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mp4" ContentType="video/mp4"/>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Masters/slideMaster2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theme/theme10.xml" ContentType="application/vnd.openxmlformats-officedocument.theme+xml"/>
  <Override PartName="/ppt/slideLayouts/slideLayout12.xml" ContentType="application/vnd.openxmlformats-officedocument.presentationml.slideLayout+xml"/>
  <Override PartName="/ppt/theme/theme11.xml" ContentType="application/vnd.openxmlformats-officedocument.theme+xml"/>
  <Override PartName="/ppt/slideLayouts/slideLayout13.xml" ContentType="application/vnd.openxmlformats-officedocument.presentationml.slideLayout+xml"/>
  <Override PartName="/ppt/theme/theme12.xml" ContentType="application/vnd.openxmlformats-officedocument.theme+xml"/>
  <Override PartName="/ppt/slideLayouts/slideLayout14.xml" ContentType="application/vnd.openxmlformats-officedocument.presentationml.slideLayout+xml"/>
  <Override PartName="/ppt/theme/theme13.xml" ContentType="application/vnd.openxmlformats-officedocument.theme+xml"/>
  <Override PartName="/ppt/slideLayouts/slideLayout15.xml" ContentType="application/vnd.openxmlformats-officedocument.presentationml.slideLayout+xml"/>
  <Override PartName="/ppt/theme/theme14.xml" ContentType="application/vnd.openxmlformats-officedocument.theme+xml"/>
  <Override PartName="/ppt/slideLayouts/slideLayout16.xml" ContentType="application/vnd.openxmlformats-officedocument.presentationml.slideLayout+xml"/>
  <Override PartName="/ppt/theme/theme15.xml" ContentType="application/vnd.openxmlformats-officedocument.theme+xml"/>
  <Override PartName="/ppt/slideLayouts/slideLayout17.xml" ContentType="application/vnd.openxmlformats-officedocument.presentationml.slideLayout+xml"/>
  <Override PartName="/ppt/theme/theme16.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7.xml" ContentType="application/vnd.openxmlformats-officedocument.theme+xml"/>
  <Override PartName="/ppt/slideLayouts/slideLayout26.xml" ContentType="application/vnd.openxmlformats-officedocument.presentationml.slideLayout+xml"/>
  <Override PartName="/ppt/theme/theme18.xml" ContentType="application/vnd.openxmlformats-officedocument.theme+xml"/>
  <Override PartName="/ppt/slideLayouts/slideLayout27.xml" ContentType="application/vnd.openxmlformats-officedocument.presentationml.slideLayout+xml"/>
  <Override PartName="/ppt/theme/theme19.xml" ContentType="application/vnd.openxmlformats-officedocument.theme+xml"/>
  <Override PartName="/ppt/slideLayouts/slideLayout28.xml" ContentType="application/vnd.openxmlformats-officedocument.presentationml.slideLayout+xml"/>
  <Override PartName="/ppt/theme/theme20.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21.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22.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theme/theme2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theme/theme24.xml" ContentType="application/vnd.openxmlformats-officedocument.theme+xml"/>
  <Override PartName="/ppt/tags/tag3.xml" ContentType="application/vnd.openxmlformats-officedocument.presentationml.tags+xml"/>
  <Override PartName="/ppt/tags/tag4.xml" ContentType="application/vnd.openxmlformats-officedocument.presentationml.tags+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theme/theme25.xml" ContentType="application/vnd.openxmlformats-officedocument.theme+xml"/>
  <Override PartName="/ppt/tags/tag5.xml" ContentType="application/vnd.openxmlformats-officedocument.presentationml.tags+xml"/>
  <Override PartName="/ppt/tags/tag6.xml" ContentType="application/vnd.openxmlformats-officedocument.presentationml.tags+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theme/theme26.xml" ContentType="application/vnd.openxmlformats-officedocument.theme+xml"/>
  <Override PartName="/ppt/tags/tag7.xml" ContentType="application/vnd.openxmlformats-officedocument.presentationml.tags+xml"/>
  <Override PartName="/ppt/tags/tag8.xml" ContentType="application/vnd.openxmlformats-officedocument.presentationml.tags+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theme/theme27.xml" ContentType="application/vnd.openxmlformats-officedocument.theme+xml"/>
  <Override PartName="/ppt/tags/tag9.xml" ContentType="application/vnd.openxmlformats-officedocument.presentationml.tags+xml"/>
  <Override PartName="/ppt/tags/tag10.xml" ContentType="application/vnd.openxmlformats-officedocument.presentationml.tags+xml"/>
  <Override PartName="/ppt/theme/theme2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 id="2147483707" r:id="rId24"/>
    <p:sldMasterId id="2147483719" r:id="rId25"/>
    <p:sldMasterId id="2147483733" r:id="rId26"/>
    <p:sldMasterId id="2147483763" r:id="rId27"/>
    <p:sldMasterId id="2147483793" r:id="rId28"/>
    <p:sldMasterId id="2147483823" r:id="rId29"/>
    <p:sldMasterId id="2147483853" r:id="rId30"/>
  </p:sldMasterIdLst>
  <p:notesMasterIdLst>
    <p:notesMasterId r:id="rId133"/>
  </p:notesMasterIdLst>
  <p:sldIdLst>
    <p:sldId id="258" r:id="rId31"/>
    <p:sldId id="297" r:id="rId32"/>
    <p:sldId id="266" r:id="rId33"/>
    <p:sldId id="303" r:id="rId34"/>
    <p:sldId id="304" r:id="rId35"/>
    <p:sldId id="301" r:id="rId36"/>
    <p:sldId id="619" r:id="rId37"/>
    <p:sldId id="305" r:id="rId38"/>
    <p:sldId id="999" r:id="rId39"/>
    <p:sldId id="306" r:id="rId40"/>
    <p:sldId id="1000" r:id="rId41"/>
    <p:sldId id="1001" r:id="rId42"/>
    <p:sldId id="308" r:id="rId43"/>
    <p:sldId id="1024" r:id="rId44"/>
    <p:sldId id="620" r:id="rId45"/>
    <p:sldId id="310" r:id="rId46"/>
    <p:sldId id="657" r:id="rId47"/>
    <p:sldId id="658" r:id="rId48"/>
    <p:sldId id="659" r:id="rId49"/>
    <p:sldId id="660" r:id="rId50"/>
    <p:sldId id="662" r:id="rId51"/>
    <p:sldId id="661" r:id="rId52"/>
    <p:sldId id="663" r:id="rId53"/>
    <p:sldId id="671" r:id="rId54"/>
    <p:sldId id="656" r:id="rId55"/>
    <p:sldId id="623" r:id="rId56"/>
    <p:sldId id="624" r:id="rId57"/>
    <p:sldId id="625" r:id="rId58"/>
    <p:sldId id="626" r:id="rId59"/>
    <p:sldId id="627" r:id="rId60"/>
    <p:sldId id="1002" r:id="rId61"/>
    <p:sldId id="622" r:id="rId62"/>
    <p:sldId id="651" r:id="rId63"/>
    <p:sldId id="649" r:id="rId64"/>
    <p:sldId id="998" r:id="rId65"/>
    <p:sldId id="1003" r:id="rId66"/>
    <p:sldId id="1004" r:id="rId67"/>
    <p:sldId id="1005" r:id="rId68"/>
    <p:sldId id="1006" r:id="rId69"/>
    <p:sldId id="1007" r:id="rId70"/>
    <p:sldId id="1008" r:id="rId71"/>
    <p:sldId id="1009" r:id="rId72"/>
    <p:sldId id="1010" r:id="rId73"/>
    <p:sldId id="1011" r:id="rId74"/>
    <p:sldId id="1012" r:id="rId75"/>
    <p:sldId id="1013" r:id="rId76"/>
    <p:sldId id="1014" r:id="rId77"/>
    <p:sldId id="1016" r:id="rId78"/>
    <p:sldId id="639" r:id="rId79"/>
    <p:sldId id="1019" r:id="rId80"/>
    <p:sldId id="643" r:id="rId81"/>
    <p:sldId id="1017" r:id="rId82"/>
    <p:sldId id="645" r:id="rId83"/>
    <p:sldId id="646" r:id="rId84"/>
    <p:sldId id="647" r:id="rId85"/>
    <p:sldId id="655" r:id="rId86"/>
    <p:sldId id="1015" r:id="rId87"/>
    <p:sldId id="1020" r:id="rId88"/>
    <p:sldId id="1021" r:id="rId89"/>
    <p:sldId id="1022" r:id="rId90"/>
    <p:sldId id="1023" r:id="rId91"/>
    <p:sldId id="338" r:id="rId92"/>
    <p:sldId id="368" r:id="rId93"/>
    <p:sldId id="339" r:id="rId94"/>
    <p:sldId id="340" r:id="rId95"/>
    <p:sldId id="367" r:id="rId96"/>
    <p:sldId id="369" r:id="rId97"/>
    <p:sldId id="341" r:id="rId98"/>
    <p:sldId id="342" r:id="rId99"/>
    <p:sldId id="371" r:id="rId100"/>
    <p:sldId id="372" r:id="rId101"/>
    <p:sldId id="343" r:id="rId102"/>
    <p:sldId id="344" r:id="rId103"/>
    <p:sldId id="345" r:id="rId104"/>
    <p:sldId id="346" r:id="rId105"/>
    <p:sldId id="347" r:id="rId106"/>
    <p:sldId id="348" r:id="rId107"/>
    <p:sldId id="349" r:id="rId108"/>
    <p:sldId id="350" r:id="rId109"/>
    <p:sldId id="351" r:id="rId110"/>
    <p:sldId id="352" r:id="rId111"/>
    <p:sldId id="353" r:id="rId112"/>
    <p:sldId id="354" r:id="rId113"/>
    <p:sldId id="355" r:id="rId114"/>
    <p:sldId id="356" r:id="rId115"/>
    <p:sldId id="357" r:id="rId116"/>
    <p:sldId id="358" r:id="rId117"/>
    <p:sldId id="362" r:id="rId118"/>
    <p:sldId id="363" r:id="rId119"/>
    <p:sldId id="364" r:id="rId120"/>
    <p:sldId id="365" r:id="rId121"/>
    <p:sldId id="370" r:id="rId122"/>
    <p:sldId id="1018" r:id="rId123"/>
    <p:sldId id="664" r:id="rId124"/>
    <p:sldId id="669" r:id="rId125"/>
    <p:sldId id="668" r:id="rId126"/>
    <p:sldId id="256" r:id="rId127"/>
    <p:sldId id="667" r:id="rId128"/>
    <p:sldId id="259" r:id="rId129"/>
    <p:sldId id="670" r:id="rId130"/>
    <p:sldId id="648" r:id="rId131"/>
    <p:sldId id="654" r:id="rId1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072C16-A01C-1347-93B3-C7E576E9306E}" v="134" dt="2025-12-01T16:25:17.3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451"/>
    <p:restoredTop sz="81883"/>
  </p:normalViewPr>
  <p:slideViewPr>
    <p:cSldViewPr snapToGrid="0">
      <p:cViewPr varScale="1">
        <p:scale>
          <a:sx n="88" d="100"/>
          <a:sy n="88" d="100"/>
        </p:scale>
        <p:origin x="816"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87.xml"/><Relationship Id="rId21" Type="http://schemas.openxmlformats.org/officeDocument/2006/relationships/slideMaster" Target="slideMasters/slideMaster18.xml"/><Relationship Id="rId42" Type="http://schemas.openxmlformats.org/officeDocument/2006/relationships/slide" Target="slides/slide12.xml"/><Relationship Id="rId63" Type="http://schemas.openxmlformats.org/officeDocument/2006/relationships/slide" Target="slides/slide33.xml"/><Relationship Id="rId84" Type="http://schemas.openxmlformats.org/officeDocument/2006/relationships/slide" Target="slides/slide54.xml"/><Relationship Id="rId138" Type="http://schemas.microsoft.com/office/2015/10/relationships/revisionInfo" Target="revisionInfo.xml"/><Relationship Id="rId16" Type="http://schemas.openxmlformats.org/officeDocument/2006/relationships/slideMaster" Target="slideMasters/slideMaster13.xml"/><Relationship Id="rId107" Type="http://schemas.openxmlformats.org/officeDocument/2006/relationships/slide" Target="slides/slide77.xml"/><Relationship Id="rId11" Type="http://schemas.openxmlformats.org/officeDocument/2006/relationships/slideMaster" Target="slideMasters/slideMaster8.xml"/><Relationship Id="rId32" Type="http://schemas.openxmlformats.org/officeDocument/2006/relationships/slide" Target="slides/slide2.xml"/><Relationship Id="rId37" Type="http://schemas.openxmlformats.org/officeDocument/2006/relationships/slide" Target="slides/slide7.xml"/><Relationship Id="rId53" Type="http://schemas.openxmlformats.org/officeDocument/2006/relationships/slide" Target="slides/slide23.xml"/><Relationship Id="rId58" Type="http://schemas.openxmlformats.org/officeDocument/2006/relationships/slide" Target="slides/slide28.xml"/><Relationship Id="rId74" Type="http://schemas.openxmlformats.org/officeDocument/2006/relationships/slide" Target="slides/slide44.xml"/><Relationship Id="rId79" Type="http://schemas.openxmlformats.org/officeDocument/2006/relationships/slide" Target="slides/slide49.xml"/><Relationship Id="rId102" Type="http://schemas.openxmlformats.org/officeDocument/2006/relationships/slide" Target="slides/slide72.xml"/><Relationship Id="rId123" Type="http://schemas.openxmlformats.org/officeDocument/2006/relationships/slide" Target="slides/slide93.xml"/><Relationship Id="rId128" Type="http://schemas.openxmlformats.org/officeDocument/2006/relationships/slide" Target="slides/slide98.xml"/><Relationship Id="rId5" Type="http://schemas.openxmlformats.org/officeDocument/2006/relationships/slideMaster" Target="slideMasters/slideMaster2.xml"/><Relationship Id="rId90" Type="http://schemas.openxmlformats.org/officeDocument/2006/relationships/slide" Target="slides/slide60.xml"/><Relationship Id="rId95" Type="http://schemas.openxmlformats.org/officeDocument/2006/relationships/slide" Target="slides/slide65.xml"/><Relationship Id="rId22" Type="http://schemas.openxmlformats.org/officeDocument/2006/relationships/slideMaster" Target="slideMasters/slideMaster19.xml"/><Relationship Id="rId27" Type="http://schemas.openxmlformats.org/officeDocument/2006/relationships/slideMaster" Target="slideMasters/slideMaster24.xml"/><Relationship Id="rId43" Type="http://schemas.openxmlformats.org/officeDocument/2006/relationships/slide" Target="slides/slide13.xml"/><Relationship Id="rId48" Type="http://schemas.openxmlformats.org/officeDocument/2006/relationships/slide" Target="slides/slide18.xml"/><Relationship Id="rId64" Type="http://schemas.openxmlformats.org/officeDocument/2006/relationships/slide" Target="slides/slide34.xml"/><Relationship Id="rId69" Type="http://schemas.openxmlformats.org/officeDocument/2006/relationships/slide" Target="slides/slide39.xml"/><Relationship Id="rId113" Type="http://schemas.openxmlformats.org/officeDocument/2006/relationships/slide" Target="slides/slide83.xml"/><Relationship Id="rId118" Type="http://schemas.openxmlformats.org/officeDocument/2006/relationships/slide" Target="slides/slide88.xml"/><Relationship Id="rId134" Type="http://schemas.openxmlformats.org/officeDocument/2006/relationships/presProps" Target="presProps.xml"/><Relationship Id="rId80" Type="http://schemas.openxmlformats.org/officeDocument/2006/relationships/slide" Target="slides/slide50.xml"/><Relationship Id="rId85" Type="http://schemas.openxmlformats.org/officeDocument/2006/relationships/slide" Target="slides/slide55.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33" Type="http://schemas.openxmlformats.org/officeDocument/2006/relationships/slide" Target="slides/slide3.xml"/><Relationship Id="rId38" Type="http://schemas.openxmlformats.org/officeDocument/2006/relationships/slide" Target="slides/slide8.xml"/><Relationship Id="rId59" Type="http://schemas.openxmlformats.org/officeDocument/2006/relationships/slide" Target="slides/slide29.xml"/><Relationship Id="rId103" Type="http://schemas.openxmlformats.org/officeDocument/2006/relationships/slide" Target="slides/slide73.xml"/><Relationship Id="rId108" Type="http://schemas.openxmlformats.org/officeDocument/2006/relationships/slide" Target="slides/slide78.xml"/><Relationship Id="rId124" Type="http://schemas.openxmlformats.org/officeDocument/2006/relationships/slide" Target="slides/slide94.xml"/><Relationship Id="rId129" Type="http://schemas.openxmlformats.org/officeDocument/2006/relationships/slide" Target="slides/slide99.xml"/><Relationship Id="rId54" Type="http://schemas.openxmlformats.org/officeDocument/2006/relationships/slide" Target="slides/slide24.xml"/><Relationship Id="rId70" Type="http://schemas.openxmlformats.org/officeDocument/2006/relationships/slide" Target="slides/slide40.xml"/><Relationship Id="rId75" Type="http://schemas.openxmlformats.org/officeDocument/2006/relationships/slide" Target="slides/slide45.xml"/><Relationship Id="rId91" Type="http://schemas.openxmlformats.org/officeDocument/2006/relationships/slide" Target="slides/slide61.xml"/><Relationship Id="rId96" Type="http://schemas.openxmlformats.org/officeDocument/2006/relationships/slide" Target="slides/slide66.xml"/><Relationship Id="rId1" Type="http://schemas.openxmlformats.org/officeDocument/2006/relationships/customXml" Target="../customXml/item1.xml"/><Relationship Id="rId6" Type="http://schemas.openxmlformats.org/officeDocument/2006/relationships/slideMaster" Target="slideMasters/slideMaster3.xml"/><Relationship Id="rId23" Type="http://schemas.openxmlformats.org/officeDocument/2006/relationships/slideMaster" Target="slideMasters/slideMaster20.xml"/><Relationship Id="rId28" Type="http://schemas.openxmlformats.org/officeDocument/2006/relationships/slideMaster" Target="slideMasters/slideMaster25.xml"/><Relationship Id="rId49" Type="http://schemas.openxmlformats.org/officeDocument/2006/relationships/slide" Target="slides/slide19.xml"/><Relationship Id="rId114" Type="http://schemas.openxmlformats.org/officeDocument/2006/relationships/slide" Target="slides/slide84.xml"/><Relationship Id="rId119" Type="http://schemas.openxmlformats.org/officeDocument/2006/relationships/slide" Target="slides/slide89.xml"/><Relationship Id="rId44" Type="http://schemas.openxmlformats.org/officeDocument/2006/relationships/slide" Target="slides/slide14.xml"/><Relationship Id="rId60" Type="http://schemas.openxmlformats.org/officeDocument/2006/relationships/slide" Target="slides/slide30.xml"/><Relationship Id="rId65" Type="http://schemas.openxmlformats.org/officeDocument/2006/relationships/slide" Target="slides/slide35.xml"/><Relationship Id="rId81" Type="http://schemas.openxmlformats.org/officeDocument/2006/relationships/slide" Target="slides/slide51.xml"/><Relationship Id="rId86" Type="http://schemas.openxmlformats.org/officeDocument/2006/relationships/slide" Target="slides/slide56.xml"/><Relationship Id="rId130" Type="http://schemas.openxmlformats.org/officeDocument/2006/relationships/slide" Target="slides/slide100.xml"/><Relationship Id="rId135" Type="http://schemas.openxmlformats.org/officeDocument/2006/relationships/viewProps" Target="viewProps.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9.xml"/><Relationship Id="rId109" Type="http://schemas.openxmlformats.org/officeDocument/2006/relationships/slide" Target="slides/slide79.xml"/><Relationship Id="rId34" Type="http://schemas.openxmlformats.org/officeDocument/2006/relationships/slide" Target="slides/slide4.xml"/><Relationship Id="rId50" Type="http://schemas.openxmlformats.org/officeDocument/2006/relationships/slide" Target="slides/slide20.xml"/><Relationship Id="rId55" Type="http://schemas.openxmlformats.org/officeDocument/2006/relationships/slide" Target="slides/slide25.xml"/><Relationship Id="rId76" Type="http://schemas.openxmlformats.org/officeDocument/2006/relationships/slide" Target="slides/slide46.xml"/><Relationship Id="rId97" Type="http://schemas.openxmlformats.org/officeDocument/2006/relationships/slide" Target="slides/slide67.xml"/><Relationship Id="rId104" Type="http://schemas.openxmlformats.org/officeDocument/2006/relationships/slide" Target="slides/slide74.xml"/><Relationship Id="rId120" Type="http://schemas.openxmlformats.org/officeDocument/2006/relationships/slide" Target="slides/slide90.xml"/><Relationship Id="rId125" Type="http://schemas.openxmlformats.org/officeDocument/2006/relationships/slide" Target="slides/slide95.xml"/><Relationship Id="rId7" Type="http://schemas.openxmlformats.org/officeDocument/2006/relationships/slideMaster" Target="slideMasters/slideMaster4.xml"/><Relationship Id="rId71" Type="http://schemas.openxmlformats.org/officeDocument/2006/relationships/slide" Target="slides/slide41.xml"/><Relationship Id="rId92" Type="http://schemas.openxmlformats.org/officeDocument/2006/relationships/slide" Target="slides/slide62.xml"/><Relationship Id="rId2" Type="http://schemas.openxmlformats.org/officeDocument/2006/relationships/customXml" Target="../customXml/item2.xml"/><Relationship Id="rId29" Type="http://schemas.openxmlformats.org/officeDocument/2006/relationships/slideMaster" Target="slideMasters/slideMaster26.xml"/><Relationship Id="rId24" Type="http://schemas.openxmlformats.org/officeDocument/2006/relationships/slideMaster" Target="slideMasters/slideMaster21.xml"/><Relationship Id="rId40" Type="http://schemas.openxmlformats.org/officeDocument/2006/relationships/slide" Target="slides/slide10.xml"/><Relationship Id="rId45" Type="http://schemas.openxmlformats.org/officeDocument/2006/relationships/slide" Target="slides/slide15.xml"/><Relationship Id="rId66" Type="http://schemas.openxmlformats.org/officeDocument/2006/relationships/slide" Target="slides/slide36.xml"/><Relationship Id="rId87" Type="http://schemas.openxmlformats.org/officeDocument/2006/relationships/slide" Target="slides/slide57.xml"/><Relationship Id="rId110" Type="http://schemas.openxmlformats.org/officeDocument/2006/relationships/slide" Target="slides/slide80.xml"/><Relationship Id="rId115" Type="http://schemas.openxmlformats.org/officeDocument/2006/relationships/slide" Target="slides/slide85.xml"/><Relationship Id="rId131" Type="http://schemas.openxmlformats.org/officeDocument/2006/relationships/slide" Target="slides/slide101.xml"/><Relationship Id="rId136" Type="http://schemas.openxmlformats.org/officeDocument/2006/relationships/theme" Target="theme/theme1.xml"/><Relationship Id="rId61" Type="http://schemas.openxmlformats.org/officeDocument/2006/relationships/slide" Target="slides/slide31.xml"/><Relationship Id="rId82" Type="http://schemas.openxmlformats.org/officeDocument/2006/relationships/slide" Target="slides/slide52.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30" Type="http://schemas.openxmlformats.org/officeDocument/2006/relationships/slideMaster" Target="slideMasters/slideMaster27.xml"/><Relationship Id="rId35" Type="http://schemas.openxmlformats.org/officeDocument/2006/relationships/slide" Target="slides/slide5.xml"/><Relationship Id="rId56" Type="http://schemas.openxmlformats.org/officeDocument/2006/relationships/slide" Target="slides/slide26.xml"/><Relationship Id="rId77" Type="http://schemas.openxmlformats.org/officeDocument/2006/relationships/slide" Target="slides/slide47.xml"/><Relationship Id="rId100" Type="http://schemas.openxmlformats.org/officeDocument/2006/relationships/slide" Target="slides/slide70.xml"/><Relationship Id="rId105" Type="http://schemas.openxmlformats.org/officeDocument/2006/relationships/slide" Target="slides/slide75.xml"/><Relationship Id="rId126" Type="http://schemas.openxmlformats.org/officeDocument/2006/relationships/slide" Target="slides/slide96.xml"/><Relationship Id="rId8" Type="http://schemas.openxmlformats.org/officeDocument/2006/relationships/slideMaster" Target="slideMasters/slideMaster5.xml"/><Relationship Id="rId51" Type="http://schemas.openxmlformats.org/officeDocument/2006/relationships/slide" Target="slides/slide21.xml"/><Relationship Id="rId72" Type="http://schemas.openxmlformats.org/officeDocument/2006/relationships/slide" Target="slides/slide42.xml"/><Relationship Id="rId93" Type="http://schemas.openxmlformats.org/officeDocument/2006/relationships/slide" Target="slides/slide63.xml"/><Relationship Id="rId98" Type="http://schemas.openxmlformats.org/officeDocument/2006/relationships/slide" Target="slides/slide68.xml"/><Relationship Id="rId121" Type="http://schemas.openxmlformats.org/officeDocument/2006/relationships/slide" Target="slides/slide91.xml"/><Relationship Id="rId3" Type="http://schemas.openxmlformats.org/officeDocument/2006/relationships/customXml" Target="../customXml/item3.xml"/><Relationship Id="rId25" Type="http://schemas.openxmlformats.org/officeDocument/2006/relationships/slideMaster" Target="slideMasters/slideMaster22.xml"/><Relationship Id="rId46" Type="http://schemas.openxmlformats.org/officeDocument/2006/relationships/slide" Target="slides/slide16.xml"/><Relationship Id="rId67" Type="http://schemas.openxmlformats.org/officeDocument/2006/relationships/slide" Target="slides/slide37.xml"/><Relationship Id="rId116" Type="http://schemas.openxmlformats.org/officeDocument/2006/relationships/slide" Target="slides/slide86.xml"/><Relationship Id="rId137" Type="http://schemas.openxmlformats.org/officeDocument/2006/relationships/tableStyles" Target="tableStyles.xml"/><Relationship Id="rId20" Type="http://schemas.openxmlformats.org/officeDocument/2006/relationships/slideMaster" Target="slideMasters/slideMaster17.xml"/><Relationship Id="rId41" Type="http://schemas.openxmlformats.org/officeDocument/2006/relationships/slide" Target="slides/slide11.xml"/><Relationship Id="rId62" Type="http://schemas.openxmlformats.org/officeDocument/2006/relationships/slide" Target="slides/slide32.xml"/><Relationship Id="rId83" Type="http://schemas.openxmlformats.org/officeDocument/2006/relationships/slide" Target="slides/slide53.xml"/><Relationship Id="rId88" Type="http://schemas.openxmlformats.org/officeDocument/2006/relationships/slide" Target="slides/slide58.xml"/><Relationship Id="rId111" Type="http://schemas.openxmlformats.org/officeDocument/2006/relationships/slide" Target="slides/slide81.xml"/><Relationship Id="rId132" Type="http://schemas.openxmlformats.org/officeDocument/2006/relationships/slide" Target="slides/slide102.xml"/><Relationship Id="rId15" Type="http://schemas.openxmlformats.org/officeDocument/2006/relationships/slideMaster" Target="slideMasters/slideMaster12.xml"/><Relationship Id="rId36" Type="http://schemas.openxmlformats.org/officeDocument/2006/relationships/slide" Target="slides/slide6.xml"/><Relationship Id="rId57" Type="http://schemas.openxmlformats.org/officeDocument/2006/relationships/slide" Target="slides/slide27.xml"/><Relationship Id="rId106" Type="http://schemas.openxmlformats.org/officeDocument/2006/relationships/slide" Target="slides/slide76.xml"/><Relationship Id="rId127" Type="http://schemas.openxmlformats.org/officeDocument/2006/relationships/slide" Target="slides/slide97.xml"/><Relationship Id="rId10" Type="http://schemas.openxmlformats.org/officeDocument/2006/relationships/slideMaster" Target="slideMasters/slideMaster7.xml"/><Relationship Id="rId31" Type="http://schemas.openxmlformats.org/officeDocument/2006/relationships/slide" Target="slides/slide1.xml"/><Relationship Id="rId52" Type="http://schemas.openxmlformats.org/officeDocument/2006/relationships/slide" Target="slides/slide22.xml"/><Relationship Id="rId73" Type="http://schemas.openxmlformats.org/officeDocument/2006/relationships/slide" Target="slides/slide43.xml"/><Relationship Id="rId78" Type="http://schemas.openxmlformats.org/officeDocument/2006/relationships/slide" Target="slides/slide48.xml"/><Relationship Id="rId94" Type="http://schemas.openxmlformats.org/officeDocument/2006/relationships/slide" Target="slides/slide64.xml"/><Relationship Id="rId99" Type="http://schemas.openxmlformats.org/officeDocument/2006/relationships/slide" Target="slides/slide69.xml"/><Relationship Id="rId101" Type="http://schemas.openxmlformats.org/officeDocument/2006/relationships/slide" Target="slides/slide71.xml"/><Relationship Id="rId122" Type="http://schemas.openxmlformats.org/officeDocument/2006/relationships/slide" Target="slides/slide92.xml"/><Relationship Id="rId4" Type="http://schemas.openxmlformats.org/officeDocument/2006/relationships/slideMaster" Target="slideMasters/slideMaster1.xml"/><Relationship Id="rId9" Type="http://schemas.openxmlformats.org/officeDocument/2006/relationships/slideMaster" Target="slideMasters/slideMaster6.xml"/><Relationship Id="rId26" Type="http://schemas.openxmlformats.org/officeDocument/2006/relationships/slideMaster" Target="slideMasters/slideMaster23.xml"/><Relationship Id="rId47" Type="http://schemas.openxmlformats.org/officeDocument/2006/relationships/slide" Target="slides/slide17.xml"/><Relationship Id="rId68" Type="http://schemas.openxmlformats.org/officeDocument/2006/relationships/slide" Target="slides/slide38.xml"/><Relationship Id="rId89" Type="http://schemas.openxmlformats.org/officeDocument/2006/relationships/slide" Target="slides/slide59.xml"/><Relationship Id="rId112" Type="http://schemas.openxmlformats.org/officeDocument/2006/relationships/slide" Target="slides/slide82.xml"/><Relationship Id="rId133"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C3845-DBF7-EA46-9A69-12178B975D64}" type="datetimeFigureOut">
              <a:rPr lang="en-US" smtClean="0"/>
              <a:t>10/3/26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126CA-006B-2740-A5FB-370B23BF5F2D}" type="slidenum">
              <a:rPr lang="en-US" smtClean="0"/>
              <a:t>‹#›</a:t>
            </a:fld>
            <a:endParaRPr lang="en-US"/>
          </a:p>
        </p:txBody>
      </p:sp>
    </p:spTree>
    <p:extLst>
      <p:ext uri="{BB962C8B-B14F-4D97-AF65-F5344CB8AC3E}">
        <p14:creationId xmlns:p14="http://schemas.microsoft.com/office/powerpoint/2010/main" val="2074993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an explosive charge is detonated in air the detonation shock front travels away from the charge faster than the expanding gaseous products. The air surrounding the charge is first heated by the passage of the shock wave and is then immediately pushed outwards by the expanding hot gases. After a short distance of travel, a new shock front is formed in the air; it has lower peak pressure and initial velocity than the detonation shock wave but a longer profile and has a zone of rarefied air immediately behind the high-pressure area. This is called the blast wave. On formation it travels supersonically, then, losing velocity and amplitude, it decays to an acoustic wave. The blast wave travels further than the detonation shock wave, perhaps hundreds of charge diameters from the explosion </a:t>
            </a:r>
            <a:r>
              <a:rPr lang="en-US" dirty="0" err="1"/>
              <a:t>centre</a:t>
            </a:r>
            <a:r>
              <a:rPr lang="en-US" dirty="0"/>
              <a:t>. Or, think of it as a relay race where the expanding gases pass the energy to the atmosphere: Inside the explosive: The detonation wave tears through the bomb material at supersonic speeds, instantly converting the solid or liquid into highly compressed, incandescent gases. At the boundary: When this wave reaches the edge of the explosive, the high-pressure expanding gases violently push against the surrounding air like a giant piston. In the air: This violent push compresses the ambient air, creating a brand-new shock front. Because this new front is just moving through air and has no chemical reaction feeding it, it becomes the blast wave, which continually loses energy and weakens the further it travels.</a:t>
            </a: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5</a:t>
            </a:fld>
            <a:endParaRPr lang="en-US"/>
          </a:p>
        </p:txBody>
      </p:sp>
    </p:spTree>
    <p:extLst>
      <p:ext uri="{BB962C8B-B14F-4D97-AF65-F5344CB8AC3E}">
        <p14:creationId xmlns:p14="http://schemas.microsoft.com/office/powerpoint/2010/main" val="12200173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two main parameters of the blast wave are the peak overpressure at a given distance (Pmax) and the impulse. The latter involves both the overpressure and the time during which it exists at a given distance. This time depends on the profile and velocity of the wave.</a:t>
            </a:r>
          </a:p>
        </p:txBody>
      </p:sp>
      <p:sp>
        <p:nvSpPr>
          <p:cNvPr id="4" name="Slide Number Placeholder 3"/>
          <p:cNvSpPr>
            <a:spLocks noGrp="1"/>
          </p:cNvSpPr>
          <p:nvPr>
            <p:ph type="sldNum" sz="quarter" idx="5"/>
          </p:nvPr>
        </p:nvSpPr>
        <p:spPr/>
        <p:txBody>
          <a:bodyPr/>
          <a:lstStyle/>
          <a:p>
            <a:fld id="{CA0126CA-006B-2740-A5FB-370B23BF5F2D}" type="slidenum">
              <a:rPr lang="en-US" smtClean="0"/>
              <a:t>6</a:t>
            </a:fld>
            <a:endParaRPr lang="en-US"/>
          </a:p>
        </p:txBody>
      </p:sp>
    </p:spTree>
    <p:extLst>
      <p:ext uri="{BB962C8B-B14F-4D97-AF65-F5344CB8AC3E}">
        <p14:creationId xmlns:p14="http://schemas.microsoft.com/office/powerpoint/2010/main" val="39988276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E4223C3D-1C56-CADF-BF67-9183D9C88D4F}"/>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A8616324-6FB3-5A00-CB40-210AEDFE29F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21508" name="Slide Number Placeholder 3">
            <a:extLst>
              <a:ext uri="{FF2B5EF4-FFF2-40B4-BE49-F238E27FC236}">
                <a16:creationId xmlns:a16="http://schemas.microsoft.com/office/drawing/2014/main" id="{B584CC70-F6D1-AAF0-C6F8-39DA4CC12D1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C955FB2-38CA-F049-87B9-31FF63540FC9}" type="slidenum">
              <a:rPr lang="en-GB" altLang="en-US" smtClean="0"/>
              <a:pPr/>
              <a:t>7</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steep fall is due to two factors. One is the loss of energy through heating of the atmosphere by the shock wave as it progresses, and the other is the inverse relationship of the wave pressure with distance due to spherical spreading. The velocity of the wave front is proportional to the peak overpressure therefore the graph above could easily have velocity as its vertical axis.</a:t>
            </a:r>
          </a:p>
        </p:txBody>
      </p:sp>
      <p:sp>
        <p:nvSpPr>
          <p:cNvPr id="4" name="Slide Number Placeholder 3"/>
          <p:cNvSpPr>
            <a:spLocks noGrp="1"/>
          </p:cNvSpPr>
          <p:nvPr>
            <p:ph type="sldNum" sz="quarter" idx="5"/>
          </p:nvPr>
        </p:nvSpPr>
        <p:spPr/>
        <p:txBody>
          <a:bodyPr/>
          <a:lstStyle/>
          <a:p>
            <a:fld id="{CA0126CA-006B-2740-A5FB-370B23BF5F2D}" type="slidenum">
              <a:rPr lang="en-US" smtClean="0"/>
              <a:t>8</a:t>
            </a:fld>
            <a:endParaRPr lang="en-US"/>
          </a:p>
        </p:txBody>
      </p:sp>
    </p:spTree>
    <p:extLst>
      <p:ext uri="{BB962C8B-B14F-4D97-AF65-F5344CB8AC3E}">
        <p14:creationId xmlns:p14="http://schemas.microsoft.com/office/powerpoint/2010/main" val="36045560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t>
            </a:r>
          </a:p>
        </p:txBody>
      </p:sp>
      <p:sp>
        <p:nvSpPr>
          <p:cNvPr id="4" name="Slide Number Placeholder 3"/>
          <p:cNvSpPr>
            <a:spLocks noGrp="1"/>
          </p:cNvSpPr>
          <p:nvPr>
            <p:ph type="sldNum" sz="quarter" idx="5"/>
          </p:nvPr>
        </p:nvSpPr>
        <p:spPr/>
        <p:txBody>
          <a:bodyPr/>
          <a:lstStyle/>
          <a:p>
            <a:fld id="{CA0126CA-006B-2740-A5FB-370B23BF5F2D}" type="slidenum">
              <a:rPr lang="en-US" smtClean="0"/>
              <a:t>10</a:t>
            </a:fld>
            <a:endParaRPr lang="en-US"/>
          </a:p>
        </p:txBody>
      </p:sp>
    </p:spTree>
    <p:extLst>
      <p:ext uri="{BB962C8B-B14F-4D97-AF65-F5344CB8AC3E}">
        <p14:creationId xmlns:p14="http://schemas.microsoft.com/office/powerpoint/2010/main" val="8859380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13</a:t>
            </a:fld>
            <a:endParaRPr lang="en-US"/>
          </a:p>
        </p:txBody>
      </p:sp>
    </p:spTree>
    <p:extLst>
      <p:ext uri="{BB962C8B-B14F-4D97-AF65-F5344CB8AC3E}">
        <p14:creationId xmlns:p14="http://schemas.microsoft.com/office/powerpoint/2010/main" val="21291017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Although the positive impulse is a better criterion for structural damage than the overpressure, it is not entirely satisfactory. For example, it tends to ascribe a capability to a wave of high impulse value, which it may not actually possess due to insufficient overpressure. A newer concept, therefore, defines damage capacity as an impulse deliverable within a critical time. The assumption is made to a specific target such as an aircraft, or a component (fuselage). If either duration or impulse is less than the critical value, damage will not occur.</a:t>
            </a:r>
          </a:p>
          <a:p>
            <a:endParaRPr lang="en-US" dirty="0"/>
          </a:p>
          <a:p>
            <a:r>
              <a:rPr lang="en-US" dirty="0"/>
              <a:t>The critical duration is related to the natural period of vibration of the target. This is all down to harmonics and it can be shown experimentally that an impulse of short duration is the most effective at producing high amplitude. As the duration increases the amplitude decreases but the adverse effect is not excessive until the duration exceeds 0.25 the natural period of oscillation. Thus, the critical time of a positive impulse to cause damage is 0.25 the natural period of the structure. </a:t>
            </a:r>
          </a:p>
        </p:txBody>
      </p:sp>
      <p:sp>
        <p:nvSpPr>
          <p:cNvPr id="4" name="Slide Number Placeholder 3"/>
          <p:cNvSpPr>
            <a:spLocks noGrp="1"/>
          </p:cNvSpPr>
          <p:nvPr>
            <p:ph type="sldNum" sz="quarter" idx="5"/>
          </p:nvPr>
        </p:nvSpPr>
        <p:spPr/>
        <p:txBody>
          <a:bodyPr/>
          <a:lstStyle/>
          <a:p>
            <a:fld id="{CA0126CA-006B-2740-A5FB-370B23BF5F2D}" type="slidenum">
              <a:rPr lang="en-US" smtClean="0"/>
              <a:t>16</a:t>
            </a:fld>
            <a:endParaRPr lang="en-US"/>
          </a:p>
        </p:txBody>
      </p:sp>
    </p:spTree>
    <p:extLst>
      <p:ext uri="{BB962C8B-B14F-4D97-AF65-F5344CB8AC3E}">
        <p14:creationId xmlns:p14="http://schemas.microsoft.com/office/powerpoint/2010/main" val="4439739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www.semanticscholar.org</a:t>
            </a:r>
            <a:r>
              <a:rPr lang="en-US" dirty="0"/>
              <a:t>/paper/RESPONSE-OF-STRUCTURES-TO-BLAST%3A-A-NEW-CRITERION-Sewell-Kinney/c6d8985677a535e719a0199453c2a232e633621f</a:t>
            </a: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27</a:t>
            </a:fld>
            <a:endParaRPr lang="en-US"/>
          </a:p>
        </p:txBody>
      </p:sp>
    </p:spTree>
    <p:extLst>
      <p:ext uri="{BB962C8B-B14F-4D97-AF65-F5344CB8AC3E}">
        <p14:creationId xmlns:p14="http://schemas.microsoft.com/office/powerpoint/2010/main" val="35044854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Whilst the detonation of the ammonium nitrate takes place over microseconds, the oxidation reactions above occur over milliseconds and increase both the heat of explosion and time period for the ammonium nitrate to do the work. The better the homogeneity, the greater the amount of aluminium that is able to react and stoichiometry suggests that the optimum balance should be 18%. Any more than that and the aluminium is detracting from the contribution of the ammonium nitrate. Experimentally, it is reported that the power of ammonium nitrate is increased in weight percentages up to 16% aluminium with a subsequent decrease from that point whereby no detonation was observed at all for aluminium percentages at 40% or higher.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Journal of </a:t>
            </a:r>
            <a:r>
              <a:rPr lang="en-GB" sz="1200" kern="1200" dirty="0" err="1">
                <a:solidFill>
                  <a:schemeClr val="tx1"/>
                </a:solidFill>
                <a:effectLst/>
                <a:latin typeface="+mn-lt"/>
                <a:ea typeface="+mn-ea"/>
                <a:cs typeface="+mn-cs"/>
              </a:rPr>
              <a:t>Elementology</a:t>
            </a:r>
            <a:r>
              <a:rPr lang="en-GB" sz="1200" kern="1200" dirty="0">
                <a:solidFill>
                  <a:schemeClr val="tx1"/>
                </a:solidFill>
                <a:effectLst/>
                <a:latin typeface="+mn-lt"/>
                <a:ea typeface="+mn-ea"/>
                <a:cs typeface="+mn-cs"/>
              </a:rPr>
              <a:t> 2016.21.3.1073. A. Zygmunt, K. </a:t>
            </a:r>
            <a:r>
              <a:rPr lang="en-GB" sz="1200" kern="1200" dirty="0" err="1">
                <a:solidFill>
                  <a:schemeClr val="tx1"/>
                </a:solidFill>
                <a:effectLst/>
                <a:latin typeface="+mn-lt"/>
                <a:ea typeface="+mn-ea"/>
                <a:cs typeface="+mn-cs"/>
              </a:rPr>
              <a:t>Ganczyk</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Kastankiewicz</a:t>
            </a:r>
            <a:r>
              <a:rPr lang="en-GB" sz="1200" kern="1200" dirty="0">
                <a:solidFill>
                  <a:schemeClr val="tx1"/>
                </a:solidFill>
                <a:effectLst/>
                <a:latin typeface="+mn-lt"/>
                <a:ea typeface="+mn-ea"/>
                <a:cs typeface="+mn-cs"/>
              </a:rPr>
              <a:t>, K. </a:t>
            </a:r>
            <a:r>
              <a:rPr lang="en-GB" sz="1200" kern="1200" dirty="0" err="1">
                <a:solidFill>
                  <a:schemeClr val="tx1"/>
                </a:solidFill>
                <a:effectLst/>
                <a:latin typeface="+mn-lt"/>
                <a:ea typeface="+mn-ea"/>
                <a:cs typeface="+mn-cs"/>
              </a:rPr>
              <a:t>Cieslak</a:t>
            </a:r>
            <a:r>
              <a:rPr lang="en-GB" sz="1200" kern="1200" dirty="0">
                <a:solidFill>
                  <a:schemeClr val="tx1"/>
                </a:solidFill>
                <a:effectLst/>
                <a:latin typeface="+mn-lt"/>
                <a:ea typeface="+mn-ea"/>
                <a:cs typeface="+mn-cs"/>
              </a:rPr>
              <a:t>, T. </a:t>
            </a:r>
            <a:r>
              <a:rPr lang="en-GB" sz="1200" kern="1200" dirty="0" err="1">
                <a:solidFill>
                  <a:schemeClr val="tx1"/>
                </a:solidFill>
                <a:effectLst/>
                <a:latin typeface="+mn-lt"/>
                <a:ea typeface="+mn-ea"/>
                <a:cs typeface="+mn-cs"/>
              </a:rPr>
              <a:t>Golofit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Application and properties of aluminium in primary and secondary explosives.</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800" b="0" i="0" u="none" strike="noStrike" kern="1200" cap="none" spc="0" normalizeH="0" baseline="0" noProof="0" smtClean="0">
                <a:ln>
                  <a:noFill/>
                </a:ln>
                <a:solidFill>
                  <a:srgbClr val="404146"/>
                </a:solidFill>
                <a:effectLst/>
                <a:uLnTx/>
                <a:uFillTx/>
                <a:latin typeface="Tahom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32</a:t>
            </a:fld>
            <a:endParaRPr kumimoji="0" lang="en-US" sz="1800" b="0" i="0" u="none" strike="noStrike" kern="1200" cap="none" spc="0" normalizeH="0" baseline="0" noProof="0">
              <a:ln>
                <a:noFill/>
              </a:ln>
              <a:solidFill>
                <a:srgbClr val="404146"/>
              </a:solidFill>
              <a:effectLst/>
              <a:uLnTx/>
              <a:uFillTx/>
              <a:latin typeface="Tahoma"/>
              <a:ea typeface="+mn-ea"/>
              <a:cs typeface="+mn-cs"/>
            </a:endParaRPr>
          </a:p>
        </p:txBody>
      </p:sp>
    </p:spTree>
    <p:extLst>
      <p:ext uri="{BB962C8B-B14F-4D97-AF65-F5344CB8AC3E}">
        <p14:creationId xmlns:p14="http://schemas.microsoft.com/office/powerpoint/2010/main" val="39574062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addition of powdered metals to explosives is a widely used method of improving their energetic efficiency. When used appropriately, the metal powder provides the source of increasing the work ability of the mixture and its sensitivity to mechanical stimuli. This means that non-ideal explosives become more sensitive due to the addition of metal powders. For example, the addition of </a:t>
            </a:r>
            <a:r>
              <a:rPr lang="en-US" sz="1200" kern="1200" dirty="0" err="1">
                <a:solidFill>
                  <a:schemeClr val="tx1"/>
                </a:solidFill>
                <a:effectLst/>
                <a:latin typeface="+mn-lt"/>
                <a:ea typeface="+mn-ea"/>
                <a:cs typeface="+mn-cs"/>
              </a:rPr>
              <a:t>aluminium</a:t>
            </a:r>
            <a:r>
              <a:rPr lang="en-US" sz="1200" kern="1200" dirty="0">
                <a:solidFill>
                  <a:schemeClr val="tx1"/>
                </a:solidFill>
                <a:effectLst/>
                <a:latin typeface="+mn-lt"/>
                <a:ea typeface="+mn-ea"/>
                <a:cs typeface="+mn-cs"/>
              </a:rPr>
              <a:t> powder (up to a certain percentage) to ammonium nitrate has a number of effects: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It improves oxygen balance;</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It increases the heat of explosion Q (almost doubles it);</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It drives down gas volume according to the % added;</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It reduces the detonation pressure but prolongs the positive impulse, thereby allowing expanding gases to do more work;</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The power effect will increase until there is an appreciable reaction with carbon monoxide to the extent that power effects will begin to diminish.</a:t>
            </a:r>
            <a:endParaRPr lang="en-GB"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So, additives such as </a:t>
            </a:r>
            <a:r>
              <a:rPr lang="en-US" sz="1200" kern="1200" dirty="0" err="1">
                <a:solidFill>
                  <a:schemeClr val="tx1"/>
                </a:solidFill>
                <a:effectLst/>
                <a:latin typeface="+mn-lt"/>
                <a:ea typeface="+mn-ea"/>
                <a:cs typeface="+mn-cs"/>
              </a:rPr>
              <a:t>aluminium</a:t>
            </a:r>
            <a:r>
              <a:rPr lang="en-US" sz="1200" kern="1200" dirty="0">
                <a:solidFill>
                  <a:schemeClr val="tx1"/>
                </a:solidFill>
                <a:effectLst/>
                <a:latin typeface="+mn-lt"/>
                <a:ea typeface="+mn-ea"/>
                <a:cs typeface="+mn-cs"/>
              </a:rPr>
              <a:t>, magnesium, </a:t>
            </a:r>
            <a:r>
              <a:rPr lang="en-US" sz="1200" kern="1200" dirty="0" err="1">
                <a:solidFill>
                  <a:schemeClr val="tx1"/>
                </a:solidFill>
                <a:effectLst/>
                <a:latin typeface="+mn-lt"/>
                <a:ea typeface="+mn-ea"/>
                <a:cs typeface="+mn-cs"/>
              </a:rPr>
              <a:t>sulphur</a:t>
            </a:r>
            <a:r>
              <a:rPr lang="en-US" sz="1200" kern="1200" dirty="0">
                <a:solidFill>
                  <a:schemeClr val="tx1"/>
                </a:solidFill>
                <a:effectLst/>
                <a:latin typeface="+mn-lt"/>
                <a:ea typeface="+mn-ea"/>
                <a:cs typeface="+mn-cs"/>
              </a:rPr>
              <a:t>, zinc and boron all have an effect on the power and sensitivity of HME. But there are limitations. </a:t>
            </a:r>
            <a:r>
              <a:rPr lang="en-GB" sz="1200" b="1" u="sng" kern="1200" dirty="0">
                <a:solidFill>
                  <a:schemeClr val="tx1"/>
                </a:solidFill>
                <a:effectLst/>
                <a:latin typeface="+mn-lt"/>
                <a:ea typeface="+mn-ea"/>
                <a:cs typeface="+mn-cs"/>
              </a:rPr>
              <a:t>Table</a:t>
            </a:r>
            <a:r>
              <a:rPr lang="en-US" sz="1200" kern="1200" dirty="0">
                <a:solidFill>
                  <a:schemeClr val="tx1"/>
                </a:solidFill>
                <a:effectLst/>
                <a:latin typeface="+mn-lt"/>
                <a:ea typeface="+mn-ea"/>
                <a:cs typeface="+mn-cs"/>
              </a:rPr>
              <a:t> is a well-documented account of the effects of </a:t>
            </a:r>
            <a:r>
              <a:rPr lang="en-US" sz="1200" kern="1200" dirty="0" err="1">
                <a:solidFill>
                  <a:schemeClr val="tx1"/>
                </a:solidFill>
                <a:effectLst/>
                <a:latin typeface="+mn-lt"/>
                <a:ea typeface="+mn-ea"/>
                <a:cs typeface="+mn-cs"/>
              </a:rPr>
              <a:t>aluminium</a:t>
            </a:r>
            <a:r>
              <a:rPr lang="en-US" sz="1200" kern="1200" dirty="0">
                <a:solidFill>
                  <a:schemeClr val="tx1"/>
                </a:solidFill>
                <a:effectLst/>
                <a:latin typeface="+mn-lt"/>
                <a:ea typeface="+mn-ea"/>
                <a:cs typeface="+mn-cs"/>
              </a:rPr>
              <a:t> on the explosive power of TNT and one of the principal reasons for its use in military applications to optimize the effects of the bubble pulse produced in underwater explosions.</a:t>
            </a:r>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However, the table does not describe the reaction mechanism or explain the point at which the performance of the explosive cannot be optimised further. </a:t>
            </a:r>
            <a:r>
              <a:rPr lang="en-US" sz="1200" kern="1200" dirty="0">
                <a:solidFill>
                  <a:schemeClr val="tx1"/>
                </a:solidFill>
                <a:effectLst/>
                <a:latin typeface="+mn-lt"/>
                <a:ea typeface="+mn-ea"/>
                <a:cs typeface="+mn-cs"/>
              </a:rPr>
              <a:t>Ultimately, performance is very dependent upon the particle size of the metal powder used, its reactivity with the oxidizer and the volume added. For an increase in detonation velocity for example, the particle size must be less than the width of the CJ-plane. If not, then oxidation takes place after the passage of the CJ-plane, meaning that the powder dilutes the active chemical density which is driving the detonation reaction, as opposed to improving it. Ultimately, we want a fine powder that contributes to both detonation velocity and/or gas volume but how is this achieved when a detonation event takes place in microseconds and the oxidation of metal powders perhaps in milliseconds? I provide one example: a secondary military explosive (RDX and </a:t>
            </a:r>
            <a:r>
              <a:rPr lang="en-US" sz="1200" kern="1200" dirty="0" err="1">
                <a:solidFill>
                  <a:schemeClr val="tx1"/>
                </a:solidFill>
                <a:effectLst/>
                <a:latin typeface="+mn-lt"/>
                <a:ea typeface="+mn-ea"/>
                <a:cs typeface="+mn-cs"/>
              </a:rPr>
              <a:t>aluminium</a:t>
            </a:r>
            <a:r>
              <a:rPr lang="en-US" sz="1200" kern="1200" dirty="0">
                <a:solidFill>
                  <a:schemeClr val="tx1"/>
                </a:solidFill>
                <a:effectLst/>
                <a:latin typeface="+mn-lt"/>
                <a:ea typeface="+mn-ea"/>
                <a:cs typeface="+mn-cs"/>
              </a:rPr>
              <a:t>)</a:t>
            </a:r>
            <a:r>
              <a:rPr lang="en-GB" dirty="0">
                <a:effectLst/>
              </a:rPr>
              <a:t> </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Orlenko</a:t>
            </a:r>
            <a:r>
              <a:rPr lang="en-GB" sz="1200" kern="1200" dirty="0">
                <a:solidFill>
                  <a:schemeClr val="tx1"/>
                </a:solidFill>
                <a:effectLst/>
                <a:latin typeface="+mn-lt"/>
                <a:ea typeface="+mn-ea"/>
                <a:cs typeface="+mn-cs"/>
              </a:rPr>
              <a:t> L.P., Physics of explosion (in Russian), </a:t>
            </a:r>
            <a:r>
              <a:rPr lang="en-GB" sz="1200" kern="1200" dirty="0" err="1">
                <a:solidFill>
                  <a:schemeClr val="tx1"/>
                </a:solidFill>
                <a:effectLst/>
                <a:latin typeface="+mn-lt"/>
                <a:ea typeface="+mn-ea"/>
                <a:cs typeface="+mn-cs"/>
              </a:rPr>
              <a:t>Nauka</a:t>
            </a:r>
            <a:r>
              <a:rPr lang="en-GB" sz="1200" kern="1200" dirty="0">
                <a:solidFill>
                  <a:schemeClr val="tx1"/>
                </a:solidFill>
                <a:effectLst/>
                <a:latin typeface="+mn-lt"/>
                <a:ea typeface="+mn-ea"/>
                <a:cs typeface="+mn-cs"/>
              </a:rPr>
              <a:t>, Moscow 2004</a:t>
            </a:r>
          </a:p>
          <a:p>
            <a:r>
              <a:rPr lang="en-GB" sz="1200" i="1" kern="1200" dirty="0">
                <a:solidFill>
                  <a:schemeClr val="tx1"/>
                </a:solidFill>
                <a:effectLst/>
                <a:latin typeface="+mn-lt"/>
                <a:ea typeface="+mn-ea"/>
                <a:cs typeface="+mn-cs"/>
              </a:rPr>
              <a:t>The Chemistry of Explosives.</a:t>
            </a:r>
            <a:r>
              <a:rPr lang="en-GB" sz="1200" kern="1200" dirty="0">
                <a:solidFill>
                  <a:schemeClr val="tx1"/>
                </a:solidFill>
                <a:effectLst/>
                <a:latin typeface="+mn-lt"/>
                <a:ea typeface="+mn-ea"/>
                <a:cs typeface="+mn-cs"/>
              </a:rPr>
              <a:t> 3</a:t>
            </a:r>
            <a:r>
              <a:rPr lang="en-GB" sz="1200" kern="1200" baseline="30000" dirty="0">
                <a:solidFill>
                  <a:schemeClr val="tx1"/>
                </a:solidFill>
                <a:effectLst/>
                <a:latin typeface="+mn-lt"/>
                <a:ea typeface="+mn-ea"/>
                <a:cs typeface="+mn-cs"/>
              </a:rPr>
              <a:t>rd</a:t>
            </a:r>
            <a:r>
              <a:rPr lang="en-GB" sz="1200" kern="1200" dirty="0">
                <a:solidFill>
                  <a:schemeClr val="tx1"/>
                </a:solidFill>
                <a:effectLst/>
                <a:latin typeface="+mn-lt"/>
                <a:ea typeface="+mn-ea"/>
                <a:cs typeface="+mn-cs"/>
              </a:rPr>
              <a:t> Edition. J </a:t>
            </a:r>
            <a:r>
              <a:rPr lang="en-GB" sz="1200" kern="1200" dirty="0" err="1">
                <a:solidFill>
                  <a:schemeClr val="tx1"/>
                </a:solidFill>
                <a:effectLst/>
                <a:latin typeface="+mn-lt"/>
                <a:ea typeface="+mn-ea"/>
                <a:cs typeface="+mn-cs"/>
              </a:rPr>
              <a:t>Akhavan</a:t>
            </a:r>
            <a:r>
              <a:rPr lang="en-GB" sz="1200" kern="1200" dirty="0">
                <a:solidFill>
                  <a:schemeClr val="tx1"/>
                </a:solidFill>
                <a:effectLst/>
                <a:latin typeface="+mn-lt"/>
                <a:ea typeface="+mn-ea"/>
                <a:cs typeface="+mn-cs"/>
              </a:rPr>
              <a:t>. RSC Publishing 2011. Pg 113. </a:t>
            </a: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33</a:t>
            </a:fld>
            <a:endParaRPr lang="en-US"/>
          </a:p>
        </p:txBody>
      </p:sp>
    </p:spTree>
    <p:extLst>
      <p:ext uri="{BB962C8B-B14F-4D97-AF65-F5344CB8AC3E}">
        <p14:creationId xmlns:p14="http://schemas.microsoft.com/office/powerpoint/2010/main" val="33268492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slide you can see that the orientation of the cylinder to a potential target is important.</a:t>
            </a:r>
          </a:p>
          <a:p>
            <a:r>
              <a:rPr lang="en-US" dirty="0"/>
              <a:t>The slide shows that cylinders will beat spheres every time if the orientation can be made precise through </a:t>
            </a:r>
            <a:r>
              <a:rPr lang="en-US" dirty="0" err="1"/>
              <a:t>fuzing</a:t>
            </a:r>
            <a:r>
              <a:rPr lang="en-US" dirty="0"/>
              <a:t> systems</a:t>
            </a:r>
          </a:p>
        </p:txBody>
      </p:sp>
    </p:spTree>
    <p:extLst>
      <p:ext uri="{BB962C8B-B14F-4D97-AF65-F5344CB8AC3E}">
        <p14:creationId xmlns:p14="http://schemas.microsoft.com/office/powerpoint/2010/main" val="32025897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tx1"/>
                </a:solidFill>
                <a:effectLst/>
                <a:latin typeface="+mn-lt"/>
                <a:ea typeface="+mn-ea"/>
                <a:cs typeface="+mn-cs"/>
              </a:rPr>
              <a:t>Free-air bursts</a:t>
            </a:r>
            <a:r>
              <a:rPr lang="en-GB" sz="1200" kern="1200" dirty="0">
                <a:solidFill>
                  <a:schemeClr val="tx1"/>
                </a:solidFill>
                <a:effectLst/>
                <a:latin typeface="+mn-lt"/>
                <a:ea typeface="+mn-ea"/>
                <a:cs typeface="+mn-cs"/>
              </a:rPr>
              <a:t>: The explosive charge is detonated in the air, The blast waves propagate spherically outwards and impinge directly onto the structure without prior interaction with other obstacles or the ground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tx1"/>
                </a:solidFill>
                <a:effectLst/>
                <a:latin typeface="+mn-lt"/>
                <a:ea typeface="+mn-ea"/>
                <a:cs typeface="+mn-cs"/>
              </a:rPr>
              <a:t>Air bursts</a:t>
            </a:r>
            <a:r>
              <a:rPr lang="en-GB" sz="1200" kern="1200" dirty="0">
                <a:solidFill>
                  <a:schemeClr val="tx1"/>
                </a:solidFill>
                <a:effectLst/>
                <a:latin typeface="+mn-lt"/>
                <a:ea typeface="+mn-ea"/>
                <a:cs typeface="+mn-cs"/>
              </a:rPr>
              <a:t>: The explosive charge is detonated in the air, The blast waves propagate spherically outwards and impinge onto the structure after having interacted first with the ground; a Mach wave front is created.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tx1"/>
                </a:solidFill>
                <a:effectLst/>
                <a:latin typeface="+mn-lt"/>
                <a:ea typeface="+mn-ea"/>
                <a:cs typeface="+mn-cs"/>
              </a:rPr>
              <a:t>Surface bursts</a:t>
            </a:r>
            <a:r>
              <a:rPr lang="en-GB" sz="1200" kern="1200" dirty="0">
                <a:solidFill>
                  <a:schemeClr val="tx1"/>
                </a:solidFill>
                <a:effectLst/>
                <a:latin typeface="+mn-lt"/>
                <a:ea typeface="+mn-ea"/>
                <a:cs typeface="+mn-cs"/>
              </a:rPr>
              <a:t>: The explosive charge is detonated almost at ground surface, The blast waves immediately interact locally with the ground and they next propagate hemi-spherically outwards and impinge onto the structure.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5"/>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800" b="0" i="0" u="none" strike="noStrike" kern="1200" cap="none" spc="0" normalizeH="0" baseline="0" noProof="0" smtClean="0">
                <a:ln>
                  <a:noFill/>
                </a:ln>
                <a:solidFill>
                  <a:srgbClr val="404146"/>
                </a:solidFill>
                <a:effectLst/>
                <a:uLnTx/>
                <a:uFillTx/>
                <a:latin typeface="Tahom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37</a:t>
            </a:fld>
            <a:endParaRPr kumimoji="0" lang="en-US" sz="1800" b="0" i="0" u="none" strike="noStrike" kern="1200" cap="none" spc="0" normalizeH="0" baseline="0" noProof="0">
              <a:ln>
                <a:noFill/>
              </a:ln>
              <a:solidFill>
                <a:srgbClr val="404146"/>
              </a:solidFill>
              <a:effectLst/>
              <a:uLnTx/>
              <a:uFillTx/>
              <a:latin typeface="Tahoma"/>
              <a:ea typeface="+mn-ea"/>
              <a:cs typeface="+mn-cs"/>
            </a:endParaRPr>
          </a:p>
        </p:txBody>
      </p:sp>
    </p:spTree>
    <p:extLst>
      <p:ext uri="{BB962C8B-B14F-4D97-AF65-F5344CB8AC3E}">
        <p14:creationId xmlns:p14="http://schemas.microsoft.com/office/powerpoint/2010/main" val="23164510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When the blast wave comes to contact with a rigid surface the pressure that is reflected is larger than the incident peak pressure </a:t>
            </a:r>
            <a:r>
              <a:rPr lang="en-US" dirty="0" err="1"/>
              <a:t>Pso</a:t>
            </a:r>
            <a:r>
              <a:rPr lang="en-US" dirty="0"/>
              <a:t>. The reason for this rise is attributed to the nature of the propagation of the blast wave through the air. While the wave travels, it moves along air particles that collide with the surface upon arrival. In an ideal linear-elastic case the particles should be able to bounce back freely leading to a reflected pressure equal to the incident pressure, and thus the surface would experience a doubling of the acting pressure. In a strong blast wave, which as a shock wave is a non-linear phenomenon, the reflection of these particles is obstructed by subsequent air particles that are transferred there, thus leading to much higher reflected pressure values. In this case the surface would experience an acting pressure much higher than the incident one.</a:t>
            </a:r>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Clearly, in all cases the reflected pressure is always greater than the incident pressure. The value of the reflected pressure from the surface becomes maximum at the point of normal distance between the detonation source and the surface. </a:t>
            </a:r>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800" b="0" i="0" u="none" strike="noStrike" kern="1200" cap="none" spc="0" normalizeH="0" baseline="0" noProof="0" smtClean="0">
                <a:ln>
                  <a:noFill/>
                </a:ln>
                <a:solidFill>
                  <a:srgbClr val="404146"/>
                </a:solidFill>
                <a:effectLst/>
                <a:uLnTx/>
                <a:uFillTx/>
                <a:latin typeface="Tahom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38</a:t>
            </a:fld>
            <a:endParaRPr kumimoji="0" lang="en-US" sz="1800" b="0" i="0" u="none" strike="noStrike" kern="1200" cap="none" spc="0" normalizeH="0" baseline="0" noProof="0">
              <a:ln>
                <a:noFill/>
              </a:ln>
              <a:solidFill>
                <a:srgbClr val="404146"/>
              </a:solidFill>
              <a:effectLst/>
              <a:uLnTx/>
              <a:uFillTx/>
              <a:latin typeface="Tahoma"/>
              <a:ea typeface="+mn-ea"/>
              <a:cs typeface="+mn-cs"/>
            </a:endParaRPr>
          </a:p>
        </p:txBody>
      </p:sp>
    </p:spTree>
    <p:extLst>
      <p:ext uri="{BB962C8B-B14F-4D97-AF65-F5344CB8AC3E}">
        <p14:creationId xmlns:p14="http://schemas.microsoft.com/office/powerpoint/2010/main" val="5123821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Reflected overpressure is higher than incident overpressure because the blast wave's reflection off a surface amplifies the pressure. When a shock wave encounters a rigid surface, the shock wave's propagation is abruptly stopped and redirected, leading to a much larger pressure pulse. This amplification is most significant when the shock wave strikes the surface perpendicularly. Here's a more detailed explanation:</a:t>
            </a:r>
          </a:p>
          <a:p>
            <a:r>
              <a:rPr lang="en-US" dirty="0"/>
              <a:t>Incident Pressure: This is the pressure of the blast wave as it travels through the air before it encounters a surface. </a:t>
            </a:r>
          </a:p>
          <a:p>
            <a:r>
              <a:rPr lang="en-US" dirty="0"/>
              <a:t>Reflected Pressure: When the blast wave hits a surface, it's reflected. The reflected pressure is typically much higher than the incident pressure, often several times greater. </a:t>
            </a:r>
          </a:p>
          <a:p>
            <a:r>
              <a:rPr lang="en-US" dirty="0"/>
              <a:t>Amplification Mechanism: The amplification occurs because the shock wave's propagation is suddenly halted, and the kinetic energy of the air behind the shock front is converted into internal energy (pressure) as the air is decelerated by the surface. </a:t>
            </a:r>
          </a:p>
          <a:p>
            <a:r>
              <a:rPr lang="en-US" dirty="0"/>
              <a:t>Angle of Incidence: The magnitude of the reflected pressure also depends on the angle at which the blast wave strikes the surface. The pressure is maximized when the wave is perpendicular to the surface and decreases as the angle becomes more oblique. </a:t>
            </a:r>
          </a:p>
          <a:p>
            <a:r>
              <a:rPr lang="en-US" dirty="0"/>
              <a:t>Factors Influencing Reflected Pressure: Other factors, such as the peak overpressure of the incident wave, the type of explosive, and the distance from the detonation, also affect the reflected pressure. </a:t>
            </a:r>
          </a:p>
          <a:p>
            <a:r>
              <a:rPr lang="en-US" dirty="0"/>
              <a:t>Take Away: In essence, the reflection process creates a higher pressure pulse than the original blast wave due to the sudden deceleration and energy conversion at the surface.</a:t>
            </a:r>
          </a:p>
        </p:txBody>
      </p:sp>
    </p:spTree>
    <p:extLst>
      <p:ext uri="{BB962C8B-B14F-4D97-AF65-F5344CB8AC3E}">
        <p14:creationId xmlns:p14="http://schemas.microsoft.com/office/powerpoint/2010/main" val="33028683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If there is an angle </a:t>
            </a:r>
            <a:r>
              <a:rPr lang="el-GR" sz="1200" kern="1200" dirty="0">
                <a:solidFill>
                  <a:schemeClr val="tx1"/>
                </a:solidFill>
                <a:effectLst/>
                <a:latin typeface="+mn-lt"/>
                <a:ea typeface="+mn-ea"/>
                <a:cs typeface="+mn-cs"/>
              </a:rPr>
              <a:t>α (</a:t>
            </a:r>
            <a:r>
              <a:rPr lang="en-GB" sz="1200" kern="1200" dirty="0">
                <a:solidFill>
                  <a:schemeClr val="tx1"/>
                </a:solidFill>
                <a:effectLst/>
                <a:latin typeface="+mn-lt"/>
                <a:ea typeface="+mn-ea"/>
                <a:cs typeface="+mn-cs"/>
              </a:rPr>
              <a:t>angle of incidence) between the wave propagation direction and the affected surface, the process of reflection may be quite different. This angle affects the resulting reflection and, consequently, the blast loading on a structure. The next slide shows the influence of the peak incident overpressure </a:t>
            </a:r>
            <a:r>
              <a:rPr lang="en-GB" sz="1200" kern="1200" dirty="0" err="1">
                <a:solidFill>
                  <a:schemeClr val="tx1"/>
                </a:solidFill>
                <a:effectLst/>
                <a:latin typeface="+mn-lt"/>
                <a:ea typeface="+mn-ea"/>
                <a:cs typeface="+mn-cs"/>
              </a:rPr>
              <a:t>Pso</a:t>
            </a:r>
            <a:r>
              <a:rPr lang="en-GB" sz="1200" kern="1200" dirty="0">
                <a:solidFill>
                  <a:schemeClr val="tx1"/>
                </a:solidFill>
                <a:effectLst/>
                <a:latin typeface="+mn-lt"/>
                <a:ea typeface="+mn-ea"/>
                <a:cs typeface="+mn-cs"/>
              </a:rPr>
              <a:t> on the peak reflected pressure </a:t>
            </a:r>
            <a:r>
              <a:rPr lang="en-GB" sz="1200" kern="1200" dirty="0" err="1">
                <a:solidFill>
                  <a:schemeClr val="tx1"/>
                </a:solidFill>
                <a:effectLst/>
                <a:latin typeface="+mn-lt"/>
                <a:ea typeface="+mn-ea"/>
                <a:cs typeface="+mn-cs"/>
              </a:rPr>
              <a:t>Pr</a:t>
            </a:r>
            <a:r>
              <a:rPr lang="el-GR" sz="1200" kern="1200" dirty="0">
                <a:solidFill>
                  <a:schemeClr val="tx1"/>
                </a:solidFill>
                <a:effectLst/>
                <a:latin typeface="+mn-lt"/>
                <a:ea typeface="+mn-ea"/>
                <a:cs typeface="+mn-cs"/>
              </a:rPr>
              <a:t>α </a:t>
            </a:r>
            <a:r>
              <a:rPr lang="en-GB" sz="1200" kern="1200" dirty="0">
                <a:solidFill>
                  <a:schemeClr val="tx1"/>
                </a:solidFill>
                <a:effectLst/>
                <a:latin typeface="+mn-lt"/>
                <a:ea typeface="+mn-ea"/>
                <a:cs typeface="+mn-cs"/>
              </a:rPr>
              <a:t>versus the angle of incidence </a:t>
            </a:r>
            <a:r>
              <a:rPr lang="el-GR" sz="1200" kern="1200" dirty="0">
                <a:solidFill>
                  <a:schemeClr val="tx1"/>
                </a:solidFill>
                <a:effectLst/>
                <a:latin typeface="+mn-lt"/>
                <a:ea typeface="+mn-ea"/>
                <a:cs typeface="+mn-cs"/>
              </a:rPr>
              <a:t>α, </a:t>
            </a:r>
            <a:r>
              <a:rPr lang="en-GB" sz="1200" kern="1200" dirty="0">
                <a:solidFill>
                  <a:schemeClr val="tx1"/>
                </a:solidFill>
                <a:effectLst/>
                <a:latin typeface="+mn-lt"/>
                <a:ea typeface="+mn-ea"/>
                <a:cs typeface="+mn-cs"/>
              </a:rPr>
              <a:t>expressed in terms of the reflection coefficient Cr</a:t>
            </a:r>
            <a:r>
              <a:rPr lang="el-GR" sz="1200" kern="1200" dirty="0">
                <a:solidFill>
                  <a:schemeClr val="tx1"/>
                </a:solidFill>
                <a:effectLst/>
                <a:latin typeface="+mn-lt"/>
                <a:ea typeface="+mn-ea"/>
                <a:cs typeface="+mn-cs"/>
              </a:rPr>
              <a:t>α, </a:t>
            </a:r>
            <a:endParaRPr lang="el-GR" dirty="0"/>
          </a:p>
          <a:p>
            <a:endParaRPr lang="en-US" dirty="0"/>
          </a:p>
        </p:txBody>
      </p:sp>
      <p:sp>
        <p:nvSpPr>
          <p:cNvPr id="4" name="Slide Number Placeholder 3"/>
          <p:cNvSpPr>
            <a:spLocks noGrp="1"/>
          </p:cNvSpPr>
          <p:nvPr>
            <p:ph type="sldNum" sz="quarter" idx="5"/>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800" b="0" i="0" u="none" strike="noStrike" kern="1200" cap="none" spc="0" normalizeH="0" baseline="0" noProof="0" smtClean="0">
                <a:ln>
                  <a:noFill/>
                </a:ln>
                <a:solidFill>
                  <a:srgbClr val="404146"/>
                </a:solidFill>
                <a:effectLst/>
                <a:uLnTx/>
                <a:uFillTx/>
                <a:latin typeface="Tahom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40</a:t>
            </a:fld>
            <a:endParaRPr kumimoji="0" lang="en-US" sz="1800" b="0" i="0" u="none" strike="noStrike" kern="1200" cap="none" spc="0" normalizeH="0" baseline="0" noProof="0">
              <a:ln>
                <a:noFill/>
              </a:ln>
              <a:solidFill>
                <a:srgbClr val="404146"/>
              </a:solidFill>
              <a:effectLst/>
              <a:uLnTx/>
              <a:uFillTx/>
              <a:latin typeface="Tahoma"/>
              <a:ea typeface="+mn-ea"/>
              <a:cs typeface="+mn-cs"/>
            </a:endParaRPr>
          </a:p>
        </p:txBody>
      </p:sp>
    </p:spTree>
    <p:extLst>
      <p:ext uri="{BB962C8B-B14F-4D97-AF65-F5344CB8AC3E}">
        <p14:creationId xmlns:p14="http://schemas.microsoft.com/office/powerpoint/2010/main" val="24272936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reason for this reflected wave behaviour for angles of incidence between 40</a:t>
            </a:r>
            <a:r>
              <a:rPr lang="en-GB" sz="1200" kern="1200" baseline="30000" dirty="0">
                <a:solidFill>
                  <a:schemeClr val="tx1"/>
                </a:solidFill>
                <a:effectLst/>
                <a:latin typeface="+mn-lt"/>
                <a:ea typeface="+mn-ea"/>
                <a:cs typeface="+mn-cs"/>
              </a:rPr>
              <a:t>o</a:t>
            </a:r>
            <a:r>
              <a:rPr lang="en-GB" sz="1200" kern="1200" dirty="0">
                <a:solidFill>
                  <a:schemeClr val="tx1"/>
                </a:solidFill>
                <a:effectLst/>
                <a:latin typeface="+mn-lt"/>
                <a:ea typeface="+mn-ea"/>
                <a:cs typeface="+mn-cs"/>
              </a:rPr>
              <a:t>-55</a:t>
            </a:r>
            <a:r>
              <a:rPr lang="en-GB" sz="1200" kern="1200" baseline="30000" dirty="0">
                <a:solidFill>
                  <a:schemeClr val="tx1"/>
                </a:solidFill>
                <a:effectLst/>
                <a:latin typeface="+mn-lt"/>
                <a:ea typeface="+mn-ea"/>
                <a:cs typeface="+mn-cs"/>
              </a:rPr>
              <a:t>o</a:t>
            </a:r>
            <a:r>
              <a:rPr lang="en-GB" sz="1200" kern="1200" dirty="0">
                <a:solidFill>
                  <a:schemeClr val="tx1"/>
                </a:solidFill>
                <a:effectLst/>
                <a:latin typeface="+mn-lt"/>
                <a:ea typeface="+mn-ea"/>
                <a:cs typeface="+mn-cs"/>
              </a:rPr>
              <a:t> is attributed to the creation of a Mach stem. As already discussed, the blast wave due to an air detonation above the ground is made up of an incident wave, emanating from the explosive charge, and of a reflected wave, which is produced from the reversal due to the impingement of the wave to the ground. For shallow incident angles with the ground (up to 40</a:t>
            </a:r>
            <a:r>
              <a:rPr lang="en-GB" sz="1200" kern="1200" baseline="30000" dirty="0">
                <a:solidFill>
                  <a:schemeClr val="tx1"/>
                </a:solidFill>
                <a:effectLst/>
                <a:latin typeface="+mn-lt"/>
                <a:ea typeface="+mn-ea"/>
                <a:cs typeface="+mn-cs"/>
              </a:rPr>
              <a:t>o</a:t>
            </a:r>
            <a:r>
              <a:rPr lang="en-GB" sz="1200" kern="1200" dirty="0">
                <a:solidFill>
                  <a:schemeClr val="tx1"/>
                </a:solidFill>
                <a:effectLst/>
                <a:latin typeface="+mn-lt"/>
                <a:ea typeface="+mn-ea"/>
                <a:cs typeface="+mn-cs"/>
              </a:rPr>
              <a:t>) the incident wave is ahead of the reflected wave produced by the surface and typical reflection occurs. For larger angles though, coalescence between the incident and the reflected wave takes place (next slide), creating a Mach stem. This coalescent wave can in some cases be substantially larger than the normal reflection pressure values. The point of intersection of the incident, reflected and Mach waves is known as the triple point. The Mach stem is considered to have a constant value throughout its height, even though some small variations may exist. </a:t>
            </a:r>
            <a:endParaRPr lang="en-GB" dirty="0"/>
          </a:p>
          <a:p>
            <a:endParaRPr lang="en-US" dirty="0"/>
          </a:p>
        </p:txBody>
      </p:sp>
      <p:sp>
        <p:nvSpPr>
          <p:cNvPr id="4" name="Slide Number Placeholder 3"/>
          <p:cNvSpPr>
            <a:spLocks noGrp="1"/>
          </p:cNvSpPr>
          <p:nvPr>
            <p:ph type="sldNum" sz="quarter" idx="5"/>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800" b="0" i="0" u="none" strike="noStrike" kern="1200" cap="none" spc="0" normalizeH="0" baseline="0" noProof="0" smtClean="0">
                <a:ln>
                  <a:noFill/>
                </a:ln>
                <a:solidFill>
                  <a:srgbClr val="404146"/>
                </a:solidFill>
                <a:effectLst/>
                <a:uLnTx/>
                <a:uFillTx/>
                <a:latin typeface="Tahom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41</a:t>
            </a:fld>
            <a:endParaRPr kumimoji="0" lang="en-US" sz="1800" b="0" i="0" u="none" strike="noStrike" kern="1200" cap="none" spc="0" normalizeH="0" baseline="0" noProof="0">
              <a:ln>
                <a:noFill/>
              </a:ln>
              <a:solidFill>
                <a:srgbClr val="404146"/>
              </a:solidFill>
              <a:effectLst/>
              <a:uLnTx/>
              <a:uFillTx/>
              <a:latin typeface="Tahoma"/>
              <a:ea typeface="+mn-ea"/>
              <a:cs typeface="+mn-cs"/>
            </a:endParaRPr>
          </a:p>
        </p:txBody>
      </p:sp>
    </p:spTree>
    <p:extLst>
      <p:ext uri="{BB962C8B-B14F-4D97-AF65-F5344CB8AC3E}">
        <p14:creationId xmlns:p14="http://schemas.microsoft.com/office/powerpoint/2010/main" val="22856084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100 kg charge at 50m = No</a:t>
            </a:r>
          </a:p>
          <a:p>
            <a:r>
              <a:rPr lang="en-US" dirty="0"/>
              <a:t>100 kg charge at 25m = Yes</a:t>
            </a:r>
          </a:p>
        </p:txBody>
      </p:sp>
      <p:sp>
        <p:nvSpPr>
          <p:cNvPr id="4" name="Slide Number Placeholder 3"/>
          <p:cNvSpPr>
            <a:spLocks noGrp="1"/>
          </p:cNvSpPr>
          <p:nvPr>
            <p:ph type="sldNum" sz="quarter" idx="5"/>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800" b="0" i="0" u="none" strike="noStrike" kern="1200" cap="none" spc="0" normalizeH="0" baseline="0" noProof="0" smtClean="0">
                <a:ln>
                  <a:noFill/>
                </a:ln>
                <a:solidFill>
                  <a:srgbClr val="404146"/>
                </a:solidFill>
                <a:effectLst/>
                <a:uLnTx/>
                <a:uFillTx/>
                <a:latin typeface="Tahom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43</a:t>
            </a:fld>
            <a:endParaRPr kumimoji="0" lang="en-US" sz="1800" b="0" i="0" u="none" strike="noStrike" kern="1200" cap="none" spc="0" normalizeH="0" baseline="0" noProof="0">
              <a:ln>
                <a:noFill/>
              </a:ln>
              <a:solidFill>
                <a:srgbClr val="404146"/>
              </a:solidFill>
              <a:effectLst/>
              <a:uLnTx/>
              <a:uFillTx/>
              <a:latin typeface="Tahoma"/>
              <a:ea typeface="+mn-ea"/>
              <a:cs typeface="+mn-cs"/>
            </a:endParaRPr>
          </a:p>
        </p:txBody>
      </p:sp>
    </p:spTree>
    <p:extLst>
      <p:ext uri="{BB962C8B-B14F-4D97-AF65-F5344CB8AC3E}">
        <p14:creationId xmlns:p14="http://schemas.microsoft.com/office/powerpoint/2010/main" val="12264072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common case for a terrorist attack bombing scenario is the use of a vehicle loaded with explosives. What is special about this type of explosion, which is of practical importance for designers, is the fact that due to the closeness to the ground there is an immediate interaction between the ground and the blast wave. This is the so-called hemispherical surface burst. Instead of the creation of a Mach front at a certain distance from the point of blast initiation, the incident wave is reflected immediately from the ground leading to higher pressure values.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If the ground were a rigid surface, the generated pressure would be twice that produced by the same charge under free-air burst conditions. This observation allows the use of the pressure relationships derived for free-air blasts also in the case of surface bombings, by doubling the original charge weight. In reality, depending on the soil and explosive type, some kind of energy absorption takes place from the ground by the creation of a crater, and thus the multiplicative factor applied to the charge is approximately 1.7 to 1.8. The generated wave has a hemispherical shape, and its characteristics resemble those of the Mach front wave that was described earlier. For a sufficient large stand-off distance this wave can be considered locally as plane, and the pressure loading of a structure can, for practical purposes, be considered as uniform. </a:t>
            </a:r>
            <a:endParaRPr lang="en-GB" dirty="0"/>
          </a:p>
          <a:p>
            <a:endParaRPr lang="en-GB" dirty="0"/>
          </a:p>
          <a:p>
            <a:endParaRPr lang="en-US" dirty="0"/>
          </a:p>
        </p:txBody>
      </p:sp>
      <p:sp>
        <p:nvSpPr>
          <p:cNvPr id="4" name="Slide Number Placeholder 3"/>
          <p:cNvSpPr>
            <a:spLocks noGrp="1"/>
          </p:cNvSpPr>
          <p:nvPr>
            <p:ph type="sldNum" sz="quarter" idx="5"/>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800" b="0" i="0" u="none" strike="noStrike" kern="1200" cap="none" spc="0" normalizeH="0" baseline="0" noProof="0" smtClean="0">
                <a:ln>
                  <a:noFill/>
                </a:ln>
                <a:solidFill>
                  <a:srgbClr val="404146"/>
                </a:solidFill>
                <a:effectLst/>
                <a:uLnTx/>
                <a:uFillTx/>
                <a:latin typeface="Tahom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44</a:t>
            </a:fld>
            <a:endParaRPr kumimoji="0" lang="en-US" sz="1800" b="0" i="0" u="none" strike="noStrike" kern="1200" cap="none" spc="0" normalizeH="0" baseline="0" noProof="0">
              <a:ln>
                <a:noFill/>
              </a:ln>
              <a:solidFill>
                <a:srgbClr val="404146"/>
              </a:solidFill>
              <a:effectLst/>
              <a:uLnTx/>
              <a:uFillTx/>
              <a:latin typeface="Tahoma"/>
              <a:ea typeface="+mn-ea"/>
              <a:cs typeface="+mn-cs"/>
            </a:endParaRPr>
          </a:p>
        </p:txBody>
      </p:sp>
    </p:spTree>
    <p:extLst>
      <p:ext uri="{BB962C8B-B14F-4D97-AF65-F5344CB8AC3E}">
        <p14:creationId xmlns:p14="http://schemas.microsoft.com/office/powerpoint/2010/main" val="31318331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Following the positive phase comes a period of ‘negative’ pressure (below atmospheric); a partial vacuum caused by over-expansion of the shocked air. Krauthammer and </a:t>
            </a:r>
            <a:r>
              <a:rPr lang="en-GB" sz="1200" kern="1200" dirty="0" err="1">
                <a:solidFill>
                  <a:schemeClr val="tx1"/>
                </a:solidFill>
                <a:effectLst/>
                <a:latin typeface="+mn-lt"/>
                <a:ea typeface="+mn-ea"/>
                <a:cs typeface="+mn-cs"/>
              </a:rPr>
              <a:t>Altenberg</a:t>
            </a:r>
            <a:r>
              <a:rPr lang="en-GB" sz="1200" kern="1200" dirty="0">
                <a:solidFill>
                  <a:schemeClr val="tx1"/>
                </a:solidFill>
                <a:effectLst/>
                <a:latin typeface="+mn-lt"/>
                <a:ea typeface="+mn-ea"/>
                <a:cs typeface="+mn-cs"/>
              </a:rPr>
              <a:t> studied the influence of the negative phase on the failure of laminated glass panels using a simplified numerical model. The research showed that it is possible for the panel to be undamaged by the positive phase of the blast load, yet a combination of negative phase pressure and elastic rebound may cause failure of the glass panel </a:t>
            </a:r>
            <a:r>
              <a:rPr lang="en-GB" sz="1200" i="1" kern="1200" dirty="0">
                <a:solidFill>
                  <a:schemeClr val="tx1"/>
                </a:solidFill>
                <a:effectLst/>
                <a:latin typeface="+mn-lt"/>
                <a:ea typeface="+mn-ea"/>
                <a:cs typeface="+mn-cs"/>
              </a:rPr>
              <a:t>towards </a:t>
            </a:r>
            <a:r>
              <a:rPr lang="en-GB" sz="1200" kern="1200" dirty="0">
                <a:solidFill>
                  <a:schemeClr val="tx1"/>
                </a:solidFill>
                <a:effectLst/>
                <a:latin typeface="+mn-lt"/>
                <a:ea typeface="+mn-ea"/>
                <a:cs typeface="+mn-cs"/>
              </a:rPr>
              <a:t>the source of the blast. For small scaled distances, the peak </a:t>
            </a:r>
            <a:r>
              <a:rPr lang="en-GB" sz="1200" kern="1200" dirty="0" err="1">
                <a:solidFill>
                  <a:schemeClr val="tx1"/>
                </a:solidFill>
                <a:effectLst/>
                <a:latin typeface="+mn-lt"/>
                <a:ea typeface="+mn-ea"/>
                <a:cs typeface="+mn-cs"/>
              </a:rPr>
              <a:t>underpressure</a:t>
            </a:r>
            <a:r>
              <a:rPr lang="en-GB" sz="1200" kern="1200" dirty="0">
                <a:solidFill>
                  <a:schemeClr val="tx1"/>
                </a:solidFill>
                <a:effectLst/>
                <a:latin typeface="+mn-lt"/>
                <a:ea typeface="+mn-ea"/>
                <a:cs typeface="+mn-cs"/>
              </a:rPr>
              <a:t> and negative phase impulse are very small relative to the positive phase. This observation is only true for small values of </a:t>
            </a:r>
            <a:r>
              <a:rPr lang="en-GB" sz="1200" i="1" kern="1200" dirty="0">
                <a:solidFill>
                  <a:schemeClr val="tx1"/>
                </a:solidFill>
                <a:effectLst/>
                <a:latin typeface="+mn-lt"/>
                <a:ea typeface="+mn-ea"/>
                <a:cs typeface="+mn-cs"/>
              </a:rPr>
              <a:t>Z</a:t>
            </a:r>
            <a:r>
              <a:rPr lang="en-GB" sz="1200" kern="1200" dirty="0">
                <a:solidFill>
                  <a:schemeClr val="tx1"/>
                </a:solidFill>
                <a:effectLst/>
                <a:latin typeface="+mn-lt"/>
                <a:ea typeface="+mn-ea"/>
                <a:cs typeface="+mn-cs"/>
              </a:rPr>
              <a:t>, and that the negative phase impulse approaches that of the positive phase for larger scaled distances and eventually exceeds the positive phase impulse when </a:t>
            </a:r>
            <a:r>
              <a:rPr lang="en-GB" sz="1200" i="1" kern="1200" dirty="0">
                <a:solidFill>
                  <a:schemeClr val="tx1"/>
                </a:solidFill>
                <a:effectLst/>
                <a:latin typeface="+mn-lt"/>
                <a:ea typeface="+mn-ea"/>
                <a:cs typeface="+mn-cs"/>
              </a:rPr>
              <a:t>Z </a:t>
            </a:r>
            <a:r>
              <a:rPr lang="en-GB" sz="1200" kern="1200" dirty="0">
                <a:solidFill>
                  <a:schemeClr val="tx1"/>
                </a:solidFill>
                <a:effectLst/>
                <a:latin typeface="+mn-lt"/>
                <a:ea typeface="+mn-ea"/>
                <a:cs typeface="+mn-cs"/>
              </a:rPr>
              <a:t>&gt; 8. In free-field blast experiments, the rising fireball creates a lower pressure near the ground surface, which draws in the surrounding air. This has the effect of further lowering the air density, which has already been over-expanded after the shockwave has passed, and hence results in larger negative phase impulses at larger stand-off distances </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endParaRPr>
          </a:p>
          <a:p>
            <a:endParaRPr lang="en-US" dirty="0"/>
          </a:p>
        </p:txBody>
      </p:sp>
      <p:sp>
        <p:nvSpPr>
          <p:cNvPr id="4" name="Slide Number Placeholder 3"/>
          <p:cNvSpPr>
            <a:spLocks noGrp="1"/>
          </p:cNvSpPr>
          <p:nvPr>
            <p:ph type="sldNum" sz="quarter" idx="5"/>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800" b="0" i="0" u="none" strike="noStrike" kern="1200" cap="none" spc="0" normalizeH="0" baseline="0" noProof="0" smtClean="0">
                <a:ln>
                  <a:noFill/>
                </a:ln>
                <a:solidFill>
                  <a:srgbClr val="404146"/>
                </a:solidFill>
                <a:effectLst/>
                <a:uLnTx/>
                <a:uFillTx/>
                <a:latin typeface="Tahom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46</a:t>
            </a:fld>
            <a:endParaRPr kumimoji="0" lang="en-US" sz="1800" b="0" i="0" u="none" strike="noStrike" kern="1200" cap="none" spc="0" normalizeH="0" baseline="0" noProof="0">
              <a:ln>
                <a:noFill/>
              </a:ln>
              <a:solidFill>
                <a:srgbClr val="404146"/>
              </a:solidFill>
              <a:effectLst/>
              <a:uLnTx/>
              <a:uFillTx/>
              <a:latin typeface="Tahoma"/>
              <a:ea typeface="+mn-ea"/>
              <a:cs typeface="+mn-cs"/>
            </a:endParaRPr>
          </a:p>
        </p:txBody>
      </p:sp>
    </p:spTree>
    <p:extLst>
      <p:ext uri="{BB962C8B-B14F-4D97-AF65-F5344CB8AC3E}">
        <p14:creationId xmlns:p14="http://schemas.microsoft.com/office/powerpoint/2010/main" val="12043329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800" b="0" i="0" u="none" strike="noStrike" kern="1200" cap="none" spc="0" normalizeH="0" baseline="0" noProof="0" smtClean="0">
                <a:ln>
                  <a:noFill/>
                </a:ln>
                <a:solidFill>
                  <a:srgbClr val="404146"/>
                </a:solidFill>
                <a:effectLst/>
                <a:uLnTx/>
                <a:uFillTx/>
                <a:latin typeface="Tahom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47</a:t>
            </a:fld>
            <a:endParaRPr kumimoji="0" lang="en-US" sz="1800" b="0" i="0" u="none" strike="noStrike" kern="1200" cap="none" spc="0" normalizeH="0" baseline="0" noProof="0">
              <a:ln>
                <a:noFill/>
              </a:ln>
              <a:solidFill>
                <a:srgbClr val="404146"/>
              </a:solidFill>
              <a:effectLst/>
              <a:uLnTx/>
              <a:uFillTx/>
              <a:latin typeface="Tahoma"/>
              <a:ea typeface="+mn-ea"/>
              <a:cs typeface="+mn-cs"/>
            </a:endParaRPr>
          </a:p>
        </p:txBody>
      </p:sp>
    </p:spTree>
    <p:extLst>
      <p:ext uri="{BB962C8B-B14F-4D97-AF65-F5344CB8AC3E}">
        <p14:creationId xmlns:p14="http://schemas.microsoft.com/office/powerpoint/2010/main" val="31758894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blue curves state that as the distance of the burst moves away from the fuselage, the SSKP goes down and that after 0.6 m the 1.5 kg charge is ineffective. The 4.5 kg charge fares better, but starts to drop off after about 1 m. The red line states that as distance moves away, the more explosive is needed to achieve an SSKP. For example, at 1.8 m, a 10 kg charge will achieve SSKP = 1, but at 2 kg an SSKP of 0.2.</a:t>
            </a:r>
          </a:p>
        </p:txBody>
      </p:sp>
      <p:sp>
        <p:nvSpPr>
          <p:cNvPr id="4" name="Slide Number Placeholder 3"/>
          <p:cNvSpPr>
            <a:spLocks noGrp="1"/>
          </p:cNvSpPr>
          <p:nvPr>
            <p:ph type="sldNum" sz="quarter" idx="5"/>
          </p:nvPr>
        </p:nvSpPr>
        <p:spPr/>
        <p:txBody>
          <a:bodyPr/>
          <a:lstStyle/>
          <a:p>
            <a:fld id="{CA0126CA-006B-2740-A5FB-370B23BF5F2D}" type="slidenum">
              <a:rPr lang="en-US" smtClean="0"/>
              <a:t>49</a:t>
            </a:fld>
            <a:endParaRPr lang="en-US"/>
          </a:p>
        </p:txBody>
      </p:sp>
    </p:spTree>
    <p:extLst>
      <p:ext uri="{BB962C8B-B14F-4D97-AF65-F5344CB8AC3E}">
        <p14:creationId xmlns:p14="http://schemas.microsoft.com/office/powerpoint/2010/main" val="41699873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Fuel-air explosion hazards are of great concern to the agricultural, refining and chemical processing industry and a number of catastrophic explosion accidents have had significant consequences in terms of death, injury, property damage, business interruption, loss of goodwill and environmental impact. One such example of a fuel-air explosion was the devastation of the </a:t>
            </a:r>
            <a:r>
              <a:rPr lang="en-GB" sz="1200" kern="1200" dirty="0" err="1">
                <a:solidFill>
                  <a:schemeClr val="tx1"/>
                </a:solidFill>
                <a:effectLst/>
                <a:latin typeface="+mn-lt"/>
                <a:ea typeface="+mn-ea"/>
                <a:cs typeface="+mn-cs"/>
              </a:rPr>
              <a:t>Flixborough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Nyproplant</a:t>
            </a:r>
            <a:r>
              <a:rPr lang="en-GB" sz="1200" kern="1200" dirty="0">
                <a:solidFill>
                  <a:schemeClr val="tx1"/>
                </a:solidFill>
                <a:effectLst/>
                <a:latin typeface="+mn-lt"/>
                <a:ea typeface="+mn-ea"/>
                <a:cs typeface="+mn-cs"/>
              </a:rPr>
              <a:t> in 1974, which killed 28 people when 36 tonnes of cyclohexane vapour escaped during a maintenance task, mixed with air, and found an ignition source. Properties up to 4 miles away were damaged in the blast.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United States developed fuel air explosives (FAE) in the 1960’s, using BLU 73/B fuel-air bombs in the Vietnam war, both as a tool for detonating minefields and for clearing enemy positions. Soviet scientists soon developed their own FAE weapons, reportedly used against China in a 1969 border conflict, and then we see progression from there on to third-generation warheads known as thermobaric. So, it is no surprise that the belligerent has also considered the use of FAE.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 fuel-air explosion differs from that created by a conventional explosive in that the fuel elements do not carry their own oxygen. For an explosion to occur, fuel must be mixed with ambient atmospheric air, and when mixing is complete, be initiated by a delayed ignition source. Delayed ignition is required in order that the fuel can mix appropriately with the air. Fuels involved take the form of gases, vapours, aerosolised liquids or particulate dust clouds. The energy release in a fuel-air explosion greatly exceeds the energy of detonation of condensed explosives such as RDX/TNT/PETN, with heats of explosion (Q) of some open literature fuels being identified in </a:t>
            </a:r>
            <a:r>
              <a:rPr lang="en-GB" sz="1200" b="1" u="sng" kern="1200" dirty="0">
                <a:solidFill>
                  <a:schemeClr val="tx1"/>
                </a:solidFill>
                <a:effectLst/>
                <a:latin typeface="+mn-lt"/>
                <a:ea typeface="+mn-ea"/>
                <a:cs typeface="+mn-cs"/>
              </a:rPr>
              <a:t>Table 61</a:t>
            </a:r>
            <a:r>
              <a:rPr lang="en-GB" sz="1200" kern="1200" dirty="0">
                <a:solidFill>
                  <a:schemeClr val="tx1"/>
                </a:solidFill>
                <a:effectLst/>
                <a:latin typeface="+mn-lt"/>
                <a:ea typeface="+mn-ea"/>
                <a:cs typeface="+mn-cs"/>
              </a:rPr>
              <a:t>. As can be seen, the energy created by an aluminium dust cloud is almost 4 times that produced by TNT. For vapour cloud explosions there is a minimum ratio of fuel vapour to air below which ignition will not occur. Similarly, there is also a maximum ratio of fuel vapour to air above which ignition will not occur. These are termed upper and lower explosion limits. Almost all organic material in the form of a dust cloud will ignite at temperatures below 500 </a:t>
            </a:r>
            <a:r>
              <a:rPr lang="en-GB" sz="1200" kern="1200" baseline="30000" dirty="0" err="1">
                <a:solidFill>
                  <a:schemeClr val="tx1"/>
                </a:solidFill>
                <a:effectLst/>
                <a:latin typeface="+mn-lt"/>
                <a:ea typeface="+mn-ea"/>
                <a:cs typeface="+mn-cs"/>
              </a:rPr>
              <a:t>o</a:t>
            </a:r>
            <a:r>
              <a:rPr lang="en-GB" sz="1200" kern="1200" dirty="0" err="1">
                <a:solidFill>
                  <a:schemeClr val="tx1"/>
                </a:solidFill>
                <a:effectLst/>
                <a:latin typeface="+mn-lt"/>
                <a:ea typeface="+mn-ea"/>
                <a:cs typeface="+mn-cs"/>
              </a:rPr>
              <a:t>C</a:t>
            </a:r>
            <a:r>
              <a:rPr lang="en-GB" sz="1200" kern="1200" dirty="0">
                <a:solidFill>
                  <a:schemeClr val="tx1"/>
                </a:solidFill>
                <a:effectLst/>
                <a:latin typeface="+mn-lt"/>
                <a:ea typeface="+mn-ea"/>
                <a:cs typeface="+mn-cs"/>
              </a:rPr>
              <a:t> and for those who have watched the film </a:t>
            </a:r>
            <a:r>
              <a:rPr lang="en-GB" sz="1200" i="1" kern="1200" dirty="0">
                <a:solidFill>
                  <a:schemeClr val="tx1"/>
                </a:solidFill>
                <a:effectLst/>
                <a:latin typeface="+mn-lt"/>
                <a:ea typeface="+mn-ea"/>
                <a:cs typeface="+mn-cs"/>
              </a:rPr>
              <a:t>Sleepy Hollow</a:t>
            </a:r>
            <a:r>
              <a:rPr lang="en-GB" sz="1200" kern="1200" dirty="0">
                <a:solidFill>
                  <a:schemeClr val="tx1"/>
                </a:solidFill>
                <a:effectLst/>
                <a:latin typeface="+mn-lt"/>
                <a:ea typeface="+mn-ea"/>
                <a:cs typeface="+mn-cs"/>
              </a:rPr>
              <a:t> with Johnny Depp, the windmill explosion scene is a theatrical demonstration of flour mixing with air and subsequently detonating. Dusts are quantities of particulate solids – small enough that they remain suspended in the air for significant periods of time when airborne. Baker and Tang state that particles with diameters up to 500 microns can be airborne and should be considered as </a:t>
            </a:r>
            <a:r>
              <a:rPr lang="en-GB" sz="1200" kern="1200" dirty="0" err="1">
                <a:solidFill>
                  <a:schemeClr val="tx1"/>
                </a:solidFill>
                <a:effectLst/>
                <a:latin typeface="+mn-lt"/>
                <a:ea typeface="+mn-ea"/>
                <a:cs typeface="+mn-cs"/>
              </a:rPr>
              <a:t>explodable</a:t>
            </a:r>
            <a:r>
              <a:rPr lang="en-GB" sz="1200" kern="1200" dirty="0">
                <a:solidFill>
                  <a:schemeClr val="tx1"/>
                </a:solidFill>
                <a:effectLst/>
                <a:latin typeface="+mn-lt"/>
                <a:ea typeface="+mn-ea"/>
                <a:cs typeface="+mn-cs"/>
              </a:rPr>
              <a:t> dusts if they are combustible. Particulate dusts can only burn if an oxidizer is present and if they are ignited. As such, there is a direct correlation between particle size and explosive hazard – the smaller the particle the more reactive the dust.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VIDEO: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Gas, dust and hybrid explosions – Fundamental studies in engineering 13</a:t>
            </a:r>
          </a:p>
          <a:p>
            <a:r>
              <a:rPr lang="en-GB" sz="1200" kern="1200" dirty="0">
                <a:solidFill>
                  <a:schemeClr val="tx1"/>
                </a:solidFill>
                <a:effectLst/>
                <a:latin typeface="+mn-lt"/>
                <a:ea typeface="+mn-ea"/>
                <a:cs typeface="+mn-cs"/>
              </a:rPr>
              <a:t>Dust explosions in the process industries – Rolf K </a:t>
            </a:r>
            <a:r>
              <a:rPr lang="en-GB" sz="1200" kern="1200" dirty="0" err="1">
                <a:solidFill>
                  <a:schemeClr val="tx1"/>
                </a:solidFill>
                <a:effectLst/>
                <a:latin typeface="+mn-lt"/>
                <a:ea typeface="+mn-ea"/>
                <a:cs typeface="+mn-cs"/>
              </a:rPr>
              <a:t>Eckhoff</a:t>
            </a:r>
            <a:r>
              <a:rPr lang="en-GB"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51</a:t>
            </a:fld>
            <a:endParaRPr lang="en-US"/>
          </a:p>
        </p:txBody>
      </p:sp>
    </p:spTree>
    <p:extLst>
      <p:ext uri="{BB962C8B-B14F-4D97-AF65-F5344CB8AC3E}">
        <p14:creationId xmlns:p14="http://schemas.microsoft.com/office/powerpoint/2010/main" val="5709774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full heat of explosion of a fuel is only realised when it is mixed with its chemical equivalent (stoichiometric) quantity of air. However, a fuel/air explosion is very inefficient in terms of energy (little more than 40%). This is because energy is absorbed by nitrogen in the air, which dilutes the system, and imparting motion to the explosion gases reduces the energy available to the blast wave. The nine-fold advantage of propane over TNT is therefore reduced to four-fold in reality. The initial detonation pressures and velocities in fuel-air explosions are much less than those for an equivalent weight of conventional explosive. Therefore, fuel-air explosions have little comparable brisance or shattering effect. Notwithstanding this, they do have other advantages in the propagation of the air blast.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As we have seen from </a:t>
            </a:r>
            <a:r>
              <a:rPr lang="en-GB" sz="1200" b="1" u="sng" kern="1200" dirty="0">
                <a:solidFill>
                  <a:schemeClr val="tx1"/>
                </a:solidFill>
                <a:effectLst/>
                <a:latin typeface="+mn-lt"/>
                <a:ea typeface="+mn-ea"/>
                <a:cs typeface="+mn-cs"/>
              </a:rPr>
              <a:t>The profile of a blast wave (diagrammatic)</a:t>
            </a:r>
            <a:r>
              <a:rPr lang="en-GB" sz="1200" kern="1200" dirty="0">
                <a:solidFill>
                  <a:schemeClr val="tx1"/>
                </a:solidFill>
                <a:effectLst/>
                <a:latin typeface="+mn-lt"/>
                <a:ea typeface="+mn-ea"/>
                <a:cs typeface="+mn-cs"/>
              </a:rPr>
              <a:t>, a condensed explosive detonates as a ‘point source’ and the blast overpressure falls rapidly with increasing distance from the charge. In contrast, a fuel-air explosion is a large cloud, which cannot be regarded as a point source and therefore the decay in peak overpressure falls much less rapidly with distance from the edge of the cloud. Furthermore, the duration of the positive phase of the blast wave is greater than that from condensed explosive so the impulse will be even greater. FAE therefore possess the potential to do more work on the surrounding environment, the positive phase duration being an important parameter in the response of structures to a blast. Although on first sight the lower overpressure to that of a conventional solid explosive would seem to be a disadvantage, civilian accidents, trials and operational use have proved the effectiveness of FAE against personnel, soft skinned vehicles, parked aircraft and structures – a maximum overpressure of 0.9 bar is all that is required to sink a ship and this value was obtained from the sinking of the ‘mothballed’ destroyer USS McNulty in 1973 with ethylene and propylene oxide.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maximum rate of deflagration within a fuel-air cloud, and hence its effectiveness in creating a blast wave, varies for different fuels since the volume occupied by the fuel-air cloud is much greater than a conventional explosive and fluid dynamics are associated with the fuel mixing with the air. </a:t>
            </a:r>
            <a:r>
              <a:rPr lang="en-GB" sz="1200" kern="1200" dirty="0" err="1">
                <a:solidFill>
                  <a:schemeClr val="tx1"/>
                </a:solidFill>
                <a:effectLst/>
                <a:latin typeface="+mn-lt"/>
                <a:ea typeface="+mn-ea"/>
                <a:cs typeface="+mn-cs"/>
              </a:rPr>
              <a:t>Shelkin</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Troshin</a:t>
            </a:r>
            <a:r>
              <a:rPr lang="en-GB" sz="1200" kern="1200" dirty="0">
                <a:solidFill>
                  <a:schemeClr val="tx1"/>
                </a:solidFill>
                <a:effectLst/>
                <a:latin typeface="+mn-lt"/>
                <a:ea typeface="+mn-ea"/>
                <a:cs typeface="+mn-cs"/>
              </a:rPr>
              <a:t> report that 1000 kg of TNT occupies a hemisphere of 0.5 m radius whilst 1000 kg of methane would require a 24m radius. As such, Hopkinson’s scaling law does not apply. </a:t>
            </a:r>
            <a:r>
              <a:rPr lang="en-GB" sz="1200" kern="1200" dirty="0" err="1">
                <a:solidFill>
                  <a:schemeClr val="tx1"/>
                </a:solidFill>
                <a:effectLst/>
                <a:latin typeface="+mn-lt"/>
                <a:ea typeface="+mn-ea"/>
                <a:cs typeface="+mn-cs"/>
              </a:rPr>
              <a:t>Gasodynamics</a:t>
            </a:r>
            <a:r>
              <a:rPr lang="en-GB" sz="1200" kern="1200" dirty="0">
                <a:solidFill>
                  <a:schemeClr val="tx1"/>
                </a:solidFill>
                <a:effectLst/>
                <a:latin typeface="+mn-lt"/>
                <a:ea typeface="+mn-ea"/>
                <a:cs typeface="+mn-cs"/>
              </a:rPr>
              <a:t> of Combustion</a:t>
            </a: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54</a:t>
            </a:fld>
            <a:endParaRPr lang="en-US"/>
          </a:p>
        </p:txBody>
      </p:sp>
    </p:spTree>
    <p:extLst>
      <p:ext uri="{BB962C8B-B14F-4D97-AF65-F5344CB8AC3E}">
        <p14:creationId xmlns:p14="http://schemas.microsoft.com/office/powerpoint/2010/main" val="416397101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Russia inherited a major lead in volumetric explosive technology during the 1980’s through the development of thermobaric weapons, or metal-rich explosives, which allow two casualty producing elements to be harnessed simultaneously – heat (</a:t>
            </a:r>
            <a:r>
              <a:rPr lang="en-US" sz="1200" kern="1200" dirty="0" err="1">
                <a:solidFill>
                  <a:schemeClr val="tx1"/>
                </a:solidFill>
                <a:effectLst/>
                <a:latin typeface="+mn-lt"/>
                <a:ea typeface="+mn-ea"/>
                <a:cs typeface="+mn-cs"/>
              </a:rPr>
              <a:t>thermo</a:t>
            </a:r>
            <a:r>
              <a:rPr lang="en-US" sz="1200" kern="1200" dirty="0">
                <a:solidFill>
                  <a:schemeClr val="tx1"/>
                </a:solidFill>
                <a:effectLst/>
                <a:latin typeface="+mn-lt"/>
                <a:ea typeface="+mn-ea"/>
                <a:cs typeface="+mn-cs"/>
              </a:rPr>
              <a:t>) and over pressure (baric)</a:t>
            </a:r>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The thermobaric explosive was first </a:t>
            </a:r>
            <a:r>
              <a:rPr lang="en-US" sz="1200" kern="1200" dirty="0" err="1">
                <a:solidFill>
                  <a:schemeClr val="tx1"/>
                </a:solidFill>
                <a:effectLst/>
                <a:latin typeface="+mn-lt"/>
                <a:ea typeface="+mn-ea"/>
                <a:cs typeface="+mn-cs"/>
              </a:rPr>
              <a:t>weaponised</a:t>
            </a:r>
            <a:r>
              <a:rPr lang="en-US" sz="1200" kern="1200" dirty="0">
                <a:solidFill>
                  <a:schemeClr val="tx1"/>
                </a:solidFill>
                <a:effectLst/>
                <a:latin typeface="+mn-lt"/>
                <a:ea typeface="+mn-ea"/>
                <a:cs typeface="+mn-cs"/>
              </a:rPr>
              <a:t> by Russia as a replacement for the LPO-50 backpack flame-thrower and then RPO-A, an 11kg shoulder launched missile with a 2 kg charge, was fielded in Afghanistan to clear the Mujahideen from mountain caves and the </a:t>
            </a:r>
            <a:r>
              <a:rPr lang="en-US" sz="1200" kern="1200" dirty="0" err="1">
                <a:solidFill>
                  <a:schemeClr val="tx1"/>
                </a:solidFill>
                <a:effectLst/>
                <a:latin typeface="+mn-lt"/>
                <a:ea typeface="+mn-ea"/>
                <a:cs typeface="+mn-cs"/>
              </a:rPr>
              <a:t>Karez</a:t>
            </a:r>
            <a:r>
              <a:rPr lang="en-US" sz="1200" kern="1200" dirty="0">
                <a:solidFill>
                  <a:schemeClr val="tx1"/>
                </a:solidFill>
                <a:effectLst/>
                <a:latin typeface="+mn-lt"/>
                <a:ea typeface="+mn-ea"/>
                <a:cs typeface="+mn-cs"/>
              </a:rPr>
              <a:t> irrigation tunnel system. </a:t>
            </a:r>
            <a:r>
              <a:rPr lang="en-GB" sz="1200" kern="1200" dirty="0">
                <a:solidFill>
                  <a:schemeClr val="tx1"/>
                </a:solidFill>
                <a:effectLst/>
                <a:latin typeface="+mn-lt"/>
                <a:ea typeface="+mn-ea"/>
                <a:cs typeface="+mn-cs"/>
              </a:rPr>
              <a:t>Two-phase initiation with FAE adds complexity and the attraction of a thermobaric system is that it requires no separate secondary means of initiation. As such, it can be used reliably as a stand-alone or projected item. The fuel consists of a monopropellant and energetic particles (particles with high heats of combustion such as beryllium, boron, lithium, aluminium, magnesium, zinc or sulphur). In terms of functionality, a bursting charge is still required but in this instance disperses an explosive slurry, which then explodes to achieve the desired blast effect. The mechanism works as follows (and can be considered two-stage):</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Firstly, anaerobic action (without air oxygen) occurs inside a conventional high explosive core in microseconds;</a:t>
            </a:r>
          </a:p>
          <a:p>
            <a:pPr lvl="0"/>
            <a:r>
              <a:rPr lang="en-GB" sz="1200" kern="1200" dirty="0">
                <a:solidFill>
                  <a:schemeClr val="tx1"/>
                </a:solidFill>
                <a:effectLst/>
                <a:latin typeface="+mn-lt"/>
                <a:ea typeface="+mn-ea"/>
                <a:cs typeface="+mn-cs"/>
              </a:rPr>
              <a:t>Then aerobic delayed burning action of the fuel-rich outer charge, which depends mainly on the consumption of the surrounding air and which results in an intense fireball (5000 </a:t>
            </a:r>
            <a:r>
              <a:rPr lang="en-GB" sz="1200" kern="1200" baseline="30000" dirty="0" err="1">
                <a:solidFill>
                  <a:schemeClr val="tx1"/>
                </a:solidFill>
                <a:effectLst/>
                <a:latin typeface="+mn-lt"/>
                <a:ea typeface="+mn-ea"/>
                <a:cs typeface="+mn-cs"/>
              </a:rPr>
              <a:t>o</a:t>
            </a:r>
            <a:r>
              <a:rPr lang="en-GB" sz="1200" kern="1200" dirty="0" err="1">
                <a:solidFill>
                  <a:schemeClr val="tx1"/>
                </a:solidFill>
                <a:effectLst/>
                <a:latin typeface="+mn-lt"/>
                <a:ea typeface="+mn-ea"/>
                <a:cs typeface="+mn-cs"/>
              </a:rPr>
              <a:t>C</a:t>
            </a:r>
            <a:r>
              <a:rPr lang="en-GB" sz="1200" kern="1200" dirty="0">
                <a:solidFill>
                  <a:schemeClr val="tx1"/>
                </a:solidFill>
                <a:effectLst/>
                <a:latin typeface="+mn-lt"/>
                <a:ea typeface="+mn-ea"/>
                <a:cs typeface="+mn-cs"/>
              </a:rPr>
              <a:t>+) and high blast overpressure. The fuel can rapidly diffuse within structures, consuming the oxygen and creating conditions that make human survivability extremely unlikely (heat, flame and barotrauma to the lungs) </a:t>
            </a:r>
          </a:p>
          <a:p>
            <a:r>
              <a:rPr lang="en-GB" sz="1200" kern="1200" dirty="0">
                <a:solidFill>
                  <a:schemeClr val="tx1"/>
                </a:solidFill>
                <a:effectLst/>
                <a:latin typeface="+mn-lt"/>
                <a:ea typeface="+mn-ea"/>
                <a:cs typeface="+mn-cs"/>
              </a:rPr>
              <a:t>Formally disclosed as open source by Krasnaya Zvezda (Russian Military Journal), 29 December 1995.</a:t>
            </a:r>
          </a:p>
          <a:p>
            <a:r>
              <a:rPr lang="en-GB" sz="1200" kern="1200" dirty="0">
                <a:solidFill>
                  <a:schemeClr val="tx1"/>
                </a:solidFill>
                <a:effectLst/>
                <a:latin typeface="+mn-lt"/>
                <a:ea typeface="+mn-ea"/>
                <a:cs typeface="+mn-cs"/>
              </a:rPr>
              <a:t>The </a:t>
            </a:r>
            <a:r>
              <a:rPr lang="en-GB" sz="1200" kern="1200" dirty="0" err="1">
                <a:solidFill>
                  <a:schemeClr val="tx1"/>
                </a:solidFill>
                <a:effectLst/>
                <a:latin typeface="+mn-lt"/>
                <a:ea typeface="+mn-ea"/>
                <a:cs typeface="+mn-cs"/>
              </a:rPr>
              <a:t>Karez</a:t>
            </a:r>
            <a:r>
              <a:rPr lang="en-GB" sz="1200" kern="1200" dirty="0">
                <a:solidFill>
                  <a:schemeClr val="tx1"/>
                </a:solidFill>
                <a:effectLst/>
                <a:latin typeface="+mn-lt"/>
                <a:ea typeface="+mn-ea"/>
                <a:cs typeface="+mn-cs"/>
              </a:rPr>
              <a:t> Tunnels are an ancient man-made water system which still irrigates fields close to towns and villages. It was used as a shelter by civilians during the invasion of Genghis Khan’s Mongol armies in 1221 and some historians claim the system was in operation when Alexander the Great went through Afghanistan in 328 B.C.</a:t>
            </a:r>
          </a:p>
          <a:p>
            <a:r>
              <a:rPr lang="en-GB" sz="1200" kern="1200" dirty="0">
                <a:solidFill>
                  <a:schemeClr val="tx1"/>
                </a:solidFill>
                <a:effectLst/>
                <a:latin typeface="+mn-lt"/>
                <a:ea typeface="+mn-ea"/>
                <a:cs typeface="+mn-cs"/>
              </a:rPr>
              <a:t>N.H. Yen, Wang L.Y. Reactive metals in explosives. Propellants Explosives &amp; Pyrotechnics, 37 (2) (2012), pp. 143-155</a:t>
            </a: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55</a:t>
            </a:fld>
            <a:endParaRPr lang="en-US"/>
          </a:p>
        </p:txBody>
      </p:sp>
    </p:spTree>
    <p:extLst>
      <p:ext uri="{BB962C8B-B14F-4D97-AF65-F5344CB8AC3E}">
        <p14:creationId xmlns:p14="http://schemas.microsoft.com/office/powerpoint/2010/main" val="9782424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ED1B01-2AAF-C7BE-FC66-2D8B30387A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B99A7B-1D1E-9F00-F87B-13D9965375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7E3844-FDB1-35AB-2906-031020FB97F0}"/>
              </a:ext>
            </a:extLst>
          </p:cNvPr>
          <p:cNvSpPr>
            <a:spLocks noGrp="1"/>
          </p:cNvSpPr>
          <p:nvPr>
            <p:ph type="body" idx="1"/>
          </p:nvPr>
        </p:nvSpPr>
        <p:spPr/>
        <p:txBody>
          <a:bodyPr/>
          <a:lstStyle/>
          <a:p>
            <a:r>
              <a:rPr lang="en-GB" dirty="0"/>
              <a:t>Free field only accounts</a:t>
            </a:r>
            <a:r>
              <a:rPr lang="en-GB" baseline="0" dirty="0"/>
              <a:t> for a number of incidents</a:t>
            </a:r>
          </a:p>
          <a:p>
            <a:r>
              <a:rPr lang="en-GB" baseline="0" dirty="0"/>
              <a:t>	- Excludes events such as personnel in buildings, vehicles or near other surfaces</a:t>
            </a:r>
            <a:endParaRPr lang="en-GB" dirty="0"/>
          </a:p>
        </p:txBody>
      </p:sp>
      <p:sp>
        <p:nvSpPr>
          <p:cNvPr id="4" name="Slide Number Placeholder 3">
            <a:extLst>
              <a:ext uri="{FF2B5EF4-FFF2-40B4-BE49-F238E27FC236}">
                <a16:creationId xmlns:a16="http://schemas.microsoft.com/office/drawing/2014/main" id="{B9E1F452-BAB6-C318-0DAE-B6CE5CB6ACAA}"/>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11FC8D-FEAC-3A4D-B17B-284E661AD23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5548498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Free field only accounts</a:t>
            </a:r>
            <a:r>
              <a:rPr lang="en-GB" baseline="0" dirty="0"/>
              <a:t> for a number of incidents</a:t>
            </a:r>
          </a:p>
          <a:p>
            <a:r>
              <a:rPr lang="en-GB" baseline="0" dirty="0"/>
              <a:t>	- Excludes events such as personnel in buildings, vehicles or near other surfaces</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11FC8D-FEAC-3A4D-B17B-284E661AD23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0256742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authors consider Quaternary injuries and </a:t>
            </a:r>
            <a:r>
              <a:rPr lang="en-GB" sz="1200" kern="1200" dirty="0" err="1">
                <a:solidFill>
                  <a:schemeClr val="tx1"/>
                </a:solidFill>
                <a:effectLst/>
                <a:latin typeface="+mn-lt"/>
                <a:ea typeface="+mn-ea"/>
                <a:cs typeface="+mn-cs"/>
              </a:rPr>
              <a:t>quinary</a:t>
            </a:r>
            <a:r>
              <a:rPr lang="en-GB" sz="1200" kern="1200" dirty="0">
                <a:solidFill>
                  <a:schemeClr val="tx1"/>
                </a:solidFill>
                <a:effectLst/>
                <a:latin typeface="+mn-lt"/>
                <a:ea typeface="+mn-ea"/>
                <a:cs typeface="+mn-cs"/>
              </a:rPr>
              <a:t> injuries</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Quaternary injuries </a:t>
            </a:r>
            <a:r>
              <a:rPr lang="en-GB" sz="1200" kern="1200" dirty="0">
                <a:solidFill>
                  <a:schemeClr val="tx1"/>
                </a:solidFill>
                <a:effectLst/>
                <a:latin typeface="+mn-lt"/>
                <a:ea typeface="+mn-ea"/>
                <a:cs typeface="+mn-cs"/>
              </a:rPr>
              <a:t>relate to all other injuries caused by the explosive event, such as asphyxiation, inhalation injury and burns</a:t>
            </a:r>
          </a:p>
          <a:p>
            <a:endParaRPr lang="en-GB" sz="1200" kern="1200" dirty="0">
              <a:solidFill>
                <a:schemeClr val="tx1"/>
              </a:solidFill>
              <a:effectLst/>
              <a:latin typeface="+mn-lt"/>
              <a:ea typeface="+mn-ea"/>
              <a:cs typeface="+mn-cs"/>
            </a:endParaRPr>
          </a:p>
          <a:p>
            <a:r>
              <a:rPr lang="en-GB" sz="1200" b="1" kern="1200" dirty="0" err="1">
                <a:solidFill>
                  <a:schemeClr val="tx1"/>
                </a:solidFill>
                <a:effectLst/>
                <a:latin typeface="+mn-lt"/>
                <a:ea typeface="+mn-ea"/>
                <a:cs typeface="+mn-cs"/>
              </a:rPr>
              <a:t>Quinary</a:t>
            </a:r>
            <a:r>
              <a:rPr lang="en-GB" sz="1200" b="1" kern="1200" dirty="0">
                <a:solidFill>
                  <a:schemeClr val="tx1"/>
                </a:solidFill>
                <a:effectLst/>
                <a:latin typeface="+mn-lt"/>
                <a:ea typeface="+mn-ea"/>
                <a:cs typeface="+mn-cs"/>
              </a:rPr>
              <a:t> injuries </a:t>
            </a:r>
            <a:r>
              <a:rPr lang="en-GB" sz="1200" kern="1200" dirty="0">
                <a:solidFill>
                  <a:schemeClr val="tx1"/>
                </a:solidFill>
                <a:effectLst/>
                <a:latin typeface="+mn-lt"/>
                <a:ea typeface="+mn-ea"/>
                <a:cs typeface="+mn-cs"/>
              </a:rPr>
              <a:t>are those produced when radiation or bacteria are released on detonation e.g. dirty bombs </a:t>
            </a:r>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11FC8D-FEAC-3A4D-B17B-284E661AD23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9036241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Factors</a:t>
            </a:r>
            <a:r>
              <a:rPr lang="en-GB" baseline="0" dirty="0"/>
              <a:t> such as charge size and distance also play a role.</a:t>
            </a:r>
          </a:p>
          <a:p>
            <a:endParaRPr lang="en-GB" baseline="0" dirty="0"/>
          </a:p>
          <a:p>
            <a:r>
              <a:rPr lang="en-GB" baseline="0" dirty="0"/>
              <a:t>Clothing has been shown to amplify blast effects, however this is not something we will discuss</a:t>
            </a:r>
          </a:p>
          <a:p>
            <a:endParaRPr lang="en-GB" baseline="0" dirty="0"/>
          </a:p>
          <a:p>
            <a:r>
              <a:rPr lang="en-GB" baseline="0" dirty="0"/>
              <a:t>Injuries can also include </a:t>
            </a:r>
            <a:r>
              <a:rPr lang="en-GB" baseline="0" dirty="0" err="1"/>
              <a:t>mTBI</a:t>
            </a:r>
            <a:r>
              <a:rPr lang="en-GB" baseline="0" dirty="0"/>
              <a:t>, and traumatic amputation of the limbs</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11FC8D-FEAC-3A4D-B17B-284E661AD23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1332481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Armour systems should offer some protect against fragmentation</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11FC8D-FEAC-3A4D-B17B-284E661AD23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4366230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 injuries are likely depending</a:t>
            </a:r>
            <a:r>
              <a:rPr lang="en-GB" baseline="0" dirty="0"/>
              <a:t> on what body translated into</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11FC8D-FEAC-3A4D-B17B-284E661AD23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9334739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lphaLcParenBoth"/>
            </a:pPr>
            <a:r>
              <a:rPr lang="en-GB" baseline="0" dirty="0"/>
              <a:t>Reflective </a:t>
            </a:r>
          </a:p>
          <a:p>
            <a:pPr marL="228600" indent="-228600">
              <a:buAutoNum type="alphaLcParenBoth"/>
            </a:pPr>
            <a:r>
              <a:rPr lang="en-GB" baseline="0" dirty="0"/>
              <a:t>Free Field</a:t>
            </a:r>
          </a:p>
          <a:p>
            <a:pPr marL="228600" indent="-228600">
              <a:buAutoNum type="alphaLcParenBoth"/>
            </a:pPr>
            <a:endParaRPr lang="en-GB" baseline="0" dirty="0"/>
          </a:p>
          <a:p>
            <a:pPr marL="0" indent="0">
              <a:buNone/>
            </a:pPr>
            <a:r>
              <a:rPr lang="en-GB" baseline="0" dirty="0"/>
              <a:t>Note in the free field the blast will pass by the body</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11FC8D-FEAC-3A4D-B17B-284E661AD23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878360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Lung Damage A.K.A. Blast lung</a:t>
            </a:r>
          </a:p>
          <a:p>
            <a:endParaRPr lang="en-GB" dirty="0"/>
          </a:p>
          <a:p>
            <a:r>
              <a:rPr lang="en-GB" sz="1200" kern="1200" dirty="0">
                <a:solidFill>
                  <a:schemeClr val="tx1"/>
                </a:solidFill>
                <a:effectLst/>
                <a:latin typeface="+mn-lt"/>
                <a:ea typeface="+mn-ea"/>
                <a:cs typeface="+mn-cs"/>
              </a:rPr>
              <a:t>Characterised by the absence of external injuries, thus internal injuries are frequently unrecognised and their severity underestimated</a:t>
            </a:r>
            <a:endParaRPr lang="en-GB" dirty="0"/>
          </a:p>
          <a:p>
            <a:endParaRPr lang="en-GB" dirty="0"/>
          </a:p>
          <a:p>
            <a:r>
              <a:rPr lang="en-GB" dirty="0" err="1"/>
              <a:t>Frykberg</a:t>
            </a:r>
            <a:r>
              <a:rPr lang="en-GB" dirty="0"/>
              <a:t> [3] reported that 47% of 305 fatalities in terrorist bombings in Northern Ireland were caused by blast lung</a:t>
            </a:r>
          </a:p>
          <a:p>
            <a:endParaRPr lang="en-GB" dirty="0"/>
          </a:p>
          <a:p>
            <a:r>
              <a:rPr lang="en-GB" dirty="0"/>
              <a:t>Lots of work on this.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11FC8D-FEAC-3A4D-B17B-284E661AD23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1970184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Mechanics</a:t>
            </a:r>
            <a:r>
              <a:rPr lang="en-GB" baseline="0" dirty="0"/>
              <a:t> coupled with animal experiments used to develop </a:t>
            </a:r>
            <a:r>
              <a:rPr lang="en-GB" sz="1200" b="0" i="0" u="none" strike="noStrike" kern="1200" baseline="0" dirty="0">
                <a:solidFill>
                  <a:schemeClr val="tx1"/>
                </a:solidFill>
                <a:latin typeface="+mn-lt"/>
                <a:ea typeface="+mn-ea"/>
                <a:cs typeface="+mn-cs"/>
              </a:rPr>
              <a:t>‘lethality curves’ </a:t>
            </a:r>
          </a:p>
          <a:p>
            <a:endParaRPr lang="en-GB" sz="1200" b="0" i="0" u="none" strike="noStrike" kern="1200" baseline="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contours are levels of survivability </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11FC8D-FEAC-3A4D-B17B-284E661AD23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9432550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a:t>
            </a:r>
            <a:r>
              <a:rPr lang="en-GB" baseline="0" dirty="0"/>
              <a:t>: In PSI</a:t>
            </a:r>
          </a:p>
          <a:p>
            <a:endParaRPr lang="en-GB" baseline="0" dirty="0"/>
          </a:p>
          <a:p>
            <a:r>
              <a:rPr lang="en-GB" baseline="0" dirty="0"/>
              <a:t>Bowen Curves, or lethality curves</a:t>
            </a:r>
          </a:p>
          <a:p>
            <a:endParaRPr lang="en-GB" baseline="0" dirty="0"/>
          </a:p>
          <a:p>
            <a:r>
              <a:rPr lang="en-GB" sz="1200" b="0" i="0" u="none" strike="noStrike" kern="1200" baseline="0" dirty="0">
                <a:solidFill>
                  <a:schemeClr val="tx1"/>
                </a:solidFill>
                <a:latin typeface="+mn-lt"/>
                <a:ea typeface="+mn-ea"/>
                <a:cs typeface="+mn-cs"/>
              </a:rPr>
              <a:t>(Bowen J.G., Fletcher E.R., Richmond D.R., Estimate of Man’s Tolerance to Direct Effect of Air Blast , Lovelace Foundation of Medical Education and Research, 1968.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Been shown not to be the most accurate, some work being done currently to improve output.  Experiments very difficult / expensive to reproduce due to cost and ethics etc.</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11FC8D-FEAC-3A4D-B17B-284E661AD23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7199139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the</a:t>
            </a:r>
            <a:r>
              <a:rPr lang="en-GB" baseline="0" dirty="0"/>
              <a:t> difference in survival rate depending on orientation</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11FC8D-FEAC-3A4D-B17B-284E661AD23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1327207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Note the</a:t>
            </a:r>
            <a:r>
              <a:rPr lang="en-GB" baseline="0" dirty="0"/>
              <a:t> difference in survival rate depending on orientation</a:t>
            </a:r>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11FC8D-FEAC-3A4D-B17B-284E661AD23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7711575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P-I</a:t>
            </a:r>
            <a:r>
              <a:rPr lang="en-GB" baseline="0" dirty="0"/>
              <a:t> diagrams</a:t>
            </a:r>
          </a:p>
          <a:p>
            <a:endParaRPr lang="en-GB" baseline="0" dirty="0"/>
          </a:p>
          <a:p>
            <a:r>
              <a:rPr lang="en-GB" baseline="0" dirty="0"/>
              <a:t>Impulse is F x t</a:t>
            </a:r>
          </a:p>
          <a:p>
            <a:endParaRPr lang="en-GB" baseline="0" dirty="0"/>
          </a:p>
          <a:p>
            <a:r>
              <a:rPr lang="en-GB" baseline="0" dirty="0"/>
              <a:t>More detail given in the notes</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11FC8D-FEAC-3A4D-B17B-284E661AD23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5513090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alternative form to </a:t>
            </a:r>
            <a:r>
              <a:rPr lang="en-GB" dirty="0" err="1"/>
              <a:t>bowen</a:t>
            </a:r>
            <a:r>
              <a:rPr lang="en-GB" dirty="0"/>
              <a:t> curves,</a:t>
            </a:r>
            <a:r>
              <a:rPr lang="en-GB" baseline="0" dirty="0"/>
              <a:t> </a:t>
            </a:r>
            <a:r>
              <a:rPr lang="en-GB" sz="1200" b="0" i="0" u="none" strike="noStrike" kern="1200" baseline="0" dirty="0">
                <a:solidFill>
                  <a:schemeClr val="tx1"/>
                </a:solidFill>
                <a:latin typeface="+mn-lt"/>
                <a:ea typeface="+mn-ea"/>
                <a:cs typeface="+mn-cs"/>
              </a:rPr>
              <a:t>but presented in a different and, arguably, more accessible form </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11FC8D-FEAC-3A4D-B17B-284E661AD23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0443290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a:solidFill>
                  <a:schemeClr val="tx1"/>
                </a:solidFill>
                <a:latin typeface="Times New Roman" pitchFamily="18" charset="0"/>
                <a:ea typeface="+mn-ea"/>
                <a:cs typeface="+mn-cs"/>
              </a:rPr>
              <a:t>Temporary Threshold Shift (</a:t>
            </a:r>
            <a:r>
              <a:rPr lang="en-GB" sz="1200" kern="1200" dirty="0">
                <a:solidFill>
                  <a:schemeClr val="tx1"/>
                </a:solidFill>
                <a:latin typeface="Times New Roman" pitchFamily="18" charset="0"/>
                <a:ea typeface="+mn-ea"/>
                <a:cs typeface="+mn-cs"/>
              </a:rPr>
              <a:t>TTS</a:t>
            </a:r>
            <a:r>
              <a:rPr lang="en-GB" sz="1200" kern="1200" baseline="-25000" dirty="0">
                <a:solidFill>
                  <a:schemeClr val="tx1"/>
                </a:solidFill>
                <a:latin typeface="Times New Roman" pitchFamily="18" charset="0"/>
                <a:ea typeface="+mn-ea"/>
                <a:cs typeface="+mn-cs"/>
              </a:rPr>
              <a:t>1</a:t>
            </a:r>
            <a:r>
              <a:rPr lang="en-GB" sz="1200" kern="1200" baseline="0" dirty="0">
                <a:solidFill>
                  <a:schemeClr val="tx1"/>
                </a:solidFill>
                <a:latin typeface="Times New Roman" pitchFamily="18" charset="0"/>
                <a:ea typeface="+mn-ea"/>
                <a:cs typeface="+mn-cs"/>
              </a:rPr>
              <a:t>) in hearing (= temporary deafness) at 160 dB Ps=2 x 10</a:t>
            </a:r>
          </a:p>
          <a:p>
            <a:endParaRPr lang="en-GB" sz="1200" kern="1200" baseline="0" dirty="0">
              <a:solidFill>
                <a:schemeClr val="tx1"/>
              </a:solidFill>
              <a:latin typeface="Times New Roman" pitchFamily="18" charset="0"/>
              <a:ea typeface="+mn-ea"/>
              <a:cs typeface="+mn-cs"/>
            </a:endParaRPr>
          </a:p>
          <a:p>
            <a:r>
              <a:rPr lang="en-GB" sz="1200" b="0" i="0" u="none" strike="noStrike" kern="1200" baseline="0" dirty="0">
                <a:solidFill>
                  <a:schemeClr val="tx1"/>
                </a:solidFill>
                <a:latin typeface="+mn-lt"/>
                <a:ea typeface="+mn-ea"/>
                <a:cs typeface="+mn-cs"/>
              </a:rPr>
              <a:t>the sensitivity to impulse is not so well-established and indeed, impulse may not be the principal factor in producing ear damage </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3A9281C-E8DD-4D54-B75D-85E38DD87A30}"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a:t>
            </a:r>
            <a:r>
              <a:rPr lang="en-GB" baseline="0" dirty="0"/>
              <a:t> representations.</a:t>
            </a:r>
          </a:p>
          <a:p>
            <a:endParaRPr lang="en-GB" baseline="0"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11FC8D-FEAC-3A4D-B17B-284E661AD23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80</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725063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Essentially, light frags need to travel</a:t>
            </a:r>
            <a:r>
              <a:rPr lang="en-GB" baseline="0" dirty="0"/>
              <a:t> faster to induce the same damage as heavy frags at a slower speed</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11FC8D-FEAC-3A4D-B17B-284E661AD23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82</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1709947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Just read off the</a:t>
            </a:r>
            <a:r>
              <a:rPr lang="en-GB" baseline="0" dirty="0"/>
              <a:t> graphs</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11FC8D-FEAC-3A4D-B17B-284E661AD23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84</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8693148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these are</a:t>
            </a:r>
            <a:r>
              <a:rPr lang="en-GB" baseline="0" dirty="0"/>
              <a:t> impact velocities </a:t>
            </a:r>
          </a:p>
          <a:p>
            <a:endParaRPr lang="en-GB" baseline="0" dirty="0"/>
          </a:p>
          <a:p>
            <a:r>
              <a:rPr lang="en-GB" baseline="0" dirty="0"/>
              <a:t>Note the lower velocities required by head impacts</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11FC8D-FEAC-3A4D-B17B-284E661AD23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85</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2156870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Assumptions:</a:t>
            </a:r>
          </a:p>
          <a:p>
            <a:r>
              <a:rPr lang="en-GB" sz="1200" b="0" i="0" u="none" strike="noStrike" kern="1200" baseline="0" dirty="0">
                <a:solidFill>
                  <a:schemeClr val="tx1"/>
                </a:solidFill>
                <a:latin typeface="+mn-lt"/>
                <a:ea typeface="+mn-ea"/>
                <a:cs typeface="+mn-cs"/>
              </a:rPr>
              <a:t>(</a:t>
            </a:r>
            <a:r>
              <a:rPr lang="en-GB" sz="1200" b="0" i="0" u="none" strike="noStrike" kern="1200" baseline="0" dirty="0" err="1">
                <a:solidFill>
                  <a:schemeClr val="tx1"/>
                </a:solidFill>
                <a:latin typeface="+mn-lt"/>
                <a:ea typeface="+mn-ea"/>
                <a:cs typeface="+mn-cs"/>
              </a:rPr>
              <a:t>i</a:t>
            </a:r>
            <a:r>
              <a:rPr lang="en-GB" sz="1200" b="0" i="0" u="none" strike="noStrike" kern="1200" baseline="0" dirty="0">
                <a:solidFill>
                  <a:schemeClr val="tx1"/>
                </a:solidFill>
                <a:latin typeface="+mn-lt"/>
                <a:ea typeface="+mn-ea"/>
                <a:cs typeface="+mn-cs"/>
              </a:rPr>
              <a:t>) the human body can be represented as a cylinder with length/diameter ratio (L/D) = 5.5 and drag coefficient (CD) = 1.3. </a:t>
            </a:r>
          </a:p>
          <a:p>
            <a:r>
              <a:rPr lang="en-GB" sz="1200" b="0" i="0" u="none" strike="noStrike" kern="1200" baseline="0" dirty="0">
                <a:solidFill>
                  <a:schemeClr val="tx1"/>
                </a:solidFill>
                <a:latin typeface="+mn-lt"/>
                <a:ea typeface="+mn-ea"/>
                <a:cs typeface="+mn-cs"/>
              </a:rPr>
              <a:t>(ii) the human body is mostly water with ρ = 1000 kg/m3. </a:t>
            </a:r>
          </a:p>
          <a:p>
            <a:r>
              <a:rPr lang="en-GB" sz="1200" b="0" i="0" u="none" strike="noStrike" kern="1200" baseline="0" dirty="0">
                <a:solidFill>
                  <a:schemeClr val="tx1"/>
                </a:solidFill>
                <a:latin typeface="+mn-lt"/>
                <a:ea typeface="+mn-ea"/>
                <a:cs typeface="+mn-cs"/>
              </a:rPr>
              <a:t>(iii) four body classes can be defined (as detailed above). </a:t>
            </a:r>
          </a:p>
          <a:p>
            <a:r>
              <a:rPr lang="en-GB" sz="1200" b="0" i="0" u="none" strike="noStrike" kern="1200" baseline="0" dirty="0">
                <a:solidFill>
                  <a:schemeClr val="tx1"/>
                </a:solidFill>
                <a:latin typeface="+mn-lt"/>
                <a:ea typeface="+mn-ea"/>
                <a:cs typeface="+mn-cs"/>
              </a:rPr>
              <a:t>(iv) ambient conditions are accounted for with standard altitudes of 0, 2000, 4000 and 6000 m. </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11FC8D-FEAC-3A4D-B17B-284E661AD23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86</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0421037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Generally, service personnel will show much greater resistance to secondary and tertiary blast when wearing full body armour and helmets.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11FC8D-FEAC-3A4D-B17B-284E661AD23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9258374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some</a:t>
            </a:r>
            <a:r>
              <a:rPr lang="en-GB" baseline="0" dirty="0"/>
              <a:t> information regarding </a:t>
            </a:r>
            <a:r>
              <a:rPr lang="en-GB" baseline="0" dirty="0" err="1"/>
              <a:t>EoE</a:t>
            </a:r>
            <a:r>
              <a:rPr lang="en-GB" baseline="0" dirty="0"/>
              <a:t> suits</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11FC8D-FEAC-3A4D-B17B-284E661AD23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88</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1346446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11FC8D-FEAC-3A4D-B17B-284E661AD23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89</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1690643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a:t>
            </a:r>
            <a:r>
              <a:rPr lang="en-GB" baseline="0" dirty="0"/>
              <a:t> book on this topic.</a:t>
            </a:r>
          </a:p>
          <a:p>
            <a:endParaRPr lang="en-GB" baseline="0" dirty="0"/>
          </a:p>
          <a:p>
            <a:r>
              <a:rPr lang="en-GB" baseline="0" dirty="0"/>
              <a:t>Include theory, background and case studies. </a:t>
            </a:r>
          </a:p>
          <a:p>
            <a:endParaRPr lang="en-GB" baseline="0" dirty="0"/>
          </a:p>
          <a:p>
            <a:r>
              <a:rPr lang="en-GB" baseline="0" dirty="0"/>
              <a:t>Copies in the library</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11FC8D-FEAC-3A4D-B17B-284E661AD23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92</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8936181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95</a:t>
            </a:fld>
            <a:endParaRPr lang="en-US"/>
          </a:p>
        </p:txBody>
      </p:sp>
    </p:spTree>
    <p:extLst>
      <p:ext uri="{BB962C8B-B14F-4D97-AF65-F5344CB8AC3E}">
        <p14:creationId xmlns:p14="http://schemas.microsoft.com/office/powerpoint/2010/main" val="5247339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common case for a terrorist attack bombing scenario is the use of a vehicle loaded with explosives. What is special about this type of explosion, which is of practical importance for designers, is the fact that due to the closeness to the ground there is an immediate interaction between the ground and the blast wave. This is the so-called hemispherical surface burst. Instead of the creation of a Mach front at a certain distance from the point of blast initiation, the incident wave is reflected immediately from the ground leading to higher pressure values.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If the ground were a rigid surface, the generated pressure would be twice that produced by the same charge under free-air burst conditions. This observation allows the use of the pressure relationships derived for free-air blasts also in the case of surface bombings, by doubling the original charge weight. In reality, depending on the soil and explosive type, some kind of energy absorption takes place from the ground by the creation of a crater, and thus the multiplicative factor applied to the charge is approximately 1.7 to 1.8. The generated wave has a hemispherical shape, and its characteristics resemble those of the Mach front wave that was described earlier. For a sufficient large stand-off distance this wave can be considered locally as plane, and the pressure loading of a structure can, for practical purposes, be considered as uniform. </a:t>
            </a:r>
            <a:endParaRPr lang="en-GB" dirty="0"/>
          </a:p>
          <a:p>
            <a:endParaRPr lang="en-GB"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01958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3.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3.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3.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23.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3.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23.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4.xml"/></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4.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4.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24.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4.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24.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1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5.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5.xml"/></Relationships>
</file>

<file path=ppt/slideLayouts/_rels/slideLayout11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5.xml"/></Relationships>
</file>

<file path=ppt/slideLayouts/_rels/slideLayout11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25.xml"/></Relationships>
</file>

<file path=ppt/slideLayouts/_rels/slideLayout11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5.xml"/></Relationships>
</file>

<file path=ppt/slideLayouts/_rels/slideLayout11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25.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3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6.xml"/></Relationships>
</file>

<file path=ppt/slideLayouts/_rels/slideLayout14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6.xml"/></Relationships>
</file>

<file path=ppt/slideLayouts/_rels/slideLayout14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6.xml"/></Relationships>
</file>

<file path=ppt/slideLayouts/_rels/slideLayout14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26.xml"/></Relationships>
</file>

<file path=ppt/slideLayouts/_rels/slideLayout14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6.xml"/></Relationships>
</file>

<file path=ppt/slideLayouts/_rels/slideLayout14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26.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16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7.xml"/></Relationships>
</file>

<file path=ppt/slideLayouts/_rels/slideLayout16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7.xml"/></Relationships>
</file>

<file path=ppt/slideLayouts/_rels/slideLayout16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7.xml"/></Relationships>
</file>

<file path=ppt/slideLayouts/_rels/slideLayout17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27.xml"/></Relationships>
</file>

<file path=ppt/slideLayouts/_rels/slideLayout17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7.xml"/></Relationships>
</file>

<file path=ppt/slideLayouts/_rels/slideLayout17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27.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37488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91A28-01EC-6594-9846-97DB7065344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A4497EB-A176-AF72-4A7B-D6F6A57FDA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B676B6D-9CF5-B35F-60FC-E75BC6CF7006}"/>
              </a:ext>
            </a:extLst>
          </p:cNvPr>
          <p:cNvSpPr>
            <a:spLocks noGrp="1"/>
          </p:cNvSpPr>
          <p:nvPr>
            <p:ph type="dt" sz="half" idx="10"/>
          </p:nvPr>
        </p:nvSpPr>
        <p:spPr/>
        <p:txBody>
          <a:bodyPr/>
          <a:lstStyle/>
          <a:p>
            <a:fld id="{A3517290-DB51-5246-89DF-5D2B6A3780C0}" type="datetimeFigureOut">
              <a:rPr lang="en-US" smtClean="0"/>
              <a:t>10/3/26</a:t>
            </a:fld>
            <a:endParaRPr lang="en-US"/>
          </a:p>
        </p:txBody>
      </p:sp>
      <p:sp>
        <p:nvSpPr>
          <p:cNvPr id="5" name="Footer Placeholder 4">
            <a:extLst>
              <a:ext uri="{FF2B5EF4-FFF2-40B4-BE49-F238E27FC236}">
                <a16:creationId xmlns:a16="http://schemas.microsoft.com/office/drawing/2014/main" id="{B96373B1-4B18-9E60-BB69-D5C5B04070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7ADFA4-2A39-0886-E9ED-543D1DCFB8A7}"/>
              </a:ext>
            </a:extLst>
          </p:cNvPr>
          <p:cNvSpPr>
            <a:spLocks noGrp="1"/>
          </p:cNvSpPr>
          <p:nvPr>
            <p:ph type="sldNum" sz="quarter" idx="12"/>
          </p:nvPr>
        </p:nvSpPr>
        <p:spPr/>
        <p:txBody>
          <a:bodyPr/>
          <a:lstStyle/>
          <a:p>
            <a:fld id="{5D4CA557-B22D-1849-8A76-099CFDCA2349}" type="slidenum">
              <a:rPr lang="en-US" smtClean="0"/>
              <a:t>‹#›</a:t>
            </a:fld>
            <a:endParaRPr lang="en-US"/>
          </a:p>
        </p:txBody>
      </p:sp>
    </p:spTree>
    <p:extLst>
      <p:ext uri="{BB962C8B-B14F-4D97-AF65-F5344CB8AC3E}">
        <p14:creationId xmlns:p14="http://schemas.microsoft.com/office/powerpoint/2010/main" val="18275994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7FDAE-6C72-FB6A-11A8-1B5053982A1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37B0C9E-07D8-90ED-4B21-3207E26DB73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43C0157-991C-7888-E5C9-9A937F9EC777}"/>
              </a:ext>
            </a:extLst>
          </p:cNvPr>
          <p:cNvSpPr>
            <a:spLocks noGrp="1"/>
          </p:cNvSpPr>
          <p:nvPr>
            <p:ph type="dt" sz="half" idx="10"/>
          </p:nvPr>
        </p:nvSpPr>
        <p:spPr/>
        <p:txBody>
          <a:bodyPr/>
          <a:lstStyle/>
          <a:p>
            <a:fld id="{A3517290-DB51-5246-89DF-5D2B6A3780C0}" type="datetimeFigureOut">
              <a:rPr lang="en-US" smtClean="0"/>
              <a:t>10/3/26</a:t>
            </a:fld>
            <a:endParaRPr lang="en-US"/>
          </a:p>
        </p:txBody>
      </p:sp>
      <p:sp>
        <p:nvSpPr>
          <p:cNvPr id="5" name="Footer Placeholder 4">
            <a:extLst>
              <a:ext uri="{FF2B5EF4-FFF2-40B4-BE49-F238E27FC236}">
                <a16:creationId xmlns:a16="http://schemas.microsoft.com/office/drawing/2014/main" id="{ABF0D1C6-5F22-A4F9-F960-AF24116C07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5ED189-8783-7AE6-001A-D1DC792B59E1}"/>
              </a:ext>
            </a:extLst>
          </p:cNvPr>
          <p:cNvSpPr>
            <a:spLocks noGrp="1"/>
          </p:cNvSpPr>
          <p:nvPr>
            <p:ph type="sldNum" sz="quarter" idx="12"/>
          </p:nvPr>
        </p:nvSpPr>
        <p:spPr/>
        <p:txBody>
          <a:bodyPr/>
          <a:lstStyle/>
          <a:p>
            <a:fld id="{5D4CA557-B22D-1849-8A76-099CFDCA2349}" type="slidenum">
              <a:rPr lang="en-US" smtClean="0"/>
              <a:t>‹#›</a:t>
            </a:fld>
            <a:endParaRPr lang="en-US"/>
          </a:p>
        </p:txBody>
      </p:sp>
    </p:spTree>
    <p:extLst>
      <p:ext uri="{BB962C8B-B14F-4D97-AF65-F5344CB8AC3E}">
        <p14:creationId xmlns:p14="http://schemas.microsoft.com/office/powerpoint/2010/main" val="236610798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0A691-4E78-7125-1383-FA2D561EB9B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4671915-CE15-DD0C-6D1A-5D805A617BC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A2FEA02-6C52-0DBF-6E02-C36FDBBB92F8}"/>
              </a:ext>
            </a:extLst>
          </p:cNvPr>
          <p:cNvSpPr>
            <a:spLocks noGrp="1"/>
          </p:cNvSpPr>
          <p:nvPr>
            <p:ph type="dt" sz="half" idx="10"/>
          </p:nvPr>
        </p:nvSpPr>
        <p:spPr/>
        <p:txBody>
          <a:bodyPr/>
          <a:lstStyle/>
          <a:p>
            <a:fld id="{A3517290-DB51-5246-89DF-5D2B6A3780C0}" type="datetimeFigureOut">
              <a:rPr lang="en-US" smtClean="0"/>
              <a:t>10/3/26</a:t>
            </a:fld>
            <a:endParaRPr lang="en-US"/>
          </a:p>
        </p:txBody>
      </p:sp>
      <p:sp>
        <p:nvSpPr>
          <p:cNvPr id="5" name="Footer Placeholder 4">
            <a:extLst>
              <a:ext uri="{FF2B5EF4-FFF2-40B4-BE49-F238E27FC236}">
                <a16:creationId xmlns:a16="http://schemas.microsoft.com/office/drawing/2014/main" id="{AB76698E-ADB5-B81C-5C63-81B1E8C33F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F1470E-4BBF-F9EC-BF0F-89987B4B427F}"/>
              </a:ext>
            </a:extLst>
          </p:cNvPr>
          <p:cNvSpPr>
            <a:spLocks noGrp="1"/>
          </p:cNvSpPr>
          <p:nvPr>
            <p:ph type="sldNum" sz="quarter" idx="12"/>
          </p:nvPr>
        </p:nvSpPr>
        <p:spPr/>
        <p:txBody>
          <a:bodyPr/>
          <a:lstStyle/>
          <a:p>
            <a:fld id="{5D4CA557-B22D-1849-8A76-099CFDCA2349}" type="slidenum">
              <a:rPr lang="en-US" smtClean="0"/>
              <a:t>‹#›</a:t>
            </a:fld>
            <a:endParaRPr lang="en-US"/>
          </a:p>
        </p:txBody>
      </p:sp>
    </p:spTree>
    <p:extLst>
      <p:ext uri="{BB962C8B-B14F-4D97-AF65-F5344CB8AC3E}">
        <p14:creationId xmlns:p14="http://schemas.microsoft.com/office/powerpoint/2010/main" val="23548239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8D666-19F3-2D8F-8B3B-FCA5F9D94B9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5C3A7B7-13FE-4B6B-B08A-EDE98869878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767EEBA-D102-3437-3889-223BCE4335B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45E7CA9-AD67-159C-00E3-572BEAE4050F}"/>
              </a:ext>
            </a:extLst>
          </p:cNvPr>
          <p:cNvSpPr>
            <a:spLocks noGrp="1"/>
          </p:cNvSpPr>
          <p:nvPr>
            <p:ph type="dt" sz="half" idx="10"/>
          </p:nvPr>
        </p:nvSpPr>
        <p:spPr/>
        <p:txBody>
          <a:bodyPr/>
          <a:lstStyle/>
          <a:p>
            <a:fld id="{A3517290-DB51-5246-89DF-5D2B6A3780C0}" type="datetimeFigureOut">
              <a:rPr lang="en-US" smtClean="0"/>
              <a:t>10/3/26</a:t>
            </a:fld>
            <a:endParaRPr lang="en-US"/>
          </a:p>
        </p:txBody>
      </p:sp>
      <p:sp>
        <p:nvSpPr>
          <p:cNvPr id="6" name="Footer Placeholder 5">
            <a:extLst>
              <a:ext uri="{FF2B5EF4-FFF2-40B4-BE49-F238E27FC236}">
                <a16:creationId xmlns:a16="http://schemas.microsoft.com/office/drawing/2014/main" id="{8FE343D6-ACB9-F648-C5B5-CED550A350D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F4D37E1-93BB-F2AD-9FD5-FA30FC093F52}"/>
              </a:ext>
            </a:extLst>
          </p:cNvPr>
          <p:cNvSpPr>
            <a:spLocks noGrp="1"/>
          </p:cNvSpPr>
          <p:nvPr>
            <p:ph type="sldNum" sz="quarter" idx="12"/>
          </p:nvPr>
        </p:nvSpPr>
        <p:spPr/>
        <p:txBody>
          <a:bodyPr/>
          <a:lstStyle/>
          <a:p>
            <a:fld id="{5D4CA557-B22D-1849-8A76-099CFDCA2349}" type="slidenum">
              <a:rPr lang="en-US" smtClean="0"/>
              <a:t>‹#›</a:t>
            </a:fld>
            <a:endParaRPr lang="en-US"/>
          </a:p>
        </p:txBody>
      </p:sp>
    </p:spTree>
    <p:extLst>
      <p:ext uri="{BB962C8B-B14F-4D97-AF65-F5344CB8AC3E}">
        <p14:creationId xmlns:p14="http://schemas.microsoft.com/office/powerpoint/2010/main" val="312930940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38661-9734-509A-4781-66E35763C5C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E45E6A4-2DED-193A-9910-3C44DBDA3D7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0284B5F-76FE-4C46-80AE-7B4EC40CA9B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FC28F05-2014-DF62-6E35-CC650568FE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C969893-2D9A-677C-7572-7E133DFA126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FC16020-74C5-84AC-A0C9-83A1048D1BB5}"/>
              </a:ext>
            </a:extLst>
          </p:cNvPr>
          <p:cNvSpPr>
            <a:spLocks noGrp="1"/>
          </p:cNvSpPr>
          <p:nvPr>
            <p:ph type="dt" sz="half" idx="10"/>
          </p:nvPr>
        </p:nvSpPr>
        <p:spPr/>
        <p:txBody>
          <a:bodyPr/>
          <a:lstStyle/>
          <a:p>
            <a:fld id="{A3517290-DB51-5246-89DF-5D2B6A3780C0}" type="datetimeFigureOut">
              <a:rPr lang="en-US" smtClean="0"/>
              <a:t>10/3/26</a:t>
            </a:fld>
            <a:endParaRPr lang="en-US"/>
          </a:p>
        </p:txBody>
      </p:sp>
      <p:sp>
        <p:nvSpPr>
          <p:cNvPr id="8" name="Footer Placeholder 7">
            <a:extLst>
              <a:ext uri="{FF2B5EF4-FFF2-40B4-BE49-F238E27FC236}">
                <a16:creationId xmlns:a16="http://schemas.microsoft.com/office/drawing/2014/main" id="{1892C33B-BC80-6F8E-F2DB-2D6EC9253A5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E4F79C7-A7F7-F0C1-6185-547B4BBB3EA0}"/>
              </a:ext>
            </a:extLst>
          </p:cNvPr>
          <p:cNvSpPr>
            <a:spLocks noGrp="1"/>
          </p:cNvSpPr>
          <p:nvPr>
            <p:ph type="sldNum" sz="quarter" idx="12"/>
          </p:nvPr>
        </p:nvSpPr>
        <p:spPr/>
        <p:txBody>
          <a:bodyPr/>
          <a:lstStyle/>
          <a:p>
            <a:fld id="{5D4CA557-B22D-1849-8A76-099CFDCA2349}" type="slidenum">
              <a:rPr lang="en-US" smtClean="0"/>
              <a:t>‹#›</a:t>
            </a:fld>
            <a:endParaRPr lang="en-US"/>
          </a:p>
        </p:txBody>
      </p:sp>
    </p:spTree>
    <p:extLst>
      <p:ext uri="{BB962C8B-B14F-4D97-AF65-F5344CB8AC3E}">
        <p14:creationId xmlns:p14="http://schemas.microsoft.com/office/powerpoint/2010/main" val="292244941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1F4BA-2A5F-92E4-DFFA-6FAC6426EA5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F5D90FD-DB9C-CA02-BFF1-39B5339B08CF}"/>
              </a:ext>
            </a:extLst>
          </p:cNvPr>
          <p:cNvSpPr>
            <a:spLocks noGrp="1"/>
          </p:cNvSpPr>
          <p:nvPr>
            <p:ph type="dt" sz="half" idx="10"/>
          </p:nvPr>
        </p:nvSpPr>
        <p:spPr/>
        <p:txBody>
          <a:bodyPr/>
          <a:lstStyle/>
          <a:p>
            <a:fld id="{A3517290-DB51-5246-89DF-5D2B6A3780C0}" type="datetimeFigureOut">
              <a:rPr lang="en-US" smtClean="0"/>
              <a:t>10/3/26</a:t>
            </a:fld>
            <a:endParaRPr lang="en-US"/>
          </a:p>
        </p:txBody>
      </p:sp>
      <p:sp>
        <p:nvSpPr>
          <p:cNvPr id="4" name="Footer Placeholder 3">
            <a:extLst>
              <a:ext uri="{FF2B5EF4-FFF2-40B4-BE49-F238E27FC236}">
                <a16:creationId xmlns:a16="http://schemas.microsoft.com/office/drawing/2014/main" id="{41106417-AF0A-C316-CB86-36EE6B4F11D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1CFB59-AF3F-58B5-0B0B-CFF4294FF234}"/>
              </a:ext>
            </a:extLst>
          </p:cNvPr>
          <p:cNvSpPr>
            <a:spLocks noGrp="1"/>
          </p:cNvSpPr>
          <p:nvPr>
            <p:ph type="sldNum" sz="quarter" idx="12"/>
          </p:nvPr>
        </p:nvSpPr>
        <p:spPr/>
        <p:txBody>
          <a:bodyPr/>
          <a:lstStyle/>
          <a:p>
            <a:fld id="{5D4CA557-B22D-1849-8A76-099CFDCA2349}" type="slidenum">
              <a:rPr lang="en-US" smtClean="0"/>
              <a:t>‹#›</a:t>
            </a:fld>
            <a:endParaRPr lang="en-US"/>
          </a:p>
        </p:txBody>
      </p:sp>
    </p:spTree>
    <p:extLst>
      <p:ext uri="{BB962C8B-B14F-4D97-AF65-F5344CB8AC3E}">
        <p14:creationId xmlns:p14="http://schemas.microsoft.com/office/powerpoint/2010/main" val="163556686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4ABD86-5F90-A615-D3E8-C2B3B77277B4}"/>
              </a:ext>
            </a:extLst>
          </p:cNvPr>
          <p:cNvSpPr>
            <a:spLocks noGrp="1"/>
          </p:cNvSpPr>
          <p:nvPr>
            <p:ph type="dt" sz="half" idx="10"/>
          </p:nvPr>
        </p:nvSpPr>
        <p:spPr/>
        <p:txBody>
          <a:bodyPr/>
          <a:lstStyle/>
          <a:p>
            <a:fld id="{A3517290-DB51-5246-89DF-5D2B6A3780C0}" type="datetimeFigureOut">
              <a:rPr lang="en-US" smtClean="0"/>
              <a:t>10/3/26</a:t>
            </a:fld>
            <a:endParaRPr lang="en-US"/>
          </a:p>
        </p:txBody>
      </p:sp>
      <p:sp>
        <p:nvSpPr>
          <p:cNvPr id="3" name="Footer Placeholder 2">
            <a:extLst>
              <a:ext uri="{FF2B5EF4-FFF2-40B4-BE49-F238E27FC236}">
                <a16:creationId xmlns:a16="http://schemas.microsoft.com/office/drawing/2014/main" id="{58FB0795-5240-627B-7EA7-8D83AE56262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C8EDB75-4A9F-A589-12E3-D07635C87637}"/>
              </a:ext>
            </a:extLst>
          </p:cNvPr>
          <p:cNvSpPr>
            <a:spLocks noGrp="1"/>
          </p:cNvSpPr>
          <p:nvPr>
            <p:ph type="sldNum" sz="quarter" idx="12"/>
          </p:nvPr>
        </p:nvSpPr>
        <p:spPr/>
        <p:txBody>
          <a:bodyPr/>
          <a:lstStyle/>
          <a:p>
            <a:fld id="{5D4CA557-B22D-1849-8A76-099CFDCA2349}" type="slidenum">
              <a:rPr lang="en-US" smtClean="0"/>
              <a:t>‹#›</a:t>
            </a:fld>
            <a:endParaRPr lang="en-US"/>
          </a:p>
        </p:txBody>
      </p:sp>
    </p:spTree>
    <p:extLst>
      <p:ext uri="{BB962C8B-B14F-4D97-AF65-F5344CB8AC3E}">
        <p14:creationId xmlns:p14="http://schemas.microsoft.com/office/powerpoint/2010/main" val="213983849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263FA-1D6F-9459-3A1F-C6F95ECFEFB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6A1365C-6E24-7897-6692-9CFB3BAAE08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5ACF093-9639-12E8-91A2-C8E0C3843F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4AA9A08-1F72-BA1C-F6CD-BB0AC3D39003}"/>
              </a:ext>
            </a:extLst>
          </p:cNvPr>
          <p:cNvSpPr>
            <a:spLocks noGrp="1"/>
          </p:cNvSpPr>
          <p:nvPr>
            <p:ph type="dt" sz="half" idx="10"/>
          </p:nvPr>
        </p:nvSpPr>
        <p:spPr/>
        <p:txBody>
          <a:bodyPr/>
          <a:lstStyle/>
          <a:p>
            <a:fld id="{A3517290-DB51-5246-89DF-5D2B6A3780C0}" type="datetimeFigureOut">
              <a:rPr lang="en-US" smtClean="0"/>
              <a:t>10/3/26</a:t>
            </a:fld>
            <a:endParaRPr lang="en-US"/>
          </a:p>
        </p:txBody>
      </p:sp>
      <p:sp>
        <p:nvSpPr>
          <p:cNvPr id="6" name="Footer Placeholder 5">
            <a:extLst>
              <a:ext uri="{FF2B5EF4-FFF2-40B4-BE49-F238E27FC236}">
                <a16:creationId xmlns:a16="http://schemas.microsoft.com/office/drawing/2014/main" id="{5853384D-D8FA-AEDA-D969-2AEC93CE99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C5C701-BADA-02DE-AA58-2CB67388D9DA}"/>
              </a:ext>
            </a:extLst>
          </p:cNvPr>
          <p:cNvSpPr>
            <a:spLocks noGrp="1"/>
          </p:cNvSpPr>
          <p:nvPr>
            <p:ph type="sldNum" sz="quarter" idx="12"/>
          </p:nvPr>
        </p:nvSpPr>
        <p:spPr/>
        <p:txBody>
          <a:bodyPr/>
          <a:lstStyle/>
          <a:p>
            <a:fld id="{5D4CA557-B22D-1849-8A76-099CFDCA2349}" type="slidenum">
              <a:rPr lang="en-US" smtClean="0"/>
              <a:t>‹#›</a:t>
            </a:fld>
            <a:endParaRPr lang="en-US"/>
          </a:p>
        </p:txBody>
      </p:sp>
    </p:spTree>
    <p:extLst>
      <p:ext uri="{BB962C8B-B14F-4D97-AF65-F5344CB8AC3E}">
        <p14:creationId xmlns:p14="http://schemas.microsoft.com/office/powerpoint/2010/main" val="49843372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97C8B-A770-1660-5A51-EFF77EF1E3E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D661DEC-8546-2CB0-5A92-37F3EDAEDC7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217A1CB-5ED9-E315-5CA7-0770A95AB7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FE55D9F-8084-B369-B20D-51FD7333831F}"/>
              </a:ext>
            </a:extLst>
          </p:cNvPr>
          <p:cNvSpPr>
            <a:spLocks noGrp="1"/>
          </p:cNvSpPr>
          <p:nvPr>
            <p:ph type="dt" sz="half" idx="10"/>
          </p:nvPr>
        </p:nvSpPr>
        <p:spPr/>
        <p:txBody>
          <a:bodyPr/>
          <a:lstStyle/>
          <a:p>
            <a:fld id="{A3517290-DB51-5246-89DF-5D2B6A3780C0}" type="datetimeFigureOut">
              <a:rPr lang="en-US" smtClean="0"/>
              <a:t>10/3/26</a:t>
            </a:fld>
            <a:endParaRPr lang="en-US"/>
          </a:p>
        </p:txBody>
      </p:sp>
      <p:sp>
        <p:nvSpPr>
          <p:cNvPr id="6" name="Footer Placeholder 5">
            <a:extLst>
              <a:ext uri="{FF2B5EF4-FFF2-40B4-BE49-F238E27FC236}">
                <a16:creationId xmlns:a16="http://schemas.microsoft.com/office/drawing/2014/main" id="{69A2698F-B22B-79B8-0561-DFA8CB17D3C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036BBA-3B2D-38BD-BE91-3DD313973CB6}"/>
              </a:ext>
            </a:extLst>
          </p:cNvPr>
          <p:cNvSpPr>
            <a:spLocks noGrp="1"/>
          </p:cNvSpPr>
          <p:nvPr>
            <p:ph type="sldNum" sz="quarter" idx="12"/>
          </p:nvPr>
        </p:nvSpPr>
        <p:spPr/>
        <p:txBody>
          <a:bodyPr/>
          <a:lstStyle/>
          <a:p>
            <a:fld id="{5D4CA557-B22D-1849-8A76-099CFDCA2349}" type="slidenum">
              <a:rPr lang="en-US" smtClean="0"/>
              <a:t>‹#›</a:t>
            </a:fld>
            <a:endParaRPr lang="en-US"/>
          </a:p>
        </p:txBody>
      </p:sp>
    </p:spTree>
    <p:extLst>
      <p:ext uri="{BB962C8B-B14F-4D97-AF65-F5344CB8AC3E}">
        <p14:creationId xmlns:p14="http://schemas.microsoft.com/office/powerpoint/2010/main" val="92592674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BE6A9-0CE3-B059-9D96-CC00AFC9338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03E8742-33CE-D8FC-1131-F6853933AE6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FADFB41-5562-0FE4-12FC-2077D5A68568}"/>
              </a:ext>
            </a:extLst>
          </p:cNvPr>
          <p:cNvSpPr>
            <a:spLocks noGrp="1"/>
          </p:cNvSpPr>
          <p:nvPr>
            <p:ph type="dt" sz="half" idx="10"/>
          </p:nvPr>
        </p:nvSpPr>
        <p:spPr/>
        <p:txBody>
          <a:bodyPr/>
          <a:lstStyle/>
          <a:p>
            <a:fld id="{A3517290-DB51-5246-89DF-5D2B6A3780C0}" type="datetimeFigureOut">
              <a:rPr lang="en-US" smtClean="0"/>
              <a:t>10/3/26</a:t>
            </a:fld>
            <a:endParaRPr lang="en-US"/>
          </a:p>
        </p:txBody>
      </p:sp>
      <p:sp>
        <p:nvSpPr>
          <p:cNvPr id="5" name="Footer Placeholder 4">
            <a:extLst>
              <a:ext uri="{FF2B5EF4-FFF2-40B4-BE49-F238E27FC236}">
                <a16:creationId xmlns:a16="http://schemas.microsoft.com/office/drawing/2014/main" id="{8FAB4F38-DBB6-4DC3-6FFF-5ECE58F207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AB5A5C-88A9-477F-6E9C-23E6EC9D560B}"/>
              </a:ext>
            </a:extLst>
          </p:cNvPr>
          <p:cNvSpPr>
            <a:spLocks noGrp="1"/>
          </p:cNvSpPr>
          <p:nvPr>
            <p:ph type="sldNum" sz="quarter" idx="12"/>
          </p:nvPr>
        </p:nvSpPr>
        <p:spPr/>
        <p:txBody>
          <a:bodyPr/>
          <a:lstStyle/>
          <a:p>
            <a:fld id="{5D4CA557-B22D-1849-8A76-099CFDCA2349}" type="slidenum">
              <a:rPr lang="en-US" smtClean="0"/>
              <a:t>‹#›</a:t>
            </a:fld>
            <a:endParaRPr lang="en-US"/>
          </a:p>
        </p:txBody>
      </p:sp>
    </p:spTree>
    <p:extLst>
      <p:ext uri="{BB962C8B-B14F-4D97-AF65-F5344CB8AC3E}">
        <p14:creationId xmlns:p14="http://schemas.microsoft.com/office/powerpoint/2010/main" val="202629795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B3C61B-9B33-0E83-084E-732D3B52AA9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E63813F-5B31-F6F4-9DB8-811C5941530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03623C6-2C0A-1A1A-CEE5-205B9FB4B676}"/>
              </a:ext>
            </a:extLst>
          </p:cNvPr>
          <p:cNvSpPr>
            <a:spLocks noGrp="1"/>
          </p:cNvSpPr>
          <p:nvPr>
            <p:ph type="dt" sz="half" idx="10"/>
          </p:nvPr>
        </p:nvSpPr>
        <p:spPr/>
        <p:txBody>
          <a:bodyPr/>
          <a:lstStyle/>
          <a:p>
            <a:fld id="{A3517290-DB51-5246-89DF-5D2B6A3780C0}" type="datetimeFigureOut">
              <a:rPr lang="en-US" smtClean="0"/>
              <a:t>10/3/26</a:t>
            </a:fld>
            <a:endParaRPr lang="en-US"/>
          </a:p>
        </p:txBody>
      </p:sp>
      <p:sp>
        <p:nvSpPr>
          <p:cNvPr id="5" name="Footer Placeholder 4">
            <a:extLst>
              <a:ext uri="{FF2B5EF4-FFF2-40B4-BE49-F238E27FC236}">
                <a16:creationId xmlns:a16="http://schemas.microsoft.com/office/drawing/2014/main" id="{BB171E79-E6F3-394F-2E9E-B9365D147B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76A6C5-9282-DB42-E7ED-2003CA6DE864}"/>
              </a:ext>
            </a:extLst>
          </p:cNvPr>
          <p:cNvSpPr>
            <a:spLocks noGrp="1"/>
          </p:cNvSpPr>
          <p:nvPr>
            <p:ph type="sldNum" sz="quarter" idx="12"/>
          </p:nvPr>
        </p:nvSpPr>
        <p:spPr/>
        <p:txBody>
          <a:bodyPr/>
          <a:lstStyle/>
          <a:p>
            <a:fld id="{5D4CA557-B22D-1849-8A76-099CFDCA2349}" type="slidenum">
              <a:rPr lang="en-US" smtClean="0"/>
              <a:t>‹#›</a:t>
            </a:fld>
            <a:endParaRPr lang="en-US"/>
          </a:p>
        </p:txBody>
      </p:sp>
    </p:spTree>
    <p:extLst>
      <p:ext uri="{BB962C8B-B14F-4D97-AF65-F5344CB8AC3E}">
        <p14:creationId xmlns:p14="http://schemas.microsoft.com/office/powerpoint/2010/main" val="112204599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Presentation or Chapter Title">
    <p:spTree>
      <p:nvGrpSpPr>
        <p:cNvPr id="1" name=""/>
        <p:cNvGrpSpPr/>
        <p:nvPr/>
      </p:nvGrpSpPr>
      <p:grpSpPr>
        <a:xfrm>
          <a:off x="0" y="0"/>
          <a:ext cx="0" cy="0"/>
          <a:chOff x="0" y="0"/>
          <a:chExt cx="0" cy="0"/>
        </a:xfrm>
      </p:grpSpPr>
      <p:sp>
        <p:nvSpPr>
          <p:cNvPr id="8" name="Text Placeholder 8"/>
          <p:cNvSpPr>
            <a:spLocks noGrp="1"/>
          </p:cNvSpPr>
          <p:nvPr>
            <p:ph type="body" sz="quarter" idx="14" hasCustomPrompt="1"/>
          </p:nvPr>
        </p:nvSpPr>
        <p:spPr>
          <a:xfrm>
            <a:off x="407081" y="3645024"/>
            <a:ext cx="11377264" cy="864000"/>
          </a:xfrm>
          <a:prstGeom prst="rect">
            <a:avLst/>
          </a:prstGeom>
        </p:spPr>
        <p:txBody>
          <a:bodyPr anchor="ctr"/>
          <a:lstStyle>
            <a:lvl1pPr marL="0" indent="0">
              <a:lnSpc>
                <a:spcPct val="100000"/>
              </a:lnSpc>
              <a:buNone/>
              <a:defRPr sz="2400" b="1">
                <a:solidFill>
                  <a:srgbClr val="2F444E"/>
                </a:solidFill>
                <a:latin typeface="Arial" charset="0"/>
                <a:ea typeface="Arial" charset="0"/>
                <a:cs typeface="Arial" charset="0"/>
              </a:defRPr>
            </a:lvl1pPr>
          </a:lstStyle>
          <a:p>
            <a:pPr lvl="0"/>
            <a:r>
              <a:rPr lang="en-GB" noProof="0" dirty="0"/>
              <a:t>Presenter’s Name and Title, Arial Bold 24 </a:t>
            </a:r>
            <a:r>
              <a:rPr lang="en-GB" noProof="0" dirty="0" err="1"/>
              <a:t>pt</a:t>
            </a:r>
            <a:endParaRPr lang="en-GB" noProof="0" dirty="0"/>
          </a:p>
        </p:txBody>
      </p:sp>
      <p:sp>
        <p:nvSpPr>
          <p:cNvPr id="10" name="Text Placeholder 8"/>
          <p:cNvSpPr>
            <a:spLocks noGrp="1"/>
          </p:cNvSpPr>
          <p:nvPr>
            <p:ph type="body" sz="quarter" idx="18" hasCustomPrompt="1"/>
          </p:nvPr>
        </p:nvSpPr>
        <p:spPr>
          <a:xfrm>
            <a:off x="407368" y="1700809"/>
            <a:ext cx="11377264" cy="1728192"/>
          </a:xfrm>
          <a:prstGeom prst="rect">
            <a:avLst/>
          </a:prstGeom>
        </p:spPr>
        <p:txBody>
          <a:bodyPr anchor="ctr"/>
          <a:lstStyle>
            <a:lvl1pPr marL="0" indent="0">
              <a:lnSpc>
                <a:spcPct val="100000"/>
              </a:lnSpc>
              <a:buNone/>
              <a:defRPr sz="2800" b="1" baseline="0">
                <a:solidFill>
                  <a:srgbClr val="2F444E"/>
                </a:solidFill>
                <a:latin typeface="Arial" charset="0"/>
                <a:ea typeface="Arial" charset="0"/>
                <a:cs typeface="Arial" charset="0"/>
              </a:defRPr>
            </a:lvl1pPr>
          </a:lstStyle>
          <a:p>
            <a:pPr lvl="0"/>
            <a:r>
              <a:rPr lang="en-GB" noProof="0" dirty="0"/>
              <a:t>Presentation or Chapter Title, Arial Bold 28 </a:t>
            </a:r>
            <a:r>
              <a:rPr lang="en-GB" noProof="0" dirty="0" err="1"/>
              <a:t>pt</a:t>
            </a:r>
            <a:endParaRPr lang="en-GB" noProof="0" dirty="0"/>
          </a:p>
        </p:txBody>
      </p:sp>
      <p:sp>
        <p:nvSpPr>
          <p:cNvPr id="12" name="Text Placeholder 8"/>
          <p:cNvSpPr>
            <a:spLocks noGrp="1"/>
          </p:cNvSpPr>
          <p:nvPr>
            <p:ph type="body" sz="quarter" idx="15" hasCustomPrompt="1"/>
          </p:nvPr>
        </p:nvSpPr>
        <p:spPr>
          <a:xfrm>
            <a:off x="407368" y="4725049"/>
            <a:ext cx="4752528" cy="657317"/>
          </a:xfrm>
          <a:prstGeom prst="rect">
            <a:avLst/>
          </a:prstGeom>
        </p:spPr>
        <p:txBody>
          <a:bodyPr anchor="ctr"/>
          <a:lstStyle>
            <a:lvl1pPr marL="0" indent="0">
              <a:lnSpc>
                <a:spcPct val="100000"/>
              </a:lnSpc>
              <a:buNone/>
              <a:defRPr sz="2000" b="0">
                <a:solidFill>
                  <a:srgbClr val="2F444E"/>
                </a:solidFill>
                <a:latin typeface="Arial" charset="0"/>
                <a:ea typeface="Arial" charset="0"/>
                <a:cs typeface="Arial" charset="0"/>
              </a:defRPr>
            </a:lvl1pPr>
          </a:lstStyle>
          <a:p>
            <a:pPr lvl="0"/>
            <a:r>
              <a:rPr lang="en-GB" noProof="0" dirty="0"/>
              <a:t>Date, Arial </a:t>
            </a:r>
            <a:r>
              <a:rPr lang="en-GB" noProof="0" dirty="0" err="1"/>
              <a:t>20pt</a:t>
            </a:r>
            <a:endParaRPr lang="en-GB" noProof="0" dirty="0"/>
          </a:p>
        </p:txBody>
      </p:sp>
      <p:sp>
        <p:nvSpPr>
          <p:cNvPr id="14" name="Text Placeholder 8"/>
          <p:cNvSpPr>
            <a:spLocks noGrp="1"/>
          </p:cNvSpPr>
          <p:nvPr>
            <p:ph type="body" sz="quarter" idx="19" hasCustomPrompt="1"/>
          </p:nvPr>
        </p:nvSpPr>
        <p:spPr>
          <a:xfrm>
            <a:off x="5519937" y="4725049"/>
            <a:ext cx="6264695" cy="1305389"/>
          </a:xfrm>
          <a:prstGeom prst="rect">
            <a:avLst/>
          </a:prstGeom>
          <a:solidFill>
            <a:schemeClr val="bg1"/>
          </a:solidFill>
          <a:ln>
            <a:noFill/>
          </a:ln>
        </p:spPr>
        <p:txBody>
          <a:bodyPr anchor="ctr"/>
          <a:lstStyle>
            <a:lvl1pPr marL="0" indent="0">
              <a:buNone/>
              <a:defRPr sz="1500" b="0" baseline="0">
                <a:solidFill>
                  <a:srgbClr val="354248"/>
                </a:solidFill>
                <a:latin typeface="Arial" charset="0"/>
                <a:ea typeface="Arial" charset="0"/>
                <a:cs typeface="Arial" charset="0"/>
              </a:defRPr>
            </a:lvl1pPr>
          </a:lstStyle>
          <a:p>
            <a:pPr lvl="0"/>
            <a:r>
              <a:rPr lang="en-GB" noProof="0" dirty="0"/>
              <a:t>Sponsors/partners:</a:t>
            </a:r>
          </a:p>
        </p:txBody>
      </p:sp>
      <p:sp>
        <p:nvSpPr>
          <p:cNvPr id="9" name="Picture Placeholder 2"/>
          <p:cNvSpPr>
            <a:spLocks noGrp="1"/>
          </p:cNvSpPr>
          <p:nvPr>
            <p:ph type="pic" sz="quarter" idx="13"/>
          </p:nvPr>
        </p:nvSpPr>
        <p:spPr>
          <a:xfrm>
            <a:off x="7968207" y="4806300"/>
            <a:ext cx="1800200" cy="1152128"/>
          </a:xfrm>
          <a:prstGeom prst="rect">
            <a:avLst/>
          </a:prstGeom>
        </p:spPr>
        <p:txBody>
          <a:bodyPr anchor="ctr" anchorCtr="0"/>
          <a:lstStyle>
            <a:lvl1pPr>
              <a:defRPr sz="750">
                <a:latin typeface="Arial" charset="0"/>
                <a:ea typeface="Arial" charset="0"/>
                <a:cs typeface="Arial" charset="0"/>
              </a:defRPr>
            </a:lvl1pPr>
          </a:lstStyle>
          <a:p>
            <a:r>
              <a:rPr lang="en-GB" noProof="0" dirty="0"/>
              <a:t>Click icon to add picture</a:t>
            </a:r>
          </a:p>
        </p:txBody>
      </p:sp>
      <p:sp>
        <p:nvSpPr>
          <p:cNvPr id="11" name="Picture Placeholder 2"/>
          <p:cNvSpPr>
            <a:spLocks noGrp="1"/>
          </p:cNvSpPr>
          <p:nvPr>
            <p:ph type="pic" sz="quarter" idx="20"/>
          </p:nvPr>
        </p:nvSpPr>
        <p:spPr>
          <a:xfrm>
            <a:off x="9912423" y="4806300"/>
            <a:ext cx="1800200" cy="1148852"/>
          </a:xfrm>
          <a:prstGeom prst="rect">
            <a:avLst/>
          </a:prstGeom>
        </p:spPr>
        <p:txBody>
          <a:bodyPr anchor="ctr" anchorCtr="0"/>
          <a:lstStyle>
            <a:lvl1pPr>
              <a:defRPr sz="750">
                <a:latin typeface="Arial" charset="0"/>
                <a:ea typeface="Arial" charset="0"/>
                <a:cs typeface="Arial" charset="0"/>
              </a:defRPr>
            </a:lvl1pPr>
          </a:lstStyle>
          <a:p>
            <a:r>
              <a:rPr lang="en-GB" noProof="0" dirty="0"/>
              <a:t>Click icon to add picture</a:t>
            </a:r>
          </a:p>
        </p:txBody>
      </p:sp>
    </p:spTree>
    <p:extLst>
      <p:ext uri="{BB962C8B-B14F-4D97-AF65-F5344CB8AC3E}">
        <p14:creationId xmlns:p14="http://schemas.microsoft.com/office/powerpoint/2010/main" val="315851015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itle, Sub, Body copy">
    <p:spTree>
      <p:nvGrpSpPr>
        <p:cNvPr id="1" name=""/>
        <p:cNvGrpSpPr/>
        <p:nvPr/>
      </p:nvGrpSpPr>
      <p:grpSpPr>
        <a:xfrm>
          <a:off x="0" y="0"/>
          <a:ext cx="0" cy="0"/>
          <a:chOff x="0" y="0"/>
          <a:chExt cx="0" cy="0"/>
        </a:xfrm>
      </p:grpSpPr>
      <p:sp>
        <p:nvSpPr>
          <p:cNvPr id="6" name="Text Placeholder 8"/>
          <p:cNvSpPr>
            <a:spLocks noGrp="1"/>
          </p:cNvSpPr>
          <p:nvPr>
            <p:ph type="body" sz="quarter" idx="11" hasCustomPrompt="1"/>
          </p:nvPr>
        </p:nvSpPr>
        <p:spPr>
          <a:xfrm>
            <a:off x="407367" y="1517839"/>
            <a:ext cx="11377264" cy="576064"/>
          </a:xfrm>
          <a:prstGeom prst="rect">
            <a:avLst/>
          </a:prstGeom>
        </p:spPr>
        <p:txBody>
          <a:bodyPr anchor="ctr"/>
          <a:lstStyle>
            <a:lvl1pPr marL="0" indent="0">
              <a:lnSpc>
                <a:spcPct val="100000"/>
              </a:lnSpc>
              <a:buNone/>
              <a:defRPr sz="3200" b="0">
                <a:solidFill>
                  <a:srgbClr val="0070C0"/>
                </a:solidFill>
                <a:latin typeface="Tahoma" panose="020B0604030504040204" pitchFamily="34" charset="0"/>
                <a:ea typeface="Tahoma" panose="020B0604030504040204" pitchFamily="34" charset="0"/>
                <a:cs typeface="Tahoma" panose="020B0604030504040204" pitchFamily="34" charset="0"/>
              </a:defRPr>
            </a:lvl1pPr>
          </a:lstStyle>
          <a:p>
            <a:pPr lvl="0"/>
            <a:r>
              <a:rPr lang="en-GB" noProof="0" dirty="0"/>
              <a:t>Sub-header, Tahoma 32 </a:t>
            </a:r>
            <a:r>
              <a:rPr lang="en-GB" noProof="0" dirty="0" err="1"/>
              <a:t>pt</a:t>
            </a:r>
            <a:endParaRPr lang="en-GB" noProof="0" dirty="0"/>
          </a:p>
        </p:txBody>
      </p:sp>
      <p:sp>
        <p:nvSpPr>
          <p:cNvPr id="7" name="Text Placeholder 8"/>
          <p:cNvSpPr>
            <a:spLocks noGrp="1"/>
          </p:cNvSpPr>
          <p:nvPr>
            <p:ph type="body" sz="quarter" idx="10" hasCustomPrompt="1"/>
          </p:nvPr>
        </p:nvSpPr>
        <p:spPr>
          <a:xfrm>
            <a:off x="407366" y="403880"/>
            <a:ext cx="9817093" cy="936889"/>
          </a:xfrm>
          <a:prstGeom prst="rect">
            <a:avLst/>
          </a:prstGeom>
        </p:spPr>
        <p:txBody>
          <a:bodyPr anchor="ctr"/>
          <a:lstStyle>
            <a:lvl1pPr marL="0" indent="0">
              <a:lnSpc>
                <a:spcPct val="100000"/>
              </a:lnSpc>
              <a:buNone/>
              <a:defRPr sz="3600" b="1">
                <a:solidFill>
                  <a:srgbClr val="002060"/>
                </a:solidFill>
                <a:latin typeface="+mn-lt"/>
                <a:ea typeface="Arial" charset="0"/>
                <a:cs typeface="Arial" charset="0"/>
              </a:defRPr>
            </a:lvl1pPr>
          </a:lstStyle>
          <a:p>
            <a:pPr lvl="0"/>
            <a:r>
              <a:rPr lang="en-GB" noProof="0" dirty="0"/>
              <a:t>Slide Title, Calibri Bold 36 </a:t>
            </a:r>
            <a:r>
              <a:rPr lang="en-GB" noProof="0" dirty="0" err="1"/>
              <a:t>pt</a:t>
            </a:r>
            <a:endParaRPr lang="en-GB" noProof="0" dirty="0"/>
          </a:p>
        </p:txBody>
      </p:sp>
      <p:sp>
        <p:nvSpPr>
          <p:cNvPr id="15" name="Text Placeholder 8"/>
          <p:cNvSpPr>
            <a:spLocks noGrp="1"/>
          </p:cNvSpPr>
          <p:nvPr>
            <p:ph type="body" sz="quarter" idx="15" hasCustomPrompt="1"/>
          </p:nvPr>
        </p:nvSpPr>
        <p:spPr>
          <a:xfrm>
            <a:off x="407368" y="2270975"/>
            <a:ext cx="11377265" cy="3966338"/>
          </a:xfrm>
          <a:prstGeom prst="rect">
            <a:avLst/>
          </a:prstGeom>
        </p:spPr>
        <p:txBody>
          <a:bodyPr numCol="1" spcCol="144000" anchor="t" anchorCtr="0">
            <a:normAutofit/>
          </a:bodyPr>
          <a:lstStyle>
            <a:lvl1pPr marL="0" indent="0">
              <a:lnSpc>
                <a:spcPct val="100000"/>
              </a:lnSpc>
              <a:buFont typeface="Arial" panose="020B0604020202020204" pitchFamily="34" charset="0"/>
              <a:buNone/>
              <a:defRPr sz="2800" b="0">
                <a:solidFill>
                  <a:schemeClr val="tx1"/>
                </a:solidFill>
                <a:latin typeface="Tahoma" panose="020B0604030504040204" pitchFamily="34" charset="0"/>
                <a:ea typeface="Tahoma" panose="020B0604030504040204" pitchFamily="34" charset="0"/>
                <a:cs typeface="Tahoma" panose="020B0604030504040204" pitchFamily="34" charset="0"/>
              </a:defRPr>
            </a:lvl1pPr>
            <a:lvl2pPr>
              <a:lnSpc>
                <a:spcPct val="100000"/>
              </a:lnSpc>
              <a:defRPr sz="2800" b="0" i="0">
                <a:latin typeface="Arial" charset="0"/>
                <a:ea typeface="Arial" charset="0"/>
                <a:cs typeface="Arial" charset="0"/>
              </a:defRPr>
            </a:lvl2pPr>
            <a:lvl3pPr>
              <a:lnSpc>
                <a:spcPct val="100000"/>
              </a:lnSpc>
              <a:defRPr sz="2800" b="0" i="0">
                <a:latin typeface="Arial" charset="0"/>
                <a:ea typeface="Arial" charset="0"/>
                <a:cs typeface="Arial" charset="0"/>
              </a:defRPr>
            </a:lvl3pPr>
            <a:lvl4pPr>
              <a:lnSpc>
                <a:spcPct val="100000"/>
              </a:lnSpc>
              <a:defRPr sz="2800" b="0" i="0">
                <a:latin typeface="Arial" charset="0"/>
                <a:ea typeface="Arial" charset="0"/>
                <a:cs typeface="Arial" charset="0"/>
              </a:defRPr>
            </a:lvl4pPr>
            <a:lvl5pPr>
              <a:lnSpc>
                <a:spcPct val="100000"/>
              </a:lnSpc>
              <a:defRPr sz="2800" b="0" i="0">
                <a:latin typeface="Arial" charset="0"/>
                <a:ea typeface="Arial" charset="0"/>
                <a:cs typeface="Arial" charset="0"/>
              </a:defRPr>
            </a:lvl5pPr>
          </a:lstStyle>
          <a:p>
            <a:pPr lvl="0"/>
            <a:r>
              <a:rPr lang="en-GB" noProof="0" dirty="0"/>
              <a:t>Body copy, Tahoma 28 </a:t>
            </a:r>
            <a:r>
              <a:rPr lang="en-GB" noProof="0" dirty="0" err="1"/>
              <a:t>pt</a:t>
            </a:r>
            <a:endParaRPr lang="en-GB" noProof="0" dirty="0"/>
          </a:p>
          <a:p>
            <a:pPr lvl="0"/>
            <a:r>
              <a:rPr lang="en-GB" noProof="0" dirty="0"/>
              <a:t>Column 1</a:t>
            </a:r>
          </a:p>
          <a:p>
            <a:pPr lvl="0"/>
            <a:r>
              <a:rPr lang="en-GB" noProof="0" dirty="0"/>
              <a:t>Bullet points should always be circular</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Tree>
    <p:extLst>
      <p:ext uri="{BB962C8B-B14F-4D97-AF65-F5344CB8AC3E}">
        <p14:creationId xmlns:p14="http://schemas.microsoft.com/office/powerpoint/2010/main" val="297799531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itle, Sub, Body copy, Image">
    <p:spTree>
      <p:nvGrpSpPr>
        <p:cNvPr id="1" name=""/>
        <p:cNvGrpSpPr/>
        <p:nvPr/>
      </p:nvGrpSpPr>
      <p:grpSpPr>
        <a:xfrm>
          <a:off x="0" y="0"/>
          <a:ext cx="0" cy="0"/>
          <a:chOff x="0" y="0"/>
          <a:chExt cx="0" cy="0"/>
        </a:xfrm>
      </p:grpSpPr>
      <p:sp>
        <p:nvSpPr>
          <p:cNvPr id="10" name="Content Placeholder 2"/>
          <p:cNvSpPr>
            <a:spLocks noGrp="1"/>
          </p:cNvSpPr>
          <p:nvPr>
            <p:ph sz="quarter" idx="17"/>
          </p:nvPr>
        </p:nvSpPr>
        <p:spPr>
          <a:xfrm>
            <a:off x="7248525" y="2270974"/>
            <a:ext cx="4535488" cy="3966338"/>
          </a:xfrm>
          <a:prstGeom prst="rect">
            <a:avLst/>
          </a:prstGeom>
        </p:spPr>
        <p:txBody>
          <a:bodyPr/>
          <a:lstStyle>
            <a:lvl1pPr marL="0" indent="0">
              <a:buNone/>
              <a:defRPr sz="2800" b="0" i="0">
                <a:latin typeface="Tahoma" panose="020B0604030504040204" pitchFamily="34" charset="0"/>
                <a:ea typeface="Tahoma" panose="020B0604030504040204" pitchFamily="34" charset="0"/>
                <a:cs typeface="Tahoma" panose="020B0604030504040204" pitchFamily="34" charset="0"/>
              </a:defRPr>
            </a:lvl1pPr>
            <a:lvl2pPr>
              <a:defRPr sz="2800" b="0" i="0">
                <a:latin typeface="Tahoma" panose="020B0604030504040204" pitchFamily="34" charset="0"/>
                <a:ea typeface="Tahoma" panose="020B0604030504040204" pitchFamily="34" charset="0"/>
                <a:cs typeface="Tahoma" panose="020B0604030504040204" pitchFamily="34" charset="0"/>
              </a:defRPr>
            </a:lvl2pPr>
            <a:lvl3pPr>
              <a:defRPr sz="2800" b="0" i="0">
                <a:latin typeface="Tahoma" panose="020B0604030504040204" pitchFamily="34" charset="0"/>
                <a:ea typeface="Tahoma" panose="020B0604030504040204" pitchFamily="34" charset="0"/>
                <a:cs typeface="Tahoma" panose="020B0604030504040204" pitchFamily="34" charset="0"/>
              </a:defRPr>
            </a:lvl3pPr>
            <a:lvl4pPr>
              <a:defRPr sz="2800" b="0" i="0">
                <a:latin typeface="Tahoma" panose="020B0604030504040204" pitchFamily="34" charset="0"/>
                <a:ea typeface="Tahoma" panose="020B0604030504040204" pitchFamily="34" charset="0"/>
                <a:cs typeface="Tahoma" panose="020B0604030504040204" pitchFamily="34" charset="0"/>
              </a:defRPr>
            </a:lvl4pPr>
            <a:lvl5pPr>
              <a:defRPr sz="2800" b="0" i="0">
                <a:latin typeface="Tahoma" panose="020B0604030504040204" pitchFamily="34" charset="0"/>
                <a:ea typeface="Tahoma" panose="020B0604030504040204" pitchFamily="34" charset="0"/>
                <a:cs typeface="Tahoma" panose="020B0604030504040204" pitchFamily="34" charset="0"/>
              </a:defRPr>
            </a:lvl5p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20" name="Text Placeholder 8"/>
          <p:cNvSpPr>
            <a:spLocks noGrp="1"/>
          </p:cNvSpPr>
          <p:nvPr>
            <p:ph type="body" sz="quarter" idx="15" hasCustomPrompt="1"/>
          </p:nvPr>
        </p:nvSpPr>
        <p:spPr>
          <a:xfrm>
            <a:off x="407366" y="2270975"/>
            <a:ext cx="6696747" cy="3966338"/>
          </a:xfrm>
          <a:prstGeom prst="rect">
            <a:avLst/>
          </a:prstGeom>
        </p:spPr>
        <p:txBody>
          <a:bodyPr numCol="1" spcCol="144000" anchor="t" anchorCtr="0">
            <a:noAutofit/>
          </a:bodyPr>
          <a:lstStyle>
            <a:lvl1pPr marL="0" indent="0">
              <a:lnSpc>
                <a:spcPct val="100000"/>
              </a:lnSpc>
              <a:buFont typeface="Arial" panose="020B0604020202020204" pitchFamily="34" charset="0"/>
              <a:buNone/>
              <a:defRPr sz="2800" b="0">
                <a:solidFill>
                  <a:schemeClr val="tx1"/>
                </a:solidFill>
                <a:latin typeface="Tahoma" panose="020B0604030504040204" pitchFamily="34" charset="0"/>
                <a:ea typeface="Tahoma" panose="020B0604030504040204" pitchFamily="34" charset="0"/>
                <a:cs typeface="Tahoma" panose="020B0604030504040204" pitchFamily="34" charset="0"/>
              </a:defRPr>
            </a:lvl1pPr>
            <a:lvl2pPr>
              <a:lnSpc>
                <a:spcPct val="100000"/>
              </a:lnSpc>
              <a:defRPr sz="2800" b="0" i="0">
                <a:latin typeface="Arial" charset="0"/>
                <a:ea typeface="Arial" charset="0"/>
                <a:cs typeface="Arial" charset="0"/>
              </a:defRPr>
            </a:lvl2pPr>
            <a:lvl3pPr>
              <a:lnSpc>
                <a:spcPct val="100000"/>
              </a:lnSpc>
              <a:defRPr sz="2800" b="0" i="0">
                <a:latin typeface="Arial" charset="0"/>
                <a:ea typeface="Arial" charset="0"/>
                <a:cs typeface="Arial" charset="0"/>
              </a:defRPr>
            </a:lvl3pPr>
            <a:lvl4pPr>
              <a:lnSpc>
                <a:spcPct val="100000"/>
              </a:lnSpc>
              <a:defRPr sz="2800" b="0" i="0">
                <a:latin typeface="Arial" charset="0"/>
                <a:ea typeface="Arial" charset="0"/>
                <a:cs typeface="Arial" charset="0"/>
              </a:defRPr>
            </a:lvl4pPr>
            <a:lvl5pPr>
              <a:lnSpc>
                <a:spcPct val="100000"/>
              </a:lnSpc>
              <a:defRPr sz="2800" b="0" i="0">
                <a:latin typeface="Arial" charset="0"/>
                <a:ea typeface="Arial" charset="0"/>
                <a:cs typeface="Arial" charset="0"/>
              </a:defRPr>
            </a:lvl5pPr>
          </a:lstStyle>
          <a:p>
            <a:pPr lvl="0"/>
            <a:r>
              <a:rPr lang="en-GB" noProof="0" dirty="0"/>
              <a:t>Body copy, Tahoma 28 </a:t>
            </a:r>
            <a:r>
              <a:rPr lang="en-GB" noProof="0" dirty="0" err="1"/>
              <a:t>pt</a:t>
            </a:r>
            <a:endParaRPr lang="en-GB" noProof="0" dirty="0"/>
          </a:p>
          <a:p>
            <a:pPr lvl="0"/>
            <a:r>
              <a:rPr lang="en-GB" noProof="0" dirty="0"/>
              <a:t>Column 1</a:t>
            </a:r>
          </a:p>
          <a:p>
            <a:pPr lvl="0"/>
            <a:r>
              <a:rPr lang="en-GB" noProof="0" dirty="0"/>
              <a:t>Bullet points should always be circular</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7" name="Text Placeholder 8"/>
          <p:cNvSpPr>
            <a:spLocks noGrp="1"/>
          </p:cNvSpPr>
          <p:nvPr>
            <p:ph type="body" sz="quarter" idx="19" hasCustomPrompt="1"/>
          </p:nvPr>
        </p:nvSpPr>
        <p:spPr>
          <a:xfrm>
            <a:off x="407367" y="1517839"/>
            <a:ext cx="11377264" cy="576064"/>
          </a:xfrm>
          <a:prstGeom prst="rect">
            <a:avLst/>
          </a:prstGeom>
        </p:spPr>
        <p:txBody>
          <a:bodyPr anchor="ctr"/>
          <a:lstStyle>
            <a:lvl1pPr marL="0" indent="0">
              <a:lnSpc>
                <a:spcPct val="100000"/>
              </a:lnSpc>
              <a:buNone/>
              <a:defRPr sz="3200" b="0">
                <a:solidFill>
                  <a:srgbClr val="0070C0"/>
                </a:solidFill>
                <a:latin typeface="Tahoma" panose="020B0604030504040204" pitchFamily="34" charset="0"/>
                <a:ea typeface="Tahoma" panose="020B0604030504040204" pitchFamily="34" charset="0"/>
                <a:cs typeface="Tahoma" panose="020B0604030504040204" pitchFamily="34" charset="0"/>
              </a:defRPr>
            </a:lvl1pPr>
          </a:lstStyle>
          <a:p>
            <a:pPr lvl="0"/>
            <a:r>
              <a:rPr lang="en-GB" noProof="0" dirty="0"/>
              <a:t>Sub-header, Tahoma 32 </a:t>
            </a:r>
            <a:r>
              <a:rPr lang="en-GB" noProof="0" dirty="0" err="1"/>
              <a:t>pt</a:t>
            </a:r>
            <a:endParaRPr lang="en-GB" noProof="0" dirty="0"/>
          </a:p>
        </p:txBody>
      </p:sp>
      <p:sp>
        <p:nvSpPr>
          <p:cNvPr id="8" name="Text Placeholder 8"/>
          <p:cNvSpPr>
            <a:spLocks noGrp="1"/>
          </p:cNvSpPr>
          <p:nvPr>
            <p:ph type="body" sz="quarter" idx="20" hasCustomPrompt="1"/>
          </p:nvPr>
        </p:nvSpPr>
        <p:spPr>
          <a:xfrm>
            <a:off x="407365" y="403880"/>
            <a:ext cx="9816000" cy="936889"/>
          </a:xfrm>
          <a:prstGeom prst="rect">
            <a:avLst/>
          </a:prstGeom>
        </p:spPr>
        <p:txBody>
          <a:bodyPr anchor="ctr"/>
          <a:lstStyle>
            <a:lvl1pPr marL="0" indent="0">
              <a:lnSpc>
                <a:spcPct val="100000"/>
              </a:lnSpc>
              <a:buNone/>
              <a:defRPr sz="3600" b="1">
                <a:solidFill>
                  <a:srgbClr val="002060"/>
                </a:solidFill>
                <a:latin typeface="+mn-lt"/>
                <a:ea typeface="Arial" charset="0"/>
                <a:cs typeface="Arial" charset="0"/>
              </a:defRPr>
            </a:lvl1pPr>
          </a:lstStyle>
          <a:p>
            <a:pPr lvl="0"/>
            <a:r>
              <a:rPr lang="en-GB" noProof="0" dirty="0"/>
              <a:t>Slide Title, Calibri Bold 36 </a:t>
            </a:r>
            <a:r>
              <a:rPr lang="en-GB" noProof="0" dirty="0" err="1"/>
              <a:t>pt</a:t>
            </a:r>
            <a:endParaRPr lang="en-GB" noProof="0" dirty="0"/>
          </a:p>
        </p:txBody>
      </p:sp>
    </p:spTree>
    <p:extLst>
      <p:ext uri="{BB962C8B-B14F-4D97-AF65-F5344CB8AC3E}">
        <p14:creationId xmlns:p14="http://schemas.microsoft.com/office/powerpoint/2010/main" val="285449607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itle, Body copy, Image">
    <p:spTree>
      <p:nvGrpSpPr>
        <p:cNvPr id="1" name=""/>
        <p:cNvGrpSpPr/>
        <p:nvPr/>
      </p:nvGrpSpPr>
      <p:grpSpPr>
        <a:xfrm>
          <a:off x="0" y="0"/>
          <a:ext cx="0" cy="0"/>
          <a:chOff x="0" y="0"/>
          <a:chExt cx="0" cy="0"/>
        </a:xfrm>
      </p:grpSpPr>
      <p:sp>
        <p:nvSpPr>
          <p:cNvPr id="8" name="Content Placeholder 2"/>
          <p:cNvSpPr>
            <a:spLocks noGrp="1"/>
          </p:cNvSpPr>
          <p:nvPr>
            <p:ph sz="quarter" idx="17"/>
          </p:nvPr>
        </p:nvSpPr>
        <p:spPr>
          <a:xfrm>
            <a:off x="7248525" y="1517840"/>
            <a:ext cx="4535488" cy="4719472"/>
          </a:xfrm>
          <a:prstGeom prst="rect">
            <a:avLst/>
          </a:prstGeom>
        </p:spPr>
        <p:txBody>
          <a:bodyPr/>
          <a:lstStyle>
            <a:lvl1pPr marL="0" indent="0">
              <a:buNone/>
              <a:defRPr sz="2800" b="0" i="0">
                <a:latin typeface="Tahoma" panose="020B0604030504040204" pitchFamily="34" charset="0"/>
                <a:ea typeface="Tahoma" panose="020B0604030504040204" pitchFamily="34" charset="0"/>
                <a:cs typeface="Tahoma" panose="020B0604030504040204" pitchFamily="34" charset="0"/>
              </a:defRPr>
            </a:lvl1pPr>
            <a:lvl2pPr>
              <a:defRPr sz="2800" b="0" i="0">
                <a:latin typeface="Tahoma" panose="020B0604030504040204" pitchFamily="34" charset="0"/>
                <a:ea typeface="Tahoma" panose="020B0604030504040204" pitchFamily="34" charset="0"/>
                <a:cs typeface="Tahoma" panose="020B0604030504040204" pitchFamily="34" charset="0"/>
              </a:defRPr>
            </a:lvl2pPr>
            <a:lvl3pPr>
              <a:defRPr sz="2800" b="0" i="0">
                <a:latin typeface="Tahoma" panose="020B0604030504040204" pitchFamily="34" charset="0"/>
                <a:ea typeface="Tahoma" panose="020B0604030504040204" pitchFamily="34" charset="0"/>
                <a:cs typeface="Tahoma" panose="020B0604030504040204" pitchFamily="34" charset="0"/>
              </a:defRPr>
            </a:lvl3pPr>
            <a:lvl4pPr>
              <a:defRPr sz="2800" b="0" i="0">
                <a:latin typeface="Tahoma" panose="020B0604030504040204" pitchFamily="34" charset="0"/>
                <a:ea typeface="Tahoma" panose="020B0604030504040204" pitchFamily="34" charset="0"/>
                <a:cs typeface="Tahoma" panose="020B0604030504040204" pitchFamily="34" charset="0"/>
              </a:defRPr>
            </a:lvl4pPr>
            <a:lvl5pPr>
              <a:defRPr sz="2800" b="0" i="0">
                <a:latin typeface="Tahoma" panose="020B0604030504040204" pitchFamily="34" charset="0"/>
                <a:ea typeface="Tahoma" panose="020B0604030504040204" pitchFamily="34" charset="0"/>
                <a:cs typeface="Tahoma" panose="020B0604030504040204" pitchFamily="34" charset="0"/>
              </a:defRPr>
            </a:lvl5p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19" name="Text Placeholder 8"/>
          <p:cNvSpPr>
            <a:spLocks noGrp="1"/>
          </p:cNvSpPr>
          <p:nvPr>
            <p:ph type="body" sz="quarter" idx="15" hasCustomPrompt="1"/>
          </p:nvPr>
        </p:nvSpPr>
        <p:spPr>
          <a:xfrm>
            <a:off x="407366" y="1517839"/>
            <a:ext cx="6696747" cy="4719474"/>
          </a:xfrm>
          <a:prstGeom prst="rect">
            <a:avLst/>
          </a:prstGeom>
        </p:spPr>
        <p:txBody>
          <a:bodyPr numCol="1" spcCol="144000" anchor="t" anchorCtr="0">
            <a:noAutofit/>
          </a:bodyPr>
          <a:lstStyle>
            <a:lvl1pPr marL="0" indent="0">
              <a:lnSpc>
                <a:spcPct val="100000"/>
              </a:lnSpc>
              <a:buFont typeface="Arial" panose="020B0604020202020204" pitchFamily="34" charset="0"/>
              <a:buNone/>
              <a:defRPr sz="2800" b="0">
                <a:solidFill>
                  <a:schemeClr val="tx1"/>
                </a:solidFill>
                <a:latin typeface="Tahoma" panose="020B0604030504040204" pitchFamily="34" charset="0"/>
                <a:ea typeface="Tahoma" panose="020B0604030504040204" pitchFamily="34" charset="0"/>
                <a:cs typeface="Tahoma" panose="020B0604030504040204" pitchFamily="34" charset="0"/>
              </a:defRPr>
            </a:lvl1pPr>
            <a:lvl2pPr>
              <a:lnSpc>
                <a:spcPct val="100000"/>
              </a:lnSpc>
              <a:defRPr sz="2800" b="0" i="0">
                <a:latin typeface="Arial" charset="0"/>
                <a:ea typeface="Arial" charset="0"/>
                <a:cs typeface="Arial" charset="0"/>
              </a:defRPr>
            </a:lvl2pPr>
            <a:lvl3pPr>
              <a:lnSpc>
                <a:spcPct val="100000"/>
              </a:lnSpc>
              <a:defRPr sz="2800" b="0" i="0">
                <a:latin typeface="Arial" charset="0"/>
                <a:ea typeface="Arial" charset="0"/>
                <a:cs typeface="Arial" charset="0"/>
              </a:defRPr>
            </a:lvl3pPr>
            <a:lvl4pPr>
              <a:lnSpc>
                <a:spcPct val="100000"/>
              </a:lnSpc>
              <a:defRPr sz="2800" b="0" i="0">
                <a:latin typeface="Arial" charset="0"/>
                <a:ea typeface="Arial" charset="0"/>
                <a:cs typeface="Arial" charset="0"/>
              </a:defRPr>
            </a:lvl4pPr>
            <a:lvl5pPr>
              <a:lnSpc>
                <a:spcPct val="100000"/>
              </a:lnSpc>
              <a:defRPr sz="2800" b="0" i="0">
                <a:latin typeface="Arial" charset="0"/>
                <a:ea typeface="Arial" charset="0"/>
                <a:cs typeface="Arial" charset="0"/>
              </a:defRPr>
            </a:lvl5pPr>
          </a:lstStyle>
          <a:p>
            <a:pPr lvl="0"/>
            <a:r>
              <a:rPr lang="en-GB" noProof="0" dirty="0"/>
              <a:t>Body copy, Tahoma 28 </a:t>
            </a:r>
            <a:r>
              <a:rPr lang="en-GB" noProof="0" dirty="0" err="1"/>
              <a:t>pt</a:t>
            </a:r>
            <a:endParaRPr lang="en-GB" noProof="0" dirty="0"/>
          </a:p>
          <a:p>
            <a:pPr lvl="0"/>
            <a:r>
              <a:rPr lang="en-GB" noProof="0" dirty="0"/>
              <a:t>Column 1</a:t>
            </a:r>
          </a:p>
          <a:p>
            <a:pPr lvl="0"/>
            <a:r>
              <a:rPr lang="en-GB" noProof="0" dirty="0"/>
              <a:t>Bullet points should always be circular</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7" name="Text Placeholder 8"/>
          <p:cNvSpPr>
            <a:spLocks noGrp="1"/>
          </p:cNvSpPr>
          <p:nvPr>
            <p:ph type="body" sz="quarter" idx="10" hasCustomPrompt="1"/>
          </p:nvPr>
        </p:nvSpPr>
        <p:spPr>
          <a:xfrm>
            <a:off x="407365" y="403880"/>
            <a:ext cx="9816000" cy="936889"/>
          </a:xfrm>
          <a:prstGeom prst="rect">
            <a:avLst/>
          </a:prstGeom>
        </p:spPr>
        <p:txBody>
          <a:bodyPr anchor="ctr"/>
          <a:lstStyle>
            <a:lvl1pPr marL="0" indent="0">
              <a:lnSpc>
                <a:spcPct val="100000"/>
              </a:lnSpc>
              <a:buNone/>
              <a:defRPr sz="3600" b="1">
                <a:solidFill>
                  <a:srgbClr val="002060"/>
                </a:solidFill>
                <a:latin typeface="+mn-lt"/>
                <a:ea typeface="Arial" charset="0"/>
                <a:cs typeface="Arial" charset="0"/>
              </a:defRPr>
            </a:lvl1pPr>
          </a:lstStyle>
          <a:p>
            <a:pPr lvl="0"/>
            <a:r>
              <a:rPr lang="en-GB" noProof="0" dirty="0"/>
              <a:t>Slide Title, Calibri Bold 36 </a:t>
            </a:r>
            <a:r>
              <a:rPr lang="en-GB" noProof="0" dirty="0" err="1"/>
              <a:t>pt</a:t>
            </a:r>
            <a:endParaRPr lang="en-GB" noProof="0" dirty="0"/>
          </a:p>
        </p:txBody>
      </p:sp>
    </p:spTree>
    <p:extLst>
      <p:ext uri="{BB962C8B-B14F-4D97-AF65-F5344CB8AC3E}">
        <p14:creationId xmlns:p14="http://schemas.microsoft.com/office/powerpoint/2010/main" val="209772317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itle, Two column body copy">
    <p:spTree>
      <p:nvGrpSpPr>
        <p:cNvPr id="1" name=""/>
        <p:cNvGrpSpPr/>
        <p:nvPr/>
      </p:nvGrpSpPr>
      <p:grpSpPr>
        <a:xfrm>
          <a:off x="0" y="0"/>
          <a:ext cx="0" cy="0"/>
          <a:chOff x="0" y="0"/>
          <a:chExt cx="0" cy="0"/>
        </a:xfrm>
      </p:grpSpPr>
      <p:sp>
        <p:nvSpPr>
          <p:cNvPr id="15" name="Text Placeholder 8"/>
          <p:cNvSpPr>
            <a:spLocks noGrp="1"/>
          </p:cNvSpPr>
          <p:nvPr>
            <p:ph type="body" sz="quarter" idx="15" hasCustomPrompt="1"/>
          </p:nvPr>
        </p:nvSpPr>
        <p:spPr>
          <a:xfrm>
            <a:off x="407368" y="1517839"/>
            <a:ext cx="11377265" cy="4719474"/>
          </a:xfrm>
          <a:prstGeom prst="rect">
            <a:avLst/>
          </a:prstGeom>
        </p:spPr>
        <p:txBody>
          <a:bodyPr numCol="2" spcCol="144000" anchor="t" anchorCtr="0">
            <a:noAutofit/>
          </a:bodyPr>
          <a:lstStyle>
            <a:lvl1pPr marL="0" indent="0">
              <a:lnSpc>
                <a:spcPct val="100000"/>
              </a:lnSpc>
              <a:buFont typeface="Arial" panose="020B0604020202020204" pitchFamily="34" charset="0"/>
              <a:buNone/>
              <a:defRPr sz="2800" b="0">
                <a:solidFill>
                  <a:schemeClr val="tx1"/>
                </a:solidFill>
                <a:latin typeface="Tahoma" panose="020B0604030504040204" pitchFamily="34" charset="0"/>
                <a:ea typeface="Tahoma" panose="020B0604030504040204" pitchFamily="34" charset="0"/>
                <a:cs typeface="Tahoma" panose="020B0604030504040204" pitchFamily="34" charset="0"/>
              </a:defRPr>
            </a:lvl1pPr>
            <a:lvl2pPr>
              <a:lnSpc>
                <a:spcPct val="100000"/>
              </a:lnSpc>
              <a:defRPr sz="2800" b="0" i="0">
                <a:latin typeface="Arial" charset="0"/>
                <a:ea typeface="Arial" charset="0"/>
                <a:cs typeface="Arial" charset="0"/>
              </a:defRPr>
            </a:lvl2pPr>
            <a:lvl3pPr>
              <a:lnSpc>
                <a:spcPct val="100000"/>
              </a:lnSpc>
              <a:defRPr sz="2800" b="0" i="0">
                <a:latin typeface="Arial" charset="0"/>
                <a:ea typeface="Arial" charset="0"/>
                <a:cs typeface="Arial" charset="0"/>
              </a:defRPr>
            </a:lvl3pPr>
            <a:lvl4pPr>
              <a:lnSpc>
                <a:spcPct val="100000"/>
              </a:lnSpc>
              <a:defRPr sz="2800" b="0" i="0">
                <a:latin typeface="Arial" charset="0"/>
                <a:ea typeface="Arial" charset="0"/>
                <a:cs typeface="Arial" charset="0"/>
              </a:defRPr>
            </a:lvl4pPr>
            <a:lvl5pPr>
              <a:lnSpc>
                <a:spcPct val="100000"/>
              </a:lnSpc>
              <a:defRPr sz="2800" b="0" i="0">
                <a:latin typeface="Arial" charset="0"/>
                <a:ea typeface="Arial" charset="0"/>
                <a:cs typeface="Arial" charset="0"/>
              </a:defRPr>
            </a:lvl5pPr>
          </a:lstStyle>
          <a:p>
            <a:pPr lvl="0"/>
            <a:r>
              <a:rPr lang="en-GB" noProof="0" dirty="0"/>
              <a:t>Body copy, Tahoma 28 </a:t>
            </a:r>
            <a:r>
              <a:rPr lang="en-GB" noProof="0" dirty="0" err="1"/>
              <a:t>pt</a:t>
            </a:r>
            <a:endParaRPr lang="en-GB" noProof="0" dirty="0"/>
          </a:p>
          <a:p>
            <a:pPr lvl="0"/>
            <a:r>
              <a:rPr lang="en-GB" noProof="0" dirty="0"/>
              <a:t>Column 1</a:t>
            </a:r>
          </a:p>
          <a:p>
            <a:pPr lvl="0"/>
            <a:r>
              <a:rPr lang="en-GB" noProof="0" dirty="0"/>
              <a:t>Bullet points should always be circular</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a:p>
            <a:pPr lvl="4"/>
            <a:endParaRPr lang="en-GB" noProof="0" dirty="0"/>
          </a:p>
          <a:p>
            <a:pPr lvl="0"/>
            <a:endParaRPr lang="en-GB" noProof="0" dirty="0"/>
          </a:p>
          <a:p>
            <a:pPr lvl="0"/>
            <a:endParaRPr lang="en-GB" noProof="0" dirty="0"/>
          </a:p>
          <a:p>
            <a:pPr lvl="0"/>
            <a:endParaRPr lang="en-GB" noProof="0" dirty="0"/>
          </a:p>
          <a:p>
            <a:pPr lvl="0"/>
            <a:r>
              <a:rPr lang="en-GB" noProof="0" dirty="0"/>
              <a:t>Body copy, Tahoma 28 </a:t>
            </a:r>
            <a:r>
              <a:rPr lang="en-GB" noProof="0" dirty="0" err="1"/>
              <a:t>pt</a:t>
            </a:r>
            <a:endParaRPr lang="en-GB" noProof="0" dirty="0"/>
          </a:p>
          <a:p>
            <a:pPr lvl="0"/>
            <a:r>
              <a:rPr lang="en-GB" noProof="0" dirty="0"/>
              <a:t>Column 2</a:t>
            </a:r>
          </a:p>
          <a:p>
            <a:pPr lvl="0"/>
            <a:r>
              <a:rPr lang="en-GB" noProof="0" dirty="0"/>
              <a:t>Bullet points should always be circular</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a:p>
            <a:pPr lvl="4"/>
            <a:endParaRPr lang="en-GB" noProof="0" dirty="0"/>
          </a:p>
        </p:txBody>
      </p:sp>
      <p:sp>
        <p:nvSpPr>
          <p:cNvPr id="6" name="Text Placeholder 8"/>
          <p:cNvSpPr>
            <a:spLocks noGrp="1"/>
          </p:cNvSpPr>
          <p:nvPr>
            <p:ph type="body" sz="quarter" idx="17" hasCustomPrompt="1"/>
          </p:nvPr>
        </p:nvSpPr>
        <p:spPr>
          <a:xfrm>
            <a:off x="407365" y="403880"/>
            <a:ext cx="9816000" cy="936889"/>
          </a:xfrm>
          <a:prstGeom prst="rect">
            <a:avLst/>
          </a:prstGeom>
        </p:spPr>
        <p:txBody>
          <a:bodyPr anchor="ctr"/>
          <a:lstStyle>
            <a:lvl1pPr marL="0" indent="0">
              <a:lnSpc>
                <a:spcPct val="100000"/>
              </a:lnSpc>
              <a:buNone/>
              <a:defRPr sz="3600" b="1">
                <a:solidFill>
                  <a:srgbClr val="002060"/>
                </a:solidFill>
                <a:latin typeface="+mn-lt"/>
                <a:ea typeface="Arial" charset="0"/>
                <a:cs typeface="Arial" charset="0"/>
              </a:defRPr>
            </a:lvl1pPr>
          </a:lstStyle>
          <a:p>
            <a:pPr lvl="0"/>
            <a:r>
              <a:rPr lang="en-GB" noProof="0" dirty="0"/>
              <a:t>Slide Title, Calibri Bold 36 </a:t>
            </a:r>
            <a:r>
              <a:rPr lang="en-GB" noProof="0" dirty="0" err="1"/>
              <a:t>pt</a:t>
            </a:r>
            <a:endParaRPr lang="en-GB" noProof="0" dirty="0"/>
          </a:p>
        </p:txBody>
      </p:sp>
    </p:spTree>
    <p:extLst>
      <p:ext uri="{BB962C8B-B14F-4D97-AF65-F5344CB8AC3E}">
        <p14:creationId xmlns:p14="http://schemas.microsoft.com/office/powerpoint/2010/main" val="5402565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arge image area">
    <p:spTree>
      <p:nvGrpSpPr>
        <p:cNvPr id="1" name=""/>
        <p:cNvGrpSpPr/>
        <p:nvPr/>
      </p:nvGrpSpPr>
      <p:grpSpPr>
        <a:xfrm>
          <a:off x="0" y="0"/>
          <a:ext cx="0" cy="0"/>
          <a:chOff x="0" y="0"/>
          <a:chExt cx="0" cy="0"/>
        </a:xfrm>
      </p:grpSpPr>
      <p:sp>
        <p:nvSpPr>
          <p:cNvPr id="15" name="Content Placeholder 2"/>
          <p:cNvSpPr>
            <a:spLocks noGrp="1"/>
          </p:cNvSpPr>
          <p:nvPr>
            <p:ph sz="quarter" idx="17"/>
          </p:nvPr>
        </p:nvSpPr>
        <p:spPr>
          <a:xfrm>
            <a:off x="407368" y="1517841"/>
            <a:ext cx="11376645" cy="4719473"/>
          </a:xfrm>
          <a:prstGeom prst="rect">
            <a:avLst/>
          </a:prstGeom>
        </p:spPr>
        <p:txBody>
          <a:bodyPr/>
          <a:lstStyle>
            <a:lvl1pPr marL="0" indent="0">
              <a:buNone/>
              <a:defRPr sz="2800" b="0" i="0">
                <a:latin typeface="Tahoma" panose="020B0604030504040204" pitchFamily="34" charset="0"/>
                <a:ea typeface="Tahoma" panose="020B0604030504040204" pitchFamily="34" charset="0"/>
                <a:cs typeface="Tahoma" panose="020B0604030504040204" pitchFamily="34" charset="0"/>
              </a:defRPr>
            </a:lvl1pPr>
            <a:lvl2pPr>
              <a:defRPr sz="2800" b="0" i="0">
                <a:latin typeface="Tahoma" panose="020B0604030504040204" pitchFamily="34" charset="0"/>
                <a:ea typeface="Tahoma" panose="020B0604030504040204" pitchFamily="34" charset="0"/>
                <a:cs typeface="Tahoma" panose="020B0604030504040204" pitchFamily="34" charset="0"/>
              </a:defRPr>
            </a:lvl2pPr>
            <a:lvl3pPr>
              <a:defRPr sz="2800" b="0" i="0">
                <a:latin typeface="Tahoma" panose="020B0604030504040204" pitchFamily="34" charset="0"/>
                <a:ea typeface="Tahoma" panose="020B0604030504040204" pitchFamily="34" charset="0"/>
                <a:cs typeface="Tahoma" panose="020B0604030504040204" pitchFamily="34" charset="0"/>
              </a:defRPr>
            </a:lvl3pPr>
            <a:lvl4pPr>
              <a:defRPr sz="2800" b="0" i="0">
                <a:latin typeface="Tahoma" panose="020B0604030504040204" pitchFamily="34" charset="0"/>
                <a:ea typeface="Tahoma" panose="020B0604030504040204" pitchFamily="34" charset="0"/>
                <a:cs typeface="Tahoma" panose="020B0604030504040204" pitchFamily="34" charset="0"/>
              </a:defRPr>
            </a:lvl4pPr>
            <a:lvl5pPr>
              <a:defRPr sz="2800" b="0" i="0">
                <a:latin typeface="Tahoma" panose="020B0604030504040204" pitchFamily="34" charset="0"/>
                <a:ea typeface="Tahoma" panose="020B0604030504040204" pitchFamily="34" charset="0"/>
                <a:cs typeface="Tahoma" panose="020B0604030504040204" pitchFamily="34" charset="0"/>
              </a:defRPr>
            </a:lvl5p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Text Placeholder 8"/>
          <p:cNvSpPr>
            <a:spLocks noGrp="1"/>
          </p:cNvSpPr>
          <p:nvPr>
            <p:ph type="body" sz="quarter" idx="19" hasCustomPrompt="1"/>
          </p:nvPr>
        </p:nvSpPr>
        <p:spPr>
          <a:xfrm>
            <a:off x="407365" y="403880"/>
            <a:ext cx="9816000" cy="936889"/>
          </a:xfrm>
          <a:prstGeom prst="rect">
            <a:avLst/>
          </a:prstGeom>
        </p:spPr>
        <p:txBody>
          <a:bodyPr anchor="ctr"/>
          <a:lstStyle>
            <a:lvl1pPr marL="0" indent="0">
              <a:lnSpc>
                <a:spcPct val="100000"/>
              </a:lnSpc>
              <a:buNone/>
              <a:defRPr sz="3600" b="1">
                <a:solidFill>
                  <a:srgbClr val="002060"/>
                </a:solidFill>
                <a:latin typeface="+mn-lt"/>
                <a:ea typeface="Arial" charset="0"/>
                <a:cs typeface="Arial" charset="0"/>
              </a:defRPr>
            </a:lvl1pPr>
          </a:lstStyle>
          <a:p>
            <a:pPr lvl="0"/>
            <a:r>
              <a:rPr lang="en-GB" noProof="0" dirty="0"/>
              <a:t>Slide Title, Calibri Bold 36 </a:t>
            </a:r>
            <a:r>
              <a:rPr lang="en-GB" noProof="0" dirty="0" err="1"/>
              <a:t>pt</a:t>
            </a:r>
            <a:endParaRPr lang="en-GB" noProof="0" dirty="0"/>
          </a:p>
        </p:txBody>
      </p:sp>
    </p:spTree>
    <p:extLst>
      <p:ext uri="{BB962C8B-B14F-4D97-AF65-F5344CB8AC3E}">
        <p14:creationId xmlns:p14="http://schemas.microsoft.com/office/powerpoint/2010/main" val="405905659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wo column Image">
    <p:spTree>
      <p:nvGrpSpPr>
        <p:cNvPr id="1" name=""/>
        <p:cNvGrpSpPr/>
        <p:nvPr/>
      </p:nvGrpSpPr>
      <p:grpSpPr>
        <a:xfrm>
          <a:off x="0" y="0"/>
          <a:ext cx="0" cy="0"/>
          <a:chOff x="0" y="0"/>
          <a:chExt cx="0" cy="0"/>
        </a:xfrm>
      </p:grpSpPr>
      <p:sp>
        <p:nvSpPr>
          <p:cNvPr id="7" name="Content Placeholder 2"/>
          <p:cNvSpPr>
            <a:spLocks noGrp="1"/>
          </p:cNvSpPr>
          <p:nvPr>
            <p:ph sz="quarter" idx="19"/>
          </p:nvPr>
        </p:nvSpPr>
        <p:spPr>
          <a:xfrm>
            <a:off x="6168632" y="1517840"/>
            <a:ext cx="5615381" cy="4719472"/>
          </a:xfrm>
          <a:prstGeom prst="rect">
            <a:avLst/>
          </a:prstGeom>
        </p:spPr>
        <p:txBody>
          <a:bodyPr/>
          <a:lstStyle>
            <a:lvl1pPr marL="0" indent="0">
              <a:buNone/>
              <a:defRPr sz="2800" b="0" i="0">
                <a:latin typeface="Tahoma" panose="020B0604030504040204" pitchFamily="34" charset="0"/>
                <a:ea typeface="Tahoma" panose="020B0604030504040204" pitchFamily="34" charset="0"/>
                <a:cs typeface="Tahoma" panose="020B0604030504040204" pitchFamily="34" charset="0"/>
              </a:defRPr>
            </a:lvl1pPr>
            <a:lvl2pPr>
              <a:defRPr sz="2800" b="0" i="0">
                <a:latin typeface="Tahoma" panose="020B0604030504040204" pitchFamily="34" charset="0"/>
                <a:ea typeface="Tahoma" panose="020B0604030504040204" pitchFamily="34" charset="0"/>
                <a:cs typeface="Tahoma" panose="020B0604030504040204" pitchFamily="34" charset="0"/>
              </a:defRPr>
            </a:lvl2pPr>
            <a:lvl3pPr>
              <a:defRPr sz="2800" b="0" i="0">
                <a:latin typeface="Tahoma" panose="020B0604030504040204" pitchFamily="34" charset="0"/>
                <a:ea typeface="Tahoma" panose="020B0604030504040204" pitchFamily="34" charset="0"/>
                <a:cs typeface="Tahoma" panose="020B0604030504040204" pitchFamily="34" charset="0"/>
              </a:defRPr>
            </a:lvl3pPr>
            <a:lvl4pPr>
              <a:defRPr sz="2800" b="0" i="0">
                <a:latin typeface="Tahoma" panose="020B0604030504040204" pitchFamily="34" charset="0"/>
                <a:ea typeface="Tahoma" panose="020B0604030504040204" pitchFamily="34" charset="0"/>
                <a:cs typeface="Tahoma" panose="020B0604030504040204" pitchFamily="34" charset="0"/>
              </a:defRPr>
            </a:lvl4pPr>
            <a:lvl5pPr>
              <a:defRPr sz="2800" b="0" i="0">
                <a:latin typeface="Tahoma" panose="020B0604030504040204" pitchFamily="34" charset="0"/>
                <a:ea typeface="Tahoma" panose="020B0604030504040204" pitchFamily="34" charset="0"/>
                <a:cs typeface="Tahoma" panose="020B0604030504040204" pitchFamily="34" charset="0"/>
              </a:defRPr>
            </a:lvl5p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8" name="Content Placeholder 2"/>
          <p:cNvSpPr>
            <a:spLocks noGrp="1"/>
          </p:cNvSpPr>
          <p:nvPr>
            <p:ph sz="quarter" idx="20"/>
          </p:nvPr>
        </p:nvSpPr>
        <p:spPr>
          <a:xfrm>
            <a:off x="407988" y="1517840"/>
            <a:ext cx="5615381" cy="4716985"/>
          </a:xfrm>
          <a:prstGeom prst="rect">
            <a:avLst/>
          </a:prstGeom>
        </p:spPr>
        <p:txBody>
          <a:bodyPr/>
          <a:lstStyle>
            <a:lvl1pPr marL="0" indent="0">
              <a:buNone/>
              <a:defRPr sz="2800" b="0" i="0">
                <a:latin typeface="Tahoma" panose="020B0604030504040204" pitchFamily="34" charset="0"/>
                <a:ea typeface="Tahoma" panose="020B0604030504040204" pitchFamily="34" charset="0"/>
                <a:cs typeface="Tahoma" panose="020B0604030504040204" pitchFamily="34" charset="0"/>
              </a:defRPr>
            </a:lvl1pPr>
            <a:lvl2pPr>
              <a:defRPr sz="2800" b="0" i="0">
                <a:latin typeface="Tahoma" panose="020B0604030504040204" pitchFamily="34" charset="0"/>
                <a:ea typeface="Tahoma" panose="020B0604030504040204" pitchFamily="34" charset="0"/>
                <a:cs typeface="Tahoma" panose="020B0604030504040204" pitchFamily="34" charset="0"/>
              </a:defRPr>
            </a:lvl2pPr>
            <a:lvl3pPr>
              <a:defRPr sz="2800" b="0" i="0">
                <a:latin typeface="Tahoma" panose="020B0604030504040204" pitchFamily="34" charset="0"/>
                <a:ea typeface="Tahoma" panose="020B0604030504040204" pitchFamily="34" charset="0"/>
                <a:cs typeface="Tahoma" panose="020B0604030504040204" pitchFamily="34" charset="0"/>
              </a:defRPr>
            </a:lvl3pPr>
            <a:lvl4pPr>
              <a:defRPr sz="2800" b="0" i="0">
                <a:latin typeface="Tahoma" panose="020B0604030504040204" pitchFamily="34" charset="0"/>
                <a:ea typeface="Tahoma" panose="020B0604030504040204" pitchFamily="34" charset="0"/>
                <a:cs typeface="Tahoma" panose="020B0604030504040204" pitchFamily="34" charset="0"/>
              </a:defRPr>
            </a:lvl4pPr>
            <a:lvl5pPr>
              <a:defRPr sz="2800" b="0" i="0">
                <a:latin typeface="Tahoma" panose="020B0604030504040204" pitchFamily="34" charset="0"/>
                <a:ea typeface="Tahoma" panose="020B0604030504040204" pitchFamily="34" charset="0"/>
                <a:cs typeface="Tahoma" panose="020B0604030504040204" pitchFamily="34" charset="0"/>
              </a:defRPr>
            </a:lvl5p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5" name="Text Placeholder 8"/>
          <p:cNvSpPr>
            <a:spLocks noGrp="1"/>
          </p:cNvSpPr>
          <p:nvPr>
            <p:ph type="body" sz="quarter" idx="17" hasCustomPrompt="1"/>
          </p:nvPr>
        </p:nvSpPr>
        <p:spPr>
          <a:xfrm>
            <a:off x="407365" y="403880"/>
            <a:ext cx="9816000" cy="936889"/>
          </a:xfrm>
          <a:prstGeom prst="rect">
            <a:avLst/>
          </a:prstGeom>
        </p:spPr>
        <p:txBody>
          <a:bodyPr anchor="ctr"/>
          <a:lstStyle>
            <a:lvl1pPr marL="0" indent="0">
              <a:lnSpc>
                <a:spcPct val="100000"/>
              </a:lnSpc>
              <a:buNone/>
              <a:defRPr sz="3600" b="1">
                <a:solidFill>
                  <a:srgbClr val="002060"/>
                </a:solidFill>
                <a:latin typeface="+mn-lt"/>
                <a:ea typeface="Arial" charset="0"/>
                <a:cs typeface="Arial" charset="0"/>
              </a:defRPr>
            </a:lvl1pPr>
          </a:lstStyle>
          <a:p>
            <a:pPr lvl="0"/>
            <a:r>
              <a:rPr lang="en-GB" noProof="0" dirty="0"/>
              <a:t>Slide Title, Calibri Bold 36 </a:t>
            </a:r>
            <a:r>
              <a:rPr lang="en-GB" noProof="0" dirty="0" err="1"/>
              <a:t>pt</a:t>
            </a:r>
            <a:endParaRPr lang="en-GB" noProof="0" dirty="0"/>
          </a:p>
        </p:txBody>
      </p:sp>
    </p:spTree>
    <p:extLst>
      <p:ext uri="{BB962C8B-B14F-4D97-AF65-F5344CB8AC3E}">
        <p14:creationId xmlns:p14="http://schemas.microsoft.com/office/powerpoint/2010/main" val="269626810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sz="3600">
                <a:solidFill>
                  <a:srgbClr val="002060"/>
                </a:solidFill>
                <a:latin typeface="+mn-lt"/>
              </a:defRPr>
            </a:lvl1pPr>
          </a:lstStyle>
          <a:p>
            <a:r>
              <a:rPr lang="en-GB" noProof="0" dirty="0"/>
              <a:t>Click to edit Master title style</a:t>
            </a:r>
          </a:p>
        </p:txBody>
      </p:sp>
      <p:sp>
        <p:nvSpPr>
          <p:cNvPr id="3" name="Content Placeholder 2"/>
          <p:cNvSpPr>
            <a:spLocks noGrp="1"/>
          </p:cNvSpPr>
          <p:nvPr>
            <p:ph idx="1"/>
          </p:nvPr>
        </p:nvSpPr>
        <p:spPr>
          <a:xfrm>
            <a:off x="606748" y="1697038"/>
            <a:ext cx="10972800" cy="4525963"/>
          </a:xfrm>
          <a:prstGeom prst="rect">
            <a:avLst/>
          </a:prstGeom>
        </p:spPr>
        <p:txBody>
          <a:bodyPr/>
          <a:lstStyle>
            <a:lvl1pPr marL="0" indent="0">
              <a:buNone/>
              <a:defRPr sz="2800">
                <a:latin typeface="Tahoma" panose="020B0604030504040204" pitchFamily="34" charset="0"/>
                <a:ea typeface="Tahoma" panose="020B0604030504040204" pitchFamily="34" charset="0"/>
                <a:cs typeface="Tahoma" panose="020B0604030504040204" pitchFamily="34" charset="0"/>
              </a:defRPr>
            </a:lvl1pPr>
            <a:lvl2pPr>
              <a:defRPr sz="2800">
                <a:latin typeface="Tahoma" panose="020B0604030504040204" pitchFamily="34" charset="0"/>
                <a:ea typeface="Tahoma" panose="020B0604030504040204" pitchFamily="34" charset="0"/>
                <a:cs typeface="Tahoma" panose="020B0604030504040204" pitchFamily="34" charset="0"/>
              </a:defRPr>
            </a:lvl2pPr>
            <a:lvl3pPr>
              <a:defRPr sz="2800">
                <a:latin typeface="Tahoma" panose="020B0604030504040204" pitchFamily="34" charset="0"/>
                <a:ea typeface="Tahoma" panose="020B0604030504040204" pitchFamily="34" charset="0"/>
                <a:cs typeface="Tahoma" panose="020B0604030504040204" pitchFamily="34" charset="0"/>
              </a:defRPr>
            </a:lvl3pPr>
            <a:lvl4pPr>
              <a:defRPr sz="2800">
                <a:latin typeface="Tahoma" panose="020B0604030504040204" pitchFamily="34" charset="0"/>
                <a:ea typeface="Tahoma" panose="020B0604030504040204" pitchFamily="34" charset="0"/>
                <a:cs typeface="Tahoma" panose="020B0604030504040204" pitchFamily="34" charset="0"/>
              </a:defRPr>
            </a:lvl4pPr>
            <a:lvl5pPr>
              <a:defRPr sz="2800">
                <a:latin typeface="Tahoma" panose="020B0604030504040204" pitchFamily="34" charset="0"/>
                <a:ea typeface="Tahoma" panose="020B0604030504040204" pitchFamily="34" charset="0"/>
                <a:cs typeface="Tahoma" panose="020B0604030504040204" pitchFamily="34" charset="0"/>
              </a:defRPr>
            </a:lvl5p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Tree>
    <p:extLst>
      <p:ext uri="{BB962C8B-B14F-4D97-AF65-F5344CB8AC3E}">
        <p14:creationId xmlns:p14="http://schemas.microsoft.com/office/powerpoint/2010/main" val="193226191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8940800" cy="1143000"/>
          </a:xfrm>
          <a:prstGeom prst="rect">
            <a:avLst/>
          </a:prstGeom>
        </p:spPr>
        <p:txBody>
          <a:bodyPr/>
          <a:lstStyle>
            <a:lvl1pPr>
              <a:defRPr sz="3600">
                <a:solidFill>
                  <a:srgbClr val="002060"/>
                </a:solidFill>
                <a:latin typeface="+mn-lt"/>
              </a:defRPr>
            </a:lvl1pPr>
          </a:lstStyle>
          <a:p>
            <a:r>
              <a:rPr lang="en-US" dirty="0"/>
              <a:t>Click to edit Master title style</a:t>
            </a:r>
            <a:endParaRPr lang="en-GB" dirty="0"/>
          </a:p>
        </p:txBody>
      </p:sp>
    </p:spTree>
    <p:extLst>
      <p:ext uri="{BB962C8B-B14F-4D97-AF65-F5344CB8AC3E}">
        <p14:creationId xmlns:p14="http://schemas.microsoft.com/office/powerpoint/2010/main" val="117865687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5002235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16908999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91A28-01EC-6594-9846-97DB7065344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A4497EB-A176-AF72-4A7B-D6F6A57FDA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B676B6D-9CF5-B35F-60FC-E75BC6CF7006}"/>
              </a:ext>
            </a:extLst>
          </p:cNvPr>
          <p:cNvSpPr>
            <a:spLocks noGrp="1"/>
          </p:cNvSpPr>
          <p:nvPr>
            <p:ph type="dt" sz="half" idx="10"/>
          </p:nvPr>
        </p:nvSpPr>
        <p:spPr/>
        <p:txBody>
          <a:bodyPr/>
          <a:lstStyle/>
          <a:p>
            <a:fld id="{A3517290-DB51-5246-89DF-5D2B6A3780C0}" type="datetimeFigureOut">
              <a:rPr lang="en-US" smtClean="0"/>
              <a:t>10/3/26</a:t>
            </a:fld>
            <a:endParaRPr lang="en-US"/>
          </a:p>
        </p:txBody>
      </p:sp>
      <p:sp>
        <p:nvSpPr>
          <p:cNvPr id="5" name="Footer Placeholder 4">
            <a:extLst>
              <a:ext uri="{FF2B5EF4-FFF2-40B4-BE49-F238E27FC236}">
                <a16:creationId xmlns:a16="http://schemas.microsoft.com/office/drawing/2014/main" id="{B96373B1-4B18-9E60-BB69-D5C5B04070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7ADFA4-2A39-0886-E9ED-543D1DCFB8A7}"/>
              </a:ext>
            </a:extLst>
          </p:cNvPr>
          <p:cNvSpPr>
            <a:spLocks noGrp="1"/>
          </p:cNvSpPr>
          <p:nvPr>
            <p:ph type="sldNum" sz="quarter" idx="12"/>
          </p:nvPr>
        </p:nvSpPr>
        <p:spPr/>
        <p:txBody>
          <a:bodyPr/>
          <a:lstStyle/>
          <a:p>
            <a:fld id="{5D4CA557-B22D-1849-8A76-099CFDCA2349}" type="slidenum">
              <a:rPr lang="en-US" smtClean="0"/>
              <a:t>‹#›</a:t>
            </a:fld>
            <a:endParaRPr lang="en-US"/>
          </a:p>
        </p:txBody>
      </p:sp>
    </p:spTree>
    <p:extLst>
      <p:ext uri="{BB962C8B-B14F-4D97-AF65-F5344CB8AC3E}">
        <p14:creationId xmlns:p14="http://schemas.microsoft.com/office/powerpoint/2010/main" val="298192863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Cover Short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0" y="453875"/>
            <a:ext cx="12192000" cy="5652000"/>
          </a:xfrm>
          <a:solidFill>
            <a:schemeClr val="bg2"/>
          </a:solidFill>
        </p:spPr>
        <p:txBody>
          <a:bodyPr lIns="504000" bIns="288000" anchor="b"/>
          <a:lstStyle>
            <a:lvl1pPr marL="0" indent="0" algn="ctr">
              <a:buNone/>
              <a:defRPr sz="180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3" name="Title 2">
            <a:extLst>
              <a:ext uri="{FF2B5EF4-FFF2-40B4-BE49-F238E27FC236}">
                <a16:creationId xmlns:a16="http://schemas.microsoft.com/office/drawing/2014/main" id="{0C02EFD9-2D9E-74EA-7D9A-DD4AF1C40ADA}"/>
              </a:ext>
            </a:extLst>
          </p:cNvPr>
          <p:cNvSpPr>
            <a:spLocks noGrp="1"/>
          </p:cNvSpPr>
          <p:nvPr>
            <p:ph type="title"/>
          </p:nvPr>
        </p:nvSpPr>
        <p:spPr>
          <a:xfrm>
            <a:off x="13" y="720513"/>
            <a:ext cx="5780064"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3600">
                <a:solidFill>
                  <a:schemeClr val="bg1"/>
                </a:solidFill>
              </a:defRPr>
            </a:lvl1pPr>
          </a:lstStyle>
          <a:p>
            <a:r>
              <a:rPr lang="en-GB"/>
              <a:t>Click to edit Master title style</a:t>
            </a:r>
            <a:endParaRPr lang="en-GB" dirty="0"/>
          </a:p>
        </p:txBody>
      </p:sp>
      <p:sp>
        <p:nvSpPr>
          <p:cNvPr id="23" name="Text Placeholder 9">
            <a:extLst>
              <a:ext uri="{FF2B5EF4-FFF2-40B4-BE49-F238E27FC236}">
                <a16:creationId xmlns:a16="http://schemas.microsoft.com/office/drawing/2014/main" id="{7AFB61EF-5276-BBA8-65D9-3B44EDE1B401}"/>
              </a:ext>
            </a:extLst>
          </p:cNvPr>
          <p:cNvSpPr>
            <a:spLocks noGrp="1"/>
          </p:cNvSpPr>
          <p:nvPr>
            <p:ph type="body" sz="quarter" idx="20"/>
          </p:nvPr>
        </p:nvSpPr>
        <p:spPr>
          <a:xfrm>
            <a:off x="261258" y="2202948"/>
            <a:ext cx="4970436"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a:t>Click to edit Master text styles</a:t>
            </a:r>
          </a:p>
        </p:txBody>
      </p:sp>
      <p:sp>
        <p:nvSpPr>
          <p:cNvPr id="4" name="hcSlideMaster.Cover Short - LeftHeader">
            <a:extLst>
              <a:ext uri="{FF2B5EF4-FFF2-40B4-BE49-F238E27FC236}">
                <a16:creationId xmlns:a16="http://schemas.microsoft.com/office/drawing/2014/main" id="{AF431AD2-052A-C8E5-2715-3512DEA1ADF8}"/>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6" name="fcSlideMaster.Cover Short - LeftFooter" descr="BAE SYSTEMS PROPRIETARY">
            <a:extLst>
              <a:ext uri="{FF2B5EF4-FFF2-40B4-BE49-F238E27FC236}">
                <a16:creationId xmlns:a16="http://schemas.microsoft.com/office/drawing/2014/main" id="{28FCD642-46AF-28B3-9324-EB2B9C94C94B}"/>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879860856"/>
      </p:ext>
    </p:extLst>
  </p:cSld>
  <p:clrMapOvr>
    <a:masterClrMapping/>
  </p:clrMapOvr>
  <p:extLst>
    <p:ext uri="{DCECCB84-F9BA-43D5-87BE-67443E8EF086}">
      <p15:sldGuideLst xmlns:p15="http://schemas.microsoft.com/office/powerpoint/2012/main"/>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Cover Short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None/>
              <a:defRPr sz="180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0" name="Title 9">
            <a:extLst>
              <a:ext uri="{FF2B5EF4-FFF2-40B4-BE49-F238E27FC236}">
                <a16:creationId xmlns:a16="http://schemas.microsoft.com/office/drawing/2014/main" id="{9308F823-C7C9-F202-535A-EA0219EA7BA1}"/>
              </a:ext>
            </a:extLst>
          </p:cNvPr>
          <p:cNvSpPr>
            <a:spLocks noGrp="1"/>
          </p:cNvSpPr>
          <p:nvPr>
            <p:ph type="title"/>
          </p:nvPr>
        </p:nvSpPr>
        <p:spPr>
          <a:xfrm>
            <a:off x="6155576" y="725229"/>
            <a:ext cx="5781600" cy="1482434"/>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3600">
                <a:solidFill>
                  <a:schemeClr val="bg1"/>
                </a:solidFill>
              </a:defRPr>
            </a:lvl1pPr>
          </a:lstStyle>
          <a:p>
            <a:r>
              <a:rPr lang="en-GB"/>
              <a:t>Click to edit Master title style</a:t>
            </a:r>
            <a:endParaRPr lang="en-GB" dirty="0"/>
          </a:p>
        </p:txBody>
      </p:sp>
      <p:sp>
        <p:nvSpPr>
          <p:cNvPr id="8" name="Text Placeholder 9">
            <a:extLst>
              <a:ext uri="{FF2B5EF4-FFF2-40B4-BE49-F238E27FC236}">
                <a16:creationId xmlns:a16="http://schemas.microsoft.com/office/drawing/2014/main" id="{1025B583-5752-B16B-3498-07F6BD2A8635}"/>
              </a:ext>
            </a:extLst>
          </p:cNvPr>
          <p:cNvSpPr>
            <a:spLocks noGrp="1"/>
          </p:cNvSpPr>
          <p:nvPr>
            <p:ph type="body" sz="quarter" idx="21" hasCustomPrompt="1"/>
          </p:nvPr>
        </p:nvSpPr>
        <p:spPr>
          <a:xfrm>
            <a:off x="6414361" y="2199048"/>
            <a:ext cx="4972025"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dirty="0"/>
              <a:t>Click to add text if needed</a:t>
            </a:r>
          </a:p>
        </p:txBody>
      </p:sp>
      <p:sp>
        <p:nvSpPr>
          <p:cNvPr id="3" name="hcSlideMaster.Cover Short - RightHeader">
            <a:extLst>
              <a:ext uri="{FF2B5EF4-FFF2-40B4-BE49-F238E27FC236}">
                <a16:creationId xmlns:a16="http://schemas.microsoft.com/office/drawing/2014/main" id="{6030C1D7-6F58-19E2-6790-7C1EDB0A48ED}"/>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Cover Short - RightFooter" descr="BAE SYSTEMS PROPRIETARY">
            <a:extLst>
              <a:ext uri="{FF2B5EF4-FFF2-40B4-BE49-F238E27FC236}">
                <a16:creationId xmlns:a16="http://schemas.microsoft.com/office/drawing/2014/main" id="{5A48DDA3-4BFA-F2E9-6B75-AE6E83A9FD74}"/>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648286773"/>
      </p:ext>
    </p:extLst>
  </p:cSld>
  <p:clrMapOvr>
    <a:masterClrMapping/>
  </p:clrMapOvr>
  <p:extLst>
    <p:ext uri="{DCECCB84-F9BA-43D5-87BE-67443E8EF086}">
      <p15:sldGuideLst xmlns:p15="http://schemas.microsoft.com/office/powerpoint/2012/main"/>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over Long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None/>
              <a:defRPr sz="180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ECE394F1-3220-4DAF-913C-077631010D0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6" name="Title 2">
            <a:extLst>
              <a:ext uri="{FF2B5EF4-FFF2-40B4-BE49-F238E27FC236}">
                <a16:creationId xmlns:a16="http://schemas.microsoft.com/office/drawing/2014/main" id="{99523592-FD3C-B11F-7558-BB1A2B4C1FFB}"/>
              </a:ext>
            </a:extLst>
          </p:cNvPr>
          <p:cNvSpPr>
            <a:spLocks noGrp="1"/>
          </p:cNvSpPr>
          <p:nvPr>
            <p:ph type="title" hasCustomPrompt="1"/>
          </p:nvPr>
        </p:nvSpPr>
        <p:spPr>
          <a:xfrm>
            <a:off x="13" y="721329"/>
            <a:ext cx="7884000"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3600">
                <a:solidFill>
                  <a:schemeClr val="bg1"/>
                </a:solidFill>
              </a:defRPr>
            </a:lvl1pPr>
          </a:lstStyle>
          <a:p>
            <a:r>
              <a:rPr lang="en-GB" dirty="0"/>
              <a:t> Click to add title</a:t>
            </a:r>
          </a:p>
        </p:txBody>
      </p:sp>
      <p:sp>
        <p:nvSpPr>
          <p:cNvPr id="4" name="Text Placeholder 9">
            <a:extLst>
              <a:ext uri="{FF2B5EF4-FFF2-40B4-BE49-F238E27FC236}">
                <a16:creationId xmlns:a16="http://schemas.microsoft.com/office/drawing/2014/main" id="{D32AF21A-DFC8-3F43-CDDC-2395F1A6A302}"/>
              </a:ext>
            </a:extLst>
          </p:cNvPr>
          <p:cNvSpPr>
            <a:spLocks noGrp="1"/>
          </p:cNvSpPr>
          <p:nvPr>
            <p:ph type="body" sz="quarter" idx="20" hasCustomPrompt="1"/>
          </p:nvPr>
        </p:nvSpPr>
        <p:spPr>
          <a:xfrm>
            <a:off x="263470" y="2203764"/>
            <a:ext cx="7113723" cy="751206"/>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dirty="0"/>
              <a:t>Click to add text if needed</a:t>
            </a:r>
          </a:p>
        </p:txBody>
      </p:sp>
      <p:sp>
        <p:nvSpPr>
          <p:cNvPr id="2" name="hcSlideMaster.Cover Long - LeftHeader">
            <a:extLst>
              <a:ext uri="{FF2B5EF4-FFF2-40B4-BE49-F238E27FC236}">
                <a16:creationId xmlns:a16="http://schemas.microsoft.com/office/drawing/2014/main" id="{10E4DE5D-281A-2C83-9015-05BD3609E47B}"/>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7" name="fcSlideMaster.Cover Long - LeftFooter" descr="BAE SYSTEMS PROPRIETARY">
            <a:extLst>
              <a:ext uri="{FF2B5EF4-FFF2-40B4-BE49-F238E27FC236}">
                <a16:creationId xmlns:a16="http://schemas.microsoft.com/office/drawing/2014/main" id="{19CFDD6B-FB60-BFE8-4BBA-C433FAC9BAB7}"/>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816388198"/>
      </p:ext>
    </p:extLst>
  </p:cSld>
  <p:clrMapOvr>
    <a:masterClrMapping/>
  </p:clrMapOvr>
  <p:extLst>
    <p:ext uri="{DCECCB84-F9BA-43D5-87BE-67443E8EF086}">
      <p15:sldGuideLst xmlns:p15="http://schemas.microsoft.com/office/powerpoint/2012/main"/>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Cover Long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0" y="450000"/>
            <a:ext cx="12191999" cy="5652000"/>
          </a:xfrm>
          <a:solidFill>
            <a:schemeClr val="bg2"/>
          </a:solidFill>
        </p:spPr>
        <p:txBody>
          <a:bodyPr lIns="504000" bIns="288000" anchor="b"/>
          <a:lstStyle>
            <a:lvl1pPr marL="0" indent="0" algn="ctr">
              <a:buNone/>
              <a:defRPr sz="180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4AB8DD72-FB9B-45F2-90EC-36313C92CD77}"/>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2" name="Title 11">
            <a:extLst>
              <a:ext uri="{FF2B5EF4-FFF2-40B4-BE49-F238E27FC236}">
                <a16:creationId xmlns:a16="http://schemas.microsoft.com/office/drawing/2014/main" id="{22049B49-EEB4-80B8-5F87-BBF15C6885A6}"/>
              </a:ext>
            </a:extLst>
          </p:cNvPr>
          <p:cNvSpPr>
            <a:spLocks noGrp="1"/>
          </p:cNvSpPr>
          <p:nvPr>
            <p:ph type="title"/>
          </p:nvPr>
        </p:nvSpPr>
        <p:spPr>
          <a:xfrm>
            <a:off x="4036239" y="721328"/>
            <a:ext cx="7891200" cy="1482435"/>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3600">
                <a:solidFill>
                  <a:schemeClr val="bg1"/>
                </a:solidFill>
              </a:defRPr>
            </a:lvl1pPr>
          </a:lstStyle>
          <a:p>
            <a:r>
              <a:rPr lang="en-GB"/>
              <a:t>Click to edit Master title style</a:t>
            </a:r>
            <a:endParaRPr lang="en-GB" dirty="0"/>
          </a:p>
        </p:txBody>
      </p:sp>
      <p:sp>
        <p:nvSpPr>
          <p:cNvPr id="10" name="Text Placeholder 9">
            <a:extLst>
              <a:ext uri="{FF2B5EF4-FFF2-40B4-BE49-F238E27FC236}">
                <a16:creationId xmlns:a16="http://schemas.microsoft.com/office/drawing/2014/main" id="{BC446EA6-4ED3-5AD0-79A3-0624F26F1798}"/>
              </a:ext>
            </a:extLst>
          </p:cNvPr>
          <p:cNvSpPr>
            <a:spLocks noGrp="1"/>
          </p:cNvSpPr>
          <p:nvPr>
            <p:ph type="body" sz="quarter" idx="20" hasCustomPrompt="1"/>
          </p:nvPr>
        </p:nvSpPr>
        <p:spPr>
          <a:xfrm>
            <a:off x="4301469" y="2203763"/>
            <a:ext cx="7117270"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dirty="0"/>
              <a:t>Click to add text if needed</a:t>
            </a:r>
          </a:p>
        </p:txBody>
      </p:sp>
      <p:sp>
        <p:nvSpPr>
          <p:cNvPr id="3" name="hcSlideMaster.Cover Long - RightHeader">
            <a:extLst>
              <a:ext uri="{FF2B5EF4-FFF2-40B4-BE49-F238E27FC236}">
                <a16:creationId xmlns:a16="http://schemas.microsoft.com/office/drawing/2014/main" id="{614E7E8A-491A-929E-D621-9106A335F65F}"/>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Cover Long - RightFooter" descr="BAE SYSTEMS PROPRIETARY">
            <a:extLst>
              <a:ext uri="{FF2B5EF4-FFF2-40B4-BE49-F238E27FC236}">
                <a16:creationId xmlns:a16="http://schemas.microsoft.com/office/drawing/2014/main" id="{2D935BB6-E8C4-BC6D-2AD3-618723A7633F}"/>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091122974"/>
      </p:ext>
    </p:extLst>
  </p:cSld>
  <p:clrMapOvr>
    <a:masterClrMapping/>
  </p:clrMapOvr>
  <p:extLst>
    <p:ext uri="{DCECCB84-F9BA-43D5-87BE-67443E8EF086}">
      <p15:sldGuideLst xmlns:p15="http://schemas.microsoft.com/office/powerpoint/2012/main">
        <p15:guide id="1" pos="7514">
          <p15:clr>
            <a:srgbClr val="FBAE40"/>
          </p15:clr>
        </p15:guide>
      </p15:sldGuideLst>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Section Divider - Shor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None/>
              <a:defRPr sz="1800" b="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228CFA6-5DB1-4852-9A3C-3B6704CA6705}"/>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1B9E721B-418A-410D-B681-98E3D64A16E1}"/>
              </a:ext>
            </a:extLst>
          </p:cNvPr>
          <p:cNvSpPr>
            <a:spLocks noGrp="1"/>
          </p:cNvSpPr>
          <p:nvPr>
            <p:ph type="title"/>
          </p:nvPr>
        </p:nvSpPr>
        <p:spPr>
          <a:xfrm>
            <a:off x="1" y="708674"/>
            <a:ext cx="6264321" cy="1638000"/>
          </a:xfrm>
          <a:blipFill>
            <a:blip r:embed="rId2" cstate="screen">
              <a:extLst>
                <a:ext uri="{28A0092B-C50C-407E-A947-70E740481C1C}">
                  <a14:useLocalDpi xmlns:a14="http://schemas.microsoft.com/office/drawing/2010/main"/>
                </a:ext>
              </a:extLst>
            </a:blip>
            <a:stretch>
              <a:fillRect/>
            </a:stretch>
          </a:blipFill>
        </p:spPr>
        <p:txBody>
          <a:bodyPr lIns="252000" rIns="432000" bIns="396000" anchor="ctr" anchorCtr="0">
            <a:noAutofit/>
          </a:bodyPr>
          <a:lstStyle>
            <a:lvl1pPr>
              <a:lnSpc>
                <a:spcPct val="90000"/>
              </a:lnSpc>
              <a:defRPr sz="3600">
                <a:solidFill>
                  <a:schemeClr val="bg1"/>
                </a:solidFill>
              </a:defRPr>
            </a:lvl1pPr>
          </a:lstStyle>
          <a:p>
            <a:r>
              <a:rPr lang="en-GB"/>
              <a:t>Click to edit Master title style</a:t>
            </a:r>
            <a:endParaRPr lang="en-GB" dirty="0"/>
          </a:p>
        </p:txBody>
      </p:sp>
      <p:sp>
        <p:nvSpPr>
          <p:cNvPr id="4" name="hcSlideMaster.Section Divider - ShortHeader">
            <a:extLst>
              <a:ext uri="{FF2B5EF4-FFF2-40B4-BE49-F238E27FC236}">
                <a16:creationId xmlns:a16="http://schemas.microsoft.com/office/drawing/2014/main" id="{B2D123E5-AD72-26D1-B280-F2E1B2E4CCA5}"/>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Tree>
    <p:extLst>
      <p:ext uri="{BB962C8B-B14F-4D97-AF65-F5344CB8AC3E}">
        <p14:creationId xmlns:p14="http://schemas.microsoft.com/office/powerpoint/2010/main" val="229600591"/>
      </p:ext>
    </p:extLst>
  </p:cSld>
  <p:clrMapOvr>
    <a:masterClrMapping/>
  </p:clrMapOvr>
  <p:extLst>
    <p:ext uri="{DCECCB84-F9BA-43D5-87BE-67443E8EF086}">
      <p15:sldGuideLst xmlns:p15="http://schemas.microsoft.com/office/powerpoint/2012/main"/>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Section Divider - Long">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Font typeface="Arial" panose="020B0604020202020204" pitchFamily="34" charset="0"/>
              <a:buNone/>
              <a:defRPr sz="180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1CF46B8-1135-44B8-8A81-A121CEE3FAFB}"/>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4" name="Title 1">
            <a:extLst>
              <a:ext uri="{FF2B5EF4-FFF2-40B4-BE49-F238E27FC236}">
                <a16:creationId xmlns:a16="http://schemas.microsoft.com/office/drawing/2014/main" id="{8486B13B-F6E3-79D0-113F-8B9F1C58E5F3}"/>
              </a:ext>
            </a:extLst>
          </p:cNvPr>
          <p:cNvSpPr>
            <a:spLocks noGrp="1"/>
          </p:cNvSpPr>
          <p:nvPr>
            <p:ph type="title"/>
          </p:nvPr>
        </p:nvSpPr>
        <p:spPr>
          <a:xfrm>
            <a:off x="1" y="708674"/>
            <a:ext cx="8162281" cy="1638000"/>
          </a:xfrm>
          <a:blipFill dpi="0" rotWithShape="1">
            <a:blip r:embed="rId2" cstate="screen">
              <a:extLst>
                <a:ext uri="{28A0092B-C50C-407E-A947-70E740481C1C}">
                  <a14:useLocalDpi xmlns:a14="http://schemas.microsoft.com/office/drawing/2010/main"/>
                </a:ext>
              </a:extLst>
            </a:blip>
            <a:srcRect/>
            <a:stretch>
              <a:fillRect/>
            </a:stretch>
          </a:blipFill>
        </p:spPr>
        <p:txBody>
          <a:bodyPr lIns="252000" rIns="432000" bIns="396000" anchor="ctr" anchorCtr="0">
            <a:noAutofit/>
          </a:bodyPr>
          <a:lstStyle>
            <a:lvl1pPr>
              <a:lnSpc>
                <a:spcPct val="90000"/>
              </a:lnSpc>
              <a:defRPr sz="3600">
                <a:solidFill>
                  <a:schemeClr val="bg1"/>
                </a:solidFill>
              </a:defRPr>
            </a:lvl1pPr>
          </a:lstStyle>
          <a:p>
            <a:r>
              <a:rPr lang="en-GB"/>
              <a:t>Click to edit Master title style</a:t>
            </a:r>
            <a:endParaRPr lang="en-GB" dirty="0"/>
          </a:p>
        </p:txBody>
      </p:sp>
      <p:sp>
        <p:nvSpPr>
          <p:cNvPr id="2" name="hcSlideMaster.Section Divider - LongHeader">
            <a:extLst>
              <a:ext uri="{FF2B5EF4-FFF2-40B4-BE49-F238E27FC236}">
                <a16:creationId xmlns:a16="http://schemas.microsoft.com/office/drawing/2014/main" id="{9AD18076-FC02-B8D6-3267-5FCCABFFACB9}"/>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6" name="fcSlideMaster.Section Divider - LongFooter" descr="BAE SYSTEMS PROPRIETARY">
            <a:extLst>
              <a:ext uri="{FF2B5EF4-FFF2-40B4-BE49-F238E27FC236}">
                <a16:creationId xmlns:a16="http://schemas.microsoft.com/office/drawing/2014/main" id="{35FF89B2-2374-3E57-6ABB-61B5376E9D8A}"/>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206898031"/>
      </p:ext>
    </p:extLst>
  </p:cSld>
  <p:clrMapOvr>
    <a:masterClrMapping/>
  </p:clrMapOvr>
  <p:extLst>
    <p:ext uri="{DCECCB84-F9BA-43D5-87BE-67443E8EF086}">
      <p15:sldGuideLst xmlns:p15="http://schemas.microsoft.com/office/powerpoint/2012/main"/>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Box Header - One Conten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AE6BFAEE-0D6B-484D-A136-FAE371DF907F}"/>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121932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1" y="719138"/>
            <a:ext cx="60948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D6E1188E-E984-4E55-AB86-D72EB13EC7EE}"/>
              </a:ext>
            </a:extLst>
          </p:cNvPr>
          <p:cNvSpPr>
            <a:spLocks noGrp="1"/>
          </p:cNvSpPr>
          <p:nvPr>
            <p:ph sz="quarter" idx="16" hasCustomPrompt="1"/>
          </p:nvPr>
        </p:nvSpPr>
        <p:spPr>
          <a:xfrm>
            <a:off x="756001" y="2160000"/>
            <a:ext cx="11173199" cy="3067625"/>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0" name="Text Placeholder 9">
            <a:extLst>
              <a:ext uri="{FF2B5EF4-FFF2-40B4-BE49-F238E27FC236}">
                <a16:creationId xmlns:a16="http://schemas.microsoft.com/office/drawing/2014/main" id="{052836A7-8121-45C0-A425-8DCB4CAE9300}"/>
              </a:ext>
            </a:extLst>
          </p:cNvPr>
          <p:cNvSpPr>
            <a:spLocks noGrp="1"/>
          </p:cNvSpPr>
          <p:nvPr>
            <p:ph type="body" sz="quarter" idx="18"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4" name="hcSlideMaster.Box Header - One ContentHeader">
            <a:extLst>
              <a:ext uri="{FF2B5EF4-FFF2-40B4-BE49-F238E27FC236}">
                <a16:creationId xmlns:a16="http://schemas.microsoft.com/office/drawing/2014/main" id="{834B53D8-A7B7-5DBD-937D-421395B8DDC5}"/>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One ContentFooter" descr="BAE SYSTEMS PROPRIETARY">
            <a:extLst>
              <a:ext uri="{FF2B5EF4-FFF2-40B4-BE49-F238E27FC236}">
                <a16:creationId xmlns:a16="http://schemas.microsoft.com/office/drawing/2014/main" id="{87A779BC-F4A7-5F47-8F8F-D384A0CF629B}"/>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684920311"/>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7514">
          <p15:clr>
            <a:srgbClr val="FF96FF"/>
          </p15:clr>
        </p15:guide>
      </p15:sldGuideLst>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Box Header - Two Content">
    <p:spTree>
      <p:nvGrpSpPr>
        <p:cNvPr id="1" name=""/>
        <p:cNvGrpSpPr/>
        <p:nvPr/>
      </p:nvGrpSpPr>
      <p:grpSpPr>
        <a:xfrm>
          <a:off x="0" y="0"/>
          <a:ext cx="0" cy="0"/>
          <a:chOff x="0" y="0"/>
          <a:chExt cx="0" cy="0"/>
        </a:xfrm>
      </p:grpSpPr>
      <p:sp>
        <p:nvSpPr>
          <p:cNvPr id="9" name="Text Placeholder 6">
            <a:extLst>
              <a:ext uri="{FF2B5EF4-FFF2-40B4-BE49-F238E27FC236}">
                <a16:creationId xmlns:a16="http://schemas.microsoft.com/office/drawing/2014/main" id="{465EA134-2A1E-4A19-82C3-EBCDB13EFD34}"/>
              </a:ext>
              <a:ext uri="{C183D7F6-B498-43B3-948B-1728B52AA6E4}">
                <adec:decorative xmlns:adec="http://schemas.microsoft.com/office/drawing/2017/decorative" val="1"/>
              </a:ext>
            </a:extLst>
          </p:cNvPr>
          <p:cNvSpPr>
            <a:spLocks noGrp="1"/>
          </p:cNvSpPr>
          <p:nvPr>
            <p:ph type="body" sz="quarter" idx="18" hasCustomPrompt="1"/>
          </p:nvPr>
        </p:nvSpPr>
        <p:spPr>
          <a:xfrm>
            <a:off x="0" y="1357200"/>
            <a:ext cx="121932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3AD23AB9-8D52-4DFD-9DFE-6A6A66F270AB}"/>
              </a:ext>
            </a:extLst>
          </p:cNvPr>
          <p:cNvSpPr>
            <a:spLocks noGrp="1"/>
          </p:cNvSpPr>
          <p:nvPr>
            <p:ph sz="quarter" idx="16" hasCustomPrompt="1"/>
          </p:nvPr>
        </p:nvSpPr>
        <p:spPr>
          <a:xfrm>
            <a:off x="755650" y="2159001"/>
            <a:ext cx="5340000" cy="3073392"/>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0">
            <a:extLst>
              <a:ext uri="{FF2B5EF4-FFF2-40B4-BE49-F238E27FC236}">
                <a16:creationId xmlns:a16="http://schemas.microsoft.com/office/drawing/2014/main" id="{7F53A877-4559-47B9-BB57-B229447F63AD}"/>
              </a:ext>
            </a:extLst>
          </p:cNvPr>
          <p:cNvSpPr>
            <a:spLocks noGrp="1"/>
          </p:cNvSpPr>
          <p:nvPr>
            <p:ph sz="quarter" idx="17" hasCustomPrompt="1"/>
          </p:nvPr>
        </p:nvSpPr>
        <p:spPr>
          <a:xfrm>
            <a:off x="6599999" y="2160000"/>
            <a:ext cx="5340000" cy="3072393"/>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40EF5C6F-0D18-4D9A-B5B8-5B0BB34D9037}"/>
              </a:ext>
            </a:extLst>
          </p:cNvPr>
          <p:cNvSpPr>
            <a:spLocks noGrp="1"/>
          </p:cNvSpPr>
          <p:nvPr>
            <p:ph type="body" sz="quarter" idx="19"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4" name="hcSlideMaster.Box Header - Two ContentHeader">
            <a:extLst>
              <a:ext uri="{FF2B5EF4-FFF2-40B4-BE49-F238E27FC236}">
                <a16:creationId xmlns:a16="http://schemas.microsoft.com/office/drawing/2014/main" id="{F06948CC-BBD5-FD7D-B00D-37A8838233FC}"/>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Tree>
    <p:extLst>
      <p:ext uri="{BB962C8B-B14F-4D97-AF65-F5344CB8AC3E}">
        <p14:creationId xmlns:p14="http://schemas.microsoft.com/office/powerpoint/2010/main" val="2085575455"/>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Box Header - Three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B302C5A9-C00B-4D4A-8DAC-2117BB722038}"/>
              </a:ext>
              <a:ext uri="{C183D7F6-B498-43B3-948B-1728B52AA6E4}">
                <adec:decorative xmlns:adec="http://schemas.microsoft.com/office/drawing/2017/decorative" val="1"/>
              </a:ext>
            </a:extLst>
          </p:cNvPr>
          <p:cNvSpPr>
            <a:spLocks noGrp="1"/>
          </p:cNvSpPr>
          <p:nvPr>
            <p:ph type="body" sz="quarter" idx="19" hasCustomPrompt="1"/>
          </p:nvPr>
        </p:nvSpPr>
        <p:spPr>
          <a:xfrm>
            <a:off x="0" y="1357200"/>
            <a:ext cx="121932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48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EC987343-9DE6-4668-8788-26718958FFD5}"/>
              </a:ext>
            </a:extLst>
          </p:cNvPr>
          <p:cNvSpPr>
            <a:spLocks noGrp="1"/>
          </p:cNvSpPr>
          <p:nvPr>
            <p:ph sz="quarter" idx="16" hasCustomPrompt="1"/>
          </p:nvPr>
        </p:nvSpPr>
        <p:spPr>
          <a:xfrm>
            <a:off x="756001" y="2160000"/>
            <a:ext cx="356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0">
            <a:extLst>
              <a:ext uri="{FF2B5EF4-FFF2-40B4-BE49-F238E27FC236}">
                <a16:creationId xmlns:a16="http://schemas.microsoft.com/office/drawing/2014/main" id="{ECEA46B3-C3E2-48BC-B273-A46946E76AC7}"/>
              </a:ext>
            </a:extLst>
          </p:cNvPr>
          <p:cNvSpPr>
            <a:spLocks noGrp="1"/>
          </p:cNvSpPr>
          <p:nvPr>
            <p:ph sz="quarter" idx="17" hasCustomPrompt="1"/>
          </p:nvPr>
        </p:nvSpPr>
        <p:spPr>
          <a:xfrm>
            <a:off x="4568001" y="2160000"/>
            <a:ext cx="356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0">
            <a:extLst>
              <a:ext uri="{FF2B5EF4-FFF2-40B4-BE49-F238E27FC236}">
                <a16:creationId xmlns:a16="http://schemas.microsoft.com/office/drawing/2014/main" id="{85E7B3E3-A958-48D1-9C8D-C91717E261E5}"/>
              </a:ext>
            </a:extLst>
          </p:cNvPr>
          <p:cNvSpPr>
            <a:spLocks noGrp="1"/>
          </p:cNvSpPr>
          <p:nvPr>
            <p:ph sz="quarter" idx="18" hasCustomPrompt="1"/>
          </p:nvPr>
        </p:nvSpPr>
        <p:spPr>
          <a:xfrm>
            <a:off x="8380000" y="2160000"/>
            <a:ext cx="356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5" name="Text Placeholder 9">
            <a:extLst>
              <a:ext uri="{FF2B5EF4-FFF2-40B4-BE49-F238E27FC236}">
                <a16:creationId xmlns:a16="http://schemas.microsoft.com/office/drawing/2014/main" id="{2784B894-7D71-492A-82B9-0B2243CF10EC}"/>
              </a:ext>
            </a:extLst>
          </p:cNvPr>
          <p:cNvSpPr>
            <a:spLocks noGrp="1"/>
          </p:cNvSpPr>
          <p:nvPr>
            <p:ph type="body" sz="quarter" idx="20"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4" name="hcSlideMaster.Box Header - Three ContentHeader">
            <a:extLst>
              <a:ext uri="{FF2B5EF4-FFF2-40B4-BE49-F238E27FC236}">
                <a16:creationId xmlns:a16="http://schemas.microsoft.com/office/drawing/2014/main" id="{EFCDB17C-1F79-A481-2F6C-2A499949B5DA}"/>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Tree>
    <p:extLst>
      <p:ext uri="{BB962C8B-B14F-4D97-AF65-F5344CB8AC3E}">
        <p14:creationId xmlns:p14="http://schemas.microsoft.com/office/powerpoint/2010/main" val="356469476"/>
      </p:ext>
    </p:extLst>
  </p:cSld>
  <p:clrMapOvr>
    <a:masterClrMapping/>
  </p:clrMapOvr>
  <p:extLst>
    <p:ext uri="{DCECCB84-F9BA-43D5-87BE-67443E8EF086}">
      <p15:sldGuideLst xmlns:p15="http://schemas.microsoft.com/office/powerpoint/2012/main">
        <p15:guide id="1" orient="horz" pos="453">
          <p15:clr>
            <a:srgbClr val="717275"/>
          </p15:clr>
        </p15:guide>
        <p15:guide id="2" orient="horz" pos="855">
          <p15:clr>
            <a:srgbClr val="717275"/>
          </p15:clr>
        </p15:guide>
        <p15:guide id="3" orient="horz" pos="136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Box Header - Content and Picture">
    <p:spTree>
      <p:nvGrpSpPr>
        <p:cNvPr id="1" name=""/>
        <p:cNvGrpSpPr/>
        <p:nvPr/>
      </p:nvGrpSpPr>
      <p:grpSpPr>
        <a:xfrm>
          <a:off x="0" y="0"/>
          <a:ext cx="0" cy="0"/>
          <a:chOff x="0" y="0"/>
          <a:chExt cx="0" cy="0"/>
        </a:xfrm>
      </p:grpSpPr>
      <p:sp>
        <p:nvSpPr>
          <p:cNvPr id="8" name="Text Placeholder 6">
            <a:extLst>
              <a:ext uri="{FF2B5EF4-FFF2-40B4-BE49-F238E27FC236}">
                <a16:creationId xmlns:a16="http://schemas.microsoft.com/office/drawing/2014/main" id="{25199928-C06E-4CB9-96E5-EF5C80BC1312}"/>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121932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008A6A54-631D-46CD-A50B-366743045828}"/>
              </a:ext>
            </a:extLst>
          </p:cNvPr>
          <p:cNvSpPr>
            <a:spLocks noGrp="1"/>
          </p:cNvSpPr>
          <p:nvPr>
            <p:ph sz="quarter" idx="16" hasCustomPrompt="1"/>
          </p:nvPr>
        </p:nvSpPr>
        <p:spPr>
          <a:xfrm>
            <a:off x="756001" y="2160000"/>
            <a:ext cx="5340000" cy="3940763"/>
          </a:xfrm>
        </p:spPr>
        <p:txBody>
          <a:bodyPr tIns="0"/>
          <a:lstStyle>
            <a:lvl1pPr>
              <a:defRPr/>
            </a:lvl1pPr>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Picture Placeholder 8">
            <a:extLst>
              <a:ext uri="{FF2B5EF4-FFF2-40B4-BE49-F238E27FC236}">
                <a16:creationId xmlns:a16="http://schemas.microsoft.com/office/drawing/2014/main" id="{E8553614-A425-4A95-AD44-0B0428BC614A}"/>
              </a:ext>
              <a:ext uri="{C183D7F6-B498-43B3-948B-1728B52AA6E4}">
                <adec:decorative xmlns:adec="http://schemas.microsoft.com/office/drawing/2017/decorative" val="0"/>
              </a:ext>
            </a:extLst>
          </p:cNvPr>
          <p:cNvSpPr>
            <a:spLocks noGrp="1"/>
          </p:cNvSpPr>
          <p:nvPr>
            <p:ph type="pic" sz="quarter" idx="20"/>
          </p:nvPr>
        </p:nvSpPr>
        <p:spPr>
          <a:xfrm>
            <a:off x="6599238" y="1357313"/>
            <a:ext cx="5340000" cy="4743450"/>
          </a:xfrm>
          <a:noFill/>
        </p:spPr>
        <p:txBody>
          <a:bodyPr tIns="144000"/>
          <a:lstStyle>
            <a:lvl1pPr marL="0" indent="0" algn="ctr">
              <a:buNone/>
              <a:defRPr sz="1800"/>
            </a:lvl1pPr>
          </a:lstStyle>
          <a:p>
            <a:r>
              <a:rPr lang="en-GB" dirty="0"/>
              <a:t>Click icon to add picture</a:t>
            </a:r>
          </a:p>
        </p:txBody>
      </p:sp>
      <p:sp>
        <p:nvSpPr>
          <p:cNvPr id="4" name="hcSlideMaster.Box Header - Content and PictureHeader">
            <a:extLst>
              <a:ext uri="{FF2B5EF4-FFF2-40B4-BE49-F238E27FC236}">
                <a16:creationId xmlns:a16="http://schemas.microsoft.com/office/drawing/2014/main" id="{B08D2B81-E946-A3E2-5CD6-9DC9E9F2E00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Content and PictureFooter" descr="BAE SYSTEMS PROPRIETARY">
            <a:extLst>
              <a:ext uri="{FF2B5EF4-FFF2-40B4-BE49-F238E27FC236}">
                <a16:creationId xmlns:a16="http://schemas.microsoft.com/office/drawing/2014/main" id="{5C3A4E79-BEE0-0D2B-F347-7C9E54D40BDA}"/>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112052613"/>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Box Header - Content and two Pictures">
    <p:spTree>
      <p:nvGrpSpPr>
        <p:cNvPr id="1" name=""/>
        <p:cNvGrpSpPr/>
        <p:nvPr/>
      </p:nvGrpSpPr>
      <p:grpSpPr>
        <a:xfrm>
          <a:off x="0" y="0"/>
          <a:ext cx="0" cy="0"/>
          <a:chOff x="0" y="0"/>
          <a:chExt cx="0" cy="0"/>
        </a:xfrm>
      </p:grpSpPr>
      <p:sp>
        <p:nvSpPr>
          <p:cNvPr id="11" name="Text Placeholder 6">
            <a:extLst>
              <a:ext uri="{FF2B5EF4-FFF2-40B4-BE49-F238E27FC236}">
                <a16:creationId xmlns:a16="http://schemas.microsoft.com/office/drawing/2014/main" id="{2F440FA0-69B2-4AE3-A704-4EB1E9E942B2}"/>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12193200" cy="47435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7BAD2C18-3A05-4876-88C4-6928EAEE8417}"/>
              </a:ext>
            </a:extLst>
          </p:cNvPr>
          <p:cNvSpPr>
            <a:spLocks noGrp="1"/>
          </p:cNvSpPr>
          <p:nvPr>
            <p:ph sz="quarter" idx="16" hasCustomPrompt="1"/>
          </p:nvPr>
        </p:nvSpPr>
        <p:spPr>
          <a:xfrm>
            <a:off x="756001" y="2160000"/>
            <a:ext cx="5340000" cy="394200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4" name="Picture Placeholder 8">
            <a:extLst>
              <a:ext uri="{FF2B5EF4-FFF2-40B4-BE49-F238E27FC236}">
                <a16:creationId xmlns:a16="http://schemas.microsoft.com/office/drawing/2014/main" id="{8B7E06AF-9D53-4DB7-8A04-2EAEB7558986}"/>
              </a:ext>
              <a:ext uri="{C183D7F6-B498-43B3-948B-1728B52AA6E4}">
                <adec:decorative xmlns:adec="http://schemas.microsoft.com/office/drawing/2017/decorative" val="0"/>
              </a:ext>
            </a:extLst>
          </p:cNvPr>
          <p:cNvSpPr>
            <a:spLocks noGrp="1"/>
          </p:cNvSpPr>
          <p:nvPr>
            <p:ph type="pic" sz="quarter" idx="21"/>
          </p:nvPr>
        </p:nvSpPr>
        <p:spPr>
          <a:xfrm>
            <a:off x="6599238" y="1357313"/>
            <a:ext cx="5340000" cy="2240999"/>
          </a:xfrm>
          <a:noFill/>
        </p:spPr>
        <p:txBody>
          <a:bodyPr tIns="144000"/>
          <a:lstStyle>
            <a:lvl1pPr marL="0" indent="0" algn="ctr">
              <a:buNone/>
              <a:defRPr sz="1800"/>
            </a:lvl1pPr>
          </a:lstStyle>
          <a:p>
            <a:r>
              <a:rPr lang="en-GB" dirty="0"/>
              <a:t>Click icon to add picture</a:t>
            </a:r>
          </a:p>
        </p:txBody>
      </p:sp>
      <p:sp>
        <p:nvSpPr>
          <p:cNvPr id="13" name="Picture Placeholder 8">
            <a:extLst>
              <a:ext uri="{FF2B5EF4-FFF2-40B4-BE49-F238E27FC236}">
                <a16:creationId xmlns:a16="http://schemas.microsoft.com/office/drawing/2014/main" id="{6F75C54D-2D3D-4848-9E01-6E68A2C42B26}"/>
              </a:ext>
              <a:ext uri="{C183D7F6-B498-43B3-948B-1728B52AA6E4}">
                <adec:decorative xmlns:adec="http://schemas.microsoft.com/office/drawing/2017/decorative" val="0"/>
              </a:ext>
            </a:extLst>
          </p:cNvPr>
          <p:cNvSpPr>
            <a:spLocks noGrp="1"/>
          </p:cNvSpPr>
          <p:nvPr>
            <p:ph type="pic" sz="quarter" idx="20"/>
          </p:nvPr>
        </p:nvSpPr>
        <p:spPr>
          <a:xfrm>
            <a:off x="6599238" y="3859764"/>
            <a:ext cx="5340000" cy="2240999"/>
          </a:xfrm>
          <a:noFill/>
        </p:spPr>
        <p:txBody>
          <a:bodyPr tIns="144000"/>
          <a:lstStyle>
            <a:lvl1pPr marL="0" indent="0" algn="ctr">
              <a:buNone/>
              <a:defRPr sz="1800"/>
            </a:lvl1pPr>
          </a:lstStyle>
          <a:p>
            <a:r>
              <a:rPr lang="en-GB" dirty="0"/>
              <a:t>Click icon to add picture</a:t>
            </a:r>
          </a:p>
        </p:txBody>
      </p:sp>
      <p:sp>
        <p:nvSpPr>
          <p:cNvPr id="4" name="hcSlideMaster.Box Header - Content and two PicturesHeader">
            <a:extLst>
              <a:ext uri="{FF2B5EF4-FFF2-40B4-BE49-F238E27FC236}">
                <a16:creationId xmlns:a16="http://schemas.microsoft.com/office/drawing/2014/main" id="{2E9CA0B0-ED61-039C-57DA-CDAAA5F8CE95}"/>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Content and two PicturesFooter" descr="BAE SYSTEMS PROPRIETARY">
            <a:extLst>
              <a:ext uri="{FF2B5EF4-FFF2-40B4-BE49-F238E27FC236}">
                <a16:creationId xmlns:a16="http://schemas.microsoft.com/office/drawing/2014/main" id="{5A09C55C-9FAE-4805-A6CC-0CD0F310A433}"/>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87718189"/>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Box Header - 3 Boxed title and Content">
    <p:spTree>
      <p:nvGrpSpPr>
        <p:cNvPr id="1" name=""/>
        <p:cNvGrpSpPr/>
        <p:nvPr/>
      </p:nvGrpSpPr>
      <p:grpSpPr>
        <a:xfrm>
          <a:off x="0" y="0"/>
          <a:ext cx="0" cy="0"/>
          <a:chOff x="0" y="0"/>
          <a:chExt cx="0" cy="0"/>
        </a:xfrm>
      </p:grpSpPr>
      <p:sp>
        <p:nvSpPr>
          <p:cNvPr id="45" name="Text Placeholder 44">
            <a:extLst>
              <a:ext uri="{FF2B5EF4-FFF2-40B4-BE49-F238E27FC236}">
                <a16:creationId xmlns:a16="http://schemas.microsoft.com/office/drawing/2014/main" id="{0F2F7E28-90F6-4888-B5D9-D6C518BB32ED}"/>
              </a:ext>
              <a:ext uri="{C183D7F6-B498-43B3-948B-1728B52AA6E4}">
                <adec:decorative xmlns:adec="http://schemas.microsoft.com/office/drawing/2017/decorative" val="1"/>
              </a:ext>
            </a:extLst>
          </p:cNvPr>
          <p:cNvSpPr>
            <a:spLocks noGrp="1"/>
          </p:cNvSpPr>
          <p:nvPr>
            <p:ph type="body" sz="quarter" idx="20" hasCustomPrompt="1"/>
          </p:nvPr>
        </p:nvSpPr>
        <p:spPr>
          <a:xfrm>
            <a:off x="0" y="1357201"/>
            <a:ext cx="12192000" cy="4743562"/>
          </a:xfrm>
          <a:solidFill>
            <a:schemeClr val="bg2"/>
          </a:solidFill>
        </p:spPr>
        <p:txBody>
          <a:bodyPr/>
          <a:lstStyle>
            <a:lvl1pPr marL="0" indent="0">
              <a:buNone/>
              <a:defRPr/>
            </a:lvl1pPr>
            <a:lvl2pPr marL="0" indent="0">
              <a:buNone/>
              <a:defRPr/>
            </a:lvl2pPr>
            <a:lvl3pPr marL="0" indent="0">
              <a:buNone/>
              <a:defRPr/>
            </a:lvl3pPr>
            <a:lvl4pPr marL="252000" indent="0">
              <a:buNone/>
              <a:defRPr/>
            </a:lvl4pPr>
            <a:lvl5pPr marL="504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36" name="Text Placeholder 5">
            <a:extLst>
              <a:ext uri="{FF2B5EF4-FFF2-40B4-BE49-F238E27FC236}">
                <a16:creationId xmlns:a16="http://schemas.microsoft.com/office/drawing/2014/main" id="{163AF3FA-CD37-4BFB-9ED5-125E82D0BD83}"/>
              </a:ext>
            </a:extLst>
          </p:cNvPr>
          <p:cNvSpPr>
            <a:spLocks noGrp="1"/>
          </p:cNvSpPr>
          <p:nvPr>
            <p:ph type="body" sz="quarter" idx="11"/>
          </p:nvPr>
        </p:nvSpPr>
        <p:spPr>
          <a:xfrm>
            <a:off x="757238" y="2159000"/>
            <a:ext cx="3560000" cy="7020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298F8E66-6C94-40A7-B10D-9D506696DDCD}"/>
              </a:ext>
            </a:extLst>
          </p:cNvPr>
          <p:cNvSpPr>
            <a:spLocks noGrp="1"/>
          </p:cNvSpPr>
          <p:nvPr>
            <p:ph sz="quarter" idx="12"/>
          </p:nvPr>
        </p:nvSpPr>
        <p:spPr>
          <a:xfrm>
            <a:off x="755650" y="2968625"/>
            <a:ext cx="356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20F8FB04-B864-45A7-A035-AA7CEF2DEC8A}"/>
              </a:ext>
            </a:extLst>
          </p:cNvPr>
          <p:cNvSpPr>
            <a:spLocks noGrp="1"/>
          </p:cNvSpPr>
          <p:nvPr>
            <p:ph type="pic" sz="quarter" idx="13"/>
          </p:nvPr>
        </p:nvSpPr>
        <p:spPr>
          <a:xfrm>
            <a:off x="757238" y="4589463"/>
            <a:ext cx="3560000" cy="1511300"/>
          </a:xfrm>
        </p:spPr>
        <p:txBody>
          <a:bodyPr tIns="72000"/>
          <a:lstStyle>
            <a:lvl1pPr marL="0" indent="0" algn="ctr">
              <a:buNone/>
              <a:defRPr sz="1800"/>
            </a:lvl1pPr>
          </a:lstStyle>
          <a:p>
            <a:r>
              <a:rPr lang="en-GB" dirty="0"/>
              <a:t>Click icon to add picture</a:t>
            </a:r>
          </a:p>
        </p:txBody>
      </p:sp>
      <p:sp>
        <p:nvSpPr>
          <p:cNvPr id="37" name="Text Placeholder 5">
            <a:extLst>
              <a:ext uri="{FF2B5EF4-FFF2-40B4-BE49-F238E27FC236}">
                <a16:creationId xmlns:a16="http://schemas.microsoft.com/office/drawing/2014/main" id="{A7FDABBB-D50A-4291-8058-4752636BF03D}"/>
              </a:ext>
            </a:extLst>
          </p:cNvPr>
          <p:cNvSpPr>
            <a:spLocks noGrp="1"/>
          </p:cNvSpPr>
          <p:nvPr>
            <p:ph type="body" sz="quarter" idx="14"/>
          </p:nvPr>
        </p:nvSpPr>
        <p:spPr>
          <a:xfrm>
            <a:off x="4567238" y="2159000"/>
            <a:ext cx="3560000" cy="7020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13" name="Content Placeholder 12">
            <a:extLst>
              <a:ext uri="{FF2B5EF4-FFF2-40B4-BE49-F238E27FC236}">
                <a16:creationId xmlns:a16="http://schemas.microsoft.com/office/drawing/2014/main" id="{5558B06C-F48C-4D2F-85C7-A928E65B98A6}"/>
              </a:ext>
            </a:extLst>
          </p:cNvPr>
          <p:cNvSpPr>
            <a:spLocks noGrp="1"/>
          </p:cNvSpPr>
          <p:nvPr>
            <p:ph sz="quarter" idx="15"/>
          </p:nvPr>
        </p:nvSpPr>
        <p:spPr>
          <a:xfrm>
            <a:off x="4562473" y="2968625"/>
            <a:ext cx="356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8" name="Picture Placeholder 37">
            <a:extLst>
              <a:ext uri="{FF2B5EF4-FFF2-40B4-BE49-F238E27FC236}">
                <a16:creationId xmlns:a16="http://schemas.microsoft.com/office/drawing/2014/main" id="{386E4943-BA3E-4AF0-8D58-839214D5CB23}"/>
              </a:ext>
            </a:extLst>
          </p:cNvPr>
          <p:cNvSpPr>
            <a:spLocks noGrp="1"/>
          </p:cNvSpPr>
          <p:nvPr>
            <p:ph type="pic" sz="quarter" idx="16"/>
          </p:nvPr>
        </p:nvSpPr>
        <p:spPr>
          <a:xfrm>
            <a:off x="4562472" y="4589463"/>
            <a:ext cx="3560000" cy="1511300"/>
          </a:xfrm>
        </p:spPr>
        <p:txBody>
          <a:bodyPr tIns="72000"/>
          <a:lstStyle>
            <a:lvl1pPr marL="0" indent="0" algn="ctr">
              <a:buNone/>
              <a:defRPr sz="1800"/>
            </a:lvl1pPr>
          </a:lstStyle>
          <a:p>
            <a:r>
              <a:rPr lang="en-GB" dirty="0"/>
              <a:t>Click icon to add picture</a:t>
            </a:r>
          </a:p>
        </p:txBody>
      </p:sp>
      <p:sp>
        <p:nvSpPr>
          <p:cNvPr id="39" name="Text Placeholder 5">
            <a:extLst>
              <a:ext uri="{FF2B5EF4-FFF2-40B4-BE49-F238E27FC236}">
                <a16:creationId xmlns:a16="http://schemas.microsoft.com/office/drawing/2014/main" id="{D7493B8C-0356-4EC0-9E5C-92AE4FD36D54}"/>
              </a:ext>
            </a:extLst>
          </p:cNvPr>
          <p:cNvSpPr>
            <a:spLocks noGrp="1"/>
          </p:cNvSpPr>
          <p:nvPr>
            <p:ph type="body" sz="quarter" idx="17"/>
          </p:nvPr>
        </p:nvSpPr>
        <p:spPr>
          <a:xfrm>
            <a:off x="8386768" y="2159000"/>
            <a:ext cx="3560000" cy="7020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41" name="Content Placeholder 40">
            <a:extLst>
              <a:ext uri="{FF2B5EF4-FFF2-40B4-BE49-F238E27FC236}">
                <a16:creationId xmlns:a16="http://schemas.microsoft.com/office/drawing/2014/main" id="{32D53481-49C8-433F-AC61-3FB3864EFD35}"/>
              </a:ext>
            </a:extLst>
          </p:cNvPr>
          <p:cNvSpPr>
            <a:spLocks noGrp="1"/>
          </p:cNvSpPr>
          <p:nvPr>
            <p:ph sz="quarter" idx="18"/>
          </p:nvPr>
        </p:nvSpPr>
        <p:spPr>
          <a:xfrm>
            <a:off x="8378826" y="2965448"/>
            <a:ext cx="356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3" name="Picture Placeholder 42">
            <a:extLst>
              <a:ext uri="{FF2B5EF4-FFF2-40B4-BE49-F238E27FC236}">
                <a16:creationId xmlns:a16="http://schemas.microsoft.com/office/drawing/2014/main" id="{5971B98D-6A61-421C-AA7E-C08E9D8D81F3}"/>
              </a:ext>
            </a:extLst>
          </p:cNvPr>
          <p:cNvSpPr>
            <a:spLocks noGrp="1"/>
          </p:cNvSpPr>
          <p:nvPr>
            <p:ph type="pic" sz="quarter" idx="19"/>
          </p:nvPr>
        </p:nvSpPr>
        <p:spPr>
          <a:xfrm>
            <a:off x="8378825" y="4586286"/>
            <a:ext cx="3560000" cy="1511300"/>
          </a:xfrm>
        </p:spPr>
        <p:txBody>
          <a:bodyPr tIns="72000"/>
          <a:lstStyle>
            <a:lvl1pPr marL="0" indent="0" algn="ctr">
              <a:buNone/>
              <a:defRPr sz="1800"/>
            </a:lvl1pPr>
          </a:lstStyle>
          <a:p>
            <a:r>
              <a:rPr lang="en-GB" dirty="0"/>
              <a:t>Click icon to add picture</a:t>
            </a:r>
          </a:p>
        </p:txBody>
      </p:sp>
      <p:sp>
        <p:nvSpPr>
          <p:cNvPr id="4" name="hcSlideMaster.Box Header - 3 Boxed title and ContentHeader">
            <a:extLst>
              <a:ext uri="{FF2B5EF4-FFF2-40B4-BE49-F238E27FC236}">
                <a16:creationId xmlns:a16="http://schemas.microsoft.com/office/drawing/2014/main" id="{F0D60723-855D-0EF3-A18E-4D2861C0FD56}"/>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3 Boxed title and ContentFooter" descr="BAE SYSTEMS PROPRIETARY">
            <a:extLst>
              <a:ext uri="{FF2B5EF4-FFF2-40B4-BE49-F238E27FC236}">
                <a16:creationId xmlns:a16="http://schemas.microsoft.com/office/drawing/2014/main" id="{19E628A3-708B-F5E6-A4C6-BF841CC76AFC}"/>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223719201"/>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36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Box Header - 5 Boxed title and Content">
    <p:spTree>
      <p:nvGrpSpPr>
        <p:cNvPr id="1" name=""/>
        <p:cNvGrpSpPr/>
        <p:nvPr/>
      </p:nvGrpSpPr>
      <p:grpSpPr>
        <a:xfrm>
          <a:off x="0" y="0"/>
          <a:ext cx="0" cy="0"/>
          <a:chOff x="0" y="0"/>
          <a:chExt cx="0" cy="0"/>
        </a:xfrm>
      </p:grpSpPr>
      <p:sp>
        <p:nvSpPr>
          <p:cNvPr id="33" name="Text Placeholder 32">
            <a:extLst>
              <a:ext uri="{FF2B5EF4-FFF2-40B4-BE49-F238E27FC236}">
                <a16:creationId xmlns:a16="http://schemas.microsoft.com/office/drawing/2014/main" id="{1CBDB3ED-260A-444B-94C5-54437DFC5D94}"/>
              </a:ext>
              <a:ext uri="{C183D7F6-B498-43B3-948B-1728B52AA6E4}">
                <adec:decorative xmlns:adec="http://schemas.microsoft.com/office/drawing/2017/decorative" val="1"/>
              </a:ext>
            </a:extLst>
          </p:cNvPr>
          <p:cNvSpPr>
            <a:spLocks noGrp="1"/>
          </p:cNvSpPr>
          <p:nvPr>
            <p:ph type="body" sz="quarter" idx="26" hasCustomPrompt="1"/>
          </p:nvPr>
        </p:nvSpPr>
        <p:spPr>
          <a:xfrm>
            <a:off x="0" y="1357201"/>
            <a:ext cx="12192000" cy="4743562"/>
          </a:xfrm>
          <a:solidFill>
            <a:schemeClr val="bg2"/>
          </a:solidFill>
        </p:spPr>
        <p:txBody>
          <a:bodyPr/>
          <a:lstStyle>
            <a:lvl1pPr marL="0" indent="0">
              <a:buNone/>
              <a:defRPr/>
            </a:lvl1pPr>
            <a:lvl2pPr marL="0" indent="0">
              <a:buNone/>
              <a:defRPr/>
            </a:lvl2pPr>
            <a:lvl3pPr marL="0" indent="0">
              <a:buNone/>
              <a:defRPr/>
            </a:lvl3pPr>
            <a:lvl4pPr marL="252000" indent="0">
              <a:buNone/>
              <a:defRPr/>
            </a:lvl4pPr>
            <a:lvl5pPr marL="504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5" name="Text Placeholder 5">
            <a:extLst>
              <a:ext uri="{FF2B5EF4-FFF2-40B4-BE49-F238E27FC236}">
                <a16:creationId xmlns:a16="http://schemas.microsoft.com/office/drawing/2014/main" id="{33751D8A-7F22-43FB-9265-B515EC79A4D9}"/>
              </a:ext>
            </a:extLst>
          </p:cNvPr>
          <p:cNvSpPr>
            <a:spLocks noGrp="1"/>
          </p:cNvSpPr>
          <p:nvPr>
            <p:ph type="body" sz="quarter" idx="11" hasCustomPrompt="1"/>
          </p:nvPr>
        </p:nvSpPr>
        <p:spPr>
          <a:xfrm>
            <a:off x="755649" y="2159000"/>
            <a:ext cx="2035200" cy="3429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6" name="Content Placeholder 5">
            <a:extLst>
              <a:ext uri="{FF2B5EF4-FFF2-40B4-BE49-F238E27FC236}">
                <a16:creationId xmlns:a16="http://schemas.microsoft.com/office/drawing/2014/main" id="{654D1464-24B8-4CF3-88F1-41DCA29FDF6D}"/>
              </a:ext>
            </a:extLst>
          </p:cNvPr>
          <p:cNvSpPr>
            <a:spLocks noGrp="1"/>
          </p:cNvSpPr>
          <p:nvPr>
            <p:ph sz="quarter" idx="12"/>
          </p:nvPr>
        </p:nvSpPr>
        <p:spPr>
          <a:xfrm>
            <a:off x="755649"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9" name="Picture Placeholder 8">
            <a:extLst>
              <a:ext uri="{FF2B5EF4-FFF2-40B4-BE49-F238E27FC236}">
                <a16:creationId xmlns:a16="http://schemas.microsoft.com/office/drawing/2014/main" id="{A00E0D18-219C-4225-A990-84EB6045F953}"/>
              </a:ext>
              <a:ext uri="{C183D7F6-B498-43B3-948B-1728B52AA6E4}">
                <adec:decorative xmlns:adec="http://schemas.microsoft.com/office/drawing/2017/decorative" val="0"/>
              </a:ext>
            </a:extLst>
          </p:cNvPr>
          <p:cNvSpPr>
            <a:spLocks noGrp="1"/>
          </p:cNvSpPr>
          <p:nvPr>
            <p:ph type="pic" sz="quarter" idx="13"/>
          </p:nvPr>
        </p:nvSpPr>
        <p:spPr>
          <a:xfrm>
            <a:off x="755649" y="5308600"/>
            <a:ext cx="2035200" cy="792163"/>
          </a:xfrm>
        </p:spPr>
        <p:txBody>
          <a:bodyPr tIns="0"/>
          <a:lstStyle>
            <a:lvl1pPr marL="0" indent="0" algn="ctr">
              <a:buNone/>
              <a:defRPr sz="1600"/>
            </a:lvl1pPr>
          </a:lstStyle>
          <a:p>
            <a:r>
              <a:rPr lang="en-GB" dirty="0"/>
              <a:t>Click icon to add picture</a:t>
            </a:r>
          </a:p>
        </p:txBody>
      </p:sp>
      <p:sp>
        <p:nvSpPr>
          <p:cNvPr id="20" name="Text Placeholder 5">
            <a:extLst>
              <a:ext uri="{FF2B5EF4-FFF2-40B4-BE49-F238E27FC236}">
                <a16:creationId xmlns:a16="http://schemas.microsoft.com/office/drawing/2014/main" id="{CF83073C-C10F-4032-A81F-6B701EDCCFB5}"/>
              </a:ext>
            </a:extLst>
          </p:cNvPr>
          <p:cNvSpPr>
            <a:spLocks noGrp="1"/>
          </p:cNvSpPr>
          <p:nvPr>
            <p:ph type="body" sz="quarter" idx="14" hasCustomPrompt="1"/>
          </p:nvPr>
        </p:nvSpPr>
        <p:spPr>
          <a:xfrm>
            <a:off x="3049614" y="2177019"/>
            <a:ext cx="2035200" cy="3429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2" name="Content Placeholder 11">
            <a:extLst>
              <a:ext uri="{FF2B5EF4-FFF2-40B4-BE49-F238E27FC236}">
                <a16:creationId xmlns:a16="http://schemas.microsoft.com/office/drawing/2014/main" id="{64D61A30-6B4B-4757-A826-7C179B81ADE4}"/>
              </a:ext>
            </a:extLst>
          </p:cNvPr>
          <p:cNvSpPr>
            <a:spLocks noGrp="1"/>
          </p:cNvSpPr>
          <p:nvPr>
            <p:ph sz="quarter" idx="15"/>
          </p:nvPr>
        </p:nvSpPr>
        <p:spPr>
          <a:xfrm>
            <a:off x="3048026"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2C4225E5-3171-42C6-A80F-7AC7599FC112}"/>
              </a:ext>
              <a:ext uri="{C183D7F6-B498-43B3-948B-1728B52AA6E4}">
                <adec:decorative xmlns:adec="http://schemas.microsoft.com/office/drawing/2017/decorative" val="0"/>
              </a:ext>
            </a:extLst>
          </p:cNvPr>
          <p:cNvSpPr>
            <a:spLocks noGrp="1"/>
          </p:cNvSpPr>
          <p:nvPr>
            <p:ph type="pic" sz="quarter" idx="16"/>
          </p:nvPr>
        </p:nvSpPr>
        <p:spPr>
          <a:xfrm>
            <a:off x="3048026" y="5308600"/>
            <a:ext cx="2035200" cy="792163"/>
          </a:xfrm>
        </p:spPr>
        <p:txBody>
          <a:bodyPr tIns="0"/>
          <a:lstStyle>
            <a:lvl1pPr marL="0" indent="0" algn="ctr">
              <a:buNone/>
              <a:defRPr sz="1600"/>
            </a:lvl1pPr>
          </a:lstStyle>
          <a:p>
            <a:r>
              <a:rPr lang="en-GB" dirty="0"/>
              <a:t>Click icon to add picture</a:t>
            </a:r>
          </a:p>
        </p:txBody>
      </p:sp>
      <p:sp>
        <p:nvSpPr>
          <p:cNvPr id="25" name="Text Placeholder 5">
            <a:extLst>
              <a:ext uri="{FF2B5EF4-FFF2-40B4-BE49-F238E27FC236}">
                <a16:creationId xmlns:a16="http://schemas.microsoft.com/office/drawing/2014/main" id="{7158B6D9-3B26-4DB7-83C8-3900F9957915}"/>
              </a:ext>
            </a:extLst>
          </p:cNvPr>
          <p:cNvSpPr>
            <a:spLocks noGrp="1"/>
          </p:cNvSpPr>
          <p:nvPr>
            <p:ph type="body" sz="quarter" idx="17" hasCustomPrompt="1"/>
          </p:nvPr>
        </p:nvSpPr>
        <p:spPr>
          <a:xfrm>
            <a:off x="5343579" y="2177019"/>
            <a:ext cx="2035200" cy="342900"/>
          </a:xfrm>
          <a:solidFill>
            <a:schemeClr val="tx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8" name="Content Placeholder 17">
            <a:extLst>
              <a:ext uri="{FF2B5EF4-FFF2-40B4-BE49-F238E27FC236}">
                <a16:creationId xmlns:a16="http://schemas.microsoft.com/office/drawing/2014/main" id="{7C7A30BC-39C6-447A-84E3-209169D67028}"/>
              </a:ext>
            </a:extLst>
          </p:cNvPr>
          <p:cNvSpPr>
            <a:spLocks noGrp="1"/>
          </p:cNvSpPr>
          <p:nvPr>
            <p:ph sz="quarter" idx="18"/>
          </p:nvPr>
        </p:nvSpPr>
        <p:spPr>
          <a:xfrm>
            <a:off x="5341990"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1" name="Picture Placeholder 20">
            <a:extLst>
              <a:ext uri="{FF2B5EF4-FFF2-40B4-BE49-F238E27FC236}">
                <a16:creationId xmlns:a16="http://schemas.microsoft.com/office/drawing/2014/main" id="{651D0CBF-5A3C-4D3F-A148-70393C713FDF}"/>
              </a:ext>
              <a:ext uri="{C183D7F6-B498-43B3-948B-1728B52AA6E4}">
                <adec:decorative xmlns:adec="http://schemas.microsoft.com/office/drawing/2017/decorative" val="0"/>
              </a:ext>
            </a:extLst>
          </p:cNvPr>
          <p:cNvSpPr>
            <a:spLocks noGrp="1"/>
          </p:cNvSpPr>
          <p:nvPr>
            <p:ph type="pic" sz="quarter" idx="19"/>
          </p:nvPr>
        </p:nvSpPr>
        <p:spPr>
          <a:xfrm>
            <a:off x="5340403" y="5308600"/>
            <a:ext cx="2035200" cy="792163"/>
          </a:xfrm>
        </p:spPr>
        <p:txBody>
          <a:bodyPr tIns="0"/>
          <a:lstStyle>
            <a:lvl1pPr marL="0" indent="0" algn="ctr">
              <a:buNone/>
              <a:defRPr sz="1600"/>
            </a:lvl1pPr>
          </a:lstStyle>
          <a:p>
            <a:r>
              <a:rPr lang="en-GB" dirty="0"/>
              <a:t>Click icon to add picture</a:t>
            </a:r>
          </a:p>
        </p:txBody>
      </p:sp>
      <p:sp>
        <p:nvSpPr>
          <p:cNvPr id="30" name="Text Placeholder 5">
            <a:extLst>
              <a:ext uri="{FF2B5EF4-FFF2-40B4-BE49-F238E27FC236}">
                <a16:creationId xmlns:a16="http://schemas.microsoft.com/office/drawing/2014/main" id="{DF9630D0-6DF3-4302-8F1F-AC29A02D02BC}"/>
              </a:ext>
            </a:extLst>
          </p:cNvPr>
          <p:cNvSpPr>
            <a:spLocks noGrp="1"/>
          </p:cNvSpPr>
          <p:nvPr>
            <p:ph type="body" sz="quarter" idx="20" hasCustomPrompt="1"/>
          </p:nvPr>
        </p:nvSpPr>
        <p:spPr>
          <a:xfrm>
            <a:off x="7623176" y="2177019"/>
            <a:ext cx="2035200" cy="3429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3" name="Content Placeholder 22">
            <a:extLst>
              <a:ext uri="{FF2B5EF4-FFF2-40B4-BE49-F238E27FC236}">
                <a16:creationId xmlns:a16="http://schemas.microsoft.com/office/drawing/2014/main" id="{6EBC63A6-10D8-4CEC-80D2-40C32B44D6A8}"/>
              </a:ext>
            </a:extLst>
          </p:cNvPr>
          <p:cNvSpPr>
            <a:spLocks noGrp="1"/>
          </p:cNvSpPr>
          <p:nvPr>
            <p:ph sz="quarter" idx="21"/>
          </p:nvPr>
        </p:nvSpPr>
        <p:spPr>
          <a:xfrm>
            <a:off x="7616825"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6" name="Picture Placeholder 25">
            <a:extLst>
              <a:ext uri="{FF2B5EF4-FFF2-40B4-BE49-F238E27FC236}">
                <a16:creationId xmlns:a16="http://schemas.microsoft.com/office/drawing/2014/main" id="{44E6DF0B-B020-4DC3-A3E4-388A77195891}"/>
              </a:ext>
              <a:ext uri="{C183D7F6-B498-43B3-948B-1728B52AA6E4}">
                <adec:decorative xmlns:adec="http://schemas.microsoft.com/office/drawing/2017/decorative" val="0"/>
              </a:ext>
            </a:extLst>
          </p:cNvPr>
          <p:cNvSpPr>
            <a:spLocks noGrp="1"/>
          </p:cNvSpPr>
          <p:nvPr>
            <p:ph type="pic" sz="quarter" idx="22"/>
          </p:nvPr>
        </p:nvSpPr>
        <p:spPr>
          <a:xfrm>
            <a:off x="7623175" y="5308600"/>
            <a:ext cx="2035200" cy="792163"/>
          </a:xfrm>
        </p:spPr>
        <p:txBody>
          <a:bodyPr tIns="0"/>
          <a:lstStyle>
            <a:lvl1pPr marL="0" indent="0" algn="ctr">
              <a:buNone/>
              <a:defRPr sz="1600"/>
            </a:lvl1pPr>
          </a:lstStyle>
          <a:p>
            <a:r>
              <a:rPr lang="en-GB" dirty="0"/>
              <a:t>Click icon to add picture</a:t>
            </a:r>
          </a:p>
        </p:txBody>
      </p:sp>
      <p:sp>
        <p:nvSpPr>
          <p:cNvPr id="35" name="Text Placeholder 5">
            <a:extLst>
              <a:ext uri="{FF2B5EF4-FFF2-40B4-BE49-F238E27FC236}">
                <a16:creationId xmlns:a16="http://schemas.microsoft.com/office/drawing/2014/main" id="{40D0C539-FE82-45F2-ADE5-03FD735462CB}"/>
              </a:ext>
            </a:extLst>
          </p:cNvPr>
          <p:cNvSpPr>
            <a:spLocks noGrp="1"/>
          </p:cNvSpPr>
          <p:nvPr>
            <p:ph type="body" sz="quarter" idx="23" hasCustomPrompt="1"/>
          </p:nvPr>
        </p:nvSpPr>
        <p:spPr>
          <a:xfrm>
            <a:off x="9906001" y="2159000"/>
            <a:ext cx="2035200" cy="342900"/>
          </a:xfrm>
          <a:solidFill>
            <a:srgbClr val="FC4C0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8" name="Content Placeholder 27">
            <a:extLst>
              <a:ext uri="{FF2B5EF4-FFF2-40B4-BE49-F238E27FC236}">
                <a16:creationId xmlns:a16="http://schemas.microsoft.com/office/drawing/2014/main" id="{281A0A00-A3DD-4D83-BFFD-52096D211464}"/>
              </a:ext>
            </a:extLst>
          </p:cNvPr>
          <p:cNvSpPr>
            <a:spLocks noGrp="1"/>
          </p:cNvSpPr>
          <p:nvPr>
            <p:ph sz="quarter" idx="24"/>
          </p:nvPr>
        </p:nvSpPr>
        <p:spPr>
          <a:xfrm>
            <a:off x="9913939"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1" name="Picture Placeholder 30">
            <a:extLst>
              <a:ext uri="{FF2B5EF4-FFF2-40B4-BE49-F238E27FC236}">
                <a16:creationId xmlns:a16="http://schemas.microsoft.com/office/drawing/2014/main" id="{4A3E8C3E-64C8-40F2-92EE-38E33E0803CA}"/>
              </a:ext>
              <a:ext uri="{C183D7F6-B498-43B3-948B-1728B52AA6E4}">
                <adec:decorative xmlns:adec="http://schemas.microsoft.com/office/drawing/2017/decorative" val="0"/>
              </a:ext>
            </a:extLst>
          </p:cNvPr>
          <p:cNvSpPr>
            <a:spLocks noGrp="1"/>
          </p:cNvSpPr>
          <p:nvPr>
            <p:ph type="pic" sz="quarter" idx="25"/>
          </p:nvPr>
        </p:nvSpPr>
        <p:spPr>
          <a:xfrm>
            <a:off x="9906001" y="5308600"/>
            <a:ext cx="2035200" cy="792163"/>
          </a:xfrm>
        </p:spPr>
        <p:txBody>
          <a:bodyPr tIns="0"/>
          <a:lstStyle>
            <a:lvl1pPr marL="0" indent="0" algn="ctr">
              <a:buNone/>
              <a:defRPr sz="1600"/>
            </a:lvl1pPr>
          </a:lstStyle>
          <a:p>
            <a:r>
              <a:rPr lang="en-GB" dirty="0"/>
              <a:t>Click icon to add picture</a:t>
            </a:r>
          </a:p>
        </p:txBody>
      </p:sp>
      <p:sp>
        <p:nvSpPr>
          <p:cNvPr id="4" name="hcSlideMaster.Box Header - 5 Boxed title and ContentHeader">
            <a:extLst>
              <a:ext uri="{FF2B5EF4-FFF2-40B4-BE49-F238E27FC236}">
                <a16:creationId xmlns:a16="http://schemas.microsoft.com/office/drawing/2014/main" id="{52AFB52D-92CA-C182-E1AC-87C044267D0E}"/>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5 Boxed title and ContentFooter" descr="BAE SYSTEMS PROPRIETARY">
            <a:extLst>
              <a:ext uri="{FF2B5EF4-FFF2-40B4-BE49-F238E27FC236}">
                <a16:creationId xmlns:a16="http://schemas.microsoft.com/office/drawing/2014/main" id="{E0324871-B8AF-7DF6-8888-09316F484A40}"/>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4004456607"/>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360">
          <p15:clr>
            <a:srgbClr val="FF96FF"/>
          </p15:clr>
        </p15:guide>
        <p15:guide id="4" orient="horz" pos="3843">
          <p15:clr>
            <a:srgbClr val="FF96FF"/>
          </p15:clr>
        </p15:guide>
        <p15:guide id="5" pos="476">
          <p15:clr>
            <a:srgbClr val="FF96FF"/>
          </p15:clr>
        </p15:guide>
        <p15:guide id="6" pos="1758">
          <p15:clr>
            <a:srgbClr val="FF96FF"/>
          </p15:clr>
        </p15:guide>
        <p15:guide id="7" pos="1916">
          <p15:clr>
            <a:srgbClr val="FF96FF"/>
          </p15:clr>
        </p15:guide>
        <p15:guide id="8" pos="3198">
          <p15:clr>
            <a:srgbClr val="FF96FF"/>
          </p15:clr>
        </p15:guide>
        <p15:guide id="9" pos="3357">
          <p15:clr>
            <a:srgbClr val="FF96FF"/>
          </p15:clr>
        </p15:guide>
        <p15:guide id="10" pos="4639">
          <p15:clr>
            <a:srgbClr val="FF96FF"/>
          </p15:clr>
        </p15:guide>
        <p15:guide id="11" pos="4798">
          <p15:clr>
            <a:srgbClr val="FF96FF"/>
          </p15:clr>
        </p15:guide>
        <p15:guide id="12" pos="6080">
          <p15:clr>
            <a:srgbClr val="FF96FF"/>
          </p15:clr>
        </p15:guide>
        <p15:guide id="13" pos="6239">
          <p15:clr>
            <a:srgbClr val="FF96FF"/>
          </p15:clr>
        </p15:guide>
        <p15:guide id="14" pos="7521">
          <p15:clr>
            <a:srgbClr val="FF96FF"/>
          </p15:clr>
        </p15:guide>
      </p15:sldGuideLst>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Box Header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4" name="hcSlideMaster.Box Header OnlyHeader">
            <a:extLst>
              <a:ext uri="{FF2B5EF4-FFF2-40B4-BE49-F238E27FC236}">
                <a16:creationId xmlns:a16="http://schemas.microsoft.com/office/drawing/2014/main" id="{1CE29481-C6E5-E901-405D-033A6688CC0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OnlyFooter" descr="BAE SYSTEMS PROPRIETARY">
            <a:extLst>
              <a:ext uri="{FF2B5EF4-FFF2-40B4-BE49-F238E27FC236}">
                <a16:creationId xmlns:a16="http://schemas.microsoft.com/office/drawing/2014/main" id="{C25EADA5-A162-CC30-39BE-E1C6D0AF8BEA}"/>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39729928"/>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6" orient="horz" pos="3843">
          <p15:clr>
            <a:srgbClr val="FF96FF"/>
          </p15:clr>
        </p15:guide>
        <p15:guide id="7" pos="476">
          <p15:clr>
            <a:srgbClr val="FF96FF"/>
          </p15:clr>
        </p15:guide>
        <p15:guide id="10" pos="7521">
          <p15:clr>
            <a:srgbClr val="FF96FF"/>
          </p15:clr>
        </p15:guide>
      </p15:sldGuideLst>
    </p:ext>
  </p:extLst>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One Content">
    <p:spTree>
      <p:nvGrpSpPr>
        <p:cNvPr id="1" name=""/>
        <p:cNvGrpSpPr/>
        <p:nvPr/>
      </p:nvGrpSpPr>
      <p:grpSpPr>
        <a:xfrm>
          <a:off x="0" y="0"/>
          <a:ext cx="0" cy="0"/>
          <a:chOff x="0" y="0"/>
          <a:chExt cx="0" cy="0"/>
        </a:xfrm>
      </p:grpSpPr>
      <p:sp>
        <p:nvSpPr>
          <p:cNvPr id="13" name="Text Placeholder 6">
            <a:extLst>
              <a:ext uri="{FF2B5EF4-FFF2-40B4-BE49-F238E27FC236}">
                <a16:creationId xmlns:a16="http://schemas.microsoft.com/office/drawing/2014/main" id="{E3F28EA0-50C3-41C4-8BA5-B5CA28E6FEFE}"/>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55428F21-D19F-4753-B8DE-F5385E934FBB}"/>
              </a:ext>
            </a:extLst>
          </p:cNvPr>
          <p:cNvSpPr>
            <a:spLocks noGrp="1"/>
          </p:cNvSpPr>
          <p:nvPr>
            <p:ph type="title"/>
          </p:nvPr>
        </p:nvSpPr>
        <p:spPr/>
        <p:txBody>
          <a:bodyPr/>
          <a:lstStyle/>
          <a:p>
            <a:r>
              <a:rPr lang="en-GB"/>
              <a:t>Click to edit Master title style</a:t>
            </a:r>
            <a:endParaRPr lang="en-GB" dirty="0"/>
          </a:p>
        </p:txBody>
      </p:sp>
      <p:sp>
        <p:nvSpPr>
          <p:cNvPr id="12" name="Content Placeholder 11">
            <a:extLst>
              <a:ext uri="{FF2B5EF4-FFF2-40B4-BE49-F238E27FC236}">
                <a16:creationId xmlns:a16="http://schemas.microsoft.com/office/drawing/2014/main" id="{30953246-894E-4AFF-8DBA-055A88ABC552}"/>
              </a:ext>
            </a:extLst>
          </p:cNvPr>
          <p:cNvSpPr>
            <a:spLocks noGrp="1"/>
          </p:cNvSpPr>
          <p:nvPr>
            <p:ph sz="quarter" idx="17" hasCustomPrompt="1"/>
          </p:nvPr>
        </p:nvSpPr>
        <p:spPr>
          <a:xfrm>
            <a:off x="755649" y="1618262"/>
            <a:ext cx="11184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4" name="Text Placeholder 9">
            <a:extLst>
              <a:ext uri="{FF2B5EF4-FFF2-40B4-BE49-F238E27FC236}">
                <a16:creationId xmlns:a16="http://schemas.microsoft.com/office/drawing/2014/main" id="{00C1D73B-DA24-4465-8AD7-902AD881A8FD}"/>
              </a:ext>
              <a:ext uri="{C183D7F6-B498-43B3-948B-1728B52AA6E4}">
                <adec:decorative xmlns:adec="http://schemas.microsoft.com/office/drawing/2017/decorative" val="0"/>
              </a:ext>
            </a:extLst>
          </p:cNvPr>
          <p:cNvSpPr>
            <a:spLocks noGrp="1"/>
          </p:cNvSpPr>
          <p:nvPr>
            <p:ph type="body" sz="quarter" idx="20"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2" name="hcSlideMaster.One ContentHeader">
            <a:extLst>
              <a:ext uri="{FF2B5EF4-FFF2-40B4-BE49-F238E27FC236}">
                <a16:creationId xmlns:a16="http://schemas.microsoft.com/office/drawing/2014/main" id="{7747B270-9150-CE5D-1CF6-7579590B485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One ContentFooter" descr="BAE SYSTEMS PROPRIETARY">
            <a:extLst>
              <a:ext uri="{FF2B5EF4-FFF2-40B4-BE49-F238E27FC236}">
                <a16:creationId xmlns:a16="http://schemas.microsoft.com/office/drawing/2014/main" id="{7651F003-832C-3434-E0A8-03C08070ACF5}"/>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095611622"/>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7521">
          <p15:clr>
            <a:srgbClr val="FF96FF"/>
          </p15:clr>
        </p15:guide>
      </p15:sldGuideLst>
    </p:ext>
  </p:extLst>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EB82F792-4C85-44AE-8D3E-218A3F1D036E}"/>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E9D1316E-A663-4C4A-9403-C7E85C3249FE}"/>
              </a:ext>
            </a:extLst>
          </p:cNvPr>
          <p:cNvSpPr>
            <a:spLocks noGrp="1"/>
          </p:cNvSpPr>
          <p:nvPr>
            <p:ph type="title"/>
          </p:nvPr>
        </p:nvSpPr>
        <p:spPr/>
        <p:txBody>
          <a:bodyPr/>
          <a:lstStyle/>
          <a:p>
            <a:r>
              <a:rPr lang="en-GB"/>
              <a:t>Click to edit Master title style</a:t>
            </a:r>
            <a:endParaRPr lang="en-GB" dirty="0"/>
          </a:p>
        </p:txBody>
      </p:sp>
      <p:sp>
        <p:nvSpPr>
          <p:cNvPr id="9" name="Content Placeholder 11">
            <a:extLst>
              <a:ext uri="{FF2B5EF4-FFF2-40B4-BE49-F238E27FC236}">
                <a16:creationId xmlns:a16="http://schemas.microsoft.com/office/drawing/2014/main" id="{04411D71-2260-47AF-A67B-EFA74D9D6B12}"/>
              </a:ext>
            </a:extLst>
          </p:cNvPr>
          <p:cNvSpPr>
            <a:spLocks noGrp="1"/>
          </p:cNvSpPr>
          <p:nvPr>
            <p:ph sz="quarter" idx="17" hasCustomPrompt="1"/>
          </p:nvPr>
        </p:nvSpPr>
        <p:spPr>
          <a:xfrm>
            <a:off x="756001" y="1620001"/>
            <a:ext cx="5340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1">
            <a:extLst>
              <a:ext uri="{FF2B5EF4-FFF2-40B4-BE49-F238E27FC236}">
                <a16:creationId xmlns:a16="http://schemas.microsoft.com/office/drawing/2014/main" id="{27095559-5A5B-499E-AC2F-1976600FAEC3}"/>
              </a:ext>
            </a:extLst>
          </p:cNvPr>
          <p:cNvSpPr>
            <a:spLocks noGrp="1"/>
          </p:cNvSpPr>
          <p:nvPr>
            <p:ph sz="quarter" idx="19" hasCustomPrompt="1"/>
          </p:nvPr>
        </p:nvSpPr>
        <p:spPr>
          <a:xfrm>
            <a:off x="6599999" y="1620001"/>
            <a:ext cx="5340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6F883360-7F23-4C19-A522-86C528840AB0}"/>
              </a:ext>
              <a:ext uri="{C183D7F6-B498-43B3-948B-1728B52AA6E4}">
                <adec:decorative xmlns:adec="http://schemas.microsoft.com/office/drawing/2017/decorative" val="0"/>
              </a:ext>
            </a:extLst>
          </p:cNvPr>
          <p:cNvSpPr>
            <a:spLocks noGrp="1"/>
          </p:cNvSpPr>
          <p:nvPr>
            <p:ph type="body" sz="quarter" idx="21"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2" name="hcSlideMaster.Two ContentHeader">
            <a:extLst>
              <a:ext uri="{FF2B5EF4-FFF2-40B4-BE49-F238E27FC236}">
                <a16:creationId xmlns:a16="http://schemas.microsoft.com/office/drawing/2014/main" id="{EE49AF60-E6D4-5165-0ED8-49C5F2B0E6EC}"/>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Two ContentFooter" descr="BAE SYSTEMS PROPRIETARY">
            <a:extLst>
              <a:ext uri="{FF2B5EF4-FFF2-40B4-BE49-F238E27FC236}">
                <a16:creationId xmlns:a16="http://schemas.microsoft.com/office/drawing/2014/main" id="{67D9D105-E25F-A691-99F2-E0C295906515}"/>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511513882"/>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2" name="Text Placeholder 6">
            <a:extLst>
              <a:ext uri="{FF2B5EF4-FFF2-40B4-BE49-F238E27FC236}">
                <a16:creationId xmlns:a16="http://schemas.microsoft.com/office/drawing/2014/main" id="{5FFAB743-17D7-490F-8011-022CB6FA005B}"/>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604748D3-2478-466C-B368-88FF3905CAC0}"/>
              </a:ext>
            </a:extLst>
          </p:cNvPr>
          <p:cNvSpPr>
            <a:spLocks noGrp="1"/>
          </p:cNvSpPr>
          <p:nvPr>
            <p:ph type="title"/>
          </p:nvPr>
        </p:nvSpPr>
        <p:spPr/>
        <p:txBody>
          <a:bodyPr/>
          <a:lstStyle/>
          <a:p>
            <a:r>
              <a:rPr lang="en-GB"/>
              <a:t>Click to edit Master title style</a:t>
            </a:r>
            <a:endParaRPr lang="en-GB" dirty="0"/>
          </a:p>
        </p:txBody>
      </p:sp>
      <p:sp>
        <p:nvSpPr>
          <p:cNvPr id="10" name="Content Placeholder 11">
            <a:extLst>
              <a:ext uri="{FF2B5EF4-FFF2-40B4-BE49-F238E27FC236}">
                <a16:creationId xmlns:a16="http://schemas.microsoft.com/office/drawing/2014/main" id="{B5F38A2C-ECFC-485E-ACEA-B8B1F65D2E9C}"/>
              </a:ext>
            </a:extLst>
          </p:cNvPr>
          <p:cNvSpPr>
            <a:spLocks noGrp="1"/>
          </p:cNvSpPr>
          <p:nvPr>
            <p:ph sz="quarter" idx="17" hasCustomPrompt="1"/>
          </p:nvPr>
        </p:nvSpPr>
        <p:spPr>
          <a:xfrm>
            <a:off x="756001" y="1620001"/>
            <a:ext cx="356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11">
            <a:extLst>
              <a:ext uri="{FF2B5EF4-FFF2-40B4-BE49-F238E27FC236}">
                <a16:creationId xmlns:a16="http://schemas.microsoft.com/office/drawing/2014/main" id="{F3684ECE-F808-4BAD-A909-53842AA0E7BF}"/>
              </a:ext>
            </a:extLst>
          </p:cNvPr>
          <p:cNvSpPr>
            <a:spLocks noGrp="1"/>
          </p:cNvSpPr>
          <p:nvPr>
            <p:ph sz="quarter" idx="18" hasCustomPrompt="1"/>
          </p:nvPr>
        </p:nvSpPr>
        <p:spPr>
          <a:xfrm>
            <a:off x="4568001" y="1620001"/>
            <a:ext cx="356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12">
            <a:extLst>
              <a:ext uri="{FF2B5EF4-FFF2-40B4-BE49-F238E27FC236}">
                <a16:creationId xmlns:a16="http://schemas.microsoft.com/office/drawing/2014/main" id="{BC8CB614-BEA6-48BE-BAD1-B6D04F961AFC}"/>
              </a:ext>
            </a:extLst>
          </p:cNvPr>
          <p:cNvSpPr>
            <a:spLocks noGrp="1"/>
          </p:cNvSpPr>
          <p:nvPr>
            <p:ph sz="quarter" idx="19" hasCustomPrompt="1"/>
          </p:nvPr>
        </p:nvSpPr>
        <p:spPr>
          <a:xfrm>
            <a:off x="8380000" y="1620001"/>
            <a:ext cx="356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5" name="Text Placeholder 9">
            <a:extLst>
              <a:ext uri="{FF2B5EF4-FFF2-40B4-BE49-F238E27FC236}">
                <a16:creationId xmlns:a16="http://schemas.microsoft.com/office/drawing/2014/main" id="{5642C8CA-3B6D-4A4D-9D11-579350D99B4A}"/>
              </a:ext>
              <a:ext uri="{C183D7F6-B498-43B3-948B-1728B52AA6E4}">
                <adec:decorative xmlns:adec="http://schemas.microsoft.com/office/drawing/2017/decorative" val="0"/>
              </a:ext>
            </a:extLst>
          </p:cNvPr>
          <p:cNvSpPr>
            <a:spLocks noGrp="1"/>
          </p:cNvSpPr>
          <p:nvPr>
            <p:ph type="body" sz="quarter" idx="21"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2" name="hcSlideMaster.Three ContentHeader">
            <a:extLst>
              <a:ext uri="{FF2B5EF4-FFF2-40B4-BE49-F238E27FC236}">
                <a16:creationId xmlns:a16="http://schemas.microsoft.com/office/drawing/2014/main" id="{E365BD6C-E170-FB10-EE39-67745083183C}"/>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Three ContentFooter" descr="BAE SYSTEMS PROPRIETARY">
            <a:extLst>
              <a:ext uri="{FF2B5EF4-FFF2-40B4-BE49-F238E27FC236}">
                <a16:creationId xmlns:a16="http://schemas.microsoft.com/office/drawing/2014/main" id="{BDF523D7-EE52-6472-CAD4-03AE5761E808}"/>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59993"/>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Content and Picture">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9D6B6456-0CE0-4417-9E3B-E17C5DDAC991}"/>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10D55A49-B3B7-47B2-8064-5C87EE5EA004}"/>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195085D3-E81E-41B3-B9A0-0A2D95E9DDE7}"/>
              </a:ext>
            </a:extLst>
          </p:cNvPr>
          <p:cNvSpPr>
            <a:spLocks noGrp="1"/>
          </p:cNvSpPr>
          <p:nvPr>
            <p:ph sz="quarter" idx="17" hasCustomPrompt="1"/>
          </p:nvPr>
        </p:nvSpPr>
        <p:spPr>
          <a:xfrm>
            <a:off x="756001" y="1620001"/>
            <a:ext cx="5340000" cy="4480762"/>
          </a:xfrm>
        </p:spPr>
        <p:txBody>
          <a:bodyPr tIns="0"/>
          <a:lstStyle/>
          <a:p>
            <a:pPr marL="0" marR="0" lvl="0" indent="0" algn="l" defTabSz="914348" rtl="0" eaLnBrk="1" fontAlgn="auto" latinLnBrk="0" hangingPunct="1">
              <a:lnSpc>
                <a:spcPct val="98000"/>
              </a:lnSpc>
              <a:spcBef>
                <a:spcPts val="100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6599238" y="1439863"/>
            <a:ext cx="5340000" cy="4660763"/>
          </a:xfrm>
          <a:noFill/>
        </p:spPr>
        <p:txBody>
          <a:bodyPr tIns="144000"/>
          <a:lstStyle>
            <a:lvl1pPr marL="0" indent="0" algn="ctr">
              <a:buNone/>
              <a:defRPr sz="1800"/>
            </a:lvl1pPr>
          </a:lstStyle>
          <a:p>
            <a:r>
              <a:rPr lang="en-GB" dirty="0"/>
              <a:t>Click icon to add picture</a:t>
            </a:r>
          </a:p>
        </p:txBody>
      </p:sp>
      <p:sp>
        <p:nvSpPr>
          <p:cNvPr id="2" name="hcSlideMaster.Content and PictureHeader">
            <a:extLst>
              <a:ext uri="{FF2B5EF4-FFF2-40B4-BE49-F238E27FC236}">
                <a16:creationId xmlns:a16="http://schemas.microsoft.com/office/drawing/2014/main" id="{519C0CD6-AC25-2B7A-F79F-D02CD4F22F6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Content and PictureFooter" descr="BAE SYSTEMS PROPRIETARY">
            <a:extLst>
              <a:ext uri="{FF2B5EF4-FFF2-40B4-BE49-F238E27FC236}">
                <a16:creationId xmlns:a16="http://schemas.microsoft.com/office/drawing/2014/main" id="{285B0C28-4F21-ED33-EA2D-6D5D6D52A8E2}"/>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450470825"/>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Content and Two Pictures">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A065A478-BDE5-443C-9696-A8ECCEEFEB33}"/>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F82A98BA-F432-417A-A11F-027E2AD47B87}"/>
              </a:ext>
            </a:extLst>
          </p:cNvPr>
          <p:cNvSpPr>
            <a:spLocks noGrp="1"/>
          </p:cNvSpPr>
          <p:nvPr>
            <p:ph sz="quarter" idx="17" hasCustomPrompt="1"/>
          </p:nvPr>
        </p:nvSpPr>
        <p:spPr>
          <a:xfrm>
            <a:off x="756001" y="1620001"/>
            <a:ext cx="5340000" cy="4481999"/>
          </a:xfrm>
        </p:spPr>
        <p:txBody>
          <a:bodyPr tIns="0"/>
          <a:lstStyle/>
          <a:p>
            <a:pPr marL="0" marR="0" lvl="0" indent="0" algn="l" defTabSz="914348" rtl="0" eaLnBrk="1" fontAlgn="auto" latinLnBrk="0" hangingPunct="1">
              <a:lnSpc>
                <a:spcPct val="98000"/>
              </a:lnSpc>
              <a:spcBef>
                <a:spcPts val="100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6600000" y="1438627"/>
            <a:ext cx="5340000" cy="2204450"/>
          </a:xfrm>
          <a:noFill/>
        </p:spPr>
        <p:txBody>
          <a:bodyPr tIns="144000"/>
          <a:lstStyle>
            <a:lvl1pPr marL="0" indent="0" algn="ctr">
              <a:buNone/>
              <a:defRPr sz="1800"/>
            </a:lvl1pPr>
          </a:lstStyle>
          <a:p>
            <a:r>
              <a:rPr lang="en-GB" dirty="0"/>
              <a:t>Click icon to add picture</a:t>
            </a:r>
          </a:p>
        </p:txBody>
      </p:sp>
      <p:sp>
        <p:nvSpPr>
          <p:cNvPr id="7" name="Picture Placeholder 81">
            <a:extLst>
              <a:ext uri="{FF2B5EF4-FFF2-40B4-BE49-F238E27FC236}">
                <a16:creationId xmlns:a16="http://schemas.microsoft.com/office/drawing/2014/main" id="{ACAA190F-BCAE-4717-ADF1-61A727B8FFD6}"/>
              </a:ext>
              <a:ext uri="{C183D7F6-B498-43B3-948B-1728B52AA6E4}">
                <adec:decorative xmlns:adec="http://schemas.microsoft.com/office/drawing/2017/decorative" val="0"/>
              </a:ext>
            </a:extLst>
          </p:cNvPr>
          <p:cNvSpPr>
            <a:spLocks noGrp="1"/>
          </p:cNvSpPr>
          <p:nvPr>
            <p:ph type="pic" sz="quarter" idx="13"/>
          </p:nvPr>
        </p:nvSpPr>
        <p:spPr>
          <a:xfrm>
            <a:off x="6600000" y="3896313"/>
            <a:ext cx="5340000" cy="2205068"/>
          </a:xfrm>
          <a:noFill/>
        </p:spPr>
        <p:txBody>
          <a:bodyPr tIns="144000"/>
          <a:lstStyle>
            <a:lvl1pPr marL="0" indent="0" algn="ctr">
              <a:buNone/>
              <a:defRPr sz="1800"/>
            </a:lvl1pPr>
          </a:lstStyle>
          <a:p>
            <a:r>
              <a:rPr lang="en-GB" dirty="0"/>
              <a:t>Click icon to add picture</a:t>
            </a:r>
          </a:p>
        </p:txBody>
      </p:sp>
      <p:sp>
        <p:nvSpPr>
          <p:cNvPr id="2" name="hcSlideMaster.Content and Two PicturesHeader">
            <a:extLst>
              <a:ext uri="{FF2B5EF4-FFF2-40B4-BE49-F238E27FC236}">
                <a16:creationId xmlns:a16="http://schemas.microsoft.com/office/drawing/2014/main" id="{6742D73C-C4BF-5A7A-BBA1-D5C6D058787A}"/>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Content and Two PicturesFooter" descr="BAE SYSTEMS PROPRIETARY">
            <a:extLst>
              <a:ext uri="{FF2B5EF4-FFF2-40B4-BE49-F238E27FC236}">
                <a16:creationId xmlns:a16="http://schemas.microsoft.com/office/drawing/2014/main" id="{D1E6615D-9803-F8FA-CB0B-21ADF98B8334}"/>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698985699"/>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3 Boxed title and Content">
    <p:spTree>
      <p:nvGrpSpPr>
        <p:cNvPr id="1" name=""/>
        <p:cNvGrpSpPr/>
        <p:nvPr/>
      </p:nvGrpSpPr>
      <p:grpSpPr>
        <a:xfrm>
          <a:off x="0" y="0"/>
          <a:ext cx="0" cy="0"/>
          <a:chOff x="0" y="0"/>
          <a:chExt cx="0" cy="0"/>
        </a:xfrm>
      </p:grpSpPr>
      <p:sp>
        <p:nvSpPr>
          <p:cNvPr id="41" name="Text Placeholder 40">
            <a:extLst>
              <a:ext uri="{FF2B5EF4-FFF2-40B4-BE49-F238E27FC236}">
                <a16:creationId xmlns:a16="http://schemas.microsoft.com/office/drawing/2014/main" id="{7787FAA5-67C7-4C54-B6DA-E3263F772F79}"/>
              </a:ext>
              <a:ext uri="{C183D7F6-B498-43B3-948B-1728B52AA6E4}">
                <adec:decorative xmlns:adec="http://schemas.microsoft.com/office/drawing/2017/decorative" val="1"/>
              </a:ext>
            </a:extLst>
          </p:cNvPr>
          <p:cNvSpPr>
            <a:spLocks noGrp="1"/>
          </p:cNvSpPr>
          <p:nvPr>
            <p:ph type="body" sz="quarter" idx="20" hasCustomPrompt="1"/>
          </p:nvPr>
        </p:nvSpPr>
        <p:spPr>
          <a:xfrm>
            <a:off x="0" y="1619250"/>
            <a:ext cx="12192000" cy="449421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p:nvPr>
        </p:nvSpPr>
        <p:spPr>
          <a:xfrm>
            <a:off x="757238" y="1605600"/>
            <a:ext cx="3560000" cy="809625"/>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757238" y="2536826"/>
            <a:ext cx="356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755649" y="4384676"/>
            <a:ext cx="3560000" cy="1728788"/>
          </a:xfrm>
        </p:spPr>
        <p:txBody>
          <a:bodyPr tIns="72000"/>
          <a:lstStyle>
            <a:lvl1pPr marL="0" indent="0" algn="ctr">
              <a:buNone/>
              <a:defRPr sz="180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p:nvPr>
        </p:nvSpPr>
        <p:spPr>
          <a:xfrm>
            <a:off x="4568000" y="1606199"/>
            <a:ext cx="3560000" cy="810000"/>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4568000" y="2523774"/>
            <a:ext cx="356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4571177" y="4371624"/>
            <a:ext cx="3560000" cy="1716087"/>
          </a:xfrm>
        </p:spPr>
        <p:txBody>
          <a:bodyPr tIns="72000"/>
          <a:lstStyle>
            <a:lvl1pPr marL="0" indent="0" algn="ctr">
              <a:buNone/>
              <a:defRPr sz="180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p:nvPr>
        </p:nvSpPr>
        <p:spPr>
          <a:xfrm>
            <a:off x="8378825" y="1606200"/>
            <a:ext cx="3560000" cy="810000"/>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8385177" y="2523775"/>
            <a:ext cx="3560000" cy="17287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8385177" y="4371626"/>
            <a:ext cx="3560000" cy="1716087"/>
          </a:xfrm>
        </p:spPr>
        <p:txBody>
          <a:bodyPr tIns="72000"/>
          <a:lstStyle>
            <a:lvl1pPr marL="0" indent="0" algn="ctr">
              <a:buNone/>
              <a:defRPr sz="1800"/>
            </a:lvl1pPr>
          </a:lstStyle>
          <a:p>
            <a:r>
              <a:rPr lang="en-GB" dirty="0"/>
              <a:t>Click icon to add picture</a:t>
            </a:r>
          </a:p>
        </p:txBody>
      </p:sp>
      <p:sp>
        <p:nvSpPr>
          <p:cNvPr id="2" name="hcSlideMaster.3 Boxed title and ContentHeader">
            <a:extLst>
              <a:ext uri="{FF2B5EF4-FFF2-40B4-BE49-F238E27FC236}">
                <a16:creationId xmlns:a16="http://schemas.microsoft.com/office/drawing/2014/main" id="{ED6A18FE-E5A7-63AE-263D-0ECFCBD906E6}"/>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3 Boxed title and ContentFooter" descr="BAE SYSTEMS PROPRIETARY">
            <a:extLst>
              <a:ext uri="{FF2B5EF4-FFF2-40B4-BE49-F238E27FC236}">
                <a16:creationId xmlns:a16="http://schemas.microsoft.com/office/drawing/2014/main" id="{A7EFCE1C-CE52-16A4-4F56-A89133AC367C}"/>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688795073"/>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02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5 Boxed title and Content">
    <p:spTree>
      <p:nvGrpSpPr>
        <p:cNvPr id="1" name=""/>
        <p:cNvGrpSpPr/>
        <p:nvPr/>
      </p:nvGrpSpPr>
      <p:grpSpPr>
        <a:xfrm>
          <a:off x="0" y="0"/>
          <a:ext cx="0" cy="0"/>
          <a:chOff x="0" y="0"/>
          <a:chExt cx="0" cy="0"/>
        </a:xfrm>
      </p:grpSpPr>
      <p:sp>
        <p:nvSpPr>
          <p:cNvPr id="18" name="Text Placeholder 17">
            <a:extLst>
              <a:ext uri="{FF2B5EF4-FFF2-40B4-BE49-F238E27FC236}">
                <a16:creationId xmlns:a16="http://schemas.microsoft.com/office/drawing/2014/main" id="{877D41B0-FC4A-445B-B1D2-D51B6A2B796E}"/>
              </a:ext>
              <a:ext uri="{C183D7F6-B498-43B3-948B-1728B52AA6E4}">
                <adec:decorative xmlns:adec="http://schemas.microsoft.com/office/drawing/2017/decorative" val="1"/>
              </a:ext>
            </a:extLst>
          </p:cNvPr>
          <p:cNvSpPr>
            <a:spLocks noGrp="1"/>
          </p:cNvSpPr>
          <p:nvPr>
            <p:ph type="body" sz="quarter" idx="26" hasCustomPrompt="1"/>
          </p:nvPr>
        </p:nvSpPr>
        <p:spPr>
          <a:xfrm>
            <a:off x="0" y="1619250"/>
            <a:ext cx="12192000" cy="4494213"/>
          </a:xfrm>
          <a:solidFill>
            <a:schemeClr val="bg2"/>
          </a:solidFill>
        </p:spPr>
        <p:txBody>
          <a:bodyPr/>
          <a:lstStyle>
            <a:lvl1pPr marL="0" indent="0">
              <a:buNone/>
              <a:defRPr/>
            </a:lvl1pPr>
            <a:lvl2pPr marL="0" indent="0">
              <a:buNone/>
              <a:defRPr/>
            </a:lvl2pPr>
            <a:lvl3pPr marL="0" indent="0">
              <a:buNone/>
              <a:defRPr/>
            </a:lvl3pPr>
            <a:lvl4pPr marL="252000" indent="0">
              <a:buNone/>
              <a:defRPr/>
            </a:lvl4pPr>
            <a:lvl5pPr marL="504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hasCustomPrompt="1"/>
          </p:nvPr>
        </p:nvSpPr>
        <p:spPr>
          <a:xfrm>
            <a:off x="757237" y="1619251"/>
            <a:ext cx="2035200" cy="401638"/>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757237" y="2128838"/>
            <a:ext cx="20352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755649" y="5013324"/>
            <a:ext cx="2035200" cy="1100140"/>
          </a:xfrm>
        </p:spPr>
        <p:txBody>
          <a:bodyPr tIns="36000"/>
          <a:lstStyle>
            <a:lvl1pPr marL="0" indent="0" algn="ctr">
              <a:buNone/>
              <a:defRPr sz="160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hasCustomPrompt="1"/>
          </p:nvPr>
        </p:nvSpPr>
        <p:spPr>
          <a:xfrm>
            <a:off x="3041650" y="1619249"/>
            <a:ext cx="2035200" cy="401637"/>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3041650" y="2128836"/>
            <a:ext cx="2035200" cy="277653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3041650" y="5000621"/>
            <a:ext cx="2035200" cy="1100140"/>
          </a:xfrm>
        </p:spPr>
        <p:txBody>
          <a:bodyPr tIns="36000"/>
          <a:lstStyle>
            <a:lvl1pPr marL="0" indent="0" algn="ctr">
              <a:buNone/>
              <a:defRPr sz="160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hasCustomPrompt="1"/>
          </p:nvPr>
        </p:nvSpPr>
        <p:spPr>
          <a:xfrm>
            <a:off x="5329238" y="1619251"/>
            <a:ext cx="2035200" cy="401638"/>
          </a:xfrm>
          <a:solidFill>
            <a:schemeClr val="tx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5329238" y="2128838"/>
            <a:ext cx="2035200" cy="277653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5332414" y="5000623"/>
            <a:ext cx="2035200" cy="1100140"/>
          </a:xfrm>
        </p:spPr>
        <p:txBody>
          <a:bodyPr tIns="36000"/>
          <a:lstStyle>
            <a:lvl1pPr marL="0" indent="0" algn="ctr">
              <a:buNone/>
              <a:defRPr sz="1600"/>
            </a:lvl1pPr>
          </a:lstStyle>
          <a:p>
            <a:r>
              <a:rPr lang="en-GB" dirty="0"/>
              <a:t>Click icon to add picture</a:t>
            </a:r>
          </a:p>
        </p:txBody>
      </p:sp>
      <p:sp>
        <p:nvSpPr>
          <p:cNvPr id="15" name="Text Placeholder 34">
            <a:extLst>
              <a:ext uri="{FF2B5EF4-FFF2-40B4-BE49-F238E27FC236}">
                <a16:creationId xmlns:a16="http://schemas.microsoft.com/office/drawing/2014/main" id="{BDF5F3B2-B169-424D-8E1F-E57141DFFE10}"/>
              </a:ext>
            </a:extLst>
          </p:cNvPr>
          <p:cNvSpPr>
            <a:spLocks noGrp="1"/>
          </p:cNvSpPr>
          <p:nvPr>
            <p:ph type="body" sz="quarter" idx="20" hasCustomPrompt="1"/>
          </p:nvPr>
        </p:nvSpPr>
        <p:spPr>
          <a:xfrm>
            <a:off x="7620002" y="1619251"/>
            <a:ext cx="2035200" cy="401638"/>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7" name="Content Placeholder 6">
            <a:extLst>
              <a:ext uri="{FF2B5EF4-FFF2-40B4-BE49-F238E27FC236}">
                <a16:creationId xmlns:a16="http://schemas.microsoft.com/office/drawing/2014/main" id="{ED535B42-E5BC-4AD7-ACF0-8E7736B52DE7}"/>
              </a:ext>
            </a:extLst>
          </p:cNvPr>
          <p:cNvSpPr>
            <a:spLocks noGrp="1"/>
          </p:cNvSpPr>
          <p:nvPr>
            <p:ph sz="quarter" idx="21"/>
          </p:nvPr>
        </p:nvSpPr>
        <p:spPr>
          <a:xfrm>
            <a:off x="7620003" y="2128838"/>
            <a:ext cx="20352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BC0CBFB2-E9B0-4E3F-A865-B4CE5F4AB463}"/>
              </a:ext>
              <a:ext uri="{C183D7F6-B498-43B3-948B-1728B52AA6E4}">
                <adec:decorative xmlns:adec="http://schemas.microsoft.com/office/drawing/2017/decorative" val="0"/>
              </a:ext>
            </a:extLst>
          </p:cNvPr>
          <p:cNvSpPr>
            <a:spLocks noGrp="1"/>
          </p:cNvSpPr>
          <p:nvPr>
            <p:ph type="pic" sz="quarter" idx="22"/>
          </p:nvPr>
        </p:nvSpPr>
        <p:spPr>
          <a:xfrm>
            <a:off x="7621589" y="5000623"/>
            <a:ext cx="2035200" cy="1112840"/>
          </a:xfrm>
        </p:spPr>
        <p:txBody>
          <a:bodyPr tIns="36000"/>
          <a:lstStyle>
            <a:lvl1pPr marL="0" indent="0" algn="ctr">
              <a:buNone/>
              <a:defRPr sz="1600"/>
            </a:lvl1pPr>
          </a:lstStyle>
          <a:p>
            <a:r>
              <a:rPr lang="en-GB" dirty="0"/>
              <a:t>Click icon to add picture</a:t>
            </a:r>
          </a:p>
        </p:txBody>
      </p:sp>
      <p:sp>
        <p:nvSpPr>
          <p:cNvPr id="20" name="Text Placeholder 34">
            <a:extLst>
              <a:ext uri="{FF2B5EF4-FFF2-40B4-BE49-F238E27FC236}">
                <a16:creationId xmlns:a16="http://schemas.microsoft.com/office/drawing/2014/main" id="{DABF480B-5EE1-47B6-BCD6-1BA7FF0159C6}"/>
              </a:ext>
            </a:extLst>
          </p:cNvPr>
          <p:cNvSpPr>
            <a:spLocks noGrp="1"/>
          </p:cNvSpPr>
          <p:nvPr>
            <p:ph type="body" sz="quarter" idx="23" hasCustomPrompt="1"/>
          </p:nvPr>
        </p:nvSpPr>
        <p:spPr>
          <a:xfrm>
            <a:off x="9907590" y="1619251"/>
            <a:ext cx="2035200" cy="401638"/>
          </a:xfrm>
          <a:solidFill>
            <a:srgbClr val="FC4C0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13" name="Content Placeholder 12">
            <a:extLst>
              <a:ext uri="{FF2B5EF4-FFF2-40B4-BE49-F238E27FC236}">
                <a16:creationId xmlns:a16="http://schemas.microsoft.com/office/drawing/2014/main" id="{0ED5789C-8005-4F83-9824-18B6F8F0ADFB}"/>
              </a:ext>
            </a:extLst>
          </p:cNvPr>
          <p:cNvSpPr>
            <a:spLocks noGrp="1"/>
          </p:cNvSpPr>
          <p:nvPr>
            <p:ph sz="quarter" idx="24"/>
          </p:nvPr>
        </p:nvSpPr>
        <p:spPr>
          <a:xfrm>
            <a:off x="9912354" y="2128838"/>
            <a:ext cx="20352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AF4F7BF8-816A-4762-BD96-85C36C4C58FB}"/>
              </a:ext>
              <a:ext uri="{C183D7F6-B498-43B3-948B-1728B52AA6E4}">
                <adec:decorative xmlns:adec="http://schemas.microsoft.com/office/drawing/2017/decorative" val="0"/>
              </a:ext>
            </a:extLst>
          </p:cNvPr>
          <p:cNvSpPr>
            <a:spLocks noGrp="1"/>
          </p:cNvSpPr>
          <p:nvPr>
            <p:ph type="pic" sz="quarter" idx="25"/>
          </p:nvPr>
        </p:nvSpPr>
        <p:spPr>
          <a:xfrm>
            <a:off x="9907592" y="5000623"/>
            <a:ext cx="2035200" cy="1100140"/>
          </a:xfrm>
        </p:spPr>
        <p:txBody>
          <a:bodyPr tIns="36000"/>
          <a:lstStyle>
            <a:lvl1pPr marL="0" indent="0" algn="ctr">
              <a:buNone/>
              <a:defRPr sz="1600"/>
            </a:lvl1pPr>
          </a:lstStyle>
          <a:p>
            <a:r>
              <a:rPr lang="en-GB" dirty="0"/>
              <a:t>Click icon to add picture</a:t>
            </a:r>
          </a:p>
        </p:txBody>
      </p:sp>
      <p:sp>
        <p:nvSpPr>
          <p:cNvPr id="2" name="hcSlideMaster.5 Boxed title and ContentHeader">
            <a:extLst>
              <a:ext uri="{FF2B5EF4-FFF2-40B4-BE49-F238E27FC236}">
                <a16:creationId xmlns:a16="http://schemas.microsoft.com/office/drawing/2014/main" id="{F328AFB0-D6FE-B50A-6D61-480816F7B65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5 Boxed title and ContentFooter" descr="BAE SYSTEMS PROPRIETARY">
            <a:extLst>
              <a:ext uri="{FF2B5EF4-FFF2-40B4-BE49-F238E27FC236}">
                <a16:creationId xmlns:a16="http://schemas.microsoft.com/office/drawing/2014/main" id="{10365D13-4801-5477-0A6A-A183237DBA0B}"/>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607891968"/>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020">
          <p15:clr>
            <a:srgbClr val="FF96FF"/>
          </p15:clr>
        </p15:guide>
        <p15:guide id="4" orient="horz" pos="3843">
          <p15:clr>
            <a:srgbClr val="FF96FF"/>
          </p15:clr>
        </p15:guide>
        <p15:guide id="5" pos="476">
          <p15:clr>
            <a:srgbClr val="FF96FF"/>
          </p15:clr>
        </p15:guide>
        <p15:guide id="6" pos="1758">
          <p15:clr>
            <a:srgbClr val="FF96FF"/>
          </p15:clr>
        </p15:guide>
        <p15:guide id="7" pos="1916">
          <p15:clr>
            <a:srgbClr val="FF96FF"/>
          </p15:clr>
        </p15:guide>
        <p15:guide id="8" pos="3198">
          <p15:clr>
            <a:srgbClr val="FF96FF"/>
          </p15:clr>
        </p15:guide>
        <p15:guide id="9" pos="3357">
          <p15:clr>
            <a:srgbClr val="FF96FF"/>
          </p15:clr>
        </p15:guide>
        <p15:guide id="10" pos="4639">
          <p15:clr>
            <a:srgbClr val="FF96FF"/>
          </p15:clr>
        </p15:guide>
        <p15:guide id="11" pos="4798">
          <p15:clr>
            <a:srgbClr val="FF96FF"/>
          </p15:clr>
        </p15:guide>
        <p15:guide id="12" pos="6080">
          <p15:clr>
            <a:srgbClr val="FF96FF"/>
          </p15:clr>
        </p15:guide>
        <p15:guide id="13" pos="6239">
          <p15:clr>
            <a:srgbClr val="FF96FF"/>
          </p15:clr>
        </p15:guide>
        <p15:guide id="14" pos="7521">
          <p15:clr>
            <a:srgbClr val="FF96FF"/>
          </p15:clr>
        </p15:guide>
      </p15:sldGuideLst>
    </p:ext>
  </p:extLst>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Imag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8" name="Picture Placeholder 8">
            <a:extLst>
              <a:ext uri="{FF2B5EF4-FFF2-40B4-BE49-F238E27FC236}">
                <a16:creationId xmlns:a16="http://schemas.microsoft.com/office/drawing/2014/main" id="{C98FB7C0-AB81-400B-93D2-786E05B9ECD1}"/>
              </a:ext>
              <a:ext uri="{C183D7F6-B498-43B3-948B-1728B52AA6E4}">
                <adec:decorative xmlns:adec="http://schemas.microsoft.com/office/drawing/2017/decorative" val="1"/>
              </a:ext>
            </a:extLst>
          </p:cNvPr>
          <p:cNvSpPr>
            <a:spLocks noGrp="1"/>
          </p:cNvSpPr>
          <p:nvPr>
            <p:ph type="pic" sz="quarter" idx="14"/>
          </p:nvPr>
        </p:nvSpPr>
        <p:spPr>
          <a:xfrm>
            <a:off x="0" y="719138"/>
            <a:ext cx="12192000" cy="5382861"/>
          </a:xfrm>
          <a:solidFill>
            <a:schemeClr val="bg2"/>
          </a:solidFill>
        </p:spPr>
        <p:txBody>
          <a:bodyPr tIns="144000"/>
          <a:lstStyle>
            <a:lvl1pPr marL="0" indent="0" algn="ctr">
              <a:buNone/>
              <a:defRPr sz="1800"/>
            </a:lvl1pPr>
          </a:lstStyle>
          <a:p>
            <a:r>
              <a:rPr lang="en-GB" dirty="0"/>
              <a:t>Click icon to add picture</a:t>
            </a:r>
          </a:p>
        </p:txBody>
      </p:sp>
      <p:sp>
        <p:nvSpPr>
          <p:cNvPr id="2" name="hcSlideMaster.Image OnlyHeader">
            <a:extLst>
              <a:ext uri="{FF2B5EF4-FFF2-40B4-BE49-F238E27FC236}">
                <a16:creationId xmlns:a16="http://schemas.microsoft.com/office/drawing/2014/main" id="{75804D7C-B2D5-CEB5-F122-F53306E13B4F}"/>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Image OnlyFooter" descr="BAE SYSTEMS PROPRIETARY">
            <a:extLst>
              <a:ext uri="{FF2B5EF4-FFF2-40B4-BE49-F238E27FC236}">
                <a16:creationId xmlns:a16="http://schemas.microsoft.com/office/drawing/2014/main" id="{D9C4563C-4138-FF9E-8824-48B6C4D36496}"/>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246332311"/>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020">
          <p15:clr>
            <a:srgbClr val="FF96FF"/>
          </p15:clr>
        </p15:guide>
        <p15:guide id="4" orient="horz" pos="3843">
          <p15:clr>
            <a:srgbClr val="FF96FF"/>
          </p15:clr>
        </p15:guide>
        <p15:guide id="5" pos="476">
          <p15:clr>
            <a:srgbClr val="FF96FF"/>
          </p15:clr>
        </p15:guide>
        <p15:guide id="6" pos="7521">
          <p15:clr>
            <a:srgbClr val="FF96FF"/>
          </p15:clr>
        </p15:guide>
      </p15:sldGuideLst>
    </p:ext>
  </p:extLst>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FC3D0E27-12CD-4AD0-B9EF-40EEA6603FA7}"/>
              </a:ext>
            </a:extLst>
          </p:cNvPr>
          <p:cNvSpPr>
            <a:spLocks noGrp="1"/>
          </p:cNvSpPr>
          <p:nvPr>
            <p:ph type="title"/>
          </p:nvPr>
        </p:nvSpPr>
        <p:spPr/>
        <p:txBody>
          <a:bodyPr/>
          <a:lstStyle/>
          <a:p>
            <a:r>
              <a:rPr lang="en-GB"/>
              <a:t>Click to edit Master title style</a:t>
            </a:r>
            <a:endParaRPr lang="en-GB" dirty="0"/>
          </a:p>
        </p:txBody>
      </p:sp>
      <p:sp>
        <p:nvSpPr>
          <p:cNvPr id="2" name="hcSlideMaster.Title OnlyHeader">
            <a:extLst>
              <a:ext uri="{FF2B5EF4-FFF2-40B4-BE49-F238E27FC236}">
                <a16:creationId xmlns:a16="http://schemas.microsoft.com/office/drawing/2014/main" id="{297D7EDC-162F-14AD-C201-CD07E23B4587}"/>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Title OnlyFooter" descr="BAE SYSTEMS PROPRIETARY">
            <a:extLst>
              <a:ext uri="{FF2B5EF4-FFF2-40B4-BE49-F238E27FC236}">
                <a16:creationId xmlns:a16="http://schemas.microsoft.com/office/drawing/2014/main" id="{C61CC13F-A960-9876-B0DE-3F39114892F9}"/>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067638617"/>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7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12397257"/>
      </p:ext>
    </p:extLst>
  </p:cSld>
  <p:clrMapOvr>
    <a:masterClrMapping/>
  </p:clrMapOvr>
  <p:transition>
    <p:wipe dir="r"/>
  </p:transition>
</p:sldLayout>
</file>

<file path=ppt/slideLayouts/slideLayout76.xml><?xml version="1.0" encoding="utf-8"?>
<p:sldLayout xmlns:a="http://schemas.openxmlformats.org/drawingml/2006/main" xmlns:r="http://schemas.openxmlformats.org/officeDocument/2006/relationships" xmlns:p="http://schemas.openxmlformats.org/presentationml/2006/main" type="tx">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609600" y="273600"/>
            <a:ext cx="10972320" cy="1144800"/>
          </a:xfrm>
          <a:prstGeom prst="rect">
            <a:avLst/>
          </a:prstGeom>
        </p:spPr>
        <p:txBody>
          <a:bodyPr lIns="0" tIns="0" rIns="0" bIns="0" anchor="ctr"/>
          <a:lstStyle/>
          <a:p>
            <a:pPr algn="ctr"/>
            <a:endParaRPr lang="en-US" sz="4400" b="0" strike="noStrike" spc="-1">
              <a:latin typeface="Arial"/>
            </a:endParaRPr>
          </a:p>
        </p:txBody>
      </p:sp>
      <p:sp>
        <p:nvSpPr>
          <p:cNvPr id="3" name="PlaceHolder 2"/>
          <p:cNvSpPr>
            <a:spLocks noGrp="1"/>
          </p:cNvSpPr>
          <p:nvPr>
            <p:ph type="subTitle"/>
          </p:nvPr>
        </p:nvSpPr>
        <p:spPr>
          <a:xfrm>
            <a:off x="609600" y="1604520"/>
            <a:ext cx="10972320" cy="3977280"/>
          </a:xfrm>
          <a:prstGeom prst="rect">
            <a:avLst/>
          </a:prstGeom>
        </p:spPr>
        <p:txBody>
          <a:bodyPr lIns="0" tIns="0" rIns="0" bIns="0" anchor="ctr"/>
          <a:lstStyle/>
          <a:p>
            <a:pPr algn="ctr"/>
            <a:endParaRPr lang="en-US" sz="3200" b="0" strike="noStrike" spc="-1">
              <a:latin typeface="Arial"/>
            </a:endParaRPr>
          </a:p>
        </p:txBody>
      </p:sp>
    </p:spTree>
    <p:extLst>
      <p:ext uri="{BB962C8B-B14F-4D97-AF65-F5344CB8AC3E}">
        <p14:creationId xmlns:p14="http://schemas.microsoft.com/office/powerpoint/2010/main" val="1600640468"/>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12B870CC-EE02-0A8A-0E83-53F42A5DD6A5}"/>
              </a:ext>
            </a:extLst>
          </p:cNvPr>
          <p:cNvSpPr>
            <a:spLocks noChangeShapeType="1"/>
          </p:cNvSpPr>
          <p:nvPr/>
        </p:nvSpPr>
        <p:spPr bwMode="auto">
          <a:xfrm>
            <a:off x="0" y="6583363"/>
            <a:ext cx="12192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800" dirty="0"/>
          </a:p>
        </p:txBody>
      </p:sp>
      <p:sp>
        <p:nvSpPr>
          <p:cNvPr id="3" name="Line 5">
            <a:extLst>
              <a:ext uri="{FF2B5EF4-FFF2-40B4-BE49-F238E27FC236}">
                <a16:creationId xmlns:a16="http://schemas.microsoft.com/office/drawing/2014/main" id="{684369D6-BFB9-FD7A-B3F9-4DC319A72CC6}"/>
              </a:ext>
            </a:extLst>
          </p:cNvPr>
          <p:cNvSpPr>
            <a:spLocks noChangeShapeType="1"/>
          </p:cNvSpPr>
          <p:nvPr/>
        </p:nvSpPr>
        <p:spPr bwMode="auto">
          <a:xfrm>
            <a:off x="0" y="706438"/>
            <a:ext cx="12192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800" dirty="0"/>
          </a:p>
        </p:txBody>
      </p:sp>
      <p:sp>
        <p:nvSpPr>
          <p:cNvPr id="1165319" name="Rectangle 7"/>
          <p:cNvSpPr>
            <a:spLocks noGrp="1" noChangeArrowheads="1"/>
          </p:cNvSpPr>
          <p:nvPr>
            <p:ph type="ctrTitle" sz="quarter"/>
          </p:nvPr>
        </p:nvSpPr>
        <p:spPr>
          <a:xfrm>
            <a:off x="914400" y="2130426"/>
            <a:ext cx="103632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2517555606"/>
      </p:ext>
    </p:extLst>
  </p:cSld>
  <p:clrMapOvr>
    <a:masterClrMapping/>
  </p:clrMapOvr>
  <p:transition>
    <p:wipe dir="r"/>
  </p:transition>
</p:sldLayout>
</file>

<file path=ppt/slideLayouts/slideLayout78.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57872349"/>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470611180"/>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142087114"/>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Cover Short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0" y="453875"/>
            <a:ext cx="12192000" cy="5652000"/>
          </a:xfrm>
          <a:solidFill>
            <a:schemeClr val="bg2"/>
          </a:solidFill>
        </p:spPr>
        <p:txBody>
          <a:bodyPr lIns="504000" bIns="288000" anchor="b"/>
          <a:lstStyle>
            <a:lvl1pPr marL="0" indent="0" algn="ctr">
              <a:buNone/>
              <a:defRPr sz="180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3" name="Title 2">
            <a:extLst>
              <a:ext uri="{FF2B5EF4-FFF2-40B4-BE49-F238E27FC236}">
                <a16:creationId xmlns:a16="http://schemas.microsoft.com/office/drawing/2014/main" id="{0C02EFD9-2D9E-74EA-7D9A-DD4AF1C40ADA}"/>
              </a:ext>
            </a:extLst>
          </p:cNvPr>
          <p:cNvSpPr>
            <a:spLocks noGrp="1"/>
          </p:cNvSpPr>
          <p:nvPr>
            <p:ph type="title"/>
          </p:nvPr>
        </p:nvSpPr>
        <p:spPr>
          <a:xfrm>
            <a:off x="13" y="720513"/>
            <a:ext cx="5780064"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3600">
                <a:solidFill>
                  <a:schemeClr val="bg1"/>
                </a:solidFill>
              </a:defRPr>
            </a:lvl1pPr>
          </a:lstStyle>
          <a:p>
            <a:r>
              <a:rPr lang="en-GB"/>
              <a:t>Click to edit Master title style</a:t>
            </a:r>
            <a:endParaRPr lang="en-GB" dirty="0"/>
          </a:p>
        </p:txBody>
      </p:sp>
      <p:sp>
        <p:nvSpPr>
          <p:cNvPr id="23" name="Text Placeholder 9">
            <a:extLst>
              <a:ext uri="{FF2B5EF4-FFF2-40B4-BE49-F238E27FC236}">
                <a16:creationId xmlns:a16="http://schemas.microsoft.com/office/drawing/2014/main" id="{7AFB61EF-5276-BBA8-65D9-3B44EDE1B401}"/>
              </a:ext>
            </a:extLst>
          </p:cNvPr>
          <p:cNvSpPr>
            <a:spLocks noGrp="1"/>
          </p:cNvSpPr>
          <p:nvPr>
            <p:ph type="body" sz="quarter" idx="20"/>
          </p:nvPr>
        </p:nvSpPr>
        <p:spPr>
          <a:xfrm>
            <a:off x="261258" y="2202948"/>
            <a:ext cx="4970436"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a:t>Click to edit Master text styles</a:t>
            </a:r>
          </a:p>
        </p:txBody>
      </p:sp>
      <p:sp>
        <p:nvSpPr>
          <p:cNvPr id="4" name="hcSlideMaster.Cover Short - LeftHeader">
            <a:extLst>
              <a:ext uri="{FF2B5EF4-FFF2-40B4-BE49-F238E27FC236}">
                <a16:creationId xmlns:a16="http://schemas.microsoft.com/office/drawing/2014/main" id="{AF431AD2-052A-C8E5-2715-3512DEA1ADF8}"/>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6" name="fcSlideMaster.Cover Short - LeftFooter" descr="BAE SYSTEMS PROPRIETARY">
            <a:extLst>
              <a:ext uri="{FF2B5EF4-FFF2-40B4-BE49-F238E27FC236}">
                <a16:creationId xmlns:a16="http://schemas.microsoft.com/office/drawing/2014/main" id="{28FCD642-46AF-28B3-9324-EB2B9C94C94B}"/>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706581011"/>
      </p:ext>
    </p:extLst>
  </p:cSld>
  <p:clrMapOvr>
    <a:masterClrMapping/>
  </p:clrMapOvr>
  <p:extLst>
    <p:ext uri="{DCECCB84-F9BA-43D5-87BE-67443E8EF086}">
      <p15:sldGuideLst xmlns:p15="http://schemas.microsoft.com/office/powerpoint/2012/main"/>
    </p:ext>
  </p:extLst>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Cover Short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None/>
              <a:defRPr sz="180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0" name="Title 9">
            <a:extLst>
              <a:ext uri="{FF2B5EF4-FFF2-40B4-BE49-F238E27FC236}">
                <a16:creationId xmlns:a16="http://schemas.microsoft.com/office/drawing/2014/main" id="{9308F823-C7C9-F202-535A-EA0219EA7BA1}"/>
              </a:ext>
            </a:extLst>
          </p:cNvPr>
          <p:cNvSpPr>
            <a:spLocks noGrp="1"/>
          </p:cNvSpPr>
          <p:nvPr>
            <p:ph type="title"/>
          </p:nvPr>
        </p:nvSpPr>
        <p:spPr>
          <a:xfrm>
            <a:off x="6155576" y="725229"/>
            <a:ext cx="5781600" cy="1482434"/>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3600">
                <a:solidFill>
                  <a:schemeClr val="bg1"/>
                </a:solidFill>
              </a:defRPr>
            </a:lvl1pPr>
          </a:lstStyle>
          <a:p>
            <a:r>
              <a:rPr lang="en-GB"/>
              <a:t>Click to edit Master title style</a:t>
            </a:r>
            <a:endParaRPr lang="en-GB" dirty="0"/>
          </a:p>
        </p:txBody>
      </p:sp>
      <p:sp>
        <p:nvSpPr>
          <p:cNvPr id="8" name="Text Placeholder 9">
            <a:extLst>
              <a:ext uri="{FF2B5EF4-FFF2-40B4-BE49-F238E27FC236}">
                <a16:creationId xmlns:a16="http://schemas.microsoft.com/office/drawing/2014/main" id="{1025B583-5752-B16B-3498-07F6BD2A8635}"/>
              </a:ext>
            </a:extLst>
          </p:cNvPr>
          <p:cNvSpPr>
            <a:spLocks noGrp="1"/>
          </p:cNvSpPr>
          <p:nvPr>
            <p:ph type="body" sz="quarter" idx="21" hasCustomPrompt="1"/>
          </p:nvPr>
        </p:nvSpPr>
        <p:spPr>
          <a:xfrm>
            <a:off x="6414361" y="2199048"/>
            <a:ext cx="4972025"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dirty="0"/>
              <a:t>Click to add text if needed</a:t>
            </a:r>
          </a:p>
        </p:txBody>
      </p:sp>
      <p:sp>
        <p:nvSpPr>
          <p:cNvPr id="3" name="hcSlideMaster.Cover Short - RightHeader">
            <a:extLst>
              <a:ext uri="{FF2B5EF4-FFF2-40B4-BE49-F238E27FC236}">
                <a16:creationId xmlns:a16="http://schemas.microsoft.com/office/drawing/2014/main" id="{6030C1D7-6F58-19E2-6790-7C1EDB0A48ED}"/>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Cover Short - RightFooter" descr="BAE SYSTEMS PROPRIETARY">
            <a:extLst>
              <a:ext uri="{FF2B5EF4-FFF2-40B4-BE49-F238E27FC236}">
                <a16:creationId xmlns:a16="http://schemas.microsoft.com/office/drawing/2014/main" id="{5A48DDA3-4BFA-F2E9-6B75-AE6E83A9FD74}"/>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780726162"/>
      </p:ext>
    </p:extLst>
  </p:cSld>
  <p:clrMapOvr>
    <a:masterClrMapping/>
  </p:clrMapOvr>
  <p:extLst>
    <p:ext uri="{DCECCB84-F9BA-43D5-87BE-67443E8EF086}">
      <p15:sldGuideLst xmlns:p15="http://schemas.microsoft.com/office/powerpoint/2012/main"/>
    </p:ext>
  </p:extLst>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Cover Long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None/>
              <a:defRPr sz="180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ECE394F1-3220-4DAF-913C-077631010D0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6" name="Title 2">
            <a:extLst>
              <a:ext uri="{FF2B5EF4-FFF2-40B4-BE49-F238E27FC236}">
                <a16:creationId xmlns:a16="http://schemas.microsoft.com/office/drawing/2014/main" id="{99523592-FD3C-B11F-7558-BB1A2B4C1FFB}"/>
              </a:ext>
            </a:extLst>
          </p:cNvPr>
          <p:cNvSpPr>
            <a:spLocks noGrp="1"/>
          </p:cNvSpPr>
          <p:nvPr>
            <p:ph type="title" hasCustomPrompt="1"/>
          </p:nvPr>
        </p:nvSpPr>
        <p:spPr>
          <a:xfrm>
            <a:off x="13" y="721329"/>
            <a:ext cx="7884000"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3600">
                <a:solidFill>
                  <a:schemeClr val="bg1"/>
                </a:solidFill>
              </a:defRPr>
            </a:lvl1pPr>
          </a:lstStyle>
          <a:p>
            <a:r>
              <a:rPr lang="en-GB" dirty="0"/>
              <a:t> Click to add title</a:t>
            </a:r>
          </a:p>
        </p:txBody>
      </p:sp>
      <p:sp>
        <p:nvSpPr>
          <p:cNvPr id="4" name="Text Placeholder 9">
            <a:extLst>
              <a:ext uri="{FF2B5EF4-FFF2-40B4-BE49-F238E27FC236}">
                <a16:creationId xmlns:a16="http://schemas.microsoft.com/office/drawing/2014/main" id="{D32AF21A-DFC8-3F43-CDDC-2395F1A6A302}"/>
              </a:ext>
            </a:extLst>
          </p:cNvPr>
          <p:cNvSpPr>
            <a:spLocks noGrp="1"/>
          </p:cNvSpPr>
          <p:nvPr>
            <p:ph type="body" sz="quarter" idx="20" hasCustomPrompt="1"/>
          </p:nvPr>
        </p:nvSpPr>
        <p:spPr>
          <a:xfrm>
            <a:off x="263470" y="2203764"/>
            <a:ext cx="7113723" cy="751206"/>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dirty="0"/>
              <a:t>Click to add text if needed</a:t>
            </a:r>
          </a:p>
        </p:txBody>
      </p:sp>
      <p:sp>
        <p:nvSpPr>
          <p:cNvPr id="2" name="hcSlideMaster.Cover Long - LeftHeader">
            <a:extLst>
              <a:ext uri="{FF2B5EF4-FFF2-40B4-BE49-F238E27FC236}">
                <a16:creationId xmlns:a16="http://schemas.microsoft.com/office/drawing/2014/main" id="{10E4DE5D-281A-2C83-9015-05BD3609E47B}"/>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7" name="fcSlideMaster.Cover Long - LeftFooter" descr="BAE SYSTEMS PROPRIETARY">
            <a:extLst>
              <a:ext uri="{FF2B5EF4-FFF2-40B4-BE49-F238E27FC236}">
                <a16:creationId xmlns:a16="http://schemas.microsoft.com/office/drawing/2014/main" id="{19CFDD6B-FB60-BFE8-4BBA-C433FAC9BAB7}"/>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624847124"/>
      </p:ext>
    </p:extLst>
  </p:cSld>
  <p:clrMapOvr>
    <a:masterClrMapping/>
  </p:clrMapOvr>
  <p:extLst>
    <p:ext uri="{DCECCB84-F9BA-43D5-87BE-67443E8EF086}">
      <p15:sldGuideLst xmlns:p15="http://schemas.microsoft.com/office/powerpoint/2012/main"/>
    </p:ext>
  </p:extLst>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Cover Long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0" y="450000"/>
            <a:ext cx="12191999" cy="5652000"/>
          </a:xfrm>
          <a:solidFill>
            <a:schemeClr val="bg2"/>
          </a:solidFill>
        </p:spPr>
        <p:txBody>
          <a:bodyPr lIns="504000" bIns="288000" anchor="b"/>
          <a:lstStyle>
            <a:lvl1pPr marL="0" indent="0" algn="ctr">
              <a:buNone/>
              <a:defRPr sz="180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4AB8DD72-FB9B-45F2-90EC-36313C92CD77}"/>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2" name="Title 11">
            <a:extLst>
              <a:ext uri="{FF2B5EF4-FFF2-40B4-BE49-F238E27FC236}">
                <a16:creationId xmlns:a16="http://schemas.microsoft.com/office/drawing/2014/main" id="{22049B49-EEB4-80B8-5F87-BBF15C6885A6}"/>
              </a:ext>
            </a:extLst>
          </p:cNvPr>
          <p:cNvSpPr>
            <a:spLocks noGrp="1"/>
          </p:cNvSpPr>
          <p:nvPr>
            <p:ph type="title"/>
          </p:nvPr>
        </p:nvSpPr>
        <p:spPr>
          <a:xfrm>
            <a:off x="4036239" y="721328"/>
            <a:ext cx="7891200" cy="1482435"/>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3600">
                <a:solidFill>
                  <a:schemeClr val="bg1"/>
                </a:solidFill>
              </a:defRPr>
            </a:lvl1pPr>
          </a:lstStyle>
          <a:p>
            <a:r>
              <a:rPr lang="en-GB"/>
              <a:t>Click to edit Master title style</a:t>
            </a:r>
            <a:endParaRPr lang="en-GB" dirty="0"/>
          </a:p>
        </p:txBody>
      </p:sp>
      <p:sp>
        <p:nvSpPr>
          <p:cNvPr id="10" name="Text Placeholder 9">
            <a:extLst>
              <a:ext uri="{FF2B5EF4-FFF2-40B4-BE49-F238E27FC236}">
                <a16:creationId xmlns:a16="http://schemas.microsoft.com/office/drawing/2014/main" id="{BC446EA6-4ED3-5AD0-79A3-0624F26F1798}"/>
              </a:ext>
            </a:extLst>
          </p:cNvPr>
          <p:cNvSpPr>
            <a:spLocks noGrp="1"/>
          </p:cNvSpPr>
          <p:nvPr>
            <p:ph type="body" sz="quarter" idx="20" hasCustomPrompt="1"/>
          </p:nvPr>
        </p:nvSpPr>
        <p:spPr>
          <a:xfrm>
            <a:off x="4301469" y="2203763"/>
            <a:ext cx="7117270"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dirty="0"/>
              <a:t>Click to add text if needed</a:t>
            </a:r>
          </a:p>
        </p:txBody>
      </p:sp>
      <p:sp>
        <p:nvSpPr>
          <p:cNvPr id="3" name="hcSlideMaster.Cover Long - RightHeader">
            <a:extLst>
              <a:ext uri="{FF2B5EF4-FFF2-40B4-BE49-F238E27FC236}">
                <a16:creationId xmlns:a16="http://schemas.microsoft.com/office/drawing/2014/main" id="{614E7E8A-491A-929E-D621-9106A335F65F}"/>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Cover Long - RightFooter" descr="BAE SYSTEMS PROPRIETARY">
            <a:extLst>
              <a:ext uri="{FF2B5EF4-FFF2-40B4-BE49-F238E27FC236}">
                <a16:creationId xmlns:a16="http://schemas.microsoft.com/office/drawing/2014/main" id="{2D935BB6-E8C4-BC6D-2AD3-618723A7633F}"/>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497322285"/>
      </p:ext>
    </p:extLst>
  </p:cSld>
  <p:clrMapOvr>
    <a:masterClrMapping/>
  </p:clrMapOvr>
  <p:extLst>
    <p:ext uri="{DCECCB84-F9BA-43D5-87BE-67443E8EF086}">
      <p15:sldGuideLst xmlns:p15="http://schemas.microsoft.com/office/powerpoint/2012/main">
        <p15:guide id="1" pos="7514">
          <p15:clr>
            <a:srgbClr val="FBAE40"/>
          </p15:clr>
        </p15:guide>
      </p15:sldGuideLst>
    </p:ext>
  </p:extLst>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Section Divider - Shor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None/>
              <a:defRPr sz="1800" b="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228CFA6-5DB1-4852-9A3C-3B6704CA6705}"/>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1B9E721B-418A-410D-B681-98E3D64A16E1}"/>
              </a:ext>
            </a:extLst>
          </p:cNvPr>
          <p:cNvSpPr>
            <a:spLocks noGrp="1"/>
          </p:cNvSpPr>
          <p:nvPr>
            <p:ph type="title"/>
          </p:nvPr>
        </p:nvSpPr>
        <p:spPr>
          <a:xfrm>
            <a:off x="1" y="708674"/>
            <a:ext cx="6264321" cy="1638000"/>
          </a:xfrm>
          <a:blipFill>
            <a:blip r:embed="rId2" cstate="screen">
              <a:extLst>
                <a:ext uri="{28A0092B-C50C-407E-A947-70E740481C1C}">
                  <a14:useLocalDpi xmlns:a14="http://schemas.microsoft.com/office/drawing/2010/main"/>
                </a:ext>
              </a:extLst>
            </a:blip>
            <a:stretch>
              <a:fillRect/>
            </a:stretch>
          </a:blipFill>
        </p:spPr>
        <p:txBody>
          <a:bodyPr lIns="252000" rIns="432000" bIns="396000" anchor="ctr" anchorCtr="0">
            <a:noAutofit/>
          </a:bodyPr>
          <a:lstStyle>
            <a:lvl1pPr>
              <a:lnSpc>
                <a:spcPct val="90000"/>
              </a:lnSpc>
              <a:defRPr sz="3600">
                <a:solidFill>
                  <a:schemeClr val="bg1"/>
                </a:solidFill>
              </a:defRPr>
            </a:lvl1pPr>
          </a:lstStyle>
          <a:p>
            <a:r>
              <a:rPr lang="en-GB"/>
              <a:t>Click to edit Master title style</a:t>
            </a:r>
            <a:endParaRPr lang="en-GB" dirty="0"/>
          </a:p>
        </p:txBody>
      </p:sp>
      <p:sp>
        <p:nvSpPr>
          <p:cNvPr id="4" name="hcSlideMaster.Section Divider - ShortHeader">
            <a:extLst>
              <a:ext uri="{FF2B5EF4-FFF2-40B4-BE49-F238E27FC236}">
                <a16:creationId xmlns:a16="http://schemas.microsoft.com/office/drawing/2014/main" id="{B2D123E5-AD72-26D1-B280-F2E1B2E4CCA5}"/>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6" name="fcSlideMaster.Section Divider - ShortFooter" descr="BAE SYSTEMS PROPRIETARY">
            <a:extLst>
              <a:ext uri="{FF2B5EF4-FFF2-40B4-BE49-F238E27FC236}">
                <a16:creationId xmlns:a16="http://schemas.microsoft.com/office/drawing/2014/main" id="{9B49BC57-C1F3-1CD7-1578-43156832441E}"/>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843039472"/>
      </p:ext>
    </p:extLst>
  </p:cSld>
  <p:clrMapOvr>
    <a:masterClrMapping/>
  </p:clrMapOvr>
  <p:extLst>
    <p:ext uri="{DCECCB84-F9BA-43D5-87BE-67443E8EF086}">
      <p15:sldGuideLst xmlns:p15="http://schemas.microsoft.com/office/powerpoint/2012/main"/>
    </p:ext>
  </p:extLst>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Section Divider - Long">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Font typeface="Arial" panose="020B0604020202020204" pitchFamily="34" charset="0"/>
              <a:buNone/>
              <a:defRPr sz="180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1CF46B8-1135-44B8-8A81-A121CEE3FAFB}"/>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4" name="Title 1">
            <a:extLst>
              <a:ext uri="{FF2B5EF4-FFF2-40B4-BE49-F238E27FC236}">
                <a16:creationId xmlns:a16="http://schemas.microsoft.com/office/drawing/2014/main" id="{8486B13B-F6E3-79D0-113F-8B9F1C58E5F3}"/>
              </a:ext>
            </a:extLst>
          </p:cNvPr>
          <p:cNvSpPr>
            <a:spLocks noGrp="1"/>
          </p:cNvSpPr>
          <p:nvPr>
            <p:ph type="title"/>
          </p:nvPr>
        </p:nvSpPr>
        <p:spPr>
          <a:xfrm>
            <a:off x="1" y="708674"/>
            <a:ext cx="8162281" cy="1638000"/>
          </a:xfrm>
          <a:blipFill dpi="0" rotWithShape="1">
            <a:blip r:embed="rId2" cstate="screen">
              <a:extLst>
                <a:ext uri="{28A0092B-C50C-407E-A947-70E740481C1C}">
                  <a14:useLocalDpi xmlns:a14="http://schemas.microsoft.com/office/drawing/2010/main"/>
                </a:ext>
              </a:extLst>
            </a:blip>
            <a:srcRect/>
            <a:stretch>
              <a:fillRect/>
            </a:stretch>
          </a:blipFill>
        </p:spPr>
        <p:txBody>
          <a:bodyPr lIns="252000" rIns="432000" bIns="396000" anchor="ctr" anchorCtr="0">
            <a:noAutofit/>
          </a:bodyPr>
          <a:lstStyle>
            <a:lvl1pPr>
              <a:lnSpc>
                <a:spcPct val="90000"/>
              </a:lnSpc>
              <a:defRPr sz="3600">
                <a:solidFill>
                  <a:schemeClr val="bg1"/>
                </a:solidFill>
              </a:defRPr>
            </a:lvl1pPr>
          </a:lstStyle>
          <a:p>
            <a:r>
              <a:rPr lang="en-GB"/>
              <a:t>Click to edit Master title style</a:t>
            </a:r>
            <a:endParaRPr lang="en-GB" dirty="0"/>
          </a:p>
        </p:txBody>
      </p:sp>
      <p:sp>
        <p:nvSpPr>
          <p:cNvPr id="2" name="hcSlideMaster.Section Divider - LongHeader">
            <a:extLst>
              <a:ext uri="{FF2B5EF4-FFF2-40B4-BE49-F238E27FC236}">
                <a16:creationId xmlns:a16="http://schemas.microsoft.com/office/drawing/2014/main" id="{9AD18076-FC02-B8D6-3267-5FCCABFFACB9}"/>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6" name="fcSlideMaster.Section Divider - LongFooter" descr="BAE SYSTEMS PROPRIETARY">
            <a:extLst>
              <a:ext uri="{FF2B5EF4-FFF2-40B4-BE49-F238E27FC236}">
                <a16:creationId xmlns:a16="http://schemas.microsoft.com/office/drawing/2014/main" id="{35FF89B2-2374-3E57-6ABB-61B5376E9D8A}"/>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140251063"/>
      </p:ext>
    </p:extLst>
  </p:cSld>
  <p:clrMapOvr>
    <a:masterClrMapping/>
  </p:clrMapOvr>
  <p:extLst>
    <p:ext uri="{DCECCB84-F9BA-43D5-87BE-67443E8EF086}">
      <p15:sldGuideLst xmlns:p15="http://schemas.microsoft.com/office/powerpoint/2012/main"/>
    </p:ext>
  </p:extLst>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Box Header - One Conten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AE6BFAEE-0D6B-484D-A136-FAE371DF907F}"/>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121932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1" y="719138"/>
            <a:ext cx="60948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D6E1188E-E984-4E55-AB86-D72EB13EC7EE}"/>
              </a:ext>
            </a:extLst>
          </p:cNvPr>
          <p:cNvSpPr>
            <a:spLocks noGrp="1"/>
          </p:cNvSpPr>
          <p:nvPr>
            <p:ph sz="quarter" idx="16" hasCustomPrompt="1"/>
          </p:nvPr>
        </p:nvSpPr>
        <p:spPr>
          <a:xfrm>
            <a:off x="756001" y="2160000"/>
            <a:ext cx="11173199" cy="3067625"/>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0" name="Text Placeholder 9">
            <a:extLst>
              <a:ext uri="{FF2B5EF4-FFF2-40B4-BE49-F238E27FC236}">
                <a16:creationId xmlns:a16="http://schemas.microsoft.com/office/drawing/2014/main" id="{052836A7-8121-45C0-A425-8DCB4CAE9300}"/>
              </a:ext>
            </a:extLst>
          </p:cNvPr>
          <p:cNvSpPr>
            <a:spLocks noGrp="1"/>
          </p:cNvSpPr>
          <p:nvPr>
            <p:ph type="body" sz="quarter" idx="18"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4" name="hcSlideMaster.Box Header - One ContentHeader">
            <a:extLst>
              <a:ext uri="{FF2B5EF4-FFF2-40B4-BE49-F238E27FC236}">
                <a16:creationId xmlns:a16="http://schemas.microsoft.com/office/drawing/2014/main" id="{834B53D8-A7B7-5DBD-937D-421395B8DDC5}"/>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One ContentFooter" descr="BAE SYSTEMS PROPRIETARY">
            <a:extLst>
              <a:ext uri="{FF2B5EF4-FFF2-40B4-BE49-F238E27FC236}">
                <a16:creationId xmlns:a16="http://schemas.microsoft.com/office/drawing/2014/main" id="{87A779BC-F4A7-5F47-8F8F-D384A0CF629B}"/>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02311216"/>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7514">
          <p15:clr>
            <a:srgbClr val="FF96FF"/>
          </p15:clr>
        </p15:guide>
      </p15:sldGuideLst>
    </p:ext>
  </p:extLst>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Box Header - Two Content">
    <p:spTree>
      <p:nvGrpSpPr>
        <p:cNvPr id="1" name=""/>
        <p:cNvGrpSpPr/>
        <p:nvPr/>
      </p:nvGrpSpPr>
      <p:grpSpPr>
        <a:xfrm>
          <a:off x="0" y="0"/>
          <a:ext cx="0" cy="0"/>
          <a:chOff x="0" y="0"/>
          <a:chExt cx="0" cy="0"/>
        </a:xfrm>
      </p:grpSpPr>
      <p:sp>
        <p:nvSpPr>
          <p:cNvPr id="9" name="Text Placeholder 6">
            <a:extLst>
              <a:ext uri="{FF2B5EF4-FFF2-40B4-BE49-F238E27FC236}">
                <a16:creationId xmlns:a16="http://schemas.microsoft.com/office/drawing/2014/main" id="{465EA134-2A1E-4A19-82C3-EBCDB13EFD34}"/>
              </a:ext>
              <a:ext uri="{C183D7F6-B498-43B3-948B-1728B52AA6E4}">
                <adec:decorative xmlns:adec="http://schemas.microsoft.com/office/drawing/2017/decorative" val="1"/>
              </a:ext>
            </a:extLst>
          </p:cNvPr>
          <p:cNvSpPr>
            <a:spLocks noGrp="1"/>
          </p:cNvSpPr>
          <p:nvPr>
            <p:ph type="body" sz="quarter" idx="18" hasCustomPrompt="1"/>
          </p:nvPr>
        </p:nvSpPr>
        <p:spPr>
          <a:xfrm>
            <a:off x="0" y="1357200"/>
            <a:ext cx="121932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3AD23AB9-8D52-4DFD-9DFE-6A6A66F270AB}"/>
              </a:ext>
            </a:extLst>
          </p:cNvPr>
          <p:cNvSpPr>
            <a:spLocks noGrp="1"/>
          </p:cNvSpPr>
          <p:nvPr>
            <p:ph sz="quarter" idx="16" hasCustomPrompt="1"/>
          </p:nvPr>
        </p:nvSpPr>
        <p:spPr>
          <a:xfrm>
            <a:off x="755650" y="2159001"/>
            <a:ext cx="5340000" cy="3073392"/>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0">
            <a:extLst>
              <a:ext uri="{FF2B5EF4-FFF2-40B4-BE49-F238E27FC236}">
                <a16:creationId xmlns:a16="http://schemas.microsoft.com/office/drawing/2014/main" id="{7F53A877-4559-47B9-BB57-B229447F63AD}"/>
              </a:ext>
            </a:extLst>
          </p:cNvPr>
          <p:cNvSpPr>
            <a:spLocks noGrp="1"/>
          </p:cNvSpPr>
          <p:nvPr>
            <p:ph sz="quarter" idx="17" hasCustomPrompt="1"/>
          </p:nvPr>
        </p:nvSpPr>
        <p:spPr>
          <a:xfrm>
            <a:off x="6599999" y="2160000"/>
            <a:ext cx="5340000" cy="3072393"/>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40EF5C6F-0D18-4D9A-B5B8-5B0BB34D9037}"/>
              </a:ext>
            </a:extLst>
          </p:cNvPr>
          <p:cNvSpPr>
            <a:spLocks noGrp="1"/>
          </p:cNvSpPr>
          <p:nvPr>
            <p:ph type="body" sz="quarter" idx="19"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4" name="hcSlideMaster.Box Header - Two ContentHeader">
            <a:extLst>
              <a:ext uri="{FF2B5EF4-FFF2-40B4-BE49-F238E27FC236}">
                <a16:creationId xmlns:a16="http://schemas.microsoft.com/office/drawing/2014/main" id="{F06948CC-BBD5-FD7D-B00D-37A8838233FC}"/>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Two ContentFooter" descr="BAE SYSTEMS PROPRIETARY">
            <a:extLst>
              <a:ext uri="{FF2B5EF4-FFF2-40B4-BE49-F238E27FC236}">
                <a16:creationId xmlns:a16="http://schemas.microsoft.com/office/drawing/2014/main" id="{C2909E36-DE12-AB40-1DC0-50D089D42C58}"/>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993692521"/>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Box Header - Three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B302C5A9-C00B-4D4A-8DAC-2117BB722038}"/>
              </a:ext>
              <a:ext uri="{C183D7F6-B498-43B3-948B-1728B52AA6E4}">
                <adec:decorative xmlns:adec="http://schemas.microsoft.com/office/drawing/2017/decorative" val="1"/>
              </a:ext>
            </a:extLst>
          </p:cNvPr>
          <p:cNvSpPr>
            <a:spLocks noGrp="1"/>
          </p:cNvSpPr>
          <p:nvPr>
            <p:ph type="body" sz="quarter" idx="19" hasCustomPrompt="1"/>
          </p:nvPr>
        </p:nvSpPr>
        <p:spPr>
          <a:xfrm>
            <a:off x="0" y="1357200"/>
            <a:ext cx="121932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48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EC987343-9DE6-4668-8788-26718958FFD5}"/>
              </a:ext>
            </a:extLst>
          </p:cNvPr>
          <p:cNvSpPr>
            <a:spLocks noGrp="1"/>
          </p:cNvSpPr>
          <p:nvPr>
            <p:ph sz="quarter" idx="16" hasCustomPrompt="1"/>
          </p:nvPr>
        </p:nvSpPr>
        <p:spPr>
          <a:xfrm>
            <a:off x="756001" y="2160000"/>
            <a:ext cx="356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0">
            <a:extLst>
              <a:ext uri="{FF2B5EF4-FFF2-40B4-BE49-F238E27FC236}">
                <a16:creationId xmlns:a16="http://schemas.microsoft.com/office/drawing/2014/main" id="{ECEA46B3-C3E2-48BC-B273-A46946E76AC7}"/>
              </a:ext>
            </a:extLst>
          </p:cNvPr>
          <p:cNvSpPr>
            <a:spLocks noGrp="1"/>
          </p:cNvSpPr>
          <p:nvPr>
            <p:ph sz="quarter" idx="17" hasCustomPrompt="1"/>
          </p:nvPr>
        </p:nvSpPr>
        <p:spPr>
          <a:xfrm>
            <a:off x="4568001" y="2160000"/>
            <a:ext cx="356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0">
            <a:extLst>
              <a:ext uri="{FF2B5EF4-FFF2-40B4-BE49-F238E27FC236}">
                <a16:creationId xmlns:a16="http://schemas.microsoft.com/office/drawing/2014/main" id="{85E7B3E3-A958-48D1-9C8D-C91717E261E5}"/>
              </a:ext>
            </a:extLst>
          </p:cNvPr>
          <p:cNvSpPr>
            <a:spLocks noGrp="1"/>
          </p:cNvSpPr>
          <p:nvPr>
            <p:ph sz="quarter" idx="18" hasCustomPrompt="1"/>
          </p:nvPr>
        </p:nvSpPr>
        <p:spPr>
          <a:xfrm>
            <a:off x="8380000" y="2160000"/>
            <a:ext cx="356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5" name="Text Placeholder 9">
            <a:extLst>
              <a:ext uri="{FF2B5EF4-FFF2-40B4-BE49-F238E27FC236}">
                <a16:creationId xmlns:a16="http://schemas.microsoft.com/office/drawing/2014/main" id="{2784B894-7D71-492A-82B9-0B2243CF10EC}"/>
              </a:ext>
            </a:extLst>
          </p:cNvPr>
          <p:cNvSpPr>
            <a:spLocks noGrp="1"/>
          </p:cNvSpPr>
          <p:nvPr>
            <p:ph type="body" sz="quarter" idx="20"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4" name="hcSlideMaster.Box Header - Three ContentHeader">
            <a:extLst>
              <a:ext uri="{FF2B5EF4-FFF2-40B4-BE49-F238E27FC236}">
                <a16:creationId xmlns:a16="http://schemas.microsoft.com/office/drawing/2014/main" id="{EFCDB17C-1F79-A481-2F6C-2A499949B5DA}"/>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Three ContentFooter" descr="BAE SYSTEMS PROPRIETARY">
            <a:extLst>
              <a:ext uri="{FF2B5EF4-FFF2-40B4-BE49-F238E27FC236}">
                <a16:creationId xmlns:a16="http://schemas.microsoft.com/office/drawing/2014/main" id="{CAFE5B36-A873-30F7-E595-96948CE163A1}"/>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545875522"/>
      </p:ext>
    </p:extLst>
  </p:cSld>
  <p:clrMapOvr>
    <a:masterClrMapping/>
  </p:clrMapOvr>
  <p:extLst>
    <p:ext uri="{DCECCB84-F9BA-43D5-87BE-67443E8EF086}">
      <p15:sldGuideLst xmlns:p15="http://schemas.microsoft.com/office/powerpoint/2012/main">
        <p15:guide id="1" orient="horz" pos="453">
          <p15:clr>
            <a:srgbClr val="717275"/>
          </p15:clr>
        </p15:guide>
        <p15:guide id="2" orient="horz" pos="855">
          <p15:clr>
            <a:srgbClr val="717275"/>
          </p15:clr>
        </p15:guide>
        <p15:guide id="3" orient="horz" pos="136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Box Header - Content and Picture">
    <p:spTree>
      <p:nvGrpSpPr>
        <p:cNvPr id="1" name=""/>
        <p:cNvGrpSpPr/>
        <p:nvPr/>
      </p:nvGrpSpPr>
      <p:grpSpPr>
        <a:xfrm>
          <a:off x="0" y="0"/>
          <a:ext cx="0" cy="0"/>
          <a:chOff x="0" y="0"/>
          <a:chExt cx="0" cy="0"/>
        </a:xfrm>
      </p:grpSpPr>
      <p:sp>
        <p:nvSpPr>
          <p:cNvPr id="8" name="Text Placeholder 6">
            <a:extLst>
              <a:ext uri="{FF2B5EF4-FFF2-40B4-BE49-F238E27FC236}">
                <a16:creationId xmlns:a16="http://schemas.microsoft.com/office/drawing/2014/main" id="{25199928-C06E-4CB9-96E5-EF5C80BC1312}"/>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121932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008A6A54-631D-46CD-A50B-366743045828}"/>
              </a:ext>
            </a:extLst>
          </p:cNvPr>
          <p:cNvSpPr>
            <a:spLocks noGrp="1"/>
          </p:cNvSpPr>
          <p:nvPr>
            <p:ph sz="quarter" idx="16" hasCustomPrompt="1"/>
          </p:nvPr>
        </p:nvSpPr>
        <p:spPr>
          <a:xfrm>
            <a:off x="756001" y="2160000"/>
            <a:ext cx="5340000" cy="3940763"/>
          </a:xfrm>
        </p:spPr>
        <p:txBody>
          <a:bodyPr tIns="0"/>
          <a:lstStyle>
            <a:lvl1pPr>
              <a:defRPr/>
            </a:lvl1pPr>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Picture Placeholder 8">
            <a:extLst>
              <a:ext uri="{FF2B5EF4-FFF2-40B4-BE49-F238E27FC236}">
                <a16:creationId xmlns:a16="http://schemas.microsoft.com/office/drawing/2014/main" id="{E8553614-A425-4A95-AD44-0B0428BC614A}"/>
              </a:ext>
              <a:ext uri="{C183D7F6-B498-43B3-948B-1728B52AA6E4}">
                <adec:decorative xmlns:adec="http://schemas.microsoft.com/office/drawing/2017/decorative" val="0"/>
              </a:ext>
            </a:extLst>
          </p:cNvPr>
          <p:cNvSpPr>
            <a:spLocks noGrp="1"/>
          </p:cNvSpPr>
          <p:nvPr>
            <p:ph type="pic" sz="quarter" idx="20"/>
          </p:nvPr>
        </p:nvSpPr>
        <p:spPr>
          <a:xfrm>
            <a:off x="6599238" y="1357313"/>
            <a:ext cx="5340000" cy="4743450"/>
          </a:xfrm>
          <a:noFill/>
        </p:spPr>
        <p:txBody>
          <a:bodyPr tIns="144000"/>
          <a:lstStyle>
            <a:lvl1pPr marL="0" indent="0" algn="ctr">
              <a:buNone/>
              <a:defRPr sz="1800"/>
            </a:lvl1pPr>
          </a:lstStyle>
          <a:p>
            <a:r>
              <a:rPr lang="en-GB" dirty="0"/>
              <a:t>Click icon to add picture</a:t>
            </a:r>
          </a:p>
        </p:txBody>
      </p:sp>
      <p:sp>
        <p:nvSpPr>
          <p:cNvPr id="4" name="hcSlideMaster.Box Header - Content and PictureHeader">
            <a:extLst>
              <a:ext uri="{FF2B5EF4-FFF2-40B4-BE49-F238E27FC236}">
                <a16:creationId xmlns:a16="http://schemas.microsoft.com/office/drawing/2014/main" id="{B08D2B81-E946-A3E2-5CD6-9DC9E9F2E00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Content and PictureFooter" descr="BAE SYSTEMS PROPRIETARY">
            <a:extLst>
              <a:ext uri="{FF2B5EF4-FFF2-40B4-BE49-F238E27FC236}">
                <a16:creationId xmlns:a16="http://schemas.microsoft.com/office/drawing/2014/main" id="{5C3A4E79-BEE0-0D2B-F347-7C9E54D40BDA}"/>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454463282"/>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Box Header - Content and two Pictures">
    <p:spTree>
      <p:nvGrpSpPr>
        <p:cNvPr id="1" name=""/>
        <p:cNvGrpSpPr/>
        <p:nvPr/>
      </p:nvGrpSpPr>
      <p:grpSpPr>
        <a:xfrm>
          <a:off x="0" y="0"/>
          <a:ext cx="0" cy="0"/>
          <a:chOff x="0" y="0"/>
          <a:chExt cx="0" cy="0"/>
        </a:xfrm>
      </p:grpSpPr>
      <p:sp>
        <p:nvSpPr>
          <p:cNvPr id="11" name="Text Placeholder 6">
            <a:extLst>
              <a:ext uri="{FF2B5EF4-FFF2-40B4-BE49-F238E27FC236}">
                <a16:creationId xmlns:a16="http://schemas.microsoft.com/office/drawing/2014/main" id="{2F440FA0-69B2-4AE3-A704-4EB1E9E942B2}"/>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12193200" cy="47435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7BAD2C18-3A05-4876-88C4-6928EAEE8417}"/>
              </a:ext>
            </a:extLst>
          </p:cNvPr>
          <p:cNvSpPr>
            <a:spLocks noGrp="1"/>
          </p:cNvSpPr>
          <p:nvPr>
            <p:ph sz="quarter" idx="16" hasCustomPrompt="1"/>
          </p:nvPr>
        </p:nvSpPr>
        <p:spPr>
          <a:xfrm>
            <a:off x="756001" y="2160000"/>
            <a:ext cx="5340000" cy="394200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4" name="Picture Placeholder 8">
            <a:extLst>
              <a:ext uri="{FF2B5EF4-FFF2-40B4-BE49-F238E27FC236}">
                <a16:creationId xmlns:a16="http://schemas.microsoft.com/office/drawing/2014/main" id="{8B7E06AF-9D53-4DB7-8A04-2EAEB7558986}"/>
              </a:ext>
              <a:ext uri="{C183D7F6-B498-43B3-948B-1728B52AA6E4}">
                <adec:decorative xmlns:adec="http://schemas.microsoft.com/office/drawing/2017/decorative" val="0"/>
              </a:ext>
            </a:extLst>
          </p:cNvPr>
          <p:cNvSpPr>
            <a:spLocks noGrp="1"/>
          </p:cNvSpPr>
          <p:nvPr>
            <p:ph type="pic" sz="quarter" idx="21"/>
          </p:nvPr>
        </p:nvSpPr>
        <p:spPr>
          <a:xfrm>
            <a:off x="6599238" y="1357313"/>
            <a:ext cx="5340000" cy="2240999"/>
          </a:xfrm>
          <a:noFill/>
        </p:spPr>
        <p:txBody>
          <a:bodyPr tIns="144000"/>
          <a:lstStyle>
            <a:lvl1pPr marL="0" indent="0" algn="ctr">
              <a:buNone/>
              <a:defRPr sz="1800"/>
            </a:lvl1pPr>
          </a:lstStyle>
          <a:p>
            <a:r>
              <a:rPr lang="en-GB" dirty="0"/>
              <a:t>Click icon to add picture</a:t>
            </a:r>
          </a:p>
        </p:txBody>
      </p:sp>
      <p:sp>
        <p:nvSpPr>
          <p:cNvPr id="13" name="Picture Placeholder 8">
            <a:extLst>
              <a:ext uri="{FF2B5EF4-FFF2-40B4-BE49-F238E27FC236}">
                <a16:creationId xmlns:a16="http://schemas.microsoft.com/office/drawing/2014/main" id="{6F75C54D-2D3D-4848-9E01-6E68A2C42B26}"/>
              </a:ext>
              <a:ext uri="{C183D7F6-B498-43B3-948B-1728B52AA6E4}">
                <adec:decorative xmlns:adec="http://schemas.microsoft.com/office/drawing/2017/decorative" val="0"/>
              </a:ext>
            </a:extLst>
          </p:cNvPr>
          <p:cNvSpPr>
            <a:spLocks noGrp="1"/>
          </p:cNvSpPr>
          <p:nvPr>
            <p:ph type="pic" sz="quarter" idx="20"/>
          </p:nvPr>
        </p:nvSpPr>
        <p:spPr>
          <a:xfrm>
            <a:off x="6599238" y="3859764"/>
            <a:ext cx="5340000" cy="2240999"/>
          </a:xfrm>
          <a:noFill/>
        </p:spPr>
        <p:txBody>
          <a:bodyPr tIns="144000"/>
          <a:lstStyle>
            <a:lvl1pPr marL="0" indent="0" algn="ctr">
              <a:buNone/>
              <a:defRPr sz="1800"/>
            </a:lvl1pPr>
          </a:lstStyle>
          <a:p>
            <a:r>
              <a:rPr lang="en-GB" dirty="0"/>
              <a:t>Click icon to add picture</a:t>
            </a:r>
          </a:p>
        </p:txBody>
      </p:sp>
      <p:sp>
        <p:nvSpPr>
          <p:cNvPr id="4" name="hcSlideMaster.Box Header - Content and two PicturesHeader">
            <a:extLst>
              <a:ext uri="{FF2B5EF4-FFF2-40B4-BE49-F238E27FC236}">
                <a16:creationId xmlns:a16="http://schemas.microsoft.com/office/drawing/2014/main" id="{2E9CA0B0-ED61-039C-57DA-CDAAA5F8CE95}"/>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Content and two PicturesFooter" descr="BAE SYSTEMS PROPRIETARY">
            <a:extLst>
              <a:ext uri="{FF2B5EF4-FFF2-40B4-BE49-F238E27FC236}">
                <a16:creationId xmlns:a16="http://schemas.microsoft.com/office/drawing/2014/main" id="{5A09C55C-9FAE-4805-A6CC-0CD0F310A433}"/>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616365712"/>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Box Header - 3 Boxed title and Content">
    <p:spTree>
      <p:nvGrpSpPr>
        <p:cNvPr id="1" name=""/>
        <p:cNvGrpSpPr/>
        <p:nvPr/>
      </p:nvGrpSpPr>
      <p:grpSpPr>
        <a:xfrm>
          <a:off x="0" y="0"/>
          <a:ext cx="0" cy="0"/>
          <a:chOff x="0" y="0"/>
          <a:chExt cx="0" cy="0"/>
        </a:xfrm>
      </p:grpSpPr>
      <p:sp>
        <p:nvSpPr>
          <p:cNvPr id="45" name="Text Placeholder 44">
            <a:extLst>
              <a:ext uri="{FF2B5EF4-FFF2-40B4-BE49-F238E27FC236}">
                <a16:creationId xmlns:a16="http://schemas.microsoft.com/office/drawing/2014/main" id="{0F2F7E28-90F6-4888-B5D9-D6C518BB32ED}"/>
              </a:ext>
              <a:ext uri="{C183D7F6-B498-43B3-948B-1728B52AA6E4}">
                <adec:decorative xmlns:adec="http://schemas.microsoft.com/office/drawing/2017/decorative" val="1"/>
              </a:ext>
            </a:extLst>
          </p:cNvPr>
          <p:cNvSpPr>
            <a:spLocks noGrp="1"/>
          </p:cNvSpPr>
          <p:nvPr>
            <p:ph type="body" sz="quarter" idx="20" hasCustomPrompt="1"/>
          </p:nvPr>
        </p:nvSpPr>
        <p:spPr>
          <a:xfrm>
            <a:off x="0" y="1357201"/>
            <a:ext cx="12192000" cy="4743562"/>
          </a:xfrm>
          <a:solidFill>
            <a:schemeClr val="bg2"/>
          </a:solidFill>
        </p:spPr>
        <p:txBody>
          <a:bodyPr/>
          <a:lstStyle>
            <a:lvl1pPr marL="0" indent="0">
              <a:buNone/>
              <a:defRPr/>
            </a:lvl1pPr>
            <a:lvl2pPr marL="0" indent="0">
              <a:buNone/>
              <a:defRPr/>
            </a:lvl2pPr>
            <a:lvl3pPr marL="0" indent="0">
              <a:buNone/>
              <a:defRPr/>
            </a:lvl3pPr>
            <a:lvl4pPr marL="252000" indent="0">
              <a:buNone/>
              <a:defRPr/>
            </a:lvl4pPr>
            <a:lvl5pPr marL="504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36" name="Text Placeholder 5">
            <a:extLst>
              <a:ext uri="{FF2B5EF4-FFF2-40B4-BE49-F238E27FC236}">
                <a16:creationId xmlns:a16="http://schemas.microsoft.com/office/drawing/2014/main" id="{163AF3FA-CD37-4BFB-9ED5-125E82D0BD83}"/>
              </a:ext>
            </a:extLst>
          </p:cNvPr>
          <p:cNvSpPr>
            <a:spLocks noGrp="1"/>
          </p:cNvSpPr>
          <p:nvPr>
            <p:ph type="body" sz="quarter" idx="11"/>
          </p:nvPr>
        </p:nvSpPr>
        <p:spPr>
          <a:xfrm>
            <a:off x="757238" y="2159000"/>
            <a:ext cx="3560000" cy="7020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298F8E66-6C94-40A7-B10D-9D506696DDCD}"/>
              </a:ext>
            </a:extLst>
          </p:cNvPr>
          <p:cNvSpPr>
            <a:spLocks noGrp="1"/>
          </p:cNvSpPr>
          <p:nvPr>
            <p:ph sz="quarter" idx="12"/>
          </p:nvPr>
        </p:nvSpPr>
        <p:spPr>
          <a:xfrm>
            <a:off x="755650" y="2968625"/>
            <a:ext cx="356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20F8FB04-B864-45A7-A035-AA7CEF2DEC8A}"/>
              </a:ext>
            </a:extLst>
          </p:cNvPr>
          <p:cNvSpPr>
            <a:spLocks noGrp="1"/>
          </p:cNvSpPr>
          <p:nvPr>
            <p:ph type="pic" sz="quarter" idx="13"/>
          </p:nvPr>
        </p:nvSpPr>
        <p:spPr>
          <a:xfrm>
            <a:off x="757238" y="4589463"/>
            <a:ext cx="3560000" cy="1511300"/>
          </a:xfrm>
        </p:spPr>
        <p:txBody>
          <a:bodyPr tIns="72000"/>
          <a:lstStyle>
            <a:lvl1pPr marL="0" indent="0" algn="ctr">
              <a:buNone/>
              <a:defRPr sz="1800"/>
            </a:lvl1pPr>
          </a:lstStyle>
          <a:p>
            <a:r>
              <a:rPr lang="en-GB" dirty="0"/>
              <a:t>Click icon to add picture</a:t>
            </a:r>
          </a:p>
        </p:txBody>
      </p:sp>
      <p:sp>
        <p:nvSpPr>
          <p:cNvPr id="37" name="Text Placeholder 5">
            <a:extLst>
              <a:ext uri="{FF2B5EF4-FFF2-40B4-BE49-F238E27FC236}">
                <a16:creationId xmlns:a16="http://schemas.microsoft.com/office/drawing/2014/main" id="{A7FDABBB-D50A-4291-8058-4752636BF03D}"/>
              </a:ext>
            </a:extLst>
          </p:cNvPr>
          <p:cNvSpPr>
            <a:spLocks noGrp="1"/>
          </p:cNvSpPr>
          <p:nvPr>
            <p:ph type="body" sz="quarter" idx="14"/>
          </p:nvPr>
        </p:nvSpPr>
        <p:spPr>
          <a:xfrm>
            <a:off x="4567238" y="2159000"/>
            <a:ext cx="3560000" cy="7020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13" name="Content Placeholder 12">
            <a:extLst>
              <a:ext uri="{FF2B5EF4-FFF2-40B4-BE49-F238E27FC236}">
                <a16:creationId xmlns:a16="http://schemas.microsoft.com/office/drawing/2014/main" id="{5558B06C-F48C-4D2F-85C7-A928E65B98A6}"/>
              </a:ext>
            </a:extLst>
          </p:cNvPr>
          <p:cNvSpPr>
            <a:spLocks noGrp="1"/>
          </p:cNvSpPr>
          <p:nvPr>
            <p:ph sz="quarter" idx="15"/>
          </p:nvPr>
        </p:nvSpPr>
        <p:spPr>
          <a:xfrm>
            <a:off x="4562473" y="2968625"/>
            <a:ext cx="356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8" name="Picture Placeholder 37">
            <a:extLst>
              <a:ext uri="{FF2B5EF4-FFF2-40B4-BE49-F238E27FC236}">
                <a16:creationId xmlns:a16="http://schemas.microsoft.com/office/drawing/2014/main" id="{386E4943-BA3E-4AF0-8D58-839214D5CB23}"/>
              </a:ext>
            </a:extLst>
          </p:cNvPr>
          <p:cNvSpPr>
            <a:spLocks noGrp="1"/>
          </p:cNvSpPr>
          <p:nvPr>
            <p:ph type="pic" sz="quarter" idx="16"/>
          </p:nvPr>
        </p:nvSpPr>
        <p:spPr>
          <a:xfrm>
            <a:off x="4562472" y="4589463"/>
            <a:ext cx="3560000" cy="1511300"/>
          </a:xfrm>
        </p:spPr>
        <p:txBody>
          <a:bodyPr tIns="72000"/>
          <a:lstStyle>
            <a:lvl1pPr marL="0" indent="0" algn="ctr">
              <a:buNone/>
              <a:defRPr sz="1800"/>
            </a:lvl1pPr>
          </a:lstStyle>
          <a:p>
            <a:r>
              <a:rPr lang="en-GB" dirty="0"/>
              <a:t>Click icon to add picture</a:t>
            </a:r>
          </a:p>
        </p:txBody>
      </p:sp>
      <p:sp>
        <p:nvSpPr>
          <p:cNvPr id="39" name="Text Placeholder 5">
            <a:extLst>
              <a:ext uri="{FF2B5EF4-FFF2-40B4-BE49-F238E27FC236}">
                <a16:creationId xmlns:a16="http://schemas.microsoft.com/office/drawing/2014/main" id="{D7493B8C-0356-4EC0-9E5C-92AE4FD36D54}"/>
              </a:ext>
            </a:extLst>
          </p:cNvPr>
          <p:cNvSpPr>
            <a:spLocks noGrp="1"/>
          </p:cNvSpPr>
          <p:nvPr>
            <p:ph type="body" sz="quarter" idx="17"/>
          </p:nvPr>
        </p:nvSpPr>
        <p:spPr>
          <a:xfrm>
            <a:off x="8386768" y="2159000"/>
            <a:ext cx="3560000" cy="7020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41" name="Content Placeholder 40">
            <a:extLst>
              <a:ext uri="{FF2B5EF4-FFF2-40B4-BE49-F238E27FC236}">
                <a16:creationId xmlns:a16="http://schemas.microsoft.com/office/drawing/2014/main" id="{32D53481-49C8-433F-AC61-3FB3864EFD35}"/>
              </a:ext>
            </a:extLst>
          </p:cNvPr>
          <p:cNvSpPr>
            <a:spLocks noGrp="1"/>
          </p:cNvSpPr>
          <p:nvPr>
            <p:ph sz="quarter" idx="18"/>
          </p:nvPr>
        </p:nvSpPr>
        <p:spPr>
          <a:xfrm>
            <a:off x="8378826" y="2965448"/>
            <a:ext cx="356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3" name="Picture Placeholder 42">
            <a:extLst>
              <a:ext uri="{FF2B5EF4-FFF2-40B4-BE49-F238E27FC236}">
                <a16:creationId xmlns:a16="http://schemas.microsoft.com/office/drawing/2014/main" id="{5971B98D-6A61-421C-AA7E-C08E9D8D81F3}"/>
              </a:ext>
            </a:extLst>
          </p:cNvPr>
          <p:cNvSpPr>
            <a:spLocks noGrp="1"/>
          </p:cNvSpPr>
          <p:nvPr>
            <p:ph type="pic" sz="quarter" idx="19"/>
          </p:nvPr>
        </p:nvSpPr>
        <p:spPr>
          <a:xfrm>
            <a:off x="8378825" y="4586286"/>
            <a:ext cx="3560000" cy="1511300"/>
          </a:xfrm>
        </p:spPr>
        <p:txBody>
          <a:bodyPr tIns="72000"/>
          <a:lstStyle>
            <a:lvl1pPr marL="0" indent="0" algn="ctr">
              <a:buNone/>
              <a:defRPr sz="1800"/>
            </a:lvl1pPr>
          </a:lstStyle>
          <a:p>
            <a:r>
              <a:rPr lang="en-GB" dirty="0"/>
              <a:t>Click icon to add picture</a:t>
            </a:r>
          </a:p>
        </p:txBody>
      </p:sp>
      <p:sp>
        <p:nvSpPr>
          <p:cNvPr id="4" name="hcSlideMaster.Box Header - 3 Boxed title and ContentHeader">
            <a:extLst>
              <a:ext uri="{FF2B5EF4-FFF2-40B4-BE49-F238E27FC236}">
                <a16:creationId xmlns:a16="http://schemas.microsoft.com/office/drawing/2014/main" id="{F0D60723-855D-0EF3-A18E-4D2861C0FD56}"/>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3 Boxed title and ContentFooter" descr="BAE SYSTEMS PROPRIETARY">
            <a:extLst>
              <a:ext uri="{FF2B5EF4-FFF2-40B4-BE49-F238E27FC236}">
                <a16:creationId xmlns:a16="http://schemas.microsoft.com/office/drawing/2014/main" id="{19E628A3-708B-F5E6-A4C6-BF841CC76AFC}"/>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934310352"/>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36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Box Header - 5 Boxed title and Content">
    <p:spTree>
      <p:nvGrpSpPr>
        <p:cNvPr id="1" name=""/>
        <p:cNvGrpSpPr/>
        <p:nvPr/>
      </p:nvGrpSpPr>
      <p:grpSpPr>
        <a:xfrm>
          <a:off x="0" y="0"/>
          <a:ext cx="0" cy="0"/>
          <a:chOff x="0" y="0"/>
          <a:chExt cx="0" cy="0"/>
        </a:xfrm>
      </p:grpSpPr>
      <p:sp>
        <p:nvSpPr>
          <p:cNvPr id="33" name="Text Placeholder 32">
            <a:extLst>
              <a:ext uri="{FF2B5EF4-FFF2-40B4-BE49-F238E27FC236}">
                <a16:creationId xmlns:a16="http://schemas.microsoft.com/office/drawing/2014/main" id="{1CBDB3ED-260A-444B-94C5-54437DFC5D94}"/>
              </a:ext>
              <a:ext uri="{C183D7F6-B498-43B3-948B-1728B52AA6E4}">
                <adec:decorative xmlns:adec="http://schemas.microsoft.com/office/drawing/2017/decorative" val="1"/>
              </a:ext>
            </a:extLst>
          </p:cNvPr>
          <p:cNvSpPr>
            <a:spLocks noGrp="1"/>
          </p:cNvSpPr>
          <p:nvPr>
            <p:ph type="body" sz="quarter" idx="26" hasCustomPrompt="1"/>
          </p:nvPr>
        </p:nvSpPr>
        <p:spPr>
          <a:xfrm>
            <a:off x="0" y="1357201"/>
            <a:ext cx="12192000" cy="4743562"/>
          </a:xfrm>
          <a:solidFill>
            <a:schemeClr val="bg2"/>
          </a:solidFill>
        </p:spPr>
        <p:txBody>
          <a:bodyPr/>
          <a:lstStyle>
            <a:lvl1pPr marL="0" indent="0">
              <a:buNone/>
              <a:defRPr/>
            </a:lvl1pPr>
            <a:lvl2pPr marL="0" indent="0">
              <a:buNone/>
              <a:defRPr/>
            </a:lvl2pPr>
            <a:lvl3pPr marL="0" indent="0">
              <a:buNone/>
              <a:defRPr/>
            </a:lvl3pPr>
            <a:lvl4pPr marL="252000" indent="0">
              <a:buNone/>
              <a:defRPr/>
            </a:lvl4pPr>
            <a:lvl5pPr marL="504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5" name="Text Placeholder 5">
            <a:extLst>
              <a:ext uri="{FF2B5EF4-FFF2-40B4-BE49-F238E27FC236}">
                <a16:creationId xmlns:a16="http://schemas.microsoft.com/office/drawing/2014/main" id="{33751D8A-7F22-43FB-9265-B515EC79A4D9}"/>
              </a:ext>
            </a:extLst>
          </p:cNvPr>
          <p:cNvSpPr>
            <a:spLocks noGrp="1"/>
          </p:cNvSpPr>
          <p:nvPr>
            <p:ph type="body" sz="quarter" idx="11" hasCustomPrompt="1"/>
          </p:nvPr>
        </p:nvSpPr>
        <p:spPr>
          <a:xfrm>
            <a:off x="755649" y="2159000"/>
            <a:ext cx="2035200" cy="3429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6" name="Content Placeholder 5">
            <a:extLst>
              <a:ext uri="{FF2B5EF4-FFF2-40B4-BE49-F238E27FC236}">
                <a16:creationId xmlns:a16="http://schemas.microsoft.com/office/drawing/2014/main" id="{654D1464-24B8-4CF3-88F1-41DCA29FDF6D}"/>
              </a:ext>
            </a:extLst>
          </p:cNvPr>
          <p:cNvSpPr>
            <a:spLocks noGrp="1"/>
          </p:cNvSpPr>
          <p:nvPr>
            <p:ph sz="quarter" idx="12"/>
          </p:nvPr>
        </p:nvSpPr>
        <p:spPr>
          <a:xfrm>
            <a:off x="755649"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9" name="Picture Placeholder 8">
            <a:extLst>
              <a:ext uri="{FF2B5EF4-FFF2-40B4-BE49-F238E27FC236}">
                <a16:creationId xmlns:a16="http://schemas.microsoft.com/office/drawing/2014/main" id="{A00E0D18-219C-4225-A990-84EB6045F953}"/>
              </a:ext>
              <a:ext uri="{C183D7F6-B498-43B3-948B-1728B52AA6E4}">
                <adec:decorative xmlns:adec="http://schemas.microsoft.com/office/drawing/2017/decorative" val="0"/>
              </a:ext>
            </a:extLst>
          </p:cNvPr>
          <p:cNvSpPr>
            <a:spLocks noGrp="1"/>
          </p:cNvSpPr>
          <p:nvPr>
            <p:ph type="pic" sz="quarter" idx="13"/>
          </p:nvPr>
        </p:nvSpPr>
        <p:spPr>
          <a:xfrm>
            <a:off x="755649" y="5308600"/>
            <a:ext cx="2035200" cy="792163"/>
          </a:xfrm>
        </p:spPr>
        <p:txBody>
          <a:bodyPr tIns="0"/>
          <a:lstStyle>
            <a:lvl1pPr marL="0" indent="0" algn="ctr">
              <a:buNone/>
              <a:defRPr sz="1600"/>
            </a:lvl1pPr>
          </a:lstStyle>
          <a:p>
            <a:r>
              <a:rPr lang="en-GB" dirty="0"/>
              <a:t>Click icon to add picture</a:t>
            </a:r>
          </a:p>
        </p:txBody>
      </p:sp>
      <p:sp>
        <p:nvSpPr>
          <p:cNvPr id="20" name="Text Placeholder 5">
            <a:extLst>
              <a:ext uri="{FF2B5EF4-FFF2-40B4-BE49-F238E27FC236}">
                <a16:creationId xmlns:a16="http://schemas.microsoft.com/office/drawing/2014/main" id="{CF83073C-C10F-4032-A81F-6B701EDCCFB5}"/>
              </a:ext>
            </a:extLst>
          </p:cNvPr>
          <p:cNvSpPr>
            <a:spLocks noGrp="1"/>
          </p:cNvSpPr>
          <p:nvPr>
            <p:ph type="body" sz="quarter" idx="14" hasCustomPrompt="1"/>
          </p:nvPr>
        </p:nvSpPr>
        <p:spPr>
          <a:xfrm>
            <a:off x="3049614" y="2177019"/>
            <a:ext cx="2035200" cy="3429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2" name="Content Placeholder 11">
            <a:extLst>
              <a:ext uri="{FF2B5EF4-FFF2-40B4-BE49-F238E27FC236}">
                <a16:creationId xmlns:a16="http://schemas.microsoft.com/office/drawing/2014/main" id="{64D61A30-6B4B-4757-A826-7C179B81ADE4}"/>
              </a:ext>
            </a:extLst>
          </p:cNvPr>
          <p:cNvSpPr>
            <a:spLocks noGrp="1"/>
          </p:cNvSpPr>
          <p:nvPr>
            <p:ph sz="quarter" idx="15"/>
          </p:nvPr>
        </p:nvSpPr>
        <p:spPr>
          <a:xfrm>
            <a:off x="3048026"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2C4225E5-3171-42C6-A80F-7AC7599FC112}"/>
              </a:ext>
              <a:ext uri="{C183D7F6-B498-43B3-948B-1728B52AA6E4}">
                <adec:decorative xmlns:adec="http://schemas.microsoft.com/office/drawing/2017/decorative" val="0"/>
              </a:ext>
            </a:extLst>
          </p:cNvPr>
          <p:cNvSpPr>
            <a:spLocks noGrp="1"/>
          </p:cNvSpPr>
          <p:nvPr>
            <p:ph type="pic" sz="quarter" idx="16"/>
          </p:nvPr>
        </p:nvSpPr>
        <p:spPr>
          <a:xfrm>
            <a:off x="3048026" y="5308600"/>
            <a:ext cx="2035200" cy="792163"/>
          </a:xfrm>
        </p:spPr>
        <p:txBody>
          <a:bodyPr tIns="0"/>
          <a:lstStyle>
            <a:lvl1pPr marL="0" indent="0" algn="ctr">
              <a:buNone/>
              <a:defRPr sz="1600"/>
            </a:lvl1pPr>
          </a:lstStyle>
          <a:p>
            <a:r>
              <a:rPr lang="en-GB" dirty="0"/>
              <a:t>Click icon to add picture</a:t>
            </a:r>
          </a:p>
        </p:txBody>
      </p:sp>
      <p:sp>
        <p:nvSpPr>
          <p:cNvPr id="25" name="Text Placeholder 5">
            <a:extLst>
              <a:ext uri="{FF2B5EF4-FFF2-40B4-BE49-F238E27FC236}">
                <a16:creationId xmlns:a16="http://schemas.microsoft.com/office/drawing/2014/main" id="{7158B6D9-3B26-4DB7-83C8-3900F9957915}"/>
              </a:ext>
            </a:extLst>
          </p:cNvPr>
          <p:cNvSpPr>
            <a:spLocks noGrp="1"/>
          </p:cNvSpPr>
          <p:nvPr>
            <p:ph type="body" sz="quarter" idx="17" hasCustomPrompt="1"/>
          </p:nvPr>
        </p:nvSpPr>
        <p:spPr>
          <a:xfrm>
            <a:off x="5343579" y="2177019"/>
            <a:ext cx="2035200" cy="342900"/>
          </a:xfrm>
          <a:solidFill>
            <a:schemeClr val="tx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8" name="Content Placeholder 17">
            <a:extLst>
              <a:ext uri="{FF2B5EF4-FFF2-40B4-BE49-F238E27FC236}">
                <a16:creationId xmlns:a16="http://schemas.microsoft.com/office/drawing/2014/main" id="{7C7A30BC-39C6-447A-84E3-209169D67028}"/>
              </a:ext>
            </a:extLst>
          </p:cNvPr>
          <p:cNvSpPr>
            <a:spLocks noGrp="1"/>
          </p:cNvSpPr>
          <p:nvPr>
            <p:ph sz="quarter" idx="18"/>
          </p:nvPr>
        </p:nvSpPr>
        <p:spPr>
          <a:xfrm>
            <a:off x="5341990"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1" name="Picture Placeholder 20">
            <a:extLst>
              <a:ext uri="{FF2B5EF4-FFF2-40B4-BE49-F238E27FC236}">
                <a16:creationId xmlns:a16="http://schemas.microsoft.com/office/drawing/2014/main" id="{651D0CBF-5A3C-4D3F-A148-70393C713FDF}"/>
              </a:ext>
              <a:ext uri="{C183D7F6-B498-43B3-948B-1728B52AA6E4}">
                <adec:decorative xmlns:adec="http://schemas.microsoft.com/office/drawing/2017/decorative" val="0"/>
              </a:ext>
            </a:extLst>
          </p:cNvPr>
          <p:cNvSpPr>
            <a:spLocks noGrp="1"/>
          </p:cNvSpPr>
          <p:nvPr>
            <p:ph type="pic" sz="quarter" idx="19"/>
          </p:nvPr>
        </p:nvSpPr>
        <p:spPr>
          <a:xfrm>
            <a:off x="5340403" y="5308600"/>
            <a:ext cx="2035200" cy="792163"/>
          </a:xfrm>
        </p:spPr>
        <p:txBody>
          <a:bodyPr tIns="0"/>
          <a:lstStyle>
            <a:lvl1pPr marL="0" indent="0" algn="ctr">
              <a:buNone/>
              <a:defRPr sz="1600"/>
            </a:lvl1pPr>
          </a:lstStyle>
          <a:p>
            <a:r>
              <a:rPr lang="en-GB" dirty="0"/>
              <a:t>Click icon to add picture</a:t>
            </a:r>
          </a:p>
        </p:txBody>
      </p:sp>
      <p:sp>
        <p:nvSpPr>
          <p:cNvPr id="30" name="Text Placeholder 5">
            <a:extLst>
              <a:ext uri="{FF2B5EF4-FFF2-40B4-BE49-F238E27FC236}">
                <a16:creationId xmlns:a16="http://schemas.microsoft.com/office/drawing/2014/main" id="{DF9630D0-6DF3-4302-8F1F-AC29A02D02BC}"/>
              </a:ext>
            </a:extLst>
          </p:cNvPr>
          <p:cNvSpPr>
            <a:spLocks noGrp="1"/>
          </p:cNvSpPr>
          <p:nvPr>
            <p:ph type="body" sz="quarter" idx="20" hasCustomPrompt="1"/>
          </p:nvPr>
        </p:nvSpPr>
        <p:spPr>
          <a:xfrm>
            <a:off x="7623176" y="2177019"/>
            <a:ext cx="2035200" cy="3429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3" name="Content Placeholder 22">
            <a:extLst>
              <a:ext uri="{FF2B5EF4-FFF2-40B4-BE49-F238E27FC236}">
                <a16:creationId xmlns:a16="http://schemas.microsoft.com/office/drawing/2014/main" id="{6EBC63A6-10D8-4CEC-80D2-40C32B44D6A8}"/>
              </a:ext>
            </a:extLst>
          </p:cNvPr>
          <p:cNvSpPr>
            <a:spLocks noGrp="1"/>
          </p:cNvSpPr>
          <p:nvPr>
            <p:ph sz="quarter" idx="21"/>
          </p:nvPr>
        </p:nvSpPr>
        <p:spPr>
          <a:xfrm>
            <a:off x="7616825"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6" name="Picture Placeholder 25">
            <a:extLst>
              <a:ext uri="{FF2B5EF4-FFF2-40B4-BE49-F238E27FC236}">
                <a16:creationId xmlns:a16="http://schemas.microsoft.com/office/drawing/2014/main" id="{44E6DF0B-B020-4DC3-A3E4-388A77195891}"/>
              </a:ext>
              <a:ext uri="{C183D7F6-B498-43B3-948B-1728B52AA6E4}">
                <adec:decorative xmlns:adec="http://schemas.microsoft.com/office/drawing/2017/decorative" val="0"/>
              </a:ext>
            </a:extLst>
          </p:cNvPr>
          <p:cNvSpPr>
            <a:spLocks noGrp="1"/>
          </p:cNvSpPr>
          <p:nvPr>
            <p:ph type="pic" sz="quarter" idx="22"/>
          </p:nvPr>
        </p:nvSpPr>
        <p:spPr>
          <a:xfrm>
            <a:off x="7623175" y="5308600"/>
            <a:ext cx="2035200" cy="792163"/>
          </a:xfrm>
        </p:spPr>
        <p:txBody>
          <a:bodyPr tIns="0"/>
          <a:lstStyle>
            <a:lvl1pPr marL="0" indent="0" algn="ctr">
              <a:buNone/>
              <a:defRPr sz="1600"/>
            </a:lvl1pPr>
          </a:lstStyle>
          <a:p>
            <a:r>
              <a:rPr lang="en-GB" dirty="0"/>
              <a:t>Click icon to add picture</a:t>
            </a:r>
          </a:p>
        </p:txBody>
      </p:sp>
      <p:sp>
        <p:nvSpPr>
          <p:cNvPr id="35" name="Text Placeholder 5">
            <a:extLst>
              <a:ext uri="{FF2B5EF4-FFF2-40B4-BE49-F238E27FC236}">
                <a16:creationId xmlns:a16="http://schemas.microsoft.com/office/drawing/2014/main" id="{40D0C539-FE82-45F2-ADE5-03FD735462CB}"/>
              </a:ext>
            </a:extLst>
          </p:cNvPr>
          <p:cNvSpPr>
            <a:spLocks noGrp="1"/>
          </p:cNvSpPr>
          <p:nvPr>
            <p:ph type="body" sz="quarter" idx="23" hasCustomPrompt="1"/>
          </p:nvPr>
        </p:nvSpPr>
        <p:spPr>
          <a:xfrm>
            <a:off x="9906001" y="2159000"/>
            <a:ext cx="2035200" cy="342900"/>
          </a:xfrm>
          <a:solidFill>
            <a:srgbClr val="FC4C0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8" name="Content Placeholder 27">
            <a:extLst>
              <a:ext uri="{FF2B5EF4-FFF2-40B4-BE49-F238E27FC236}">
                <a16:creationId xmlns:a16="http://schemas.microsoft.com/office/drawing/2014/main" id="{281A0A00-A3DD-4D83-BFFD-52096D211464}"/>
              </a:ext>
            </a:extLst>
          </p:cNvPr>
          <p:cNvSpPr>
            <a:spLocks noGrp="1"/>
          </p:cNvSpPr>
          <p:nvPr>
            <p:ph sz="quarter" idx="24"/>
          </p:nvPr>
        </p:nvSpPr>
        <p:spPr>
          <a:xfrm>
            <a:off x="9913939"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1" name="Picture Placeholder 30">
            <a:extLst>
              <a:ext uri="{FF2B5EF4-FFF2-40B4-BE49-F238E27FC236}">
                <a16:creationId xmlns:a16="http://schemas.microsoft.com/office/drawing/2014/main" id="{4A3E8C3E-64C8-40F2-92EE-38E33E0803CA}"/>
              </a:ext>
              <a:ext uri="{C183D7F6-B498-43B3-948B-1728B52AA6E4}">
                <adec:decorative xmlns:adec="http://schemas.microsoft.com/office/drawing/2017/decorative" val="0"/>
              </a:ext>
            </a:extLst>
          </p:cNvPr>
          <p:cNvSpPr>
            <a:spLocks noGrp="1"/>
          </p:cNvSpPr>
          <p:nvPr>
            <p:ph type="pic" sz="quarter" idx="25"/>
          </p:nvPr>
        </p:nvSpPr>
        <p:spPr>
          <a:xfrm>
            <a:off x="9906001" y="5308600"/>
            <a:ext cx="2035200" cy="792163"/>
          </a:xfrm>
        </p:spPr>
        <p:txBody>
          <a:bodyPr tIns="0"/>
          <a:lstStyle>
            <a:lvl1pPr marL="0" indent="0" algn="ctr">
              <a:buNone/>
              <a:defRPr sz="1600"/>
            </a:lvl1pPr>
          </a:lstStyle>
          <a:p>
            <a:r>
              <a:rPr lang="en-GB" dirty="0"/>
              <a:t>Click icon to add picture</a:t>
            </a:r>
          </a:p>
        </p:txBody>
      </p:sp>
      <p:sp>
        <p:nvSpPr>
          <p:cNvPr id="4" name="hcSlideMaster.Box Header - 5 Boxed title and ContentHeader">
            <a:extLst>
              <a:ext uri="{FF2B5EF4-FFF2-40B4-BE49-F238E27FC236}">
                <a16:creationId xmlns:a16="http://schemas.microsoft.com/office/drawing/2014/main" id="{52AFB52D-92CA-C182-E1AC-87C044267D0E}"/>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5 Boxed title and ContentFooter" descr="BAE SYSTEMS PROPRIETARY">
            <a:extLst>
              <a:ext uri="{FF2B5EF4-FFF2-40B4-BE49-F238E27FC236}">
                <a16:creationId xmlns:a16="http://schemas.microsoft.com/office/drawing/2014/main" id="{E0324871-B8AF-7DF6-8888-09316F484A40}"/>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038385555"/>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360">
          <p15:clr>
            <a:srgbClr val="FF96FF"/>
          </p15:clr>
        </p15:guide>
        <p15:guide id="4" orient="horz" pos="3843">
          <p15:clr>
            <a:srgbClr val="FF96FF"/>
          </p15:clr>
        </p15:guide>
        <p15:guide id="5" pos="476">
          <p15:clr>
            <a:srgbClr val="FF96FF"/>
          </p15:clr>
        </p15:guide>
        <p15:guide id="6" pos="1758">
          <p15:clr>
            <a:srgbClr val="FF96FF"/>
          </p15:clr>
        </p15:guide>
        <p15:guide id="7" pos="1916">
          <p15:clr>
            <a:srgbClr val="FF96FF"/>
          </p15:clr>
        </p15:guide>
        <p15:guide id="8" pos="3198">
          <p15:clr>
            <a:srgbClr val="FF96FF"/>
          </p15:clr>
        </p15:guide>
        <p15:guide id="9" pos="3357">
          <p15:clr>
            <a:srgbClr val="FF96FF"/>
          </p15:clr>
        </p15:guide>
        <p15:guide id="10" pos="4639">
          <p15:clr>
            <a:srgbClr val="FF96FF"/>
          </p15:clr>
        </p15:guide>
        <p15:guide id="11" pos="4798">
          <p15:clr>
            <a:srgbClr val="FF96FF"/>
          </p15:clr>
        </p15:guide>
        <p15:guide id="12" pos="6080">
          <p15:clr>
            <a:srgbClr val="FF96FF"/>
          </p15:clr>
        </p15:guide>
        <p15:guide id="13" pos="6239">
          <p15:clr>
            <a:srgbClr val="FF96FF"/>
          </p15:clr>
        </p15:guide>
        <p15:guide id="14" pos="7521">
          <p15:clr>
            <a:srgbClr val="FF96FF"/>
          </p15:clr>
        </p15:guide>
      </p15:sldGuideLst>
    </p:ext>
  </p:extLst>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Box Header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4" name="hcSlideMaster.Box Header OnlyHeader">
            <a:extLst>
              <a:ext uri="{FF2B5EF4-FFF2-40B4-BE49-F238E27FC236}">
                <a16:creationId xmlns:a16="http://schemas.microsoft.com/office/drawing/2014/main" id="{1CE29481-C6E5-E901-405D-033A6688CC0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OnlyFooter" descr="BAE SYSTEMS PROPRIETARY">
            <a:extLst>
              <a:ext uri="{FF2B5EF4-FFF2-40B4-BE49-F238E27FC236}">
                <a16:creationId xmlns:a16="http://schemas.microsoft.com/office/drawing/2014/main" id="{C25EADA5-A162-CC30-39BE-E1C6D0AF8BEA}"/>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458448312"/>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6" orient="horz" pos="3843">
          <p15:clr>
            <a:srgbClr val="FF96FF"/>
          </p15:clr>
        </p15:guide>
        <p15:guide id="7" pos="476">
          <p15:clr>
            <a:srgbClr val="FF96FF"/>
          </p15:clr>
        </p15:guide>
        <p15:guide id="10" pos="7521">
          <p15:clr>
            <a:srgbClr val="FF96FF"/>
          </p15:clr>
        </p15:guide>
      </p15:sldGuideLst>
    </p:ext>
  </p:extLst>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One Content">
    <p:spTree>
      <p:nvGrpSpPr>
        <p:cNvPr id="1" name=""/>
        <p:cNvGrpSpPr/>
        <p:nvPr/>
      </p:nvGrpSpPr>
      <p:grpSpPr>
        <a:xfrm>
          <a:off x="0" y="0"/>
          <a:ext cx="0" cy="0"/>
          <a:chOff x="0" y="0"/>
          <a:chExt cx="0" cy="0"/>
        </a:xfrm>
      </p:grpSpPr>
      <p:sp>
        <p:nvSpPr>
          <p:cNvPr id="13" name="Text Placeholder 6">
            <a:extLst>
              <a:ext uri="{FF2B5EF4-FFF2-40B4-BE49-F238E27FC236}">
                <a16:creationId xmlns:a16="http://schemas.microsoft.com/office/drawing/2014/main" id="{E3F28EA0-50C3-41C4-8BA5-B5CA28E6FEFE}"/>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55428F21-D19F-4753-B8DE-F5385E934FBB}"/>
              </a:ext>
            </a:extLst>
          </p:cNvPr>
          <p:cNvSpPr>
            <a:spLocks noGrp="1"/>
          </p:cNvSpPr>
          <p:nvPr>
            <p:ph type="title"/>
          </p:nvPr>
        </p:nvSpPr>
        <p:spPr/>
        <p:txBody>
          <a:bodyPr/>
          <a:lstStyle/>
          <a:p>
            <a:r>
              <a:rPr lang="en-GB"/>
              <a:t>Click to edit Master title style</a:t>
            </a:r>
            <a:endParaRPr lang="en-GB" dirty="0"/>
          </a:p>
        </p:txBody>
      </p:sp>
      <p:sp>
        <p:nvSpPr>
          <p:cNvPr id="12" name="Content Placeholder 11">
            <a:extLst>
              <a:ext uri="{FF2B5EF4-FFF2-40B4-BE49-F238E27FC236}">
                <a16:creationId xmlns:a16="http://schemas.microsoft.com/office/drawing/2014/main" id="{30953246-894E-4AFF-8DBA-055A88ABC552}"/>
              </a:ext>
            </a:extLst>
          </p:cNvPr>
          <p:cNvSpPr>
            <a:spLocks noGrp="1"/>
          </p:cNvSpPr>
          <p:nvPr>
            <p:ph sz="quarter" idx="17" hasCustomPrompt="1"/>
          </p:nvPr>
        </p:nvSpPr>
        <p:spPr>
          <a:xfrm>
            <a:off x="755649" y="1618262"/>
            <a:ext cx="11184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4" name="Text Placeholder 9">
            <a:extLst>
              <a:ext uri="{FF2B5EF4-FFF2-40B4-BE49-F238E27FC236}">
                <a16:creationId xmlns:a16="http://schemas.microsoft.com/office/drawing/2014/main" id="{00C1D73B-DA24-4465-8AD7-902AD881A8FD}"/>
              </a:ext>
              <a:ext uri="{C183D7F6-B498-43B3-948B-1728B52AA6E4}">
                <adec:decorative xmlns:adec="http://schemas.microsoft.com/office/drawing/2017/decorative" val="0"/>
              </a:ext>
            </a:extLst>
          </p:cNvPr>
          <p:cNvSpPr>
            <a:spLocks noGrp="1"/>
          </p:cNvSpPr>
          <p:nvPr>
            <p:ph type="body" sz="quarter" idx="20"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2" name="hcSlideMaster.One ContentHeader">
            <a:extLst>
              <a:ext uri="{FF2B5EF4-FFF2-40B4-BE49-F238E27FC236}">
                <a16:creationId xmlns:a16="http://schemas.microsoft.com/office/drawing/2014/main" id="{7747B270-9150-CE5D-1CF6-7579590B485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One ContentFooter" descr="BAE SYSTEMS PROPRIETARY">
            <a:extLst>
              <a:ext uri="{FF2B5EF4-FFF2-40B4-BE49-F238E27FC236}">
                <a16:creationId xmlns:a16="http://schemas.microsoft.com/office/drawing/2014/main" id="{7651F003-832C-3434-E0A8-03C08070ACF5}"/>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295982456"/>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7521">
          <p15:clr>
            <a:srgbClr val="FF96FF"/>
          </p15:clr>
        </p15:guide>
      </p15:sldGuideLst>
    </p:ext>
  </p:extLst>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EB82F792-4C85-44AE-8D3E-218A3F1D036E}"/>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E9D1316E-A663-4C4A-9403-C7E85C3249FE}"/>
              </a:ext>
            </a:extLst>
          </p:cNvPr>
          <p:cNvSpPr>
            <a:spLocks noGrp="1"/>
          </p:cNvSpPr>
          <p:nvPr>
            <p:ph type="title"/>
          </p:nvPr>
        </p:nvSpPr>
        <p:spPr/>
        <p:txBody>
          <a:bodyPr/>
          <a:lstStyle/>
          <a:p>
            <a:r>
              <a:rPr lang="en-GB"/>
              <a:t>Click to edit Master title style</a:t>
            </a:r>
            <a:endParaRPr lang="en-GB" dirty="0"/>
          </a:p>
        </p:txBody>
      </p:sp>
      <p:sp>
        <p:nvSpPr>
          <p:cNvPr id="9" name="Content Placeholder 11">
            <a:extLst>
              <a:ext uri="{FF2B5EF4-FFF2-40B4-BE49-F238E27FC236}">
                <a16:creationId xmlns:a16="http://schemas.microsoft.com/office/drawing/2014/main" id="{04411D71-2260-47AF-A67B-EFA74D9D6B12}"/>
              </a:ext>
            </a:extLst>
          </p:cNvPr>
          <p:cNvSpPr>
            <a:spLocks noGrp="1"/>
          </p:cNvSpPr>
          <p:nvPr>
            <p:ph sz="quarter" idx="17" hasCustomPrompt="1"/>
          </p:nvPr>
        </p:nvSpPr>
        <p:spPr>
          <a:xfrm>
            <a:off x="756001" y="1620001"/>
            <a:ext cx="5340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1">
            <a:extLst>
              <a:ext uri="{FF2B5EF4-FFF2-40B4-BE49-F238E27FC236}">
                <a16:creationId xmlns:a16="http://schemas.microsoft.com/office/drawing/2014/main" id="{27095559-5A5B-499E-AC2F-1976600FAEC3}"/>
              </a:ext>
            </a:extLst>
          </p:cNvPr>
          <p:cNvSpPr>
            <a:spLocks noGrp="1"/>
          </p:cNvSpPr>
          <p:nvPr>
            <p:ph sz="quarter" idx="19" hasCustomPrompt="1"/>
          </p:nvPr>
        </p:nvSpPr>
        <p:spPr>
          <a:xfrm>
            <a:off x="6599999" y="1620001"/>
            <a:ext cx="5340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6F883360-7F23-4C19-A522-86C528840AB0}"/>
              </a:ext>
              <a:ext uri="{C183D7F6-B498-43B3-948B-1728B52AA6E4}">
                <adec:decorative xmlns:adec="http://schemas.microsoft.com/office/drawing/2017/decorative" val="0"/>
              </a:ext>
            </a:extLst>
          </p:cNvPr>
          <p:cNvSpPr>
            <a:spLocks noGrp="1"/>
          </p:cNvSpPr>
          <p:nvPr>
            <p:ph type="body" sz="quarter" idx="21"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2" name="hcSlideMaster.Two ContentHeader">
            <a:extLst>
              <a:ext uri="{FF2B5EF4-FFF2-40B4-BE49-F238E27FC236}">
                <a16:creationId xmlns:a16="http://schemas.microsoft.com/office/drawing/2014/main" id="{EE49AF60-E6D4-5165-0ED8-49C5F2B0E6EC}"/>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Two ContentFooter" descr="BAE SYSTEMS PROPRIETARY">
            <a:extLst>
              <a:ext uri="{FF2B5EF4-FFF2-40B4-BE49-F238E27FC236}">
                <a16:creationId xmlns:a16="http://schemas.microsoft.com/office/drawing/2014/main" id="{67D9D105-E25F-A691-99F2-E0C295906515}"/>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79444148"/>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2" name="Text Placeholder 6">
            <a:extLst>
              <a:ext uri="{FF2B5EF4-FFF2-40B4-BE49-F238E27FC236}">
                <a16:creationId xmlns:a16="http://schemas.microsoft.com/office/drawing/2014/main" id="{5FFAB743-17D7-490F-8011-022CB6FA005B}"/>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604748D3-2478-466C-B368-88FF3905CAC0}"/>
              </a:ext>
            </a:extLst>
          </p:cNvPr>
          <p:cNvSpPr>
            <a:spLocks noGrp="1"/>
          </p:cNvSpPr>
          <p:nvPr>
            <p:ph type="title"/>
          </p:nvPr>
        </p:nvSpPr>
        <p:spPr/>
        <p:txBody>
          <a:bodyPr/>
          <a:lstStyle/>
          <a:p>
            <a:r>
              <a:rPr lang="en-GB"/>
              <a:t>Click to edit Master title style</a:t>
            </a:r>
            <a:endParaRPr lang="en-GB" dirty="0"/>
          </a:p>
        </p:txBody>
      </p:sp>
      <p:sp>
        <p:nvSpPr>
          <p:cNvPr id="10" name="Content Placeholder 11">
            <a:extLst>
              <a:ext uri="{FF2B5EF4-FFF2-40B4-BE49-F238E27FC236}">
                <a16:creationId xmlns:a16="http://schemas.microsoft.com/office/drawing/2014/main" id="{B5F38A2C-ECFC-485E-ACEA-B8B1F65D2E9C}"/>
              </a:ext>
            </a:extLst>
          </p:cNvPr>
          <p:cNvSpPr>
            <a:spLocks noGrp="1"/>
          </p:cNvSpPr>
          <p:nvPr>
            <p:ph sz="quarter" idx="17" hasCustomPrompt="1"/>
          </p:nvPr>
        </p:nvSpPr>
        <p:spPr>
          <a:xfrm>
            <a:off x="756001" y="1620001"/>
            <a:ext cx="356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11">
            <a:extLst>
              <a:ext uri="{FF2B5EF4-FFF2-40B4-BE49-F238E27FC236}">
                <a16:creationId xmlns:a16="http://schemas.microsoft.com/office/drawing/2014/main" id="{F3684ECE-F808-4BAD-A909-53842AA0E7BF}"/>
              </a:ext>
            </a:extLst>
          </p:cNvPr>
          <p:cNvSpPr>
            <a:spLocks noGrp="1"/>
          </p:cNvSpPr>
          <p:nvPr>
            <p:ph sz="quarter" idx="18" hasCustomPrompt="1"/>
          </p:nvPr>
        </p:nvSpPr>
        <p:spPr>
          <a:xfrm>
            <a:off x="4568001" y="1620001"/>
            <a:ext cx="356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12">
            <a:extLst>
              <a:ext uri="{FF2B5EF4-FFF2-40B4-BE49-F238E27FC236}">
                <a16:creationId xmlns:a16="http://schemas.microsoft.com/office/drawing/2014/main" id="{BC8CB614-BEA6-48BE-BAD1-B6D04F961AFC}"/>
              </a:ext>
            </a:extLst>
          </p:cNvPr>
          <p:cNvSpPr>
            <a:spLocks noGrp="1"/>
          </p:cNvSpPr>
          <p:nvPr>
            <p:ph sz="quarter" idx="19" hasCustomPrompt="1"/>
          </p:nvPr>
        </p:nvSpPr>
        <p:spPr>
          <a:xfrm>
            <a:off x="8380000" y="1620001"/>
            <a:ext cx="356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5" name="Text Placeholder 9">
            <a:extLst>
              <a:ext uri="{FF2B5EF4-FFF2-40B4-BE49-F238E27FC236}">
                <a16:creationId xmlns:a16="http://schemas.microsoft.com/office/drawing/2014/main" id="{5642C8CA-3B6D-4A4D-9D11-579350D99B4A}"/>
              </a:ext>
              <a:ext uri="{C183D7F6-B498-43B3-948B-1728B52AA6E4}">
                <adec:decorative xmlns:adec="http://schemas.microsoft.com/office/drawing/2017/decorative" val="0"/>
              </a:ext>
            </a:extLst>
          </p:cNvPr>
          <p:cNvSpPr>
            <a:spLocks noGrp="1"/>
          </p:cNvSpPr>
          <p:nvPr>
            <p:ph type="body" sz="quarter" idx="21"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2" name="hcSlideMaster.Three ContentHeader">
            <a:extLst>
              <a:ext uri="{FF2B5EF4-FFF2-40B4-BE49-F238E27FC236}">
                <a16:creationId xmlns:a16="http://schemas.microsoft.com/office/drawing/2014/main" id="{E365BD6C-E170-FB10-EE39-67745083183C}"/>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Three ContentFooter" descr="BAE SYSTEMS PROPRIETARY">
            <a:extLst>
              <a:ext uri="{FF2B5EF4-FFF2-40B4-BE49-F238E27FC236}">
                <a16:creationId xmlns:a16="http://schemas.microsoft.com/office/drawing/2014/main" id="{BDF523D7-EE52-6472-CAD4-03AE5761E808}"/>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4039198808"/>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Content and Picture">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9D6B6456-0CE0-4417-9E3B-E17C5DDAC991}"/>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10D55A49-B3B7-47B2-8064-5C87EE5EA004}"/>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195085D3-E81E-41B3-B9A0-0A2D95E9DDE7}"/>
              </a:ext>
            </a:extLst>
          </p:cNvPr>
          <p:cNvSpPr>
            <a:spLocks noGrp="1"/>
          </p:cNvSpPr>
          <p:nvPr>
            <p:ph sz="quarter" idx="17" hasCustomPrompt="1"/>
          </p:nvPr>
        </p:nvSpPr>
        <p:spPr>
          <a:xfrm>
            <a:off x="756001" y="1620001"/>
            <a:ext cx="5340000" cy="4480762"/>
          </a:xfrm>
        </p:spPr>
        <p:txBody>
          <a:bodyPr tIns="0"/>
          <a:lstStyle/>
          <a:p>
            <a:pPr marL="0" marR="0" lvl="0" indent="0" algn="l" defTabSz="914348" rtl="0" eaLnBrk="1" fontAlgn="auto" latinLnBrk="0" hangingPunct="1">
              <a:lnSpc>
                <a:spcPct val="98000"/>
              </a:lnSpc>
              <a:spcBef>
                <a:spcPts val="100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6599238" y="1439863"/>
            <a:ext cx="5340000" cy="4660763"/>
          </a:xfrm>
          <a:noFill/>
        </p:spPr>
        <p:txBody>
          <a:bodyPr tIns="144000"/>
          <a:lstStyle>
            <a:lvl1pPr marL="0" indent="0" algn="ctr">
              <a:buNone/>
              <a:defRPr sz="1800"/>
            </a:lvl1pPr>
          </a:lstStyle>
          <a:p>
            <a:r>
              <a:rPr lang="en-GB" dirty="0"/>
              <a:t>Click icon to add picture</a:t>
            </a:r>
          </a:p>
        </p:txBody>
      </p:sp>
      <p:sp>
        <p:nvSpPr>
          <p:cNvPr id="2" name="hcSlideMaster.Content and PictureHeader">
            <a:extLst>
              <a:ext uri="{FF2B5EF4-FFF2-40B4-BE49-F238E27FC236}">
                <a16:creationId xmlns:a16="http://schemas.microsoft.com/office/drawing/2014/main" id="{519C0CD6-AC25-2B7A-F79F-D02CD4F22F6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Content and PictureFooter" descr="BAE SYSTEMS PROPRIETARY">
            <a:extLst>
              <a:ext uri="{FF2B5EF4-FFF2-40B4-BE49-F238E27FC236}">
                <a16:creationId xmlns:a16="http://schemas.microsoft.com/office/drawing/2014/main" id="{285B0C28-4F21-ED33-EA2D-6D5D6D52A8E2}"/>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305149970"/>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Content and Two Pictures">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A065A478-BDE5-443C-9696-A8ECCEEFEB33}"/>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F82A98BA-F432-417A-A11F-027E2AD47B87}"/>
              </a:ext>
            </a:extLst>
          </p:cNvPr>
          <p:cNvSpPr>
            <a:spLocks noGrp="1"/>
          </p:cNvSpPr>
          <p:nvPr>
            <p:ph sz="quarter" idx="17" hasCustomPrompt="1"/>
          </p:nvPr>
        </p:nvSpPr>
        <p:spPr>
          <a:xfrm>
            <a:off x="756001" y="1620001"/>
            <a:ext cx="5340000" cy="4481999"/>
          </a:xfrm>
        </p:spPr>
        <p:txBody>
          <a:bodyPr tIns="0"/>
          <a:lstStyle/>
          <a:p>
            <a:pPr marL="0" marR="0" lvl="0" indent="0" algn="l" defTabSz="914348" rtl="0" eaLnBrk="1" fontAlgn="auto" latinLnBrk="0" hangingPunct="1">
              <a:lnSpc>
                <a:spcPct val="98000"/>
              </a:lnSpc>
              <a:spcBef>
                <a:spcPts val="100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6600000" y="1438627"/>
            <a:ext cx="5340000" cy="2204450"/>
          </a:xfrm>
          <a:noFill/>
        </p:spPr>
        <p:txBody>
          <a:bodyPr tIns="144000"/>
          <a:lstStyle>
            <a:lvl1pPr marL="0" indent="0" algn="ctr">
              <a:buNone/>
              <a:defRPr sz="1800"/>
            </a:lvl1pPr>
          </a:lstStyle>
          <a:p>
            <a:r>
              <a:rPr lang="en-GB" dirty="0"/>
              <a:t>Click icon to add picture</a:t>
            </a:r>
          </a:p>
        </p:txBody>
      </p:sp>
      <p:sp>
        <p:nvSpPr>
          <p:cNvPr id="7" name="Picture Placeholder 81">
            <a:extLst>
              <a:ext uri="{FF2B5EF4-FFF2-40B4-BE49-F238E27FC236}">
                <a16:creationId xmlns:a16="http://schemas.microsoft.com/office/drawing/2014/main" id="{ACAA190F-BCAE-4717-ADF1-61A727B8FFD6}"/>
              </a:ext>
              <a:ext uri="{C183D7F6-B498-43B3-948B-1728B52AA6E4}">
                <adec:decorative xmlns:adec="http://schemas.microsoft.com/office/drawing/2017/decorative" val="0"/>
              </a:ext>
            </a:extLst>
          </p:cNvPr>
          <p:cNvSpPr>
            <a:spLocks noGrp="1"/>
          </p:cNvSpPr>
          <p:nvPr>
            <p:ph type="pic" sz="quarter" idx="13"/>
          </p:nvPr>
        </p:nvSpPr>
        <p:spPr>
          <a:xfrm>
            <a:off x="6600000" y="3896313"/>
            <a:ext cx="5340000" cy="2205068"/>
          </a:xfrm>
          <a:noFill/>
        </p:spPr>
        <p:txBody>
          <a:bodyPr tIns="144000"/>
          <a:lstStyle>
            <a:lvl1pPr marL="0" indent="0" algn="ctr">
              <a:buNone/>
              <a:defRPr sz="1800"/>
            </a:lvl1pPr>
          </a:lstStyle>
          <a:p>
            <a:r>
              <a:rPr lang="en-GB" dirty="0"/>
              <a:t>Click icon to add picture</a:t>
            </a:r>
          </a:p>
        </p:txBody>
      </p:sp>
      <p:sp>
        <p:nvSpPr>
          <p:cNvPr id="2" name="hcSlideMaster.Content and Two PicturesHeader">
            <a:extLst>
              <a:ext uri="{FF2B5EF4-FFF2-40B4-BE49-F238E27FC236}">
                <a16:creationId xmlns:a16="http://schemas.microsoft.com/office/drawing/2014/main" id="{6742D73C-C4BF-5A7A-BBA1-D5C6D058787A}"/>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Content and Two PicturesFooter" descr="BAE SYSTEMS PROPRIETARY">
            <a:extLst>
              <a:ext uri="{FF2B5EF4-FFF2-40B4-BE49-F238E27FC236}">
                <a16:creationId xmlns:a16="http://schemas.microsoft.com/office/drawing/2014/main" id="{D1E6615D-9803-F8FA-CB0B-21ADF98B8334}"/>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754478382"/>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3 Boxed title and Content">
    <p:spTree>
      <p:nvGrpSpPr>
        <p:cNvPr id="1" name=""/>
        <p:cNvGrpSpPr/>
        <p:nvPr/>
      </p:nvGrpSpPr>
      <p:grpSpPr>
        <a:xfrm>
          <a:off x="0" y="0"/>
          <a:ext cx="0" cy="0"/>
          <a:chOff x="0" y="0"/>
          <a:chExt cx="0" cy="0"/>
        </a:xfrm>
      </p:grpSpPr>
      <p:sp>
        <p:nvSpPr>
          <p:cNvPr id="41" name="Text Placeholder 40">
            <a:extLst>
              <a:ext uri="{FF2B5EF4-FFF2-40B4-BE49-F238E27FC236}">
                <a16:creationId xmlns:a16="http://schemas.microsoft.com/office/drawing/2014/main" id="{7787FAA5-67C7-4C54-B6DA-E3263F772F79}"/>
              </a:ext>
              <a:ext uri="{C183D7F6-B498-43B3-948B-1728B52AA6E4}">
                <adec:decorative xmlns:adec="http://schemas.microsoft.com/office/drawing/2017/decorative" val="1"/>
              </a:ext>
            </a:extLst>
          </p:cNvPr>
          <p:cNvSpPr>
            <a:spLocks noGrp="1"/>
          </p:cNvSpPr>
          <p:nvPr>
            <p:ph type="body" sz="quarter" idx="20" hasCustomPrompt="1"/>
          </p:nvPr>
        </p:nvSpPr>
        <p:spPr>
          <a:xfrm>
            <a:off x="0" y="1619250"/>
            <a:ext cx="12192000" cy="449421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p:nvPr>
        </p:nvSpPr>
        <p:spPr>
          <a:xfrm>
            <a:off x="757238" y="1605600"/>
            <a:ext cx="3560000" cy="809625"/>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757238" y="2536826"/>
            <a:ext cx="356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755649" y="4384676"/>
            <a:ext cx="3560000" cy="1728788"/>
          </a:xfrm>
        </p:spPr>
        <p:txBody>
          <a:bodyPr tIns="72000"/>
          <a:lstStyle>
            <a:lvl1pPr marL="0" indent="0" algn="ctr">
              <a:buNone/>
              <a:defRPr sz="180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p:nvPr>
        </p:nvSpPr>
        <p:spPr>
          <a:xfrm>
            <a:off x="4568000" y="1606199"/>
            <a:ext cx="3560000" cy="810000"/>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4568000" y="2523774"/>
            <a:ext cx="356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4571177" y="4371624"/>
            <a:ext cx="3560000" cy="1716087"/>
          </a:xfrm>
        </p:spPr>
        <p:txBody>
          <a:bodyPr tIns="72000"/>
          <a:lstStyle>
            <a:lvl1pPr marL="0" indent="0" algn="ctr">
              <a:buNone/>
              <a:defRPr sz="180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p:nvPr>
        </p:nvSpPr>
        <p:spPr>
          <a:xfrm>
            <a:off x="8378825" y="1606200"/>
            <a:ext cx="3560000" cy="810000"/>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8385177" y="2523775"/>
            <a:ext cx="3560000" cy="17287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8385177" y="4371626"/>
            <a:ext cx="3560000" cy="1716087"/>
          </a:xfrm>
        </p:spPr>
        <p:txBody>
          <a:bodyPr tIns="72000"/>
          <a:lstStyle>
            <a:lvl1pPr marL="0" indent="0" algn="ctr">
              <a:buNone/>
              <a:defRPr sz="1800"/>
            </a:lvl1pPr>
          </a:lstStyle>
          <a:p>
            <a:r>
              <a:rPr lang="en-GB" dirty="0"/>
              <a:t>Click icon to add picture</a:t>
            </a:r>
          </a:p>
        </p:txBody>
      </p:sp>
      <p:sp>
        <p:nvSpPr>
          <p:cNvPr id="2" name="hcSlideMaster.3 Boxed title and ContentHeader">
            <a:extLst>
              <a:ext uri="{FF2B5EF4-FFF2-40B4-BE49-F238E27FC236}">
                <a16:creationId xmlns:a16="http://schemas.microsoft.com/office/drawing/2014/main" id="{ED6A18FE-E5A7-63AE-263D-0ECFCBD906E6}"/>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3 Boxed title and ContentFooter" descr="BAE SYSTEMS PROPRIETARY">
            <a:extLst>
              <a:ext uri="{FF2B5EF4-FFF2-40B4-BE49-F238E27FC236}">
                <a16:creationId xmlns:a16="http://schemas.microsoft.com/office/drawing/2014/main" id="{A7EFCE1C-CE52-16A4-4F56-A89133AC367C}"/>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795302143"/>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02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5 Boxed title and Content">
    <p:spTree>
      <p:nvGrpSpPr>
        <p:cNvPr id="1" name=""/>
        <p:cNvGrpSpPr/>
        <p:nvPr/>
      </p:nvGrpSpPr>
      <p:grpSpPr>
        <a:xfrm>
          <a:off x="0" y="0"/>
          <a:ext cx="0" cy="0"/>
          <a:chOff x="0" y="0"/>
          <a:chExt cx="0" cy="0"/>
        </a:xfrm>
      </p:grpSpPr>
      <p:sp>
        <p:nvSpPr>
          <p:cNvPr id="18" name="Text Placeholder 17">
            <a:extLst>
              <a:ext uri="{FF2B5EF4-FFF2-40B4-BE49-F238E27FC236}">
                <a16:creationId xmlns:a16="http://schemas.microsoft.com/office/drawing/2014/main" id="{877D41B0-FC4A-445B-B1D2-D51B6A2B796E}"/>
              </a:ext>
              <a:ext uri="{C183D7F6-B498-43B3-948B-1728B52AA6E4}">
                <adec:decorative xmlns:adec="http://schemas.microsoft.com/office/drawing/2017/decorative" val="1"/>
              </a:ext>
            </a:extLst>
          </p:cNvPr>
          <p:cNvSpPr>
            <a:spLocks noGrp="1"/>
          </p:cNvSpPr>
          <p:nvPr>
            <p:ph type="body" sz="quarter" idx="26" hasCustomPrompt="1"/>
          </p:nvPr>
        </p:nvSpPr>
        <p:spPr>
          <a:xfrm>
            <a:off x="0" y="1619250"/>
            <a:ext cx="12192000" cy="4494213"/>
          </a:xfrm>
          <a:solidFill>
            <a:schemeClr val="bg2"/>
          </a:solidFill>
        </p:spPr>
        <p:txBody>
          <a:bodyPr/>
          <a:lstStyle>
            <a:lvl1pPr marL="0" indent="0">
              <a:buNone/>
              <a:defRPr/>
            </a:lvl1pPr>
            <a:lvl2pPr marL="0" indent="0">
              <a:buNone/>
              <a:defRPr/>
            </a:lvl2pPr>
            <a:lvl3pPr marL="0" indent="0">
              <a:buNone/>
              <a:defRPr/>
            </a:lvl3pPr>
            <a:lvl4pPr marL="252000" indent="0">
              <a:buNone/>
              <a:defRPr/>
            </a:lvl4pPr>
            <a:lvl5pPr marL="504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hasCustomPrompt="1"/>
          </p:nvPr>
        </p:nvSpPr>
        <p:spPr>
          <a:xfrm>
            <a:off x="757237" y="1619251"/>
            <a:ext cx="2035200" cy="401638"/>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757237" y="2128838"/>
            <a:ext cx="20352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755649" y="5013324"/>
            <a:ext cx="2035200" cy="1100140"/>
          </a:xfrm>
        </p:spPr>
        <p:txBody>
          <a:bodyPr tIns="36000"/>
          <a:lstStyle>
            <a:lvl1pPr marL="0" indent="0" algn="ctr">
              <a:buNone/>
              <a:defRPr sz="160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hasCustomPrompt="1"/>
          </p:nvPr>
        </p:nvSpPr>
        <p:spPr>
          <a:xfrm>
            <a:off x="3041650" y="1619249"/>
            <a:ext cx="2035200" cy="401637"/>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3041650" y="2128836"/>
            <a:ext cx="2035200" cy="277653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3041650" y="5000621"/>
            <a:ext cx="2035200" cy="1100140"/>
          </a:xfrm>
        </p:spPr>
        <p:txBody>
          <a:bodyPr tIns="36000"/>
          <a:lstStyle>
            <a:lvl1pPr marL="0" indent="0" algn="ctr">
              <a:buNone/>
              <a:defRPr sz="160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hasCustomPrompt="1"/>
          </p:nvPr>
        </p:nvSpPr>
        <p:spPr>
          <a:xfrm>
            <a:off x="5329238" y="1619251"/>
            <a:ext cx="2035200" cy="401638"/>
          </a:xfrm>
          <a:solidFill>
            <a:schemeClr val="tx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5329238" y="2128838"/>
            <a:ext cx="2035200" cy="277653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5332414" y="5000623"/>
            <a:ext cx="2035200" cy="1100140"/>
          </a:xfrm>
        </p:spPr>
        <p:txBody>
          <a:bodyPr tIns="36000"/>
          <a:lstStyle>
            <a:lvl1pPr marL="0" indent="0" algn="ctr">
              <a:buNone/>
              <a:defRPr sz="1600"/>
            </a:lvl1pPr>
          </a:lstStyle>
          <a:p>
            <a:r>
              <a:rPr lang="en-GB" dirty="0"/>
              <a:t>Click icon to add picture</a:t>
            </a:r>
          </a:p>
        </p:txBody>
      </p:sp>
      <p:sp>
        <p:nvSpPr>
          <p:cNvPr id="15" name="Text Placeholder 34">
            <a:extLst>
              <a:ext uri="{FF2B5EF4-FFF2-40B4-BE49-F238E27FC236}">
                <a16:creationId xmlns:a16="http://schemas.microsoft.com/office/drawing/2014/main" id="{BDF5F3B2-B169-424D-8E1F-E57141DFFE10}"/>
              </a:ext>
            </a:extLst>
          </p:cNvPr>
          <p:cNvSpPr>
            <a:spLocks noGrp="1"/>
          </p:cNvSpPr>
          <p:nvPr>
            <p:ph type="body" sz="quarter" idx="20" hasCustomPrompt="1"/>
          </p:nvPr>
        </p:nvSpPr>
        <p:spPr>
          <a:xfrm>
            <a:off x="7620002" y="1619251"/>
            <a:ext cx="2035200" cy="401638"/>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7" name="Content Placeholder 6">
            <a:extLst>
              <a:ext uri="{FF2B5EF4-FFF2-40B4-BE49-F238E27FC236}">
                <a16:creationId xmlns:a16="http://schemas.microsoft.com/office/drawing/2014/main" id="{ED535B42-E5BC-4AD7-ACF0-8E7736B52DE7}"/>
              </a:ext>
            </a:extLst>
          </p:cNvPr>
          <p:cNvSpPr>
            <a:spLocks noGrp="1"/>
          </p:cNvSpPr>
          <p:nvPr>
            <p:ph sz="quarter" idx="21"/>
          </p:nvPr>
        </p:nvSpPr>
        <p:spPr>
          <a:xfrm>
            <a:off x="7620003" y="2128838"/>
            <a:ext cx="20352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BC0CBFB2-E9B0-4E3F-A865-B4CE5F4AB463}"/>
              </a:ext>
              <a:ext uri="{C183D7F6-B498-43B3-948B-1728B52AA6E4}">
                <adec:decorative xmlns:adec="http://schemas.microsoft.com/office/drawing/2017/decorative" val="0"/>
              </a:ext>
            </a:extLst>
          </p:cNvPr>
          <p:cNvSpPr>
            <a:spLocks noGrp="1"/>
          </p:cNvSpPr>
          <p:nvPr>
            <p:ph type="pic" sz="quarter" idx="22"/>
          </p:nvPr>
        </p:nvSpPr>
        <p:spPr>
          <a:xfrm>
            <a:off x="7621589" y="5000623"/>
            <a:ext cx="2035200" cy="1112840"/>
          </a:xfrm>
        </p:spPr>
        <p:txBody>
          <a:bodyPr tIns="36000"/>
          <a:lstStyle>
            <a:lvl1pPr marL="0" indent="0" algn="ctr">
              <a:buNone/>
              <a:defRPr sz="1600"/>
            </a:lvl1pPr>
          </a:lstStyle>
          <a:p>
            <a:r>
              <a:rPr lang="en-GB" dirty="0"/>
              <a:t>Click icon to add picture</a:t>
            </a:r>
          </a:p>
        </p:txBody>
      </p:sp>
      <p:sp>
        <p:nvSpPr>
          <p:cNvPr id="20" name="Text Placeholder 34">
            <a:extLst>
              <a:ext uri="{FF2B5EF4-FFF2-40B4-BE49-F238E27FC236}">
                <a16:creationId xmlns:a16="http://schemas.microsoft.com/office/drawing/2014/main" id="{DABF480B-5EE1-47B6-BCD6-1BA7FF0159C6}"/>
              </a:ext>
            </a:extLst>
          </p:cNvPr>
          <p:cNvSpPr>
            <a:spLocks noGrp="1"/>
          </p:cNvSpPr>
          <p:nvPr>
            <p:ph type="body" sz="quarter" idx="23" hasCustomPrompt="1"/>
          </p:nvPr>
        </p:nvSpPr>
        <p:spPr>
          <a:xfrm>
            <a:off x="9907590" y="1619251"/>
            <a:ext cx="2035200" cy="401638"/>
          </a:xfrm>
          <a:solidFill>
            <a:srgbClr val="FC4C0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13" name="Content Placeholder 12">
            <a:extLst>
              <a:ext uri="{FF2B5EF4-FFF2-40B4-BE49-F238E27FC236}">
                <a16:creationId xmlns:a16="http://schemas.microsoft.com/office/drawing/2014/main" id="{0ED5789C-8005-4F83-9824-18B6F8F0ADFB}"/>
              </a:ext>
            </a:extLst>
          </p:cNvPr>
          <p:cNvSpPr>
            <a:spLocks noGrp="1"/>
          </p:cNvSpPr>
          <p:nvPr>
            <p:ph sz="quarter" idx="24"/>
          </p:nvPr>
        </p:nvSpPr>
        <p:spPr>
          <a:xfrm>
            <a:off x="9912354" y="2128838"/>
            <a:ext cx="20352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AF4F7BF8-816A-4762-BD96-85C36C4C58FB}"/>
              </a:ext>
              <a:ext uri="{C183D7F6-B498-43B3-948B-1728B52AA6E4}">
                <adec:decorative xmlns:adec="http://schemas.microsoft.com/office/drawing/2017/decorative" val="0"/>
              </a:ext>
            </a:extLst>
          </p:cNvPr>
          <p:cNvSpPr>
            <a:spLocks noGrp="1"/>
          </p:cNvSpPr>
          <p:nvPr>
            <p:ph type="pic" sz="quarter" idx="25"/>
          </p:nvPr>
        </p:nvSpPr>
        <p:spPr>
          <a:xfrm>
            <a:off x="9907592" y="5000623"/>
            <a:ext cx="2035200" cy="1100140"/>
          </a:xfrm>
        </p:spPr>
        <p:txBody>
          <a:bodyPr tIns="36000"/>
          <a:lstStyle>
            <a:lvl1pPr marL="0" indent="0" algn="ctr">
              <a:buNone/>
              <a:defRPr sz="1600"/>
            </a:lvl1pPr>
          </a:lstStyle>
          <a:p>
            <a:r>
              <a:rPr lang="en-GB" dirty="0"/>
              <a:t>Click icon to add picture</a:t>
            </a:r>
          </a:p>
        </p:txBody>
      </p:sp>
      <p:sp>
        <p:nvSpPr>
          <p:cNvPr id="2" name="hcSlideMaster.5 Boxed title and ContentHeader">
            <a:extLst>
              <a:ext uri="{FF2B5EF4-FFF2-40B4-BE49-F238E27FC236}">
                <a16:creationId xmlns:a16="http://schemas.microsoft.com/office/drawing/2014/main" id="{F328AFB0-D6FE-B50A-6D61-480816F7B65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5 Boxed title and ContentFooter" descr="BAE SYSTEMS PROPRIETARY">
            <a:extLst>
              <a:ext uri="{FF2B5EF4-FFF2-40B4-BE49-F238E27FC236}">
                <a16:creationId xmlns:a16="http://schemas.microsoft.com/office/drawing/2014/main" id="{10365D13-4801-5477-0A6A-A183237DBA0B}"/>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4228784526"/>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020">
          <p15:clr>
            <a:srgbClr val="FF96FF"/>
          </p15:clr>
        </p15:guide>
        <p15:guide id="4" orient="horz" pos="3843">
          <p15:clr>
            <a:srgbClr val="FF96FF"/>
          </p15:clr>
        </p15:guide>
        <p15:guide id="5" pos="476">
          <p15:clr>
            <a:srgbClr val="FF96FF"/>
          </p15:clr>
        </p15:guide>
        <p15:guide id="6" pos="1758">
          <p15:clr>
            <a:srgbClr val="FF96FF"/>
          </p15:clr>
        </p15:guide>
        <p15:guide id="7" pos="1916">
          <p15:clr>
            <a:srgbClr val="FF96FF"/>
          </p15:clr>
        </p15:guide>
        <p15:guide id="8" pos="3198">
          <p15:clr>
            <a:srgbClr val="FF96FF"/>
          </p15:clr>
        </p15:guide>
        <p15:guide id="9" pos="3357">
          <p15:clr>
            <a:srgbClr val="FF96FF"/>
          </p15:clr>
        </p15:guide>
        <p15:guide id="10" pos="4639">
          <p15:clr>
            <a:srgbClr val="FF96FF"/>
          </p15:clr>
        </p15:guide>
        <p15:guide id="11" pos="4798">
          <p15:clr>
            <a:srgbClr val="FF96FF"/>
          </p15:clr>
        </p15:guide>
        <p15:guide id="12" pos="6080">
          <p15:clr>
            <a:srgbClr val="FF96FF"/>
          </p15:clr>
        </p15:guide>
        <p15:guide id="13" pos="6239">
          <p15:clr>
            <a:srgbClr val="FF96FF"/>
          </p15:clr>
        </p15:guide>
        <p15:guide id="14" pos="7521">
          <p15:clr>
            <a:srgbClr val="FF96FF"/>
          </p15:clr>
        </p15:guide>
      </p15:sldGuideLst>
    </p:ext>
  </p:extLst>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Imag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8" name="Picture Placeholder 8">
            <a:extLst>
              <a:ext uri="{FF2B5EF4-FFF2-40B4-BE49-F238E27FC236}">
                <a16:creationId xmlns:a16="http://schemas.microsoft.com/office/drawing/2014/main" id="{C98FB7C0-AB81-400B-93D2-786E05B9ECD1}"/>
              </a:ext>
              <a:ext uri="{C183D7F6-B498-43B3-948B-1728B52AA6E4}">
                <adec:decorative xmlns:adec="http://schemas.microsoft.com/office/drawing/2017/decorative" val="1"/>
              </a:ext>
            </a:extLst>
          </p:cNvPr>
          <p:cNvSpPr>
            <a:spLocks noGrp="1"/>
          </p:cNvSpPr>
          <p:nvPr>
            <p:ph type="pic" sz="quarter" idx="14"/>
          </p:nvPr>
        </p:nvSpPr>
        <p:spPr>
          <a:xfrm>
            <a:off x="0" y="719138"/>
            <a:ext cx="12192000" cy="5382861"/>
          </a:xfrm>
          <a:solidFill>
            <a:schemeClr val="bg2"/>
          </a:solidFill>
        </p:spPr>
        <p:txBody>
          <a:bodyPr tIns="144000"/>
          <a:lstStyle>
            <a:lvl1pPr marL="0" indent="0" algn="ctr">
              <a:buNone/>
              <a:defRPr sz="1800"/>
            </a:lvl1pPr>
          </a:lstStyle>
          <a:p>
            <a:r>
              <a:rPr lang="en-GB" dirty="0"/>
              <a:t>Click icon to add picture</a:t>
            </a:r>
          </a:p>
        </p:txBody>
      </p:sp>
      <p:sp>
        <p:nvSpPr>
          <p:cNvPr id="2" name="hcSlideMaster.Image OnlyHeader">
            <a:extLst>
              <a:ext uri="{FF2B5EF4-FFF2-40B4-BE49-F238E27FC236}">
                <a16:creationId xmlns:a16="http://schemas.microsoft.com/office/drawing/2014/main" id="{75804D7C-B2D5-CEB5-F122-F53306E13B4F}"/>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Image OnlyFooter" descr="BAE SYSTEMS PROPRIETARY">
            <a:extLst>
              <a:ext uri="{FF2B5EF4-FFF2-40B4-BE49-F238E27FC236}">
                <a16:creationId xmlns:a16="http://schemas.microsoft.com/office/drawing/2014/main" id="{D9C4563C-4138-FF9E-8824-48B6C4D36496}"/>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954358733"/>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020">
          <p15:clr>
            <a:srgbClr val="FF96FF"/>
          </p15:clr>
        </p15:guide>
        <p15:guide id="4" orient="horz" pos="3843">
          <p15:clr>
            <a:srgbClr val="FF96FF"/>
          </p15:clr>
        </p15:guide>
        <p15:guide id="5" pos="476">
          <p15:clr>
            <a:srgbClr val="FF96FF"/>
          </p15:clr>
        </p15:guide>
        <p15:guide id="6" pos="7521">
          <p15:clr>
            <a:srgbClr val="FF96FF"/>
          </p15:clr>
        </p15:guide>
      </p15:sldGuideLst>
    </p:ext>
  </p:extLst>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FC3D0E27-12CD-4AD0-B9EF-40EEA6603FA7}"/>
              </a:ext>
            </a:extLst>
          </p:cNvPr>
          <p:cNvSpPr>
            <a:spLocks noGrp="1"/>
          </p:cNvSpPr>
          <p:nvPr>
            <p:ph type="title"/>
          </p:nvPr>
        </p:nvSpPr>
        <p:spPr/>
        <p:txBody>
          <a:bodyPr/>
          <a:lstStyle/>
          <a:p>
            <a:r>
              <a:rPr lang="en-GB"/>
              <a:t>Click to edit Master title style</a:t>
            </a:r>
            <a:endParaRPr lang="en-GB" dirty="0"/>
          </a:p>
        </p:txBody>
      </p:sp>
      <p:sp>
        <p:nvSpPr>
          <p:cNvPr id="2" name="hcSlideMaster.Title OnlyHeader">
            <a:extLst>
              <a:ext uri="{FF2B5EF4-FFF2-40B4-BE49-F238E27FC236}">
                <a16:creationId xmlns:a16="http://schemas.microsoft.com/office/drawing/2014/main" id="{297D7EDC-162F-14AD-C201-CD07E23B4587}"/>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Title OnlyFooter" descr="BAE SYSTEMS PROPRIETARY">
            <a:extLst>
              <a:ext uri="{FF2B5EF4-FFF2-40B4-BE49-F238E27FC236}">
                <a16:creationId xmlns:a16="http://schemas.microsoft.com/office/drawing/2014/main" id="{C61CC13F-A960-9876-B0DE-3F39114892F9}"/>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409223710"/>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10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806330091"/>
      </p:ext>
    </p:extLst>
  </p:cSld>
  <p:clrMapOvr>
    <a:masterClrMapping/>
  </p:clrMapOvr>
  <p:transition>
    <p:wipe dir="r"/>
  </p:transition>
</p:sldLayout>
</file>

<file path=ppt/slideLayouts/slideLayout105.xml><?xml version="1.0" encoding="utf-8"?>
<p:sldLayout xmlns:a="http://schemas.openxmlformats.org/drawingml/2006/main" xmlns:r="http://schemas.openxmlformats.org/officeDocument/2006/relationships" xmlns:p="http://schemas.openxmlformats.org/presentationml/2006/main" type="tx">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609600" y="273600"/>
            <a:ext cx="10972320" cy="1144800"/>
          </a:xfrm>
          <a:prstGeom prst="rect">
            <a:avLst/>
          </a:prstGeom>
        </p:spPr>
        <p:txBody>
          <a:bodyPr lIns="0" tIns="0" rIns="0" bIns="0" anchor="ctr"/>
          <a:lstStyle/>
          <a:p>
            <a:pPr algn="ctr"/>
            <a:endParaRPr lang="en-US" sz="4400" b="0" strike="noStrike" spc="-1">
              <a:latin typeface="Arial"/>
            </a:endParaRPr>
          </a:p>
        </p:txBody>
      </p:sp>
      <p:sp>
        <p:nvSpPr>
          <p:cNvPr id="3" name="PlaceHolder 2"/>
          <p:cNvSpPr>
            <a:spLocks noGrp="1"/>
          </p:cNvSpPr>
          <p:nvPr>
            <p:ph type="subTitle"/>
          </p:nvPr>
        </p:nvSpPr>
        <p:spPr>
          <a:xfrm>
            <a:off x="609600" y="1604520"/>
            <a:ext cx="10972320" cy="3977280"/>
          </a:xfrm>
          <a:prstGeom prst="rect">
            <a:avLst/>
          </a:prstGeom>
        </p:spPr>
        <p:txBody>
          <a:bodyPr lIns="0" tIns="0" rIns="0" bIns="0" anchor="ctr"/>
          <a:lstStyle/>
          <a:p>
            <a:pPr algn="ctr"/>
            <a:endParaRPr lang="en-US" sz="3200" b="0" strike="noStrike" spc="-1">
              <a:latin typeface="Arial"/>
            </a:endParaRPr>
          </a:p>
        </p:txBody>
      </p:sp>
    </p:spTree>
    <p:extLst>
      <p:ext uri="{BB962C8B-B14F-4D97-AF65-F5344CB8AC3E}">
        <p14:creationId xmlns:p14="http://schemas.microsoft.com/office/powerpoint/2010/main" val="1619000855"/>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12B870CC-EE02-0A8A-0E83-53F42A5DD6A5}"/>
              </a:ext>
            </a:extLst>
          </p:cNvPr>
          <p:cNvSpPr>
            <a:spLocks noChangeShapeType="1"/>
          </p:cNvSpPr>
          <p:nvPr/>
        </p:nvSpPr>
        <p:spPr bwMode="auto">
          <a:xfrm>
            <a:off x="0" y="6583363"/>
            <a:ext cx="12192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800" dirty="0"/>
          </a:p>
        </p:txBody>
      </p:sp>
      <p:sp>
        <p:nvSpPr>
          <p:cNvPr id="3" name="Line 5">
            <a:extLst>
              <a:ext uri="{FF2B5EF4-FFF2-40B4-BE49-F238E27FC236}">
                <a16:creationId xmlns:a16="http://schemas.microsoft.com/office/drawing/2014/main" id="{684369D6-BFB9-FD7A-B3F9-4DC319A72CC6}"/>
              </a:ext>
            </a:extLst>
          </p:cNvPr>
          <p:cNvSpPr>
            <a:spLocks noChangeShapeType="1"/>
          </p:cNvSpPr>
          <p:nvPr/>
        </p:nvSpPr>
        <p:spPr bwMode="auto">
          <a:xfrm>
            <a:off x="0" y="706438"/>
            <a:ext cx="12192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800" dirty="0"/>
          </a:p>
        </p:txBody>
      </p:sp>
      <p:sp>
        <p:nvSpPr>
          <p:cNvPr id="1165319" name="Rectangle 7"/>
          <p:cNvSpPr>
            <a:spLocks noGrp="1" noChangeArrowheads="1"/>
          </p:cNvSpPr>
          <p:nvPr>
            <p:ph type="ctrTitle" sz="quarter"/>
          </p:nvPr>
        </p:nvSpPr>
        <p:spPr>
          <a:xfrm>
            <a:off x="914400" y="2130426"/>
            <a:ext cx="103632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3026766439"/>
      </p:ext>
    </p:extLst>
  </p:cSld>
  <p:clrMapOvr>
    <a:masterClrMapping/>
  </p:clrMapOvr>
  <p:transition>
    <p:wipe dir="r"/>
  </p:transition>
</p:sldLayout>
</file>

<file path=ppt/slideLayouts/slideLayout107.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632439904"/>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141038200"/>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828321192"/>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Cover Short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0" y="453875"/>
            <a:ext cx="12192000" cy="5652000"/>
          </a:xfrm>
          <a:solidFill>
            <a:schemeClr val="bg2"/>
          </a:solidFill>
        </p:spPr>
        <p:txBody>
          <a:bodyPr lIns="504000" bIns="288000" anchor="b"/>
          <a:lstStyle>
            <a:lvl1pPr marL="0" indent="0" algn="ctr">
              <a:buNone/>
              <a:defRPr sz="180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3" name="Title 2">
            <a:extLst>
              <a:ext uri="{FF2B5EF4-FFF2-40B4-BE49-F238E27FC236}">
                <a16:creationId xmlns:a16="http://schemas.microsoft.com/office/drawing/2014/main" id="{0C02EFD9-2D9E-74EA-7D9A-DD4AF1C40ADA}"/>
              </a:ext>
            </a:extLst>
          </p:cNvPr>
          <p:cNvSpPr>
            <a:spLocks noGrp="1"/>
          </p:cNvSpPr>
          <p:nvPr>
            <p:ph type="title"/>
          </p:nvPr>
        </p:nvSpPr>
        <p:spPr>
          <a:xfrm>
            <a:off x="13" y="720513"/>
            <a:ext cx="5780064"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3600">
                <a:solidFill>
                  <a:schemeClr val="bg1"/>
                </a:solidFill>
              </a:defRPr>
            </a:lvl1pPr>
          </a:lstStyle>
          <a:p>
            <a:r>
              <a:rPr lang="en-GB"/>
              <a:t>Click to edit Master title style</a:t>
            </a:r>
            <a:endParaRPr lang="en-GB" dirty="0"/>
          </a:p>
        </p:txBody>
      </p:sp>
      <p:sp>
        <p:nvSpPr>
          <p:cNvPr id="23" name="Text Placeholder 9">
            <a:extLst>
              <a:ext uri="{FF2B5EF4-FFF2-40B4-BE49-F238E27FC236}">
                <a16:creationId xmlns:a16="http://schemas.microsoft.com/office/drawing/2014/main" id="{7AFB61EF-5276-BBA8-65D9-3B44EDE1B401}"/>
              </a:ext>
            </a:extLst>
          </p:cNvPr>
          <p:cNvSpPr>
            <a:spLocks noGrp="1"/>
          </p:cNvSpPr>
          <p:nvPr>
            <p:ph type="body" sz="quarter" idx="20"/>
          </p:nvPr>
        </p:nvSpPr>
        <p:spPr>
          <a:xfrm>
            <a:off x="261258" y="2202948"/>
            <a:ext cx="4970436"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a:t>Click to edit Master text styles</a:t>
            </a:r>
          </a:p>
        </p:txBody>
      </p:sp>
      <p:sp>
        <p:nvSpPr>
          <p:cNvPr id="4" name="hcSlideMaster.Cover Short - LeftHeader">
            <a:extLst>
              <a:ext uri="{FF2B5EF4-FFF2-40B4-BE49-F238E27FC236}">
                <a16:creationId xmlns:a16="http://schemas.microsoft.com/office/drawing/2014/main" id="{AF431AD2-052A-C8E5-2715-3512DEA1ADF8}"/>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6" name="fcSlideMaster.Cover Short - LeftFooter" descr="BAE SYSTEMS PROPRIETARY">
            <a:extLst>
              <a:ext uri="{FF2B5EF4-FFF2-40B4-BE49-F238E27FC236}">
                <a16:creationId xmlns:a16="http://schemas.microsoft.com/office/drawing/2014/main" id="{28FCD642-46AF-28B3-9324-EB2B9C94C94B}"/>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015120961"/>
      </p:ext>
    </p:extLst>
  </p:cSld>
  <p:clrMapOvr>
    <a:masterClrMapping/>
  </p:clrMapOvr>
  <p:extLst>
    <p:ext uri="{DCECCB84-F9BA-43D5-87BE-67443E8EF086}">
      <p15:sldGuideLst xmlns:p15="http://schemas.microsoft.com/office/powerpoint/2012/main"/>
    </p:ext>
  </p:extLst>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Cover Short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None/>
              <a:defRPr sz="180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0" name="Title 9">
            <a:extLst>
              <a:ext uri="{FF2B5EF4-FFF2-40B4-BE49-F238E27FC236}">
                <a16:creationId xmlns:a16="http://schemas.microsoft.com/office/drawing/2014/main" id="{9308F823-C7C9-F202-535A-EA0219EA7BA1}"/>
              </a:ext>
            </a:extLst>
          </p:cNvPr>
          <p:cNvSpPr>
            <a:spLocks noGrp="1"/>
          </p:cNvSpPr>
          <p:nvPr>
            <p:ph type="title"/>
          </p:nvPr>
        </p:nvSpPr>
        <p:spPr>
          <a:xfrm>
            <a:off x="6155576" y="725229"/>
            <a:ext cx="5781600" cy="1482434"/>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3600">
                <a:solidFill>
                  <a:schemeClr val="bg1"/>
                </a:solidFill>
              </a:defRPr>
            </a:lvl1pPr>
          </a:lstStyle>
          <a:p>
            <a:r>
              <a:rPr lang="en-GB"/>
              <a:t>Click to edit Master title style</a:t>
            </a:r>
            <a:endParaRPr lang="en-GB" dirty="0"/>
          </a:p>
        </p:txBody>
      </p:sp>
      <p:sp>
        <p:nvSpPr>
          <p:cNvPr id="8" name="Text Placeholder 9">
            <a:extLst>
              <a:ext uri="{FF2B5EF4-FFF2-40B4-BE49-F238E27FC236}">
                <a16:creationId xmlns:a16="http://schemas.microsoft.com/office/drawing/2014/main" id="{1025B583-5752-B16B-3498-07F6BD2A8635}"/>
              </a:ext>
            </a:extLst>
          </p:cNvPr>
          <p:cNvSpPr>
            <a:spLocks noGrp="1"/>
          </p:cNvSpPr>
          <p:nvPr>
            <p:ph type="body" sz="quarter" idx="21" hasCustomPrompt="1"/>
          </p:nvPr>
        </p:nvSpPr>
        <p:spPr>
          <a:xfrm>
            <a:off x="6414361" y="2199048"/>
            <a:ext cx="4972025"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dirty="0"/>
              <a:t>Click to add text if needed</a:t>
            </a:r>
          </a:p>
        </p:txBody>
      </p:sp>
      <p:sp>
        <p:nvSpPr>
          <p:cNvPr id="3" name="hcSlideMaster.Cover Short - RightHeader">
            <a:extLst>
              <a:ext uri="{FF2B5EF4-FFF2-40B4-BE49-F238E27FC236}">
                <a16:creationId xmlns:a16="http://schemas.microsoft.com/office/drawing/2014/main" id="{6030C1D7-6F58-19E2-6790-7C1EDB0A48ED}"/>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Cover Short - RightFooter" descr="BAE SYSTEMS PROPRIETARY">
            <a:extLst>
              <a:ext uri="{FF2B5EF4-FFF2-40B4-BE49-F238E27FC236}">
                <a16:creationId xmlns:a16="http://schemas.microsoft.com/office/drawing/2014/main" id="{5A48DDA3-4BFA-F2E9-6B75-AE6E83A9FD74}"/>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975425347"/>
      </p:ext>
    </p:extLst>
  </p:cSld>
  <p:clrMapOvr>
    <a:masterClrMapping/>
  </p:clrMapOvr>
  <p:extLst>
    <p:ext uri="{DCECCB84-F9BA-43D5-87BE-67443E8EF086}">
      <p15:sldGuideLst xmlns:p15="http://schemas.microsoft.com/office/powerpoint/2012/main"/>
    </p:ext>
  </p:extLst>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userDrawn="1">
  <p:cSld name="Cover Long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None/>
              <a:defRPr sz="180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ECE394F1-3220-4DAF-913C-077631010D0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6" name="Title 2">
            <a:extLst>
              <a:ext uri="{FF2B5EF4-FFF2-40B4-BE49-F238E27FC236}">
                <a16:creationId xmlns:a16="http://schemas.microsoft.com/office/drawing/2014/main" id="{99523592-FD3C-B11F-7558-BB1A2B4C1FFB}"/>
              </a:ext>
            </a:extLst>
          </p:cNvPr>
          <p:cNvSpPr>
            <a:spLocks noGrp="1"/>
          </p:cNvSpPr>
          <p:nvPr>
            <p:ph type="title" hasCustomPrompt="1"/>
          </p:nvPr>
        </p:nvSpPr>
        <p:spPr>
          <a:xfrm>
            <a:off x="13" y="721329"/>
            <a:ext cx="7884000"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3600">
                <a:solidFill>
                  <a:schemeClr val="bg1"/>
                </a:solidFill>
              </a:defRPr>
            </a:lvl1pPr>
          </a:lstStyle>
          <a:p>
            <a:r>
              <a:rPr lang="en-GB" dirty="0"/>
              <a:t> Click to add title</a:t>
            </a:r>
          </a:p>
        </p:txBody>
      </p:sp>
      <p:sp>
        <p:nvSpPr>
          <p:cNvPr id="4" name="Text Placeholder 9">
            <a:extLst>
              <a:ext uri="{FF2B5EF4-FFF2-40B4-BE49-F238E27FC236}">
                <a16:creationId xmlns:a16="http://schemas.microsoft.com/office/drawing/2014/main" id="{D32AF21A-DFC8-3F43-CDDC-2395F1A6A302}"/>
              </a:ext>
            </a:extLst>
          </p:cNvPr>
          <p:cNvSpPr>
            <a:spLocks noGrp="1"/>
          </p:cNvSpPr>
          <p:nvPr>
            <p:ph type="body" sz="quarter" idx="20" hasCustomPrompt="1"/>
          </p:nvPr>
        </p:nvSpPr>
        <p:spPr>
          <a:xfrm>
            <a:off x="263470" y="2203764"/>
            <a:ext cx="7113723" cy="751206"/>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dirty="0"/>
              <a:t>Click to add text if needed</a:t>
            </a:r>
          </a:p>
        </p:txBody>
      </p:sp>
      <p:sp>
        <p:nvSpPr>
          <p:cNvPr id="2" name="hcSlideMaster.Cover Long - LeftHeader">
            <a:extLst>
              <a:ext uri="{FF2B5EF4-FFF2-40B4-BE49-F238E27FC236}">
                <a16:creationId xmlns:a16="http://schemas.microsoft.com/office/drawing/2014/main" id="{10E4DE5D-281A-2C83-9015-05BD3609E47B}"/>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7" name="fcSlideMaster.Cover Long - LeftFooter" descr="BAE SYSTEMS PROPRIETARY">
            <a:extLst>
              <a:ext uri="{FF2B5EF4-FFF2-40B4-BE49-F238E27FC236}">
                <a16:creationId xmlns:a16="http://schemas.microsoft.com/office/drawing/2014/main" id="{19CFDD6B-FB60-BFE8-4BBA-C433FAC9BAB7}"/>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109479009"/>
      </p:ext>
    </p:extLst>
  </p:cSld>
  <p:clrMapOvr>
    <a:masterClrMapping/>
  </p:clrMapOvr>
  <p:extLst>
    <p:ext uri="{DCECCB84-F9BA-43D5-87BE-67443E8EF086}">
      <p15:sldGuideLst xmlns:p15="http://schemas.microsoft.com/office/powerpoint/2012/main"/>
    </p:ext>
  </p:extLst>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Cover Long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0" y="450000"/>
            <a:ext cx="12191999" cy="5652000"/>
          </a:xfrm>
          <a:solidFill>
            <a:schemeClr val="bg2"/>
          </a:solidFill>
        </p:spPr>
        <p:txBody>
          <a:bodyPr lIns="504000" bIns="288000" anchor="b"/>
          <a:lstStyle>
            <a:lvl1pPr marL="0" indent="0" algn="ctr">
              <a:buNone/>
              <a:defRPr sz="180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4AB8DD72-FB9B-45F2-90EC-36313C92CD77}"/>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2" name="Title 11">
            <a:extLst>
              <a:ext uri="{FF2B5EF4-FFF2-40B4-BE49-F238E27FC236}">
                <a16:creationId xmlns:a16="http://schemas.microsoft.com/office/drawing/2014/main" id="{22049B49-EEB4-80B8-5F87-BBF15C6885A6}"/>
              </a:ext>
            </a:extLst>
          </p:cNvPr>
          <p:cNvSpPr>
            <a:spLocks noGrp="1"/>
          </p:cNvSpPr>
          <p:nvPr>
            <p:ph type="title"/>
          </p:nvPr>
        </p:nvSpPr>
        <p:spPr>
          <a:xfrm>
            <a:off x="4036239" y="721328"/>
            <a:ext cx="7891200" cy="1482435"/>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3600">
                <a:solidFill>
                  <a:schemeClr val="bg1"/>
                </a:solidFill>
              </a:defRPr>
            </a:lvl1pPr>
          </a:lstStyle>
          <a:p>
            <a:r>
              <a:rPr lang="en-GB"/>
              <a:t>Click to edit Master title style</a:t>
            </a:r>
            <a:endParaRPr lang="en-GB" dirty="0"/>
          </a:p>
        </p:txBody>
      </p:sp>
      <p:sp>
        <p:nvSpPr>
          <p:cNvPr id="10" name="Text Placeholder 9">
            <a:extLst>
              <a:ext uri="{FF2B5EF4-FFF2-40B4-BE49-F238E27FC236}">
                <a16:creationId xmlns:a16="http://schemas.microsoft.com/office/drawing/2014/main" id="{BC446EA6-4ED3-5AD0-79A3-0624F26F1798}"/>
              </a:ext>
            </a:extLst>
          </p:cNvPr>
          <p:cNvSpPr>
            <a:spLocks noGrp="1"/>
          </p:cNvSpPr>
          <p:nvPr>
            <p:ph type="body" sz="quarter" idx="20" hasCustomPrompt="1"/>
          </p:nvPr>
        </p:nvSpPr>
        <p:spPr>
          <a:xfrm>
            <a:off x="4301469" y="2203763"/>
            <a:ext cx="7117270"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dirty="0"/>
              <a:t>Click to add text if needed</a:t>
            </a:r>
          </a:p>
        </p:txBody>
      </p:sp>
      <p:sp>
        <p:nvSpPr>
          <p:cNvPr id="3" name="hcSlideMaster.Cover Long - RightHeader">
            <a:extLst>
              <a:ext uri="{FF2B5EF4-FFF2-40B4-BE49-F238E27FC236}">
                <a16:creationId xmlns:a16="http://schemas.microsoft.com/office/drawing/2014/main" id="{614E7E8A-491A-929E-D621-9106A335F65F}"/>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Cover Long - RightFooter" descr="BAE SYSTEMS PROPRIETARY">
            <a:extLst>
              <a:ext uri="{FF2B5EF4-FFF2-40B4-BE49-F238E27FC236}">
                <a16:creationId xmlns:a16="http://schemas.microsoft.com/office/drawing/2014/main" id="{2D935BB6-E8C4-BC6D-2AD3-618723A7633F}"/>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767769549"/>
      </p:ext>
    </p:extLst>
  </p:cSld>
  <p:clrMapOvr>
    <a:masterClrMapping/>
  </p:clrMapOvr>
  <p:extLst>
    <p:ext uri="{DCECCB84-F9BA-43D5-87BE-67443E8EF086}">
      <p15:sldGuideLst xmlns:p15="http://schemas.microsoft.com/office/powerpoint/2012/main">
        <p15:guide id="1" pos="7514">
          <p15:clr>
            <a:srgbClr val="FBAE40"/>
          </p15:clr>
        </p15:guide>
      </p15:sldGuideLst>
    </p:ext>
  </p:extLst>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userDrawn="1">
  <p:cSld name="Section Divider - Shor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None/>
              <a:defRPr sz="1800" b="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228CFA6-5DB1-4852-9A3C-3B6704CA6705}"/>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1B9E721B-418A-410D-B681-98E3D64A16E1}"/>
              </a:ext>
            </a:extLst>
          </p:cNvPr>
          <p:cNvSpPr>
            <a:spLocks noGrp="1"/>
          </p:cNvSpPr>
          <p:nvPr>
            <p:ph type="title"/>
          </p:nvPr>
        </p:nvSpPr>
        <p:spPr>
          <a:xfrm>
            <a:off x="1" y="708674"/>
            <a:ext cx="6264321" cy="1638000"/>
          </a:xfrm>
          <a:blipFill>
            <a:blip r:embed="rId2" cstate="screen">
              <a:extLst>
                <a:ext uri="{28A0092B-C50C-407E-A947-70E740481C1C}">
                  <a14:useLocalDpi xmlns:a14="http://schemas.microsoft.com/office/drawing/2010/main"/>
                </a:ext>
              </a:extLst>
            </a:blip>
            <a:stretch>
              <a:fillRect/>
            </a:stretch>
          </a:blipFill>
        </p:spPr>
        <p:txBody>
          <a:bodyPr lIns="252000" rIns="432000" bIns="396000" anchor="ctr" anchorCtr="0">
            <a:noAutofit/>
          </a:bodyPr>
          <a:lstStyle>
            <a:lvl1pPr>
              <a:lnSpc>
                <a:spcPct val="90000"/>
              </a:lnSpc>
              <a:defRPr sz="3600">
                <a:solidFill>
                  <a:schemeClr val="bg1"/>
                </a:solidFill>
              </a:defRPr>
            </a:lvl1pPr>
          </a:lstStyle>
          <a:p>
            <a:r>
              <a:rPr lang="en-GB"/>
              <a:t>Click to edit Master title style</a:t>
            </a:r>
            <a:endParaRPr lang="en-GB" dirty="0"/>
          </a:p>
        </p:txBody>
      </p:sp>
      <p:sp>
        <p:nvSpPr>
          <p:cNvPr id="4" name="hcSlideMaster.Section Divider - ShortHeader">
            <a:extLst>
              <a:ext uri="{FF2B5EF4-FFF2-40B4-BE49-F238E27FC236}">
                <a16:creationId xmlns:a16="http://schemas.microsoft.com/office/drawing/2014/main" id="{B2D123E5-AD72-26D1-B280-F2E1B2E4CCA5}"/>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6" name="fcSlideMaster.Section Divider - ShortFooter" descr="BAE SYSTEMS PROPRIETARY">
            <a:extLst>
              <a:ext uri="{FF2B5EF4-FFF2-40B4-BE49-F238E27FC236}">
                <a16:creationId xmlns:a16="http://schemas.microsoft.com/office/drawing/2014/main" id="{9B49BC57-C1F3-1CD7-1578-43156832441E}"/>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002926082"/>
      </p:ext>
    </p:extLst>
  </p:cSld>
  <p:clrMapOvr>
    <a:masterClrMapping/>
  </p:clrMapOvr>
  <p:extLst>
    <p:ext uri="{DCECCB84-F9BA-43D5-87BE-67443E8EF086}">
      <p15:sldGuideLst xmlns:p15="http://schemas.microsoft.com/office/powerpoint/2012/main"/>
    </p:ext>
  </p:extLst>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Section Divider - Long">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Font typeface="Arial" panose="020B0604020202020204" pitchFamily="34" charset="0"/>
              <a:buNone/>
              <a:defRPr sz="180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1CF46B8-1135-44B8-8A81-A121CEE3FAFB}"/>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4" name="Title 1">
            <a:extLst>
              <a:ext uri="{FF2B5EF4-FFF2-40B4-BE49-F238E27FC236}">
                <a16:creationId xmlns:a16="http://schemas.microsoft.com/office/drawing/2014/main" id="{8486B13B-F6E3-79D0-113F-8B9F1C58E5F3}"/>
              </a:ext>
            </a:extLst>
          </p:cNvPr>
          <p:cNvSpPr>
            <a:spLocks noGrp="1"/>
          </p:cNvSpPr>
          <p:nvPr>
            <p:ph type="title"/>
          </p:nvPr>
        </p:nvSpPr>
        <p:spPr>
          <a:xfrm>
            <a:off x="1" y="708674"/>
            <a:ext cx="8162281" cy="1638000"/>
          </a:xfrm>
          <a:blipFill dpi="0" rotWithShape="1">
            <a:blip r:embed="rId2" cstate="screen">
              <a:extLst>
                <a:ext uri="{28A0092B-C50C-407E-A947-70E740481C1C}">
                  <a14:useLocalDpi xmlns:a14="http://schemas.microsoft.com/office/drawing/2010/main"/>
                </a:ext>
              </a:extLst>
            </a:blip>
            <a:srcRect/>
            <a:stretch>
              <a:fillRect/>
            </a:stretch>
          </a:blipFill>
        </p:spPr>
        <p:txBody>
          <a:bodyPr lIns="252000" rIns="432000" bIns="396000" anchor="ctr" anchorCtr="0">
            <a:noAutofit/>
          </a:bodyPr>
          <a:lstStyle>
            <a:lvl1pPr>
              <a:lnSpc>
                <a:spcPct val="90000"/>
              </a:lnSpc>
              <a:defRPr sz="3600">
                <a:solidFill>
                  <a:schemeClr val="bg1"/>
                </a:solidFill>
              </a:defRPr>
            </a:lvl1pPr>
          </a:lstStyle>
          <a:p>
            <a:r>
              <a:rPr lang="en-GB"/>
              <a:t>Click to edit Master title style</a:t>
            </a:r>
            <a:endParaRPr lang="en-GB" dirty="0"/>
          </a:p>
        </p:txBody>
      </p:sp>
      <p:sp>
        <p:nvSpPr>
          <p:cNvPr id="2" name="hcSlideMaster.Section Divider - LongHeader">
            <a:extLst>
              <a:ext uri="{FF2B5EF4-FFF2-40B4-BE49-F238E27FC236}">
                <a16:creationId xmlns:a16="http://schemas.microsoft.com/office/drawing/2014/main" id="{9AD18076-FC02-B8D6-3267-5FCCABFFACB9}"/>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6" name="fcSlideMaster.Section Divider - LongFooter" descr="BAE SYSTEMS PROPRIETARY">
            <a:extLst>
              <a:ext uri="{FF2B5EF4-FFF2-40B4-BE49-F238E27FC236}">
                <a16:creationId xmlns:a16="http://schemas.microsoft.com/office/drawing/2014/main" id="{35FF89B2-2374-3E57-6ABB-61B5376E9D8A}"/>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342216559"/>
      </p:ext>
    </p:extLst>
  </p:cSld>
  <p:clrMapOvr>
    <a:masterClrMapping/>
  </p:clrMapOvr>
  <p:extLst>
    <p:ext uri="{DCECCB84-F9BA-43D5-87BE-67443E8EF086}">
      <p15:sldGuideLst xmlns:p15="http://schemas.microsoft.com/office/powerpoint/2012/main"/>
    </p:ext>
  </p:extLst>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userDrawn="1">
  <p:cSld name="Box Header - One Conten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AE6BFAEE-0D6B-484D-A136-FAE371DF907F}"/>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121932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1" y="719138"/>
            <a:ext cx="60948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D6E1188E-E984-4E55-AB86-D72EB13EC7EE}"/>
              </a:ext>
            </a:extLst>
          </p:cNvPr>
          <p:cNvSpPr>
            <a:spLocks noGrp="1"/>
          </p:cNvSpPr>
          <p:nvPr>
            <p:ph sz="quarter" idx="16" hasCustomPrompt="1"/>
          </p:nvPr>
        </p:nvSpPr>
        <p:spPr>
          <a:xfrm>
            <a:off x="756001" y="2160000"/>
            <a:ext cx="11173199" cy="3067625"/>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0" name="Text Placeholder 9">
            <a:extLst>
              <a:ext uri="{FF2B5EF4-FFF2-40B4-BE49-F238E27FC236}">
                <a16:creationId xmlns:a16="http://schemas.microsoft.com/office/drawing/2014/main" id="{052836A7-8121-45C0-A425-8DCB4CAE9300}"/>
              </a:ext>
            </a:extLst>
          </p:cNvPr>
          <p:cNvSpPr>
            <a:spLocks noGrp="1"/>
          </p:cNvSpPr>
          <p:nvPr>
            <p:ph type="body" sz="quarter" idx="18"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4" name="hcSlideMaster.Box Header - One ContentHeader">
            <a:extLst>
              <a:ext uri="{FF2B5EF4-FFF2-40B4-BE49-F238E27FC236}">
                <a16:creationId xmlns:a16="http://schemas.microsoft.com/office/drawing/2014/main" id="{834B53D8-A7B7-5DBD-937D-421395B8DDC5}"/>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One ContentFooter" descr="BAE SYSTEMS PROPRIETARY">
            <a:extLst>
              <a:ext uri="{FF2B5EF4-FFF2-40B4-BE49-F238E27FC236}">
                <a16:creationId xmlns:a16="http://schemas.microsoft.com/office/drawing/2014/main" id="{87A779BC-F4A7-5F47-8F8F-D384A0CF629B}"/>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268516884"/>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7514">
          <p15:clr>
            <a:srgbClr val="FF96FF"/>
          </p15:clr>
        </p15:guide>
      </p15:sldGuideLst>
    </p:ext>
  </p:extLst>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userDrawn="1">
  <p:cSld name="Box Header - Two Content">
    <p:spTree>
      <p:nvGrpSpPr>
        <p:cNvPr id="1" name=""/>
        <p:cNvGrpSpPr/>
        <p:nvPr/>
      </p:nvGrpSpPr>
      <p:grpSpPr>
        <a:xfrm>
          <a:off x="0" y="0"/>
          <a:ext cx="0" cy="0"/>
          <a:chOff x="0" y="0"/>
          <a:chExt cx="0" cy="0"/>
        </a:xfrm>
      </p:grpSpPr>
      <p:sp>
        <p:nvSpPr>
          <p:cNvPr id="9" name="Text Placeholder 6">
            <a:extLst>
              <a:ext uri="{FF2B5EF4-FFF2-40B4-BE49-F238E27FC236}">
                <a16:creationId xmlns:a16="http://schemas.microsoft.com/office/drawing/2014/main" id="{465EA134-2A1E-4A19-82C3-EBCDB13EFD34}"/>
              </a:ext>
              <a:ext uri="{C183D7F6-B498-43B3-948B-1728B52AA6E4}">
                <adec:decorative xmlns:adec="http://schemas.microsoft.com/office/drawing/2017/decorative" val="1"/>
              </a:ext>
            </a:extLst>
          </p:cNvPr>
          <p:cNvSpPr>
            <a:spLocks noGrp="1"/>
          </p:cNvSpPr>
          <p:nvPr>
            <p:ph type="body" sz="quarter" idx="18" hasCustomPrompt="1"/>
          </p:nvPr>
        </p:nvSpPr>
        <p:spPr>
          <a:xfrm>
            <a:off x="0" y="1357200"/>
            <a:ext cx="121932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3AD23AB9-8D52-4DFD-9DFE-6A6A66F270AB}"/>
              </a:ext>
            </a:extLst>
          </p:cNvPr>
          <p:cNvSpPr>
            <a:spLocks noGrp="1"/>
          </p:cNvSpPr>
          <p:nvPr>
            <p:ph sz="quarter" idx="16" hasCustomPrompt="1"/>
          </p:nvPr>
        </p:nvSpPr>
        <p:spPr>
          <a:xfrm>
            <a:off x="755650" y="2159001"/>
            <a:ext cx="5340000" cy="3073392"/>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0">
            <a:extLst>
              <a:ext uri="{FF2B5EF4-FFF2-40B4-BE49-F238E27FC236}">
                <a16:creationId xmlns:a16="http://schemas.microsoft.com/office/drawing/2014/main" id="{7F53A877-4559-47B9-BB57-B229447F63AD}"/>
              </a:ext>
            </a:extLst>
          </p:cNvPr>
          <p:cNvSpPr>
            <a:spLocks noGrp="1"/>
          </p:cNvSpPr>
          <p:nvPr>
            <p:ph sz="quarter" idx="17" hasCustomPrompt="1"/>
          </p:nvPr>
        </p:nvSpPr>
        <p:spPr>
          <a:xfrm>
            <a:off x="6599999" y="2160000"/>
            <a:ext cx="5340000" cy="3072393"/>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40EF5C6F-0D18-4D9A-B5B8-5B0BB34D9037}"/>
              </a:ext>
            </a:extLst>
          </p:cNvPr>
          <p:cNvSpPr>
            <a:spLocks noGrp="1"/>
          </p:cNvSpPr>
          <p:nvPr>
            <p:ph type="body" sz="quarter" idx="19"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4" name="hcSlideMaster.Box Header - Two ContentHeader">
            <a:extLst>
              <a:ext uri="{FF2B5EF4-FFF2-40B4-BE49-F238E27FC236}">
                <a16:creationId xmlns:a16="http://schemas.microsoft.com/office/drawing/2014/main" id="{F06948CC-BBD5-FD7D-B00D-37A8838233FC}"/>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Two ContentFooter" descr="BAE SYSTEMS PROPRIETARY">
            <a:extLst>
              <a:ext uri="{FF2B5EF4-FFF2-40B4-BE49-F238E27FC236}">
                <a16:creationId xmlns:a16="http://schemas.microsoft.com/office/drawing/2014/main" id="{C2909E36-DE12-AB40-1DC0-50D089D42C58}"/>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280852409"/>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userDrawn="1">
  <p:cSld name="Box Header - Three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B302C5A9-C00B-4D4A-8DAC-2117BB722038}"/>
              </a:ext>
              <a:ext uri="{C183D7F6-B498-43B3-948B-1728B52AA6E4}">
                <adec:decorative xmlns:adec="http://schemas.microsoft.com/office/drawing/2017/decorative" val="1"/>
              </a:ext>
            </a:extLst>
          </p:cNvPr>
          <p:cNvSpPr>
            <a:spLocks noGrp="1"/>
          </p:cNvSpPr>
          <p:nvPr>
            <p:ph type="body" sz="quarter" idx="19" hasCustomPrompt="1"/>
          </p:nvPr>
        </p:nvSpPr>
        <p:spPr>
          <a:xfrm>
            <a:off x="0" y="1357200"/>
            <a:ext cx="121932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48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EC987343-9DE6-4668-8788-26718958FFD5}"/>
              </a:ext>
            </a:extLst>
          </p:cNvPr>
          <p:cNvSpPr>
            <a:spLocks noGrp="1"/>
          </p:cNvSpPr>
          <p:nvPr>
            <p:ph sz="quarter" idx="16" hasCustomPrompt="1"/>
          </p:nvPr>
        </p:nvSpPr>
        <p:spPr>
          <a:xfrm>
            <a:off x="756001" y="2160000"/>
            <a:ext cx="356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0">
            <a:extLst>
              <a:ext uri="{FF2B5EF4-FFF2-40B4-BE49-F238E27FC236}">
                <a16:creationId xmlns:a16="http://schemas.microsoft.com/office/drawing/2014/main" id="{ECEA46B3-C3E2-48BC-B273-A46946E76AC7}"/>
              </a:ext>
            </a:extLst>
          </p:cNvPr>
          <p:cNvSpPr>
            <a:spLocks noGrp="1"/>
          </p:cNvSpPr>
          <p:nvPr>
            <p:ph sz="quarter" idx="17" hasCustomPrompt="1"/>
          </p:nvPr>
        </p:nvSpPr>
        <p:spPr>
          <a:xfrm>
            <a:off x="4568001" y="2160000"/>
            <a:ext cx="356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0">
            <a:extLst>
              <a:ext uri="{FF2B5EF4-FFF2-40B4-BE49-F238E27FC236}">
                <a16:creationId xmlns:a16="http://schemas.microsoft.com/office/drawing/2014/main" id="{85E7B3E3-A958-48D1-9C8D-C91717E261E5}"/>
              </a:ext>
            </a:extLst>
          </p:cNvPr>
          <p:cNvSpPr>
            <a:spLocks noGrp="1"/>
          </p:cNvSpPr>
          <p:nvPr>
            <p:ph sz="quarter" idx="18" hasCustomPrompt="1"/>
          </p:nvPr>
        </p:nvSpPr>
        <p:spPr>
          <a:xfrm>
            <a:off x="8380000" y="2160000"/>
            <a:ext cx="356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5" name="Text Placeholder 9">
            <a:extLst>
              <a:ext uri="{FF2B5EF4-FFF2-40B4-BE49-F238E27FC236}">
                <a16:creationId xmlns:a16="http://schemas.microsoft.com/office/drawing/2014/main" id="{2784B894-7D71-492A-82B9-0B2243CF10EC}"/>
              </a:ext>
            </a:extLst>
          </p:cNvPr>
          <p:cNvSpPr>
            <a:spLocks noGrp="1"/>
          </p:cNvSpPr>
          <p:nvPr>
            <p:ph type="body" sz="quarter" idx="20"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4" name="hcSlideMaster.Box Header - Three ContentHeader">
            <a:extLst>
              <a:ext uri="{FF2B5EF4-FFF2-40B4-BE49-F238E27FC236}">
                <a16:creationId xmlns:a16="http://schemas.microsoft.com/office/drawing/2014/main" id="{EFCDB17C-1F79-A481-2F6C-2A499949B5DA}"/>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Three ContentFooter" descr="BAE SYSTEMS PROPRIETARY">
            <a:extLst>
              <a:ext uri="{FF2B5EF4-FFF2-40B4-BE49-F238E27FC236}">
                <a16:creationId xmlns:a16="http://schemas.microsoft.com/office/drawing/2014/main" id="{CAFE5B36-A873-30F7-E595-96948CE163A1}"/>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796687086"/>
      </p:ext>
    </p:extLst>
  </p:cSld>
  <p:clrMapOvr>
    <a:masterClrMapping/>
  </p:clrMapOvr>
  <p:extLst>
    <p:ext uri="{DCECCB84-F9BA-43D5-87BE-67443E8EF086}">
      <p15:sldGuideLst xmlns:p15="http://schemas.microsoft.com/office/powerpoint/2012/main">
        <p15:guide id="1" orient="horz" pos="453">
          <p15:clr>
            <a:srgbClr val="717275"/>
          </p15:clr>
        </p15:guide>
        <p15:guide id="2" orient="horz" pos="855">
          <p15:clr>
            <a:srgbClr val="717275"/>
          </p15:clr>
        </p15:guide>
        <p15:guide id="3" orient="horz" pos="136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Box Header - Content and Picture">
    <p:spTree>
      <p:nvGrpSpPr>
        <p:cNvPr id="1" name=""/>
        <p:cNvGrpSpPr/>
        <p:nvPr/>
      </p:nvGrpSpPr>
      <p:grpSpPr>
        <a:xfrm>
          <a:off x="0" y="0"/>
          <a:ext cx="0" cy="0"/>
          <a:chOff x="0" y="0"/>
          <a:chExt cx="0" cy="0"/>
        </a:xfrm>
      </p:grpSpPr>
      <p:sp>
        <p:nvSpPr>
          <p:cNvPr id="8" name="Text Placeholder 6">
            <a:extLst>
              <a:ext uri="{FF2B5EF4-FFF2-40B4-BE49-F238E27FC236}">
                <a16:creationId xmlns:a16="http://schemas.microsoft.com/office/drawing/2014/main" id="{25199928-C06E-4CB9-96E5-EF5C80BC1312}"/>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121932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008A6A54-631D-46CD-A50B-366743045828}"/>
              </a:ext>
            </a:extLst>
          </p:cNvPr>
          <p:cNvSpPr>
            <a:spLocks noGrp="1"/>
          </p:cNvSpPr>
          <p:nvPr>
            <p:ph sz="quarter" idx="16" hasCustomPrompt="1"/>
          </p:nvPr>
        </p:nvSpPr>
        <p:spPr>
          <a:xfrm>
            <a:off x="756001" y="2160000"/>
            <a:ext cx="5340000" cy="3940763"/>
          </a:xfrm>
        </p:spPr>
        <p:txBody>
          <a:bodyPr tIns="0"/>
          <a:lstStyle>
            <a:lvl1pPr>
              <a:defRPr/>
            </a:lvl1pPr>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Picture Placeholder 8">
            <a:extLst>
              <a:ext uri="{FF2B5EF4-FFF2-40B4-BE49-F238E27FC236}">
                <a16:creationId xmlns:a16="http://schemas.microsoft.com/office/drawing/2014/main" id="{E8553614-A425-4A95-AD44-0B0428BC614A}"/>
              </a:ext>
              <a:ext uri="{C183D7F6-B498-43B3-948B-1728B52AA6E4}">
                <adec:decorative xmlns:adec="http://schemas.microsoft.com/office/drawing/2017/decorative" val="0"/>
              </a:ext>
            </a:extLst>
          </p:cNvPr>
          <p:cNvSpPr>
            <a:spLocks noGrp="1"/>
          </p:cNvSpPr>
          <p:nvPr>
            <p:ph type="pic" sz="quarter" idx="20"/>
          </p:nvPr>
        </p:nvSpPr>
        <p:spPr>
          <a:xfrm>
            <a:off x="6599238" y="1357313"/>
            <a:ext cx="5340000" cy="4743450"/>
          </a:xfrm>
          <a:noFill/>
        </p:spPr>
        <p:txBody>
          <a:bodyPr tIns="144000"/>
          <a:lstStyle>
            <a:lvl1pPr marL="0" indent="0" algn="ctr">
              <a:buNone/>
              <a:defRPr sz="1800"/>
            </a:lvl1pPr>
          </a:lstStyle>
          <a:p>
            <a:r>
              <a:rPr lang="en-GB" dirty="0"/>
              <a:t>Click icon to add picture</a:t>
            </a:r>
          </a:p>
        </p:txBody>
      </p:sp>
      <p:sp>
        <p:nvSpPr>
          <p:cNvPr id="4" name="hcSlideMaster.Box Header - Content and PictureHeader">
            <a:extLst>
              <a:ext uri="{FF2B5EF4-FFF2-40B4-BE49-F238E27FC236}">
                <a16:creationId xmlns:a16="http://schemas.microsoft.com/office/drawing/2014/main" id="{B08D2B81-E946-A3E2-5CD6-9DC9E9F2E00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Content and PictureFooter" descr="BAE SYSTEMS PROPRIETARY">
            <a:extLst>
              <a:ext uri="{FF2B5EF4-FFF2-40B4-BE49-F238E27FC236}">
                <a16:creationId xmlns:a16="http://schemas.microsoft.com/office/drawing/2014/main" id="{5C3A4E79-BEE0-0D2B-F347-7C9E54D40BDA}"/>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4151799290"/>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userDrawn="1">
  <p:cSld name="Box Header - Content and two Pictures">
    <p:spTree>
      <p:nvGrpSpPr>
        <p:cNvPr id="1" name=""/>
        <p:cNvGrpSpPr/>
        <p:nvPr/>
      </p:nvGrpSpPr>
      <p:grpSpPr>
        <a:xfrm>
          <a:off x="0" y="0"/>
          <a:ext cx="0" cy="0"/>
          <a:chOff x="0" y="0"/>
          <a:chExt cx="0" cy="0"/>
        </a:xfrm>
      </p:grpSpPr>
      <p:sp>
        <p:nvSpPr>
          <p:cNvPr id="11" name="Text Placeholder 6">
            <a:extLst>
              <a:ext uri="{FF2B5EF4-FFF2-40B4-BE49-F238E27FC236}">
                <a16:creationId xmlns:a16="http://schemas.microsoft.com/office/drawing/2014/main" id="{2F440FA0-69B2-4AE3-A704-4EB1E9E942B2}"/>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12193200" cy="47435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7BAD2C18-3A05-4876-88C4-6928EAEE8417}"/>
              </a:ext>
            </a:extLst>
          </p:cNvPr>
          <p:cNvSpPr>
            <a:spLocks noGrp="1"/>
          </p:cNvSpPr>
          <p:nvPr>
            <p:ph sz="quarter" idx="16" hasCustomPrompt="1"/>
          </p:nvPr>
        </p:nvSpPr>
        <p:spPr>
          <a:xfrm>
            <a:off x="756001" y="2160000"/>
            <a:ext cx="5340000" cy="394200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4" name="Picture Placeholder 8">
            <a:extLst>
              <a:ext uri="{FF2B5EF4-FFF2-40B4-BE49-F238E27FC236}">
                <a16:creationId xmlns:a16="http://schemas.microsoft.com/office/drawing/2014/main" id="{8B7E06AF-9D53-4DB7-8A04-2EAEB7558986}"/>
              </a:ext>
              <a:ext uri="{C183D7F6-B498-43B3-948B-1728B52AA6E4}">
                <adec:decorative xmlns:adec="http://schemas.microsoft.com/office/drawing/2017/decorative" val="0"/>
              </a:ext>
            </a:extLst>
          </p:cNvPr>
          <p:cNvSpPr>
            <a:spLocks noGrp="1"/>
          </p:cNvSpPr>
          <p:nvPr>
            <p:ph type="pic" sz="quarter" idx="21"/>
          </p:nvPr>
        </p:nvSpPr>
        <p:spPr>
          <a:xfrm>
            <a:off x="6599238" y="1357313"/>
            <a:ext cx="5340000" cy="2240999"/>
          </a:xfrm>
          <a:noFill/>
        </p:spPr>
        <p:txBody>
          <a:bodyPr tIns="144000"/>
          <a:lstStyle>
            <a:lvl1pPr marL="0" indent="0" algn="ctr">
              <a:buNone/>
              <a:defRPr sz="1800"/>
            </a:lvl1pPr>
          </a:lstStyle>
          <a:p>
            <a:r>
              <a:rPr lang="en-GB" dirty="0"/>
              <a:t>Click icon to add picture</a:t>
            </a:r>
          </a:p>
        </p:txBody>
      </p:sp>
      <p:sp>
        <p:nvSpPr>
          <p:cNvPr id="13" name="Picture Placeholder 8">
            <a:extLst>
              <a:ext uri="{FF2B5EF4-FFF2-40B4-BE49-F238E27FC236}">
                <a16:creationId xmlns:a16="http://schemas.microsoft.com/office/drawing/2014/main" id="{6F75C54D-2D3D-4848-9E01-6E68A2C42B26}"/>
              </a:ext>
              <a:ext uri="{C183D7F6-B498-43B3-948B-1728B52AA6E4}">
                <adec:decorative xmlns:adec="http://schemas.microsoft.com/office/drawing/2017/decorative" val="0"/>
              </a:ext>
            </a:extLst>
          </p:cNvPr>
          <p:cNvSpPr>
            <a:spLocks noGrp="1"/>
          </p:cNvSpPr>
          <p:nvPr>
            <p:ph type="pic" sz="quarter" idx="20"/>
          </p:nvPr>
        </p:nvSpPr>
        <p:spPr>
          <a:xfrm>
            <a:off x="6599238" y="3859764"/>
            <a:ext cx="5340000" cy="2240999"/>
          </a:xfrm>
          <a:noFill/>
        </p:spPr>
        <p:txBody>
          <a:bodyPr tIns="144000"/>
          <a:lstStyle>
            <a:lvl1pPr marL="0" indent="0" algn="ctr">
              <a:buNone/>
              <a:defRPr sz="1800"/>
            </a:lvl1pPr>
          </a:lstStyle>
          <a:p>
            <a:r>
              <a:rPr lang="en-GB" dirty="0"/>
              <a:t>Click icon to add picture</a:t>
            </a:r>
          </a:p>
        </p:txBody>
      </p:sp>
      <p:sp>
        <p:nvSpPr>
          <p:cNvPr id="4" name="hcSlideMaster.Box Header - Content and two PicturesHeader">
            <a:extLst>
              <a:ext uri="{FF2B5EF4-FFF2-40B4-BE49-F238E27FC236}">
                <a16:creationId xmlns:a16="http://schemas.microsoft.com/office/drawing/2014/main" id="{2E9CA0B0-ED61-039C-57DA-CDAAA5F8CE95}"/>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Content and two PicturesFooter" descr="BAE SYSTEMS PROPRIETARY">
            <a:extLst>
              <a:ext uri="{FF2B5EF4-FFF2-40B4-BE49-F238E27FC236}">
                <a16:creationId xmlns:a16="http://schemas.microsoft.com/office/drawing/2014/main" id="{5A09C55C-9FAE-4805-A6CC-0CD0F310A433}"/>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560567579"/>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userDrawn="1">
  <p:cSld name="Box Header - 3 Boxed title and Content">
    <p:spTree>
      <p:nvGrpSpPr>
        <p:cNvPr id="1" name=""/>
        <p:cNvGrpSpPr/>
        <p:nvPr/>
      </p:nvGrpSpPr>
      <p:grpSpPr>
        <a:xfrm>
          <a:off x="0" y="0"/>
          <a:ext cx="0" cy="0"/>
          <a:chOff x="0" y="0"/>
          <a:chExt cx="0" cy="0"/>
        </a:xfrm>
      </p:grpSpPr>
      <p:sp>
        <p:nvSpPr>
          <p:cNvPr id="45" name="Text Placeholder 44">
            <a:extLst>
              <a:ext uri="{FF2B5EF4-FFF2-40B4-BE49-F238E27FC236}">
                <a16:creationId xmlns:a16="http://schemas.microsoft.com/office/drawing/2014/main" id="{0F2F7E28-90F6-4888-B5D9-D6C518BB32ED}"/>
              </a:ext>
              <a:ext uri="{C183D7F6-B498-43B3-948B-1728B52AA6E4}">
                <adec:decorative xmlns:adec="http://schemas.microsoft.com/office/drawing/2017/decorative" val="1"/>
              </a:ext>
            </a:extLst>
          </p:cNvPr>
          <p:cNvSpPr>
            <a:spLocks noGrp="1"/>
          </p:cNvSpPr>
          <p:nvPr>
            <p:ph type="body" sz="quarter" idx="20" hasCustomPrompt="1"/>
          </p:nvPr>
        </p:nvSpPr>
        <p:spPr>
          <a:xfrm>
            <a:off x="0" y="1357201"/>
            <a:ext cx="12192000" cy="4743562"/>
          </a:xfrm>
          <a:solidFill>
            <a:schemeClr val="bg2"/>
          </a:solidFill>
        </p:spPr>
        <p:txBody>
          <a:bodyPr/>
          <a:lstStyle>
            <a:lvl1pPr marL="0" indent="0">
              <a:buNone/>
              <a:defRPr/>
            </a:lvl1pPr>
            <a:lvl2pPr marL="0" indent="0">
              <a:buNone/>
              <a:defRPr/>
            </a:lvl2pPr>
            <a:lvl3pPr marL="0" indent="0">
              <a:buNone/>
              <a:defRPr/>
            </a:lvl3pPr>
            <a:lvl4pPr marL="252000" indent="0">
              <a:buNone/>
              <a:defRPr/>
            </a:lvl4pPr>
            <a:lvl5pPr marL="504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36" name="Text Placeholder 5">
            <a:extLst>
              <a:ext uri="{FF2B5EF4-FFF2-40B4-BE49-F238E27FC236}">
                <a16:creationId xmlns:a16="http://schemas.microsoft.com/office/drawing/2014/main" id="{163AF3FA-CD37-4BFB-9ED5-125E82D0BD83}"/>
              </a:ext>
            </a:extLst>
          </p:cNvPr>
          <p:cNvSpPr>
            <a:spLocks noGrp="1"/>
          </p:cNvSpPr>
          <p:nvPr>
            <p:ph type="body" sz="quarter" idx="11"/>
          </p:nvPr>
        </p:nvSpPr>
        <p:spPr>
          <a:xfrm>
            <a:off x="757238" y="2159000"/>
            <a:ext cx="3560000" cy="7020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298F8E66-6C94-40A7-B10D-9D506696DDCD}"/>
              </a:ext>
            </a:extLst>
          </p:cNvPr>
          <p:cNvSpPr>
            <a:spLocks noGrp="1"/>
          </p:cNvSpPr>
          <p:nvPr>
            <p:ph sz="quarter" idx="12"/>
          </p:nvPr>
        </p:nvSpPr>
        <p:spPr>
          <a:xfrm>
            <a:off x="755650" y="2968625"/>
            <a:ext cx="356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20F8FB04-B864-45A7-A035-AA7CEF2DEC8A}"/>
              </a:ext>
            </a:extLst>
          </p:cNvPr>
          <p:cNvSpPr>
            <a:spLocks noGrp="1"/>
          </p:cNvSpPr>
          <p:nvPr>
            <p:ph type="pic" sz="quarter" idx="13"/>
          </p:nvPr>
        </p:nvSpPr>
        <p:spPr>
          <a:xfrm>
            <a:off x="757238" y="4589463"/>
            <a:ext cx="3560000" cy="1511300"/>
          </a:xfrm>
        </p:spPr>
        <p:txBody>
          <a:bodyPr tIns="72000"/>
          <a:lstStyle>
            <a:lvl1pPr marL="0" indent="0" algn="ctr">
              <a:buNone/>
              <a:defRPr sz="1800"/>
            </a:lvl1pPr>
          </a:lstStyle>
          <a:p>
            <a:r>
              <a:rPr lang="en-GB" dirty="0"/>
              <a:t>Click icon to add picture</a:t>
            </a:r>
          </a:p>
        </p:txBody>
      </p:sp>
      <p:sp>
        <p:nvSpPr>
          <p:cNvPr id="37" name="Text Placeholder 5">
            <a:extLst>
              <a:ext uri="{FF2B5EF4-FFF2-40B4-BE49-F238E27FC236}">
                <a16:creationId xmlns:a16="http://schemas.microsoft.com/office/drawing/2014/main" id="{A7FDABBB-D50A-4291-8058-4752636BF03D}"/>
              </a:ext>
            </a:extLst>
          </p:cNvPr>
          <p:cNvSpPr>
            <a:spLocks noGrp="1"/>
          </p:cNvSpPr>
          <p:nvPr>
            <p:ph type="body" sz="quarter" idx="14"/>
          </p:nvPr>
        </p:nvSpPr>
        <p:spPr>
          <a:xfrm>
            <a:off x="4567238" y="2159000"/>
            <a:ext cx="3560000" cy="7020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13" name="Content Placeholder 12">
            <a:extLst>
              <a:ext uri="{FF2B5EF4-FFF2-40B4-BE49-F238E27FC236}">
                <a16:creationId xmlns:a16="http://schemas.microsoft.com/office/drawing/2014/main" id="{5558B06C-F48C-4D2F-85C7-A928E65B98A6}"/>
              </a:ext>
            </a:extLst>
          </p:cNvPr>
          <p:cNvSpPr>
            <a:spLocks noGrp="1"/>
          </p:cNvSpPr>
          <p:nvPr>
            <p:ph sz="quarter" idx="15"/>
          </p:nvPr>
        </p:nvSpPr>
        <p:spPr>
          <a:xfrm>
            <a:off x="4562473" y="2968625"/>
            <a:ext cx="356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8" name="Picture Placeholder 37">
            <a:extLst>
              <a:ext uri="{FF2B5EF4-FFF2-40B4-BE49-F238E27FC236}">
                <a16:creationId xmlns:a16="http://schemas.microsoft.com/office/drawing/2014/main" id="{386E4943-BA3E-4AF0-8D58-839214D5CB23}"/>
              </a:ext>
            </a:extLst>
          </p:cNvPr>
          <p:cNvSpPr>
            <a:spLocks noGrp="1"/>
          </p:cNvSpPr>
          <p:nvPr>
            <p:ph type="pic" sz="quarter" idx="16"/>
          </p:nvPr>
        </p:nvSpPr>
        <p:spPr>
          <a:xfrm>
            <a:off x="4562472" y="4589463"/>
            <a:ext cx="3560000" cy="1511300"/>
          </a:xfrm>
        </p:spPr>
        <p:txBody>
          <a:bodyPr tIns="72000"/>
          <a:lstStyle>
            <a:lvl1pPr marL="0" indent="0" algn="ctr">
              <a:buNone/>
              <a:defRPr sz="1800"/>
            </a:lvl1pPr>
          </a:lstStyle>
          <a:p>
            <a:r>
              <a:rPr lang="en-GB" dirty="0"/>
              <a:t>Click icon to add picture</a:t>
            </a:r>
          </a:p>
        </p:txBody>
      </p:sp>
      <p:sp>
        <p:nvSpPr>
          <p:cNvPr id="39" name="Text Placeholder 5">
            <a:extLst>
              <a:ext uri="{FF2B5EF4-FFF2-40B4-BE49-F238E27FC236}">
                <a16:creationId xmlns:a16="http://schemas.microsoft.com/office/drawing/2014/main" id="{D7493B8C-0356-4EC0-9E5C-92AE4FD36D54}"/>
              </a:ext>
            </a:extLst>
          </p:cNvPr>
          <p:cNvSpPr>
            <a:spLocks noGrp="1"/>
          </p:cNvSpPr>
          <p:nvPr>
            <p:ph type="body" sz="quarter" idx="17"/>
          </p:nvPr>
        </p:nvSpPr>
        <p:spPr>
          <a:xfrm>
            <a:off x="8386768" y="2159000"/>
            <a:ext cx="3560000" cy="7020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41" name="Content Placeholder 40">
            <a:extLst>
              <a:ext uri="{FF2B5EF4-FFF2-40B4-BE49-F238E27FC236}">
                <a16:creationId xmlns:a16="http://schemas.microsoft.com/office/drawing/2014/main" id="{32D53481-49C8-433F-AC61-3FB3864EFD35}"/>
              </a:ext>
            </a:extLst>
          </p:cNvPr>
          <p:cNvSpPr>
            <a:spLocks noGrp="1"/>
          </p:cNvSpPr>
          <p:nvPr>
            <p:ph sz="quarter" idx="18"/>
          </p:nvPr>
        </p:nvSpPr>
        <p:spPr>
          <a:xfrm>
            <a:off x="8378826" y="2965448"/>
            <a:ext cx="356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3" name="Picture Placeholder 42">
            <a:extLst>
              <a:ext uri="{FF2B5EF4-FFF2-40B4-BE49-F238E27FC236}">
                <a16:creationId xmlns:a16="http://schemas.microsoft.com/office/drawing/2014/main" id="{5971B98D-6A61-421C-AA7E-C08E9D8D81F3}"/>
              </a:ext>
            </a:extLst>
          </p:cNvPr>
          <p:cNvSpPr>
            <a:spLocks noGrp="1"/>
          </p:cNvSpPr>
          <p:nvPr>
            <p:ph type="pic" sz="quarter" idx="19"/>
          </p:nvPr>
        </p:nvSpPr>
        <p:spPr>
          <a:xfrm>
            <a:off x="8378825" y="4586286"/>
            <a:ext cx="3560000" cy="1511300"/>
          </a:xfrm>
        </p:spPr>
        <p:txBody>
          <a:bodyPr tIns="72000"/>
          <a:lstStyle>
            <a:lvl1pPr marL="0" indent="0" algn="ctr">
              <a:buNone/>
              <a:defRPr sz="1800"/>
            </a:lvl1pPr>
          </a:lstStyle>
          <a:p>
            <a:r>
              <a:rPr lang="en-GB" dirty="0"/>
              <a:t>Click icon to add picture</a:t>
            </a:r>
          </a:p>
        </p:txBody>
      </p:sp>
      <p:sp>
        <p:nvSpPr>
          <p:cNvPr id="4" name="hcSlideMaster.Box Header - 3 Boxed title and ContentHeader">
            <a:extLst>
              <a:ext uri="{FF2B5EF4-FFF2-40B4-BE49-F238E27FC236}">
                <a16:creationId xmlns:a16="http://schemas.microsoft.com/office/drawing/2014/main" id="{F0D60723-855D-0EF3-A18E-4D2861C0FD56}"/>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3 Boxed title and ContentFooter" descr="BAE SYSTEMS PROPRIETARY">
            <a:extLst>
              <a:ext uri="{FF2B5EF4-FFF2-40B4-BE49-F238E27FC236}">
                <a16:creationId xmlns:a16="http://schemas.microsoft.com/office/drawing/2014/main" id="{19E628A3-708B-F5E6-A4C6-BF841CC76AFC}"/>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169963614"/>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36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userDrawn="1">
  <p:cSld name="Box Header - 5 Boxed title and Content">
    <p:spTree>
      <p:nvGrpSpPr>
        <p:cNvPr id="1" name=""/>
        <p:cNvGrpSpPr/>
        <p:nvPr/>
      </p:nvGrpSpPr>
      <p:grpSpPr>
        <a:xfrm>
          <a:off x="0" y="0"/>
          <a:ext cx="0" cy="0"/>
          <a:chOff x="0" y="0"/>
          <a:chExt cx="0" cy="0"/>
        </a:xfrm>
      </p:grpSpPr>
      <p:sp>
        <p:nvSpPr>
          <p:cNvPr id="33" name="Text Placeholder 32">
            <a:extLst>
              <a:ext uri="{FF2B5EF4-FFF2-40B4-BE49-F238E27FC236}">
                <a16:creationId xmlns:a16="http://schemas.microsoft.com/office/drawing/2014/main" id="{1CBDB3ED-260A-444B-94C5-54437DFC5D94}"/>
              </a:ext>
              <a:ext uri="{C183D7F6-B498-43B3-948B-1728B52AA6E4}">
                <adec:decorative xmlns:adec="http://schemas.microsoft.com/office/drawing/2017/decorative" val="1"/>
              </a:ext>
            </a:extLst>
          </p:cNvPr>
          <p:cNvSpPr>
            <a:spLocks noGrp="1"/>
          </p:cNvSpPr>
          <p:nvPr>
            <p:ph type="body" sz="quarter" idx="26" hasCustomPrompt="1"/>
          </p:nvPr>
        </p:nvSpPr>
        <p:spPr>
          <a:xfrm>
            <a:off x="0" y="1357201"/>
            <a:ext cx="12192000" cy="4743562"/>
          </a:xfrm>
          <a:solidFill>
            <a:schemeClr val="bg2"/>
          </a:solidFill>
        </p:spPr>
        <p:txBody>
          <a:bodyPr/>
          <a:lstStyle>
            <a:lvl1pPr marL="0" indent="0">
              <a:buNone/>
              <a:defRPr/>
            </a:lvl1pPr>
            <a:lvl2pPr marL="0" indent="0">
              <a:buNone/>
              <a:defRPr/>
            </a:lvl2pPr>
            <a:lvl3pPr marL="0" indent="0">
              <a:buNone/>
              <a:defRPr/>
            </a:lvl3pPr>
            <a:lvl4pPr marL="252000" indent="0">
              <a:buNone/>
              <a:defRPr/>
            </a:lvl4pPr>
            <a:lvl5pPr marL="504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5" name="Text Placeholder 5">
            <a:extLst>
              <a:ext uri="{FF2B5EF4-FFF2-40B4-BE49-F238E27FC236}">
                <a16:creationId xmlns:a16="http://schemas.microsoft.com/office/drawing/2014/main" id="{33751D8A-7F22-43FB-9265-B515EC79A4D9}"/>
              </a:ext>
            </a:extLst>
          </p:cNvPr>
          <p:cNvSpPr>
            <a:spLocks noGrp="1"/>
          </p:cNvSpPr>
          <p:nvPr>
            <p:ph type="body" sz="quarter" idx="11" hasCustomPrompt="1"/>
          </p:nvPr>
        </p:nvSpPr>
        <p:spPr>
          <a:xfrm>
            <a:off x="755649" y="2159000"/>
            <a:ext cx="2035200" cy="3429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6" name="Content Placeholder 5">
            <a:extLst>
              <a:ext uri="{FF2B5EF4-FFF2-40B4-BE49-F238E27FC236}">
                <a16:creationId xmlns:a16="http://schemas.microsoft.com/office/drawing/2014/main" id="{654D1464-24B8-4CF3-88F1-41DCA29FDF6D}"/>
              </a:ext>
            </a:extLst>
          </p:cNvPr>
          <p:cNvSpPr>
            <a:spLocks noGrp="1"/>
          </p:cNvSpPr>
          <p:nvPr>
            <p:ph sz="quarter" idx="12"/>
          </p:nvPr>
        </p:nvSpPr>
        <p:spPr>
          <a:xfrm>
            <a:off x="755649"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9" name="Picture Placeholder 8">
            <a:extLst>
              <a:ext uri="{FF2B5EF4-FFF2-40B4-BE49-F238E27FC236}">
                <a16:creationId xmlns:a16="http://schemas.microsoft.com/office/drawing/2014/main" id="{A00E0D18-219C-4225-A990-84EB6045F953}"/>
              </a:ext>
              <a:ext uri="{C183D7F6-B498-43B3-948B-1728B52AA6E4}">
                <adec:decorative xmlns:adec="http://schemas.microsoft.com/office/drawing/2017/decorative" val="0"/>
              </a:ext>
            </a:extLst>
          </p:cNvPr>
          <p:cNvSpPr>
            <a:spLocks noGrp="1"/>
          </p:cNvSpPr>
          <p:nvPr>
            <p:ph type="pic" sz="quarter" idx="13"/>
          </p:nvPr>
        </p:nvSpPr>
        <p:spPr>
          <a:xfrm>
            <a:off x="755649" y="5308600"/>
            <a:ext cx="2035200" cy="792163"/>
          </a:xfrm>
        </p:spPr>
        <p:txBody>
          <a:bodyPr tIns="0"/>
          <a:lstStyle>
            <a:lvl1pPr marL="0" indent="0" algn="ctr">
              <a:buNone/>
              <a:defRPr sz="1600"/>
            </a:lvl1pPr>
          </a:lstStyle>
          <a:p>
            <a:r>
              <a:rPr lang="en-GB" dirty="0"/>
              <a:t>Click icon to add picture</a:t>
            </a:r>
          </a:p>
        </p:txBody>
      </p:sp>
      <p:sp>
        <p:nvSpPr>
          <p:cNvPr id="20" name="Text Placeholder 5">
            <a:extLst>
              <a:ext uri="{FF2B5EF4-FFF2-40B4-BE49-F238E27FC236}">
                <a16:creationId xmlns:a16="http://schemas.microsoft.com/office/drawing/2014/main" id="{CF83073C-C10F-4032-A81F-6B701EDCCFB5}"/>
              </a:ext>
            </a:extLst>
          </p:cNvPr>
          <p:cNvSpPr>
            <a:spLocks noGrp="1"/>
          </p:cNvSpPr>
          <p:nvPr>
            <p:ph type="body" sz="quarter" idx="14" hasCustomPrompt="1"/>
          </p:nvPr>
        </p:nvSpPr>
        <p:spPr>
          <a:xfrm>
            <a:off x="3049614" y="2177019"/>
            <a:ext cx="2035200" cy="3429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2" name="Content Placeholder 11">
            <a:extLst>
              <a:ext uri="{FF2B5EF4-FFF2-40B4-BE49-F238E27FC236}">
                <a16:creationId xmlns:a16="http://schemas.microsoft.com/office/drawing/2014/main" id="{64D61A30-6B4B-4757-A826-7C179B81ADE4}"/>
              </a:ext>
            </a:extLst>
          </p:cNvPr>
          <p:cNvSpPr>
            <a:spLocks noGrp="1"/>
          </p:cNvSpPr>
          <p:nvPr>
            <p:ph sz="quarter" idx="15"/>
          </p:nvPr>
        </p:nvSpPr>
        <p:spPr>
          <a:xfrm>
            <a:off x="3048026"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2C4225E5-3171-42C6-A80F-7AC7599FC112}"/>
              </a:ext>
              <a:ext uri="{C183D7F6-B498-43B3-948B-1728B52AA6E4}">
                <adec:decorative xmlns:adec="http://schemas.microsoft.com/office/drawing/2017/decorative" val="0"/>
              </a:ext>
            </a:extLst>
          </p:cNvPr>
          <p:cNvSpPr>
            <a:spLocks noGrp="1"/>
          </p:cNvSpPr>
          <p:nvPr>
            <p:ph type="pic" sz="quarter" idx="16"/>
          </p:nvPr>
        </p:nvSpPr>
        <p:spPr>
          <a:xfrm>
            <a:off x="3048026" y="5308600"/>
            <a:ext cx="2035200" cy="792163"/>
          </a:xfrm>
        </p:spPr>
        <p:txBody>
          <a:bodyPr tIns="0"/>
          <a:lstStyle>
            <a:lvl1pPr marL="0" indent="0" algn="ctr">
              <a:buNone/>
              <a:defRPr sz="1600"/>
            </a:lvl1pPr>
          </a:lstStyle>
          <a:p>
            <a:r>
              <a:rPr lang="en-GB" dirty="0"/>
              <a:t>Click icon to add picture</a:t>
            </a:r>
          </a:p>
        </p:txBody>
      </p:sp>
      <p:sp>
        <p:nvSpPr>
          <p:cNvPr id="25" name="Text Placeholder 5">
            <a:extLst>
              <a:ext uri="{FF2B5EF4-FFF2-40B4-BE49-F238E27FC236}">
                <a16:creationId xmlns:a16="http://schemas.microsoft.com/office/drawing/2014/main" id="{7158B6D9-3B26-4DB7-83C8-3900F9957915}"/>
              </a:ext>
            </a:extLst>
          </p:cNvPr>
          <p:cNvSpPr>
            <a:spLocks noGrp="1"/>
          </p:cNvSpPr>
          <p:nvPr>
            <p:ph type="body" sz="quarter" idx="17" hasCustomPrompt="1"/>
          </p:nvPr>
        </p:nvSpPr>
        <p:spPr>
          <a:xfrm>
            <a:off x="5343579" y="2177019"/>
            <a:ext cx="2035200" cy="342900"/>
          </a:xfrm>
          <a:solidFill>
            <a:schemeClr val="tx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8" name="Content Placeholder 17">
            <a:extLst>
              <a:ext uri="{FF2B5EF4-FFF2-40B4-BE49-F238E27FC236}">
                <a16:creationId xmlns:a16="http://schemas.microsoft.com/office/drawing/2014/main" id="{7C7A30BC-39C6-447A-84E3-209169D67028}"/>
              </a:ext>
            </a:extLst>
          </p:cNvPr>
          <p:cNvSpPr>
            <a:spLocks noGrp="1"/>
          </p:cNvSpPr>
          <p:nvPr>
            <p:ph sz="quarter" idx="18"/>
          </p:nvPr>
        </p:nvSpPr>
        <p:spPr>
          <a:xfrm>
            <a:off x="5341990"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1" name="Picture Placeholder 20">
            <a:extLst>
              <a:ext uri="{FF2B5EF4-FFF2-40B4-BE49-F238E27FC236}">
                <a16:creationId xmlns:a16="http://schemas.microsoft.com/office/drawing/2014/main" id="{651D0CBF-5A3C-4D3F-A148-70393C713FDF}"/>
              </a:ext>
              <a:ext uri="{C183D7F6-B498-43B3-948B-1728B52AA6E4}">
                <adec:decorative xmlns:adec="http://schemas.microsoft.com/office/drawing/2017/decorative" val="0"/>
              </a:ext>
            </a:extLst>
          </p:cNvPr>
          <p:cNvSpPr>
            <a:spLocks noGrp="1"/>
          </p:cNvSpPr>
          <p:nvPr>
            <p:ph type="pic" sz="quarter" idx="19"/>
          </p:nvPr>
        </p:nvSpPr>
        <p:spPr>
          <a:xfrm>
            <a:off x="5340403" y="5308600"/>
            <a:ext cx="2035200" cy="792163"/>
          </a:xfrm>
        </p:spPr>
        <p:txBody>
          <a:bodyPr tIns="0"/>
          <a:lstStyle>
            <a:lvl1pPr marL="0" indent="0" algn="ctr">
              <a:buNone/>
              <a:defRPr sz="1600"/>
            </a:lvl1pPr>
          </a:lstStyle>
          <a:p>
            <a:r>
              <a:rPr lang="en-GB" dirty="0"/>
              <a:t>Click icon to add picture</a:t>
            </a:r>
          </a:p>
        </p:txBody>
      </p:sp>
      <p:sp>
        <p:nvSpPr>
          <p:cNvPr id="30" name="Text Placeholder 5">
            <a:extLst>
              <a:ext uri="{FF2B5EF4-FFF2-40B4-BE49-F238E27FC236}">
                <a16:creationId xmlns:a16="http://schemas.microsoft.com/office/drawing/2014/main" id="{DF9630D0-6DF3-4302-8F1F-AC29A02D02BC}"/>
              </a:ext>
            </a:extLst>
          </p:cNvPr>
          <p:cNvSpPr>
            <a:spLocks noGrp="1"/>
          </p:cNvSpPr>
          <p:nvPr>
            <p:ph type="body" sz="quarter" idx="20" hasCustomPrompt="1"/>
          </p:nvPr>
        </p:nvSpPr>
        <p:spPr>
          <a:xfrm>
            <a:off x="7623176" y="2177019"/>
            <a:ext cx="2035200" cy="3429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3" name="Content Placeholder 22">
            <a:extLst>
              <a:ext uri="{FF2B5EF4-FFF2-40B4-BE49-F238E27FC236}">
                <a16:creationId xmlns:a16="http://schemas.microsoft.com/office/drawing/2014/main" id="{6EBC63A6-10D8-4CEC-80D2-40C32B44D6A8}"/>
              </a:ext>
            </a:extLst>
          </p:cNvPr>
          <p:cNvSpPr>
            <a:spLocks noGrp="1"/>
          </p:cNvSpPr>
          <p:nvPr>
            <p:ph sz="quarter" idx="21"/>
          </p:nvPr>
        </p:nvSpPr>
        <p:spPr>
          <a:xfrm>
            <a:off x="7616825"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6" name="Picture Placeholder 25">
            <a:extLst>
              <a:ext uri="{FF2B5EF4-FFF2-40B4-BE49-F238E27FC236}">
                <a16:creationId xmlns:a16="http://schemas.microsoft.com/office/drawing/2014/main" id="{44E6DF0B-B020-4DC3-A3E4-388A77195891}"/>
              </a:ext>
              <a:ext uri="{C183D7F6-B498-43B3-948B-1728B52AA6E4}">
                <adec:decorative xmlns:adec="http://schemas.microsoft.com/office/drawing/2017/decorative" val="0"/>
              </a:ext>
            </a:extLst>
          </p:cNvPr>
          <p:cNvSpPr>
            <a:spLocks noGrp="1"/>
          </p:cNvSpPr>
          <p:nvPr>
            <p:ph type="pic" sz="quarter" idx="22"/>
          </p:nvPr>
        </p:nvSpPr>
        <p:spPr>
          <a:xfrm>
            <a:off x="7623175" y="5308600"/>
            <a:ext cx="2035200" cy="792163"/>
          </a:xfrm>
        </p:spPr>
        <p:txBody>
          <a:bodyPr tIns="0"/>
          <a:lstStyle>
            <a:lvl1pPr marL="0" indent="0" algn="ctr">
              <a:buNone/>
              <a:defRPr sz="1600"/>
            </a:lvl1pPr>
          </a:lstStyle>
          <a:p>
            <a:r>
              <a:rPr lang="en-GB" dirty="0"/>
              <a:t>Click icon to add picture</a:t>
            </a:r>
          </a:p>
        </p:txBody>
      </p:sp>
      <p:sp>
        <p:nvSpPr>
          <p:cNvPr id="35" name="Text Placeholder 5">
            <a:extLst>
              <a:ext uri="{FF2B5EF4-FFF2-40B4-BE49-F238E27FC236}">
                <a16:creationId xmlns:a16="http://schemas.microsoft.com/office/drawing/2014/main" id="{40D0C539-FE82-45F2-ADE5-03FD735462CB}"/>
              </a:ext>
            </a:extLst>
          </p:cNvPr>
          <p:cNvSpPr>
            <a:spLocks noGrp="1"/>
          </p:cNvSpPr>
          <p:nvPr>
            <p:ph type="body" sz="quarter" idx="23" hasCustomPrompt="1"/>
          </p:nvPr>
        </p:nvSpPr>
        <p:spPr>
          <a:xfrm>
            <a:off x="9906001" y="2159000"/>
            <a:ext cx="2035200" cy="342900"/>
          </a:xfrm>
          <a:solidFill>
            <a:srgbClr val="FC4C0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8" name="Content Placeholder 27">
            <a:extLst>
              <a:ext uri="{FF2B5EF4-FFF2-40B4-BE49-F238E27FC236}">
                <a16:creationId xmlns:a16="http://schemas.microsoft.com/office/drawing/2014/main" id="{281A0A00-A3DD-4D83-BFFD-52096D211464}"/>
              </a:ext>
            </a:extLst>
          </p:cNvPr>
          <p:cNvSpPr>
            <a:spLocks noGrp="1"/>
          </p:cNvSpPr>
          <p:nvPr>
            <p:ph sz="quarter" idx="24"/>
          </p:nvPr>
        </p:nvSpPr>
        <p:spPr>
          <a:xfrm>
            <a:off x="9913939"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1" name="Picture Placeholder 30">
            <a:extLst>
              <a:ext uri="{FF2B5EF4-FFF2-40B4-BE49-F238E27FC236}">
                <a16:creationId xmlns:a16="http://schemas.microsoft.com/office/drawing/2014/main" id="{4A3E8C3E-64C8-40F2-92EE-38E33E0803CA}"/>
              </a:ext>
              <a:ext uri="{C183D7F6-B498-43B3-948B-1728B52AA6E4}">
                <adec:decorative xmlns:adec="http://schemas.microsoft.com/office/drawing/2017/decorative" val="0"/>
              </a:ext>
            </a:extLst>
          </p:cNvPr>
          <p:cNvSpPr>
            <a:spLocks noGrp="1"/>
          </p:cNvSpPr>
          <p:nvPr>
            <p:ph type="pic" sz="quarter" idx="25"/>
          </p:nvPr>
        </p:nvSpPr>
        <p:spPr>
          <a:xfrm>
            <a:off x="9906001" y="5308600"/>
            <a:ext cx="2035200" cy="792163"/>
          </a:xfrm>
        </p:spPr>
        <p:txBody>
          <a:bodyPr tIns="0"/>
          <a:lstStyle>
            <a:lvl1pPr marL="0" indent="0" algn="ctr">
              <a:buNone/>
              <a:defRPr sz="1600"/>
            </a:lvl1pPr>
          </a:lstStyle>
          <a:p>
            <a:r>
              <a:rPr lang="en-GB" dirty="0"/>
              <a:t>Click icon to add picture</a:t>
            </a:r>
          </a:p>
        </p:txBody>
      </p:sp>
      <p:sp>
        <p:nvSpPr>
          <p:cNvPr id="4" name="hcSlideMaster.Box Header - 5 Boxed title and ContentHeader">
            <a:extLst>
              <a:ext uri="{FF2B5EF4-FFF2-40B4-BE49-F238E27FC236}">
                <a16:creationId xmlns:a16="http://schemas.microsoft.com/office/drawing/2014/main" id="{52AFB52D-92CA-C182-E1AC-87C044267D0E}"/>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5 Boxed title and ContentFooter" descr="BAE SYSTEMS PROPRIETARY">
            <a:extLst>
              <a:ext uri="{FF2B5EF4-FFF2-40B4-BE49-F238E27FC236}">
                <a16:creationId xmlns:a16="http://schemas.microsoft.com/office/drawing/2014/main" id="{E0324871-B8AF-7DF6-8888-09316F484A40}"/>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728553232"/>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360">
          <p15:clr>
            <a:srgbClr val="FF96FF"/>
          </p15:clr>
        </p15:guide>
        <p15:guide id="4" orient="horz" pos="3843">
          <p15:clr>
            <a:srgbClr val="FF96FF"/>
          </p15:clr>
        </p15:guide>
        <p15:guide id="5" pos="476">
          <p15:clr>
            <a:srgbClr val="FF96FF"/>
          </p15:clr>
        </p15:guide>
        <p15:guide id="6" pos="1758">
          <p15:clr>
            <a:srgbClr val="FF96FF"/>
          </p15:clr>
        </p15:guide>
        <p15:guide id="7" pos="1916">
          <p15:clr>
            <a:srgbClr val="FF96FF"/>
          </p15:clr>
        </p15:guide>
        <p15:guide id="8" pos="3198">
          <p15:clr>
            <a:srgbClr val="FF96FF"/>
          </p15:clr>
        </p15:guide>
        <p15:guide id="9" pos="3357">
          <p15:clr>
            <a:srgbClr val="FF96FF"/>
          </p15:clr>
        </p15:guide>
        <p15:guide id="10" pos="4639">
          <p15:clr>
            <a:srgbClr val="FF96FF"/>
          </p15:clr>
        </p15:guide>
        <p15:guide id="11" pos="4798">
          <p15:clr>
            <a:srgbClr val="FF96FF"/>
          </p15:clr>
        </p15:guide>
        <p15:guide id="12" pos="6080">
          <p15:clr>
            <a:srgbClr val="FF96FF"/>
          </p15:clr>
        </p15:guide>
        <p15:guide id="13" pos="6239">
          <p15:clr>
            <a:srgbClr val="FF96FF"/>
          </p15:clr>
        </p15:guide>
        <p15:guide id="14" pos="7521">
          <p15:clr>
            <a:srgbClr val="FF96FF"/>
          </p15:clr>
        </p15:guide>
      </p15:sldGuideLst>
    </p:ext>
  </p:extLst>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userDrawn="1">
  <p:cSld name="Box Header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4" name="hcSlideMaster.Box Header OnlyHeader">
            <a:extLst>
              <a:ext uri="{FF2B5EF4-FFF2-40B4-BE49-F238E27FC236}">
                <a16:creationId xmlns:a16="http://schemas.microsoft.com/office/drawing/2014/main" id="{1CE29481-C6E5-E901-405D-033A6688CC0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OnlyFooter" descr="BAE SYSTEMS PROPRIETARY">
            <a:extLst>
              <a:ext uri="{FF2B5EF4-FFF2-40B4-BE49-F238E27FC236}">
                <a16:creationId xmlns:a16="http://schemas.microsoft.com/office/drawing/2014/main" id="{C25EADA5-A162-CC30-39BE-E1C6D0AF8BEA}"/>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771383466"/>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6" orient="horz" pos="3843">
          <p15:clr>
            <a:srgbClr val="FF96FF"/>
          </p15:clr>
        </p15:guide>
        <p15:guide id="7" pos="476">
          <p15:clr>
            <a:srgbClr val="FF96FF"/>
          </p15:clr>
        </p15:guide>
        <p15:guide id="10" pos="7521">
          <p15:clr>
            <a:srgbClr val="FF96FF"/>
          </p15:clr>
        </p15:guide>
      </p15:sldGuideLst>
    </p:ext>
  </p:extLst>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userDrawn="1">
  <p:cSld name="One Content">
    <p:spTree>
      <p:nvGrpSpPr>
        <p:cNvPr id="1" name=""/>
        <p:cNvGrpSpPr/>
        <p:nvPr/>
      </p:nvGrpSpPr>
      <p:grpSpPr>
        <a:xfrm>
          <a:off x="0" y="0"/>
          <a:ext cx="0" cy="0"/>
          <a:chOff x="0" y="0"/>
          <a:chExt cx="0" cy="0"/>
        </a:xfrm>
      </p:grpSpPr>
      <p:sp>
        <p:nvSpPr>
          <p:cNvPr id="13" name="Text Placeholder 6">
            <a:extLst>
              <a:ext uri="{FF2B5EF4-FFF2-40B4-BE49-F238E27FC236}">
                <a16:creationId xmlns:a16="http://schemas.microsoft.com/office/drawing/2014/main" id="{E3F28EA0-50C3-41C4-8BA5-B5CA28E6FEFE}"/>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55428F21-D19F-4753-B8DE-F5385E934FBB}"/>
              </a:ext>
            </a:extLst>
          </p:cNvPr>
          <p:cNvSpPr>
            <a:spLocks noGrp="1"/>
          </p:cNvSpPr>
          <p:nvPr>
            <p:ph type="title"/>
          </p:nvPr>
        </p:nvSpPr>
        <p:spPr/>
        <p:txBody>
          <a:bodyPr/>
          <a:lstStyle/>
          <a:p>
            <a:r>
              <a:rPr lang="en-GB"/>
              <a:t>Click to edit Master title style</a:t>
            </a:r>
            <a:endParaRPr lang="en-GB" dirty="0"/>
          </a:p>
        </p:txBody>
      </p:sp>
      <p:sp>
        <p:nvSpPr>
          <p:cNvPr id="12" name="Content Placeholder 11">
            <a:extLst>
              <a:ext uri="{FF2B5EF4-FFF2-40B4-BE49-F238E27FC236}">
                <a16:creationId xmlns:a16="http://schemas.microsoft.com/office/drawing/2014/main" id="{30953246-894E-4AFF-8DBA-055A88ABC552}"/>
              </a:ext>
            </a:extLst>
          </p:cNvPr>
          <p:cNvSpPr>
            <a:spLocks noGrp="1"/>
          </p:cNvSpPr>
          <p:nvPr>
            <p:ph sz="quarter" idx="17" hasCustomPrompt="1"/>
          </p:nvPr>
        </p:nvSpPr>
        <p:spPr>
          <a:xfrm>
            <a:off x="755649" y="1618262"/>
            <a:ext cx="11184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4" name="Text Placeholder 9">
            <a:extLst>
              <a:ext uri="{FF2B5EF4-FFF2-40B4-BE49-F238E27FC236}">
                <a16:creationId xmlns:a16="http://schemas.microsoft.com/office/drawing/2014/main" id="{00C1D73B-DA24-4465-8AD7-902AD881A8FD}"/>
              </a:ext>
              <a:ext uri="{C183D7F6-B498-43B3-948B-1728B52AA6E4}">
                <adec:decorative xmlns:adec="http://schemas.microsoft.com/office/drawing/2017/decorative" val="0"/>
              </a:ext>
            </a:extLst>
          </p:cNvPr>
          <p:cNvSpPr>
            <a:spLocks noGrp="1"/>
          </p:cNvSpPr>
          <p:nvPr>
            <p:ph type="body" sz="quarter" idx="20"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2" name="hcSlideMaster.One ContentHeader">
            <a:extLst>
              <a:ext uri="{FF2B5EF4-FFF2-40B4-BE49-F238E27FC236}">
                <a16:creationId xmlns:a16="http://schemas.microsoft.com/office/drawing/2014/main" id="{7747B270-9150-CE5D-1CF6-7579590B485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One ContentFooter" descr="BAE SYSTEMS PROPRIETARY">
            <a:extLst>
              <a:ext uri="{FF2B5EF4-FFF2-40B4-BE49-F238E27FC236}">
                <a16:creationId xmlns:a16="http://schemas.microsoft.com/office/drawing/2014/main" id="{7651F003-832C-3434-E0A8-03C08070ACF5}"/>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90307974"/>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7521">
          <p15:clr>
            <a:srgbClr val="FF96FF"/>
          </p15:clr>
        </p15:guide>
      </p15:sldGuideLst>
    </p:ext>
  </p:extLst>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EB82F792-4C85-44AE-8D3E-218A3F1D036E}"/>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E9D1316E-A663-4C4A-9403-C7E85C3249FE}"/>
              </a:ext>
            </a:extLst>
          </p:cNvPr>
          <p:cNvSpPr>
            <a:spLocks noGrp="1"/>
          </p:cNvSpPr>
          <p:nvPr>
            <p:ph type="title"/>
          </p:nvPr>
        </p:nvSpPr>
        <p:spPr/>
        <p:txBody>
          <a:bodyPr/>
          <a:lstStyle/>
          <a:p>
            <a:r>
              <a:rPr lang="en-GB"/>
              <a:t>Click to edit Master title style</a:t>
            </a:r>
            <a:endParaRPr lang="en-GB" dirty="0"/>
          </a:p>
        </p:txBody>
      </p:sp>
      <p:sp>
        <p:nvSpPr>
          <p:cNvPr id="9" name="Content Placeholder 11">
            <a:extLst>
              <a:ext uri="{FF2B5EF4-FFF2-40B4-BE49-F238E27FC236}">
                <a16:creationId xmlns:a16="http://schemas.microsoft.com/office/drawing/2014/main" id="{04411D71-2260-47AF-A67B-EFA74D9D6B12}"/>
              </a:ext>
            </a:extLst>
          </p:cNvPr>
          <p:cNvSpPr>
            <a:spLocks noGrp="1"/>
          </p:cNvSpPr>
          <p:nvPr>
            <p:ph sz="quarter" idx="17" hasCustomPrompt="1"/>
          </p:nvPr>
        </p:nvSpPr>
        <p:spPr>
          <a:xfrm>
            <a:off x="756001" y="1620001"/>
            <a:ext cx="5340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1">
            <a:extLst>
              <a:ext uri="{FF2B5EF4-FFF2-40B4-BE49-F238E27FC236}">
                <a16:creationId xmlns:a16="http://schemas.microsoft.com/office/drawing/2014/main" id="{27095559-5A5B-499E-AC2F-1976600FAEC3}"/>
              </a:ext>
            </a:extLst>
          </p:cNvPr>
          <p:cNvSpPr>
            <a:spLocks noGrp="1"/>
          </p:cNvSpPr>
          <p:nvPr>
            <p:ph sz="quarter" idx="19" hasCustomPrompt="1"/>
          </p:nvPr>
        </p:nvSpPr>
        <p:spPr>
          <a:xfrm>
            <a:off x="6599999" y="1620001"/>
            <a:ext cx="5340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6F883360-7F23-4C19-A522-86C528840AB0}"/>
              </a:ext>
              <a:ext uri="{C183D7F6-B498-43B3-948B-1728B52AA6E4}">
                <adec:decorative xmlns:adec="http://schemas.microsoft.com/office/drawing/2017/decorative" val="0"/>
              </a:ext>
            </a:extLst>
          </p:cNvPr>
          <p:cNvSpPr>
            <a:spLocks noGrp="1"/>
          </p:cNvSpPr>
          <p:nvPr>
            <p:ph type="body" sz="quarter" idx="21"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2" name="hcSlideMaster.Two ContentHeader">
            <a:extLst>
              <a:ext uri="{FF2B5EF4-FFF2-40B4-BE49-F238E27FC236}">
                <a16:creationId xmlns:a16="http://schemas.microsoft.com/office/drawing/2014/main" id="{EE49AF60-E6D4-5165-0ED8-49C5F2B0E6EC}"/>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Two ContentFooter" descr="BAE SYSTEMS PROPRIETARY">
            <a:extLst>
              <a:ext uri="{FF2B5EF4-FFF2-40B4-BE49-F238E27FC236}">
                <a16:creationId xmlns:a16="http://schemas.microsoft.com/office/drawing/2014/main" id="{67D9D105-E25F-A691-99F2-E0C295906515}"/>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677639135"/>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2" name="Text Placeholder 6">
            <a:extLst>
              <a:ext uri="{FF2B5EF4-FFF2-40B4-BE49-F238E27FC236}">
                <a16:creationId xmlns:a16="http://schemas.microsoft.com/office/drawing/2014/main" id="{5FFAB743-17D7-490F-8011-022CB6FA005B}"/>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604748D3-2478-466C-B368-88FF3905CAC0}"/>
              </a:ext>
            </a:extLst>
          </p:cNvPr>
          <p:cNvSpPr>
            <a:spLocks noGrp="1"/>
          </p:cNvSpPr>
          <p:nvPr>
            <p:ph type="title"/>
          </p:nvPr>
        </p:nvSpPr>
        <p:spPr/>
        <p:txBody>
          <a:bodyPr/>
          <a:lstStyle/>
          <a:p>
            <a:r>
              <a:rPr lang="en-GB"/>
              <a:t>Click to edit Master title style</a:t>
            </a:r>
            <a:endParaRPr lang="en-GB" dirty="0"/>
          </a:p>
        </p:txBody>
      </p:sp>
      <p:sp>
        <p:nvSpPr>
          <p:cNvPr id="10" name="Content Placeholder 11">
            <a:extLst>
              <a:ext uri="{FF2B5EF4-FFF2-40B4-BE49-F238E27FC236}">
                <a16:creationId xmlns:a16="http://schemas.microsoft.com/office/drawing/2014/main" id="{B5F38A2C-ECFC-485E-ACEA-B8B1F65D2E9C}"/>
              </a:ext>
            </a:extLst>
          </p:cNvPr>
          <p:cNvSpPr>
            <a:spLocks noGrp="1"/>
          </p:cNvSpPr>
          <p:nvPr>
            <p:ph sz="quarter" idx="17" hasCustomPrompt="1"/>
          </p:nvPr>
        </p:nvSpPr>
        <p:spPr>
          <a:xfrm>
            <a:off x="756001" y="1620001"/>
            <a:ext cx="356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11">
            <a:extLst>
              <a:ext uri="{FF2B5EF4-FFF2-40B4-BE49-F238E27FC236}">
                <a16:creationId xmlns:a16="http://schemas.microsoft.com/office/drawing/2014/main" id="{F3684ECE-F808-4BAD-A909-53842AA0E7BF}"/>
              </a:ext>
            </a:extLst>
          </p:cNvPr>
          <p:cNvSpPr>
            <a:spLocks noGrp="1"/>
          </p:cNvSpPr>
          <p:nvPr>
            <p:ph sz="quarter" idx="18" hasCustomPrompt="1"/>
          </p:nvPr>
        </p:nvSpPr>
        <p:spPr>
          <a:xfrm>
            <a:off x="4568001" y="1620001"/>
            <a:ext cx="356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12">
            <a:extLst>
              <a:ext uri="{FF2B5EF4-FFF2-40B4-BE49-F238E27FC236}">
                <a16:creationId xmlns:a16="http://schemas.microsoft.com/office/drawing/2014/main" id="{BC8CB614-BEA6-48BE-BAD1-B6D04F961AFC}"/>
              </a:ext>
            </a:extLst>
          </p:cNvPr>
          <p:cNvSpPr>
            <a:spLocks noGrp="1"/>
          </p:cNvSpPr>
          <p:nvPr>
            <p:ph sz="quarter" idx="19" hasCustomPrompt="1"/>
          </p:nvPr>
        </p:nvSpPr>
        <p:spPr>
          <a:xfrm>
            <a:off x="8380000" y="1620001"/>
            <a:ext cx="356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5" name="Text Placeholder 9">
            <a:extLst>
              <a:ext uri="{FF2B5EF4-FFF2-40B4-BE49-F238E27FC236}">
                <a16:creationId xmlns:a16="http://schemas.microsoft.com/office/drawing/2014/main" id="{5642C8CA-3B6D-4A4D-9D11-579350D99B4A}"/>
              </a:ext>
              <a:ext uri="{C183D7F6-B498-43B3-948B-1728B52AA6E4}">
                <adec:decorative xmlns:adec="http://schemas.microsoft.com/office/drawing/2017/decorative" val="0"/>
              </a:ext>
            </a:extLst>
          </p:cNvPr>
          <p:cNvSpPr>
            <a:spLocks noGrp="1"/>
          </p:cNvSpPr>
          <p:nvPr>
            <p:ph type="body" sz="quarter" idx="21"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2" name="hcSlideMaster.Three ContentHeader">
            <a:extLst>
              <a:ext uri="{FF2B5EF4-FFF2-40B4-BE49-F238E27FC236}">
                <a16:creationId xmlns:a16="http://schemas.microsoft.com/office/drawing/2014/main" id="{E365BD6C-E170-FB10-EE39-67745083183C}"/>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Three ContentFooter" descr="BAE SYSTEMS PROPRIETARY">
            <a:extLst>
              <a:ext uri="{FF2B5EF4-FFF2-40B4-BE49-F238E27FC236}">
                <a16:creationId xmlns:a16="http://schemas.microsoft.com/office/drawing/2014/main" id="{BDF523D7-EE52-6472-CAD4-03AE5761E808}"/>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803408781"/>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userDrawn="1">
  <p:cSld name="Content and Picture">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9D6B6456-0CE0-4417-9E3B-E17C5DDAC991}"/>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10D55A49-B3B7-47B2-8064-5C87EE5EA004}"/>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195085D3-E81E-41B3-B9A0-0A2D95E9DDE7}"/>
              </a:ext>
            </a:extLst>
          </p:cNvPr>
          <p:cNvSpPr>
            <a:spLocks noGrp="1"/>
          </p:cNvSpPr>
          <p:nvPr>
            <p:ph sz="quarter" idx="17" hasCustomPrompt="1"/>
          </p:nvPr>
        </p:nvSpPr>
        <p:spPr>
          <a:xfrm>
            <a:off x="756001" y="1620001"/>
            <a:ext cx="5340000" cy="4480762"/>
          </a:xfrm>
        </p:spPr>
        <p:txBody>
          <a:bodyPr tIns="0"/>
          <a:lstStyle/>
          <a:p>
            <a:pPr marL="0" marR="0" lvl="0" indent="0" algn="l" defTabSz="914348" rtl="0" eaLnBrk="1" fontAlgn="auto" latinLnBrk="0" hangingPunct="1">
              <a:lnSpc>
                <a:spcPct val="98000"/>
              </a:lnSpc>
              <a:spcBef>
                <a:spcPts val="100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6599238" y="1439863"/>
            <a:ext cx="5340000" cy="4660763"/>
          </a:xfrm>
          <a:noFill/>
        </p:spPr>
        <p:txBody>
          <a:bodyPr tIns="144000"/>
          <a:lstStyle>
            <a:lvl1pPr marL="0" indent="0" algn="ctr">
              <a:buNone/>
              <a:defRPr sz="1800"/>
            </a:lvl1pPr>
          </a:lstStyle>
          <a:p>
            <a:r>
              <a:rPr lang="en-GB" dirty="0"/>
              <a:t>Click icon to add picture</a:t>
            </a:r>
          </a:p>
        </p:txBody>
      </p:sp>
      <p:sp>
        <p:nvSpPr>
          <p:cNvPr id="2" name="hcSlideMaster.Content and PictureHeader">
            <a:extLst>
              <a:ext uri="{FF2B5EF4-FFF2-40B4-BE49-F238E27FC236}">
                <a16:creationId xmlns:a16="http://schemas.microsoft.com/office/drawing/2014/main" id="{519C0CD6-AC25-2B7A-F79F-D02CD4F22F6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Tree>
    <p:extLst>
      <p:ext uri="{BB962C8B-B14F-4D97-AF65-F5344CB8AC3E}">
        <p14:creationId xmlns:p14="http://schemas.microsoft.com/office/powerpoint/2010/main" val="1351948"/>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userDrawn="1">
  <p:cSld name="Content and Two Pictures">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A065A478-BDE5-443C-9696-A8ECCEEFEB33}"/>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F82A98BA-F432-417A-A11F-027E2AD47B87}"/>
              </a:ext>
            </a:extLst>
          </p:cNvPr>
          <p:cNvSpPr>
            <a:spLocks noGrp="1"/>
          </p:cNvSpPr>
          <p:nvPr>
            <p:ph sz="quarter" idx="17" hasCustomPrompt="1"/>
          </p:nvPr>
        </p:nvSpPr>
        <p:spPr>
          <a:xfrm>
            <a:off x="756001" y="1620001"/>
            <a:ext cx="5340000" cy="4481999"/>
          </a:xfrm>
        </p:spPr>
        <p:txBody>
          <a:bodyPr tIns="0"/>
          <a:lstStyle/>
          <a:p>
            <a:pPr marL="0" marR="0" lvl="0" indent="0" algn="l" defTabSz="914348" rtl="0" eaLnBrk="1" fontAlgn="auto" latinLnBrk="0" hangingPunct="1">
              <a:lnSpc>
                <a:spcPct val="98000"/>
              </a:lnSpc>
              <a:spcBef>
                <a:spcPts val="100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6600000" y="1438627"/>
            <a:ext cx="5340000" cy="2204450"/>
          </a:xfrm>
          <a:noFill/>
        </p:spPr>
        <p:txBody>
          <a:bodyPr tIns="144000"/>
          <a:lstStyle>
            <a:lvl1pPr marL="0" indent="0" algn="ctr">
              <a:buNone/>
              <a:defRPr sz="1800"/>
            </a:lvl1pPr>
          </a:lstStyle>
          <a:p>
            <a:r>
              <a:rPr lang="en-GB" dirty="0"/>
              <a:t>Click icon to add picture</a:t>
            </a:r>
          </a:p>
        </p:txBody>
      </p:sp>
      <p:sp>
        <p:nvSpPr>
          <p:cNvPr id="7" name="Picture Placeholder 81">
            <a:extLst>
              <a:ext uri="{FF2B5EF4-FFF2-40B4-BE49-F238E27FC236}">
                <a16:creationId xmlns:a16="http://schemas.microsoft.com/office/drawing/2014/main" id="{ACAA190F-BCAE-4717-ADF1-61A727B8FFD6}"/>
              </a:ext>
              <a:ext uri="{C183D7F6-B498-43B3-948B-1728B52AA6E4}">
                <adec:decorative xmlns:adec="http://schemas.microsoft.com/office/drawing/2017/decorative" val="0"/>
              </a:ext>
            </a:extLst>
          </p:cNvPr>
          <p:cNvSpPr>
            <a:spLocks noGrp="1"/>
          </p:cNvSpPr>
          <p:nvPr>
            <p:ph type="pic" sz="quarter" idx="13"/>
          </p:nvPr>
        </p:nvSpPr>
        <p:spPr>
          <a:xfrm>
            <a:off x="6600000" y="3896313"/>
            <a:ext cx="5340000" cy="2205068"/>
          </a:xfrm>
          <a:noFill/>
        </p:spPr>
        <p:txBody>
          <a:bodyPr tIns="144000"/>
          <a:lstStyle>
            <a:lvl1pPr marL="0" indent="0" algn="ctr">
              <a:buNone/>
              <a:defRPr sz="1800"/>
            </a:lvl1pPr>
          </a:lstStyle>
          <a:p>
            <a:r>
              <a:rPr lang="en-GB" dirty="0"/>
              <a:t>Click icon to add picture</a:t>
            </a:r>
          </a:p>
        </p:txBody>
      </p:sp>
      <p:sp>
        <p:nvSpPr>
          <p:cNvPr id="2" name="hcSlideMaster.Content and Two PicturesHeader">
            <a:extLst>
              <a:ext uri="{FF2B5EF4-FFF2-40B4-BE49-F238E27FC236}">
                <a16:creationId xmlns:a16="http://schemas.microsoft.com/office/drawing/2014/main" id="{6742D73C-C4BF-5A7A-BBA1-D5C6D058787A}"/>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Content and Two PicturesFooter" descr="BAE SYSTEMS PROPRIETARY">
            <a:extLst>
              <a:ext uri="{FF2B5EF4-FFF2-40B4-BE49-F238E27FC236}">
                <a16:creationId xmlns:a16="http://schemas.microsoft.com/office/drawing/2014/main" id="{D1E6615D-9803-F8FA-CB0B-21ADF98B8334}"/>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590420720"/>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userDrawn="1">
  <p:cSld name="3 Boxed title and Content">
    <p:spTree>
      <p:nvGrpSpPr>
        <p:cNvPr id="1" name=""/>
        <p:cNvGrpSpPr/>
        <p:nvPr/>
      </p:nvGrpSpPr>
      <p:grpSpPr>
        <a:xfrm>
          <a:off x="0" y="0"/>
          <a:ext cx="0" cy="0"/>
          <a:chOff x="0" y="0"/>
          <a:chExt cx="0" cy="0"/>
        </a:xfrm>
      </p:grpSpPr>
      <p:sp>
        <p:nvSpPr>
          <p:cNvPr id="41" name="Text Placeholder 40">
            <a:extLst>
              <a:ext uri="{FF2B5EF4-FFF2-40B4-BE49-F238E27FC236}">
                <a16:creationId xmlns:a16="http://schemas.microsoft.com/office/drawing/2014/main" id="{7787FAA5-67C7-4C54-B6DA-E3263F772F79}"/>
              </a:ext>
              <a:ext uri="{C183D7F6-B498-43B3-948B-1728B52AA6E4}">
                <adec:decorative xmlns:adec="http://schemas.microsoft.com/office/drawing/2017/decorative" val="1"/>
              </a:ext>
            </a:extLst>
          </p:cNvPr>
          <p:cNvSpPr>
            <a:spLocks noGrp="1"/>
          </p:cNvSpPr>
          <p:nvPr>
            <p:ph type="body" sz="quarter" idx="20" hasCustomPrompt="1"/>
          </p:nvPr>
        </p:nvSpPr>
        <p:spPr>
          <a:xfrm>
            <a:off x="0" y="1619250"/>
            <a:ext cx="12192000" cy="449421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p:nvPr>
        </p:nvSpPr>
        <p:spPr>
          <a:xfrm>
            <a:off x="757238" y="1605600"/>
            <a:ext cx="3560000" cy="809625"/>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757238" y="2536826"/>
            <a:ext cx="356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755649" y="4384676"/>
            <a:ext cx="3560000" cy="1728788"/>
          </a:xfrm>
        </p:spPr>
        <p:txBody>
          <a:bodyPr tIns="72000"/>
          <a:lstStyle>
            <a:lvl1pPr marL="0" indent="0" algn="ctr">
              <a:buNone/>
              <a:defRPr sz="180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p:nvPr>
        </p:nvSpPr>
        <p:spPr>
          <a:xfrm>
            <a:off x="4568000" y="1606199"/>
            <a:ext cx="3560000" cy="810000"/>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4568000" y="2523774"/>
            <a:ext cx="356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4571177" y="4371624"/>
            <a:ext cx="3560000" cy="1716087"/>
          </a:xfrm>
        </p:spPr>
        <p:txBody>
          <a:bodyPr tIns="72000"/>
          <a:lstStyle>
            <a:lvl1pPr marL="0" indent="0" algn="ctr">
              <a:buNone/>
              <a:defRPr sz="180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p:nvPr>
        </p:nvSpPr>
        <p:spPr>
          <a:xfrm>
            <a:off x="8378825" y="1606200"/>
            <a:ext cx="3560000" cy="810000"/>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8385177" y="2523775"/>
            <a:ext cx="3560000" cy="17287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8385177" y="4371626"/>
            <a:ext cx="3560000" cy="1716087"/>
          </a:xfrm>
        </p:spPr>
        <p:txBody>
          <a:bodyPr tIns="72000"/>
          <a:lstStyle>
            <a:lvl1pPr marL="0" indent="0" algn="ctr">
              <a:buNone/>
              <a:defRPr sz="1800"/>
            </a:lvl1pPr>
          </a:lstStyle>
          <a:p>
            <a:r>
              <a:rPr lang="en-GB" dirty="0"/>
              <a:t>Click icon to add picture</a:t>
            </a:r>
          </a:p>
        </p:txBody>
      </p:sp>
      <p:sp>
        <p:nvSpPr>
          <p:cNvPr id="2" name="hcSlideMaster.3 Boxed title and ContentHeader">
            <a:extLst>
              <a:ext uri="{FF2B5EF4-FFF2-40B4-BE49-F238E27FC236}">
                <a16:creationId xmlns:a16="http://schemas.microsoft.com/office/drawing/2014/main" id="{ED6A18FE-E5A7-63AE-263D-0ECFCBD906E6}"/>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3 Boxed title and ContentFooter" descr="BAE SYSTEMS PROPRIETARY">
            <a:extLst>
              <a:ext uri="{FF2B5EF4-FFF2-40B4-BE49-F238E27FC236}">
                <a16:creationId xmlns:a16="http://schemas.microsoft.com/office/drawing/2014/main" id="{A7EFCE1C-CE52-16A4-4F56-A89133AC367C}"/>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338019847"/>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02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userDrawn="1">
  <p:cSld name="5 Boxed title and Content">
    <p:spTree>
      <p:nvGrpSpPr>
        <p:cNvPr id="1" name=""/>
        <p:cNvGrpSpPr/>
        <p:nvPr/>
      </p:nvGrpSpPr>
      <p:grpSpPr>
        <a:xfrm>
          <a:off x="0" y="0"/>
          <a:ext cx="0" cy="0"/>
          <a:chOff x="0" y="0"/>
          <a:chExt cx="0" cy="0"/>
        </a:xfrm>
      </p:grpSpPr>
      <p:sp>
        <p:nvSpPr>
          <p:cNvPr id="18" name="Text Placeholder 17">
            <a:extLst>
              <a:ext uri="{FF2B5EF4-FFF2-40B4-BE49-F238E27FC236}">
                <a16:creationId xmlns:a16="http://schemas.microsoft.com/office/drawing/2014/main" id="{877D41B0-FC4A-445B-B1D2-D51B6A2B796E}"/>
              </a:ext>
              <a:ext uri="{C183D7F6-B498-43B3-948B-1728B52AA6E4}">
                <adec:decorative xmlns:adec="http://schemas.microsoft.com/office/drawing/2017/decorative" val="1"/>
              </a:ext>
            </a:extLst>
          </p:cNvPr>
          <p:cNvSpPr>
            <a:spLocks noGrp="1"/>
          </p:cNvSpPr>
          <p:nvPr>
            <p:ph type="body" sz="quarter" idx="26" hasCustomPrompt="1"/>
          </p:nvPr>
        </p:nvSpPr>
        <p:spPr>
          <a:xfrm>
            <a:off x="0" y="1619250"/>
            <a:ext cx="12192000" cy="4494213"/>
          </a:xfrm>
          <a:solidFill>
            <a:schemeClr val="bg2"/>
          </a:solidFill>
        </p:spPr>
        <p:txBody>
          <a:bodyPr/>
          <a:lstStyle>
            <a:lvl1pPr marL="0" indent="0">
              <a:buNone/>
              <a:defRPr/>
            </a:lvl1pPr>
            <a:lvl2pPr marL="0" indent="0">
              <a:buNone/>
              <a:defRPr/>
            </a:lvl2pPr>
            <a:lvl3pPr marL="0" indent="0">
              <a:buNone/>
              <a:defRPr/>
            </a:lvl3pPr>
            <a:lvl4pPr marL="252000" indent="0">
              <a:buNone/>
              <a:defRPr/>
            </a:lvl4pPr>
            <a:lvl5pPr marL="504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hasCustomPrompt="1"/>
          </p:nvPr>
        </p:nvSpPr>
        <p:spPr>
          <a:xfrm>
            <a:off x="757237" y="1619251"/>
            <a:ext cx="2035200" cy="401638"/>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757237" y="2128838"/>
            <a:ext cx="20352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755649" y="5013324"/>
            <a:ext cx="2035200" cy="1100140"/>
          </a:xfrm>
        </p:spPr>
        <p:txBody>
          <a:bodyPr tIns="36000"/>
          <a:lstStyle>
            <a:lvl1pPr marL="0" indent="0" algn="ctr">
              <a:buNone/>
              <a:defRPr sz="160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hasCustomPrompt="1"/>
          </p:nvPr>
        </p:nvSpPr>
        <p:spPr>
          <a:xfrm>
            <a:off x="3041650" y="1619249"/>
            <a:ext cx="2035200" cy="401637"/>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3041650" y="2128836"/>
            <a:ext cx="2035200" cy="277653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3041650" y="5000621"/>
            <a:ext cx="2035200" cy="1100140"/>
          </a:xfrm>
        </p:spPr>
        <p:txBody>
          <a:bodyPr tIns="36000"/>
          <a:lstStyle>
            <a:lvl1pPr marL="0" indent="0" algn="ctr">
              <a:buNone/>
              <a:defRPr sz="160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hasCustomPrompt="1"/>
          </p:nvPr>
        </p:nvSpPr>
        <p:spPr>
          <a:xfrm>
            <a:off x="5329238" y="1619251"/>
            <a:ext cx="2035200" cy="401638"/>
          </a:xfrm>
          <a:solidFill>
            <a:schemeClr val="tx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5329238" y="2128838"/>
            <a:ext cx="2035200" cy="277653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5332414" y="5000623"/>
            <a:ext cx="2035200" cy="1100140"/>
          </a:xfrm>
        </p:spPr>
        <p:txBody>
          <a:bodyPr tIns="36000"/>
          <a:lstStyle>
            <a:lvl1pPr marL="0" indent="0" algn="ctr">
              <a:buNone/>
              <a:defRPr sz="1600"/>
            </a:lvl1pPr>
          </a:lstStyle>
          <a:p>
            <a:r>
              <a:rPr lang="en-GB" dirty="0"/>
              <a:t>Click icon to add picture</a:t>
            </a:r>
          </a:p>
        </p:txBody>
      </p:sp>
      <p:sp>
        <p:nvSpPr>
          <p:cNvPr id="15" name="Text Placeholder 34">
            <a:extLst>
              <a:ext uri="{FF2B5EF4-FFF2-40B4-BE49-F238E27FC236}">
                <a16:creationId xmlns:a16="http://schemas.microsoft.com/office/drawing/2014/main" id="{BDF5F3B2-B169-424D-8E1F-E57141DFFE10}"/>
              </a:ext>
            </a:extLst>
          </p:cNvPr>
          <p:cNvSpPr>
            <a:spLocks noGrp="1"/>
          </p:cNvSpPr>
          <p:nvPr>
            <p:ph type="body" sz="quarter" idx="20" hasCustomPrompt="1"/>
          </p:nvPr>
        </p:nvSpPr>
        <p:spPr>
          <a:xfrm>
            <a:off x="7620002" y="1619251"/>
            <a:ext cx="2035200" cy="401638"/>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7" name="Content Placeholder 6">
            <a:extLst>
              <a:ext uri="{FF2B5EF4-FFF2-40B4-BE49-F238E27FC236}">
                <a16:creationId xmlns:a16="http://schemas.microsoft.com/office/drawing/2014/main" id="{ED535B42-E5BC-4AD7-ACF0-8E7736B52DE7}"/>
              </a:ext>
            </a:extLst>
          </p:cNvPr>
          <p:cNvSpPr>
            <a:spLocks noGrp="1"/>
          </p:cNvSpPr>
          <p:nvPr>
            <p:ph sz="quarter" idx="21"/>
          </p:nvPr>
        </p:nvSpPr>
        <p:spPr>
          <a:xfrm>
            <a:off x="7620003" y="2128838"/>
            <a:ext cx="20352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BC0CBFB2-E9B0-4E3F-A865-B4CE5F4AB463}"/>
              </a:ext>
              <a:ext uri="{C183D7F6-B498-43B3-948B-1728B52AA6E4}">
                <adec:decorative xmlns:adec="http://schemas.microsoft.com/office/drawing/2017/decorative" val="0"/>
              </a:ext>
            </a:extLst>
          </p:cNvPr>
          <p:cNvSpPr>
            <a:spLocks noGrp="1"/>
          </p:cNvSpPr>
          <p:nvPr>
            <p:ph type="pic" sz="quarter" idx="22"/>
          </p:nvPr>
        </p:nvSpPr>
        <p:spPr>
          <a:xfrm>
            <a:off x="7621589" y="5000623"/>
            <a:ext cx="2035200" cy="1112840"/>
          </a:xfrm>
        </p:spPr>
        <p:txBody>
          <a:bodyPr tIns="36000"/>
          <a:lstStyle>
            <a:lvl1pPr marL="0" indent="0" algn="ctr">
              <a:buNone/>
              <a:defRPr sz="1600"/>
            </a:lvl1pPr>
          </a:lstStyle>
          <a:p>
            <a:r>
              <a:rPr lang="en-GB" dirty="0"/>
              <a:t>Click icon to add picture</a:t>
            </a:r>
          </a:p>
        </p:txBody>
      </p:sp>
      <p:sp>
        <p:nvSpPr>
          <p:cNvPr id="20" name="Text Placeholder 34">
            <a:extLst>
              <a:ext uri="{FF2B5EF4-FFF2-40B4-BE49-F238E27FC236}">
                <a16:creationId xmlns:a16="http://schemas.microsoft.com/office/drawing/2014/main" id="{DABF480B-5EE1-47B6-BCD6-1BA7FF0159C6}"/>
              </a:ext>
            </a:extLst>
          </p:cNvPr>
          <p:cNvSpPr>
            <a:spLocks noGrp="1"/>
          </p:cNvSpPr>
          <p:nvPr>
            <p:ph type="body" sz="quarter" idx="23" hasCustomPrompt="1"/>
          </p:nvPr>
        </p:nvSpPr>
        <p:spPr>
          <a:xfrm>
            <a:off x="9907590" y="1619251"/>
            <a:ext cx="2035200" cy="401638"/>
          </a:xfrm>
          <a:solidFill>
            <a:srgbClr val="FC4C0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13" name="Content Placeholder 12">
            <a:extLst>
              <a:ext uri="{FF2B5EF4-FFF2-40B4-BE49-F238E27FC236}">
                <a16:creationId xmlns:a16="http://schemas.microsoft.com/office/drawing/2014/main" id="{0ED5789C-8005-4F83-9824-18B6F8F0ADFB}"/>
              </a:ext>
            </a:extLst>
          </p:cNvPr>
          <p:cNvSpPr>
            <a:spLocks noGrp="1"/>
          </p:cNvSpPr>
          <p:nvPr>
            <p:ph sz="quarter" idx="24"/>
          </p:nvPr>
        </p:nvSpPr>
        <p:spPr>
          <a:xfrm>
            <a:off x="9912354" y="2128838"/>
            <a:ext cx="20352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AF4F7BF8-816A-4762-BD96-85C36C4C58FB}"/>
              </a:ext>
              <a:ext uri="{C183D7F6-B498-43B3-948B-1728B52AA6E4}">
                <adec:decorative xmlns:adec="http://schemas.microsoft.com/office/drawing/2017/decorative" val="0"/>
              </a:ext>
            </a:extLst>
          </p:cNvPr>
          <p:cNvSpPr>
            <a:spLocks noGrp="1"/>
          </p:cNvSpPr>
          <p:nvPr>
            <p:ph type="pic" sz="quarter" idx="25"/>
          </p:nvPr>
        </p:nvSpPr>
        <p:spPr>
          <a:xfrm>
            <a:off x="9907592" y="5000623"/>
            <a:ext cx="2035200" cy="1100140"/>
          </a:xfrm>
        </p:spPr>
        <p:txBody>
          <a:bodyPr tIns="36000"/>
          <a:lstStyle>
            <a:lvl1pPr marL="0" indent="0" algn="ctr">
              <a:buNone/>
              <a:defRPr sz="1600"/>
            </a:lvl1pPr>
          </a:lstStyle>
          <a:p>
            <a:r>
              <a:rPr lang="en-GB" dirty="0"/>
              <a:t>Click icon to add picture</a:t>
            </a:r>
          </a:p>
        </p:txBody>
      </p:sp>
      <p:sp>
        <p:nvSpPr>
          <p:cNvPr id="2" name="hcSlideMaster.5 Boxed title and ContentHeader">
            <a:extLst>
              <a:ext uri="{FF2B5EF4-FFF2-40B4-BE49-F238E27FC236}">
                <a16:creationId xmlns:a16="http://schemas.microsoft.com/office/drawing/2014/main" id="{F328AFB0-D6FE-B50A-6D61-480816F7B65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5 Boxed title and ContentFooter" descr="BAE SYSTEMS PROPRIETARY">
            <a:extLst>
              <a:ext uri="{FF2B5EF4-FFF2-40B4-BE49-F238E27FC236}">
                <a16:creationId xmlns:a16="http://schemas.microsoft.com/office/drawing/2014/main" id="{10365D13-4801-5477-0A6A-A183237DBA0B}"/>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172824104"/>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020">
          <p15:clr>
            <a:srgbClr val="FF96FF"/>
          </p15:clr>
        </p15:guide>
        <p15:guide id="4" orient="horz" pos="3843">
          <p15:clr>
            <a:srgbClr val="FF96FF"/>
          </p15:clr>
        </p15:guide>
        <p15:guide id="5" pos="476">
          <p15:clr>
            <a:srgbClr val="FF96FF"/>
          </p15:clr>
        </p15:guide>
        <p15:guide id="6" pos="1758">
          <p15:clr>
            <a:srgbClr val="FF96FF"/>
          </p15:clr>
        </p15:guide>
        <p15:guide id="7" pos="1916">
          <p15:clr>
            <a:srgbClr val="FF96FF"/>
          </p15:clr>
        </p15:guide>
        <p15:guide id="8" pos="3198">
          <p15:clr>
            <a:srgbClr val="FF96FF"/>
          </p15:clr>
        </p15:guide>
        <p15:guide id="9" pos="3357">
          <p15:clr>
            <a:srgbClr val="FF96FF"/>
          </p15:clr>
        </p15:guide>
        <p15:guide id="10" pos="4639">
          <p15:clr>
            <a:srgbClr val="FF96FF"/>
          </p15:clr>
        </p15:guide>
        <p15:guide id="11" pos="4798">
          <p15:clr>
            <a:srgbClr val="FF96FF"/>
          </p15:clr>
        </p15:guide>
        <p15:guide id="12" pos="6080">
          <p15:clr>
            <a:srgbClr val="FF96FF"/>
          </p15:clr>
        </p15:guide>
        <p15:guide id="13" pos="6239">
          <p15:clr>
            <a:srgbClr val="FF96FF"/>
          </p15:clr>
        </p15:guide>
        <p15:guide id="14" pos="7521">
          <p15:clr>
            <a:srgbClr val="FF96FF"/>
          </p15:clr>
        </p15:guide>
      </p15:sldGuideLst>
    </p:ext>
  </p:extLst>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userDrawn="1">
  <p:cSld name="Imag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8" name="Picture Placeholder 8">
            <a:extLst>
              <a:ext uri="{FF2B5EF4-FFF2-40B4-BE49-F238E27FC236}">
                <a16:creationId xmlns:a16="http://schemas.microsoft.com/office/drawing/2014/main" id="{C98FB7C0-AB81-400B-93D2-786E05B9ECD1}"/>
              </a:ext>
              <a:ext uri="{C183D7F6-B498-43B3-948B-1728B52AA6E4}">
                <adec:decorative xmlns:adec="http://schemas.microsoft.com/office/drawing/2017/decorative" val="1"/>
              </a:ext>
            </a:extLst>
          </p:cNvPr>
          <p:cNvSpPr>
            <a:spLocks noGrp="1"/>
          </p:cNvSpPr>
          <p:nvPr>
            <p:ph type="pic" sz="quarter" idx="14"/>
          </p:nvPr>
        </p:nvSpPr>
        <p:spPr>
          <a:xfrm>
            <a:off x="0" y="719138"/>
            <a:ext cx="12192000" cy="5382861"/>
          </a:xfrm>
          <a:solidFill>
            <a:schemeClr val="bg2"/>
          </a:solidFill>
        </p:spPr>
        <p:txBody>
          <a:bodyPr tIns="144000"/>
          <a:lstStyle>
            <a:lvl1pPr marL="0" indent="0" algn="ctr">
              <a:buNone/>
              <a:defRPr sz="1800"/>
            </a:lvl1pPr>
          </a:lstStyle>
          <a:p>
            <a:r>
              <a:rPr lang="en-GB" dirty="0"/>
              <a:t>Click icon to add picture</a:t>
            </a:r>
          </a:p>
        </p:txBody>
      </p:sp>
      <p:sp>
        <p:nvSpPr>
          <p:cNvPr id="2" name="hcSlideMaster.Image OnlyHeader">
            <a:extLst>
              <a:ext uri="{FF2B5EF4-FFF2-40B4-BE49-F238E27FC236}">
                <a16:creationId xmlns:a16="http://schemas.microsoft.com/office/drawing/2014/main" id="{75804D7C-B2D5-CEB5-F122-F53306E13B4F}"/>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Image OnlyFooter" descr="BAE SYSTEMS PROPRIETARY">
            <a:extLst>
              <a:ext uri="{FF2B5EF4-FFF2-40B4-BE49-F238E27FC236}">
                <a16:creationId xmlns:a16="http://schemas.microsoft.com/office/drawing/2014/main" id="{D9C4563C-4138-FF9E-8824-48B6C4D36496}"/>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487313654"/>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020">
          <p15:clr>
            <a:srgbClr val="FF96FF"/>
          </p15:clr>
        </p15:guide>
        <p15:guide id="4" orient="horz" pos="3843">
          <p15:clr>
            <a:srgbClr val="FF96FF"/>
          </p15:clr>
        </p15:guide>
        <p15:guide id="5" pos="476">
          <p15:clr>
            <a:srgbClr val="FF96FF"/>
          </p15:clr>
        </p15:guide>
        <p15:guide id="6" pos="7521">
          <p15:clr>
            <a:srgbClr val="FF96FF"/>
          </p15:clr>
        </p15:guide>
      </p15:sldGuideLst>
    </p:ext>
  </p:extLst>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FC3D0E27-12CD-4AD0-B9EF-40EEA6603FA7}"/>
              </a:ext>
            </a:extLst>
          </p:cNvPr>
          <p:cNvSpPr>
            <a:spLocks noGrp="1"/>
          </p:cNvSpPr>
          <p:nvPr>
            <p:ph type="title"/>
          </p:nvPr>
        </p:nvSpPr>
        <p:spPr/>
        <p:txBody>
          <a:bodyPr/>
          <a:lstStyle/>
          <a:p>
            <a:r>
              <a:rPr lang="en-GB"/>
              <a:t>Click to edit Master title style</a:t>
            </a:r>
            <a:endParaRPr lang="en-GB" dirty="0"/>
          </a:p>
        </p:txBody>
      </p:sp>
      <p:sp>
        <p:nvSpPr>
          <p:cNvPr id="2" name="hcSlideMaster.Title OnlyHeader">
            <a:extLst>
              <a:ext uri="{FF2B5EF4-FFF2-40B4-BE49-F238E27FC236}">
                <a16:creationId xmlns:a16="http://schemas.microsoft.com/office/drawing/2014/main" id="{297D7EDC-162F-14AD-C201-CD07E23B4587}"/>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Title OnlyFooter" descr="BAE SYSTEMS PROPRIETARY">
            <a:extLst>
              <a:ext uri="{FF2B5EF4-FFF2-40B4-BE49-F238E27FC236}">
                <a16:creationId xmlns:a16="http://schemas.microsoft.com/office/drawing/2014/main" id="{C61CC13F-A960-9876-B0DE-3F39114892F9}"/>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297325320"/>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13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817934616"/>
      </p:ext>
    </p:extLst>
  </p:cSld>
  <p:clrMapOvr>
    <a:masterClrMapping/>
  </p:clrMapOvr>
  <p:transition>
    <p:wipe dir="r"/>
  </p:transition>
</p:sldLayout>
</file>

<file path=ppt/slideLayouts/slideLayout134.xml><?xml version="1.0" encoding="utf-8"?>
<p:sldLayout xmlns:a="http://schemas.openxmlformats.org/drawingml/2006/main" xmlns:r="http://schemas.openxmlformats.org/officeDocument/2006/relationships" xmlns:p="http://schemas.openxmlformats.org/presentationml/2006/main" type="tx">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609600" y="273600"/>
            <a:ext cx="10972320" cy="1144800"/>
          </a:xfrm>
          <a:prstGeom prst="rect">
            <a:avLst/>
          </a:prstGeom>
        </p:spPr>
        <p:txBody>
          <a:bodyPr lIns="0" tIns="0" rIns="0" bIns="0" anchor="ctr"/>
          <a:lstStyle/>
          <a:p>
            <a:pPr algn="ctr"/>
            <a:endParaRPr lang="en-US" sz="4400" b="0" strike="noStrike" spc="-1">
              <a:latin typeface="Arial"/>
            </a:endParaRPr>
          </a:p>
        </p:txBody>
      </p:sp>
      <p:sp>
        <p:nvSpPr>
          <p:cNvPr id="3" name="PlaceHolder 2"/>
          <p:cNvSpPr>
            <a:spLocks noGrp="1"/>
          </p:cNvSpPr>
          <p:nvPr>
            <p:ph type="subTitle"/>
          </p:nvPr>
        </p:nvSpPr>
        <p:spPr>
          <a:xfrm>
            <a:off x="609600" y="1604520"/>
            <a:ext cx="10972320" cy="3977280"/>
          </a:xfrm>
          <a:prstGeom prst="rect">
            <a:avLst/>
          </a:prstGeom>
        </p:spPr>
        <p:txBody>
          <a:bodyPr lIns="0" tIns="0" rIns="0" bIns="0" anchor="ctr"/>
          <a:lstStyle/>
          <a:p>
            <a:pPr algn="ctr"/>
            <a:endParaRPr lang="en-US" sz="3200" b="0" strike="noStrike" spc="-1">
              <a:latin typeface="Arial"/>
            </a:endParaRPr>
          </a:p>
        </p:txBody>
      </p:sp>
    </p:spTree>
    <p:extLst>
      <p:ext uri="{BB962C8B-B14F-4D97-AF65-F5344CB8AC3E}">
        <p14:creationId xmlns:p14="http://schemas.microsoft.com/office/powerpoint/2010/main" val="1612528866"/>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12B870CC-EE02-0A8A-0E83-53F42A5DD6A5}"/>
              </a:ext>
            </a:extLst>
          </p:cNvPr>
          <p:cNvSpPr>
            <a:spLocks noChangeShapeType="1"/>
          </p:cNvSpPr>
          <p:nvPr/>
        </p:nvSpPr>
        <p:spPr bwMode="auto">
          <a:xfrm>
            <a:off x="0" y="6583363"/>
            <a:ext cx="12192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800" dirty="0"/>
          </a:p>
        </p:txBody>
      </p:sp>
      <p:sp>
        <p:nvSpPr>
          <p:cNvPr id="3" name="Line 5">
            <a:extLst>
              <a:ext uri="{FF2B5EF4-FFF2-40B4-BE49-F238E27FC236}">
                <a16:creationId xmlns:a16="http://schemas.microsoft.com/office/drawing/2014/main" id="{684369D6-BFB9-FD7A-B3F9-4DC319A72CC6}"/>
              </a:ext>
            </a:extLst>
          </p:cNvPr>
          <p:cNvSpPr>
            <a:spLocks noChangeShapeType="1"/>
          </p:cNvSpPr>
          <p:nvPr/>
        </p:nvSpPr>
        <p:spPr bwMode="auto">
          <a:xfrm>
            <a:off x="0" y="706438"/>
            <a:ext cx="12192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800" dirty="0"/>
          </a:p>
        </p:txBody>
      </p:sp>
      <p:sp>
        <p:nvSpPr>
          <p:cNvPr id="1165319" name="Rectangle 7"/>
          <p:cNvSpPr>
            <a:spLocks noGrp="1" noChangeArrowheads="1"/>
          </p:cNvSpPr>
          <p:nvPr>
            <p:ph type="ctrTitle" sz="quarter"/>
          </p:nvPr>
        </p:nvSpPr>
        <p:spPr>
          <a:xfrm>
            <a:off x="914400" y="2130426"/>
            <a:ext cx="103632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1006844219"/>
      </p:ext>
    </p:extLst>
  </p:cSld>
  <p:clrMapOvr>
    <a:masterClrMapping/>
  </p:clrMapOvr>
  <p:transition>
    <p:wipe dir="r"/>
  </p:transition>
</p:sldLayout>
</file>

<file path=ppt/slideLayouts/slideLayout136.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939668549"/>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196068851"/>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174792609"/>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preserve="1" userDrawn="1">
  <p:cSld name="Cover Short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0" y="453875"/>
            <a:ext cx="12192000" cy="5652000"/>
          </a:xfrm>
          <a:solidFill>
            <a:schemeClr val="bg2"/>
          </a:solidFill>
        </p:spPr>
        <p:txBody>
          <a:bodyPr lIns="504000" bIns="288000" anchor="b"/>
          <a:lstStyle>
            <a:lvl1pPr marL="0" indent="0" algn="ctr">
              <a:buNone/>
              <a:defRPr sz="180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3" name="Title 2">
            <a:extLst>
              <a:ext uri="{FF2B5EF4-FFF2-40B4-BE49-F238E27FC236}">
                <a16:creationId xmlns:a16="http://schemas.microsoft.com/office/drawing/2014/main" id="{0C02EFD9-2D9E-74EA-7D9A-DD4AF1C40ADA}"/>
              </a:ext>
            </a:extLst>
          </p:cNvPr>
          <p:cNvSpPr>
            <a:spLocks noGrp="1"/>
          </p:cNvSpPr>
          <p:nvPr>
            <p:ph type="title"/>
          </p:nvPr>
        </p:nvSpPr>
        <p:spPr>
          <a:xfrm>
            <a:off x="13" y="720513"/>
            <a:ext cx="5780064"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3600">
                <a:solidFill>
                  <a:schemeClr val="bg1"/>
                </a:solidFill>
              </a:defRPr>
            </a:lvl1pPr>
          </a:lstStyle>
          <a:p>
            <a:r>
              <a:rPr lang="en-GB"/>
              <a:t>Click to edit Master title style</a:t>
            </a:r>
            <a:endParaRPr lang="en-GB" dirty="0"/>
          </a:p>
        </p:txBody>
      </p:sp>
      <p:sp>
        <p:nvSpPr>
          <p:cNvPr id="23" name="Text Placeholder 9">
            <a:extLst>
              <a:ext uri="{FF2B5EF4-FFF2-40B4-BE49-F238E27FC236}">
                <a16:creationId xmlns:a16="http://schemas.microsoft.com/office/drawing/2014/main" id="{7AFB61EF-5276-BBA8-65D9-3B44EDE1B401}"/>
              </a:ext>
            </a:extLst>
          </p:cNvPr>
          <p:cNvSpPr>
            <a:spLocks noGrp="1"/>
          </p:cNvSpPr>
          <p:nvPr>
            <p:ph type="body" sz="quarter" idx="20"/>
          </p:nvPr>
        </p:nvSpPr>
        <p:spPr>
          <a:xfrm>
            <a:off x="261258" y="2202948"/>
            <a:ext cx="4970436"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a:t>Click to edit Master text styles</a:t>
            </a:r>
          </a:p>
        </p:txBody>
      </p:sp>
      <p:sp>
        <p:nvSpPr>
          <p:cNvPr id="4" name="hcSlideMaster.Cover Short - LeftHeader">
            <a:extLst>
              <a:ext uri="{FF2B5EF4-FFF2-40B4-BE49-F238E27FC236}">
                <a16:creationId xmlns:a16="http://schemas.microsoft.com/office/drawing/2014/main" id="{AF431AD2-052A-C8E5-2715-3512DEA1ADF8}"/>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6" name="fcSlideMaster.Cover Short - LeftFooter" descr="BAE SYSTEMS PROPRIETARY">
            <a:extLst>
              <a:ext uri="{FF2B5EF4-FFF2-40B4-BE49-F238E27FC236}">
                <a16:creationId xmlns:a16="http://schemas.microsoft.com/office/drawing/2014/main" id="{28FCD642-46AF-28B3-9324-EB2B9C94C94B}"/>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454483300"/>
      </p:ext>
    </p:extLst>
  </p:cSld>
  <p:clrMapOvr>
    <a:masterClrMapping/>
  </p:clrMapOvr>
  <p:extLst>
    <p:ext uri="{DCECCB84-F9BA-43D5-87BE-67443E8EF086}">
      <p15:sldGuideLst xmlns:p15="http://schemas.microsoft.com/office/powerpoint/2012/main"/>
    </p:ext>
  </p:extLst>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userDrawn="1">
  <p:cSld name="Cover Short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None/>
              <a:defRPr sz="180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0" name="Title 9">
            <a:extLst>
              <a:ext uri="{FF2B5EF4-FFF2-40B4-BE49-F238E27FC236}">
                <a16:creationId xmlns:a16="http://schemas.microsoft.com/office/drawing/2014/main" id="{9308F823-C7C9-F202-535A-EA0219EA7BA1}"/>
              </a:ext>
            </a:extLst>
          </p:cNvPr>
          <p:cNvSpPr>
            <a:spLocks noGrp="1"/>
          </p:cNvSpPr>
          <p:nvPr>
            <p:ph type="title"/>
          </p:nvPr>
        </p:nvSpPr>
        <p:spPr>
          <a:xfrm>
            <a:off x="6155576" y="725229"/>
            <a:ext cx="5781600" cy="1482434"/>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3600">
                <a:solidFill>
                  <a:schemeClr val="bg1"/>
                </a:solidFill>
              </a:defRPr>
            </a:lvl1pPr>
          </a:lstStyle>
          <a:p>
            <a:r>
              <a:rPr lang="en-GB"/>
              <a:t>Click to edit Master title style</a:t>
            </a:r>
            <a:endParaRPr lang="en-GB" dirty="0"/>
          </a:p>
        </p:txBody>
      </p:sp>
      <p:sp>
        <p:nvSpPr>
          <p:cNvPr id="8" name="Text Placeholder 9">
            <a:extLst>
              <a:ext uri="{FF2B5EF4-FFF2-40B4-BE49-F238E27FC236}">
                <a16:creationId xmlns:a16="http://schemas.microsoft.com/office/drawing/2014/main" id="{1025B583-5752-B16B-3498-07F6BD2A8635}"/>
              </a:ext>
            </a:extLst>
          </p:cNvPr>
          <p:cNvSpPr>
            <a:spLocks noGrp="1"/>
          </p:cNvSpPr>
          <p:nvPr>
            <p:ph type="body" sz="quarter" idx="21" hasCustomPrompt="1"/>
          </p:nvPr>
        </p:nvSpPr>
        <p:spPr>
          <a:xfrm>
            <a:off x="6414361" y="2199048"/>
            <a:ext cx="4972025"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dirty="0"/>
              <a:t>Click to add text if needed</a:t>
            </a:r>
          </a:p>
        </p:txBody>
      </p:sp>
      <p:sp>
        <p:nvSpPr>
          <p:cNvPr id="3" name="hcSlideMaster.Cover Short - RightHeader">
            <a:extLst>
              <a:ext uri="{FF2B5EF4-FFF2-40B4-BE49-F238E27FC236}">
                <a16:creationId xmlns:a16="http://schemas.microsoft.com/office/drawing/2014/main" id="{6030C1D7-6F58-19E2-6790-7C1EDB0A48ED}"/>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Cover Short - RightFooter" descr="BAE SYSTEMS PROPRIETARY">
            <a:extLst>
              <a:ext uri="{FF2B5EF4-FFF2-40B4-BE49-F238E27FC236}">
                <a16:creationId xmlns:a16="http://schemas.microsoft.com/office/drawing/2014/main" id="{5A48DDA3-4BFA-F2E9-6B75-AE6E83A9FD74}"/>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113720212"/>
      </p:ext>
    </p:extLst>
  </p:cSld>
  <p:clrMapOvr>
    <a:masterClrMapping/>
  </p:clrMapOvr>
  <p:extLst>
    <p:ext uri="{DCECCB84-F9BA-43D5-87BE-67443E8EF086}">
      <p15:sldGuideLst xmlns:p15="http://schemas.microsoft.com/office/powerpoint/2012/main"/>
    </p:ext>
  </p:extLst>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userDrawn="1">
  <p:cSld name="Cover Long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None/>
              <a:defRPr sz="180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ECE394F1-3220-4DAF-913C-077631010D0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6" name="Title 2">
            <a:extLst>
              <a:ext uri="{FF2B5EF4-FFF2-40B4-BE49-F238E27FC236}">
                <a16:creationId xmlns:a16="http://schemas.microsoft.com/office/drawing/2014/main" id="{99523592-FD3C-B11F-7558-BB1A2B4C1FFB}"/>
              </a:ext>
            </a:extLst>
          </p:cNvPr>
          <p:cNvSpPr>
            <a:spLocks noGrp="1"/>
          </p:cNvSpPr>
          <p:nvPr>
            <p:ph type="title" hasCustomPrompt="1"/>
          </p:nvPr>
        </p:nvSpPr>
        <p:spPr>
          <a:xfrm>
            <a:off x="13" y="721329"/>
            <a:ext cx="7884000"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3600">
                <a:solidFill>
                  <a:schemeClr val="bg1"/>
                </a:solidFill>
              </a:defRPr>
            </a:lvl1pPr>
          </a:lstStyle>
          <a:p>
            <a:r>
              <a:rPr lang="en-GB" dirty="0"/>
              <a:t> Click to add title</a:t>
            </a:r>
          </a:p>
        </p:txBody>
      </p:sp>
      <p:sp>
        <p:nvSpPr>
          <p:cNvPr id="4" name="Text Placeholder 9">
            <a:extLst>
              <a:ext uri="{FF2B5EF4-FFF2-40B4-BE49-F238E27FC236}">
                <a16:creationId xmlns:a16="http://schemas.microsoft.com/office/drawing/2014/main" id="{D32AF21A-DFC8-3F43-CDDC-2395F1A6A302}"/>
              </a:ext>
            </a:extLst>
          </p:cNvPr>
          <p:cNvSpPr>
            <a:spLocks noGrp="1"/>
          </p:cNvSpPr>
          <p:nvPr>
            <p:ph type="body" sz="quarter" idx="20" hasCustomPrompt="1"/>
          </p:nvPr>
        </p:nvSpPr>
        <p:spPr>
          <a:xfrm>
            <a:off x="263470" y="2203764"/>
            <a:ext cx="7113723" cy="751206"/>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dirty="0"/>
              <a:t>Click to add text if needed</a:t>
            </a:r>
          </a:p>
        </p:txBody>
      </p:sp>
      <p:sp>
        <p:nvSpPr>
          <p:cNvPr id="2" name="hcSlideMaster.Cover Long - LeftHeader">
            <a:extLst>
              <a:ext uri="{FF2B5EF4-FFF2-40B4-BE49-F238E27FC236}">
                <a16:creationId xmlns:a16="http://schemas.microsoft.com/office/drawing/2014/main" id="{10E4DE5D-281A-2C83-9015-05BD3609E47B}"/>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7" name="fcSlideMaster.Cover Long - LeftFooter" descr="BAE SYSTEMS PROPRIETARY">
            <a:extLst>
              <a:ext uri="{FF2B5EF4-FFF2-40B4-BE49-F238E27FC236}">
                <a16:creationId xmlns:a16="http://schemas.microsoft.com/office/drawing/2014/main" id="{19CFDD6B-FB60-BFE8-4BBA-C433FAC9BAB7}"/>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949507645"/>
      </p:ext>
    </p:extLst>
  </p:cSld>
  <p:clrMapOvr>
    <a:masterClrMapping/>
  </p:clrMapOvr>
  <p:extLst>
    <p:ext uri="{DCECCB84-F9BA-43D5-87BE-67443E8EF086}">
      <p15:sldGuideLst xmlns:p15="http://schemas.microsoft.com/office/powerpoint/2012/main"/>
    </p:ext>
  </p:extLst>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userDrawn="1">
  <p:cSld name="Cover Long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0" y="450000"/>
            <a:ext cx="12191999" cy="5652000"/>
          </a:xfrm>
          <a:solidFill>
            <a:schemeClr val="bg2"/>
          </a:solidFill>
        </p:spPr>
        <p:txBody>
          <a:bodyPr lIns="504000" bIns="288000" anchor="b"/>
          <a:lstStyle>
            <a:lvl1pPr marL="0" indent="0" algn="ctr">
              <a:buNone/>
              <a:defRPr sz="180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4AB8DD72-FB9B-45F2-90EC-36313C92CD77}"/>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2" name="Title 11">
            <a:extLst>
              <a:ext uri="{FF2B5EF4-FFF2-40B4-BE49-F238E27FC236}">
                <a16:creationId xmlns:a16="http://schemas.microsoft.com/office/drawing/2014/main" id="{22049B49-EEB4-80B8-5F87-BBF15C6885A6}"/>
              </a:ext>
            </a:extLst>
          </p:cNvPr>
          <p:cNvSpPr>
            <a:spLocks noGrp="1"/>
          </p:cNvSpPr>
          <p:nvPr>
            <p:ph type="title"/>
          </p:nvPr>
        </p:nvSpPr>
        <p:spPr>
          <a:xfrm>
            <a:off x="4036239" y="721328"/>
            <a:ext cx="7891200" cy="1482435"/>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3600">
                <a:solidFill>
                  <a:schemeClr val="bg1"/>
                </a:solidFill>
              </a:defRPr>
            </a:lvl1pPr>
          </a:lstStyle>
          <a:p>
            <a:r>
              <a:rPr lang="en-GB"/>
              <a:t>Click to edit Master title style</a:t>
            </a:r>
            <a:endParaRPr lang="en-GB" dirty="0"/>
          </a:p>
        </p:txBody>
      </p:sp>
      <p:sp>
        <p:nvSpPr>
          <p:cNvPr id="10" name="Text Placeholder 9">
            <a:extLst>
              <a:ext uri="{FF2B5EF4-FFF2-40B4-BE49-F238E27FC236}">
                <a16:creationId xmlns:a16="http://schemas.microsoft.com/office/drawing/2014/main" id="{BC446EA6-4ED3-5AD0-79A3-0624F26F1798}"/>
              </a:ext>
            </a:extLst>
          </p:cNvPr>
          <p:cNvSpPr>
            <a:spLocks noGrp="1"/>
          </p:cNvSpPr>
          <p:nvPr>
            <p:ph type="body" sz="quarter" idx="20" hasCustomPrompt="1"/>
          </p:nvPr>
        </p:nvSpPr>
        <p:spPr>
          <a:xfrm>
            <a:off x="4301469" y="2203763"/>
            <a:ext cx="7117270"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dirty="0"/>
              <a:t>Click to add text if needed</a:t>
            </a:r>
          </a:p>
        </p:txBody>
      </p:sp>
      <p:sp>
        <p:nvSpPr>
          <p:cNvPr id="3" name="hcSlideMaster.Cover Long - RightHeader">
            <a:extLst>
              <a:ext uri="{FF2B5EF4-FFF2-40B4-BE49-F238E27FC236}">
                <a16:creationId xmlns:a16="http://schemas.microsoft.com/office/drawing/2014/main" id="{614E7E8A-491A-929E-D621-9106A335F65F}"/>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Cover Long - RightFooter" descr="BAE SYSTEMS PROPRIETARY">
            <a:extLst>
              <a:ext uri="{FF2B5EF4-FFF2-40B4-BE49-F238E27FC236}">
                <a16:creationId xmlns:a16="http://schemas.microsoft.com/office/drawing/2014/main" id="{2D935BB6-E8C4-BC6D-2AD3-618723A7633F}"/>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650592396"/>
      </p:ext>
    </p:extLst>
  </p:cSld>
  <p:clrMapOvr>
    <a:masterClrMapping/>
  </p:clrMapOvr>
  <p:extLst>
    <p:ext uri="{DCECCB84-F9BA-43D5-87BE-67443E8EF086}">
      <p15:sldGuideLst xmlns:p15="http://schemas.microsoft.com/office/powerpoint/2012/main">
        <p15:guide id="1" pos="7514">
          <p15:clr>
            <a:srgbClr val="FBAE40"/>
          </p15:clr>
        </p15:guide>
      </p15:sldGuideLst>
    </p:ext>
  </p:extLst>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userDrawn="1">
  <p:cSld name="Section Divider - Shor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None/>
              <a:defRPr sz="1800" b="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228CFA6-5DB1-4852-9A3C-3B6704CA6705}"/>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1B9E721B-418A-410D-B681-98E3D64A16E1}"/>
              </a:ext>
            </a:extLst>
          </p:cNvPr>
          <p:cNvSpPr>
            <a:spLocks noGrp="1"/>
          </p:cNvSpPr>
          <p:nvPr>
            <p:ph type="title"/>
          </p:nvPr>
        </p:nvSpPr>
        <p:spPr>
          <a:xfrm>
            <a:off x="1" y="708674"/>
            <a:ext cx="6264321" cy="1638000"/>
          </a:xfrm>
          <a:blipFill>
            <a:blip r:embed="rId2" cstate="screen">
              <a:extLst>
                <a:ext uri="{28A0092B-C50C-407E-A947-70E740481C1C}">
                  <a14:useLocalDpi xmlns:a14="http://schemas.microsoft.com/office/drawing/2010/main"/>
                </a:ext>
              </a:extLst>
            </a:blip>
            <a:stretch>
              <a:fillRect/>
            </a:stretch>
          </a:blipFill>
        </p:spPr>
        <p:txBody>
          <a:bodyPr lIns="252000" rIns="432000" bIns="396000" anchor="ctr" anchorCtr="0">
            <a:noAutofit/>
          </a:bodyPr>
          <a:lstStyle>
            <a:lvl1pPr>
              <a:lnSpc>
                <a:spcPct val="90000"/>
              </a:lnSpc>
              <a:defRPr sz="3600">
                <a:solidFill>
                  <a:schemeClr val="bg1"/>
                </a:solidFill>
              </a:defRPr>
            </a:lvl1pPr>
          </a:lstStyle>
          <a:p>
            <a:r>
              <a:rPr lang="en-GB"/>
              <a:t>Click to edit Master title style</a:t>
            </a:r>
            <a:endParaRPr lang="en-GB" dirty="0"/>
          </a:p>
        </p:txBody>
      </p:sp>
      <p:sp>
        <p:nvSpPr>
          <p:cNvPr id="4" name="hcSlideMaster.Section Divider - ShortHeader">
            <a:extLst>
              <a:ext uri="{FF2B5EF4-FFF2-40B4-BE49-F238E27FC236}">
                <a16:creationId xmlns:a16="http://schemas.microsoft.com/office/drawing/2014/main" id="{B2D123E5-AD72-26D1-B280-F2E1B2E4CCA5}"/>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6" name="fcSlideMaster.Section Divider - ShortFooter" descr="BAE SYSTEMS PROPRIETARY">
            <a:extLst>
              <a:ext uri="{FF2B5EF4-FFF2-40B4-BE49-F238E27FC236}">
                <a16:creationId xmlns:a16="http://schemas.microsoft.com/office/drawing/2014/main" id="{9B49BC57-C1F3-1CD7-1578-43156832441E}"/>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98659965"/>
      </p:ext>
    </p:extLst>
  </p:cSld>
  <p:clrMapOvr>
    <a:masterClrMapping/>
  </p:clrMapOvr>
  <p:extLst>
    <p:ext uri="{DCECCB84-F9BA-43D5-87BE-67443E8EF086}">
      <p15:sldGuideLst xmlns:p15="http://schemas.microsoft.com/office/powerpoint/2012/main"/>
    </p:ext>
  </p:extLst>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userDrawn="1">
  <p:cSld name="Section Divider - Long">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Font typeface="Arial" panose="020B0604020202020204" pitchFamily="34" charset="0"/>
              <a:buNone/>
              <a:defRPr sz="180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1CF46B8-1135-44B8-8A81-A121CEE3FAFB}"/>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4" name="Title 1">
            <a:extLst>
              <a:ext uri="{FF2B5EF4-FFF2-40B4-BE49-F238E27FC236}">
                <a16:creationId xmlns:a16="http://schemas.microsoft.com/office/drawing/2014/main" id="{8486B13B-F6E3-79D0-113F-8B9F1C58E5F3}"/>
              </a:ext>
            </a:extLst>
          </p:cNvPr>
          <p:cNvSpPr>
            <a:spLocks noGrp="1"/>
          </p:cNvSpPr>
          <p:nvPr>
            <p:ph type="title"/>
          </p:nvPr>
        </p:nvSpPr>
        <p:spPr>
          <a:xfrm>
            <a:off x="1" y="708674"/>
            <a:ext cx="8162281" cy="1638000"/>
          </a:xfrm>
          <a:blipFill dpi="0" rotWithShape="1">
            <a:blip r:embed="rId2" cstate="screen">
              <a:extLst>
                <a:ext uri="{28A0092B-C50C-407E-A947-70E740481C1C}">
                  <a14:useLocalDpi xmlns:a14="http://schemas.microsoft.com/office/drawing/2010/main"/>
                </a:ext>
              </a:extLst>
            </a:blip>
            <a:srcRect/>
            <a:stretch>
              <a:fillRect/>
            </a:stretch>
          </a:blipFill>
        </p:spPr>
        <p:txBody>
          <a:bodyPr lIns="252000" rIns="432000" bIns="396000" anchor="ctr" anchorCtr="0">
            <a:noAutofit/>
          </a:bodyPr>
          <a:lstStyle>
            <a:lvl1pPr>
              <a:lnSpc>
                <a:spcPct val="90000"/>
              </a:lnSpc>
              <a:defRPr sz="3600">
                <a:solidFill>
                  <a:schemeClr val="bg1"/>
                </a:solidFill>
              </a:defRPr>
            </a:lvl1pPr>
          </a:lstStyle>
          <a:p>
            <a:r>
              <a:rPr lang="en-GB"/>
              <a:t>Click to edit Master title style</a:t>
            </a:r>
            <a:endParaRPr lang="en-GB" dirty="0"/>
          </a:p>
        </p:txBody>
      </p:sp>
      <p:sp>
        <p:nvSpPr>
          <p:cNvPr id="2" name="hcSlideMaster.Section Divider - LongHeader">
            <a:extLst>
              <a:ext uri="{FF2B5EF4-FFF2-40B4-BE49-F238E27FC236}">
                <a16:creationId xmlns:a16="http://schemas.microsoft.com/office/drawing/2014/main" id="{9AD18076-FC02-B8D6-3267-5FCCABFFACB9}"/>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6" name="fcSlideMaster.Section Divider - LongFooter" descr="BAE SYSTEMS PROPRIETARY">
            <a:extLst>
              <a:ext uri="{FF2B5EF4-FFF2-40B4-BE49-F238E27FC236}">
                <a16:creationId xmlns:a16="http://schemas.microsoft.com/office/drawing/2014/main" id="{35FF89B2-2374-3E57-6ABB-61B5376E9D8A}"/>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523001548"/>
      </p:ext>
    </p:extLst>
  </p:cSld>
  <p:clrMapOvr>
    <a:masterClrMapping/>
  </p:clrMapOvr>
  <p:extLst>
    <p:ext uri="{DCECCB84-F9BA-43D5-87BE-67443E8EF086}">
      <p15:sldGuideLst xmlns:p15="http://schemas.microsoft.com/office/powerpoint/2012/main"/>
    </p:ext>
  </p:extLst>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userDrawn="1">
  <p:cSld name="Box Header - One Conten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AE6BFAEE-0D6B-484D-A136-FAE371DF907F}"/>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121932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1" y="719138"/>
            <a:ext cx="60948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D6E1188E-E984-4E55-AB86-D72EB13EC7EE}"/>
              </a:ext>
            </a:extLst>
          </p:cNvPr>
          <p:cNvSpPr>
            <a:spLocks noGrp="1"/>
          </p:cNvSpPr>
          <p:nvPr>
            <p:ph sz="quarter" idx="16" hasCustomPrompt="1"/>
          </p:nvPr>
        </p:nvSpPr>
        <p:spPr>
          <a:xfrm>
            <a:off x="756001" y="2160000"/>
            <a:ext cx="11173199" cy="3067625"/>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0" name="Text Placeholder 9">
            <a:extLst>
              <a:ext uri="{FF2B5EF4-FFF2-40B4-BE49-F238E27FC236}">
                <a16:creationId xmlns:a16="http://schemas.microsoft.com/office/drawing/2014/main" id="{052836A7-8121-45C0-A425-8DCB4CAE9300}"/>
              </a:ext>
            </a:extLst>
          </p:cNvPr>
          <p:cNvSpPr>
            <a:spLocks noGrp="1"/>
          </p:cNvSpPr>
          <p:nvPr>
            <p:ph type="body" sz="quarter" idx="18"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4" name="hcSlideMaster.Box Header - One ContentHeader">
            <a:extLst>
              <a:ext uri="{FF2B5EF4-FFF2-40B4-BE49-F238E27FC236}">
                <a16:creationId xmlns:a16="http://schemas.microsoft.com/office/drawing/2014/main" id="{834B53D8-A7B7-5DBD-937D-421395B8DDC5}"/>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Tree>
    <p:extLst>
      <p:ext uri="{BB962C8B-B14F-4D97-AF65-F5344CB8AC3E}">
        <p14:creationId xmlns:p14="http://schemas.microsoft.com/office/powerpoint/2010/main" val="3139770977"/>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7514">
          <p15:clr>
            <a:srgbClr val="FF96FF"/>
          </p15:clr>
        </p15:guide>
      </p15:sldGuideLst>
    </p:ext>
  </p:extLst>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userDrawn="1">
  <p:cSld name="Box Header - Two Content">
    <p:spTree>
      <p:nvGrpSpPr>
        <p:cNvPr id="1" name=""/>
        <p:cNvGrpSpPr/>
        <p:nvPr/>
      </p:nvGrpSpPr>
      <p:grpSpPr>
        <a:xfrm>
          <a:off x="0" y="0"/>
          <a:ext cx="0" cy="0"/>
          <a:chOff x="0" y="0"/>
          <a:chExt cx="0" cy="0"/>
        </a:xfrm>
      </p:grpSpPr>
      <p:sp>
        <p:nvSpPr>
          <p:cNvPr id="9" name="Text Placeholder 6">
            <a:extLst>
              <a:ext uri="{FF2B5EF4-FFF2-40B4-BE49-F238E27FC236}">
                <a16:creationId xmlns:a16="http://schemas.microsoft.com/office/drawing/2014/main" id="{465EA134-2A1E-4A19-82C3-EBCDB13EFD34}"/>
              </a:ext>
              <a:ext uri="{C183D7F6-B498-43B3-948B-1728B52AA6E4}">
                <adec:decorative xmlns:adec="http://schemas.microsoft.com/office/drawing/2017/decorative" val="1"/>
              </a:ext>
            </a:extLst>
          </p:cNvPr>
          <p:cNvSpPr>
            <a:spLocks noGrp="1"/>
          </p:cNvSpPr>
          <p:nvPr>
            <p:ph type="body" sz="quarter" idx="18" hasCustomPrompt="1"/>
          </p:nvPr>
        </p:nvSpPr>
        <p:spPr>
          <a:xfrm>
            <a:off x="0" y="1357200"/>
            <a:ext cx="121932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3AD23AB9-8D52-4DFD-9DFE-6A6A66F270AB}"/>
              </a:ext>
            </a:extLst>
          </p:cNvPr>
          <p:cNvSpPr>
            <a:spLocks noGrp="1"/>
          </p:cNvSpPr>
          <p:nvPr>
            <p:ph sz="quarter" idx="16" hasCustomPrompt="1"/>
          </p:nvPr>
        </p:nvSpPr>
        <p:spPr>
          <a:xfrm>
            <a:off x="755650" y="2159001"/>
            <a:ext cx="5340000" cy="3073392"/>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0">
            <a:extLst>
              <a:ext uri="{FF2B5EF4-FFF2-40B4-BE49-F238E27FC236}">
                <a16:creationId xmlns:a16="http://schemas.microsoft.com/office/drawing/2014/main" id="{7F53A877-4559-47B9-BB57-B229447F63AD}"/>
              </a:ext>
            </a:extLst>
          </p:cNvPr>
          <p:cNvSpPr>
            <a:spLocks noGrp="1"/>
          </p:cNvSpPr>
          <p:nvPr>
            <p:ph sz="quarter" idx="17" hasCustomPrompt="1"/>
          </p:nvPr>
        </p:nvSpPr>
        <p:spPr>
          <a:xfrm>
            <a:off x="6599999" y="2160000"/>
            <a:ext cx="5340000" cy="3072393"/>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40EF5C6F-0D18-4D9A-B5B8-5B0BB34D9037}"/>
              </a:ext>
            </a:extLst>
          </p:cNvPr>
          <p:cNvSpPr>
            <a:spLocks noGrp="1"/>
          </p:cNvSpPr>
          <p:nvPr>
            <p:ph type="body" sz="quarter" idx="19"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4" name="hcSlideMaster.Box Header - Two ContentHeader">
            <a:extLst>
              <a:ext uri="{FF2B5EF4-FFF2-40B4-BE49-F238E27FC236}">
                <a16:creationId xmlns:a16="http://schemas.microsoft.com/office/drawing/2014/main" id="{F06948CC-BBD5-FD7D-B00D-37A8838233FC}"/>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Tree>
    <p:extLst>
      <p:ext uri="{BB962C8B-B14F-4D97-AF65-F5344CB8AC3E}">
        <p14:creationId xmlns:p14="http://schemas.microsoft.com/office/powerpoint/2010/main" val="2316770568"/>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userDrawn="1">
  <p:cSld name="Box Header - Three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B302C5A9-C00B-4D4A-8DAC-2117BB722038}"/>
              </a:ext>
              <a:ext uri="{C183D7F6-B498-43B3-948B-1728B52AA6E4}">
                <adec:decorative xmlns:adec="http://schemas.microsoft.com/office/drawing/2017/decorative" val="1"/>
              </a:ext>
            </a:extLst>
          </p:cNvPr>
          <p:cNvSpPr>
            <a:spLocks noGrp="1"/>
          </p:cNvSpPr>
          <p:nvPr>
            <p:ph type="body" sz="quarter" idx="19" hasCustomPrompt="1"/>
          </p:nvPr>
        </p:nvSpPr>
        <p:spPr>
          <a:xfrm>
            <a:off x="0" y="1357200"/>
            <a:ext cx="121932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48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EC987343-9DE6-4668-8788-26718958FFD5}"/>
              </a:ext>
            </a:extLst>
          </p:cNvPr>
          <p:cNvSpPr>
            <a:spLocks noGrp="1"/>
          </p:cNvSpPr>
          <p:nvPr>
            <p:ph sz="quarter" idx="16" hasCustomPrompt="1"/>
          </p:nvPr>
        </p:nvSpPr>
        <p:spPr>
          <a:xfrm>
            <a:off x="756001" y="2160000"/>
            <a:ext cx="356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0">
            <a:extLst>
              <a:ext uri="{FF2B5EF4-FFF2-40B4-BE49-F238E27FC236}">
                <a16:creationId xmlns:a16="http://schemas.microsoft.com/office/drawing/2014/main" id="{ECEA46B3-C3E2-48BC-B273-A46946E76AC7}"/>
              </a:ext>
            </a:extLst>
          </p:cNvPr>
          <p:cNvSpPr>
            <a:spLocks noGrp="1"/>
          </p:cNvSpPr>
          <p:nvPr>
            <p:ph sz="quarter" idx="17" hasCustomPrompt="1"/>
          </p:nvPr>
        </p:nvSpPr>
        <p:spPr>
          <a:xfrm>
            <a:off x="4568001" y="2160000"/>
            <a:ext cx="356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0">
            <a:extLst>
              <a:ext uri="{FF2B5EF4-FFF2-40B4-BE49-F238E27FC236}">
                <a16:creationId xmlns:a16="http://schemas.microsoft.com/office/drawing/2014/main" id="{85E7B3E3-A958-48D1-9C8D-C91717E261E5}"/>
              </a:ext>
            </a:extLst>
          </p:cNvPr>
          <p:cNvSpPr>
            <a:spLocks noGrp="1"/>
          </p:cNvSpPr>
          <p:nvPr>
            <p:ph sz="quarter" idx="18" hasCustomPrompt="1"/>
          </p:nvPr>
        </p:nvSpPr>
        <p:spPr>
          <a:xfrm>
            <a:off x="8380000" y="2160000"/>
            <a:ext cx="356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5" name="Text Placeholder 9">
            <a:extLst>
              <a:ext uri="{FF2B5EF4-FFF2-40B4-BE49-F238E27FC236}">
                <a16:creationId xmlns:a16="http://schemas.microsoft.com/office/drawing/2014/main" id="{2784B894-7D71-492A-82B9-0B2243CF10EC}"/>
              </a:ext>
            </a:extLst>
          </p:cNvPr>
          <p:cNvSpPr>
            <a:spLocks noGrp="1"/>
          </p:cNvSpPr>
          <p:nvPr>
            <p:ph type="body" sz="quarter" idx="20"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4" name="hcSlideMaster.Box Header - Three ContentHeader">
            <a:extLst>
              <a:ext uri="{FF2B5EF4-FFF2-40B4-BE49-F238E27FC236}">
                <a16:creationId xmlns:a16="http://schemas.microsoft.com/office/drawing/2014/main" id="{EFCDB17C-1F79-A481-2F6C-2A499949B5DA}"/>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Tree>
    <p:extLst>
      <p:ext uri="{BB962C8B-B14F-4D97-AF65-F5344CB8AC3E}">
        <p14:creationId xmlns:p14="http://schemas.microsoft.com/office/powerpoint/2010/main" val="692229686"/>
      </p:ext>
    </p:extLst>
  </p:cSld>
  <p:clrMapOvr>
    <a:masterClrMapping/>
  </p:clrMapOvr>
  <p:extLst>
    <p:ext uri="{DCECCB84-F9BA-43D5-87BE-67443E8EF086}">
      <p15:sldGuideLst xmlns:p15="http://schemas.microsoft.com/office/powerpoint/2012/main">
        <p15:guide id="1" orient="horz" pos="453">
          <p15:clr>
            <a:srgbClr val="717275"/>
          </p15:clr>
        </p15:guide>
        <p15:guide id="2" orient="horz" pos="855">
          <p15:clr>
            <a:srgbClr val="717275"/>
          </p15:clr>
        </p15:guide>
        <p15:guide id="3" orient="horz" pos="136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userDrawn="1">
  <p:cSld name="Box Header - Content and Picture">
    <p:spTree>
      <p:nvGrpSpPr>
        <p:cNvPr id="1" name=""/>
        <p:cNvGrpSpPr/>
        <p:nvPr/>
      </p:nvGrpSpPr>
      <p:grpSpPr>
        <a:xfrm>
          <a:off x="0" y="0"/>
          <a:ext cx="0" cy="0"/>
          <a:chOff x="0" y="0"/>
          <a:chExt cx="0" cy="0"/>
        </a:xfrm>
      </p:grpSpPr>
      <p:sp>
        <p:nvSpPr>
          <p:cNvPr id="8" name="Text Placeholder 6">
            <a:extLst>
              <a:ext uri="{FF2B5EF4-FFF2-40B4-BE49-F238E27FC236}">
                <a16:creationId xmlns:a16="http://schemas.microsoft.com/office/drawing/2014/main" id="{25199928-C06E-4CB9-96E5-EF5C80BC1312}"/>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121932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008A6A54-631D-46CD-A50B-366743045828}"/>
              </a:ext>
            </a:extLst>
          </p:cNvPr>
          <p:cNvSpPr>
            <a:spLocks noGrp="1"/>
          </p:cNvSpPr>
          <p:nvPr>
            <p:ph sz="quarter" idx="16" hasCustomPrompt="1"/>
          </p:nvPr>
        </p:nvSpPr>
        <p:spPr>
          <a:xfrm>
            <a:off x="756001" y="2160000"/>
            <a:ext cx="5340000" cy="3940763"/>
          </a:xfrm>
        </p:spPr>
        <p:txBody>
          <a:bodyPr tIns="0"/>
          <a:lstStyle>
            <a:lvl1pPr>
              <a:defRPr/>
            </a:lvl1pPr>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Picture Placeholder 8">
            <a:extLst>
              <a:ext uri="{FF2B5EF4-FFF2-40B4-BE49-F238E27FC236}">
                <a16:creationId xmlns:a16="http://schemas.microsoft.com/office/drawing/2014/main" id="{E8553614-A425-4A95-AD44-0B0428BC614A}"/>
              </a:ext>
              <a:ext uri="{C183D7F6-B498-43B3-948B-1728B52AA6E4}">
                <adec:decorative xmlns:adec="http://schemas.microsoft.com/office/drawing/2017/decorative" val="0"/>
              </a:ext>
            </a:extLst>
          </p:cNvPr>
          <p:cNvSpPr>
            <a:spLocks noGrp="1"/>
          </p:cNvSpPr>
          <p:nvPr>
            <p:ph type="pic" sz="quarter" idx="20"/>
          </p:nvPr>
        </p:nvSpPr>
        <p:spPr>
          <a:xfrm>
            <a:off x="6599238" y="1357313"/>
            <a:ext cx="5340000" cy="4743450"/>
          </a:xfrm>
          <a:noFill/>
        </p:spPr>
        <p:txBody>
          <a:bodyPr tIns="144000"/>
          <a:lstStyle>
            <a:lvl1pPr marL="0" indent="0" algn="ctr">
              <a:buNone/>
              <a:defRPr sz="1800"/>
            </a:lvl1pPr>
          </a:lstStyle>
          <a:p>
            <a:r>
              <a:rPr lang="en-GB" dirty="0"/>
              <a:t>Click icon to add picture</a:t>
            </a:r>
          </a:p>
        </p:txBody>
      </p:sp>
      <p:sp>
        <p:nvSpPr>
          <p:cNvPr id="4" name="hcSlideMaster.Box Header - Content and PictureHeader">
            <a:extLst>
              <a:ext uri="{FF2B5EF4-FFF2-40B4-BE49-F238E27FC236}">
                <a16:creationId xmlns:a16="http://schemas.microsoft.com/office/drawing/2014/main" id="{B08D2B81-E946-A3E2-5CD6-9DC9E9F2E00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Tree>
    <p:extLst>
      <p:ext uri="{BB962C8B-B14F-4D97-AF65-F5344CB8AC3E}">
        <p14:creationId xmlns:p14="http://schemas.microsoft.com/office/powerpoint/2010/main" val="381862625"/>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userDrawn="1">
  <p:cSld name="Box Header - Content and two Pictures">
    <p:spTree>
      <p:nvGrpSpPr>
        <p:cNvPr id="1" name=""/>
        <p:cNvGrpSpPr/>
        <p:nvPr/>
      </p:nvGrpSpPr>
      <p:grpSpPr>
        <a:xfrm>
          <a:off x="0" y="0"/>
          <a:ext cx="0" cy="0"/>
          <a:chOff x="0" y="0"/>
          <a:chExt cx="0" cy="0"/>
        </a:xfrm>
      </p:grpSpPr>
      <p:sp>
        <p:nvSpPr>
          <p:cNvPr id="11" name="Text Placeholder 6">
            <a:extLst>
              <a:ext uri="{FF2B5EF4-FFF2-40B4-BE49-F238E27FC236}">
                <a16:creationId xmlns:a16="http://schemas.microsoft.com/office/drawing/2014/main" id="{2F440FA0-69B2-4AE3-A704-4EB1E9E942B2}"/>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12193200" cy="47435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7BAD2C18-3A05-4876-88C4-6928EAEE8417}"/>
              </a:ext>
            </a:extLst>
          </p:cNvPr>
          <p:cNvSpPr>
            <a:spLocks noGrp="1"/>
          </p:cNvSpPr>
          <p:nvPr>
            <p:ph sz="quarter" idx="16" hasCustomPrompt="1"/>
          </p:nvPr>
        </p:nvSpPr>
        <p:spPr>
          <a:xfrm>
            <a:off x="756001" y="2160000"/>
            <a:ext cx="5340000" cy="394200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4" name="Picture Placeholder 8">
            <a:extLst>
              <a:ext uri="{FF2B5EF4-FFF2-40B4-BE49-F238E27FC236}">
                <a16:creationId xmlns:a16="http://schemas.microsoft.com/office/drawing/2014/main" id="{8B7E06AF-9D53-4DB7-8A04-2EAEB7558986}"/>
              </a:ext>
              <a:ext uri="{C183D7F6-B498-43B3-948B-1728B52AA6E4}">
                <adec:decorative xmlns:adec="http://schemas.microsoft.com/office/drawing/2017/decorative" val="0"/>
              </a:ext>
            </a:extLst>
          </p:cNvPr>
          <p:cNvSpPr>
            <a:spLocks noGrp="1"/>
          </p:cNvSpPr>
          <p:nvPr>
            <p:ph type="pic" sz="quarter" idx="21"/>
          </p:nvPr>
        </p:nvSpPr>
        <p:spPr>
          <a:xfrm>
            <a:off x="6599238" y="1357313"/>
            <a:ext cx="5340000" cy="2240999"/>
          </a:xfrm>
          <a:noFill/>
        </p:spPr>
        <p:txBody>
          <a:bodyPr tIns="144000"/>
          <a:lstStyle>
            <a:lvl1pPr marL="0" indent="0" algn="ctr">
              <a:buNone/>
              <a:defRPr sz="1800"/>
            </a:lvl1pPr>
          </a:lstStyle>
          <a:p>
            <a:r>
              <a:rPr lang="en-GB" dirty="0"/>
              <a:t>Click icon to add picture</a:t>
            </a:r>
          </a:p>
        </p:txBody>
      </p:sp>
      <p:sp>
        <p:nvSpPr>
          <p:cNvPr id="13" name="Picture Placeholder 8">
            <a:extLst>
              <a:ext uri="{FF2B5EF4-FFF2-40B4-BE49-F238E27FC236}">
                <a16:creationId xmlns:a16="http://schemas.microsoft.com/office/drawing/2014/main" id="{6F75C54D-2D3D-4848-9E01-6E68A2C42B26}"/>
              </a:ext>
              <a:ext uri="{C183D7F6-B498-43B3-948B-1728B52AA6E4}">
                <adec:decorative xmlns:adec="http://schemas.microsoft.com/office/drawing/2017/decorative" val="0"/>
              </a:ext>
            </a:extLst>
          </p:cNvPr>
          <p:cNvSpPr>
            <a:spLocks noGrp="1"/>
          </p:cNvSpPr>
          <p:nvPr>
            <p:ph type="pic" sz="quarter" idx="20"/>
          </p:nvPr>
        </p:nvSpPr>
        <p:spPr>
          <a:xfrm>
            <a:off x="6599238" y="3859764"/>
            <a:ext cx="5340000" cy="2240999"/>
          </a:xfrm>
          <a:noFill/>
        </p:spPr>
        <p:txBody>
          <a:bodyPr tIns="144000"/>
          <a:lstStyle>
            <a:lvl1pPr marL="0" indent="0" algn="ctr">
              <a:buNone/>
              <a:defRPr sz="1800"/>
            </a:lvl1pPr>
          </a:lstStyle>
          <a:p>
            <a:r>
              <a:rPr lang="en-GB" dirty="0"/>
              <a:t>Click icon to add picture</a:t>
            </a:r>
          </a:p>
        </p:txBody>
      </p:sp>
      <p:sp>
        <p:nvSpPr>
          <p:cNvPr id="4" name="hcSlideMaster.Box Header - Content and two PicturesHeader">
            <a:extLst>
              <a:ext uri="{FF2B5EF4-FFF2-40B4-BE49-F238E27FC236}">
                <a16:creationId xmlns:a16="http://schemas.microsoft.com/office/drawing/2014/main" id="{2E9CA0B0-ED61-039C-57DA-CDAAA5F8CE95}"/>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Tree>
    <p:extLst>
      <p:ext uri="{BB962C8B-B14F-4D97-AF65-F5344CB8AC3E}">
        <p14:creationId xmlns:p14="http://schemas.microsoft.com/office/powerpoint/2010/main" val="1145065708"/>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userDrawn="1">
  <p:cSld name="Box Header - 3 Boxed title and Content">
    <p:spTree>
      <p:nvGrpSpPr>
        <p:cNvPr id="1" name=""/>
        <p:cNvGrpSpPr/>
        <p:nvPr/>
      </p:nvGrpSpPr>
      <p:grpSpPr>
        <a:xfrm>
          <a:off x="0" y="0"/>
          <a:ext cx="0" cy="0"/>
          <a:chOff x="0" y="0"/>
          <a:chExt cx="0" cy="0"/>
        </a:xfrm>
      </p:grpSpPr>
      <p:sp>
        <p:nvSpPr>
          <p:cNvPr id="45" name="Text Placeholder 44">
            <a:extLst>
              <a:ext uri="{FF2B5EF4-FFF2-40B4-BE49-F238E27FC236}">
                <a16:creationId xmlns:a16="http://schemas.microsoft.com/office/drawing/2014/main" id="{0F2F7E28-90F6-4888-B5D9-D6C518BB32ED}"/>
              </a:ext>
              <a:ext uri="{C183D7F6-B498-43B3-948B-1728B52AA6E4}">
                <adec:decorative xmlns:adec="http://schemas.microsoft.com/office/drawing/2017/decorative" val="1"/>
              </a:ext>
            </a:extLst>
          </p:cNvPr>
          <p:cNvSpPr>
            <a:spLocks noGrp="1"/>
          </p:cNvSpPr>
          <p:nvPr>
            <p:ph type="body" sz="quarter" idx="20" hasCustomPrompt="1"/>
          </p:nvPr>
        </p:nvSpPr>
        <p:spPr>
          <a:xfrm>
            <a:off x="0" y="1357201"/>
            <a:ext cx="12192000" cy="4743562"/>
          </a:xfrm>
          <a:solidFill>
            <a:schemeClr val="bg2"/>
          </a:solidFill>
        </p:spPr>
        <p:txBody>
          <a:bodyPr/>
          <a:lstStyle>
            <a:lvl1pPr marL="0" indent="0">
              <a:buNone/>
              <a:defRPr/>
            </a:lvl1pPr>
            <a:lvl2pPr marL="0" indent="0">
              <a:buNone/>
              <a:defRPr/>
            </a:lvl2pPr>
            <a:lvl3pPr marL="0" indent="0">
              <a:buNone/>
              <a:defRPr/>
            </a:lvl3pPr>
            <a:lvl4pPr marL="252000" indent="0">
              <a:buNone/>
              <a:defRPr/>
            </a:lvl4pPr>
            <a:lvl5pPr marL="504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36" name="Text Placeholder 5">
            <a:extLst>
              <a:ext uri="{FF2B5EF4-FFF2-40B4-BE49-F238E27FC236}">
                <a16:creationId xmlns:a16="http://schemas.microsoft.com/office/drawing/2014/main" id="{163AF3FA-CD37-4BFB-9ED5-125E82D0BD83}"/>
              </a:ext>
            </a:extLst>
          </p:cNvPr>
          <p:cNvSpPr>
            <a:spLocks noGrp="1"/>
          </p:cNvSpPr>
          <p:nvPr>
            <p:ph type="body" sz="quarter" idx="11"/>
          </p:nvPr>
        </p:nvSpPr>
        <p:spPr>
          <a:xfrm>
            <a:off x="757238" y="2159000"/>
            <a:ext cx="3560000" cy="7020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298F8E66-6C94-40A7-B10D-9D506696DDCD}"/>
              </a:ext>
            </a:extLst>
          </p:cNvPr>
          <p:cNvSpPr>
            <a:spLocks noGrp="1"/>
          </p:cNvSpPr>
          <p:nvPr>
            <p:ph sz="quarter" idx="12"/>
          </p:nvPr>
        </p:nvSpPr>
        <p:spPr>
          <a:xfrm>
            <a:off x="755650" y="2968625"/>
            <a:ext cx="356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20F8FB04-B864-45A7-A035-AA7CEF2DEC8A}"/>
              </a:ext>
            </a:extLst>
          </p:cNvPr>
          <p:cNvSpPr>
            <a:spLocks noGrp="1"/>
          </p:cNvSpPr>
          <p:nvPr>
            <p:ph type="pic" sz="quarter" idx="13"/>
          </p:nvPr>
        </p:nvSpPr>
        <p:spPr>
          <a:xfrm>
            <a:off x="757238" y="4589463"/>
            <a:ext cx="3560000" cy="1511300"/>
          </a:xfrm>
        </p:spPr>
        <p:txBody>
          <a:bodyPr tIns="72000"/>
          <a:lstStyle>
            <a:lvl1pPr marL="0" indent="0" algn="ctr">
              <a:buNone/>
              <a:defRPr sz="1800"/>
            </a:lvl1pPr>
          </a:lstStyle>
          <a:p>
            <a:r>
              <a:rPr lang="en-GB" dirty="0"/>
              <a:t>Click icon to add picture</a:t>
            </a:r>
          </a:p>
        </p:txBody>
      </p:sp>
      <p:sp>
        <p:nvSpPr>
          <p:cNvPr id="37" name="Text Placeholder 5">
            <a:extLst>
              <a:ext uri="{FF2B5EF4-FFF2-40B4-BE49-F238E27FC236}">
                <a16:creationId xmlns:a16="http://schemas.microsoft.com/office/drawing/2014/main" id="{A7FDABBB-D50A-4291-8058-4752636BF03D}"/>
              </a:ext>
            </a:extLst>
          </p:cNvPr>
          <p:cNvSpPr>
            <a:spLocks noGrp="1"/>
          </p:cNvSpPr>
          <p:nvPr>
            <p:ph type="body" sz="quarter" idx="14"/>
          </p:nvPr>
        </p:nvSpPr>
        <p:spPr>
          <a:xfrm>
            <a:off x="4567238" y="2159000"/>
            <a:ext cx="3560000" cy="7020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13" name="Content Placeholder 12">
            <a:extLst>
              <a:ext uri="{FF2B5EF4-FFF2-40B4-BE49-F238E27FC236}">
                <a16:creationId xmlns:a16="http://schemas.microsoft.com/office/drawing/2014/main" id="{5558B06C-F48C-4D2F-85C7-A928E65B98A6}"/>
              </a:ext>
            </a:extLst>
          </p:cNvPr>
          <p:cNvSpPr>
            <a:spLocks noGrp="1"/>
          </p:cNvSpPr>
          <p:nvPr>
            <p:ph sz="quarter" idx="15"/>
          </p:nvPr>
        </p:nvSpPr>
        <p:spPr>
          <a:xfrm>
            <a:off x="4562473" y="2968625"/>
            <a:ext cx="356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8" name="Picture Placeholder 37">
            <a:extLst>
              <a:ext uri="{FF2B5EF4-FFF2-40B4-BE49-F238E27FC236}">
                <a16:creationId xmlns:a16="http://schemas.microsoft.com/office/drawing/2014/main" id="{386E4943-BA3E-4AF0-8D58-839214D5CB23}"/>
              </a:ext>
            </a:extLst>
          </p:cNvPr>
          <p:cNvSpPr>
            <a:spLocks noGrp="1"/>
          </p:cNvSpPr>
          <p:nvPr>
            <p:ph type="pic" sz="quarter" idx="16"/>
          </p:nvPr>
        </p:nvSpPr>
        <p:spPr>
          <a:xfrm>
            <a:off x="4562472" y="4589463"/>
            <a:ext cx="3560000" cy="1511300"/>
          </a:xfrm>
        </p:spPr>
        <p:txBody>
          <a:bodyPr tIns="72000"/>
          <a:lstStyle>
            <a:lvl1pPr marL="0" indent="0" algn="ctr">
              <a:buNone/>
              <a:defRPr sz="1800"/>
            </a:lvl1pPr>
          </a:lstStyle>
          <a:p>
            <a:r>
              <a:rPr lang="en-GB" dirty="0"/>
              <a:t>Click icon to add picture</a:t>
            </a:r>
          </a:p>
        </p:txBody>
      </p:sp>
      <p:sp>
        <p:nvSpPr>
          <p:cNvPr id="39" name="Text Placeholder 5">
            <a:extLst>
              <a:ext uri="{FF2B5EF4-FFF2-40B4-BE49-F238E27FC236}">
                <a16:creationId xmlns:a16="http://schemas.microsoft.com/office/drawing/2014/main" id="{D7493B8C-0356-4EC0-9E5C-92AE4FD36D54}"/>
              </a:ext>
            </a:extLst>
          </p:cNvPr>
          <p:cNvSpPr>
            <a:spLocks noGrp="1"/>
          </p:cNvSpPr>
          <p:nvPr>
            <p:ph type="body" sz="quarter" idx="17"/>
          </p:nvPr>
        </p:nvSpPr>
        <p:spPr>
          <a:xfrm>
            <a:off x="8386768" y="2159000"/>
            <a:ext cx="3560000" cy="7020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41" name="Content Placeholder 40">
            <a:extLst>
              <a:ext uri="{FF2B5EF4-FFF2-40B4-BE49-F238E27FC236}">
                <a16:creationId xmlns:a16="http://schemas.microsoft.com/office/drawing/2014/main" id="{32D53481-49C8-433F-AC61-3FB3864EFD35}"/>
              </a:ext>
            </a:extLst>
          </p:cNvPr>
          <p:cNvSpPr>
            <a:spLocks noGrp="1"/>
          </p:cNvSpPr>
          <p:nvPr>
            <p:ph sz="quarter" idx="18"/>
          </p:nvPr>
        </p:nvSpPr>
        <p:spPr>
          <a:xfrm>
            <a:off x="8378826" y="2965448"/>
            <a:ext cx="356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3" name="Picture Placeholder 42">
            <a:extLst>
              <a:ext uri="{FF2B5EF4-FFF2-40B4-BE49-F238E27FC236}">
                <a16:creationId xmlns:a16="http://schemas.microsoft.com/office/drawing/2014/main" id="{5971B98D-6A61-421C-AA7E-C08E9D8D81F3}"/>
              </a:ext>
            </a:extLst>
          </p:cNvPr>
          <p:cNvSpPr>
            <a:spLocks noGrp="1"/>
          </p:cNvSpPr>
          <p:nvPr>
            <p:ph type="pic" sz="quarter" idx="19"/>
          </p:nvPr>
        </p:nvSpPr>
        <p:spPr>
          <a:xfrm>
            <a:off x="8378825" y="4586286"/>
            <a:ext cx="3560000" cy="1511300"/>
          </a:xfrm>
        </p:spPr>
        <p:txBody>
          <a:bodyPr tIns="72000"/>
          <a:lstStyle>
            <a:lvl1pPr marL="0" indent="0" algn="ctr">
              <a:buNone/>
              <a:defRPr sz="1800"/>
            </a:lvl1pPr>
          </a:lstStyle>
          <a:p>
            <a:r>
              <a:rPr lang="en-GB" dirty="0"/>
              <a:t>Click icon to add picture</a:t>
            </a:r>
          </a:p>
        </p:txBody>
      </p:sp>
      <p:sp>
        <p:nvSpPr>
          <p:cNvPr id="4" name="hcSlideMaster.Box Header - 3 Boxed title and ContentHeader">
            <a:extLst>
              <a:ext uri="{FF2B5EF4-FFF2-40B4-BE49-F238E27FC236}">
                <a16:creationId xmlns:a16="http://schemas.microsoft.com/office/drawing/2014/main" id="{F0D60723-855D-0EF3-A18E-4D2861C0FD56}"/>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3 Boxed title and ContentFooter" descr="BAE SYSTEMS PROPRIETARY">
            <a:extLst>
              <a:ext uri="{FF2B5EF4-FFF2-40B4-BE49-F238E27FC236}">
                <a16:creationId xmlns:a16="http://schemas.microsoft.com/office/drawing/2014/main" id="{19E628A3-708B-F5E6-A4C6-BF841CC76AFC}"/>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961682128"/>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36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151.xml><?xml version="1.0" encoding="utf-8"?>
<p:sldLayout xmlns:a="http://schemas.openxmlformats.org/drawingml/2006/main" xmlns:r="http://schemas.openxmlformats.org/officeDocument/2006/relationships" xmlns:p="http://schemas.openxmlformats.org/presentationml/2006/main" preserve="1" userDrawn="1">
  <p:cSld name="Box Header - 5 Boxed title and Content">
    <p:spTree>
      <p:nvGrpSpPr>
        <p:cNvPr id="1" name=""/>
        <p:cNvGrpSpPr/>
        <p:nvPr/>
      </p:nvGrpSpPr>
      <p:grpSpPr>
        <a:xfrm>
          <a:off x="0" y="0"/>
          <a:ext cx="0" cy="0"/>
          <a:chOff x="0" y="0"/>
          <a:chExt cx="0" cy="0"/>
        </a:xfrm>
      </p:grpSpPr>
      <p:sp>
        <p:nvSpPr>
          <p:cNvPr id="33" name="Text Placeholder 32">
            <a:extLst>
              <a:ext uri="{FF2B5EF4-FFF2-40B4-BE49-F238E27FC236}">
                <a16:creationId xmlns:a16="http://schemas.microsoft.com/office/drawing/2014/main" id="{1CBDB3ED-260A-444B-94C5-54437DFC5D94}"/>
              </a:ext>
              <a:ext uri="{C183D7F6-B498-43B3-948B-1728B52AA6E4}">
                <adec:decorative xmlns:adec="http://schemas.microsoft.com/office/drawing/2017/decorative" val="1"/>
              </a:ext>
            </a:extLst>
          </p:cNvPr>
          <p:cNvSpPr>
            <a:spLocks noGrp="1"/>
          </p:cNvSpPr>
          <p:nvPr>
            <p:ph type="body" sz="quarter" idx="26" hasCustomPrompt="1"/>
          </p:nvPr>
        </p:nvSpPr>
        <p:spPr>
          <a:xfrm>
            <a:off x="0" y="1357201"/>
            <a:ext cx="12192000" cy="4743562"/>
          </a:xfrm>
          <a:solidFill>
            <a:schemeClr val="bg2"/>
          </a:solidFill>
        </p:spPr>
        <p:txBody>
          <a:bodyPr/>
          <a:lstStyle>
            <a:lvl1pPr marL="0" indent="0">
              <a:buNone/>
              <a:defRPr/>
            </a:lvl1pPr>
            <a:lvl2pPr marL="0" indent="0">
              <a:buNone/>
              <a:defRPr/>
            </a:lvl2pPr>
            <a:lvl3pPr marL="0" indent="0">
              <a:buNone/>
              <a:defRPr/>
            </a:lvl3pPr>
            <a:lvl4pPr marL="252000" indent="0">
              <a:buNone/>
              <a:defRPr/>
            </a:lvl4pPr>
            <a:lvl5pPr marL="504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5" name="Text Placeholder 5">
            <a:extLst>
              <a:ext uri="{FF2B5EF4-FFF2-40B4-BE49-F238E27FC236}">
                <a16:creationId xmlns:a16="http://schemas.microsoft.com/office/drawing/2014/main" id="{33751D8A-7F22-43FB-9265-B515EC79A4D9}"/>
              </a:ext>
            </a:extLst>
          </p:cNvPr>
          <p:cNvSpPr>
            <a:spLocks noGrp="1"/>
          </p:cNvSpPr>
          <p:nvPr>
            <p:ph type="body" sz="quarter" idx="11" hasCustomPrompt="1"/>
          </p:nvPr>
        </p:nvSpPr>
        <p:spPr>
          <a:xfrm>
            <a:off x="755649" y="2159000"/>
            <a:ext cx="2035200" cy="3429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6" name="Content Placeholder 5">
            <a:extLst>
              <a:ext uri="{FF2B5EF4-FFF2-40B4-BE49-F238E27FC236}">
                <a16:creationId xmlns:a16="http://schemas.microsoft.com/office/drawing/2014/main" id="{654D1464-24B8-4CF3-88F1-41DCA29FDF6D}"/>
              </a:ext>
            </a:extLst>
          </p:cNvPr>
          <p:cNvSpPr>
            <a:spLocks noGrp="1"/>
          </p:cNvSpPr>
          <p:nvPr>
            <p:ph sz="quarter" idx="12"/>
          </p:nvPr>
        </p:nvSpPr>
        <p:spPr>
          <a:xfrm>
            <a:off x="755649"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9" name="Picture Placeholder 8">
            <a:extLst>
              <a:ext uri="{FF2B5EF4-FFF2-40B4-BE49-F238E27FC236}">
                <a16:creationId xmlns:a16="http://schemas.microsoft.com/office/drawing/2014/main" id="{A00E0D18-219C-4225-A990-84EB6045F953}"/>
              </a:ext>
              <a:ext uri="{C183D7F6-B498-43B3-948B-1728B52AA6E4}">
                <adec:decorative xmlns:adec="http://schemas.microsoft.com/office/drawing/2017/decorative" val="0"/>
              </a:ext>
            </a:extLst>
          </p:cNvPr>
          <p:cNvSpPr>
            <a:spLocks noGrp="1"/>
          </p:cNvSpPr>
          <p:nvPr>
            <p:ph type="pic" sz="quarter" idx="13"/>
          </p:nvPr>
        </p:nvSpPr>
        <p:spPr>
          <a:xfrm>
            <a:off x="755649" y="5308600"/>
            <a:ext cx="2035200" cy="792163"/>
          </a:xfrm>
        </p:spPr>
        <p:txBody>
          <a:bodyPr tIns="0"/>
          <a:lstStyle>
            <a:lvl1pPr marL="0" indent="0" algn="ctr">
              <a:buNone/>
              <a:defRPr sz="1600"/>
            </a:lvl1pPr>
          </a:lstStyle>
          <a:p>
            <a:r>
              <a:rPr lang="en-GB" dirty="0"/>
              <a:t>Click icon to add picture</a:t>
            </a:r>
          </a:p>
        </p:txBody>
      </p:sp>
      <p:sp>
        <p:nvSpPr>
          <p:cNvPr id="20" name="Text Placeholder 5">
            <a:extLst>
              <a:ext uri="{FF2B5EF4-FFF2-40B4-BE49-F238E27FC236}">
                <a16:creationId xmlns:a16="http://schemas.microsoft.com/office/drawing/2014/main" id="{CF83073C-C10F-4032-A81F-6B701EDCCFB5}"/>
              </a:ext>
            </a:extLst>
          </p:cNvPr>
          <p:cNvSpPr>
            <a:spLocks noGrp="1"/>
          </p:cNvSpPr>
          <p:nvPr>
            <p:ph type="body" sz="quarter" idx="14" hasCustomPrompt="1"/>
          </p:nvPr>
        </p:nvSpPr>
        <p:spPr>
          <a:xfrm>
            <a:off x="3049614" y="2177019"/>
            <a:ext cx="2035200" cy="3429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2" name="Content Placeholder 11">
            <a:extLst>
              <a:ext uri="{FF2B5EF4-FFF2-40B4-BE49-F238E27FC236}">
                <a16:creationId xmlns:a16="http://schemas.microsoft.com/office/drawing/2014/main" id="{64D61A30-6B4B-4757-A826-7C179B81ADE4}"/>
              </a:ext>
            </a:extLst>
          </p:cNvPr>
          <p:cNvSpPr>
            <a:spLocks noGrp="1"/>
          </p:cNvSpPr>
          <p:nvPr>
            <p:ph sz="quarter" idx="15"/>
          </p:nvPr>
        </p:nvSpPr>
        <p:spPr>
          <a:xfrm>
            <a:off x="3048026"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2C4225E5-3171-42C6-A80F-7AC7599FC112}"/>
              </a:ext>
              <a:ext uri="{C183D7F6-B498-43B3-948B-1728B52AA6E4}">
                <adec:decorative xmlns:adec="http://schemas.microsoft.com/office/drawing/2017/decorative" val="0"/>
              </a:ext>
            </a:extLst>
          </p:cNvPr>
          <p:cNvSpPr>
            <a:spLocks noGrp="1"/>
          </p:cNvSpPr>
          <p:nvPr>
            <p:ph type="pic" sz="quarter" idx="16"/>
          </p:nvPr>
        </p:nvSpPr>
        <p:spPr>
          <a:xfrm>
            <a:off x="3048026" y="5308600"/>
            <a:ext cx="2035200" cy="792163"/>
          </a:xfrm>
        </p:spPr>
        <p:txBody>
          <a:bodyPr tIns="0"/>
          <a:lstStyle>
            <a:lvl1pPr marL="0" indent="0" algn="ctr">
              <a:buNone/>
              <a:defRPr sz="1600"/>
            </a:lvl1pPr>
          </a:lstStyle>
          <a:p>
            <a:r>
              <a:rPr lang="en-GB" dirty="0"/>
              <a:t>Click icon to add picture</a:t>
            </a:r>
          </a:p>
        </p:txBody>
      </p:sp>
      <p:sp>
        <p:nvSpPr>
          <p:cNvPr id="25" name="Text Placeholder 5">
            <a:extLst>
              <a:ext uri="{FF2B5EF4-FFF2-40B4-BE49-F238E27FC236}">
                <a16:creationId xmlns:a16="http://schemas.microsoft.com/office/drawing/2014/main" id="{7158B6D9-3B26-4DB7-83C8-3900F9957915}"/>
              </a:ext>
            </a:extLst>
          </p:cNvPr>
          <p:cNvSpPr>
            <a:spLocks noGrp="1"/>
          </p:cNvSpPr>
          <p:nvPr>
            <p:ph type="body" sz="quarter" idx="17" hasCustomPrompt="1"/>
          </p:nvPr>
        </p:nvSpPr>
        <p:spPr>
          <a:xfrm>
            <a:off x="5343579" y="2177019"/>
            <a:ext cx="2035200" cy="342900"/>
          </a:xfrm>
          <a:solidFill>
            <a:schemeClr val="tx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8" name="Content Placeholder 17">
            <a:extLst>
              <a:ext uri="{FF2B5EF4-FFF2-40B4-BE49-F238E27FC236}">
                <a16:creationId xmlns:a16="http://schemas.microsoft.com/office/drawing/2014/main" id="{7C7A30BC-39C6-447A-84E3-209169D67028}"/>
              </a:ext>
            </a:extLst>
          </p:cNvPr>
          <p:cNvSpPr>
            <a:spLocks noGrp="1"/>
          </p:cNvSpPr>
          <p:nvPr>
            <p:ph sz="quarter" idx="18"/>
          </p:nvPr>
        </p:nvSpPr>
        <p:spPr>
          <a:xfrm>
            <a:off x="5341990"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1" name="Picture Placeholder 20">
            <a:extLst>
              <a:ext uri="{FF2B5EF4-FFF2-40B4-BE49-F238E27FC236}">
                <a16:creationId xmlns:a16="http://schemas.microsoft.com/office/drawing/2014/main" id="{651D0CBF-5A3C-4D3F-A148-70393C713FDF}"/>
              </a:ext>
              <a:ext uri="{C183D7F6-B498-43B3-948B-1728B52AA6E4}">
                <adec:decorative xmlns:adec="http://schemas.microsoft.com/office/drawing/2017/decorative" val="0"/>
              </a:ext>
            </a:extLst>
          </p:cNvPr>
          <p:cNvSpPr>
            <a:spLocks noGrp="1"/>
          </p:cNvSpPr>
          <p:nvPr>
            <p:ph type="pic" sz="quarter" idx="19"/>
          </p:nvPr>
        </p:nvSpPr>
        <p:spPr>
          <a:xfrm>
            <a:off x="5340403" y="5308600"/>
            <a:ext cx="2035200" cy="792163"/>
          </a:xfrm>
        </p:spPr>
        <p:txBody>
          <a:bodyPr tIns="0"/>
          <a:lstStyle>
            <a:lvl1pPr marL="0" indent="0" algn="ctr">
              <a:buNone/>
              <a:defRPr sz="1600"/>
            </a:lvl1pPr>
          </a:lstStyle>
          <a:p>
            <a:r>
              <a:rPr lang="en-GB" dirty="0"/>
              <a:t>Click icon to add picture</a:t>
            </a:r>
          </a:p>
        </p:txBody>
      </p:sp>
      <p:sp>
        <p:nvSpPr>
          <p:cNvPr id="30" name="Text Placeholder 5">
            <a:extLst>
              <a:ext uri="{FF2B5EF4-FFF2-40B4-BE49-F238E27FC236}">
                <a16:creationId xmlns:a16="http://schemas.microsoft.com/office/drawing/2014/main" id="{DF9630D0-6DF3-4302-8F1F-AC29A02D02BC}"/>
              </a:ext>
            </a:extLst>
          </p:cNvPr>
          <p:cNvSpPr>
            <a:spLocks noGrp="1"/>
          </p:cNvSpPr>
          <p:nvPr>
            <p:ph type="body" sz="quarter" idx="20" hasCustomPrompt="1"/>
          </p:nvPr>
        </p:nvSpPr>
        <p:spPr>
          <a:xfrm>
            <a:off x="7623176" y="2177019"/>
            <a:ext cx="2035200" cy="3429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3" name="Content Placeholder 22">
            <a:extLst>
              <a:ext uri="{FF2B5EF4-FFF2-40B4-BE49-F238E27FC236}">
                <a16:creationId xmlns:a16="http://schemas.microsoft.com/office/drawing/2014/main" id="{6EBC63A6-10D8-4CEC-80D2-40C32B44D6A8}"/>
              </a:ext>
            </a:extLst>
          </p:cNvPr>
          <p:cNvSpPr>
            <a:spLocks noGrp="1"/>
          </p:cNvSpPr>
          <p:nvPr>
            <p:ph sz="quarter" idx="21"/>
          </p:nvPr>
        </p:nvSpPr>
        <p:spPr>
          <a:xfrm>
            <a:off x="7616825"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6" name="Picture Placeholder 25">
            <a:extLst>
              <a:ext uri="{FF2B5EF4-FFF2-40B4-BE49-F238E27FC236}">
                <a16:creationId xmlns:a16="http://schemas.microsoft.com/office/drawing/2014/main" id="{44E6DF0B-B020-4DC3-A3E4-388A77195891}"/>
              </a:ext>
              <a:ext uri="{C183D7F6-B498-43B3-948B-1728B52AA6E4}">
                <adec:decorative xmlns:adec="http://schemas.microsoft.com/office/drawing/2017/decorative" val="0"/>
              </a:ext>
            </a:extLst>
          </p:cNvPr>
          <p:cNvSpPr>
            <a:spLocks noGrp="1"/>
          </p:cNvSpPr>
          <p:nvPr>
            <p:ph type="pic" sz="quarter" idx="22"/>
          </p:nvPr>
        </p:nvSpPr>
        <p:spPr>
          <a:xfrm>
            <a:off x="7623175" y="5308600"/>
            <a:ext cx="2035200" cy="792163"/>
          </a:xfrm>
        </p:spPr>
        <p:txBody>
          <a:bodyPr tIns="0"/>
          <a:lstStyle>
            <a:lvl1pPr marL="0" indent="0" algn="ctr">
              <a:buNone/>
              <a:defRPr sz="1600"/>
            </a:lvl1pPr>
          </a:lstStyle>
          <a:p>
            <a:r>
              <a:rPr lang="en-GB" dirty="0"/>
              <a:t>Click icon to add picture</a:t>
            </a:r>
          </a:p>
        </p:txBody>
      </p:sp>
      <p:sp>
        <p:nvSpPr>
          <p:cNvPr id="35" name="Text Placeholder 5">
            <a:extLst>
              <a:ext uri="{FF2B5EF4-FFF2-40B4-BE49-F238E27FC236}">
                <a16:creationId xmlns:a16="http://schemas.microsoft.com/office/drawing/2014/main" id="{40D0C539-FE82-45F2-ADE5-03FD735462CB}"/>
              </a:ext>
            </a:extLst>
          </p:cNvPr>
          <p:cNvSpPr>
            <a:spLocks noGrp="1"/>
          </p:cNvSpPr>
          <p:nvPr>
            <p:ph type="body" sz="quarter" idx="23" hasCustomPrompt="1"/>
          </p:nvPr>
        </p:nvSpPr>
        <p:spPr>
          <a:xfrm>
            <a:off x="9906001" y="2159000"/>
            <a:ext cx="2035200" cy="342900"/>
          </a:xfrm>
          <a:solidFill>
            <a:srgbClr val="FC4C0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8" name="Content Placeholder 27">
            <a:extLst>
              <a:ext uri="{FF2B5EF4-FFF2-40B4-BE49-F238E27FC236}">
                <a16:creationId xmlns:a16="http://schemas.microsoft.com/office/drawing/2014/main" id="{281A0A00-A3DD-4D83-BFFD-52096D211464}"/>
              </a:ext>
            </a:extLst>
          </p:cNvPr>
          <p:cNvSpPr>
            <a:spLocks noGrp="1"/>
          </p:cNvSpPr>
          <p:nvPr>
            <p:ph sz="quarter" idx="24"/>
          </p:nvPr>
        </p:nvSpPr>
        <p:spPr>
          <a:xfrm>
            <a:off x="9913939"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1" name="Picture Placeholder 30">
            <a:extLst>
              <a:ext uri="{FF2B5EF4-FFF2-40B4-BE49-F238E27FC236}">
                <a16:creationId xmlns:a16="http://schemas.microsoft.com/office/drawing/2014/main" id="{4A3E8C3E-64C8-40F2-92EE-38E33E0803CA}"/>
              </a:ext>
              <a:ext uri="{C183D7F6-B498-43B3-948B-1728B52AA6E4}">
                <adec:decorative xmlns:adec="http://schemas.microsoft.com/office/drawing/2017/decorative" val="0"/>
              </a:ext>
            </a:extLst>
          </p:cNvPr>
          <p:cNvSpPr>
            <a:spLocks noGrp="1"/>
          </p:cNvSpPr>
          <p:nvPr>
            <p:ph type="pic" sz="quarter" idx="25"/>
          </p:nvPr>
        </p:nvSpPr>
        <p:spPr>
          <a:xfrm>
            <a:off x="9906001" y="5308600"/>
            <a:ext cx="2035200" cy="792163"/>
          </a:xfrm>
        </p:spPr>
        <p:txBody>
          <a:bodyPr tIns="0"/>
          <a:lstStyle>
            <a:lvl1pPr marL="0" indent="0" algn="ctr">
              <a:buNone/>
              <a:defRPr sz="1600"/>
            </a:lvl1pPr>
          </a:lstStyle>
          <a:p>
            <a:r>
              <a:rPr lang="en-GB" dirty="0"/>
              <a:t>Click icon to add picture</a:t>
            </a:r>
          </a:p>
        </p:txBody>
      </p:sp>
      <p:sp>
        <p:nvSpPr>
          <p:cNvPr id="4" name="hcSlideMaster.Box Header - 5 Boxed title and ContentHeader">
            <a:extLst>
              <a:ext uri="{FF2B5EF4-FFF2-40B4-BE49-F238E27FC236}">
                <a16:creationId xmlns:a16="http://schemas.microsoft.com/office/drawing/2014/main" id="{52AFB52D-92CA-C182-E1AC-87C044267D0E}"/>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Tree>
    <p:extLst>
      <p:ext uri="{BB962C8B-B14F-4D97-AF65-F5344CB8AC3E}">
        <p14:creationId xmlns:p14="http://schemas.microsoft.com/office/powerpoint/2010/main" val="3068496708"/>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360">
          <p15:clr>
            <a:srgbClr val="FF96FF"/>
          </p15:clr>
        </p15:guide>
        <p15:guide id="4" orient="horz" pos="3843">
          <p15:clr>
            <a:srgbClr val="FF96FF"/>
          </p15:clr>
        </p15:guide>
        <p15:guide id="5" pos="476">
          <p15:clr>
            <a:srgbClr val="FF96FF"/>
          </p15:clr>
        </p15:guide>
        <p15:guide id="6" pos="1758">
          <p15:clr>
            <a:srgbClr val="FF96FF"/>
          </p15:clr>
        </p15:guide>
        <p15:guide id="7" pos="1916">
          <p15:clr>
            <a:srgbClr val="FF96FF"/>
          </p15:clr>
        </p15:guide>
        <p15:guide id="8" pos="3198">
          <p15:clr>
            <a:srgbClr val="FF96FF"/>
          </p15:clr>
        </p15:guide>
        <p15:guide id="9" pos="3357">
          <p15:clr>
            <a:srgbClr val="FF96FF"/>
          </p15:clr>
        </p15:guide>
        <p15:guide id="10" pos="4639">
          <p15:clr>
            <a:srgbClr val="FF96FF"/>
          </p15:clr>
        </p15:guide>
        <p15:guide id="11" pos="4798">
          <p15:clr>
            <a:srgbClr val="FF96FF"/>
          </p15:clr>
        </p15:guide>
        <p15:guide id="12" pos="6080">
          <p15:clr>
            <a:srgbClr val="FF96FF"/>
          </p15:clr>
        </p15:guide>
        <p15:guide id="13" pos="6239">
          <p15:clr>
            <a:srgbClr val="FF96FF"/>
          </p15:clr>
        </p15:guide>
        <p15:guide id="14" pos="7521">
          <p15:clr>
            <a:srgbClr val="FF96FF"/>
          </p15:clr>
        </p15:guide>
      </p15:sldGuideLst>
    </p:ext>
  </p:extLst>
</p:sldLayout>
</file>

<file path=ppt/slideLayouts/slideLayout152.xml><?xml version="1.0" encoding="utf-8"?>
<p:sldLayout xmlns:a="http://schemas.openxmlformats.org/drawingml/2006/main" xmlns:r="http://schemas.openxmlformats.org/officeDocument/2006/relationships" xmlns:p="http://schemas.openxmlformats.org/presentationml/2006/main" preserve="1" userDrawn="1">
  <p:cSld name="Box Header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4" name="hcSlideMaster.Box Header OnlyHeader">
            <a:extLst>
              <a:ext uri="{FF2B5EF4-FFF2-40B4-BE49-F238E27FC236}">
                <a16:creationId xmlns:a16="http://schemas.microsoft.com/office/drawing/2014/main" id="{1CE29481-C6E5-E901-405D-033A6688CC0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OnlyFooter" descr="BAE SYSTEMS PROPRIETARY">
            <a:extLst>
              <a:ext uri="{FF2B5EF4-FFF2-40B4-BE49-F238E27FC236}">
                <a16:creationId xmlns:a16="http://schemas.microsoft.com/office/drawing/2014/main" id="{C25EADA5-A162-CC30-39BE-E1C6D0AF8BEA}"/>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083490988"/>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6" orient="horz" pos="3843">
          <p15:clr>
            <a:srgbClr val="FF96FF"/>
          </p15:clr>
        </p15:guide>
        <p15:guide id="7" pos="476">
          <p15:clr>
            <a:srgbClr val="FF96FF"/>
          </p15:clr>
        </p15:guide>
        <p15:guide id="10" pos="7521">
          <p15:clr>
            <a:srgbClr val="FF96FF"/>
          </p15:clr>
        </p15:guide>
      </p15:sldGuideLst>
    </p:ext>
  </p:extLst>
</p:sldLayout>
</file>

<file path=ppt/slideLayouts/slideLayout153.xml><?xml version="1.0" encoding="utf-8"?>
<p:sldLayout xmlns:a="http://schemas.openxmlformats.org/drawingml/2006/main" xmlns:r="http://schemas.openxmlformats.org/officeDocument/2006/relationships" xmlns:p="http://schemas.openxmlformats.org/presentationml/2006/main" preserve="1" userDrawn="1">
  <p:cSld name="One Content">
    <p:spTree>
      <p:nvGrpSpPr>
        <p:cNvPr id="1" name=""/>
        <p:cNvGrpSpPr/>
        <p:nvPr/>
      </p:nvGrpSpPr>
      <p:grpSpPr>
        <a:xfrm>
          <a:off x="0" y="0"/>
          <a:ext cx="0" cy="0"/>
          <a:chOff x="0" y="0"/>
          <a:chExt cx="0" cy="0"/>
        </a:xfrm>
      </p:grpSpPr>
      <p:sp>
        <p:nvSpPr>
          <p:cNvPr id="13" name="Text Placeholder 6">
            <a:extLst>
              <a:ext uri="{FF2B5EF4-FFF2-40B4-BE49-F238E27FC236}">
                <a16:creationId xmlns:a16="http://schemas.microsoft.com/office/drawing/2014/main" id="{E3F28EA0-50C3-41C4-8BA5-B5CA28E6FEFE}"/>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55428F21-D19F-4753-B8DE-F5385E934FBB}"/>
              </a:ext>
            </a:extLst>
          </p:cNvPr>
          <p:cNvSpPr>
            <a:spLocks noGrp="1"/>
          </p:cNvSpPr>
          <p:nvPr>
            <p:ph type="title"/>
          </p:nvPr>
        </p:nvSpPr>
        <p:spPr/>
        <p:txBody>
          <a:bodyPr/>
          <a:lstStyle/>
          <a:p>
            <a:r>
              <a:rPr lang="en-GB"/>
              <a:t>Click to edit Master title style</a:t>
            </a:r>
            <a:endParaRPr lang="en-GB" dirty="0"/>
          </a:p>
        </p:txBody>
      </p:sp>
      <p:sp>
        <p:nvSpPr>
          <p:cNvPr id="12" name="Content Placeholder 11">
            <a:extLst>
              <a:ext uri="{FF2B5EF4-FFF2-40B4-BE49-F238E27FC236}">
                <a16:creationId xmlns:a16="http://schemas.microsoft.com/office/drawing/2014/main" id="{30953246-894E-4AFF-8DBA-055A88ABC552}"/>
              </a:ext>
            </a:extLst>
          </p:cNvPr>
          <p:cNvSpPr>
            <a:spLocks noGrp="1"/>
          </p:cNvSpPr>
          <p:nvPr>
            <p:ph sz="quarter" idx="17" hasCustomPrompt="1"/>
          </p:nvPr>
        </p:nvSpPr>
        <p:spPr>
          <a:xfrm>
            <a:off x="755649" y="1618262"/>
            <a:ext cx="11184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4" name="Text Placeholder 9">
            <a:extLst>
              <a:ext uri="{FF2B5EF4-FFF2-40B4-BE49-F238E27FC236}">
                <a16:creationId xmlns:a16="http://schemas.microsoft.com/office/drawing/2014/main" id="{00C1D73B-DA24-4465-8AD7-902AD881A8FD}"/>
              </a:ext>
              <a:ext uri="{C183D7F6-B498-43B3-948B-1728B52AA6E4}">
                <adec:decorative xmlns:adec="http://schemas.microsoft.com/office/drawing/2017/decorative" val="0"/>
              </a:ext>
            </a:extLst>
          </p:cNvPr>
          <p:cNvSpPr>
            <a:spLocks noGrp="1"/>
          </p:cNvSpPr>
          <p:nvPr>
            <p:ph type="body" sz="quarter" idx="20"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2" name="hcSlideMaster.One ContentHeader">
            <a:extLst>
              <a:ext uri="{FF2B5EF4-FFF2-40B4-BE49-F238E27FC236}">
                <a16:creationId xmlns:a16="http://schemas.microsoft.com/office/drawing/2014/main" id="{7747B270-9150-CE5D-1CF6-7579590B485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One ContentFooter" descr="BAE SYSTEMS PROPRIETARY">
            <a:extLst>
              <a:ext uri="{FF2B5EF4-FFF2-40B4-BE49-F238E27FC236}">
                <a16:creationId xmlns:a16="http://schemas.microsoft.com/office/drawing/2014/main" id="{7651F003-832C-3434-E0A8-03C08070ACF5}"/>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4216814880"/>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7521">
          <p15:clr>
            <a:srgbClr val="FF96FF"/>
          </p15:clr>
        </p15:guide>
      </p15:sldGuideLst>
    </p:ext>
  </p:extLst>
</p:sldLayout>
</file>

<file path=ppt/slideLayouts/slideLayout15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EB82F792-4C85-44AE-8D3E-218A3F1D036E}"/>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E9D1316E-A663-4C4A-9403-C7E85C3249FE}"/>
              </a:ext>
            </a:extLst>
          </p:cNvPr>
          <p:cNvSpPr>
            <a:spLocks noGrp="1"/>
          </p:cNvSpPr>
          <p:nvPr>
            <p:ph type="title"/>
          </p:nvPr>
        </p:nvSpPr>
        <p:spPr/>
        <p:txBody>
          <a:bodyPr/>
          <a:lstStyle/>
          <a:p>
            <a:r>
              <a:rPr lang="en-GB"/>
              <a:t>Click to edit Master title style</a:t>
            </a:r>
            <a:endParaRPr lang="en-GB" dirty="0"/>
          </a:p>
        </p:txBody>
      </p:sp>
      <p:sp>
        <p:nvSpPr>
          <p:cNvPr id="9" name="Content Placeholder 11">
            <a:extLst>
              <a:ext uri="{FF2B5EF4-FFF2-40B4-BE49-F238E27FC236}">
                <a16:creationId xmlns:a16="http://schemas.microsoft.com/office/drawing/2014/main" id="{04411D71-2260-47AF-A67B-EFA74D9D6B12}"/>
              </a:ext>
            </a:extLst>
          </p:cNvPr>
          <p:cNvSpPr>
            <a:spLocks noGrp="1"/>
          </p:cNvSpPr>
          <p:nvPr>
            <p:ph sz="quarter" idx="17" hasCustomPrompt="1"/>
          </p:nvPr>
        </p:nvSpPr>
        <p:spPr>
          <a:xfrm>
            <a:off x="756001" y="1620001"/>
            <a:ext cx="5340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1">
            <a:extLst>
              <a:ext uri="{FF2B5EF4-FFF2-40B4-BE49-F238E27FC236}">
                <a16:creationId xmlns:a16="http://schemas.microsoft.com/office/drawing/2014/main" id="{27095559-5A5B-499E-AC2F-1976600FAEC3}"/>
              </a:ext>
            </a:extLst>
          </p:cNvPr>
          <p:cNvSpPr>
            <a:spLocks noGrp="1"/>
          </p:cNvSpPr>
          <p:nvPr>
            <p:ph sz="quarter" idx="19" hasCustomPrompt="1"/>
          </p:nvPr>
        </p:nvSpPr>
        <p:spPr>
          <a:xfrm>
            <a:off x="6599999" y="1620001"/>
            <a:ext cx="5340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6F883360-7F23-4C19-A522-86C528840AB0}"/>
              </a:ext>
              <a:ext uri="{C183D7F6-B498-43B3-948B-1728B52AA6E4}">
                <adec:decorative xmlns:adec="http://schemas.microsoft.com/office/drawing/2017/decorative" val="0"/>
              </a:ext>
            </a:extLst>
          </p:cNvPr>
          <p:cNvSpPr>
            <a:spLocks noGrp="1"/>
          </p:cNvSpPr>
          <p:nvPr>
            <p:ph type="body" sz="quarter" idx="21"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2" name="hcSlideMaster.Two ContentHeader">
            <a:extLst>
              <a:ext uri="{FF2B5EF4-FFF2-40B4-BE49-F238E27FC236}">
                <a16:creationId xmlns:a16="http://schemas.microsoft.com/office/drawing/2014/main" id="{EE49AF60-E6D4-5165-0ED8-49C5F2B0E6EC}"/>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Two ContentFooter" descr="BAE SYSTEMS PROPRIETARY">
            <a:extLst>
              <a:ext uri="{FF2B5EF4-FFF2-40B4-BE49-F238E27FC236}">
                <a16:creationId xmlns:a16="http://schemas.microsoft.com/office/drawing/2014/main" id="{67D9D105-E25F-A691-99F2-E0C295906515}"/>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933124308"/>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155.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2" name="Text Placeholder 6">
            <a:extLst>
              <a:ext uri="{FF2B5EF4-FFF2-40B4-BE49-F238E27FC236}">
                <a16:creationId xmlns:a16="http://schemas.microsoft.com/office/drawing/2014/main" id="{5FFAB743-17D7-490F-8011-022CB6FA005B}"/>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604748D3-2478-466C-B368-88FF3905CAC0}"/>
              </a:ext>
            </a:extLst>
          </p:cNvPr>
          <p:cNvSpPr>
            <a:spLocks noGrp="1"/>
          </p:cNvSpPr>
          <p:nvPr>
            <p:ph type="title"/>
          </p:nvPr>
        </p:nvSpPr>
        <p:spPr/>
        <p:txBody>
          <a:bodyPr/>
          <a:lstStyle/>
          <a:p>
            <a:r>
              <a:rPr lang="en-GB"/>
              <a:t>Click to edit Master title style</a:t>
            </a:r>
            <a:endParaRPr lang="en-GB" dirty="0"/>
          </a:p>
        </p:txBody>
      </p:sp>
      <p:sp>
        <p:nvSpPr>
          <p:cNvPr id="10" name="Content Placeholder 11">
            <a:extLst>
              <a:ext uri="{FF2B5EF4-FFF2-40B4-BE49-F238E27FC236}">
                <a16:creationId xmlns:a16="http://schemas.microsoft.com/office/drawing/2014/main" id="{B5F38A2C-ECFC-485E-ACEA-B8B1F65D2E9C}"/>
              </a:ext>
            </a:extLst>
          </p:cNvPr>
          <p:cNvSpPr>
            <a:spLocks noGrp="1"/>
          </p:cNvSpPr>
          <p:nvPr>
            <p:ph sz="quarter" idx="17" hasCustomPrompt="1"/>
          </p:nvPr>
        </p:nvSpPr>
        <p:spPr>
          <a:xfrm>
            <a:off x="756001" y="1620001"/>
            <a:ext cx="356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11">
            <a:extLst>
              <a:ext uri="{FF2B5EF4-FFF2-40B4-BE49-F238E27FC236}">
                <a16:creationId xmlns:a16="http://schemas.microsoft.com/office/drawing/2014/main" id="{F3684ECE-F808-4BAD-A909-53842AA0E7BF}"/>
              </a:ext>
            </a:extLst>
          </p:cNvPr>
          <p:cNvSpPr>
            <a:spLocks noGrp="1"/>
          </p:cNvSpPr>
          <p:nvPr>
            <p:ph sz="quarter" idx="18" hasCustomPrompt="1"/>
          </p:nvPr>
        </p:nvSpPr>
        <p:spPr>
          <a:xfrm>
            <a:off x="4568001" y="1620001"/>
            <a:ext cx="356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12">
            <a:extLst>
              <a:ext uri="{FF2B5EF4-FFF2-40B4-BE49-F238E27FC236}">
                <a16:creationId xmlns:a16="http://schemas.microsoft.com/office/drawing/2014/main" id="{BC8CB614-BEA6-48BE-BAD1-B6D04F961AFC}"/>
              </a:ext>
            </a:extLst>
          </p:cNvPr>
          <p:cNvSpPr>
            <a:spLocks noGrp="1"/>
          </p:cNvSpPr>
          <p:nvPr>
            <p:ph sz="quarter" idx="19" hasCustomPrompt="1"/>
          </p:nvPr>
        </p:nvSpPr>
        <p:spPr>
          <a:xfrm>
            <a:off x="8380000" y="1620001"/>
            <a:ext cx="356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5" name="Text Placeholder 9">
            <a:extLst>
              <a:ext uri="{FF2B5EF4-FFF2-40B4-BE49-F238E27FC236}">
                <a16:creationId xmlns:a16="http://schemas.microsoft.com/office/drawing/2014/main" id="{5642C8CA-3B6D-4A4D-9D11-579350D99B4A}"/>
              </a:ext>
              <a:ext uri="{C183D7F6-B498-43B3-948B-1728B52AA6E4}">
                <adec:decorative xmlns:adec="http://schemas.microsoft.com/office/drawing/2017/decorative" val="0"/>
              </a:ext>
            </a:extLst>
          </p:cNvPr>
          <p:cNvSpPr>
            <a:spLocks noGrp="1"/>
          </p:cNvSpPr>
          <p:nvPr>
            <p:ph type="body" sz="quarter" idx="21"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2" name="hcSlideMaster.Three ContentHeader">
            <a:extLst>
              <a:ext uri="{FF2B5EF4-FFF2-40B4-BE49-F238E27FC236}">
                <a16:creationId xmlns:a16="http://schemas.microsoft.com/office/drawing/2014/main" id="{E365BD6C-E170-FB10-EE39-67745083183C}"/>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Three ContentFooter" descr="BAE SYSTEMS PROPRIETARY">
            <a:extLst>
              <a:ext uri="{FF2B5EF4-FFF2-40B4-BE49-F238E27FC236}">
                <a16:creationId xmlns:a16="http://schemas.microsoft.com/office/drawing/2014/main" id="{BDF523D7-EE52-6472-CAD4-03AE5761E808}"/>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252459309"/>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156.xml><?xml version="1.0" encoding="utf-8"?>
<p:sldLayout xmlns:a="http://schemas.openxmlformats.org/drawingml/2006/main" xmlns:r="http://schemas.openxmlformats.org/officeDocument/2006/relationships" xmlns:p="http://schemas.openxmlformats.org/presentationml/2006/main" preserve="1" userDrawn="1">
  <p:cSld name="Content and Picture">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9D6B6456-0CE0-4417-9E3B-E17C5DDAC991}"/>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10D55A49-B3B7-47B2-8064-5C87EE5EA004}"/>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195085D3-E81E-41B3-B9A0-0A2D95E9DDE7}"/>
              </a:ext>
            </a:extLst>
          </p:cNvPr>
          <p:cNvSpPr>
            <a:spLocks noGrp="1"/>
          </p:cNvSpPr>
          <p:nvPr>
            <p:ph sz="quarter" idx="17" hasCustomPrompt="1"/>
          </p:nvPr>
        </p:nvSpPr>
        <p:spPr>
          <a:xfrm>
            <a:off x="756001" y="1620001"/>
            <a:ext cx="5340000" cy="4480762"/>
          </a:xfrm>
        </p:spPr>
        <p:txBody>
          <a:bodyPr tIns="0"/>
          <a:lstStyle/>
          <a:p>
            <a:pPr marL="0" marR="0" lvl="0" indent="0" algn="l" defTabSz="914348" rtl="0" eaLnBrk="1" fontAlgn="auto" latinLnBrk="0" hangingPunct="1">
              <a:lnSpc>
                <a:spcPct val="98000"/>
              </a:lnSpc>
              <a:spcBef>
                <a:spcPts val="100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6599238" y="1439863"/>
            <a:ext cx="5340000" cy="4660763"/>
          </a:xfrm>
          <a:noFill/>
        </p:spPr>
        <p:txBody>
          <a:bodyPr tIns="144000"/>
          <a:lstStyle>
            <a:lvl1pPr marL="0" indent="0" algn="ctr">
              <a:buNone/>
              <a:defRPr sz="1800"/>
            </a:lvl1pPr>
          </a:lstStyle>
          <a:p>
            <a:r>
              <a:rPr lang="en-GB" dirty="0"/>
              <a:t>Click icon to add picture</a:t>
            </a:r>
          </a:p>
        </p:txBody>
      </p:sp>
      <p:sp>
        <p:nvSpPr>
          <p:cNvPr id="2" name="hcSlideMaster.Content and PictureHeader">
            <a:extLst>
              <a:ext uri="{FF2B5EF4-FFF2-40B4-BE49-F238E27FC236}">
                <a16:creationId xmlns:a16="http://schemas.microsoft.com/office/drawing/2014/main" id="{519C0CD6-AC25-2B7A-F79F-D02CD4F22F6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Content and PictureFooter" descr="BAE SYSTEMS PROPRIETARY">
            <a:extLst>
              <a:ext uri="{FF2B5EF4-FFF2-40B4-BE49-F238E27FC236}">
                <a16:creationId xmlns:a16="http://schemas.microsoft.com/office/drawing/2014/main" id="{285B0C28-4F21-ED33-EA2D-6D5D6D52A8E2}"/>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809632741"/>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157.xml><?xml version="1.0" encoding="utf-8"?>
<p:sldLayout xmlns:a="http://schemas.openxmlformats.org/drawingml/2006/main" xmlns:r="http://schemas.openxmlformats.org/officeDocument/2006/relationships" xmlns:p="http://schemas.openxmlformats.org/presentationml/2006/main" preserve="1" userDrawn="1">
  <p:cSld name="Content and Two Pictures">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A065A478-BDE5-443C-9696-A8ECCEEFEB33}"/>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F82A98BA-F432-417A-A11F-027E2AD47B87}"/>
              </a:ext>
            </a:extLst>
          </p:cNvPr>
          <p:cNvSpPr>
            <a:spLocks noGrp="1"/>
          </p:cNvSpPr>
          <p:nvPr>
            <p:ph sz="quarter" idx="17" hasCustomPrompt="1"/>
          </p:nvPr>
        </p:nvSpPr>
        <p:spPr>
          <a:xfrm>
            <a:off x="756001" y="1620001"/>
            <a:ext cx="5340000" cy="4481999"/>
          </a:xfrm>
        </p:spPr>
        <p:txBody>
          <a:bodyPr tIns="0"/>
          <a:lstStyle/>
          <a:p>
            <a:pPr marL="0" marR="0" lvl="0" indent="0" algn="l" defTabSz="914348" rtl="0" eaLnBrk="1" fontAlgn="auto" latinLnBrk="0" hangingPunct="1">
              <a:lnSpc>
                <a:spcPct val="98000"/>
              </a:lnSpc>
              <a:spcBef>
                <a:spcPts val="100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6600000" y="1438627"/>
            <a:ext cx="5340000" cy="2204450"/>
          </a:xfrm>
          <a:noFill/>
        </p:spPr>
        <p:txBody>
          <a:bodyPr tIns="144000"/>
          <a:lstStyle>
            <a:lvl1pPr marL="0" indent="0" algn="ctr">
              <a:buNone/>
              <a:defRPr sz="1800"/>
            </a:lvl1pPr>
          </a:lstStyle>
          <a:p>
            <a:r>
              <a:rPr lang="en-GB" dirty="0"/>
              <a:t>Click icon to add picture</a:t>
            </a:r>
          </a:p>
        </p:txBody>
      </p:sp>
      <p:sp>
        <p:nvSpPr>
          <p:cNvPr id="7" name="Picture Placeholder 81">
            <a:extLst>
              <a:ext uri="{FF2B5EF4-FFF2-40B4-BE49-F238E27FC236}">
                <a16:creationId xmlns:a16="http://schemas.microsoft.com/office/drawing/2014/main" id="{ACAA190F-BCAE-4717-ADF1-61A727B8FFD6}"/>
              </a:ext>
              <a:ext uri="{C183D7F6-B498-43B3-948B-1728B52AA6E4}">
                <adec:decorative xmlns:adec="http://schemas.microsoft.com/office/drawing/2017/decorative" val="0"/>
              </a:ext>
            </a:extLst>
          </p:cNvPr>
          <p:cNvSpPr>
            <a:spLocks noGrp="1"/>
          </p:cNvSpPr>
          <p:nvPr>
            <p:ph type="pic" sz="quarter" idx="13"/>
          </p:nvPr>
        </p:nvSpPr>
        <p:spPr>
          <a:xfrm>
            <a:off x="6600000" y="3896313"/>
            <a:ext cx="5340000" cy="2205068"/>
          </a:xfrm>
          <a:noFill/>
        </p:spPr>
        <p:txBody>
          <a:bodyPr tIns="144000"/>
          <a:lstStyle>
            <a:lvl1pPr marL="0" indent="0" algn="ctr">
              <a:buNone/>
              <a:defRPr sz="1800"/>
            </a:lvl1pPr>
          </a:lstStyle>
          <a:p>
            <a:r>
              <a:rPr lang="en-GB" dirty="0"/>
              <a:t>Click icon to add picture</a:t>
            </a:r>
          </a:p>
        </p:txBody>
      </p:sp>
      <p:sp>
        <p:nvSpPr>
          <p:cNvPr id="2" name="hcSlideMaster.Content and Two PicturesHeader">
            <a:extLst>
              <a:ext uri="{FF2B5EF4-FFF2-40B4-BE49-F238E27FC236}">
                <a16:creationId xmlns:a16="http://schemas.microsoft.com/office/drawing/2014/main" id="{6742D73C-C4BF-5A7A-BBA1-D5C6D058787A}"/>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Content and Two PicturesFooter" descr="BAE SYSTEMS PROPRIETARY">
            <a:extLst>
              <a:ext uri="{FF2B5EF4-FFF2-40B4-BE49-F238E27FC236}">
                <a16:creationId xmlns:a16="http://schemas.microsoft.com/office/drawing/2014/main" id="{D1E6615D-9803-F8FA-CB0B-21ADF98B8334}"/>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386331743"/>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158.xml><?xml version="1.0" encoding="utf-8"?>
<p:sldLayout xmlns:a="http://schemas.openxmlformats.org/drawingml/2006/main" xmlns:r="http://schemas.openxmlformats.org/officeDocument/2006/relationships" xmlns:p="http://schemas.openxmlformats.org/presentationml/2006/main" preserve="1" userDrawn="1">
  <p:cSld name="3 Boxed title and Content">
    <p:spTree>
      <p:nvGrpSpPr>
        <p:cNvPr id="1" name=""/>
        <p:cNvGrpSpPr/>
        <p:nvPr/>
      </p:nvGrpSpPr>
      <p:grpSpPr>
        <a:xfrm>
          <a:off x="0" y="0"/>
          <a:ext cx="0" cy="0"/>
          <a:chOff x="0" y="0"/>
          <a:chExt cx="0" cy="0"/>
        </a:xfrm>
      </p:grpSpPr>
      <p:sp>
        <p:nvSpPr>
          <p:cNvPr id="41" name="Text Placeholder 40">
            <a:extLst>
              <a:ext uri="{FF2B5EF4-FFF2-40B4-BE49-F238E27FC236}">
                <a16:creationId xmlns:a16="http://schemas.microsoft.com/office/drawing/2014/main" id="{7787FAA5-67C7-4C54-B6DA-E3263F772F79}"/>
              </a:ext>
              <a:ext uri="{C183D7F6-B498-43B3-948B-1728B52AA6E4}">
                <adec:decorative xmlns:adec="http://schemas.microsoft.com/office/drawing/2017/decorative" val="1"/>
              </a:ext>
            </a:extLst>
          </p:cNvPr>
          <p:cNvSpPr>
            <a:spLocks noGrp="1"/>
          </p:cNvSpPr>
          <p:nvPr>
            <p:ph type="body" sz="quarter" idx="20" hasCustomPrompt="1"/>
          </p:nvPr>
        </p:nvSpPr>
        <p:spPr>
          <a:xfrm>
            <a:off x="0" y="1619250"/>
            <a:ext cx="12192000" cy="449421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p:nvPr>
        </p:nvSpPr>
        <p:spPr>
          <a:xfrm>
            <a:off x="757238" y="1605600"/>
            <a:ext cx="3560000" cy="809625"/>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757238" y="2536826"/>
            <a:ext cx="356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755649" y="4384676"/>
            <a:ext cx="3560000" cy="1728788"/>
          </a:xfrm>
        </p:spPr>
        <p:txBody>
          <a:bodyPr tIns="72000"/>
          <a:lstStyle>
            <a:lvl1pPr marL="0" indent="0" algn="ctr">
              <a:buNone/>
              <a:defRPr sz="180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p:nvPr>
        </p:nvSpPr>
        <p:spPr>
          <a:xfrm>
            <a:off x="4568000" y="1606199"/>
            <a:ext cx="3560000" cy="810000"/>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4568000" y="2523774"/>
            <a:ext cx="356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4571177" y="4371624"/>
            <a:ext cx="3560000" cy="1716087"/>
          </a:xfrm>
        </p:spPr>
        <p:txBody>
          <a:bodyPr tIns="72000"/>
          <a:lstStyle>
            <a:lvl1pPr marL="0" indent="0" algn="ctr">
              <a:buNone/>
              <a:defRPr sz="180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p:nvPr>
        </p:nvSpPr>
        <p:spPr>
          <a:xfrm>
            <a:off x="8378825" y="1606200"/>
            <a:ext cx="3560000" cy="810000"/>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8385177" y="2523775"/>
            <a:ext cx="3560000" cy="17287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8385177" y="4371626"/>
            <a:ext cx="3560000" cy="1716087"/>
          </a:xfrm>
        </p:spPr>
        <p:txBody>
          <a:bodyPr tIns="72000"/>
          <a:lstStyle>
            <a:lvl1pPr marL="0" indent="0" algn="ctr">
              <a:buNone/>
              <a:defRPr sz="1800"/>
            </a:lvl1pPr>
          </a:lstStyle>
          <a:p>
            <a:r>
              <a:rPr lang="en-GB" dirty="0"/>
              <a:t>Click icon to add picture</a:t>
            </a:r>
          </a:p>
        </p:txBody>
      </p:sp>
      <p:sp>
        <p:nvSpPr>
          <p:cNvPr id="2" name="hcSlideMaster.3 Boxed title and ContentHeader">
            <a:extLst>
              <a:ext uri="{FF2B5EF4-FFF2-40B4-BE49-F238E27FC236}">
                <a16:creationId xmlns:a16="http://schemas.microsoft.com/office/drawing/2014/main" id="{ED6A18FE-E5A7-63AE-263D-0ECFCBD906E6}"/>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3 Boxed title and ContentFooter" descr="BAE SYSTEMS PROPRIETARY">
            <a:extLst>
              <a:ext uri="{FF2B5EF4-FFF2-40B4-BE49-F238E27FC236}">
                <a16:creationId xmlns:a16="http://schemas.microsoft.com/office/drawing/2014/main" id="{A7EFCE1C-CE52-16A4-4F56-A89133AC367C}"/>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440011382"/>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02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159.xml><?xml version="1.0" encoding="utf-8"?>
<p:sldLayout xmlns:a="http://schemas.openxmlformats.org/drawingml/2006/main" xmlns:r="http://schemas.openxmlformats.org/officeDocument/2006/relationships" xmlns:p="http://schemas.openxmlformats.org/presentationml/2006/main" preserve="1" userDrawn="1">
  <p:cSld name="5 Boxed title and Content">
    <p:spTree>
      <p:nvGrpSpPr>
        <p:cNvPr id="1" name=""/>
        <p:cNvGrpSpPr/>
        <p:nvPr/>
      </p:nvGrpSpPr>
      <p:grpSpPr>
        <a:xfrm>
          <a:off x="0" y="0"/>
          <a:ext cx="0" cy="0"/>
          <a:chOff x="0" y="0"/>
          <a:chExt cx="0" cy="0"/>
        </a:xfrm>
      </p:grpSpPr>
      <p:sp>
        <p:nvSpPr>
          <p:cNvPr id="18" name="Text Placeholder 17">
            <a:extLst>
              <a:ext uri="{FF2B5EF4-FFF2-40B4-BE49-F238E27FC236}">
                <a16:creationId xmlns:a16="http://schemas.microsoft.com/office/drawing/2014/main" id="{877D41B0-FC4A-445B-B1D2-D51B6A2B796E}"/>
              </a:ext>
              <a:ext uri="{C183D7F6-B498-43B3-948B-1728B52AA6E4}">
                <adec:decorative xmlns:adec="http://schemas.microsoft.com/office/drawing/2017/decorative" val="1"/>
              </a:ext>
            </a:extLst>
          </p:cNvPr>
          <p:cNvSpPr>
            <a:spLocks noGrp="1"/>
          </p:cNvSpPr>
          <p:nvPr>
            <p:ph type="body" sz="quarter" idx="26" hasCustomPrompt="1"/>
          </p:nvPr>
        </p:nvSpPr>
        <p:spPr>
          <a:xfrm>
            <a:off x="0" y="1619250"/>
            <a:ext cx="12192000" cy="4494213"/>
          </a:xfrm>
          <a:solidFill>
            <a:schemeClr val="bg2"/>
          </a:solidFill>
        </p:spPr>
        <p:txBody>
          <a:bodyPr/>
          <a:lstStyle>
            <a:lvl1pPr marL="0" indent="0">
              <a:buNone/>
              <a:defRPr/>
            </a:lvl1pPr>
            <a:lvl2pPr marL="0" indent="0">
              <a:buNone/>
              <a:defRPr/>
            </a:lvl2pPr>
            <a:lvl3pPr marL="0" indent="0">
              <a:buNone/>
              <a:defRPr/>
            </a:lvl3pPr>
            <a:lvl4pPr marL="252000" indent="0">
              <a:buNone/>
              <a:defRPr/>
            </a:lvl4pPr>
            <a:lvl5pPr marL="504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hasCustomPrompt="1"/>
          </p:nvPr>
        </p:nvSpPr>
        <p:spPr>
          <a:xfrm>
            <a:off x="757237" y="1619251"/>
            <a:ext cx="2035200" cy="401638"/>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757237" y="2128838"/>
            <a:ext cx="20352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755649" y="5013324"/>
            <a:ext cx="2035200" cy="1100140"/>
          </a:xfrm>
        </p:spPr>
        <p:txBody>
          <a:bodyPr tIns="36000"/>
          <a:lstStyle>
            <a:lvl1pPr marL="0" indent="0" algn="ctr">
              <a:buNone/>
              <a:defRPr sz="160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hasCustomPrompt="1"/>
          </p:nvPr>
        </p:nvSpPr>
        <p:spPr>
          <a:xfrm>
            <a:off x="3041650" y="1619249"/>
            <a:ext cx="2035200" cy="401637"/>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3041650" y="2128836"/>
            <a:ext cx="2035200" cy="277653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3041650" y="5000621"/>
            <a:ext cx="2035200" cy="1100140"/>
          </a:xfrm>
        </p:spPr>
        <p:txBody>
          <a:bodyPr tIns="36000"/>
          <a:lstStyle>
            <a:lvl1pPr marL="0" indent="0" algn="ctr">
              <a:buNone/>
              <a:defRPr sz="160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hasCustomPrompt="1"/>
          </p:nvPr>
        </p:nvSpPr>
        <p:spPr>
          <a:xfrm>
            <a:off x="5329238" y="1619251"/>
            <a:ext cx="2035200" cy="401638"/>
          </a:xfrm>
          <a:solidFill>
            <a:schemeClr val="tx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5329238" y="2128838"/>
            <a:ext cx="2035200" cy="277653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5332414" y="5000623"/>
            <a:ext cx="2035200" cy="1100140"/>
          </a:xfrm>
        </p:spPr>
        <p:txBody>
          <a:bodyPr tIns="36000"/>
          <a:lstStyle>
            <a:lvl1pPr marL="0" indent="0" algn="ctr">
              <a:buNone/>
              <a:defRPr sz="1600"/>
            </a:lvl1pPr>
          </a:lstStyle>
          <a:p>
            <a:r>
              <a:rPr lang="en-GB" dirty="0"/>
              <a:t>Click icon to add picture</a:t>
            </a:r>
          </a:p>
        </p:txBody>
      </p:sp>
      <p:sp>
        <p:nvSpPr>
          <p:cNvPr id="15" name="Text Placeholder 34">
            <a:extLst>
              <a:ext uri="{FF2B5EF4-FFF2-40B4-BE49-F238E27FC236}">
                <a16:creationId xmlns:a16="http://schemas.microsoft.com/office/drawing/2014/main" id="{BDF5F3B2-B169-424D-8E1F-E57141DFFE10}"/>
              </a:ext>
            </a:extLst>
          </p:cNvPr>
          <p:cNvSpPr>
            <a:spLocks noGrp="1"/>
          </p:cNvSpPr>
          <p:nvPr>
            <p:ph type="body" sz="quarter" idx="20" hasCustomPrompt="1"/>
          </p:nvPr>
        </p:nvSpPr>
        <p:spPr>
          <a:xfrm>
            <a:off x="7620002" y="1619251"/>
            <a:ext cx="2035200" cy="401638"/>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7" name="Content Placeholder 6">
            <a:extLst>
              <a:ext uri="{FF2B5EF4-FFF2-40B4-BE49-F238E27FC236}">
                <a16:creationId xmlns:a16="http://schemas.microsoft.com/office/drawing/2014/main" id="{ED535B42-E5BC-4AD7-ACF0-8E7736B52DE7}"/>
              </a:ext>
            </a:extLst>
          </p:cNvPr>
          <p:cNvSpPr>
            <a:spLocks noGrp="1"/>
          </p:cNvSpPr>
          <p:nvPr>
            <p:ph sz="quarter" idx="21"/>
          </p:nvPr>
        </p:nvSpPr>
        <p:spPr>
          <a:xfrm>
            <a:off x="7620003" y="2128838"/>
            <a:ext cx="20352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BC0CBFB2-E9B0-4E3F-A865-B4CE5F4AB463}"/>
              </a:ext>
              <a:ext uri="{C183D7F6-B498-43B3-948B-1728B52AA6E4}">
                <adec:decorative xmlns:adec="http://schemas.microsoft.com/office/drawing/2017/decorative" val="0"/>
              </a:ext>
            </a:extLst>
          </p:cNvPr>
          <p:cNvSpPr>
            <a:spLocks noGrp="1"/>
          </p:cNvSpPr>
          <p:nvPr>
            <p:ph type="pic" sz="quarter" idx="22"/>
          </p:nvPr>
        </p:nvSpPr>
        <p:spPr>
          <a:xfrm>
            <a:off x="7621589" y="5000623"/>
            <a:ext cx="2035200" cy="1112840"/>
          </a:xfrm>
        </p:spPr>
        <p:txBody>
          <a:bodyPr tIns="36000"/>
          <a:lstStyle>
            <a:lvl1pPr marL="0" indent="0" algn="ctr">
              <a:buNone/>
              <a:defRPr sz="1600"/>
            </a:lvl1pPr>
          </a:lstStyle>
          <a:p>
            <a:r>
              <a:rPr lang="en-GB" dirty="0"/>
              <a:t>Click icon to add picture</a:t>
            </a:r>
          </a:p>
        </p:txBody>
      </p:sp>
      <p:sp>
        <p:nvSpPr>
          <p:cNvPr id="20" name="Text Placeholder 34">
            <a:extLst>
              <a:ext uri="{FF2B5EF4-FFF2-40B4-BE49-F238E27FC236}">
                <a16:creationId xmlns:a16="http://schemas.microsoft.com/office/drawing/2014/main" id="{DABF480B-5EE1-47B6-BCD6-1BA7FF0159C6}"/>
              </a:ext>
            </a:extLst>
          </p:cNvPr>
          <p:cNvSpPr>
            <a:spLocks noGrp="1"/>
          </p:cNvSpPr>
          <p:nvPr>
            <p:ph type="body" sz="quarter" idx="23" hasCustomPrompt="1"/>
          </p:nvPr>
        </p:nvSpPr>
        <p:spPr>
          <a:xfrm>
            <a:off x="9907590" y="1619251"/>
            <a:ext cx="2035200" cy="401638"/>
          </a:xfrm>
          <a:solidFill>
            <a:srgbClr val="FC4C0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13" name="Content Placeholder 12">
            <a:extLst>
              <a:ext uri="{FF2B5EF4-FFF2-40B4-BE49-F238E27FC236}">
                <a16:creationId xmlns:a16="http://schemas.microsoft.com/office/drawing/2014/main" id="{0ED5789C-8005-4F83-9824-18B6F8F0ADFB}"/>
              </a:ext>
            </a:extLst>
          </p:cNvPr>
          <p:cNvSpPr>
            <a:spLocks noGrp="1"/>
          </p:cNvSpPr>
          <p:nvPr>
            <p:ph sz="quarter" idx="24"/>
          </p:nvPr>
        </p:nvSpPr>
        <p:spPr>
          <a:xfrm>
            <a:off x="9912354" y="2128838"/>
            <a:ext cx="20352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AF4F7BF8-816A-4762-BD96-85C36C4C58FB}"/>
              </a:ext>
              <a:ext uri="{C183D7F6-B498-43B3-948B-1728B52AA6E4}">
                <adec:decorative xmlns:adec="http://schemas.microsoft.com/office/drawing/2017/decorative" val="0"/>
              </a:ext>
            </a:extLst>
          </p:cNvPr>
          <p:cNvSpPr>
            <a:spLocks noGrp="1"/>
          </p:cNvSpPr>
          <p:nvPr>
            <p:ph type="pic" sz="quarter" idx="25"/>
          </p:nvPr>
        </p:nvSpPr>
        <p:spPr>
          <a:xfrm>
            <a:off x="9907592" y="5000623"/>
            <a:ext cx="2035200" cy="1100140"/>
          </a:xfrm>
        </p:spPr>
        <p:txBody>
          <a:bodyPr tIns="36000"/>
          <a:lstStyle>
            <a:lvl1pPr marL="0" indent="0" algn="ctr">
              <a:buNone/>
              <a:defRPr sz="1600"/>
            </a:lvl1pPr>
          </a:lstStyle>
          <a:p>
            <a:r>
              <a:rPr lang="en-GB" dirty="0"/>
              <a:t>Click icon to add picture</a:t>
            </a:r>
          </a:p>
        </p:txBody>
      </p:sp>
      <p:sp>
        <p:nvSpPr>
          <p:cNvPr id="2" name="hcSlideMaster.5 Boxed title and ContentHeader">
            <a:extLst>
              <a:ext uri="{FF2B5EF4-FFF2-40B4-BE49-F238E27FC236}">
                <a16:creationId xmlns:a16="http://schemas.microsoft.com/office/drawing/2014/main" id="{F328AFB0-D6FE-B50A-6D61-480816F7B65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5 Boxed title and ContentFooter" descr="BAE SYSTEMS PROPRIETARY">
            <a:extLst>
              <a:ext uri="{FF2B5EF4-FFF2-40B4-BE49-F238E27FC236}">
                <a16:creationId xmlns:a16="http://schemas.microsoft.com/office/drawing/2014/main" id="{10365D13-4801-5477-0A6A-A183237DBA0B}"/>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373452991"/>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020">
          <p15:clr>
            <a:srgbClr val="FF96FF"/>
          </p15:clr>
        </p15:guide>
        <p15:guide id="4" orient="horz" pos="3843">
          <p15:clr>
            <a:srgbClr val="FF96FF"/>
          </p15:clr>
        </p15:guide>
        <p15:guide id="5" pos="476">
          <p15:clr>
            <a:srgbClr val="FF96FF"/>
          </p15:clr>
        </p15:guide>
        <p15:guide id="6" pos="1758">
          <p15:clr>
            <a:srgbClr val="FF96FF"/>
          </p15:clr>
        </p15:guide>
        <p15:guide id="7" pos="1916">
          <p15:clr>
            <a:srgbClr val="FF96FF"/>
          </p15:clr>
        </p15:guide>
        <p15:guide id="8" pos="3198">
          <p15:clr>
            <a:srgbClr val="FF96FF"/>
          </p15:clr>
        </p15:guide>
        <p15:guide id="9" pos="3357">
          <p15:clr>
            <a:srgbClr val="FF96FF"/>
          </p15:clr>
        </p15:guide>
        <p15:guide id="10" pos="4639">
          <p15:clr>
            <a:srgbClr val="FF96FF"/>
          </p15:clr>
        </p15:guide>
        <p15:guide id="11" pos="4798">
          <p15:clr>
            <a:srgbClr val="FF96FF"/>
          </p15:clr>
        </p15:guide>
        <p15:guide id="12" pos="6080">
          <p15:clr>
            <a:srgbClr val="FF96FF"/>
          </p15:clr>
        </p15:guide>
        <p15:guide id="13" pos="6239">
          <p15:clr>
            <a:srgbClr val="FF96FF"/>
          </p15:clr>
        </p15:guide>
        <p15:guide id="14" pos="7521">
          <p15:clr>
            <a:srgbClr val="FF96FF"/>
          </p15:clr>
        </p15:guide>
      </p15:sldGuideLst>
    </p:ext>
  </p:extLst>
</p:sldLayout>
</file>

<file path=ppt/slideLayouts/slideLayout160.xml><?xml version="1.0" encoding="utf-8"?>
<p:sldLayout xmlns:a="http://schemas.openxmlformats.org/drawingml/2006/main" xmlns:r="http://schemas.openxmlformats.org/officeDocument/2006/relationships" xmlns:p="http://schemas.openxmlformats.org/presentationml/2006/main" preserve="1" userDrawn="1">
  <p:cSld name="Imag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8" name="Picture Placeholder 8">
            <a:extLst>
              <a:ext uri="{FF2B5EF4-FFF2-40B4-BE49-F238E27FC236}">
                <a16:creationId xmlns:a16="http://schemas.microsoft.com/office/drawing/2014/main" id="{C98FB7C0-AB81-400B-93D2-786E05B9ECD1}"/>
              </a:ext>
              <a:ext uri="{C183D7F6-B498-43B3-948B-1728B52AA6E4}">
                <adec:decorative xmlns:adec="http://schemas.microsoft.com/office/drawing/2017/decorative" val="1"/>
              </a:ext>
            </a:extLst>
          </p:cNvPr>
          <p:cNvSpPr>
            <a:spLocks noGrp="1"/>
          </p:cNvSpPr>
          <p:nvPr>
            <p:ph type="pic" sz="quarter" idx="14"/>
          </p:nvPr>
        </p:nvSpPr>
        <p:spPr>
          <a:xfrm>
            <a:off x="0" y="719138"/>
            <a:ext cx="12192000" cy="5382861"/>
          </a:xfrm>
          <a:solidFill>
            <a:schemeClr val="bg2"/>
          </a:solidFill>
        </p:spPr>
        <p:txBody>
          <a:bodyPr tIns="144000"/>
          <a:lstStyle>
            <a:lvl1pPr marL="0" indent="0" algn="ctr">
              <a:buNone/>
              <a:defRPr sz="1800"/>
            </a:lvl1pPr>
          </a:lstStyle>
          <a:p>
            <a:r>
              <a:rPr lang="en-GB" dirty="0"/>
              <a:t>Click icon to add picture</a:t>
            </a:r>
          </a:p>
        </p:txBody>
      </p:sp>
      <p:sp>
        <p:nvSpPr>
          <p:cNvPr id="2" name="hcSlideMaster.Image OnlyHeader">
            <a:extLst>
              <a:ext uri="{FF2B5EF4-FFF2-40B4-BE49-F238E27FC236}">
                <a16:creationId xmlns:a16="http://schemas.microsoft.com/office/drawing/2014/main" id="{75804D7C-B2D5-CEB5-F122-F53306E13B4F}"/>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Image OnlyFooter" descr="BAE SYSTEMS PROPRIETARY">
            <a:extLst>
              <a:ext uri="{FF2B5EF4-FFF2-40B4-BE49-F238E27FC236}">
                <a16:creationId xmlns:a16="http://schemas.microsoft.com/office/drawing/2014/main" id="{D9C4563C-4138-FF9E-8824-48B6C4D36496}"/>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920145417"/>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020">
          <p15:clr>
            <a:srgbClr val="FF96FF"/>
          </p15:clr>
        </p15:guide>
        <p15:guide id="4" orient="horz" pos="3843">
          <p15:clr>
            <a:srgbClr val="FF96FF"/>
          </p15:clr>
        </p15:guide>
        <p15:guide id="5" pos="476">
          <p15:clr>
            <a:srgbClr val="FF96FF"/>
          </p15:clr>
        </p15:guide>
        <p15:guide id="6" pos="7521">
          <p15:clr>
            <a:srgbClr val="FF96FF"/>
          </p15:clr>
        </p15:guide>
      </p15:sldGuideLst>
    </p:ext>
  </p:extLst>
</p:sldLayout>
</file>

<file path=ppt/slideLayouts/slideLayout16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FC3D0E27-12CD-4AD0-B9EF-40EEA6603FA7}"/>
              </a:ext>
            </a:extLst>
          </p:cNvPr>
          <p:cNvSpPr>
            <a:spLocks noGrp="1"/>
          </p:cNvSpPr>
          <p:nvPr>
            <p:ph type="title"/>
          </p:nvPr>
        </p:nvSpPr>
        <p:spPr/>
        <p:txBody>
          <a:bodyPr/>
          <a:lstStyle/>
          <a:p>
            <a:r>
              <a:rPr lang="en-GB"/>
              <a:t>Click to edit Master title style</a:t>
            </a:r>
            <a:endParaRPr lang="en-GB" dirty="0"/>
          </a:p>
        </p:txBody>
      </p:sp>
      <p:sp>
        <p:nvSpPr>
          <p:cNvPr id="2" name="hcSlideMaster.Title OnlyHeader">
            <a:extLst>
              <a:ext uri="{FF2B5EF4-FFF2-40B4-BE49-F238E27FC236}">
                <a16:creationId xmlns:a16="http://schemas.microsoft.com/office/drawing/2014/main" id="{297D7EDC-162F-14AD-C201-CD07E23B4587}"/>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Title OnlyFooter" descr="BAE SYSTEMS PROPRIETARY">
            <a:extLst>
              <a:ext uri="{FF2B5EF4-FFF2-40B4-BE49-F238E27FC236}">
                <a16:creationId xmlns:a16="http://schemas.microsoft.com/office/drawing/2014/main" id="{C61CC13F-A960-9876-B0DE-3F39114892F9}"/>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699639565"/>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162.xml><?xml version="1.0" encoding="utf-8"?>
<p:sldLayout xmlns:a="http://schemas.openxmlformats.org/drawingml/2006/main" xmlns:r="http://schemas.openxmlformats.org/officeDocument/2006/relationships" xmlns:p="http://schemas.openxmlformats.org/presentationml/2006/main" type="tx">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609600" y="273600"/>
            <a:ext cx="10972320" cy="1144800"/>
          </a:xfrm>
          <a:prstGeom prst="rect">
            <a:avLst/>
          </a:prstGeom>
        </p:spPr>
        <p:txBody>
          <a:bodyPr lIns="0" tIns="0" rIns="0" bIns="0" anchor="ctr"/>
          <a:lstStyle/>
          <a:p>
            <a:pPr algn="ctr"/>
            <a:endParaRPr lang="en-US" sz="4400" b="0" strike="noStrike" spc="-1">
              <a:latin typeface="Arial"/>
            </a:endParaRPr>
          </a:p>
        </p:txBody>
      </p:sp>
      <p:sp>
        <p:nvSpPr>
          <p:cNvPr id="3" name="PlaceHolder 2"/>
          <p:cNvSpPr>
            <a:spLocks noGrp="1"/>
          </p:cNvSpPr>
          <p:nvPr>
            <p:ph type="subTitle"/>
          </p:nvPr>
        </p:nvSpPr>
        <p:spPr>
          <a:xfrm>
            <a:off x="609600" y="1604520"/>
            <a:ext cx="10972320" cy="3977280"/>
          </a:xfrm>
          <a:prstGeom prst="rect">
            <a:avLst/>
          </a:prstGeom>
        </p:spPr>
        <p:txBody>
          <a:bodyPr lIns="0" tIns="0" rIns="0" bIns="0" anchor="ctr"/>
          <a:lstStyle/>
          <a:p>
            <a:pPr algn="ctr"/>
            <a:endParaRPr lang="en-US" sz="3200" b="0" strike="noStrike" spc="-1">
              <a:latin typeface="Arial"/>
            </a:endParaRPr>
          </a:p>
        </p:txBody>
      </p:sp>
    </p:spTree>
    <p:extLst>
      <p:ext uri="{BB962C8B-B14F-4D97-AF65-F5344CB8AC3E}">
        <p14:creationId xmlns:p14="http://schemas.microsoft.com/office/powerpoint/2010/main" val="4197214016"/>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12B870CC-EE02-0A8A-0E83-53F42A5DD6A5}"/>
              </a:ext>
            </a:extLst>
          </p:cNvPr>
          <p:cNvSpPr>
            <a:spLocks noChangeShapeType="1"/>
          </p:cNvSpPr>
          <p:nvPr/>
        </p:nvSpPr>
        <p:spPr bwMode="auto">
          <a:xfrm>
            <a:off x="0" y="6583363"/>
            <a:ext cx="12192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800" dirty="0"/>
          </a:p>
        </p:txBody>
      </p:sp>
      <p:sp>
        <p:nvSpPr>
          <p:cNvPr id="3" name="Line 5">
            <a:extLst>
              <a:ext uri="{FF2B5EF4-FFF2-40B4-BE49-F238E27FC236}">
                <a16:creationId xmlns:a16="http://schemas.microsoft.com/office/drawing/2014/main" id="{684369D6-BFB9-FD7A-B3F9-4DC319A72CC6}"/>
              </a:ext>
            </a:extLst>
          </p:cNvPr>
          <p:cNvSpPr>
            <a:spLocks noChangeShapeType="1"/>
          </p:cNvSpPr>
          <p:nvPr/>
        </p:nvSpPr>
        <p:spPr bwMode="auto">
          <a:xfrm>
            <a:off x="0" y="706438"/>
            <a:ext cx="12192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800" dirty="0"/>
          </a:p>
        </p:txBody>
      </p:sp>
      <p:sp>
        <p:nvSpPr>
          <p:cNvPr id="1165319" name="Rectangle 7"/>
          <p:cNvSpPr>
            <a:spLocks noGrp="1" noChangeArrowheads="1"/>
          </p:cNvSpPr>
          <p:nvPr>
            <p:ph type="ctrTitle" sz="quarter"/>
          </p:nvPr>
        </p:nvSpPr>
        <p:spPr>
          <a:xfrm>
            <a:off x="914400" y="2130426"/>
            <a:ext cx="103632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2927665279"/>
      </p:ext>
    </p:extLst>
  </p:cSld>
  <p:clrMapOvr>
    <a:masterClrMapping/>
  </p:clrMapOvr>
  <p:transition>
    <p:wipe dir="r"/>
  </p:transition>
</p:sldLayout>
</file>

<file path=ppt/slideLayouts/slideLayout16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587106992"/>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959832840"/>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335102518"/>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preserve="1" userDrawn="1">
  <p:cSld name="Cover Short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0" y="453875"/>
            <a:ext cx="12192000" cy="5652000"/>
          </a:xfrm>
          <a:solidFill>
            <a:schemeClr val="bg2"/>
          </a:solidFill>
        </p:spPr>
        <p:txBody>
          <a:bodyPr lIns="504000" bIns="288000" anchor="b"/>
          <a:lstStyle>
            <a:lvl1pPr marL="0" indent="0" algn="ctr">
              <a:buNone/>
              <a:defRPr sz="180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3" name="Title 2">
            <a:extLst>
              <a:ext uri="{FF2B5EF4-FFF2-40B4-BE49-F238E27FC236}">
                <a16:creationId xmlns:a16="http://schemas.microsoft.com/office/drawing/2014/main" id="{0C02EFD9-2D9E-74EA-7D9A-DD4AF1C40ADA}"/>
              </a:ext>
            </a:extLst>
          </p:cNvPr>
          <p:cNvSpPr>
            <a:spLocks noGrp="1"/>
          </p:cNvSpPr>
          <p:nvPr>
            <p:ph type="title"/>
          </p:nvPr>
        </p:nvSpPr>
        <p:spPr>
          <a:xfrm>
            <a:off x="13" y="720513"/>
            <a:ext cx="5780064"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3600">
                <a:solidFill>
                  <a:schemeClr val="bg1"/>
                </a:solidFill>
              </a:defRPr>
            </a:lvl1pPr>
          </a:lstStyle>
          <a:p>
            <a:r>
              <a:rPr lang="en-GB"/>
              <a:t>Click to edit Master title style</a:t>
            </a:r>
            <a:endParaRPr lang="en-GB" dirty="0"/>
          </a:p>
        </p:txBody>
      </p:sp>
      <p:sp>
        <p:nvSpPr>
          <p:cNvPr id="23" name="Text Placeholder 9">
            <a:extLst>
              <a:ext uri="{FF2B5EF4-FFF2-40B4-BE49-F238E27FC236}">
                <a16:creationId xmlns:a16="http://schemas.microsoft.com/office/drawing/2014/main" id="{7AFB61EF-5276-BBA8-65D9-3B44EDE1B401}"/>
              </a:ext>
            </a:extLst>
          </p:cNvPr>
          <p:cNvSpPr>
            <a:spLocks noGrp="1"/>
          </p:cNvSpPr>
          <p:nvPr>
            <p:ph type="body" sz="quarter" idx="20"/>
          </p:nvPr>
        </p:nvSpPr>
        <p:spPr>
          <a:xfrm>
            <a:off x="261258" y="2202948"/>
            <a:ext cx="4970436"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a:t>Click to edit Master text styles</a:t>
            </a:r>
          </a:p>
        </p:txBody>
      </p:sp>
      <p:sp>
        <p:nvSpPr>
          <p:cNvPr id="4" name="hcSlideMaster.Cover Short - LeftHeader">
            <a:extLst>
              <a:ext uri="{FF2B5EF4-FFF2-40B4-BE49-F238E27FC236}">
                <a16:creationId xmlns:a16="http://schemas.microsoft.com/office/drawing/2014/main" id="{AF431AD2-052A-C8E5-2715-3512DEA1ADF8}"/>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6" name="fcSlideMaster.Cover Short - LeftFooter" descr="BAE SYSTEMS PROPRIETARY">
            <a:extLst>
              <a:ext uri="{FF2B5EF4-FFF2-40B4-BE49-F238E27FC236}">
                <a16:creationId xmlns:a16="http://schemas.microsoft.com/office/drawing/2014/main" id="{28FCD642-46AF-28B3-9324-EB2B9C94C94B}"/>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058427439"/>
      </p:ext>
    </p:extLst>
  </p:cSld>
  <p:clrMapOvr>
    <a:masterClrMapping/>
  </p:clrMapOvr>
  <p:extLst>
    <p:ext uri="{DCECCB84-F9BA-43D5-87BE-67443E8EF086}">
      <p15:sldGuideLst xmlns:p15="http://schemas.microsoft.com/office/powerpoint/2012/main"/>
    </p:ext>
  </p:extLst>
</p:sldLayout>
</file>

<file path=ppt/slideLayouts/slideLayout168.xml><?xml version="1.0" encoding="utf-8"?>
<p:sldLayout xmlns:a="http://schemas.openxmlformats.org/drawingml/2006/main" xmlns:r="http://schemas.openxmlformats.org/officeDocument/2006/relationships" xmlns:p="http://schemas.openxmlformats.org/presentationml/2006/main" preserve="1" userDrawn="1">
  <p:cSld name="Cover Short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None/>
              <a:defRPr sz="180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0" name="Title 9">
            <a:extLst>
              <a:ext uri="{FF2B5EF4-FFF2-40B4-BE49-F238E27FC236}">
                <a16:creationId xmlns:a16="http://schemas.microsoft.com/office/drawing/2014/main" id="{9308F823-C7C9-F202-535A-EA0219EA7BA1}"/>
              </a:ext>
            </a:extLst>
          </p:cNvPr>
          <p:cNvSpPr>
            <a:spLocks noGrp="1"/>
          </p:cNvSpPr>
          <p:nvPr>
            <p:ph type="title"/>
          </p:nvPr>
        </p:nvSpPr>
        <p:spPr>
          <a:xfrm>
            <a:off x="6155576" y="725229"/>
            <a:ext cx="5781600" cy="1482434"/>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3600">
                <a:solidFill>
                  <a:schemeClr val="bg1"/>
                </a:solidFill>
              </a:defRPr>
            </a:lvl1pPr>
          </a:lstStyle>
          <a:p>
            <a:r>
              <a:rPr lang="en-GB"/>
              <a:t>Click to edit Master title style</a:t>
            </a:r>
            <a:endParaRPr lang="en-GB" dirty="0"/>
          </a:p>
        </p:txBody>
      </p:sp>
      <p:sp>
        <p:nvSpPr>
          <p:cNvPr id="8" name="Text Placeholder 9">
            <a:extLst>
              <a:ext uri="{FF2B5EF4-FFF2-40B4-BE49-F238E27FC236}">
                <a16:creationId xmlns:a16="http://schemas.microsoft.com/office/drawing/2014/main" id="{1025B583-5752-B16B-3498-07F6BD2A8635}"/>
              </a:ext>
            </a:extLst>
          </p:cNvPr>
          <p:cNvSpPr>
            <a:spLocks noGrp="1"/>
          </p:cNvSpPr>
          <p:nvPr>
            <p:ph type="body" sz="quarter" idx="21" hasCustomPrompt="1"/>
          </p:nvPr>
        </p:nvSpPr>
        <p:spPr>
          <a:xfrm>
            <a:off x="6414361" y="2199048"/>
            <a:ext cx="4972025"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dirty="0"/>
              <a:t>Click to add text if needed</a:t>
            </a:r>
          </a:p>
        </p:txBody>
      </p:sp>
      <p:sp>
        <p:nvSpPr>
          <p:cNvPr id="3" name="hcSlideMaster.Cover Short - RightHeader">
            <a:extLst>
              <a:ext uri="{FF2B5EF4-FFF2-40B4-BE49-F238E27FC236}">
                <a16:creationId xmlns:a16="http://schemas.microsoft.com/office/drawing/2014/main" id="{6030C1D7-6F58-19E2-6790-7C1EDB0A48ED}"/>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Cover Short - RightFooter" descr="BAE SYSTEMS PROPRIETARY">
            <a:extLst>
              <a:ext uri="{FF2B5EF4-FFF2-40B4-BE49-F238E27FC236}">
                <a16:creationId xmlns:a16="http://schemas.microsoft.com/office/drawing/2014/main" id="{5A48DDA3-4BFA-F2E9-6B75-AE6E83A9FD74}"/>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727777436"/>
      </p:ext>
    </p:extLst>
  </p:cSld>
  <p:clrMapOvr>
    <a:masterClrMapping/>
  </p:clrMapOvr>
  <p:extLst>
    <p:ext uri="{DCECCB84-F9BA-43D5-87BE-67443E8EF086}">
      <p15:sldGuideLst xmlns:p15="http://schemas.microsoft.com/office/powerpoint/2012/main"/>
    </p:ext>
  </p:extLst>
</p:sldLayout>
</file>

<file path=ppt/slideLayouts/slideLayout169.xml><?xml version="1.0" encoding="utf-8"?>
<p:sldLayout xmlns:a="http://schemas.openxmlformats.org/drawingml/2006/main" xmlns:r="http://schemas.openxmlformats.org/officeDocument/2006/relationships" xmlns:p="http://schemas.openxmlformats.org/presentationml/2006/main" preserve="1" userDrawn="1">
  <p:cSld name="Cover Long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None/>
              <a:defRPr sz="180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ECE394F1-3220-4DAF-913C-077631010D0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6" name="Title 2">
            <a:extLst>
              <a:ext uri="{FF2B5EF4-FFF2-40B4-BE49-F238E27FC236}">
                <a16:creationId xmlns:a16="http://schemas.microsoft.com/office/drawing/2014/main" id="{99523592-FD3C-B11F-7558-BB1A2B4C1FFB}"/>
              </a:ext>
            </a:extLst>
          </p:cNvPr>
          <p:cNvSpPr>
            <a:spLocks noGrp="1"/>
          </p:cNvSpPr>
          <p:nvPr>
            <p:ph type="title" hasCustomPrompt="1"/>
          </p:nvPr>
        </p:nvSpPr>
        <p:spPr>
          <a:xfrm>
            <a:off x="13" y="721329"/>
            <a:ext cx="7884000"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3600">
                <a:solidFill>
                  <a:schemeClr val="bg1"/>
                </a:solidFill>
              </a:defRPr>
            </a:lvl1pPr>
          </a:lstStyle>
          <a:p>
            <a:r>
              <a:rPr lang="en-GB" dirty="0"/>
              <a:t> Click to add title</a:t>
            </a:r>
          </a:p>
        </p:txBody>
      </p:sp>
      <p:sp>
        <p:nvSpPr>
          <p:cNvPr id="4" name="Text Placeholder 9">
            <a:extLst>
              <a:ext uri="{FF2B5EF4-FFF2-40B4-BE49-F238E27FC236}">
                <a16:creationId xmlns:a16="http://schemas.microsoft.com/office/drawing/2014/main" id="{D32AF21A-DFC8-3F43-CDDC-2395F1A6A302}"/>
              </a:ext>
            </a:extLst>
          </p:cNvPr>
          <p:cNvSpPr>
            <a:spLocks noGrp="1"/>
          </p:cNvSpPr>
          <p:nvPr>
            <p:ph type="body" sz="quarter" idx="20" hasCustomPrompt="1"/>
          </p:nvPr>
        </p:nvSpPr>
        <p:spPr>
          <a:xfrm>
            <a:off x="263470" y="2203764"/>
            <a:ext cx="7113723" cy="751206"/>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dirty="0"/>
              <a:t>Click to add text if needed</a:t>
            </a:r>
          </a:p>
        </p:txBody>
      </p:sp>
      <p:sp>
        <p:nvSpPr>
          <p:cNvPr id="2" name="hcSlideMaster.Cover Long - LeftHeader">
            <a:extLst>
              <a:ext uri="{FF2B5EF4-FFF2-40B4-BE49-F238E27FC236}">
                <a16:creationId xmlns:a16="http://schemas.microsoft.com/office/drawing/2014/main" id="{10E4DE5D-281A-2C83-9015-05BD3609E47B}"/>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7" name="fcSlideMaster.Cover Long - LeftFooter" descr="BAE SYSTEMS PROPRIETARY">
            <a:extLst>
              <a:ext uri="{FF2B5EF4-FFF2-40B4-BE49-F238E27FC236}">
                <a16:creationId xmlns:a16="http://schemas.microsoft.com/office/drawing/2014/main" id="{19CFDD6B-FB60-BFE8-4BBA-C433FAC9BAB7}"/>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305161958"/>
      </p:ext>
    </p:extLst>
  </p:cSld>
  <p:clrMapOvr>
    <a:masterClrMapping/>
  </p:clrMapOvr>
  <p:extLst>
    <p:ext uri="{DCECCB84-F9BA-43D5-87BE-67443E8EF086}">
      <p15:sldGuideLst xmlns:p15="http://schemas.microsoft.com/office/powerpoint/2012/main"/>
    </p:ext>
  </p:extLst>
</p:sldLayout>
</file>

<file path=ppt/slideLayouts/slideLayout170.xml><?xml version="1.0" encoding="utf-8"?>
<p:sldLayout xmlns:a="http://schemas.openxmlformats.org/drawingml/2006/main" xmlns:r="http://schemas.openxmlformats.org/officeDocument/2006/relationships" xmlns:p="http://schemas.openxmlformats.org/presentationml/2006/main" preserve="1" userDrawn="1">
  <p:cSld name="Cover Long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0" y="450000"/>
            <a:ext cx="12191999" cy="5652000"/>
          </a:xfrm>
          <a:solidFill>
            <a:schemeClr val="bg2"/>
          </a:solidFill>
        </p:spPr>
        <p:txBody>
          <a:bodyPr lIns="504000" bIns="288000" anchor="b"/>
          <a:lstStyle>
            <a:lvl1pPr marL="0" indent="0" algn="ctr">
              <a:buNone/>
              <a:defRPr sz="180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4AB8DD72-FB9B-45F2-90EC-36313C92CD77}"/>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2" name="Title 11">
            <a:extLst>
              <a:ext uri="{FF2B5EF4-FFF2-40B4-BE49-F238E27FC236}">
                <a16:creationId xmlns:a16="http://schemas.microsoft.com/office/drawing/2014/main" id="{22049B49-EEB4-80B8-5F87-BBF15C6885A6}"/>
              </a:ext>
            </a:extLst>
          </p:cNvPr>
          <p:cNvSpPr>
            <a:spLocks noGrp="1"/>
          </p:cNvSpPr>
          <p:nvPr>
            <p:ph type="title"/>
          </p:nvPr>
        </p:nvSpPr>
        <p:spPr>
          <a:xfrm>
            <a:off x="4036239" y="721328"/>
            <a:ext cx="7891200" cy="1482435"/>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3600">
                <a:solidFill>
                  <a:schemeClr val="bg1"/>
                </a:solidFill>
              </a:defRPr>
            </a:lvl1pPr>
          </a:lstStyle>
          <a:p>
            <a:r>
              <a:rPr lang="en-GB"/>
              <a:t>Click to edit Master title style</a:t>
            </a:r>
            <a:endParaRPr lang="en-GB" dirty="0"/>
          </a:p>
        </p:txBody>
      </p:sp>
      <p:sp>
        <p:nvSpPr>
          <p:cNvPr id="10" name="Text Placeholder 9">
            <a:extLst>
              <a:ext uri="{FF2B5EF4-FFF2-40B4-BE49-F238E27FC236}">
                <a16:creationId xmlns:a16="http://schemas.microsoft.com/office/drawing/2014/main" id="{BC446EA6-4ED3-5AD0-79A3-0624F26F1798}"/>
              </a:ext>
            </a:extLst>
          </p:cNvPr>
          <p:cNvSpPr>
            <a:spLocks noGrp="1"/>
          </p:cNvSpPr>
          <p:nvPr>
            <p:ph type="body" sz="quarter" idx="20" hasCustomPrompt="1"/>
          </p:nvPr>
        </p:nvSpPr>
        <p:spPr>
          <a:xfrm>
            <a:off x="4301469" y="2203763"/>
            <a:ext cx="7117270"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dirty="0"/>
              <a:t>Click to add text if needed</a:t>
            </a:r>
          </a:p>
        </p:txBody>
      </p:sp>
      <p:sp>
        <p:nvSpPr>
          <p:cNvPr id="3" name="hcSlideMaster.Cover Long - RightHeader">
            <a:extLst>
              <a:ext uri="{FF2B5EF4-FFF2-40B4-BE49-F238E27FC236}">
                <a16:creationId xmlns:a16="http://schemas.microsoft.com/office/drawing/2014/main" id="{614E7E8A-491A-929E-D621-9106A335F65F}"/>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Cover Long - RightFooter" descr="BAE SYSTEMS PROPRIETARY">
            <a:extLst>
              <a:ext uri="{FF2B5EF4-FFF2-40B4-BE49-F238E27FC236}">
                <a16:creationId xmlns:a16="http://schemas.microsoft.com/office/drawing/2014/main" id="{2D935BB6-E8C4-BC6D-2AD3-618723A7633F}"/>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574651091"/>
      </p:ext>
    </p:extLst>
  </p:cSld>
  <p:clrMapOvr>
    <a:masterClrMapping/>
  </p:clrMapOvr>
  <p:extLst>
    <p:ext uri="{DCECCB84-F9BA-43D5-87BE-67443E8EF086}">
      <p15:sldGuideLst xmlns:p15="http://schemas.microsoft.com/office/powerpoint/2012/main">
        <p15:guide id="1" pos="7514">
          <p15:clr>
            <a:srgbClr val="FBAE40"/>
          </p15:clr>
        </p15:guide>
      </p15:sldGuideLst>
    </p:ext>
  </p:extLst>
</p:sldLayout>
</file>

<file path=ppt/slideLayouts/slideLayout171.xml><?xml version="1.0" encoding="utf-8"?>
<p:sldLayout xmlns:a="http://schemas.openxmlformats.org/drawingml/2006/main" xmlns:r="http://schemas.openxmlformats.org/officeDocument/2006/relationships" xmlns:p="http://schemas.openxmlformats.org/presentationml/2006/main" preserve="1" userDrawn="1">
  <p:cSld name="Section Divider - Shor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None/>
              <a:defRPr sz="1800" b="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228CFA6-5DB1-4852-9A3C-3B6704CA6705}"/>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1B9E721B-418A-410D-B681-98E3D64A16E1}"/>
              </a:ext>
            </a:extLst>
          </p:cNvPr>
          <p:cNvSpPr>
            <a:spLocks noGrp="1"/>
          </p:cNvSpPr>
          <p:nvPr>
            <p:ph type="title"/>
          </p:nvPr>
        </p:nvSpPr>
        <p:spPr>
          <a:xfrm>
            <a:off x="1" y="708674"/>
            <a:ext cx="6264321" cy="1638000"/>
          </a:xfrm>
          <a:blipFill>
            <a:blip r:embed="rId2" cstate="screen">
              <a:extLst>
                <a:ext uri="{28A0092B-C50C-407E-A947-70E740481C1C}">
                  <a14:useLocalDpi xmlns:a14="http://schemas.microsoft.com/office/drawing/2010/main"/>
                </a:ext>
              </a:extLst>
            </a:blip>
            <a:stretch>
              <a:fillRect/>
            </a:stretch>
          </a:blipFill>
        </p:spPr>
        <p:txBody>
          <a:bodyPr lIns="252000" rIns="432000" bIns="396000" anchor="ctr" anchorCtr="0">
            <a:noAutofit/>
          </a:bodyPr>
          <a:lstStyle>
            <a:lvl1pPr>
              <a:lnSpc>
                <a:spcPct val="90000"/>
              </a:lnSpc>
              <a:defRPr sz="3600">
                <a:solidFill>
                  <a:schemeClr val="bg1"/>
                </a:solidFill>
              </a:defRPr>
            </a:lvl1pPr>
          </a:lstStyle>
          <a:p>
            <a:r>
              <a:rPr lang="en-GB"/>
              <a:t>Click to edit Master title style</a:t>
            </a:r>
            <a:endParaRPr lang="en-GB" dirty="0"/>
          </a:p>
        </p:txBody>
      </p:sp>
      <p:sp>
        <p:nvSpPr>
          <p:cNvPr id="4" name="hcSlideMaster.Section Divider - ShortHeader">
            <a:extLst>
              <a:ext uri="{FF2B5EF4-FFF2-40B4-BE49-F238E27FC236}">
                <a16:creationId xmlns:a16="http://schemas.microsoft.com/office/drawing/2014/main" id="{B2D123E5-AD72-26D1-B280-F2E1B2E4CCA5}"/>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6" name="fcSlideMaster.Section Divider - ShortFooter" descr="BAE SYSTEMS PROPRIETARY">
            <a:extLst>
              <a:ext uri="{FF2B5EF4-FFF2-40B4-BE49-F238E27FC236}">
                <a16:creationId xmlns:a16="http://schemas.microsoft.com/office/drawing/2014/main" id="{9B49BC57-C1F3-1CD7-1578-43156832441E}"/>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696856195"/>
      </p:ext>
    </p:extLst>
  </p:cSld>
  <p:clrMapOvr>
    <a:masterClrMapping/>
  </p:clrMapOvr>
  <p:extLst>
    <p:ext uri="{DCECCB84-F9BA-43D5-87BE-67443E8EF086}">
      <p15:sldGuideLst xmlns:p15="http://schemas.microsoft.com/office/powerpoint/2012/main"/>
    </p:ext>
  </p:extLst>
</p:sldLayout>
</file>

<file path=ppt/slideLayouts/slideLayout172.xml><?xml version="1.0" encoding="utf-8"?>
<p:sldLayout xmlns:a="http://schemas.openxmlformats.org/drawingml/2006/main" xmlns:r="http://schemas.openxmlformats.org/officeDocument/2006/relationships" xmlns:p="http://schemas.openxmlformats.org/presentationml/2006/main" preserve="1" userDrawn="1">
  <p:cSld name="Section Divider - Long">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Font typeface="Arial" panose="020B0604020202020204" pitchFamily="34" charset="0"/>
              <a:buNone/>
              <a:defRPr sz="180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1CF46B8-1135-44B8-8A81-A121CEE3FAFB}"/>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4" name="Title 1">
            <a:extLst>
              <a:ext uri="{FF2B5EF4-FFF2-40B4-BE49-F238E27FC236}">
                <a16:creationId xmlns:a16="http://schemas.microsoft.com/office/drawing/2014/main" id="{8486B13B-F6E3-79D0-113F-8B9F1C58E5F3}"/>
              </a:ext>
            </a:extLst>
          </p:cNvPr>
          <p:cNvSpPr>
            <a:spLocks noGrp="1"/>
          </p:cNvSpPr>
          <p:nvPr>
            <p:ph type="title"/>
          </p:nvPr>
        </p:nvSpPr>
        <p:spPr>
          <a:xfrm>
            <a:off x="1" y="708674"/>
            <a:ext cx="8162281" cy="1638000"/>
          </a:xfrm>
          <a:blipFill dpi="0" rotWithShape="1">
            <a:blip r:embed="rId2" cstate="screen">
              <a:extLst>
                <a:ext uri="{28A0092B-C50C-407E-A947-70E740481C1C}">
                  <a14:useLocalDpi xmlns:a14="http://schemas.microsoft.com/office/drawing/2010/main"/>
                </a:ext>
              </a:extLst>
            </a:blip>
            <a:srcRect/>
            <a:stretch>
              <a:fillRect/>
            </a:stretch>
          </a:blipFill>
        </p:spPr>
        <p:txBody>
          <a:bodyPr lIns="252000" rIns="432000" bIns="396000" anchor="ctr" anchorCtr="0">
            <a:noAutofit/>
          </a:bodyPr>
          <a:lstStyle>
            <a:lvl1pPr>
              <a:lnSpc>
                <a:spcPct val="90000"/>
              </a:lnSpc>
              <a:defRPr sz="3600">
                <a:solidFill>
                  <a:schemeClr val="bg1"/>
                </a:solidFill>
              </a:defRPr>
            </a:lvl1pPr>
          </a:lstStyle>
          <a:p>
            <a:r>
              <a:rPr lang="en-GB"/>
              <a:t>Click to edit Master title style</a:t>
            </a:r>
            <a:endParaRPr lang="en-GB" dirty="0"/>
          </a:p>
        </p:txBody>
      </p:sp>
      <p:sp>
        <p:nvSpPr>
          <p:cNvPr id="2" name="hcSlideMaster.Section Divider - LongHeader">
            <a:extLst>
              <a:ext uri="{FF2B5EF4-FFF2-40B4-BE49-F238E27FC236}">
                <a16:creationId xmlns:a16="http://schemas.microsoft.com/office/drawing/2014/main" id="{9AD18076-FC02-B8D6-3267-5FCCABFFACB9}"/>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6" name="fcSlideMaster.Section Divider - LongFooter" descr="BAE SYSTEMS PROPRIETARY">
            <a:extLst>
              <a:ext uri="{FF2B5EF4-FFF2-40B4-BE49-F238E27FC236}">
                <a16:creationId xmlns:a16="http://schemas.microsoft.com/office/drawing/2014/main" id="{35FF89B2-2374-3E57-6ABB-61B5376E9D8A}"/>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009377120"/>
      </p:ext>
    </p:extLst>
  </p:cSld>
  <p:clrMapOvr>
    <a:masterClrMapping/>
  </p:clrMapOvr>
  <p:extLst>
    <p:ext uri="{DCECCB84-F9BA-43D5-87BE-67443E8EF086}">
      <p15:sldGuideLst xmlns:p15="http://schemas.microsoft.com/office/powerpoint/2012/main"/>
    </p:ext>
  </p:extLst>
</p:sldLayout>
</file>

<file path=ppt/slideLayouts/slideLayout173.xml><?xml version="1.0" encoding="utf-8"?>
<p:sldLayout xmlns:a="http://schemas.openxmlformats.org/drawingml/2006/main" xmlns:r="http://schemas.openxmlformats.org/officeDocument/2006/relationships" xmlns:p="http://schemas.openxmlformats.org/presentationml/2006/main" preserve="1" userDrawn="1">
  <p:cSld name="Box Header - One Conten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AE6BFAEE-0D6B-484D-A136-FAE371DF907F}"/>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121932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1" y="719138"/>
            <a:ext cx="60948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D6E1188E-E984-4E55-AB86-D72EB13EC7EE}"/>
              </a:ext>
            </a:extLst>
          </p:cNvPr>
          <p:cNvSpPr>
            <a:spLocks noGrp="1"/>
          </p:cNvSpPr>
          <p:nvPr>
            <p:ph sz="quarter" idx="16" hasCustomPrompt="1"/>
          </p:nvPr>
        </p:nvSpPr>
        <p:spPr>
          <a:xfrm>
            <a:off x="756001" y="2160000"/>
            <a:ext cx="11173199" cy="3067625"/>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0" name="Text Placeholder 9">
            <a:extLst>
              <a:ext uri="{FF2B5EF4-FFF2-40B4-BE49-F238E27FC236}">
                <a16:creationId xmlns:a16="http://schemas.microsoft.com/office/drawing/2014/main" id="{052836A7-8121-45C0-A425-8DCB4CAE9300}"/>
              </a:ext>
            </a:extLst>
          </p:cNvPr>
          <p:cNvSpPr>
            <a:spLocks noGrp="1"/>
          </p:cNvSpPr>
          <p:nvPr>
            <p:ph type="body" sz="quarter" idx="18"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4" name="hcSlideMaster.Box Header - One ContentHeader">
            <a:extLst>
              <a:ext uri="{FF2B5EF4-FFF2-40B4-BE49-F238E27FC236}">
                <a16:creationId xmlns:a16="http://schemas.microsoft.com/office/drawing/2014/main" id="{834B53D8-A7B7-5DBD-937D-421395B8DDC5}"/>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One ContentFooter" descr="BAE SYSTEMS PROPRIETARY">
            <a:extLst>
              <a:ext uri="{FF2B5EF4-FFF2-40B4-BE49-F238E27FC236}">
                <a16:creationId xmlns:a16="http://schemas.microsoft.com/office/drawing/2014/main" id="{87A779BC-F4A7-5F47-8F8F-D384A0CF629B}"/>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476902866"/>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7514">
          <p15:clr>
            <a:srgbClr val="FF96FF"/>
          </p15:clr>
        </p15:guide>
      </p15:sldGuideLst>
    </p:ext>
  </p:extLst>
</p:sldLayout>
</file>

<file path=ppt/slideLayouts/slideLayout174.xml><?xml version="1.0" encoding="utf-8"?>
<p:sldLayout xmlns:a="http://schemas.openxmlformats.org/drawingml/2006/main" xmlns:r="http://schemas.openxmlformats.org/officeDocument/2006/relationships" xmlns:p="http://schemas.openxmlformats.org/presentationml/2006/main" preserve="1" userDrawn="1">
  <p:cSld name="Box Header - Two Content">
    <p:spTree>
      <p:nvGrpSpPr>
        <p:cNvPr id="1" name=""/>
        <p:cNvGrpSpPr/>
        <p:nvPr/>
      </p:nvGrpSpPr>
      <p:grpSpPr>
        <a:xfrm>
          <a:off x="0" y="0"/>
          <a:ext cx="0" cy="0"/>
          <a:chOff x="0" y="0"/>
          <a:chExt cx="0" cy="0"/>
        </a:xfrm>
      </p:grpSpPr>
      <p:sp>
        <p:nvSpPr>
          <p:cNvPr id="9" name="Text Placeholder 6">
            <a:extLst>
              <a:ext uri="{FF2B5EF4-FFF2-40B4-BE49-F238E27FC236}">
                <a16:creationId xmlns:a16="http://schemas.microsoft.com/office/drawing/2014/main" id="{465EA134-2A1E-4A19-82C3-EBCDB13EFD34}"/>
              </a:ext>
              <a:ext uri="{C183D7F6-B498-43B3-948B-1728B52AA6E4}">
                <adec:decorative xmlns:adec="http://schemas.microsoft.com/office/drawing/2017/decorative" val="1"/>
              </a:ext>
            </a:extLst>
          </p:cNvPr>
          <p:cNvSpPr>
            <a:spLocks noGrp="1"/>
          </p:cNvSpPr>
          <p:nvPr>
            <p:ph type="body" sz="quarter" idx="18" hasCustomPrompt="1"/>
          </p:nvPr>
        </p:nvSpPr>
        <p:spPr>
          <a:xfrm>
            <a:off x="0" y="1357200"/>
            <a:ext cx="121932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3AD23AB9-8D52-4DFD-9DFE-6A6A66F270AB}"/>
              </a:ext>
            </a:extLst>
          </p:cNvPr>
          <p:cNvSpPr>
            <a:spLocks noGrp="1"/>
          </p:cNvSpPr>
          <p:nvPr>
            <p:ph sz="quarter" idx="16" hasCustomPrompt="1"/>
          </p:nvPr>
        </p:nvSpPr>
        <p:spPr>
          <a:xfrm>
            <a:off x="755650" y="2159001"/>
            <a:ext cx="5340000" cy="3073392"/>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0">
            <a:extLst>
              <a:ext uri="{FF2B5EF4-FFF2-40B4-BE49-F238E27FC236}">
                <a16:creationId xmlns:a16="http://schemas.microsoft.com/office/drawing/2014/main" id="{7F53A877-4559-47B9-BB57-B229447F63AD}"/>
              </a:ext>
            </a:extLst>
          </p:cNvPr>
          <p:cNvSpPr>
            <a:spLocks noGrp="1"/>
          </p:cNvSpPr>
          <p:nvPr>
            <p:ph sz="quarter" idx="17" hasCustomPrompt="1"/>
          </p:nvPr>
        </p:nvSpPr>
        <p:spPr>
          <a:xfrm>
            <a:off x="6599999" y="2160000"/>
            <a:ext cx="5340000" cy="3072393"/>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40EF5C6F-0D18-4D9A-B5B8-5B0BB34D9037}"/>
              </a:ext>
            </a:extLst>
          </p:cNvPr>
          <p:cNvSpPr>
            <a:spLocks noGrp="1"/>
          </p:cNvSpPr>
          <p:nvPr>
            <p:ph type="body" sz="quarter" idx="19"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4" name="hcSlideMaster.Box Header - Two ContentHeader">
            <a:extLst>
              <a:ext uri="{FF2B5EF4-FFF2-40B4-BE49-F238E27FC236}">
                <a16:creationId xmlns:a16="http://schemas.microsoft.com/office/drawing/2014/main" id="{F06948CC-BBD5-FD7D-B00D-37A8838233FC}"/>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Two ContentFooter" descr="BAE SYSTEMS PROPRIETARY">
            <a:extLst>
              <a:ext uri="{FF2B5EF4-FFF2-40B4-BE49-F238E27FC236}">
                <a16:creationId xmlns:a16="http://schemas.microsoft.com/office/drawing/2014/main" id="{C2909E36-DE12-AB40-1DC0-50D089D42C58}"/>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7128011"/>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175.xml><?xml version="1.0" encoding="utf-8"?>
<p:sldLayout xmlns:a="http://schemas.openxmlformats.org/drawingml/2006/main" xmlns:r="http://schemas.openxmlformats.org/officeDocument/2006/relationships" xmlns:p="http://schemas.openxmlformats.org/presentationml/2006/main" preserve="1" userDrawn="1">
  <p:cSld name="Box Header - Three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B302C5A9-C00B-4D4A-8DAC-2117BB722038}"/>
              </a:ext>
              <a:ext uri="{C183D7F6-B498-43B3-948B-1728B52AA6E4}">
                <adec:decorative xmlns:adec="http://schemas.microsoft.com/office/drawing/2017/decorative" val="1"/>
              </a:ext>
            </a:extLst>
          </p:cNvPr>
          <p:cNvSpPr>
            <a:spLocks noGrp="1"/>
          </p:cNvSpPr>
          <p:nvPr>
            <p:ph type="body" sz="quarter" idx="19" hasCustomPrompt="1"/>
          </p:nvPr>
        </p:nvSpPr>
        <p:spPr>
          <a:xfrm>
            <a:off x="0" y="1357200"/>
            <a:ext cx="121932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48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EC987343-9DE6-4668-8788-26718958FFD5}"/>
              </a:ext>
            </a:extLst>
          </p:cNvPr>
          <p:cNvSpPr>
            <a:spLocks noGrp="1"/>
          </p:cNvSpPr>
          <p:nvPr>
            <p:ph sz="quarter" idx="16" hasCustomPrompt="1"/>
          </p:nvPr>
        </p:nvSpPr>
        <p:spPr>
          <a:xfrm>
            <a:off x="756001" y="2160000"/>
            <a:ext cx="356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0">
            <a:extLst>
              <a:ext uri="{FF2B5EF4-FFF2-40B4-BE49-F238E27FC236}">
                <a16:creationId xmlns:a16="http://schemas.microsoft.com/office/drawing/2014/main" id="{ECEA46B3-C3E2-48BC-B273-A46946E76AC7}"/>
              </a:ext>
            </a:extLst>
          </p:cNvPr>
          <p:cNvSpPr>
            <a:spLocks noGrp="1"/>
          </p:cNvSpPr>
          <p:nvPr>
            <p:ph sz="quarter" idx="17" hasCustomPrompt="1"/>
          </p:nvPr>
        </p:nvSpPr>
        <p:spPr>
          <a:xfrm>
            <a:off x="4568001" y="2160000"/>
            <a:ext cx="356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0">
            <a:extLst>
              <a:ext uri="{FF2B5EF4-FFF2-40B4-BE49-F238E27FC236}">
                <a16:creationId xmlns:a16="http://schemas.microsoft.com/office/drawing/2014/main" id="{85E7B3E3-A958-48D1-9C8D-C91717E261E5}"/>
              </a:ext>
            </a:extLst>
          </p:cNvPr>
          <p:cNvSpPr>
            <a:spLocks noGrp="1"/>
          </p:cNvSpPr>
          <p:nvPr>
            <p:ph sz="quarter" idx="18" hasCustomPrompt="1"/>
          </p:nvPr>
        </p:nvSpPr>
        <p:spPr>
          <a:xfrm>
            <a:off x="8380000" y="2160000"/>
            <a:ext cx="356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5" name="Text Placeholder 9">
            <a:extLst>
              <a:ext uri="{FF2B5EF4-FFF2-40B4-BE49-F238E27FC236}">
                <a16:creationId xmlns:a16="http://schemas.microsoft.com/office/drawing/2014/main" id="{2784B894-7D71-492A-82B9-0B2243CF10EC}"/>
              </a:ext>
            </a:extLst>
          </p:cNvPr>
          <p:cNvSpPr>
            <a:spLocks noGrp="1"/>
          </p:cNvSpPr>
          <p:nvPr>
            <p:ph type="body" sz="quarter" idx="20"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4" name="hcSlideMaster.Box Header - Three ContentHeader">
            <a:extLst>
              <a:ext uri="{FF2B5EF4-FFF2-40B4-BE49-F238E27FC236}">
                <a16:creationId xmlns:a16="http://schemas.microsoft.com/office/drawing/2014/main" id="{EFCDB17C-1F79-A481-2F6C-2A499949B5DA}"/>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Three ContentFooter" descr="BAE SYSTEMS PROPRIETARY">
            <a:extLst>
              <a:ext uri="{FF2B5EF4-FFF2-40B4-BE49-F238E27FC236}">
                <a16:creationId xmlns:a16="http://schemas.microsoft.com/office/drawing/2014/main" id="{CAFE5B36-A873-30F7-E595-96948CE163A1}"/>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705686127"/>
      </p:ext>
    </p:extLst>
  </p:cSld>
  <p:clrMapOvr>
    <a:masterClrMapping/>
  </p:clrMapOvr>
  <p:extLst>
    <p:ext uri="{DCECCB84-F9BA-43D5-87BE-67443E8EF086}">
      <p15:sldGuideLst xmlns:p15="http://schemas.microsoft.com/office/powerpoint/2012/main">
        <p15:guide id="1" orient="horz" pos="453">
          <p15:clr>
            <a:srgbClr val="717275"/>
          </p15:clr>
        </p15:guide>
        <p15:guide id="2" orient="horz" pos="855">
          <p15:clr>
            <a:srgbClr val="717275"/>
          </p15:clr>
        </p15:guide>
        <p15:guide id="3" orient="horz" pos="136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176.xml><?xml version="1.0" encoding="utf-8"?>
<p:sldLayout xmlns:a="http://schemas.openxmlformats.org/drawingml/2006/main" xmlns:r="http://schemas.openxmlformats.org/officeDocument/2006/relationships" xmlns:p="http://schemas.openxmlformats.org/presentationml/2006/main" preserve="1" userDrawn="1">
  <p:cSld name="Box Header - Content and Picture">
    <p:spTree>
      <p:nvGrpSpPr>
        <p:cNvPr id="1" name=""/>
        <p:cNvGrpSpPr/>
        <p:nvPr/>
      </p:nvGrpSpPr>
      <p:grpSpPr>
        <a:xfrm>
          <a:off x="0" y="0"/>
          <a:ext cx="0" cy="0"/>
          <a:chOff x="0" y="0"/>
          <a:chExt cx="0" cy="0"/>
        </a:xfrm>
      </p:grpSpPr>
      <p:sp>
        <p:nvSpPr>
          <p:cNvPr id="8" name="Text Placeholder 6">
            <a:extLst>
              <a:ext uri="{FF2B5EF4-FFF2-40B4-BE49-F238E27FC236}">
                <a16:creationId xmlns:a16="http://schemas.microsoft.com/office/drawing/2014/main" id="{25199928-C06E-4CB9-96E5-EF5C80BC1312}"/>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121932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008A6A54-631D-46CD-A50B-366743045828}"/>
              </a:ext>
            </a:extLst>
          </p:cNvPr>
          <p:cNvSpPr>
            <a:spLocks noGrp="1"/>
          </p:cNvSpPr>
          <p:nvPr>
            <p:ph sz="quarter" idx="16" hasCustomPrompt="1"/>
          </p:nvPr>
        </p:nvSpPr>
        <p:spPr>
          <a:xfrm>
            <a:off x="756001" y="2160000"/>
            <a:ext cx="5340000" cy="3940763"/>
          </a:xfrm>
        </p:spPr>
        <p:txBody>
          <a:bodyPr tIns="0"/>
          <a:lstStyle>
            <a:lvl1pPr>
              <a:defRPr/>
            </a:lvl1pPr>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Picture Placeholder 8">
            <a:extLst>
              <a:ext uri="{FF2B5EF4-FFF2-40B4-BE49-F238E27FC236}">
                <a16:creationId xmlns:a16="http://schemas.microsoft.com/office/drawing/2014/main" id="{E8553614-A425-4A95-AD44-0B0428BC614A}"/>
              </a:ext>
              <a:ext uri="{C183D7F6-B498-43B3-948B-1728B52AA6E4}">
                <adec:decorative xmlns:adec="http://schemas.microsoft.com/office/drawing/2017/decorative" val="0"/>
              </a:ext>
            </a:extLst>
          </p:cNvPr>
          <p:cNvSpPr>
            <a:spLocks noGrp="1"/>
          </p:cNvSpPr>
          <p:nvPr>
            <p:ph type="pic" sz="quarter" idx="20"/>
          </p:nvPr>
        </p:nvSpPr>
        <p:spPr>
          <a:xfrm>
            <a:off x="6599238" y="1357313"/>
            <a:ext cx="5340000" cy="4743450"/>
          </a:xfrm>
          <a:noFill/>
        </p:spPr>
        <p:txBody>
          <a:bodyPr tIns="144000"/>
          <a:lstStyle>
            <a:lvl1pPr marL="0" indent="0" algn="ctr">
              <a:buNone/>
              <a:defRPr sz="1800"/>
            </a:lvl1pPr>
          </a:lstStyle>
          <a:p>
            <a:r>
              <a:rPr lang="en-GB" dirty="0"/>
              <a:t>Click icon to add picture</a:t>
            </a:r>
          </a:p>
        </p:txBody>
      </p:sp>
      <p:sp>
        <p:nvSpPr>
          <p:cNvPr id="4" name="hcSlideMaster.Box Header - Content and PictureHeader">
            <a:extLst>
              <a:ext uri="{FF2B5EF4-FFF2-40B4-BE49-F238E27FC236}">
                <a16:creationId xmlns:a16="http://schemas.microsoft.com/office/drawing/2014/main" id="{B08D2B81-E946-A3E2-5CD6-9DC9E9F2E00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Content and PictureFooter" descr="BAE SYSTEMS PROPRIETARY">
            <a:extLst>
              <a:ext uri="{FF2B5EF4-FFF2-40B4-BE49-F238E27FC236}">
                <a16:creationId xmlns:a16="http://schemas.microsoft.com/office/drawing/2014/main" id="{5C3A4E79-BEE0-0D2B-F347-7C9E54D40BDA}"/>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953017804"/>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177.xml><?xml version="1.0" encoding="utf-8"?>
<p:sldLayout xmlns:a="http://schemas.openxmlformats.org/drawingml/2006/main" xmlns:r="http://schemas.openxmlformats.org/officeDocument/2006/relationships" xmlns:p="http://schemas.openxmlformats.org/presentationml/2006/main" preserve="1" userDrawn="1">
  <p:cSld name="Box Header - Content and two Pictures">
    <p:spTree>
      <p:nvGrpSpPr>
        <p:cNvPr id="1" name=""/>
        <p:cNvGrpSpPr/>
        <p:nvPr/>
      </p:nvGrpSpPr>
      <p:grpSpPr>
        <a:xfrm>
          <a:off x="0" y="0"/>
          <a:ext cx="0" cy="0"/>
          <a:chOff x="0" y="0"/>
          <a:chExt cx="0" cy="0"/>
        </a:xfrm>
      </p:grpSpPr>
      <p:sp>
        <p:nvSpPr>
          <p:cNvPr id="11" name="Text Placeholder 6">
            <a:extLst>
              <a:ext uri="{FF2B5EF4-FFF2-40B4-BE49-F238E27FC236}">
                <a16:creationId xmlns:a16="http://schemas.microsoft.com/office/drawing/2014/main" id="{2F440FA0-69B2-4AE3-A704-4EB1E9E942B2}"/>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12193200" cy="47435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7BAD2C18-3A05-4876-88C4-6928EAEE8417}"/>
              </a:ext>
            </a:extLst>
          </p:cNvPr>
          <p:cNvSpPr>
            <a:spLocks noGrp="1"/>
          </p:cNvSpPr>
          <p:nvPr>
            <p:ph sz="quarter" idx="16" hasCustomPrompt="1"/>
          </p:nvPr>
        </p:nvSpPr>
        <p:spPr>
          <a:xfrm>
            <a:off x="756001" y="2160000"/>
            <a:ext cx="5340000" cy="394200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4" name="Picture Placeholder 8">
            <a:extLst>
              <a:ext uri="{FF2B5EF4-FFF2-40B4-BE49-F238E27FC236}">
                <a16:creationId xmlns:a16="http://schemas.microsoft.com/office/drawing/2014/main" id="{8B7E06AF-9D53-4DB7-8A04-2EAEB7558986}"/>
              </a:ext>
              <a:ext uri="{C183D7F6-B498-43B3-948B-1728B52AA6E4}">
                <adec:decorative xmlns:adec="http://schemas.microsoft.com/office/drawing/2017/decorative" val="0"/>
              </a:ext>
            </a:extLst>
          </p:cNvPr>
          <p:cNvSpPr>
            <a:spLocks noGrp="1"/>
          </p:cNvSpPr>
          <p:nvPr>
            <p:ph type="pic" sz="quarter" idx="21"/>
          </p:nvPr>
        </p:nvSpPr>
        <p:spPr>
          <a:xfrm>
            <a:off x="6599238" y="1357313"/>
            <a:ext cx="5340000" cy="2240999"/>
          </a:xfrm>
          <a:noFill/>
        </p:spPr>
        <p:txBody>
          <a:bodyPr tIns="144000"/>
          <a:lstStyle>
            <a:lvl1pPr marL="0" indent="0" algn="ctr">
              <a:buNone/>
              <a:defRPr sz="1800"/>
            </a:lvl1pPr>
          </a:lstStyle>
          <a:p>
            <a:r>
              <a:rPr lang="en-GB" dirty="0"/>
              <a:t>Click icon to add picture</a:t>
            </a:r>
          </a:p>
        </p:txBody>
      </p:sp>
      <p:sp>
        <p:nvSpPr>
          <p:cNvPr id="13" name="Picture Placeholder 8">
            <a:extLst>
              <a:ext uri="{FF2B5EF4-FFF2-40B4-BE49-F238E27FC236}">
                <a16:creationId xmlns:a16="http://schemas.microsoft.com/office/drawing/2014/main" id="{6F75C54D-2D3D-4848-9E01-6E68A2C42B26}"/>
              </a:ext>
              <a:ext uri="{C183D7F6-B498-43B3-948B-1728B52AA6E4}">
                <adec:decorative xmlns:adec="http://schemas.microsoft.com/office/drawing/2017/decorative" val="0"/>
              </a:ext>
            </a:extLst>
          </p:cNvPr>
          <p:cNvSpPr>
            <a:spLocks noGrp="1"/>
          </p:cNvSpPr>
          <p:nvPr>
            <p:ph type="pic" sz="quarter" idx="20"/>
          </p:nvPr>
        </p:nvSpPr>
        <p:spPr>
          <a:xfrm>
            <a:off x="6599238" y="3859764"/>
            <a:ext cx="5340000" cy="2240999"/>
          </a:xfrm>
          <a:noFill/>
        </p:spPr>
        <p:txBody>
          <a:bodyPr tIns="144000"/>
          <a:lstStyle>
            <a:lvl1pPr marL="0" indent="0" algn="ctr">
              <a:buNone/>
              <a:defRPr sz="1800"/>
            </a:lvl1pPr>
          </a:lstStyle>
          <a:p>
            <a:r>
              <a:rPr lang="en-GB" dirty="0"/>
              <a:t>Click icon to add picture</a:t>
            </a:r>
          </a:p>
        </p:txBody>
      </p:sp>
      <p:sp>
        <p:nvSpPr>
          <p:cNvPr id="4" name="hcSlideMaster.Box Header - Content and two PicturesHeader">
            <a:extLst>
              <a:ext uri="{FF2B5EF4-FFF2-40B4-BE49-F238E27FC236}">
                <a16:creationId xmlns:a16="http://schemas.microsoft.com/office/drawing/2014/main" id="{2E9CA0B0-ED61-039C-57DA-CDAAA5F8CE95}"/>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Content and two PicturesFooter" descr="BAE SYSTEMS PROPRIETARY">
            <a:extLst>
              <a:ext uri="{FF2B5EF4-FFF2-40B4-BE49-F238E27FC236}">
                <a16:creationId xmlns:a16="http://schemas.microsoft.com/office/drawing/2014/main" id="{5A09C55C-9FAE-4805-A6CC-0CD0F310A433}"/>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779511220"/>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178.xml><?xml version="1.0" encoding="utf-8"?>
<p:sldLayout xmlns:a="http://schemas.openxmlformats.org/drawingml/2006/main" xmlns:r="http://schemas.openxmlformats.org/officeDocument/2006/relationships" xmlns:p="http://schemas.openxmlformats.org/presentationml/2006/main" preserve="1" userDrawn="1">
  <p:cSld name="Box Header - 3 Boxed title and Content">
    <p:spTree>
      <p:nvGrpSpPr>
        <p:cNvPr id="1" name=""/>
        <p:cNvGrpSpPr/>
        <p:nvPr/>
      </p:nvGrpSpPr>
      <p:grpSpPr>
        <a:xfrm>
          <a:off x="0" y="0"/>
          <a:ext cx="0" cy="0"/>
          <a:chOff x="0" y="0"/>
          <a:chExt cx="0" cy="0"/>
        </a:xfrm>
      </p:grpSpPr>
      <p:sp>
        <p:nvSpPr>
          <p:cNvPr id="45" name="Text Placeholder 44">
            <a:extLst>
              <a:ext uri="{FF2B5EF4-FFF2-40B4-BE49-F238E27FC236}">
                <a16:creationId xmlns:a16="http://schemas.microsoft.com/office/drawing/2014/main" id="{0F2F7E28-90F6-4888-B5D9-D6C518BB32ED}"/>
              </a:ext>
              <a:ext uri="{C183D7F6-B498-43B3-948B-1728B52AA6E4}">
                <adec:decorative xmlns:adec="http://schemas.microsoft.com/office/drawing/2017/decorative" val="1"/>
              </a:ext>
            </a:extLst>
          </p:cNvPr>
          <p:cNvSpPr>
            <a:spLocks noGrp="1"/>
          </p:cNvSpPr>
          <p:nvPr>
            <p:ph type="body" sz="quarter" idx="20" hasCustomPrompt="1"/>
          </p:nvPr>
        </p:nvSpPr>
        <p:spPr>
          <a:xfrm>
            <a:off x="0" y="1357201"/>
            <a:ext cx="12192000" cy="4743562"/>
          </a:xfrm>
          <a:solidFill>
            <a:schemeClr val="bg2"/>
          </a:solidFill>
        </p:spPr>
        <p:txBody>
          <a:bodyPr/>
          <a:lstStyle>
            <a:lvl1pPr marL="0" indent="0">
              <a:buNone/>
              <a:defRPr/>
            </a:lvl1pPr>
            <a:lvl2pPr marL="0" indent="0">
              <a:buNone/>
              <a:defRPr/>
            </a:lvl2pPr>
            <a:lvl3pPr marL="0" indent="0">
              <a:buNone/>
              <a:defRPr/>
            </a:lvl3pPr>
            <a:lvl4pPr marL="252000" indent="0">
              <a:buNone/>
              <a:defRPr/>
            </a:lvl4pPr>
            <a:lvl5pPr marL="504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36" name="Text Placeholder 5">
            <a:extLst>
              <a:ext uri="{FF2B5EF4-FFF2-40B4-BE49-F238E27FC236}">
                <a16:creationId xmlns:a16="http://schemas.microsoft.com/office/drawing/2014/main" id="{163AF3FA-CD37-4BFB-9ED5-125E82D0BD83}"/>
              </a:ext>
            </a:extLst>
          </p:cNvPr>
          <p:cNvSpPr>
            <a:spLocks noGrp="1"/>
          </p:cNvSpPr>
          <p:nvPr>
            <p:ph type="body" sz="quarter" idx="11"/>
          </p:nvPr>
        </p:nvSpPr>
        <p:spPr>
          <a:xfrm>
            <a:off x="757238" y="2159000"/>
            <a:ext cx="3560000" cy="7020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298F8E66-6C94-40A7-B10D-9D506696DDCD}"/>
              </a:ext>
            </a:extLst>
          </p:cNvPr>
          <p:cNvSpPr>
            <a:spLocks noGrp="1"/>
          </p:cNvSpPr>
          <p:nvPr>
            <p:ph sz="quarter" idx="12"/>
          </p:nvPr>
        </p:nvSpPr>
        <p:spPr>
          <a:xfrm>
            <a:off x="755650" y="2968625"/>
            <a:ext cx="356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20F8FB04-B864-45A7-A035-AA7CEF2DEC8A}"/>
              </a:ext>
            </a:extLst>
          </p:cNvPr>
          <p:cNvSpPr>
            <a:spLocks noGrp="1"/>
          </p:cNvSpPr>
          <p:nvPr>
            <p:ph type="pic" sz="quarter" idx="13"/>
          </p:nvPr>
        </p:nvSpPr>
        <p:spPr>
          <a:xfrm>
            <a:off x="757238" y="4589463"/>
            <a:ext cx="3560000" cy="1511300"/>
          </a:xfrm>
        </p:spPr>
        <p:txBody>
          <a:bodyPr tIns="72000"/>
          <a:lstStyle>
            <a:lvl1pPr marL="0" indent="0" algn="ctr">
              <a:buNone/>
              <a:defRPr sz="1800"/>
            </a:lvl1pPr>
          </a:lstStyle>
          <a:p>
            <a:r>
              <a:rPr lang="en-GB" dirty="0"/>
              <a:t>Click icon to add picture</a:t>
            </a:r>
          </a:p>
        </p:txBody>
      </p:sp>
      <p:sp>
        <p:nvSpPr>
          <p:cNvPr id="37" name="Text Placeholder 5">
            <a:extLst>
              <a:ext uri="{FF2B5EF4-FFF2-40B4-BE49-F238E27FC236}">
                <a16:creationId xmlns:a16="http://schemas.microsoft.com/office/drawing/2014/main" id="{A7FDABBB-D50A-4291-8058-4752636BF03D}"/>
              </a:ext>
            </a:extLst>
          </p:cNvPr>
          <p:cNvSpPr>
            <a:spLocks noGrp="1"/>
          </p:cNvSpPr>
          <p:nvPr>
            <p:ph type="body" sz="quarter" idx="14"/>
          </p:nvPr>
        </p:nvSpPr>
        <p:spPr>
          <a:xfrm>
            <a:off x="4567238" y="2159000"/>
            <a:ext cx="3560000" cy="7020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13" name="Content Placeholder 12">
            <a:extLst>
              <a:ext uri="{FF2B5EF4-FFF2-40B4-BE49-F238E27FC236}">
                <a16:creationId xmlns:a16="http://schemas.microsoft.com/office/drawing/2014/main" id="{5558B06C-F48C-4D2F-85C7-A928E65B98A6}"/>
              </a:ext>
            </a:extLst>
          </p:cNvPr>
          <p:cNvSpPr>
            <a:spLocks noGrp="1"/>
          </p:cNvSpPr>
          <p:nvPr>
            <p:ph sz="quarter" idx="15"/>
          </p:nvPr>
        </p:nvSpPr>
        <p:spPr>
          <a:xfrm>
            <a:off x="4562473" y="2968625"/>
            <a:ext cx="356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8" name="Picture Placeholder 37">
            <a:extLst>
              <a:ext uri="{FF2B5EF4-FFF2-40B4-BE49-F238E27FC236}">
                <a16:creationId xmlns:a16="http://schemas.microsoft.com/office/drawing/2014/main" id="{386E4943-BA3E-4AF0-8D58-839214D5CB23}"/>
              </a:ext>
            </a:extLst>
          </p:cNvPr>
          <p:cNvSpPr>
            <a:spLocks noGrp="1"/>
          </p:cNvSpPr>
          <p:nvPr>
            <p:ph type="pic" sz="quarter" idx="16"/>
          </p:nvPr>
        </p:nvSpPr>
        <p:spPr>
          <a:xfrm>
            <a:off x="4562472" y="4589463"/>
            <a:ext cx="3560000" cy="1511300"/>
          </a:xfrm>
        </p:spPr>
        <p:txBody>
          <a:bodyPr tIns="72000"/>
          <a:lstStyle>
            <a:lvl1pPr marL="0" indent="0" algn="ctr">
              <a:buNone/>
              <a:defRPr sz="1800"/>
            </a:lvl1pPr>
          </a:lstStyle>
          <a:p>
            <a:r>
              <a:rPr lang="en-GB" dirty="0"/>
              <a:t>Click icon to add picture</a:t>
            </a:r>
          </a:p>
        </p:txBody>
      </p:sp>
      <p:sp>
        <p:nvSpPr>
          <p:cNvPr id="39" name="Text Placeholder 5">
            <a:extLst>
              <a:ext uri="{FF2B5EF4-FFF2-40B4-BE49-F238E27FC236}">
                <a16:creationId xmlns:a16="http://schemas.microsoft.com/office/drawing/2014/main" id="{D7493B8C-0356-4EC0-9E5C-92AE4FD36D54}"/>
              </a:ext>
            </a:extLst>
          </p:cNvPr>
          <p:cNvSpPr>
            <a:spLocks noGrp="1"/>
          </p:cNvSpPr>
          <p:nvPr>
            <p:ph type="body" sz="quarter" idx="17"/>
          </p:nvPr>
        </p:nvSpPr>
        <p:spPr>
          <a:xfrm>
            <a:off x="8386768" y="2159000"/>
            <a:ext cx="3560000" cy="7020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41" name="Content Placeholder 40">
            <a:extLst>
              <a:ext uri="{FF2B5EF4-FFF2-40B4-BE49-F238E27FC236}">
                <a16:creationId xmlns:a16="http://schemas.microsoft.com/office/drawing/2014/main" id="{32D53481-49C8-433F-AC61-3FB3864EFD35}"/>
              </a:ext>
            </a:extLst>
          </p:cNvPr>
          <p:cNvSpPr>
            <a:spLocks noGrp="1"/>
          </p:cNvSpPr>
          <p:nvPr>
            <p:ph sz="quarter" idx="18"/>
          </p:nvPr>
        </p:nvSpPr>
        <p:spPr>
          <a:xfrm>
            <a:off x="8378826" y="2965448"/>
            <a:ext cx="356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3" name="Picture Placeholder 42">
            <a:extLst>
              <a:ext uri="{FF2B5EF4-FFF2-40B4-BE49-F238E27FC236}">
                <a16:creationId xmlns:a16="http://schemas.microsoft.com/office/drawing/2014/main" id="{5971B98D-6A61-421C-AA7E-C08E9D8D81F3}"/>
              </a:ext>
            </a:extLst>
          </p:cNvPr>
          <p:cNvSpPr>
            <a:spLocks noGrp="1"/>
          </p:cNvSpPr>
          <p:nvPr>
            <p:ph type="pic" sz="quarter" idx="19"/>
          </p:nvPr>
        </p:nvSpPr>
        <p:spPr>
          <a:xfrm>
            <a:off x="8378825" y="4586286"/>
            <a:ext cx="3560000" cy="1511300"/>
          </a:xfrm>
        </p:spPr>
        <p:txBody>
          <a:bodyPr tIns="72000"/>
          <a:lstStyle>
            <a:lvl1pPr marL="0" indent="0" algn="ctr">
              <a:buNone/>
              <a:defRPr sz="1800"/>
            </a:lvl1pPr>
          </a:lstStyle>
          <a:p>
            <a:r>
              <a:rPr lang="en-GB" dirty="0"/>
              <a:t>Click icon to add picture</a:t>
            </a:r>
          </a:p>
        </p:txBody>
      </p:sp>
      <p:sp>
        <p:nvSpPr>
          <p:cNvPr id="4" name="hcSlideMaster.Box Header - 3 Boxed title and ContentHeader">
            <a:extLst>
              <a:ext uri="{FF2B5EF4-FFF2-40B4-BE49-F238E27FC236}">
                <a16:creationId xmlns:a16="http://schemas.microsoft.com/office/drawing/2014/main" id="{F0D60723-855D-0EF3-A18E-4D2861C0FD56}"/>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3 Boxed title and ContentFooter" descr="BAE SYSTEMS PROPRIETARY">
            <a:extLst>
              <a:ext uri="{FF2B5EF4-FFF2-40B4-BE49-F238E27FC236}">
                <a16:creationId xmlns:a16="http://schemas.microsoft.com/office/drawing/2014/main" id="{19E628A3-708B-F5E6-A4C6-BF841CC76AFC}"/>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325618069"/>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36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179.xml><?xml version="1.0" encoding="utf-8"?>
<p:sldLayout xmlns:a="http://schemas.openxmlformats.org/drawingml/2006/main" xmlns:r="http://schemas.openxmlformats.org/officeDocument/2006/relationships" xmlns:p="http://schemas.openxmlformats.org/presentationml/2006/main" preserve="1" userDrawn="1">
  <p:cSld name="Box Header - 5 Boxed title and Content">
    <p:spTree>
      <p:nvGrpSpPr>
        <p:cNvPr id="1" name=""/>
        <p:cNvGrpSpPr/>
        <p:nvPr/>
      </p:nvGrpSpPr>
      <p:grpSpPr>
        <a:xfrm>
          <a:off x="0" y="0"/>
          <a:ext cx="0" cy="0"/>
          <a:chOff x="0" y="0"/>
          <a:chExt cx="0" cy="0"/>
        </a:xfrm>
      </p:grpSpPr>
      <p:sp>
        <p:nvSpPr>
          <p:cNvPr id="33" name="Text Placeholder 32">
            <a:extLst>
              <a:ext uri="{FF2B5EF4-FFF2-40B4-BE49-F238E27FC236}">
                <a16:creationId xmlns:a16="http://schemas.microsoft.com/office/drawing/2014/main" id="{1CBDB3ED-260A-444B-94C5-54437DFC5D94}"/>
              </a:ext>
              <a:ext uri="{C183D7F6-B498-43B3-948B-1728B52AA6E4}">
                <adec:decorative xmlns:adec="http://schemas.microsoft.com/office/drawing/2017/decorative" val="1"/>
              </a:ext>
            </a:extLst>
          </p:cNvPr>
          <p:cNvSpPr>
            <a:spLocks noGrp="1"/>
          </p:cNvSpPr>
          <p:nvPr>
            <p:ph type="body" sz="quarter" idx="26" hasCustomPrompt="1"/>
          </p:nvPr>
        </p:nvSpPr>
        <p:spPr>
          <a:xfrm>
            <a:off x="0" y="1357201"/>
            <a:ext cx="12192000" cy="4743562"/>
          </a:xfrm>
          <a:solidFill>
            <a:schemeClr val="bg2"/>
          </a:solidFill>
        </p:spPr>
        <p:txBody>
          <a:bodyPr/>
          <a:lstStyle>
            <a:lvl1pPr marL="0" indent="0">
              <a:buNone/>
              <a:defRPr/>
            </a:lvl1pPr>
            <a:lvl2pPr marL="0" indent="0">
              <a:buNone/>
              <a:defRPr/>
            </a:lvl2pPr>
            <a:lvl3pPr marL="0" indent="0">
              <a:buNone/>
              <a:defRPr/>
            </a:lvl3pPr>
            <a:lvl4pPr marL="252000" indent="0">
              <a:buNone/>
              <a:defRPr/>
            </a:lvl4pPr>
            <a:lvl5pPr marL="504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5" name="Text Placeholder 5">
            <a:extLst>
              <a:ext uri="{FF2B5EF4-FFF2-40B4-BE49-F238E27FC236}">
                <a16:creationId xmlns:a16="http://schemas.microsoft.com/office/drawing/2014/main" id="{33751D8A-7F22-43FB-9265-B515EC79A4D9}"/>
              </a:ext>
            </a:extLst>
          </p:cNvPr>
          <p:cNvSpPr>
            <a:spLocks noGrp="1"/>
          </p:cNvSpPr>
          <p:nvPr>
            <p:ph type="body" sz="quarter" idx="11" hasCustomPrompt="1"/>
          </p:nvPr>
        </p:nvSpPr>
        <p:spPr>
          <a:xfrm>
            <a:off x="755649" y="2159000"/>
            <a:ext cx="2035200" cy="3429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6" name="Content Placeholder 5">
            <a:extLst>
              <a:ext uri="{FF2B5EF4-FFF2-40B4-BE49-F238E27FC236}">
                <a16:creationId xmlns:a16="http://schemas.microsoft.com/office/drawing/2014/main" id="{654D1464-24B8-4CF3-88F1-41DCA29FDF6D}"/>
              </a:ext>
            </a:extLst>
          </p:cNvPr>
          <p:cNvSpPr>
            <a:spLocks noGrp="1"/>
          </p:cNvSpPr>
          <p:nvPr>
            <p:ph sz="quarter" idx="12"/>
          </p:nvPr>
        </p:nvSpPr>
        <p:spPr>
          <a:xfrm>
            <a:off x="755649"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9" name="Picture Placeholder 8">
            <a:extLst>
              <a:ext uri="{FF2B5EF4-FFF2-40B4-BE49-F238E27FC236}">
                <a16:creationId xmlns:a16="http://schemas.microsoft.com/office/drawing/2014/main" id="{A00E0D18-219C-4225-A990-84EB6045F953}"/>
              </a:ext>
              <a:ext uri="{C183D7F6-B498-43B3-948B-1728B52AA6E4}">
                <adec:decorative xmlns:adec="http://schemas.microsoft.com/office/drawing/2017/decorative" val="0"/>
              </a:ext>
            </a:extLst>
          </p:cNvPr>
          <p:cNvSpPr>
            <a:spLocks noGrp="1"/>
          </p:cNvSpPr>
          <p:nvPr>
            <p:ph type="pic" sz="quarter" idx="13"/>
          </p:nvPr>
        </p:nvSpPr>
        <p:spPr>
          <a:xfrm>
            <a:off x="755649" y="5308600"/>
            <a:ext cx="2035200" cy="792163"/>
          </a:xfrm>
        </p:spPr>
        <p:txBody>
          <a:bodyPr tIns="0"/>
          <a:lstStyle>
            <a:lvl1pPr marL="0" indent="0" algn="ctr">
              <a:buNone/>
              <a:defRPr sz="1600"/>
            </a:lvl1pPr>
          </a:lstStyle>
          <a:p>
            <a:r>
              <a:rPr lang="en-GB" dirty="0"/>
              <a:t>Click icon to add picture</a:t>
            </a:r>
          </a:p>
        </p:txBody>
      </p:sp>
      <p:sp>
        <p:nvSpPr>
          <p:cNvPr id="20" name="Text Placeholder 5">
            <a:extLst>
              <a:ext uri="{FF2B5EF4-FFF2-40B4-BE49-F238E27FC236}">
                <a16:creationId xmlns:a16="http://schemas.microsoft.com/office/drawing/2014/main" id="{CF83073C-C10F-4032-A81F-6B701EDCCFB5}"/>
              </a:ext>
            </a:extLst>
          </p:cNvPr>
          <p:cNvSpPr>
            <a:spLocks noGrp="1"/>
          </p:cNvSpPr>
          <p:nvPr>
            <p:ph type="body" sz="quarter" idx="14" hasCustomPrompt="1"/>
          </p:nvPr>
        </p:nvSpPr>
        <p:spPr>
          <a:xfrm>
            <a:off x="3049614" y="2177019"/>
            <a:ext cx="2035200" cy="3429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2" name="Content Placeholder 11">
            <a:extLst>
              <a:ext uri="{FF2B5EF4-FFF2-40B4-BE49-F238E27FC236}">
                <a16:creationId xmlns:a16="http://schemas.microsoft.com/office/drawing/2014/main" id="{64D61A30-6B4B-4757-A826-7C179B81ADE4}"/>
              </a:ext>
            </a:extLst>
          </p:cNvPr>
          <p:cNvSpPr>
            <a:spLocks noGrp="1"/>
          </p:cNvSpPr>
          <p:nvPr>
            <p:ph sz="quarter" idx="15"/>
          </p:nvPr>
        </p:nvSpPr>
        <p:spPr>
          <a:xfrm>
            <a:off x="3048026"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2C4225E5-3171-42C6-A80F-7AC7599FC112}"/>
              </a:ext>
              <a:ext uri="{C183D7F6-B498-43B3-948B-1728B52AA6E4}">
                <adec:decorative xmlns:adec="http://schemas.microsoft.com/office/drawing/2017/decorative" val="0"/>
              </a:ext>
            </a:extLst>
          </p:cNvPr>
          <p:cNvSpPr>
            <a:spLocks noGrp="1"/>
          </p:cNvSpPr>
          <p:nvPr>
            <p:ph type="pic" sz="quarter" idx="16"/>
          </p:nvPr>
        </p:nvSpPr>
        <p:spPr>
          <a:xfrm>
            <a:off x="3048026" y="5308600"/>
            <a:ext cx="2035200" cy="792163"/>
          </a:xfrm>
        </p:spPr>
        <p:txBody>
          <a:bodyPr tIns="0"/>
          <a:lstStyle>
            <a:lvl1pPr marL="0" indent="0" algn="ctr">
              <a:buNone/>
              <a:defRPr sz="1600"/>
            </a:lvl1pPr>
          </a:lstStyle>
          <a:p>
            <a:r>
              <a:rPr lang="en-GB" dirty="0"/>
              <a:t>Click icon to add picture</a:t>
            </a:r>
          </a:p>
        </p:txBody>
      </p:sp>
      <p:sp>
        <p:nvSpPr>
          <p:cNvPr id="25" name="Text Placeholder 5">
            <a:extLst>
              <a:ext uri="{FF2B5EF4-FFF2-40B4-BE49-F238E27FC236}">
                <a16:creationId xmlns:a16="http://schemas.microsoft.com/office/drawing/2014/main" id="{7158B6D9-3B26-4DB7-83C8-3900F9957915}"/>
              </a:ext>
            </a:extLst>
          </p:cNvPr>
          <p:cNvSpPr>
            <a:spLocks noGrp="1"/>
          </p:cNvSpPr>
          <p:nvPr>
            <p:ph type="body" sz="quarter" idx="17" hasCustomPrompt="1"/>
          </p:nvPr>
        </p:nvSpPr>
        <p:spPr>
          <a:xfrm>
            <a:off x="5343579" y="2177019"/>
            <a:ext cx="2035200" cy="342900"/>
          </a:xfrm>
          <a:solidFill>
            <a:schemeClr val="tx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8" name="Content Placeholder 17">
            <a:extLst>
              <a:ext uri="{FF2B5EF4-FFF2-40B4-BE49-F238E27FC236}">
                <a16:creationId xmlns:a16="http://schemas.microsoft.com/office/drawing/2014/main" id="{7C7A30BC-39C6-447A-84E3-209169D67028}"/>
              </a:ext>
            </a:extLst>
          </p:cNvPr>
          <p:cNvSpPr>
            <a:spLocks noGrp="1"/>
          </p:cNvSpPr>
          <p:nvPr>
            <p:ph sz="quarter" idx="18"/>
          </p:nvPr>
        </p:nvSpPr>
        <p:spPr>
          <a:xfrm>
            <a:off x="5341990"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1" name="Picture Placeholder 20">
            <a:extLst>
              <a:ext uri="{FF2B5EF4-FFF2-40B4-BE49-F238E27FC236}">
                <a16:creationId xmlns:a16="http://schemas.microsoft.com/office/drawing/2014/main" id="{651D0CBF-5A3C-4D3F-A148-70393C713FDF}"/>
              </a:ext>
              <a:ext uri="{C183D7F6-B498-43B3-948B-1728B52AA6E4}">
                <adec:decorative xmlns:adec="http://schemas.microsoft.com/office/drawing/2017/decorative" val="0"/>
              </a:ext>
            </a:extLst>
          </p:cNvPr>
          <p:cNvSpPr>
            <a:spLocks noGrp="1"/>
          </p:cNvSpPr>
          <p:nvPr>
            <p:ph type="pic" sz="quarter" idx="19"/>
          </p:nvPr>
        </p:nvSpPr>
        <p:spPr>
          <a:xfrm>
            <a:off x="5340403" y="5308600"/>
            <a:ext cx="2035200" cy="792163"/>
          </a:xfrm>
        </p:spPr>
        <p:txBody>
          <a:bodyPr tIns="0"/>
          <a:lstStyle>
            <a:lvl1pPr marL="0" indent="0" algn="ctr">
              <a:buNone/>
              <a:defRPr sz="1600"/>
            </a:lvl1pPr>
          </a:lstStyle>
          <a:p>
            <a:r>
              <a:rPr lang="en-GB" dirty="0"/>
              <a:t>Click icon to add picture</a:t>
            </a:r>
          </a:p>
        </p:txBody>
      </p:sp>
      <p:sp>
        <p:nvSpPr>
          <p:cNvPr id="30" name="Text Placeholder 5">
            <a:extLst>
              <a:ext uri="{FF2B5EF4-FFF2-40B4-BE49-F238E27FC236}">
                <a16:creationId xmlns:a16="http://schemas.microsoft.com/office/drawing/2014/main" id="{DF9630D0-6DF3-4302-8F1F-AC29A02D02BC}"/>
              </a:ext>
            </a:extLst>
          </p:cNvPr>
          <p:cNvSpPr>
            <a:spLocks noGrp="1"/>
          </p:cNvSpPr>
          <p:nvPr>
            <p:ph type="body" sz="quarter" idx="20" hasCustomPrompt="1"/>
          </p:nvPr>
        </p:nvSpPr>
        <p:spPr>
          <a:xfrm>
            <a:off x="7623176" y="2177019"/>
            <a:ext cx="2035200" cy="3429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3" name="Content Placeholder 22">
            <a:extLst>
              <a:ext uri="{FF2B5EF4-FFF2-40B4-BE49-F238E27FC236}">
                <a16:creationId xmlns:a16="http://schemas.microsoft.com/office/drawing/2014/main" id="{6EBC63A6-10D8-4CEC-80D2-40C32B44D6A8}"/>
              </a:ext>
            </a:extLst>
          </p:cNvPr>
          <p:cNvSpPr>
            <a:spLocks noGrp="1"/>
          </p:cNvSpPr>
          <p:nvPr>
            <p:ph sz="quarter" idx="21"/>
          </p:nvPr>
        </p:nvSpPr>
        <p:spPr>
          <a:xfrm>
            <a:off x="7616825"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6" name="Picture Placeholder 25">
            <a:extLst>
              <a:ext uri="{FF2B5EF4-FFF2-40B4-BE49-F238E27FC236}">
                <a16:creationId xmlns:a16="http://schemas.microsoft.com/office/drawing/2014/main" id="{44E6DF0B-B020-4DC3-A3E4-388A77195891}"/>
              </a:ext>
              <a:ext uri="{C183D7F6-B498-43B3-948B-1728B52AA6E4}">
                <adec:decorative xmlns:adec="http://schemas.microsoft.com/office/drawing/2017/decorative" val="0"/>
              </a:ext>
            </a:extLst>
          </p:cNvPr>
          <p:cNvSpPr>
            <a:spLocks noGrp="1"/>
          </p:cNvSpPr>
          <p:nvPr>
            <p:ph type="pic" sz="quarter" idx="22"/>
          </p:nvPr>
        </p:nvSpPr>
        <p:spPr>
          <a:xfrm>
            <a:off x="7623175" y="5308600"/>
            <a:ext cx="2035200" cy="792163"/>
          </a:xfrm>
        </p:spPr>
        <p:txBody>
          <a:bodyPr tIns="0"/>
          <a:lstStyle>
            <a:lvl1pPr marL="0" indent="0" algn="ctr">
              <a:buNone/>
              <a:defRPr sz="1600"/>
            </a:lvl1pPr>
          </a:lstStyle>
          <a:p>
            <a:r>
              <a:rPr lang="en-GB" dirty="0"/>
              <a:t>Click icon to add picture</a:t>
            </a:r>
          </a:p>
        </p:txBody>
      </p:sp>
      <p:sp>
        <p:nvSpPr>
          <p:cNvPr id="35" name="Text Placeholder 5">
            <a:extLst>
              <a:ext uri="{FF2B5EF4-FFF2-40B4-BE49-F238E27FC236}">
                <a16:creationId xmlns:a16="http://schemas.microsoft.com/office/drawing/2014/main" id="{40D0C539-FE82-45F2-ADE5-03FD735462CB}"/>
              </a:ext>
            </a:extLst>
          </p:cNvPr>
          <p:cNvSpPr>
            <a:spLocks noGrp="1"/>
          </p:cNvSpPr>
          <p:nvPr>
            <p:ph type="body" sz="quarter" idx="23" hasCustomPrompt="1"/>
          </p:nvPr>
        </p:nvSpPr>
        <p:spPr>
          <a:xfrm>
            <a:off x="9906001" y="2159000"/>
            <a:ext cx="2035200" cy="342900"/>
          </a:xfrm>
          <a:solidFill>
            <a:srgbClr val="FC4C0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8" name="Content Placeholder 27">
            <a:extLst>
              <a:ext uri="{FF2B5EF4-FFF2-40B4-BE49-F238E27FC236}">
                <a16:creationId xmlns:a16="http://schemas.microsoft.com/office/drawing/2014/main" id="{281A0A00-A3DD-4D83-BFFD-52096D211464}"/>
              </a:ext>
            </a:extLst>
          </p:cNvPr>
          <p:cNvSpPr>
            <a:spLocks noGrp="1"/>
          </p:cNvSpPr>
          <p:nvPr>
            <p:ph sz="quarter" idx="24"/>
          </p:nvPr>
        </p:nvSpPr>
        <p:spPr>
          <a:xfrm>
            <a:off x="9913939"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1" name="Picture Placeholder 30">
            <a:extLst>
              <a:ext uri="{FF2B5EF4-FFF2-40B4-BE49-F238E27FC236}">
                <a16:creationId xmlns:a16="http://schemas.microsoft.com/office/drawing/2014/main" id="{4A3E8C3E-64C8-40F2-92EE-38E33E0803CA}"/>
              </a:ext>
              <a:ext uri="{C183D7F6-B498-43B3-948B-1728B52AA6E4}">
                <adec:decorative xmlns:adec="http://schemas.microsoft.com/office/drawing/2017/decorative" val="0"/>
              </a:ext>
            </a:extLst>
          </p:cNvPr>
          <p:cNvSpPr>
            <a:spLocks noGrp="1"/>
          </p:cNvSpPr>
          <p:nvPr>
            <p:ph type="pic" sz="quarter" idx="25"/>
          </p:nvPr>
        </p:nvSpPr>
        <p:spPr>
          <a:xfrm>
            <a:off x="9906001" y="5308600"/>
            <a:ext cx="2035200" cy="792163"/>
          </a:xfrm>
        </p:spPr>
        <p:txBody>
          <a:bodyPr tIns="0"/>
          <a:lstStyle>
            <a:lvl1pPr marL="0" indent="0" algn="ctr">
              <a:buNone/>
              <a:defRPr sz="1600"/>
            </a:lvl1pPr>
          </a:lstStyle>
          <a:p>
            <a:r>
              <a:rPr lang="en-GB" dirty="0"/>
              <a:t>Click icon to add picture</a:t>
            </a:r>
          </a:p>
        </p:txBody>
      </p:sp>
      <p:sp>
        <p:nvSpPr>
          <p:cNvPr id="4" name="hcSlideMaster.Box Header - 5 Boxed title and ContentHeader">
            <a:extLst>
              <a:ext uri="{FF2B5EF4-FFF2-40B4-BE49-F238E27FC236}">
                <a16:creationId xmlns:a16="http://schemas.microsoft.com/office/drawing/2014/main" id="{52AFB52D-92CA-C182-E1AC-87C044267D0E}"/>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5 Boxed title and ContentFooter" descr="BAE SYSTEMS PROPRIETARY">
            <a:extLst>
              <a:ext uri="{FF2B5EF4-FFF2-40B4-BE49-F238E27FC236}">
                <a16:creationId xmlns:a16="http://schemas.microsoft.com/office/drawing/2014/main" id="{E0324871-B8AF-7DF6-8888-09316F484A40}"/>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472854782"/>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360">
          <p15:clr>
            <a:srgbClr val="FF96FF"/>
          </p15:clr>
        </p15:guide>
        <p15:guide id="4" orient="horz" pos="3843">
          <p15:clr>
            <a:srgbClr val="FF96FF"/>
          </p15:clr>
        </p15:guide>
        <p15:guide id="5" pos="476">
          <p15:clr>
            <a:srgbClr val="FF96FF"/>
          </p15:clr>
        </p15:guide>
        <p15:guide id="6" pos="1758">
          <p15:clr>
            <a:srgbClr val="FF96FF"/>
          </p15:clr>
        </p15:guide>
        <p15:guide id="7" pos="1916">
          <p15:clr>
            <a:srgbClr val="FF96FF"/>
          </p15:clr>
        </p15:guide>
        <p15:guide id="8" pos="3198">
          <p15:clr>
            <a:srgbClr val="FF96FF"/>
          </p15:clr>
        </p15:guide>
        <p15:guide id="9" pos="3357">
          <p15:clr>
            <a:srgbClr val="FF96FF"/>
          </p15:clr>
        </p15:guide>
        <p15:guide id="10" pos="4639">
          <p15:clr>
            <a:srgbClr val="FF96FF"/>
          </p15:clr>
        </p15:guide>
        <p15:guide id="11" pos="4798">
          <p15:clr>
            <a:srgbClr val="FF96FF"/>
          </p15:clr>
        </p15:guide>
        <p15:guide id="12" pos="6080">
          <p15:clr>
            <a:srgbClr val="FF96FF"/>
          </p15:clr>
        </p15:guide>
        <p15:guide id="13" pos="6239">
          <p15:clr>
            <a:srgbClr val="FF96FF"/>
          </p15:clr>
        </p15:guide>
        <p15:guide id="14" pos="7521">
          <p15:clr>
            <a:srgbClr val="FF96FF"/>
          </p15:clr>
        </p15:guide>
      </p15:sldGuideLst>
    </p:ext>
  </p:extLst>
</p:sldLayout>
</file>

<file path=ppt/slideLayouts/slideLayout180.xml><?xml version="1.0" encoding="utf-8"?>
<p:sldLayout xmlns:a="http://schemas.openxmlformats.org/drawingml/2006/main" xmlns:r="http://schemas.openxmlformats.org/officeDocument/2006/relationships" xmlns:p="http://schemas.openxmlformats.org/presentationml/2006/main" preserve="1" userDrawn="1">
  <p:cSld name="Box Header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4" name="hcSlideMaster.Box Header OnlyHeader">
            <a:extLst>
              <a:ext uri="{FF2B5EF4-FFF2-40B4-BE49-F238E27FC236}">
                <a16:creationId xmlns:a16="http://schemas.microsoft.com/office/drawing/2014/main" id="{1CE29481-C6E5-E901-405D-033A6688CC0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OnlyFooter" descr="BAE SYSTEMS PROPRIETARY">
            <a:extLst>
              <a:ext uri="{FF2B5EF4-FFF2-40B4-BE49-F238E27FC236}">
                <a16:creationId xmlns:a16="http://schemas.microsoft.com/office/drawing/2014/main" id="{C25EADA5-A162-CC30-39BE-E1C6D0AF8BEA}"/>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600346126"/>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6" orient="horz" pos="3843">
          <p15:clr>
            <a:srgbClr val="FF96FF"/>
          </p15:clr>
        </p15:guide>
        <p15:guide id="7" pos="476">
          <p15:clr>
            <a:srgbClr val="FF96FF"/>
          </p15:clr>
        </p15:guide>
        <p15:guide id="10" pos="7521">
          <p15:clr>
            <a:srgbClr val="FF96FF"/>
          </p15:clr>
        </p15:guide>
      </p15:sldGuideLst>
    </p:ext>
  </p:extLst>
</p:sldLayout>
</file>

<file path=ppt/slideLayouts/slideLayout181.xml><?xml version="1.0" encoding="utf-8"?>
<p:sldLayout xmlns:a="http://schemas.openxmlformats.org/drawingml/2006/main" xmlns:r="http://schemas.openxmlformats.org/officeDocument/2006/relationships" xmlns:p="http://schemas.openxmlformats.org/presentationml/2006/main" preserve="1" userDrawn="1">
  <p:cSld name="One Content">
    <p:spTree>
      <p:nvGrpSpPr>
        <p:cNvPr id="1" name=""/>
        <p:cNvGrpSpPr/>
        <p:nvPr/>
      </p:nvGrpSpPr>
      <p:grpSpPr>
        <a:xfrm>
          <a:off x="0" y="0"/>
          <a:ext cx="0" cy="0"/>
          <a:chOff x="0" y="0"/>
          <a:chExt cx="0" cy="0"/>
        </a:xfrm>
      </p:grpSpPr>
      <p:sp>
        <p:nvSpPr>
          <p:cNvPr id="13" name="Text Placeholder 6">
            <a:extLst>
              <a:ext uri="{FF2B5EF4-FFF2-40B4-BE49-F238E27FC236}">
                <a16:creationId xmlns:a16="http://schemas.microsoft.com/office/drawing/2014/main" id="{E3F28EA0-50C3-41C4-8BA5-B5CA28E6FEFE}"/>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55428F21-D19F-4753-B8DE-F5385E934FBB}"/>
              </a:ext>
            </a:extLst>
          </p:cNvPr>
          <p:cNvSpPr>
            <a:spLocks noGrp="1"/>
          </p:cNvSpPr>
          <p:nvPr>
            <p:ph type="title"/>
          </p:nvPr>
        </p:nvSpPr>
        <p:spPr/>
        <p:txBody>
          <a:bodyPr/>
          <a:lstStyle/>
          <a:p>
            <a:r>
              <a:rPr lang="en-GB"/>
              <a:t>Click to edit Master title style</a:t>
            </a:r>
            <a:endParaRPr lang="en-GB" dirty="0"/>
          </a:p>
        </p:txBody>
      </p:sp>
      <p:sp>
        <p:nvSpPr>
          <p:cNvPr id="12" name="Content Placeholder 11">
            <a:extLst>
              <a:ext uri="{FF2B5EF4-FFF2-40B4-BE49-F238E27FC236}">
                <a16:creationId xmlns:a16="http://schemas.microsoft.com/office/drawing/2014/main" id="{30953246-894E-4AFF-8DBA-055A88ABC552}"/>
              </a:ext>
            </a:extLst>
          </p:cNvPr>
          <p:cNvSpPr>
            <a:spLocks noGrp="1"/>
          </p:cNvSpPr>
          <p:nvPr>
            <p:ph sz="quarter" idx="17" hasCustomPrompt="1"/>
          </p:nvPr>
        </p:nvSpPr>
        <p:spPr>
          <a:xfrm>
            <a:off x="755649" y="1618262"/>
            <a:ext cx="11184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4" name="Text Placeholder 9">
            <a:extLst>
              <a:ext uri="{FF2B5EF4-FFF2-40B4-BE49-F238E27FC236}">
                <a16:creationId xmlns:a16="http://schemas.microsoft.com/office/drawing/2014/main" id="{00C1D73B-DA24-4465-8AD7-902AD881A8FD}"/>
              </a:ext>
              <a:ext uri="{C183D7F6-B498-43B3-948B-1728B52AA6E4}">
                <adec:decorative xmlns:adec="http://schemas.microsoft.com/office/drawing/2017/decorative" val="0"/>
              </a:ext>
            </a:extLst>
          </p:cNvPr>
          <p:cNvSpPr>
            <a:spLocks noGrp="1"/>
          </p:cNvSpPr>
          <p:nvPr>
            <p:ph type="body" sz="quarter" idx="20"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2" name="hcSlideMaster.One ContentHeader">
            <a:extLst>
              <a:ext uri="{FF2B5EF4-FFF2-40B4-BE49-F238E27FC236}">
                <a16:creationId xmlns:a16="http://schemas.microsoft.com/office/drawing/2014/main" id="{7747B270-9150-CE5D-1CF6-7579590B485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One ContentFooter" descr="BAE SYSTEMS PROPRIETARY">
            <a:extLst>
              <a:ext uri="{FF2B5EF4-FFF2-40B4-BE49-F238E27FC236}">
                <a16:creationId xmlns:a16="http://schemas.microsoft.com/office/drawing/2014/main" id="{7651F003-832C-3434-E0A8-03C08070ACF5}"/>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838261318"/>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7521">
          <p15:clr>
            <a:srgbClr val="FF96FF"/>
          </p15:clr>
        </p15:guide>
      </p15:sldGuideLst>
    </p:ext>
  </p:extLst>
</p:sldLayout>
</file>

<file path=ppt/slideLayouts/slideLayout18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EB82F792-4C85-44AE-8D3E-218A3F1D036E}"/>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E9D1316E-A663-4C4A-9403-C7E85C3249FE}"/>
              </a:ext>
            </a:extLst>
          </p:cNvPr>
          <p:cNvSpPr>
            <a:spLocks noGrp="1"/>
          </p:cNvSpPr>
          <p:nvPr>
            <p:ph type="title"/>
          </p:nvPr>
        </p:nvSpPr>
        <p:spPr/>
        <p:txBody>
          <a:bodyPr/>
          <a:lstStyle/>
          <a:p>
            <a:r>
              <a:rPr lang="en-GB"/>
              <a:t>Click to edit Master title style</a:t>
            </a:r>
            <a:endParaRPr lang="en-GB" dirty="0"/>
          </a:p>
        </p:txBody>
      </p:sp>
      <p:sp>
        <p:nvSpPr>
          <p:cNvPr id="9" name="Content Placeholder 11">
            <a:extLst>
              <a:ext uri="{FF2B5EF4-FFF2-40B4-BE49-F238E27FC236}">
                <a16:creationId xmlns:a16="http://schemas.microsoft.com/office/drawing/2014/main" id="{04411D71-2260-47AF-A67B-EFA74D9D6B12}"/>
              </a:ext>
            </a:extLst>
          </p:cNvPr>
          <p:cNvSpPr>
            <a:spLocks noGrp="1"/>
          </p:cNvSpPr>
          <p:nvPr>
            <p:ph sz="quarter" idx="17" hasCustomPrompt="1"/>
          </p:nvPr>
        </p:nvSpPr>
        <p:spPr>
          <a:xfrm>
            <a:off x="756001" y="1620001"/>
            <a:ext cx="5340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1">
            <a:extLst>
              <a:ext uri="{FF2B5EF4-FFF2-40B4-BE49-F238E27FC236}">
                <a16:creationId xmlns:a16="http://schemas.microsoft.com/office/drawing/2014/main" id="{27095559-5A5B-499E-AC2F-1976600FAEC3}"/>
              </a:ext>
            </a:extLst>
          </p:cNvPr>
          <p:cNvSpPr>
            <a:spLocks noGrp="1"/>
          </p:cNvSpPr>
          <p:nvPr>
            <p:ph sz="quarter" idx="19" hasCustomPrompt="1"/>
          </p:nvPr>
        </p:nvSpPr>
        <p:spPr>
          <a:xfrm>
            <a:off x="6599999" y="1620001"/>
            <a:ext cx="5340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6F883360-7F23-4C19-A522-86C528840AB0}"/>
              </a:ext>
              <a:ext uri="{C183D7F6-B498-43B3-948B-1728B52AA6E4}">
                <adec:decorative xmlns:adec="http://schemas.microsoft.com/office/drawing/2017/decorative" val="0"/>
              </a:ext>
            </a:extLst>
          </p:cNvPr>
          <p:cNvSpPr>
            <a:spLocks noGrp="1"/>
          </p:cNvSpPr>
          <p:nvPr>
            <p:ph type="body" sz="quarter" idx="21"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2" name="hcSlideMaster.Two ContentHeader">
            <a:extLst>
              <a:ext uri="{FF2B5EF4-FFF2-40B4-BE49-F238E27FC236}">
                <a16:creationId xmlns:a16="http://schemas.microsoft.com/office/drawing/2014/main" id="{EE49AF60-E6D4-5165-0ED8-49C5F2B0E6EC}"/>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Two ContentFooter" descr="BAE SYSTEMS PROPRIETARY">
            <a:extLst>
              <a:ext uri="{FF2B5EF4-FFF2-40B4-BE49-F238E27FC236}">
                <a16:creationId xmlns:a16="http://schemas.microsoft.com/office/drawing/2014/main" id="{67D9D105-E25F-A691-99F2-E0C295906515}"/>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4145145109"/>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183.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2" name="Text Placeholder 6">
            <a:extLst>
              <a:ext uri="{FF2B5EF4-FFF2-40B4-BE49-F238E27FC236}">
                <a16:creationId xmlns:a16="http://schemas.microsoft.com/office/drawing/2014/main" id="{5FFAB743-17D7-490F-8011-022CB6FA005B}"/>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604748D3-2478-466C-B368-88FF3905CAC0}"/>
              </a:ext>
            </a:extLst>
          </p:cNvPr>
          <p:cNvSpPr>
            <a:spLocks noGrp="1"/>
          </p:cNvSpPr>
          <p:nvPr>
            <p:ph type="title"/>
          </p:nvPr>
        </p:nvSpPr>
        <p:spPr/>
        <p:txBody>
          <a:bodyPr/>
          <a:lstStyle/>
          <a:p>
            <a:r>
              <a:rPr lang="en-GB"/>
              <a:t>Click to edit Master title style</a:t>
            </a:r>
            <a:endParaRPr lang="en-GB" dirty="0"/>
          </a:p>
        </p:txBody>
      </p:sp>
      <p:sp>
        <p:nvSpPr>
          <p:cNvPr id="10" name="Content Placeholder 11">
            <a:extLst>
              <a:ext uri="{FF2B5EF4-FFF2-40B4-BE49-F238E27FC236}">
                <a16:creationId xmlns:a16="http://schemas.microsoft.com/office/drawing/2014/main" id="{B5F38A2C-ECFC-485E-ACEA-B8B1F65D2E9C}"/>
              </a:ext>
            </a:extLst>
          </p:cNvPr>
          <p:cNvSpPr>
            <a:spLocks noGrp="1"/>
          </p:cNvSpPr>
          <p:nvPr>
            <p:ph sz="quarter" idx="17" hasCustomPrompt="1"/>
          </p:nvPr>
        </p:nvSpPr>
        <p:spPr>
          <a:xfrm>
            <a:off x="756001" y="1620001"/>
            <a:ext cx="356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11">
            <a:extLst>
              <a:ext uri="{FF2B5EF4-FFF2-40B4-BE49-F238E27FC236}">
                <a16:creationId xmlns:a16="http://schemas.microsoft.com/office/drawing/2014/main" id="{F3684ECE-F808-4BAD-A909-53842AA0E7BF}"/>
              </a:ext>
            </a:extLst>
          </p:cNvPr>
          <p:cNvSpPr>
            <a:spLocks noGrp="1"/>
          </p:cNvSpPr>
          <p:nvPr>
            <p:ph sz="quarter" idx="18" hasCustomPrompt="1"/>
          </p:nvPr>
        </p:nvSpPr>
        <p:spPr>
          <a:xfrm>
            <a:off x="4568001" y="1620001"/>
            <a:ext cx="356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12">
            <a:extLst>
              <a:ext uri="{FF2B5EF4-FFF2-40B4-BE49-F238E27FC236}">
                <a16:creationId xmlns:a16="http://schemas.microsoft.com/office/drawing/2014/main" id="{BC8CB614-BEA6-48BE-BAD1-B6D04F961AFC}"/>
              </a:ext>
            </a:extLst>
          </p:cNvPr>
          <p:cNvSpPr>
            <a:spLocks noGrp="1"/>
          </p:cNvSpPr>
          <p:nvPr>
            <p:ph sz="quarter" idx="19" hasCustomPrompt="1"/>
          </p:nvPr>
        </p:nvSpPr>
        <p:spPr>
          <a:xfrm>
            <a:off x="8380000" y="1620001"/>
            <a:ext cx="356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5" name="Text Placeholder 9">
            <a:extLst>
              <a:ext uri="{FF2B5EF4-FFF2-40B4-BE49-F238E27FC236}">
                <a16:creationId xmlns:a16="http://schemas.microsoft.com/office/drawing/2014/main" id="{5642C8CA-3B6D-4A4D-9D11-579350D99B4A}"/>
              </a:ext>
              <a:ext uri="{C183D7F6-B498-43B3-948B-1728B52AA6E4}">
                <adec:decorative xmlns:adec="http://schemas.microsoft.com/office/drawing/2017/decorative" val="0"/>
              </a:ext>
            </a:extLst>
          </p:cNvPr>
          <p:cNvSpPr>
            <a:spLocks noGrp="1"/>
          </p:cNvSpPr>
          <p:nvPr>
            <p:ph type="body" sz="quarter" idx="21"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2" name="hcSlideMaster.Three ContentHeader">
            <a:extLst>
              <a:ext uri="{FF2B5EF4-FFF2-40B4-BE49-F238E27FC236}">
                <a16:creationId xmlns:a16="http://schemas.microsoft.com/office/drawing/2014/main" id="{E365BD6C-E170-FB10-EE39-67745083183C}"/>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Three ContentFooter" descr="BAE SYSTEMS PROPRIETARY">
            <a:extLst>
              <a:ext uri="{FF2B5EF4-FFF2-40B4-BE49-F238E27FC236}">
                <a16:creationId xmlns:a16="http://schemas.microsoft.com/office/drawing/2014/main" id="{BDF523D7-EE52-6472-CAD4-03AE5761E808}"/>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128482"/>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184.xml><?xml version="1.0" encoding="utf-8"?>
<p:sldLayout xmlns:a="http://schemas.openxmlformats.org/drawingml/2006/main" xmlns:r="http://schemas.openxmlformats.org/officeDocument/2006/relationships" xmlns:p="http://schemas.openxmlformats.org/presentationml/2006/main" preserve="1" userDrawn="1">
  <p:cSld name="Content and Picture">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9D6B6456-0CE0-4417-9E3B-E17C5DDAC991}"/>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10D55A49-B3B7-47B2-8064-5C87EE5EA004}"/>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195085D3-E81E-41B3-B9A0-0A2D95E9DDE7}"/>
              </a:ext>
            </a:extLst>
          </p:cNvPr>
          <p:cNvSpPr>
            <a:spLocks noGrp="1"/>
          </p:cNvSpPr>
          <p:nvPr>
            <p:ph sz="quarter" idx="17" hasCustomPrompt="1"/>
          </p:nvPr>
        </p:nvSpPr>
        <p:spPr>
          <a:xfrm>
            <a:off x="756001" y="1620001"/>
            <a:ext cx="5340000" cy="4480762"/>
          </a:xfrm>
        </p:spPr>
        <p:txBody>
          <a:bodyPr tIns="0"/>
          <a:lstStyle/>
          <a:p>
            <a:pPr marL="0" marR="0" lvl="0" indent="0" algn="l" defTabSz="914348" rtl="0" eaLnBrk="1" fontAlgn="auto" latinLnBrk="0" hangingPunct="1">
              <a:lnSpc>
                <a:spcPct val="98000"/>
              </a:lnSpc>
              <a:spcBef>
                <a:spcPts val="100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6599238" y="1439863"/>
            <a:ext cx="5340000" cy="4660763"/>
          </a:xfrm>
          <a:noFill/>
        </p:spPr>
        <p:txBody>
          <a:bodyPr tIns="144000"/>
          <a:lstStyle>
            <a:lvl1pPr marL="0" indent="0" algn="ctr">
              <a:buNone/>
              <a:defRPr sz="1800"/>
            </a:lvl1pPr>
          </a:lstStyle>
          <a:p>
            <a:r>
              <a:rPr lang="en-GB" dirty="0"/>
              <a:t>Click icon to add picture</a:t>
            </a:r>
          </a:p>
        </p:txBody>
      </p:sp>
      <p:sp>
        <p:nvSpPr>
          <p:cNvPr id="2" name="hcSlideMaster.Content and PictureHeader">
            <a:extLst>
              <a:ext uri="{FF2B5EF4-FFF2-40B4-BE49-F238E27FC236}">
                <a16:creationId xmlns:a16="http://schemas.microsoft.com/office/drawing/2014/main" id="{519C0CD6-AC25-2B7A-F79F-D02CD4F22F6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Content and PictureFooter" descr="BAE SYSTEMS PROPRIETARY">
            <a:extLst>
              <a:ext uri="{FF2B5EF4-FFF2-40B4-BE49-F238E27FC236}">
                <a16:creationId xmlns:a16="http://schemas.microsoft.com/office/drawing/2014/main" id="{285B0C28-4F21-ED33-EA2D-6D5D6D52A8E2}"/>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022466875"/>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185.xml><?xml version="1.0" encoding="utf-8"?>
<p:sldLayout xmlns:a="http://schemas.openxmlformats.org/drawingml/2006/main" xmlns:r="http://schemas.openxmlformats.org/officeDocument/2006/relationships" xmlns:p="http://schemas.openxmlformats.org/presentationml/2006/main" preserve="1" userDrawn="1">
  <p:cSld name="Content and Two Pictures">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A065A478-BDE5-443C-9696-A8ECCEEFEB33}"/>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F82A98BA-F432-417A-A11F-027E2AD47B87}"/>
              </a:ext>
            </a:extLst>
          </p:cNvPr>
          <p:cNvSpPr>
            <a:spLocks noGrp="1"/>
          </p:cNvSpPr>
          <p:nvPr>
            <p:ph sz="quarter" idx="17" hasCustomPrompt="1"/>
          </p:nvPr>
        </p:nvSpPr>
        <p:spPr>
          <a:xfrm>
            <a:off x="756001" y="1620001"/>
            <a:ext cx="5340000" cy="4481999"/>
          </a:xfrm>
        </p:spPr>
        <p:txBody>
          <a:bodyPr tIns="0"/>
          <a:lstStyle/>
          <a:p>
            <a:pPr marL="0" marR="0" lvl="0" indent="0" algn="l" defTabSz="914348" rtl="0" eaLnBrk="1" fontAlgn="auto" latinLnBrk="0" hangingPunct="1">
              <a:lnSpc>
                <a:spcPct val="98000"/>
              </a:lnSpc>
              <a:spcBef>
                <a:spcPts val="100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6600000" y="1438627"/>
            <a:ext cx="5340000" cy="2204450"/>
          </a:xfrm>
          <a:noFill/>
        </p:spPr>
        <p:txBody>
          <a:bodyPr tIns="144000"/>
          <a:lstStyle>
            <a:lvl1pPr marL="0" indent="0" algn="ctr">
              <a:buNone/>
              <a:defRPr sz="1800"/>
            </a:lvl1pPr>
          </a:lstStyle>
          <a:p>
            <a:r>
              <a:rPr lang="en-GB" dirty="0"/>
              <a:t>Click icon to add picture</a:t>
            </a:r>
          </a:p>
        </p:txBody>
      </p:sp>
      <p:sp>
        <p:nvSpPr>
          <p:cNvPr id="7" name="Picture Placeholder 81">
            <a:extLst>
              <a:ext uri="{FF2B5EF4-FFF2-40B4-BE49-F238E27FC236}">
                <a16:creationId xmlns:a16="http://schemas.microsoft.com/office/drawing/2014/main" id="{ACAA190F-BCAE-4717-ADF1-61A727B8FFD6}"/>
              </a:ext>
              <a:ext uri="{C183D7F6-B498-43B3-948B-1728B52AA6E4}">
                <adec:decorative xmlns:adec="http://schemas.microsoft.com/office/drawing/2017/decorative" val="0"/>
              </a:ext>
            </a:extLst>
          </p:cNvPr>
          <p:cNvSpPr>
            <a:spLocks noGrp="1"/>
          </p:cNvSpPr>
          <p:nvPr>
            <p:ph type="pic" sz="quarter" idx="13"/>
          </p:nvPr>
        </p:nvSpPr>
        <p:spPr>
          <a:xfrm>
            <a:off x="6600000" y="3896313"/>
            <a:ext cx="5340000" cy="2205068"/>
          </a:xfrm>
          <a:noFill/>
        </p:spPr>
        <p:txBody>
          <a:bodyPr tIns="144000"/>
          <a:lstStyle>
            <a:lvl1pPr marL="0" indent="0" algn="ctr">
              <a:buNone/>
              <a:defRPr sz="1800"/>
            </a:lvl1pPr>
          </a:lstStyle>
          <a:p>
            <a:r>
              <a:rPr lang="en-GB" dirty="0"/>
              <a:t>Click icon to add picture</a:t>
            </a:r>
          </a:p>
        </p:txBody>
      </p:sp>
      <p:sp>
        <p:nvSpPr>
          <p:cNvPr id="2" name="hcSlideMaster.Content and Two PicturesHeader">
            <a:extLst>
              <a:ext uri="{FF2B5EF4-FFF2-40B4-BE49-F238E27FC236}">
                <a16:creationId xmlns:a16="http://schemas.microsoft.com/office/drawing/2014/main" id="{6742D73C-C4BF-5A7A-BBA1-D5C6D058787A}"/>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Content and Two PicturesFooter" descr="BAE SYSTEMS PROPRIETARY">
            <a:extLst>
              <a:ext uri="{FF2B5EF4-FFF2-40B4-BE49-F238E27FC236}">
                <a16:creationId xmlns:a16="http://schemas.microsoft.com/office/drawing/2014/main" id="{D1E6615D-9803-F8FA-CB0B-21ADF98B8334}"/>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609368886"/>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186.xml><?xml version="1.0" encoding="utf-8"?>
<p:sldLayout xmlns:a="http://schemas.openxmlformats.org/drawingml/2006/main" xmlns:r="http://schemas.openxmlformats.org/officeDocument/2006/relationships" xmlns:p="http://schemas.openxmlformats.org/presentationml/2006/main" preserve="1" userDrawn="1">
  <p:cSld name="3 Boxed title and Content">
    <p:spTree>
      <p:nvGrpSpPr>
        <p:cNvPr id="1" name=""/>
        <p:cNvGrpSpPr/>
        <p:nvPr/>
      </p:nvGrpSpPr>
      <p:grpSpPr>
        <a:xfrm>
          <a:off x="0" y="0"/>
          <a:ext cx="0" cy="0"/>
          <a:chOff x="0" y="0"/>
          <a:chExt cx="0" cy="0"/>
        </a:xfrm>
      </p:grpSpPr>
      <p:sp>
        <p:nvSpPr>
          <p:cNvPr id="41" name="Text Placeholder 40">
            <a:extLst>
              <a:ext uri="{FF2B5EF4-FFF2-40B4-BE49-F238E27FC236}">
                <a16:creationId xmlns:a16="http://schemas.microsoft.com/office/drawing/2014/main" id="{7787FAA5-67C7-4C54-B6DA-E3263F772F79}"/>
              </a:ext>
              <a:ext uri="{C183D7F6-B498-43B3-948B-1728B52AA6E4}">
                <adec:decorative xmlns:adec="http://schemas.microsoft.com/office/drawing/2017/decorative" val="1"/>
              </a:ext>
            </a:extLst>
          </p:cNvPr>
          <p:cNvSpPr>
            <a:spLocks noGrp="1"/>
          </p:cNvSpPr>
          <p:nvPr>
            <p:ph type="body" sz="quarter" idx="20" hasCustomPrompt="1"/>
          </p:nvPr>
        </p:nvSpPr>
        <p:spPr>
          <a:xfrm>
            <a:off x="0" y="1619250"/>
            <a:ext cx="12192000" cy="449421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p:nvPr>
        </p:nvSpPr>
        <p:spPr>
          <a:xfrm>
            <a:off x="757238" y="1605600"/>
            <a:ext cx="3560000" cy="809625"/>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757238" y="2536826"/>
            <a:ext cx="356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755649" y="4384676"/>
            <a:ext cx="3560000" cy="1728788"/>
          </a:xfrm>
        </p:spPr>
        <p:txBody>
          <a:bodyPr tIns="72000"/>
          <a:lstStyle>
            <a:lvl1pPr marL="0" indent="0" algn="ctr">
              <a:buNone/>
              <a:defRPr sz="180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p:nvPr>
        </p:nvSpPr>
        <p:spPr>
          <a:xfrm>
            <a:off x="4568000" y="1606199"/>
            <a:ext cx="3560000" cy="810000"/>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4568000" y="2523774"/>
            <a:ext cx="356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4571177" y="4371624"/>
            <a:ext cx="3560000" cy="1716087"/>
          </a:xfrm>
        </p:spPr>
        <p:txBody>
          <a:bodyPr tIns="72000"/>
          <a:lstStyle>
            <a:lvl1pPr marL="0" indent="0" algn="ctr">
              <a:buNone/>
              <a:defRPr sz="180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p:nvPr>
        </p:nvSpPr>
        <p:spPr>
          <a:xfrm>
            <a:off x="8378825" y="1606200"/>
            <a:ext cx="3560000" cy="810000"/>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8385177" y="2523775"/>
            <a:ext cx="3560000" cy="17287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8385177" y="4371626"/>
            <a:ext cx="3560000" cy="1716087"/>
          </a:xfrm>
        </p:spPr>
        <p:txBody>
          <a:bodyPr tIns="72000"/>
          <a:lstStyle>
            <a:lvl1pPr marL="0" indent="0" algn="ctr">
              <a:buNone/>
              <a:defRPr sz="1800"/>
            </a:lvl1pPr>
          </a:lstStyle>
          <a:p>
            <a:r>
              <a:rPr lang="en-GB" dirty="0"/>
              <a:t>Click icon to add picture</a:t>
            </a:r>
          </a:p>
        </p:txBody>
      </p:sp>
      <p:sp>
        <p:nvSpPr>
          <p:cNvPr id="2" name="hcSlideMaster.3 Boxed title and ContentHeader">
            <a:extLst>
              <a:ext uri="{FF2B5EF4-FFF2-40B4-BE49-F238E27FC236}">
                <a16:creationId xmlns:a16="http://schemas.microsoft.com/office/drawing/2014/main" id="{ED6A18FE-E5A7-63AE-263D-0ECFCBD906E6}"/>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3 Boxed title and ContentFooter" descr="BAE SYSTEMS PROPRIETARY">
            <a:extLst>
              <a:ext uri="{FF2B5EF4-FFF2-40B4-BE49-F238E27FC236}">
                <a16:creationId xmlns:a16="http://schemas.microsoft.com/office/drawing/2014/main" id="{A7EFCE1C-CE52-16A4-4F56-A89133AC367C}"/>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751337791"/>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02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187.xml><?xml version="1.0" encoding="utf-8"?>
<p:sldLayout xmlns:a="http://schemas.openxmlformats.org/drawingml/2006/main" xmlns:r="http://schemas.openxmlformats.org/officeDocument/2006/relationships" xmlns:p="http://schemas.openxmlformats.org/presentationml/2006/main" preserve="1" userDrawn="1">
  <p:cSld name="5 Boxed title and Content">
    <p:spTree>
      <p:nvGrpSpPr>
        <p:cNvPr id="1" name=""/>
        <p:cNvGrpSpPr/>
        <p:nvPr/>
      </p:nvGrpSpPr>
      <p:grpSpPr>
        <a:xfrm>
          <a:off x="0" y="0"/>
          <a:ext cx="0" cy="0"/>
          <a:chOff x="0" y="0"/>
          <a:chExt cx="0" cy="0"/>
        </a:xfrm>
      </p:grpSpPr>
      <p:sp>
        <p:nvSpPr>
          <p:cNvPr id="18" name="Text Placeholder 17">
            <a:extLst>
              <a:ext uri="{FF2B5EF4-FFF2-40B4-BE49-F238E27FC236}">
                <a16:creationId xmlns:a16="http://schemas.microsoft.com/office/drawing/2014/main" id="{877D41B0-FC4A-445B-B1D2-D51B6A2B796E}"/>
              </a:ext>
              <a:ext uri="{C183D7F6-B498-43B3-948B-1728B52AA6E4}">
                <adec:decorative xmlns:adec="http://schemas.microsoft.com/office/drawing/2017/decorative" val="1"/>
              </a:ext>
            </a:extLst>
          </p:cNvPr>
          <p:cNvSpPr>
            <a:spLocks noGrp="1"/>
          </p:cNvSpPr>
          <p:nvPr>
            <p:ph type="body" sz="quarter" idx="26" hasCustomPrompt="1"/>
          </p:nvPr>
        </p:nvSpPr>
        <p:spPr>
          <a:xfrm>
            <a:off x="0" y="1619250"/>
            <a:ext cx="12192000" cy="4494213"/>
          </a:xfrm>
          <a:solidFill>
            <a:schemeClr val="bg2"/>
          </a:solidFill>
        </p:spPr>
        <p:txBody>
          <a:bodyPr/>
          <a:lstStyle>
            <a:lvl1pPr marL="0" indent="0">
              <a:buNone/>
              <a:defRPr/>
            </a:lvl1pPr>
            <a:lvl2pPr marL="0" indent="0">
              <a:buNone/>
              <a:defRPr/>
            </a:lvl2pPr>
            <a:lvl3pPr marL="0" indent="0">
              <a:buNone/>
              <a:defRPr/>
            </a:lvl3pPr>
            <a:lvl4pPr marL="252000" indent="0">
              <a:buNone/>
              <a:defRPr/>
            </a:lvl4pPr>
            <a:lvl5pPr marL="504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hasCustomPrompt="1"/>
          </p:nvPr>
        </p:nvSpPr>
        <p:spPr>
          <a:xfrm>
            <a:off x="757237" y="1619251"/>
            <a:ext cx="2035200" cy="401638"/>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757237" y="2128838"/>
            <a:ext cx="20352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755649" y="5013324"/>
            <a:ext cx="2035200" cy="1100140"/>
          </a:xfrm>
        </p:spPr>
        <p:txBody>
          <a:bodyPr tIns="36000"/>
          <a:lstStyle>
            <a:lvl1pPr marL="0" indent="0" algn="ctr">
              <a:buNone/>
              <a:defRPr sz="160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hasCustomPrompt="1"/>
          </p:nvPr>
        </p:nvSpPr>
        <p:spPr>
          <a:xfrm>
            <a:off x="3041650" y="1619249"/>
            <a:ext cx="2035200" cy="401637"/>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3041650" y="2128836"/>
            <a:ext cx="2035200" cy="277653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3041650" y="5000621"/>
            <a:ext cx="2035200" cy="1100140"/>
          </a:xfrm>
        </p:spPr>
        <p:txBody>
          <a:bodyPr tIns="36000"/>
          <a:lstStyle>
            <a:lvl1pPr marL="0" indent="0" algn="ctr">
              <a:buNone/>
              <a:defRPr sz="160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hasCustomPrompt="1"/>
          </p:nvPr>
        </p:nvSpPr>
        <p:spPr>
          <a:xfrm>
            <a:off x="5329238" y="1619251"/>
            <a:ext cx="2035200" cy="401638"/>
          </a:xfrm>
          <a:solidFill>
            <a:schemeClr val="tx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5329238" y="2128838"/>
            <a:ext cx="2035200" cy="277653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5332414" y="5000623"/>
            <a:ext cx="2035200" cy="1100140"/>
          </a:xfrm>
        </p:spPr>
        <p:txBody>
          <a:bodyPr tIns="36000"/>
          <a:lstStyle>
            <a:lvl1pPr marL="0" indent="0" algn="ctr">
              <a:buNone/>
              <a:defRPr sz="1600"/>
            </a:lvl1pPr>
          </a:lstStyle>
          <a:p>
            <a:r>
              <a:rPr lang="en-GB" dirty="0"/>
              <a:t>Click icon to add picture</a:t>
            </a:r>
          </a:p>
        </p:txBody>
      </p:sp>
      <p:sp>
        <p:nvSpPr>
          <p:cNvPr id="15" name="Text Placeholder 34">
            <a:extLst>
              <a:ext uri="{FF2B5EF4-FFF2-40B4-BE49-F238E27FC236}">
                <a16:creationId xmlns:a16="http://schemas.microsoft.com/office/drawing/2014/main" id="{BDF5F3B2-B169-424D-8E1F-E57141DFFE10}"/>
              </a:ext>
            </a:extLst>
          </p:cNvPr>
          <p:cNvSpPr>
            <a:spLocks noGrp="1"/>
          </p:cNvSpPr>
          <p:nvPr>
            <p:ph type="body" sz="quarter" idx="20" hasCustomPrompt="1"/>
          </p:nvPr>
        </p:nvSpPr>
        <p:spPr>
          <a:xfrm>
            <a:off x="7620002" y="1619251"/>
            <a:ext cx="2035200" cy="401638"/>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7" name="Content Placeholder 6">
            <a:extLst>
              <a:ext uri="{FF2B5EF4-FFF2-40B4-BE49-F238E27FC236}">
                <a16:creationId xmlns:a16="http://schemas.microsoft.com/office/drawing/2014/main" id="{ED535B42-E5BC-4AD7-ACF0-8E7736B52DE7}"/>
              </a:ext>
            </a:extLst>
          </p:cNvPr>
          <p:cNvSpPr>
            <a:spLocks noGrp="1"/>
          </p:cNvSpPr>
          <p:nvPr>
            <p:ph sz="quarter" idx="21"/>
          </p:nvPr>
        </p:nvSpPr>
        <p:spPr>
          <a:xfrm>
            <a:off x="7620003" y="2128838"/>
            <a:ext cx="20352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BC0CBFB2-E9B0-4E3F-A865-B4CE5F4AB463}"/>
              </a:ext>
              <a:ext uri="{C183D7F6-B498-43B3-948B-1728B52AA6E4}">
                <adec:decorative xmlns:adec="http://schemas.microsoft.com/office/drawing/2017/decorative" val="0"/>
              </a:ext>
            </a:extLst>
          </p:cNvPr>
          <p:cNvSpPr>
            <a:spLocks noGrp="1"/>
          </p:cNvSpPr>
          <p:nvPr>
            <p:ph type="pic" sz="quarter" idx="22"/>
          </p:nvPr>
        </p:nvSpPr>
        <p:spPr>
          <a:xfrm>
            <a:off x="7621589" y="5000623"/>
            <a:ext cx="2035200" cy="1112840"/>
          </a:xfrm>
        </p:spPr>
        <p:txBody>
          <a:bodyPr tIns="36000"/>
          <a:lstStyle>
            <a:lvl1pPr marL="0" indent="0" algn="ctr">
              <a:buNone/>
              <a:defRPr sz="1600"/>
            </a:lvl1pPr>
          </a:lstStyle>
          <a:p>
            <a:r>
              <a:rPr lang="en-GB" dirty="0"/>
              <a:t>Click icon to add picture</a:t>
            </a:r>
          </a:p>
        </p:txBody>
      </p:sp>
      <p:sp>
        <p:nvSpPr>
          <p:cNvPr id="20" name="Text Placeholder 34">
            <a:extLst>
              <a:ext uri="{FF2B5EF4-FFF2-40B4-BE49-F238E27FC236}">
                <a16:creationId xmlns:a16="http://schemas.microsoft.com/office/drawing/2014/main" id="{DABF480B-5EE1-47B6-BCD6-1BA7FF0159C6}"/>
              </a:ext>
            </a:extLst>
          </p:cNvPr>
          <p:cNvSpPr>
            <a:spLocks noGrp="1"/>
          </p:cNvSpPr>
          <p:nvPr>
            <p:ph type="body" sz="quarter" idx="23" hasCustomPrompt="1"/>
          </p:nvPr>
        </p:nvSpPr>
        <p:spPr>
          <a:xfrm>
            <a:off x="9907590" y="1619251"/>
            <a:ext cx="2035200" cy="401638"/>
          </a:xfrm>
          <a:solidFill>
            <a:srgbClr val="FC4C0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13" name="Content Placeholder 12">
            <a:extLst>
              <a:ext uri="{FF2B5EF4-FFF2-40B4-BE49-F238E27FC236}">
                <a16:creationId xmlns:a16="http://schemas.microsoft.com/office/drawing/2014/main" id="{0ED5789C-8005-4F83-9824-18B6F8F0ADFB}"/>
              </a:ext>
            </a:extLst>
          </p:cNvPr>
          <p:cNvSpPr>
            <a:spLocks noGrp="1"/>
          </p:cNvSpPr>
          <p:nvPr>
            <p:ph sz="quarter" idx="24"/>
          </p:nvPr>
        </p:nvSpPr>
        <p:spPr>
          <a:xfrm>
            <a:off x="9912354" y="2128838"/>
            <a:ext cx="20352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AF4F7BF8-816A-4762-BD96-85C36C4C58FB}"/>
              </a:ext>
              <a:ext uri="{C183D7F6-B498-43B3-948B-1728B52AA6E4}">
                <adec:decorative xmlns:adec="http://schemas.microsoft.com/office/drawing/2017/decorative" val="0"/>
              </a:ext>
            </a:extLst>
          </p:cNvPr>
          <p:cNvSpPr>
            <a:spLocks noGrp="1"/>
          </p:cNvSpPr>
          <p:nvPr>
            <p:ph type="pic" sz="quarter" idx="25"/>
          </p:nvPr>
        </p:nvSpPr>
        <p:spPr>
          <a:xfrm>
            <a:off x="9907592" y="5000623"/>
            <a:ext cx="2035200" cy="1100140"/>
          </a:xfrm>
        </p:spPr>
        <p:txBody>
          <a:bodyPr tIns="36000"/>
          <a:lstStyle>
            <a:lvl1pPr marL="0" indent="0" algn="ctr">
              <a:buNone/>
              <a:defRPr sz="1600"/>
            </a:lvl1pPr>
          </a:lstStyle>
          <a:p>
            <a:r>
              <a:rPr lang="en-GB" dirty="0"/>
              <a:t>Click icon to add picture</a:t>
            </a:r>
          </a:p>
        </p:txBody>
      </p:sp>
      <p:sp>
        <p:nvSpPr>
          <p:cNvPr id="2" name="hcSlideMaster.5 Boxed title and ContentHeader">
            <a:extLst>
              <a:ext uri="{FF2B5EF4-FFF2-40B4-BE49-F238E27FC236}">
                <a16:creationId xmlns:a16="http://schemas.microsoft.com/office/drawing/2014/main" id="{F328AFB0-D6FE-B50A-6D61-480816F7B65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5 Boxed title and ContentFooter" descr="BAE SYSTEMS PROPRIETARY">
            <a:extLst>
              <a:ext uri="{FF2B5EF4-FFF2-40B4-BE49-F238E27FC236}">
                <a16:creationId xmlns:a16="http://schemas.microsoft.com/office/drawing/2014/main" id="{10365D13-4801-5477-0A6A-A183237DBA0B}"/>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242727879"/>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020">
          <p15:clr>
            <a:srgbClr val="FF96FF"/>
          </p15:clr>
        </p15:guide>
        <p15:guide id="4" orient="horz" pos="3843">
          <p15:clr>
            <a:srgbClr val="FF96FF"/>
          </p15:clr>
        </p15:guide>
        <p15:guide id="5" pos="476">
          <p15:clr>
            <a:srgbClr val="FF96FF"/>
          </p15:clr>
        </p15:guide>
        <p15:guide id="6" pos="1758">
          <p15:clr>
            <a:srgbClr val="FF96FF"/>
          </p15:clr>
        </p15:guide>
        <p15:guide id="7" pos="1916">
          <p15:clr>
            <a:srgbClr val="FF96FF"/>
          </p15:clr>
        </p15:guide>
        <p15:guide id="8" pos="3198">
          <p15:clr>
            <a:srgbClr val="FF96FF"/>
          </p15:clr>
        </p15:guide>
        <p15:guide id="9" pos="3357">
          <p15:clr>
            <a:srgbClr val="FF96FF"/>
          </p15:clr>
        </p15:guide>
        <p15:guide id="10" pos="4639">
          <p15:clr>
            <a:srgbClr val="FF96FF"/>
          </p15:clr>
        </p15:guide>
        <p15:guide id="11" pos="4798">
          <p15:clr>
            <a:srgbClr val="FF96FF"/>
          </p15:clr>
        </p15:guide>
        <p15:guide id="12" pos="6080">
          <p15:clr>
            <a:srgbClr val="FF96FF"/>
          </p15:clr>
        </p15:guide>
        <p15:guide id="13" pos="6239">
          <p15:clr>
            <a:srgbClr val="FF96FF"/>
          </p15:clr>
        </p15:guide>
        <p15:guide id="14" pos="7521">
          <p15:clr>
            <a:srgbClr val="FF96FF"/>
          </p15:clr>
        </p15:guide>
      </p15:sldGuideLst>
    </p:ext>
  </p:extLst>
</p:sldLayout>
</file>

<file path=ppt/slideLayouts/slideLayout188.xml><?xml version="1.0" encoding="utf-8"?>
<p:sldLayout xmlns:a="http://schemas.openxmlformats.org/drawingml/2006/main" xmlns:r="http://schemas.openxmlformats.org/officeDocument/2006/relationships" xmlns:p="http://schemas.openxmlformats.org/presentationml/2006/main" preserve="1" userDrawn="1">
  <p:cSld name="Imag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8" name="Picture Placeholder 8">
            <a:extLst>
              <a:ext uri="{FF2B5EF4-FFF2-40B4-BE49-F238E27FC236}">
                <a16:creationId xmlns:a16="http://schemas.microsoft.com/office/drawing/2014/main" id="{C98FB7C0-AB81-400B-93D2-786E05B9ECD1}"/>
              </a:ext>
              <a:ext uri="{C183D7F6-B498-43B3-948B-1728B52AA6E4}">
                <adec:decorative xmlns:adec="http://schemas.microsoft.com/office/drawing/2017/decorative" val="1"/>
              </a:ext>
            </a:extLst>
          </p:cNvPr>
          <p:cNvSpPr>
            <a:spLocks noGrp="1"/>
          </p:cNvSpPr>
          <p:nvPr>
            <p:ph type="pic" sz="quarter" idx="14"/>
          </p:nvPr>
        </p:nvSpPr>
        <p:spPr>
          <a:xfrm>
            <a:off x="0" y="719138"/>
            <a:ext cx="12192000" cy="5382861"/>
          </a:xfrm>
          <a:solidFill>
            <a:schemeClr val="bg2"/>
          </a:solidFill>
        </p:spPr>
        <p:txBody>
          <a:bodyPr tIns="144000"/>
          <a:lstStyle>
            <a:lvl1pPr marL="0" indent="0" algn="ctr">
              <a:buNone/>
              <a:defRPr sz="1800"/>
            </a:lvl1pPr>
          </a:lstStyle>
          <a:p>
            <a:r>
              <a:rPr lang="en-GB" dirty="0"/>
              <a:t>Click icon to add picture</a:t>
            </a:r>
          </a:p>
        </p:txBody>
      </p:sp>
      <p:sp>
        <p:nvSpPr>
          <p:cNvPr id="2" name="hcSlideMaster.Image OnlyHeader">
            <a:extLst>
              <a:ext uri="{FF2B5EF4-FFF2-40B4-BE49-F238E27FC236}">
                <a16:creationId xmlns:a16="http://schemas.microsoft.com/office/drawing/2014/main" id="{75804D7C-B2D5-CEB5-F122-F53306E13B4F}"/>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Image OnlyFooter" descr="BAE SYSTEMS PROPRIETARY">
            <a:extLst>
              <a:ext uri="{FF2B5EF4-FFF2-40B4-BE49-F238E27FC236}">
                <a16:creationId xmlns:a16="http://schemas.microsoft.com/office/drawing/2014/main" id="{D9C4563C-4138-FF9E-8824-48B6C4D36496}"/>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259230552"/>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020">
          <p15:clr>
            <a:srgbClr val="FF96FF"/>
          </p15:clr>
        </p15:guide>
        <p15:guide id="4" orient="horz" pos="3843">
          <p15:clr>
            <a:srgbClr val="FF96FF"/>
          </p15:clr>
        </p15:guide>
        <p15:guide id="5" pos="476">
          <p15:clr>
            <a:srgbClr val="FF96FF"/>
          </p15:clr>
        </p15:guide>
        <p15:guide id="6" pos="7521">
          <p15:clr>
            <a:srgbClr val="FF96FF"/>
          </p15:clr>
        </p15:guide>
      </p15:sldGuideLst>
    </p:ext>
  </p:extLst>
</p:sldLayout>
</file>

<file path=ppt/slideLayouts/slideLayout18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FC3D0E27-12CD-4AD0-B9EF-40EEA6603FA7}"/>
              </a:ext>
            </a:extLst>
          </p:cNvPr>
          <p:cNvSpPr>
            <a:spLocks noGrp="1"/>
          </p:cNvSpPr>
          <p:nvPr>
            <p:ph type="title"/>
          </p:nvPr>
        </p:nvSpPr>
        <p:spPr/>
        <p:txBody>
          <a:bodyPr/>
          <a:lstStyle/>
          <a:p>
            <a:r>
              <a:rPr lang="en-GB"/>
              <a:t>Click to edit Master title style</a:t>
            </a:r>
            <a:endParaRPr lang="en-GB" dirty="0"/>
          </a:p>
        </p:txBody>
      </p:sp>
      <p:sp>
        <p:nvSpPr>
          <p:cNvPr id="2" name="hcSlideMaster.Title OnlyHeader">
            <a:extLst>
              <a:ext uri="{FF2B5EF4-FFF2-40B4-BE49-F238E27FC236}">
                <a16:creationId xmlns:a16="http://schemas.microsoft.com/office/drawing/2014/main" id="{297D7EDC-162F-14AD-C201-CD07E23B4587}"/>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Title OnlyFooter" descr="BAE SYSTEMS PROPRIETARY">
            <a:extLst>
              <a:ext uri="{FF2B5EF4-FFF2-40B4-BE49-F238E27FC236}">
                <a16:creationId xmlns:a16="http://schemas.microsoft.com/office/drawing/2014/main" id="{C61CC13F-A960-9876-B0DE-3F39114892F9}"/>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030007593"/>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19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518630284"/>
      </p:ext>
    </p:extLst>
  </p:cSld>
  <p:clrMapOvr>
    <a:masterClrMapping/>
  </p:clrMapOvr>
  <p:transition>
    <p:wipe dir="r"/>
  </p:transition>
</p:sldLayout>
</file>

<file path=ppt/slideLayouts/slideLayout191.xml><?xml version="1.0" encoding="utf-8"?>
<p:sldLayout xmlns:a="http://schemas.openxmlformats.org/drawingml/2006/main" xmlns:r="http://schemas.openxmlformats.org/officeDocument/2006/relationships" xmlns:p="http://schemas.openxmlformats.org/presentationml/2006/main" type="tx">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609600" y="273600"/>
            <a:ext cx="10972320" cy="1144800"/>
          </a:xfrm>
          <a:prstGeom prst="rect">
            <a:avLst/>
          </a:prstGeom>
        </p:spPr>
        <p:txBody>
          <a:bodyPr lIns="0" tIns="0" rIns="0" bIns="0" anchor="ctr"/>
          <a:lstStyle/>
          <a:p>
            <a:pPr algn="ctr"/>
            <a:endParaRPr lang="en-US" sz="4400" b="0" strike="noStrike" spc="-1">
              <a:latin typeface="Arial"/>
            </a:endParaRPr>
          </a:p>
        </p:txBody>
      </p:sp>
      <p:sp>
        <p:nvSpPr>
          <p:cNvPr id="3" name="PlaceHolder 2"/>
          <p:cNvSpPr>
            <a:spLocks noGrp="1"/>
          </p:cNvSpPr>
          <p:nvPr>
            <p:ph type="subTitle"/>
          </p:nvPr>
        </p:nvSpPr>
        <p:spPr>
          <a:xfrm>
            <a:off x="609600" y="1604520"/>
            <a:ext cx="10972320" cy="3977280"/>
          </a:xfrm>
          <a:prstGeom prst="rect">
            <a:avLst/>
          </a:prstGeom>
        </p:spPr>
        <p:txBody>
          <a:bodyPr lIns="0" tIns="0" rIns="0" bIns="0" anchor="ctr"/>
          <a:lstStyle/>
          <a:p>
            <a:pPr algn="ctr"/>
            <a:endParaRPr lang="en-US" sz="3200" b="0" strike="noStrike" spc="-1">
              <a:latin typeface="Arial"/>
            </a:endParaRPr>
          </a:p>
        </p:txBody>
      </p:sp>
    </p:spTree>
    <p:extLst>
      <p:ext uri="{BB962C8B-B14F-4D97-AF65-F5344CB8AC3E}">
        <p14:creationId xmlns:p14="http://schemas.microsoft.com/office/powerpoint/2010/main" val="3894406555"/>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12B870CC-EE02-0A8A-0E83-53F42A5DD6A5}"/>
              </a:ext>
            </a:extLst>
          </p:cNvPr>
          <p:cNvSpPr>
            <a:spLocks noChangeShapeType="1"/>
          </p:cNvSpPr>
          <p:nvPr/>
        </p:nvSpPr>
        <p:spPr bwMode="auto">
          <a:xfrm>
            <a:off x="0" y="6583363"/>
            <a:ext cx="12192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800" dirty="0"/>
          </a:p>
        </p:txBody>
      </p:sp>
      <p:sp>
        <p:nvSpPr>
          <p:cNvPr id="3" name="Line 5">
            <a:extLst>
              <a:ext uri="{FF2B5EF4-FFF2-40B4-BE49-F238E27FC236}">
                <a16:creationId xmlns:a16="http://schemas.microsoft.com/office/drawing/2014/main" id="{684369D6-BFB9-FD7A-B3F9-4DC319A72CC6}"/>
              </a:ext>
            </a:extLst>
          </p:cNvPr>
          <p:cNvSpPr>
            <a:spLocks noChangeShapeType="1"/>
          </p:cNvSpPr>
          <p:nvPr/>
        </p:nvSpPr>
        <p:spPr bwMode="auto">
          <a:xfrm>
            <a:off x="0" y="706438"/>
            <a:ext cx="12192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800" dirty="0"/>
          </a:p>
        </p:txBody>
      </p:sp>
      <p:sp>
        <p:nvSpPr>
          <p:cNvPr id="1165319" name="Rectangle 7"/>
          <p:cNvSpPr>
            <a:spLocks noGrp="1" noChangeArrowheads="1"/>
          </p:cNvSpPr>
          <p:nvPr>
            <p:ph type="ctrTitle" sz="quarter"/>
          </p:nvPr>
        </p:nvSpPr>
        <p:spPr>
          <a:xfrm>
            <a:off x="914400" y="2130426"/>
            <a:ext cx="103632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3464749110"/>
      </p:ext>
    </p:extLst>
  </p:cSld>
  <p:clrMapOvr>
    <a:masterClrMapping/>
  </p:clrMapOvr>
  <p:transition>
    <p:wipe dir="r"/>
  </p:transition>
</p:sldLayout>
</file>

<file path=ppt/slideLayouts/slideLayout19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709850043"/>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16121288"/>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91057139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1.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2.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3.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4.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5.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6.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7.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6.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7.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8.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3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2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theme" Target="../theme/theme22.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slideLayout" Target="../slideLayouts/slideLayout51.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slideLayout" Target="../slideLayouts/slideLayout64.xml"/><Relationship Id="rId18" Type="http://schemas.openxmlformats.org/officeDocument/2006/relationships/slideLayout" Target="../slideLayouts/slideLayout69.xml"/><Relationship Id="rId26" Type="http://schemas.openxmlformats.org/officeDocument/2006/relationships/slideLayout" Target="../slideLayouts/slideLayout77.xml"/><Relationship Id="rId3" Type="http://schemas.openxmlformats.org/officeDocument/2006/relationships/slideLayout" Target="../slideLayouts/slideLayout54.xml"/><Relationship Id="rId21" Type="http://schemas.openxmlformats.org/officeDocument/2006/relationships/slideLayout" Target="../slideLayouts/slideLayout72.xml"/><Relationship Id="rId7" Type="http://schemas.openxmlformats.org/officeDocument/2006/relationships/slideLayout" Target="../slideLayouts/slideLayout58.xml"/><Relationship Id="rId12" Type="http://schemas.openxmlformats.org/officeDocument/2006/relationships/slideLayout" Target="../slideLayouts/slideLayout63.xml"/><Relationship Id="rId17" Type="http://schemas.openxmlformats.org/officeDocument/2006/relationships/slideLayout" Target="../slideLayouts/slideLayout68.xml"/><Relationship Id="rId25" Type="http://schemas.openxmlformats.org/officeDocument/2006/relationships/slideLayout" Target="../slideLayouts/slideLayout76.xml"/><Relationship Id="rId2" Type="http://schemas.openxmlformats.org/officeDocument/2006/relationships/slideLayout" Target="../slideLayouts/slideLayout53.xml"/><Relationship Id="rId16" Type="http://schemas.openxmlformats.org/officeDocument/2006/relationships/slideLayout" Target="../slideLayouts/slideLayout67.xml"/><Relationship Id="rId20" Type="http://schemas.openxmlformats.org/officeDocument/2006/relationships/slideLayout" Target="../slideLayouts/slideLayout71.xml"/><Relationship Id="rId29" Type="http://schemas.openxmlformats.org/officeDocument/2006/relationships/slideLayout" Target="../slideLayouts/slideLayout80.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24" Type="http://schemas.openxmlformats.org/officeDocument/2006/relationships/slideLayout" Target="../slideLayouts/slideLayout75.xml"/><Relationship Id="rId32" Type="http://schemas.openxmlformats.org/officeDocument/2006/relationships/tags" Target="../tags/tag2.xml"/><Relationship Id="rId5" Type="http://schemas.openxmlformats.org/officeDocument/2006/relationships/slideLayout" Target="../slideLayouts/slideLayout56.xml"/><Relationship Id="rId15" Type="http://schemas.openxmlformats.org/officeDocument/2006/relationships/slideLayout" Target="../slideLayouts/slideLayout66.xml"/><Relationship Id="rId23" Type="http://schemas.openxmlformats.org/officeDocument/2006/relationships/slideLayout" Target="../slideLayouts/slideLayout74.xml"/><Relationship Id="rId28" Type="http://schemas.openxmlformats.org/officeDocument/2006/relationships/slideLayout" Target="../slideLayouts/slideLayout79.xml"/><Relationship Id="rId10" Type="http://schemas.openxmlformats.org/officeDocument/2006/relationships/slideLayout" Target="../slideLayouts/slideLayout61.xml"/><Relationship Id="rId19" Type="http://schemas.openxmlformats.org/officeDocument/2006/relationships/slideLayout" Target="../slideLayouts/slideLayout70.xml"/><Relationship Id="rId31" Type="http://schemas.openxmlformats.org/officeDocument/2006/relationships/tags" Target="../tags/tag1.xml"/><Relationship Id="rId4" Type="http://schemas.openxmlformats.org/officeDocument/2006/relationships/slideLayout" Target="../slideLayouts/slideLayout55.xml"/><Relationship Id="rId9" Type="http://schemas.openxmlformats.org/officeDocument/2006/relationships/slideLayout" Target="../slideLayouts/slideLayout60.xml"/><Relationship Id="rId14" Type="http://schemas.openxmlformats.org/officeDocument/2006/relationships/slideLayout" Target="../slideLayouts/slideLayout65.xml"/><Relationship Id="rId22" Type="http://schemas.openxmlformats.org/officeDocument/2006/relationships/slideLayout" Target="../slideLayouts/slideLayout73.xml"/><Relationship Id="rId27" Type="http://schemas.openxmlformats.org/officeDocument/2006/relationships/slideLayout" Target="../slideLayouts/slideLayout78.xml"/><Relationship Id="rId30" Type="http://schemas.openxmlformats.org/officeDocument/2006/relationships/theme" Target="../theme/theme23.xml"/></Relationships>
</file>

<file path=ppt/slideMasters/_rels/slideMaster24.xml.rels><?xml version="1.0" encoding="UTF-8" standalone="yes"?>
<Relationships xmlns="http://schemas.openxmlformats.org/package/2006/relationships"><Relationship Id="rId8" Type="http://schemas.openxmlformats.org/officeDocument/2006/relationships/slideLayout" Target="../slideLayouts/slideLayout88.xml"/><Relationship Id="rId13" Type="http://schemas.openxmlformats.org/officeDocument/2006/relationships/slideLayout" Target="../slideLayouts/slideLayout93.xml"/><Relationship Id="rId18" Type="http://schemas.openxmlformats.org/officeDocument/2006/relationships/slideLayout" Target="../slideLayouts/slideLayout98.xml"/><Relationship Id="rId26" Type="http://schemas.openxmlformats.org/officeDocument/2006/relationships/slideLayout" Target="../slideLayouts/slideLayout106.xml"/><Relationship Id="rId3" Type="http://schemas.openxmlformats.org/officeDocument/2006/relationships/slideLayout" Target="../slideLayouts/slideLayout83.xml"/><Relationship Id="rId21" Type="http://schemas.openxmlformats.org/officeDocument/2006/relationships/slideLayout" Target="../slideLayouts/slideLayout101.xml"/><Relationship Id="rId7" Type="http://schemas.openxmlformats.org/officeDocument/2006/relationships/slideLayout" Target="../slideLayouts/slideLayout87.xml"/><Relationship Id="rId12" Type="http://schemas.openxmlformats.org/officeDocument/2006/relationships/slideLayout" Target="../slideLayouts/slideLayout92.xml"/><Relationship Id="rId17" Type="http://schemas.openxmlformats.org/officeDocument/2006/relationships/slideLayout" Target="../slideLayouts/slideLayout97.xml"/><Relationship Id="rId25" Type="http://schemas.openxmlformats.org/officeDocument/2006/relationships/slideLayout" Target="../slideLayouts/slideLayout105.xml"/><Relationship Id="rId2" Type="http://schemas.openxmlformats.org/officeDocument/2006/relationships/slideLayout" Target="../slideLayouts/slideLayout82.xml"/><Relationship Id="rId16" Type="http://schemas.openxmlformats.org/officeDocument/2006/relationships/slideLayout" Target="../slideLayouts/slideLayout96.xml"/><Relationship Id="rId20" Type="http://schemas.openxmlformats.org/officeDocument/2006/relationships/slideLayout" Target="../slideLayouts/slideLayout100.xml"/><Relationship Id="rId29" Type="http://schemas.openxmlformats.org/officeDocument/2006/relationships/slideLayout" Target="../slideLayouts/slideLayout109.xml"/><Relationship Id="rId1" Type="http://schemas.openxmlformats.org/officeDocument/2006/relationships/slideLayout" Target="../slideLayouts/slideLayout81.xml"/><Relationship Id="rId6" Type="http://schemas.openxmlformats.org/officeDocument/2006/relationships/slideLayout" Target="../slideLayouts/slideLayout86.xml"/><Relationship Id="rId11" Type="http://schemas.openxmlformats.org/officeDocument/2006/relationships/slideLayout" Target="../slideLayouts/slideLayout91.xml"/><Relationship Id="rId24" Type="http://schemas.openxmlformats.org/officeDocument/2006/relationships/slideLayout" Target="../slideLayouts/slideLayout104.xml"/><Relationship Id="rId32" Type="http://schemas.openxmlformats.org/officeDocument/2006/relationships/tags" Target="../tags/tag4.xml"/><Relationship Id="rId5" Type="http://schemas.openxmlformats.org/officeDocument/2006/relationships/slideLayout" Target="../slideLayouts/slideLayout85.xml"/><Relationship Id="rId15" Type="http://schemas.openxmlformats.org/officeDocument/2006/relationships/slideLayout" Target="../slideLayouts/slideLayout95.xml"/><Relationship Id="rId23" Type="http://schemas.openxmlformats.org/officeDocument/2006/relationships/slideLayout" Target="../slideLayouts/slideLayout103.xml"/><Relationship Id="rId28" Type="http://schemas.openxmlformats.org/officeDocument/2006/relationships/slideLayout" Target="../slideLayouts/slideLayout108.xml"/><Relationship Id="rId10" Type="http://schemas.openxmlformats.org/officeDocument/2006/relationships/slideLayout" Target="../slideLayouts/slideLayout90.xml"/><Relationship Id="rId19" Type="http://schemas.openxmlformats.org/officeDocument/2006/relationships/slideLayout" Target="../slideLayouts/slideLayout99.xml"/><Relationship Id="rId31" Type="http://schemas.openxmlformats.org/officeDocument/2006/relationships/tags" Target="../tags/tag3.xml"/><Relationship Id="rId4" Type="http://schemas.openxmlformats.org/officeDocument/2006/relationships/slideLayout" Target="../slideLayouts/slideLayout84.xml"/><Relationship Id="rId9" Type="http://schemas.openxmlformats.org/officeDocument/2006/relationships/slideLayout" Target="../slideLayouts/slideLayout89.xml"/><Relationship Id="rId14" Type="http://schemas.openxmlformats.org/officeDocument/2006/relationships/slideLayout" Target="../slideLayouts/slideLayout94.xml"/><Relationship Id="rId22" Type="http://schemas.openxmlformats.org/officeDocument/2006/relationships/slideLayout" Target="../slideLayouts/slideLayout102.xml"/><Relationship Id="rId27" Type="http://schemas.openxmlformats.org/officeDocument/2006/relationships/slideLayout" Target="../slideLayouts/slideLayout107.xml"/><Relationship Id="rId30" Type="http://schemas.openxmlformats.org/officeDocument/2006/relationships/theme" Target="../theme/theme24.xml"/></Relationships>
</file>

<file path=ppt/slideMasters/_rels/slideMaster25.xml.rels><?xml version="1.0" encoding="UTF-8" standalone="yes"?>
<Relationships xmlns="http://schemas.openxmlformats.org/package/2006/relationships"><Relationship Id="rId8" Type="http://schemas.openxmlformats.org/officeDocument/2006/relationships/slideLayout" Target="../slideLayouts/slideLayout117.xml"/><Relationship Id="rId13" Type="http://schemas.openxmlformats.org/officeDocument/2006/relationships/slideLayout" Target="../slideLayouts/slideLayout122.xml"/><Relationship Id="rId18" Type="http://schemas.openxmlformats.org/officeDocument/2006/relationships/slideLayout" Target="../slideLayouts/slideLayout127.xml"/><Relationship Id="rId26" Type="http://schemas.openxmlformats.org/officeDocument/2006/relationships/slideLayout" Target="../slideLayouts/slideLayout135.xml"/><Relationship Id="rId3" Type="http://schemas.openxmlformats.org/officeDocument/2006/relationships/slideLayout" Target="../slideLayouts/slideLayout112.xml"/><Relationship Id="rId21" Type="http://schemas.openxmlformats.org/officeDocument/2006/relationships/slideLayout" Target="../slideLayouts/slideLayout130.xml"/><Relationship Id="rId7" Type="http://schemas.openxmlformats.org/officeDocument/2006/relationships/slideLayout" Target="../slideLayouts/slideLayout116.xml"/><Relationship Id="rId12" Type="http://schemas.openxmlformats.org/officeDocument/2006/relationships/slideLayout" Target="../slideLayouts/slideLayout121.xml"/><Relationship Id="rId17" Type="http://schemas.openxmlformats.org/officeDocument/2006/relationships/slideLayout" Target="../slideLayouts/slideLayout126.xml"/><Relationship Id="rId25" Type="http://schemas.openxmlformats.org/officeDocument/2006/relationships/slideLayout" Target="../slideLayouts/slideLayout134.xml"/><Relationship Id="rId2" Type="http://schemas.openxmlformats.org/officeDocument/2006/relationships/slideLayout" Target="../slideLayouts/slideLayout111.xml"/><Relationship Id="rId16" Type="http://schemas.openxmlformats.org/officeDocument/2006/relationships/slideLayout" Target="../slideLayouts/slideLayout125.xml"/><Relationship Id="rId20" Type="http://schemas.openxmlformats.org/officeDocument/2006/relationships/slideLayout" Target="../slideLayouts/slideLayout129.xml"/><Relationship Id="rId29" Type="http://schemas.openxmlformats.org/officeDocument/2006/relationships/slideLayout" Target="../slideLayouts/slideLayout138.xml"/><Relationship Id="rId1" Type="http://schemas.openxmlformats.org/officeDocument/2006/relationships/slideLayout" Target="../slideLayouts/slideLayout110.xml"/><Relationship Id="rId6" Type="http://schemas.openxmlformats.org/officeDocument/2006/relationships/slideLayout" Target="../slideLayouts/slideLayout115.xml"/><Relationship Id="rId11" Type="http://schemas.openxmlformats.org/officeDocument/2006/relationships/slideLayout" Target="../slideLayouts/slideLayout120.xml"/><Relationship Id="rId24" Type="http://schemas.openxmlformats.org/officeDocument/2006/relationships/slideLayout" Target="../slideLayouts/slideLayout133.xml"/><Relationship Id="rId32" Type="http://schemas.openxmlformats.org/officeDocument/2006/relationships/tags" Target="../tags/tag6.xml"/><Relationship Id="rId5" Type="http://schemas.openxmlformats.org/officeDocument/2006/relationships/slideLayout" Target="../slideLayouts/slideLayout114.xml"/><Relationship Id="rId15" Type="http://schemas.openxmlformats.org/officeDocument/2006/relationships/slideLayout" Target="../slideLayouts/slideLayout124.xml"/><Relationship Id="rId23" Type="http://schemas.openxmlformats.org/officeDocument/2006/relationships/slideLayout" Target="../slideLayouts/slideLayout132.xml"/><Relationship Id="rId28" Type="http://schemas.openxmlformats.org/officeDocument/2006/relationships/slideLayout" Target="../slideLayouts/slideLayout137.xml"/><Relationship Id="rId10" Type="http://schemas.openxmlformats.org/officeDocument/2006/relationships/slideLayout" Target="../slideLayouts/slideLayout119.xml"/><Relationship Id="rId19" Type="http://schemas.openxmlformats.org/officeDocument/2006/relationships/slideLayout" Target="../slideLayouts/slideLayout128.xml"/><Relationship Id="rId31" Type="http://schemas.openxmlformats.org/officeDocument/2006/relationships/tags" Target="../tags/tag5.xml"/><Relationship Id="rId4" Type="http://schemas.openxmlformats.org/officeDocument/2006/relationships/slideLayout" Target="../slideLayouts/slideLayout113.xml"/><Relationship Id="rId9" Type="http://schemas.openxmlformats.org/officeDocument/2006/relationships/slideLayout" Target="../slideLayouts/slideLayout118.xml"/><Relationship Id="rId14" Type="http://schemas.openxmlformats.org/officeDocument/2006/relationships/slideLayout" Target="../slideLayouts/slideLayout123.xml"/><Relationship Id="rId22" Type="http://schemas.openxmlformats.org/officeDocument/2006/relationships/slideLayout" Target="../slideLayouts/slideLayout131.xml"/><Relationship Id="rId27" Type="http://schemas.openxmlformats.org/officeDocument/2006/relationships/slideLayout" Target="../slideLayouts/slideLayout136.xml"/><Relationship Id="rId30" Type="http://schemas.openxmlformats.org/officeDocument/2006/relationships/theme" Target="../theme/theme25.xml"/></Relationships>
</file>

<file path=ppt/slideMasters/_rels/slideMaster26.xml.rels><?xml version="1.0" encoding="UTF-8" standalone="yes"?>
<Relationships xmlns="http://schemas.openxmlformats.org/package/2006/relationships"><Relationship Id="rId8" Type="http://schemas.openxmlformats.org/officeDocument/2006/relationships/slideLayout" Target="../slideLayouts/slideLayout146.xml"/><Relationship Id="rId13" Type="http://schemas.openxmlformats.org/officeDocument/2006/relationships/slideLayout" Target="../slideLayouts/slideLayout151.xml"/><Relationship Id="rId18" Type="http://schemas.openxmlformats.org/officeDocument/2006/relationships/slideLayout" Target="../slideLayouts/slideLayout156.xml"/><Relationship Id="rId26" Type="http://schemas.openxmlformats.org/officeDocument/2006/relationships/slideLayout" Target="../slideLayouts/slideLayout164.xml"/><Relationship Id="rId3" Type="http://schemas.openxmlformats.org/officeDocument/2006/relationships/slideLayout" Target="../slideLayouts/slideLayout141.xml"/><Relationship Id="rId21" Type="http://schemas.openxmlformats.org/officeDocument/2006/relationships/slideLayout" Target="../slideLayouts/slideLayout159.xml"/><Relationship Id="rId7" Type="http://schemas.openxmlformats.org/officeDocument/2006/relationships/slideLayout" Target="../slideLayouts/slideLayout145.xml"/><Relationship Id="rId12" Type="http://schemas.openxmlformats.org/officeDocument/2006/relationships/slideLayout" Target="../slideLayouts/slideLayout150.xml"/><Relationship Id="rId17" Type="http://schemas.openxmlformats.org/officeDocument/2006/relationships/slideLayout" Target="../slideLayouts/slideLayout155.xml"/><Relationship Id="rId25" Type="http://schemas.openxmlformats.org/officeDocument/2006/relationships/slideLayout" Target="../slideLayouts/slideLayout163.xml"/><Relationship Id="rId2" Type="http://schemas.openxmlformats.org/officeDocument/2006/relationships/slideLayout" Target="../slideLayouts/slideLayout140.xml"/><Relationship Id="rId16" Type="http://schemas.openxmlformats.org/officeDocument/2006/relationships/slideLayout" Target="../slideLayouts/slideLayout154.xml"/><Relationship Id="rId20" Type="http://schemas.openxmlformats.org/officeDocument/2006/relationships/slideLayout" Target="../slideLayouts/slideLayout158.xml"/><Relationship Id="rId29" Type="http://schemas.openxmlformats.org/officeDocument/2006/relationships/theme" Target="../theme/theme26.xml"/><Relationship Id="rId1" Type="http://schemas.openxmlformats.org/officeDocument/2006/relationships/slideLayout" Target="../slideLayouts/slideLayout139.xml"/><Relationship Id="rId6" Type="http://schemas.openxmlformats.org/officeDocument/2006/relationships/slideLayout" Target="../slideLayouts/slideLayout144.xml"/><Relationship Id="rId11" Type="http://schemas.openxmlformats.org/officeDocument/2006/relationships/slideLayout" Target="../slideLayouts/slideLayout149.xml"/><Relationship Id="rId24" Type="http://schemas.openxmlformats.org/officeDocument/2006/relationships/slideLayout" Target="../slideLayouts/slideLayout162.xml"/><Relationship Id="rId5" Type="http://schemas.openxmlformats.org/officeDocument/2006/relationships/slideLayout" Target="../slideLayouts/slideLayout143.xml"/><Relationship Id="rId15" Type="http://schemas.openxmlformats.org/officeDocument/2006/relationships/slideLayout" Target="../slideLayouts/slideLayout153.xml"/><Relationship Id="rId23" Type="http://schemas.openxmlformats.org/officeDocument/2006/relationships/slideLayout" Target="../slideLayouts/slideLayout161.xml"/><Relationship Id="rId28" Type="http://schemas.openxmlformats.org/officeDocument/2006/relationships/slideLayout" Target="../slideLayouts/slideLayout166.xml"/><Relationship Id="rId10" Type="http://schemas.openxmlformats.org/officeDocument/2006/relationships/slideLayout" Target="../slideLayouts/slideLayout148.xml"/><Relationship Id="rId19" Type="http://schemas.openxmlformats.org/officeDocument/2006/relationships/slideLayout" Target="../slideLayouts/slideLayout157.xml"/><Relationship Id="rId31" Type="http://schemas.openxmlformats.org/officeDocument/2006/relationships/tags" Target="../tags/tag8.xml"/><Relationship Id="rId4" Type="http://schemas.openxmlformats.org/officeDocument/2006/relationships/slideLayout" Target="../slideLayouts/slideLayout142.xml"/><Relationship Id="rId9" Type="http://schemas.openxmlformats.org/officeDocument/2006/relationships/slideLayout" Target="../slideLayouts/slideLayout147.xml"/><Relationship Id="rId14" Type="http://schemas.openxmlformats.org/officeDocument/2006/relationships/slideLayout" Target="../slideLayouts/slideLayout152.xml"/><Relationship Id="rId22" Type="http://schemas.openxmlformats.org/officeDocument/2006/relationships/slideLayout" Target="../slideLayouts/slideLayout160.xml"/><Relationship Id="rId27" Type="http://schemas.openxmlformats.org/officeDocument/2006/relationships/slideLayout" Target="../slideLayouts/slideLayout165.xml"/><Relationship Id="rId30" Type="http://schemas.openxmlformats.org/officeDocument/2006/relationships/tags" Target="../tags/tag7.xml"/></Relationships>
</file>

<file path=ppt/slideMasters/_rels/slideMaster27.xml.rels><?xml version="1.0" encoding="UTF-8" standalone="yes"?>
<Relationships xmlns="http://schemas.openxmlformats.org/package/2006/relationships"><Relationship Id="rId8" Type="http://schemas.openxmlformats.org/officeDocument/2006/relationships/slideLayout" Target="../slideLayouts/slideLayout174.xml"/><Relationship Id="rId13" Type="http://schemas.openxmlformats.org/officeDocument/2006/relationships/slideLayout" Target="../slideLayouts/slideLayout179.xml"/><Relationship Id="rId18" Type="http://schemas.openxmlformats.org/officeDocument/2006/relationships/slideLayout" Target="../slideLayouts/slideLayout184.xml"/><Relationship Id="rId26" Type="http://schemas.openxmlformats.org/officeDocument/2006/relationships/slideLayout" Target="../slideLayouts/slideLayout192.xml"/><Relationship Id="rId3" Type="http://schemas.openxmlformats.org/officeDocument/2006/relationships/slideLayout" Target="../slideLayouts/slideLayout169.xml"/><Relationship Id="rId21" Type="http://schemas.openxmlformats.org/officeDocument/2006/relationships/slideLayout" Target="../slideLayouts/slideLayout187.xml"/><Relationship Id="rId7" Type="http://schemas.openxmlformats.org/officeDocument/2006/relationships/slideLayout" Target="../slideLayouts/slideLayout173.xml"/><Relationship Id="rId12" Type="http://schemas.openxmlformats.org/officeDocument/2006/relationships/slideLayout" Target="../slideLayouts/slideLayout178.xml"/><Relationship Id="rId17" Type="http://schemas.openxmlformats.org/officeDocument/2006/relationships/slideLayout" Target="../slideLayouts/slideLayout183.xml"/><Relationship Id="rId25" Type="http://schemas.openxmlformats.org/officeDocument/2006/relationships/slideLayout" Target="../slideLayouts/slideLayout191.xml"/><Relationship Id="rId2" Type="http://schemas.openxmlformats.org/officeDocument/2006/relationships/slideLayout" Target="../slideLayouts/slideLayout168.xml"/><Relationship Id="rId16" Type="http://schemas.openxmlformats.org/officeDocument/2006/relationships/slideLayout" Target="../slideLayouts/slideLayout182.xml"/><Relationship Id="rId20" Type="http://schemas.openxmlformats.org/officeDocument/2006/relationships/slideLayout" Target="../slideLayouts/slideLayout186.xml"/><Relationship Id="rId29" Type="http://schemas.openxmlformats.org/officeDocument/2006/relationships/slideLayout" Target="../slideLayouts/slideLayout195.xml"/><Relationship Id="rId1" Type="http://schemas.openxmlformats.org/officeDocument/2006/relationships/slideLayout" Target="../slideLayouts/slideLayout167.xml"/><Relationship Id="rId6" Type="http://schemas.openxmlformats.org/officeDocument/2006/relationships/slideLayout" Target="../slideLayouts/slideLayout172.xml"/><Relationship Id="rId11" Type="http://schemas.openxmlformats.org/officeDocument/2006/relationships/slideLayout" Target="../slideLayouts/slideLayout177.xml"/><Relationship Id="rId24" Type="http://schemas.openxmlformats.org/officeDocument/2006/relationships/slideLayout" Target="../slideLayouts/slideLayout190.xml"/><Relationship Id="rId32" Type="http://schemas.openxmlformats.org/officeDocument/2006/relationships/tags" Target="../tags/tag10.xml"/><Relationship Id="rId5" Type="http://schemas.openxmlformats.org/officeDocument/2006/relationships/slideLayout" Target="../slideLayouts/slideLayout171.xml"/><Relationship Id="rId15" Type="http://schemas.openxmlformats.org/officeDocument/2006/relationships/slideLayout" Target="../slideLayouts/slideLayout181.xml"/><Relationship Id="rId23" Type="http://schemas.openxmlformats.org/officeDocument/2006/relationships/slideLayout" Target="../slideLayouts/slideLayout189.xml"/><Relationship Id="rId28" Type="http://schemas.openxmlformats.org/officeDocument/2006/relationships/slideLayout" Target="../slideLayouts/slideLayout194.xml"/><Relationship Id="rId10" Type="http://schemas.openxmlformats.org/officeDocument/2006/relationships/slideLayout" Target="../slideLayouts/slideLayout176.xml"/><Relationship Id="rId19" Type="http://schemas.openxmlformats.org/officeDocument/2006/relationships/slideLayout" Target="../slideLayouts/slideLayout185.xml"/><Relationship Id="rId31" Type="http://schemas.openxmlformats.org/officeDocument/2006/relationships/tags" Target="../tags/tag9.xml"/><Relationship Id="rId4" Type="http://schemas.openxmlformats.org/officeDocument/2006/relationships/slideLayout" Target="../slideLayouts/slideLayout170.xml"/><Relationship Id="rId9" Type="http://schemas.openxmlformats.org/officeDocument/2006/relationships/slideLayout" Target="../slideLayouts/slideLayout175.xml"/><Relationship Id="rId14" Type="http://schemas.openxmlformats.org/officeDocument/2006/relationships/slideLayout" Target="../slideLayouts/slideLayout180.xml"/><Relationship Id="rId22" Type="http://schemas.openxmlformats.org/officeDocument/2006/relationships/slideLayout" Target="../slideLayouts/slideLayout188.xml"/><Relationship Id="rId27" Type="http://schemas.openxmlformats.org/officeDocument/2006/relationships/slideLayout" Target="../slideLayouts/slideLayout193.xml"/><Relationship Id="rId30" Type="http://schemas.openxmlformats.org/officeDocument/2006/relationships/theme" Target="../theme/theme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E82483-F764-DA13-7562-6054DF3B4B4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55C0CAE-360D-EB07-F47D-27D493A3D78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801497-C637-AC05-7904-513E5B305C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517290-DB51-5246-89DF-5D2B6A3780C0}" type="datetimeFigureOut">
              <a:rPr lang="en-US" smtClean="0"/>
              <a:t>10/3/26</a:t>
            </a:fld>
            <a:endParaRPr lang="en-US"/>
          </a:p>
        </p:txBody>
      </p:sp>
      <p:sp>
        <p:nvSpPr>
          <p:cNvPr id="5" name="Footer Placeholder 4">
            <a:extLst>
              <a:ext uri="{FF2B5EF4-FFF2-40B4-BE49-F238E27FC236}">
                <a16:creationId xmlns:a16="http://schemas.microsoft.com/office/drawing/2014/main" id="{72C3F093-30A5-E705-005B-50916C551EF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C8B3639-8CC0-D81C-65DD-D664300A10E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4CA557-B22D-1849-8A76-099CFDCA2349}" type="slidenum">
              <a:rPr lang="en-US" smtClean="0"/>
              <a:t>‹#›</a:t>
            </a:fld>
            <a:endParaRPr lang="en-US"/>
          </a:p>
        </p:txBody>
      </p:sp>
    </p:spTree>
    <p:extLst>
      <p:ext uri="{BB962C8B-B14F-4D97-AF65-F5344CB8AC3E}">
        <p14:creationId xmlns:p14="http://schemas.microsoft.com/office/powerpoint/2010/main" val="961559483"/>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0" name="TextBox 9"/>
          <p:cNvSpPr txBox="1"/>
          <p:nvPr/>
        </p:nvSpPr>
        <p:spPr>
          <a:xfrm>
            <a:off x="335360" y="6414385"/>
            <a:ext cx="4704523" cy="307777"/>
          </a:xfrm>
          <a:prstGeom prst="rect">
            <a:avLst/>
          </a:prstGeom>
          <a:noFill/>
        </p:spPr>
        <p:txBody>
          <a:bodyPr wrap="square" rtlCol="0">
            <a:spAutoFit/>
          </a:bodyPr>
          <a:lstStyle/>
          <a:p>
            <a:pPr algn="l"/>
            <a:r>
              <a:rPr lang="en-GB" sz="1400" noProof="0" dirty="0">
                <a:solidFill>
                  <a:schemeClr val="bg1"/>
                </a:solidFill>
                <a:latin typeface="Arial" charset="0"/>
                <a:ea typeface="Arial" charset="0"/>
                <a:cs typeface="Arial" charset="0"/>
              </a:rPr>
              <a:t>Defence Academy of the United Kingdom</a:t>
            </a:r>
          </a:p>
        </p:txBody>
      </p:sp>
      <p:sp>
        <p:nvSpPr>
          <p:cNvPr id="11" name="TextBox 10"/>
          <p:cNvSpPr txBox="1"/>
          <p:nvPr/>
        </p:nvSpPr>
        <p:spPr>
          <a:xfrm>
            <a:off x="8976320" y="6435672"/>
            <a:ext cx="2880320" cy="261610"/>
          </a:xfrm>
          <a:prstGeom prst="rect">
            <a:avLst/>
          </a:prstGeom>
          <a:noFill/>
        </p:spPr>
        <p:txBody>
          <a:bodyPr wrap="square" rtlCol="0">
            <a:spAutoFit/>
          </a:bodyPr>
          <a:lstStyle/>
          <a:p>
            <a:pPr algn="r"/>
            <a:r>
              <a:rPr lang="en-GB" sz="1100" noProof="0" dirty="0">
                <a:solidFill>
                  <a:prstClr val="white"/>
                </a:solidFill>
                <a:latin typeface="Arial" charset="0"/>
                <a:ea typeface="Arial" charset="0"/>
                <a:cs typeface="Arial" charset="0"/>
              </a:rPr>
              <a:t>© Crown</a:t>
            </a:r>
            <a:r>
              <a:rPr lang="en-GB" sz="1100" baseline="0" noProof="0" dirty="0">
                <a:solidFill>
                  <a:prstClr val="white"/>
                </a:solidFill>
                <a:latin typeface="Arial" charset="0"/>
                <a:ea typeface="Arial" charset="0"/>
                <a:cs typeface="Arial" charset="0"/>
              </a:rPr>
              <a:t> Copyright 2017</a:t>
            </a:r>
            <a:endParaRPr lang="en-GB" sz="1100" noProof="0" dirty="0">
              <a:solidFill>
                <a:prstClr val="white"/>
              </a:solidFill>
              <a:latin typeface="Arial" charset="0"/>
              <a:ea typeface="Arial" charset="0"/>
              <a:cs typeface="Arial" charset="0"/>
            </a:endParaRPr>
          </a:p>
        </p:txBody>
      </p:sp>
    </p:spTree>
    <p:extLst>
      <p:ext uri="{BB962C8B-B14F-4D97-AF65-F5344CB8AC3E}">
        <p14:creationId xmlns:p14="http://schemas.microsoft.com/office/powerpoint/2010/main" val="3065120947"/>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8" r:id="rId8"/>
    <p:sldLayoutId id="2147483729" r:id="rId9"/>
    <p:sldLayoutId id="2147483730" r:id="rId10"/>
    <p:sldLayoutId id="2147483731" r:id="rId11"/>
    <p:sldLayoutId id="2147483732" r:id="rId12"/>
  </p:sldLayoutIdLst>
  <p:hf hdr="0" dt="0"/>
  <p:txStyles>
    <p:titleStyle>
      <a:lvl1pPr algn="l" defTabSz="685800" rtl="0" eaLnBrk="1" latinLnBrk="0" hangingPunct="1">
        <a:lnSpc>
          <a:spcPct val="90000"/>
        </a:lnSpc>
        <a:spcBef>
          <a:spcPct val="0"/>
        </a:spcBef>
        <a:buNone/>
        <a:defRPr sz="1950" b="1" kern="1200" baseline="0">
          <a:solidFill>
            <a:srgbClr val="0C406D"/>
          </a:solidFill>
          <a:latin typeface="Arial" panose="020B0604020202020204" pitchFamily="34" charset="0"/>
          <a:ea typeface="+mj-ea"/>
          <a:cs typeface="Arial" panose="020B0604020202020204" pitchFamily="34" charset="0"/>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1500" kern="1200">
          <a:solidFill>
            <a:schemeClr val="tx1"/>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A6052D5-8322-44E6-8422-6FE86DCB9465}"/>
              </a:ext>
            </a:extLst>
          </p:cNvPr>
          <p:cNvSpPr>
            <a:spLocks noGrp="1"/>
          </p:cNvSpPr>
          <p:nvPr>
            <p:ph type="sldNum" sz="quarter" idx="4"/>
          </p:nvPr>
        </p:nvSpPr>
        <p:spPr>
          <a:xfrm>
            <a:off x="11576984" y="250629"/>
            <a:ext cx="364217" cy="126000"/>
          </a:xfrm>
          <a:prstGeom prst="rect">
            <a:avLst/>
          </a:prstGeom>
        </p:spPr>
        <p:txBody>
          <a:bodyPr vert="horz" lIns="0" tIns="0" rIns="0" bIns="0" rtlCol="0" anchor="ctr"/>
          <a:lstStyle>
            <a:lvl1pPr algn="r">
              <a:defRPr sz="1200">
                <a:solidFill>
                  <a:schemeClr val="tx1"/>
                </a:solidFill>
              </a:defRPr>
            </a:lvl1pPr>
          </a:lstStyle>
          <a:p>
            <a:fld id="{9091399C-B5EF-49C7-B81A-539AE2F27BD0}" type="slidenum">
              <a:rPr lang="en-GB" smtClean="0"/>
              <a:pPr/>
              <a:t>‹#›</a:t>
            </a:fld>
            <a:endParaRPr lang="en-GB" dirty="0"/>
          </a:p>
        </p:txBody>
      </p:sp>
      <p:sp>
        <p:nvSpPr>
          <p:cNvPr id="4" name="Title Placeholder 3">
            <a:extLst>
              <a:ext uri="{FF2B5EF4-FFF2-40B4-BE49-F238E27FC236}">
                <a16:creationId xmlns:a16="http://schemas.microsoft.com/office/drawing/2014/main" id="{72126F2A-66DE-4F4C-BEA1-92E09399A08C}"/>
              </a:ext>
              <a:ext uri="{C183D7F6-B498-43B3-948B-1728B52AA6E4}">
                <adec:decorative xmlns:adec="http://schemas.microsoft.com/office/drawing/2017/decorative" val="0"/>
              </a:ext>
            </a:extLst>
          </p:cNvPr>
          <p:cNvSpPr>
            <a:spLocks noGrp="1"/>
          </p:cNvSpPr>
          <p:nvPr>
            <p:ph type="title"/>
            <p:custDataLst>
              <p:tags r:id="rId31"/>
            </p:custDataLst>
          </p:nvPr>
        </p:nvSpPr>
        <p:spPr>
          <a:xfrm>
            <a:off x="757840" y="440058"/>
            <a:ext cx="11181748" cy="822677"/>
          </a:xfrm>
          <a:prstGeom prst="rect">
            <a:avLst/>
          </a:prstGeom>
        </p:spPr>
        <p:txBody>
          <a:bodyPr vert="horz" lIns="0" tIns="0" rIns="0" bIns="0" rtlCol="0" anchor="b" anchorCtr="0">
            <a:noAutofit/>
          </a:bodyPr>
          <a:lstStyle/>
          <a:p>
            <a:r>
              <a:rPr lang="en-GB"/>
              <a:t>Click to edit Master title style</a:t>
            </a:r>
            <a:endParaRPr lang="en-GB" dirty="0"/>
          </a:p>
        </p:txBody>
      </p:sp>
      <p:sp>
        <p:nvSpPr>
          <p:cNvPr id="3" name="Text Placeholder 2">
            <a:extLst>
              <a:ext uri="{FF2B5EF4-FFF2-40B4-BE49-F238E27FC236}">
                <a16:creationId xmlns:a16="http://schemas.microsoft.com/office/drawing/2014/main" id="{C9533DEE-4640-4FAB-964F-91FD6C20D7CC}"/>
              </a:ext>
              <a:ext uri="{C183D7F6-B498-43B3-948B-1728B52AA6E4}">
                <adec:decorative xmlns:adec="http://schemas.microsoft.com/office/drawing/2017/decorative" val="0"/>
              </a:ext>
            </a:extLst>
          </p:cNvPr>
          <p:cNvSpPr>
            <a:spLocks noGrp="1"/>
          </p:cNvSpPr>
          <p:nvPr>
            <p:ph type="body" idx="1"/>
            <p:custDataLst>
              <p:tags r:id="rId32"/>
            </p:custDataLst>
          </p:nvPr>
        </p:nvSpPr>
        <p:spPr>
          <a:xfrm>
            <a:off x="759679" y="1619250"/>
            <a:ext cx="11181521" cy="4482750"/>
          </a:xfrm>
          <a:prstGeom prst="rect">
            <a:avLst/>
          </a:prstGeom>
        </p:spPr>
        <p:txBody>
          <a:bodyPr vert="horz" lIns="0" tIns="0" rIns="0" bIns="0" rtlCol="0">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Tree>
    <p:extLst>
      <p:ext uri="{BB962C8B-B14F-4D97-AF65-F5344CB8AC3E}">
        <p14:creationId xmlns:p14="http://schemas.microsoft.com/office/powerpoint/2010/main" val="1424853598"/>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 id="2147483744" r:id="rId11"/>
    <p:sldLayoutId id="2147483745" r:id="rId12"/>
    <p:sldLayoutId id="2147483746" r:id="rId13"/>
    <p:sldLayoutId id="2147483747" r:id="rId14"/>
    <p:sldLayoutId id="2147483748" r:id="rId15"/>
    <p:sldLayoutId id="2147483749" r:id="rId16"/>
    <p:sldLayoutId id="2147483750" r:id="rId17"/>
    <p:sldLayoutId id="2147483751" r:id="rId18"/>
    <p:sldLayoutId id="2147483752" r:id="rId19"/>
    <p:sldLayoutId id="2147483753" r:id="rId20"/>
    <p:sldLayoutId id="2147483754" r:id="rId21"/>
    <p:sldLayoutId id="2147483755" r:id="rId22"/>
    <p:sldLayoutId id="2147483756" r:id="rId23"/>
    <p:sldLayoutId id="2147483757" r:id="rId24"/>
    <p:sldLayoutId id="2147483758" r:id="rId25"/>
    <p:sldLayoutId id="2147483759" r:id="rId26"/>
    <p:sldLayoutId id="2147483760" r:id="rId27"/>
    <p:sldLayoutId id="2147483761" r:id="rId28"/>
    <p:sldLayoutId id="2147483762" r:id="rId29"/>
  </p:sldLayoutIdLst>
  <p:hf hdr="0" ftr="0" dt="0"/>
  <p:txStyles>
    <p:titleStyle>
      <a:lvl1pPr algn="l" defTabSz="914348" rtl="0" eaLnBrk="1" latinLnBrk="0" hangingPunct="1">
        <a:lnSpc>
          <a:spcPct val="90000"/>
        </a:lnSpc>
        <a:spcBef>
          <a:spcPct val="0"/>
        </a:spcBef>
        <a:buNone/>
        <a:defRPr sz="2800" kern="1200">
          <a:solidFill>
            <a:srgbClr val="FC4C02"/>
          </a:solidFill>
          <a:latin typeface="+mj-lt"/>
          <a:ea typeface="+mj-ea"/>
          <a:cs typeface="+mj-cs"/>
        </a:defRPr>
      </a:lvl1pPr>
    </p:titleStyle>
    <p:bodyStyle>
      <a:lvl1pPr marL="252000" indent="-252000" algn="l" defTabSz="914348" rtl="0" eaLnBrk="1" latinLnBrk="0" hangingPunct="1">
        <a:lnSpc>
          <a:spcPct val="98000"/>
        </a:lnSpc>
        <a:spcBef>
          <a:spcPts val="1000"/>
        </a:spcBef>
        <a:buClr>
          <a:srgbClr val="FC4C02"/>
        </a:buClr>
        <a:buFont typeface="Arial" panose="020B0604020202020204" pitchFamily="34" charset="0"/>
        <a:buChar char="•"/>
        <a:defRPr sz="2000" b="0" kern="1200">
          <a:solidFill>
            <a:schemeClr val="tx1"/>
          </a:solidFill>
          <a:latin typeface="+mn-lt"/>
          <a:ea typeface="+mn-ea"/>
          <a:cs typeface="+mn-cs"/>
        </a:defRPr>
      </a:lvl1pPr>
      <a:lvl2pPr marL="504000" indent="-252000" algn="l" defTabSz="914348" rtl="0" eaLnBrk="1" latinLnBrk="0" hangingPunct="1">
        <a:lnSpc>
          <a:spcPct val="98000"/>
        </a:lnSpc>
        <a:spcBef>
          <a:spcPts val="1000"/>
        </a:spcBef>
        <a:buClr>
          <a:srgbClr val="FC4C02"/>
        </a:buClr>
        <a:buFont typeface="Arial" panose="020B0604020202020204" pitchFamily="34" charset="0"/>
        <a:buChar char="•"/>
        <a:defRPr sz="1800" kern="1200">
          <a:solidFill>
            <a:schemeClr val="tx1"/>
          </a:solidFill>
          <a:latin typeface="+mn-lt"/>
          <a:ea typeface="+mn-ea"/>
          <a:cs typeface="+mn-cs"/>
        </a:defRPr>
      </a:lvl2pPr>
      <a:lvl3pPr marL="756000" indent="-252000" algn="l" defTabSz="914348" rtl="0" eaLnBrk="1" latinLnBrk="0" hangingPunct="1">
        <a:lnSpc>
          <a:spcPct val="98000"/>
        </a:lnSpc>
        <a:spcBef>
          <a:spcPts val="600"/>
        </a:spcBef>
        <a:buClr>
          <a:srgbClr val="FC4C02"/>
        </a:buClr>
        <a:buFont typeface="Arial" panose="020B0604020202020204" pitchFamily="34" charset="0"/>
        <a:buChar char="•"/>
        <a:defRPr sz="1600" kern="1200">
          <a:solidFill>
            <a:schemeClr val="tx1"/>
          </a:solidFill>
          <a:latin typeface="+mn-lt"/>
          <a:ea typeface="+mn-ea"/>
          <a:cs typeface="+mn-cs"/>
        </a:defRPr>
      </a:lvl3pPr>
      <a:lvl4pPr marL="1008000" indent="-252000" algn="l" defTabSz="914348" rtl="0" eaLnBrk="1" latinLnBrk="0" hangingPunct="1">
        <a:lnSpc>
          <a:spcPct val="98000"/>
        </a:lnSpc>
        <a:spcBef>
          <a:spcPts val="600"/>
        </a:spcBef>
        <a:buClr>
          <a:srgbClr val="FC4C02"/>
        </a:buClr>
        <a:buFont typeface="Arial" panose="020B0604020202020204" pitchFamily="34" charset="0"/>
        <a:buChar char="•"/>
        <a:defRPr sz="1600" kern="1200">
          <a:solidFill>
            <a:schemeClr val="tx1"/>
          </a:solidFill>
          <a:latin typeface="+mn-lt"/>
          <a:ea typeface="+mn-ea"/>
          <a:cs typeface="+mn-cs"/>
        </a:defRPr>
      </a:lvl4pPr>
      <a:lvl5pPr marL="1260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5pPr>
      <a:lvl6pPr marL="1512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6pPr>
      <a:lvl7pPr marL="1764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7pPr>
      <a:lvl8pPr marL="2016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8pPr>
      <a:lvl9pPr marL="2268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348" rtl="0" eaLnBrk="1" latinLnBrk="0" hangingPunct="1">
        <a:defRPr sz="1800" kern="1200">
          <a:solidFill>
            <a:schemeClr val="tx1"/>
          </a:solidFill>
          <a:latin typeface="+mn-lt"/>
          <a:ea typeface="+mn-ea"/>
          <a:cs typeface="+mn-cs"/>
        </a:defRPr>
      </a:lvl1pPr>
      <a:lvl2pPr marL="457174" algn="l" defTabSz="914348" rtl="0" eaLnBrk="1" latinLnBrk="0" hangingPunct="1">
        <a:defRPr sz="1800" kern="1200">
          <a:solidFill>
            <a:schemeClr val="tx1"/>
          </a:solidFill>
          <a:latin typeface="+mn-lt"/>
          <a:ea typeface="+mn-ea"/>
          <a:cs typeface="+mn-cs"/>
        </a:defRPr>
      </a:lvl2pPr>
      <a:lvl3pPr marL="914348" algn="l" defTabSz="914348" rtl="0" eaLnBrk="1" latinLnBrk="0" hangingPunct="1">
        <a:defRPr sz="1800" kern="1200">
          <a:solidFill>
            <a:schemeClr val="tx1"/>
          </a:solidFill>
          <a:latin typeface="+mn-lt"/>
          <a:ea typeface="+mn-ea"/>
          <a:cs typeface="+mn-cs"/>
        </a:defRPr>
      </a:lvl3pPr>
      <a:lvl4pPr marL="1371521" algn="l" defTabSz="914348" rtl="0" eaLnBrk="1" latinLnBrk="0" hangingPunct="1">
        <a:defRPr sz="1800" kern="1200">
          <a:solidFill>
            <a:schemeClr val="tx1"/>
          </a:solidFill>
          <a:latin typeface="+mn-lt"/>
          <a:ea typeface="+mn-ea"/>
          <a:cs typeface="+mn-cs"/>
        </a:defRPr>
      </a:lvl4pPr>
      <a:lvl5pPr marL="1828695" algn="l" defTabSz="914348" rtl="0" eaLnBrk="1" latinLnBrk="0" hangingPunct="1">
        <a:defRPr sz="1800" kern="1200">
          <a:solidFill>
            <a:schemeClr val="tx1"/>
          </a:solidFill>
          <a:latin typeface="+mn-lt"/>
          <a:ea typeface="+mn-ea"/>
          <a:cs typeface="+mn-cs"/>
        </a:defRPr>
      </a:lvl5pPr>
      <a:lvl6pPr marL="2285869" algn="l" defTabSz="914348" rtl="0" eaLnBrk="1" latinLnBrk="0" hangingPunct="1">
        <a:defRPr sz="1800" kern="1200">
          <a:solidFill>
            <a:schemeClr val="tx1"/>
          </a:solidFill>
          <a:latin typeface="+mn-lt"/>
          <a:ea typeface="+mn-ea"/>
          <a:cs typeface="+mn-cs"/>
        </a:defRPr>
      </a:lvl6pPr>
      <a:lvl7pPr marL="2743043" algn="l" defTabSz="914348" rtl="0" eaLnBrk="1" latinLnBrk="0" hangingPunct="1">
        <a:defRPr sz="1800" kern="1200">
          <a:solidFill>
            <a:schemeClr val="tx1"/>
          </a:solidFill>
          <a:latin typeface="+mn-lt"/>
          <a:ea typeface="+mn-ea"/>
          <a:cs typeface="+mn-cs"/>
        </a:defRPr>
      </a:lvl7pPr>
      <a:lvl8pPr marL="3200217" algn="l" defTabSz="914348" rtl="0" eaLnBrk="1" latinLnBrk="0" hangingPunct="1">
        <a:defRPr sz="1800" kern="1200">
          <a:solidFill>
            <a:schemeClr val="tx1"/>
          </a:solidFill>
          <a:latin typeface="+mn-lt"/>
          <a:ea typeface="+mn-ea"/>
          <a:cs typeface="+mn-cs"/>
        </a:defRPr>
      </a:lvl8pPr>
      <a:lvl9pPr marL="3657390" algn="l" defTabSz="914348"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A6052D5-8322-44E6-8422-6FE86DCB9465}"/>
              </a:ext>
            </a:extLst>
          </p:cNvPr>
          <p:cNvSpPr>
            <a:spLocks noGrp="1"/>
          </p:cNvSpPr>
          <p:nvPr>
            <p:ph type="sldNum" sz="quarter" idx="4"/>
          </p:nvPr>
        </p:nvSpPr>
        <p:spPr>
          <a:xfrm>
            <a:off x="11576984" y="250629"/>
            <a:ext cx="364217" cy="126000"/>
          </a:xfrm>
          <a:prstGeom prst="rect">
            <a:avLst/>
          </a:prstGeom>
        </p:spPr>
        <p:txBody>
          <a:bodyPr vert="horz" lIns="0" tIns="0" rIns="0" bIns="0" rtlCol="0" anchor="ctr"/>
          <a:lstStyle>
            <a:lvl1pPr algn="r">
              <a:defRPr sz="1200">
                <a:solidFill>
                  <a:schemeClr val="tx1"/>
                </a:solidFill>
              </a:defRPr>
            </a:lvl1pPr>
          </a:lstStyle>
          <a:p>
            <a:fld id="{9091399C-B5EF-49C7-B81A-539AE2F27BD0}" type="slidenum">
              <a:rPr lang="en-GB" smtClean="0"/>
              <a:pPr/>
              <a:t>‹#›</a:t>
            </a:fld>
            <a:endParaRPr lang="en-GB" dirty="0"/>
          </a:p>
        </p:txBody>
      </p:sp>
      <p:sp>
        <p:nvSpPr>
          <p:cNvPr id="4" name="Title Placeholder 3">
            <a:extLst>
              <a:ext uri="{FF2B5EF4-FFF2-40B4-BE49-F238E27FC236}">
                <a16:creationId xmlns:a16="http://schemas.microsoft.com/office/drawing/2014/main" id="{72126F2A-66DE-4F4C-BEA1-92E09399A08C}"/>
              </a:ext>
              <a:ext uri="{C183D7F6-B498-43B3-948B-1728B52AA6E4}">
                <adec:decorative xmlns:adec="http://schemas.microsoft.com/office/drawing/2017/decorative" val="0"/>
              </a:ext>
            </a:extLst>
          </p:cNvPr>
          <p:cNvSpPr>
            <a:spLocks noGrp="1"/>
          </p:cNvSpPr>
          <p:nvPr>
            <p:ph type="title"/>
            <p:custDataLst>
              <p:tags r:id="rId31"/>
            </p:custDataLst>
          </p:nvPr>
        </p:nvSpPr>
        <p:spPr>
          <a:xfrm>
            <a:off x="757840" y="440058"/>
            <a:ext cx="11181748" cy="822677"/>
          </a:xfrm>
          <a:prstGeom prst="rect">
            <a:avLst/>
          </a:prstGeom>
        </p:spPr>
        <p:txBody>
          <a:bodyPr vert="horz" lIns="0" tIns="0" rIns="0" bIns="0" rtlCol="0" anchor="b" anchorCtr="0">
            <a:noAutofit/>
          </a:bodyPr>
          <a:lstStyle/>
          <a:p>
            <a:r>
              <a:rPr lang="en-GB"/>
              <a:t>Click to edit Master title style</a:t>
            </a:r>
            <a:endParaRPr lang="en-GB" dirty="0"/>
          </a:p>
        </p:txBody>
      </p:sp>
      <p:sp>
        <p:nvSpPr>
          <p:cNvPr id="3" name="Text Placeholder 2">
            <a:extLst>
              <a:ext uri="{FF2B5EF4-FFF2-40B4-BE49-F238E27FC236}">
                <a16:creationId xmlns:a16="http://schemas.microsoft.com/office/drawing/2014/main" id="{C9533DEE-4640-4FAB-964F-91FD6C20D7CC}"/>
              </a:ext>
              <a:ext uri="{C183D7F6-B498-43B3-948B-1728B52AA6E4}">
                <adec:decorative xmlns:adec="http://schemas.microsoft.com/office/drawing/2017/decorative" val="0"/>
              </a:ext>
            </a:extLst>
          </p:cNvPr>
          <p:cNvSpPr>
            <a:spLocks noGrp="1"/>
          </p:cNvSpPr>
          <p:nvPr>
            <p:ph type="body" idx="1"/>
            <p:custDataLst>
              <p:tags r:id="rId32"/>
            </p:custDataLst>
          </p:nvPr>
        </p:nvSpPr>
        <p:spPr>
          <a:xfrm>
            <a:off x="759679" y="1619250"/>
            <a:ext cx="11181521" cy="4482750"/>
          </a:xfrm>
          <a:prstGeom prst="rect">
            <a:avLst/>
          </a:prstGeom>
        </p:spPr>
        <p:txBody>
          <a:bodyPr vert="horz" lIns="0" tIns="0" rIns="0" bIns="0" rtlCol="0">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Tree>
    <p:extLst>
      <p:ext uri="{BB962C8B-B14F-4D97-AF65-F5344CB8AC3E}">
        <p14:creationId xmlns:p14="http://schemas.microsoft.com/office/powerpoint/2010/main" val="208121302"/>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 id="2147483775" r:id="rId12"/>
    <p:sldLayoutId id="2147483776" r:id="rId13"/>
    <p:sldLayoutId id="2147483777" r:id="rId14"/>
    <p:sldLayoutId id="2147483778" r:id="rId15"/>
    <p:sldLayoutId id="2147483779" r:id="rId16"/>
    <p:sldLayoutId id="2147483780" r:id="rId17"/>
    <p:sldLayoutId id="2147483781" r:id="rId18"/>
    <p:sldLayoutId id="2147483782" r:id="rId19"/>
    <p:sldLayoutId id="2147483783" r:id="rId20"/>
    <p:sldLayoutId id="2147483784" r:id="rId21"/>
    <p:sldLayoutId id="2147483785" r:id="rId22"/>
    <p:sldLayoutId id="2147483786" r:id="rId23"/>
    <p:sldLayoutId id="2147483787" r:id="rId24"/>
    <p:sldLayoutId id="2147483788" r:id="rId25"/>
    <p:sldLayoutId id="2147483789" r:id="rId26"/>
    <p:sldLayoutId id="2147483790" r:id="rId27"/>
    <p:sldLayoutId id="2147483791" r:id="rId28"/>
    <p:sldLayoutId id="2147483792" r:id="rId29"/>
  </p:sldLayoutIdLst>
  <p:hf hdr="0" ftr="0" dt="0"/>
  <p:txStyles>
    <p:titleStyle>
      <a:lvl1pPr algn="l" defTabSz="914348" rtl="0" eaLnBrk="1" latinLnBrk="0" hangingPunct="1">
        <a:lnSpc>
          <a:spcPct val="90000"/>
        </a:lnSpc>
        <a:spcBef>
          <a:spcPct val="0"/>
        </a:spcBef>
        <a:buNone/>
        <a:defRPr sz="2800" kern="1200">
          <a:solidFill>
            <a:srgbClr val="FC4C02"/>
          </a:solidFill>
          <a:latin typeface="+mj-lt"/>
          <a:ea typeface="+mj-ea"/>
          <a:cs typeface="+mj-cs"/>
        </a:defRPr>
      </a:lvl1pPr>
    </p:titleStyle>
    <p:bodyStyle>
      <a:lvl1pPr marL="252000" indent="-252000" algn="l" defTabSz="914348" rtl="0" eaLnBrk="1" latinLnBrk="0" hangingPunct="1">
        <a:lnSpc>
          <a:spcPct val="98000"/>
        </a:lnSpc>
        <a:spcBef>
          <a:spcPts val="1000"/>
        </a:spcBef>
        <a:buClr>
          <a:srgbClr val="FC4C02"/>
        </a:buClr>
        <a:buFont typeface="Arial" panose="020B0604020202020204" pitchFamily="34" charset="0"/>
        <a:buChar char="•"/>
        <a:defRPr sz="2000" b="0" kern="1200">
          <a:solidFill>
            <a:schemeClr val="tx1"/>
          </a:solidFill>
          <a:latin typeface="+mn-lt"/>
          <a:ea typeface="+mn-ea"/>
          <a:cs typeface="+mn-cs"/>
        </a:defRPr>
      </a:lvl1pPr>
      <a:lvl2pPr marL="504000" indent="-252000" algn="l" defTabSz="914348" rtl="0" eaLnBrk="1" latinLnBrk="0" hangingPunct="1">
        <a:lnSpc>
          <a:spcPct val="98000"/>
        </a:lnSpc>
        <a:spcBef>
          <a:spcPts val="1000"/>
        </a:spcBef>
        <a:buClr>
          <a:srgbClr val="FC4C02"/>
        </a:buClr>
        <a:buFont typeface="Arial" panose="020B0604020202020204" pitchFamily="34" charset="0"/>
        <a:buChar char="•"/>
        <a:defRPr sz="1800" kern="1200">
          <a:solidFill>
            <a:schemeClr val="tx1"/>
          </a:solidFill>
          <a:latin typeface="+mn-lt"/>
          <a:ea typeface="+mn-ea"/>
          <a:cs typeface="+mn-cs"/>
        </a:defRPr>
      </a:lvl2pPr>
      <a:lvl3pPr marL="756000" indent="-252000" algn="l" defTabSz="914348" rtl="0" eaLnBrk="1" latinLnBrk="0" hangingPunct="1">
        <a:lnSpc>
          <a:spcPct val="98000"/>
        </a:lnSpc>
        <a:spcBef>
          <a:spcPts val="600"/>
        </a:spcBef>
        <a:buClr>
          <a:srgbClr val="FC4C02"/>
        </a:buClr>
        <a:buFont typeface="Arial" panose="020B0604020202020204" pitchFamily="34" charset="0"/>
        <a:buChar char="•"/>
        <a:defRPr sz="1600" kern="1200">
          <a:solidFill>
            <a:schemeClr val="tx1"/>
          </a:solidFill>
          <a:latin typeface="+mn-lt"/>
          <a:ea typeface="+mn-ea"/>
          <a:cs typeface="+mn-cs"/>
        </a:defRPr>
      </a:lvl3pPr>
      <a:lvl4pPr marL="1008000" indent="-252000" algn="l" defTabSz="914348" rtl="0" eaLnBrk="1" latinLnBrk="0" hangingPunct="1">
        <a:lnSpc>
          <a:spcPct val="98000"/>
        </a:lnSpc>
        <a:spcBef>
          <a:spcPts val="600"/>
        </a:spcBef>
        <a:buClr>
          <a:srgbClr val="FC4C02"/>
        </a:buClr>
        <a:buFont typeface="Arial" panose="020B0604020202020204" pitchFamily="34" charset="0"/>
        <a:buChar char="•"/>
        <a:defRPr sz="1600" kern="1200">
          <a:solidFill>
            <a:schemeClr val="tx1"/>
          </a:solidFill>
          <a:latin typeface="+mn-lt"/>
          <a:ea typeface="+mn-ea"/>
          <a:cs typeface="+mn-cs"/>
        </a:defRPr>
      </a:lvl4pPr>
      <a:lvl5pPr marL="1260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5pPr>
      <a:lvl6pPr marL="1512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6pPr>
      <a:lvl7pPr marL="1764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7pPr>
      <a:lvl8pPr marL="2016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8pPr>
      <a:lvl9pPr marL="2268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348" rtl="0" eaLnBrk="1" latinLnBrk="0" hangingPunct="1">
        <a:defRPr sz="1800" kern="1200">
          <a:solidFill>
            <a:schemeClr val="tx1"/>
          </a:solidFill>
          <a:latin typeface="+mn-lt"/>
          <a:ea typeface="+mn-ea"/>
          <a:cs typeface="+mn-cs"/>
        </a:defRPr>
      </a:lvl1pPr>
      <a:lvl2pPr marL="457174" algn="l" defTabSz="914348" rtl="0" eaLnBrk="1" latinLnBrk="0" hangingPunct="1">
        <a:defRPr sz="1800" kern="1200">
          <a:solidFill>
            <a:schemeClr val="tx1"/>
          </a:solidFill>
          <a:latin typeface="+mn-lt"/>
          <a:ea typeface="+mn-ea"/>
          <a:cs typeface="+mn-cs"/>
        </a:defRPr>
      </a:lvl2pPr>
      <a:lvl3pPr marL="914348" algn="l" defTabSz="914348" rtl="0" eaLnBrk="1" latinLnBrk="0" hangingPunct="1">
        <a:defRPr sz="1800" kern="1200">
          <a:solidFill>
            <a:schemeClr val="tx1"/>
          </a:solidFill>
          <a:latin typeface="+mn-lt"/>
          <a:ea typeface="+mn-ea"/>
          <a:cs typeface="+mn-cs"/>
        </a:defRPr>
      </a:lvl3pPr>
      <a:lvl4pPr marL="1371521" algn="l" defTabSz="914348" rtl="0" eaLnBrk="1" latinLnBrk="0" hangingPunct="1">
        <a:defRPr sz="1800" kern="1200">
          <a:solidFill>
            <a:schemeClr val="tx1"/>
          </a:solidFill>
          <a:latin typeface="+mn-lt"/>
          <a:ea typeface="+mn-ea"/>
          <a:cs typeface="+mn-cs"/>
        </a:defRPr>
      </a:lvl4pPr>
      <a:lvl5pPr marL="1828695" algn="l" defTabSz="914348" rtl="0" eaLnBrk="1" latinLnBrk="0" hangingPunct="1">
        <a:defRPr sz="1800" kern="1200">
          <a:solidFill>
            <a:schemeClr val="tx1"/>
          </a:solidFill>
          <a:latin typeface="+mn-lt"/>
          <a:ea typeface="+mn-ea"/>
          <a:cs typeface="+mn-cs"/>
        </a:defRPr>
      </a:lvl5pPr>
      <a:lvl6pPr marL="2285869" algn="l" defTabSz="914348" rtl="0" eaLnBrk="1" latinLnBrk="0" hangingPunct="1">
        <a:defRPr sz="1800" kern="1200">
          <a:solidFill>
            <a:schemeClr val="tx1"/>
          </a:solidFill>
          <a:latin typeface="+mn-lt"/>
          <a:ea typeface="+mn-ea"/>
          <a:cs typeface="+mn-cs"/>
        </a:defRPr>
      </a:lvl6pPr>
      <a:lvl7pPr marL="2743043" algn="l" defTabSz="914348" rtl="0" eaLnBrk="1" latinLnBrk="0" hangingPunct="1">
        <a:defRPr sz="1800" kern="1200">
          <a:solidFill>
            <a:schemeClr val="tx1"/>
          </a:solidFill>
          <a:latin typeface="+mn-lt"/>
          <a:ea typeface="+mn-ea"/>
          <a:cs typeface="+mn-cs"/>
        </a:defRPr>
      </a:lvl7pPr>
      <a:lvl8pPr marL="3200217" algn="l" defTabSz="914348" rtl="0" eaLnBrk="1" latinLnBrk="0" hangingPunct="1">
        <a:defRPr sz="1800" kern="1200">
          <a:solidFill>
            <a:schemeClr val="tx1"/>
          </a:solidFill>
          <a:latin typeface="+mn-lt"/>
          <a:ea typeface="+mn-ea"/>
          <a:cs typeface="+mn-cs"/>
        </a:defRPr>
      </a:lvl8pPr>
      <a:lvl9pPr marL="3657390" algn="l" defTabSz="914348"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A6052D5-8322-44E6-8422-6FE86DCB9465}"/>
              </a:ext>
            </a:extLst>
          </p:cNvPr>
          <p:cNvSpPr>
            <a:spLocks noGrp="1"/>
          </p:cNvSpPr>
          <p:nvPr>
            <p:ph type="sldNum" sz="quarter" idx="4"/>
          </p:nvPr>
        </p:nvSpPr>
        <p:spPr>
          <a:xfrm>
            <a:off x="11576984" y="250629"/>
            <a:ext cx="364217" cy="126000"/>
          </a:xfrm>
          <a:prstGeom prst="rect">
            <a:avLst/>
          </a:prstGeom>
        </p:spPr>
        <p:txBody>
          <a:bodyPr vert="horz" lIns="0" tIns="0" rIns="0" bIns="0" rtlCol="0" anchor="ctr"/>
          <a:lstStyle>
            <a:lvl1pPr algn="r">
              <a:defRPr sz="1200">
                <a:solidFill>
                  <a:schemeClr val="tx1"/>
                </a:solidFill>
              </a:defRPr>
            </a:lvl1pPr>
          </a:lstStyle>
          <a:p>
            <a:fld id="{9091399C-B5EF-49C7-B81A-539AE2F27BD0}" type="slidenum">
              <a:rPr lang="en-GB" smtClean="0"/>
              <a:pPr/>
              <a:t>‹#›</a:t>
            </a:fld>
            <a:endParaRPr lang="en-GB" dirty="0"/>
          </a:p>
        </p:txBody>
      </p:sp>
      <p:sp>
        <p:nvSpPr>
          <p:cNvPr id="4" name="Title Placeholder 3">
            <a:extLst>
              <a:ext uri="{FF2B5EF4-FFF2-40B4-BE49-F238E27FC236}">
                <a16:creationId xmlns:a16="http://schemas.microsoft.com/office/drawing/2014/main" id="{72126F2A-66DE-4F4C-BEA1-92E09399A08C}"/>
              </a:ext>
              <a:ext uri="{C183D7F6-B498-43B3-948B-1728B52AA6E4}">
                <adec:decorative xmlns:adec="http://schemas.microsoft.com/office/drawing/2017/decorative" val="0"/>
              </a:ext>
            </a:extLst>
          </p:cNvPr>
          <p:cNvSpPr>
            <a:spLocks noGrp="1"/>
          </p:cNvSpPr>
          <p:nvPr>
            <p:ph type="title"/>
            <p:custDataLst>
              <p:tags r:id="rId31"/>
            </p:custDataLst>
          </p:nvPr>
        </p:nvSpPr>
        <p:spPr>
          <a:xfrm>
            <a:off x="757840" y="440058"/>
            <a:ext cx="11181748" cy="822677"/>
          </a:xfrm>
          <a:prstGeom prst="rect">
            <a:avLst/>
          </a:prstGeom>
        </p:spPr>
        <p:txBody>
          <a:bodyPr vert="horz" lIns="0" tIns="0" rIns="0" bIns="0" rtlCol="0" anchor="b" anchorCtr="0">
            <a:noAutofit/>
          </a:bodyPr>
          <a:lstStyle/>
          <a:p>
            <a:r>
              <a:rPr lang="en-GB"/>
              <a:t>Click to edit Master title style</a:t>
            </a:r>
            <a:endParaRPr lang="en-GB" dirty="0"/>
          </a:p>
        </p:txBody>
      </p:sp>
      <p:sp>
        <p:nvSpPr>
          <p:cNvPr id="3" name="Text Placeholder 2">
            <a:extLst>
              <a:ext uri="{FF2B5EF4-FFF2-40B4-BE49-F238E27FC236}">
                <a16:creationId xmlns:a16="http://schemas.microsoft.com/office/drawing/2014/main" id="{C9533DEE-4640-4FAB-964F-91FD6C20D7CC}"/>
              </a:ext>
              <a:ext uri="{C183D7F6-B498-43B3-948B-1728B52AA6E4}">
                <adec:decorative xmlns:adec="http://schemas.microsoft.com/office/drawing/2017/decorative" val="0"/>
              </a:ext>
            </a:extLst>
          </p:cNvPr>
          <p:cNvSpPr>
            <a:spLocks noGrp="1"/>
          </p:cNvSpPr>
          <p:nvPr>
            <p:ph type="body" idx="1"/>
            <p:custDataLst>
              <p:tags r:id="rId32"/>
            </p:custDataLst>
          </p:nvPr>
        </p:nvSpPr>
        <p:spPr>
          <a:xfrm>
            <a:off x="759679" y="1619250"/>
            <a:ext cx="11181521" cy="4482750"/>
          </a:xfrm>
          <a:prstGeom prst="rect">
            <a:avLst/>
          </a:prstGeom>
        </p:spPr>
        <p:txBody>
          <a:bodyPr vert="horz" lIns="0" tIns="0" rIns="0" bIns="0" rtlCol="0">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Tree>
    <p:extLst>
      <p:ext uri="{BB962C8B-B14F-4D97-AF65-F5344CB8AC3E}">
        <p14:creationId xmlns:p14="http://schemas.microsoft.com/office/powerpoint/2010/main" val="2284977135"/>
      </p:ext>
    </p:extLst>
  </p:cSld>
  <p:clrMap bg1="lt1" tx1="dk1" bg2="lt2" tx2="dk2" accent1="accent1" accent2="accent2" accent3="accent3" accent4="accent4" accent5="accent5" accent6="accent6" hlink="hlink" folHlink="folHlink"/>
  <p:sldLayoutIdLst>
    <p:sldLayoutId id="2147483794" r:id="rId1"/>
    <p:sldLayoutId id="2147483795" r:id="rId2"/>
    <p:sldLayoutId id="2147483796" r:id="rId3"/>
    <p:sldLayoutId id="2147483797" r:id="rId4"/>
    <p:sldLayoutId id="2147483798" r:id="rId5"/>
    <p:sldLayoutId id="2147483799" r:id="rId6"/>
    <p:sldLayoutId id="2147483800" r:id="rId7"/>
    <p:sldLayoutId id="2147483801" r:id="rId8"/>
    <p:sldLayoutId id="2147483802" r:id="rId9"/>
    <p:sldLayoutId id="2147483803" r:id="rId10"/>
    <p:sldLayoutId id="2147483804" r:id="rId11"/>
    <p:sldLayoutId id="2147483805" r:id="rId12"/>
    <p:sldLayoutId id="2147483806" r:id="rId13"/>
    <p:sldLayoutId id="2147483807" r:id="rId14"/>
    <p:sldLayoutId id="2147483808" r:id="rId15"/>
    <p:sldLayoutId id="2147483809" r:id="rId16"/>
    <p:sldLayoutId id="2147483810" r:id="rId17"/>
    <p:sldLayoutId id="2147483811" r:id="rId18"/>
    <p:sldLayoutId id="2147483812" r:id="rId19"/>
    <p:sldLayoutId id="2147483813" r:id="rId20"/>
    <p:sldLayoutId id="2147483814" r:id="rId21"/>
    <p:sldLayoutId id="2147483815" r:id="rId22"/>
    <p:sldLayoutId id="2147483816" r:id="rId23"/>
    <p:sldLayoutId id="2147483817" r:id="rId24"/>
    <p:sldLayoutId id="2147483818" r:id="rId25"/>
    <p:sldLayoutId id="2147483819" r:id="rId26"/>
    <p:sldLayoutId id="2147483820" r:id="rId27"/>
    <p:sldLayoutId id="2147483821" r:id="rId28"/>
    <p:sldLayoutId id="2147483822" r:id="rId29"/>
  </p:sldLayoutIdLst>
  <p:hf hdr="0" ftr="0" dt="0"/>
  <p:txStyles>
    <p:titleStyle>
      <a:lvl1pPr algn="l" defTabSz="914348" rtl="0" eaLnBrk="1" latinLnBrk="0" hangingPunct="1">
        <a:lnSpc>
          <a:spcPct val="90000"/>
        </a:lnSpc>
        <a:spcBef>
          <a:spcPct val="0"/>
        </a:spcBef>
        <a:buNone/>
        <a:defRPr sz="2800" kern="1200">
          <a:solidFill>
            <a:srgbClr val="FC4C02"/>
          </a:solidFill>
          <a:latin typeface="+mj-lt"/>
          <a:ea typeface="+mj-ea"/>
          <a:cs typeface="+mj-cs"/>
        </a:defRPr>
      </a:lvl1pPr>
    </p:titleStyle>
    <p:bodyStyle>
      <a:lvl1pPr marL="252000" indent="-252000" algn="l" defTabSz="914348" rtl="0" eaLnBrk="1" latinLnBrk="0" hangingPunct="1">
        <a:lnSpc>
          <a:spcPct val="98000"/>
        </a:lnSpc>
        <a:spcBef>
          <a:spcPts val="1000"/>
        </a:spcBef>
        <a:buClr>
          <a:srgbClr val="FC4C02"/>
        </a:buClr>
        <a:buFont typeface="Arial" panose="020B0604020202020204" pitchFamily="34" charset="0"/>
        <a:buChar char="•"/>
        <a:defRPr sz="2000" b="0" kern="1200">
          <a:solidFill>
            <a:schemeClr val="tx1"/>
          </a:solidFill>
          <a:latin typeface="+mn-lt"/>
          <a:ea typeface="+mn-ea"/>
          <a:cs typeface="+mn-cs"/>
        </a:defRPr>
      </a:lvl1pPr>
      <a:lvl2pPr marL="504000" indent="-252000" algn="l" defTabSz="914348" rtl="0" eaLnBrk="1" latinLnBrk="0" hangingPunct="1">
        <a:lnSpc>
          <a:spcPct val="98000"/>
        </a:lnSpc>
        <a:spcBef>
          <a:spcPts val="1000"/>
        </a:spcBef>
        <a:buClr>
          <a:srgbClr val="FC4C02"/>
        </a:buClr>
        <a:buFont typeface="Arial" panose="020B0604020202020204" pitchFamily="34" charset="0"/>
        <a:buChar char="•"/>
        <a:defRPr sz="1800" kern="1200">
          <a:solidFill>
            <a:schemeClr val="tx1"/>
          </a:solidFill>
          <a:latin typeface="+mn-lt"/>
          <a:ea typeface="+mn-ea"/>
          <a:cs typeface="+mn-cs"/>
        </a:defRPr>
      </a:lvl2pPr>
      <a:lvl3pPr marL="756000" indent="-252000" algn="l" defTabSz="914348" rtl="0" eaLnBrk="1" latinLnBrk="0" hangingPunct="1">
        <a:lnSpc>
          <a:spcPct val="98000"/>
        </a:lnSpc>
        <a:spcBef>
          <a:spcPts val="600"/>
        </a:spcBef>
        <a:buClr>
          <a:srgbClr val="FC4C02"/>
        </a:buClr>
        <a:buFont typeface="Arial" panose="020B0604020202020204" pitchFamily="34" charset="0"/>
        <a:buChar char="•"/>
        <a:defRPr sz="1600" kern="1200">
          <a:solidFill>
            <a:schemeClr val="tx1"/>
          </a:solidFill>
          <a:latin typeface="+mn-lt"/>
          <a:ea typeface="+mn-ea"/>
          <a:cs typeface="+mn-cs"/>
        </a:defRPr>
      </a:lvl3pPr>
      <a:lvl4pPr marL="1008000" indent="-252000" algn="l" defTabSz="914348" rtl="0" eaLnBrk="1" latinLnBrk="0" hangingPunct="1">
        <a:lnSpc>
          <a:spcPct val="98000"/>
        </a:lnSpc>
        <a:spcBef>
          <a:spcPts val="600"/>
        </a:spcBef>
        <a:buClr>
          <a:srgbClr val="FC4C02"/>
        </a:buClr>
        <a:buFont typeface="Arial" panose="020B0604020202020204" pitchFamily="34" charset="0"/>
        <a:buChar char="•"/>
        <a:defRPr sz="1600" kern="1200">
          <a:solidFill>
            <a:schemeClr val="tx1"/>
          </a:solidFill>
          <a:latin typeface="+mn-lt"/>
          <a:ea typeface="+mn-ea"/>
          <a:cs typeface="+mn-cs"/>
        </a:defRPr>
      </a:lvl4pPr>
      <a:lvl5pPr marL="1260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5pPr>
      <a:lvl6pPr marL="1512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6pPr>
      <a:lvl7pPr marL="1764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7pPr>
      <a:lvl8pPr marL="2016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8pPr>
      <a:lvl9pPr marL="2268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348" rtl="0" eaLnBrk="1" latinLnBrk="0" hangingPunct="1">
        <a:defRPr sz="1800" kern="1200">
          <a:solidFill>
            <a:schemeClr val="tx1"/>
          </a:solidFill>
          <a:latin typeface="+mn-lt"/>
          <a:ea typeface="+mn-ea"/>
          <a:cs typeface="+mn-cs"/>
        </a:defRPr>
      </a:lvl1pPr>
      <a:lvl2pPr marL="457174" algn="l" defTabSz="914348" rtl="0" eaLnBrk="1" latinLnBrk="0" hangingPunct="1">
        <a:defRPr sz="1800" kern="1200">
          <a:solidFill>
            <a:schemeClr val="tx1"/>
          </a:solidFill>
          <a:latin typeface="+mn-lt"/>
          <a:ea typeface="+mn-ea"/>
          <a:cs typeface="+mn-cs"/>
        </a:defRPr>
      </a:lvl2pPr>
      <a:lvl3pPr marL="914348" algn="l" defTabSz="914348" rtl="0" eaLnBrk="1" latinLnBrk="0" hangingPunct="1">
        <a:defRPr sz="1800" kern="1200">
          <a:solidFill>
            <a:schemeClr val="tx1"/>
          </a:solidFill>
          <a:latin typeface="+mn-lt"/>
          <a:ea typeface="+mn-ea"/>
          <a:cs typeface="+mn-cs"/>
        </a:defRPr>
      </a:lvl3pPr>
      <a:lvl4pPr marL="1371521" algn="l" defTabSz="914348" rtl="0" eaLnBrk="1" latinLnBrk="0" hangingPunct="1">
        <a:defRPr sz="1800" kern="1200">
          <a:solidFill>
            <a:schemeClr val="tx1"/>
          </a:solidFill>
          <a:latin typeface="+mn-lt"/>
          <a:ea typeface="+mn-ea"/>
          <a:cs typeface="+mn-cs"/>
        </a:defRPr>
      </a:lvl4pPr>
      <a:lvl5pPr marL="1828695" algn="l" defTabSz="914348" rtl="0" eaLnBrk="1" latinLnBrk="0" hangingPunct="1">
        <a:defRPr sz="1800" kern="1200">
          <a:solidFill>
            <a:schemeClr val="tx1"/>
          </a:solidFill>
          <a:latin typeface="+mn-lt"/>
          <a:ea typeface="+mn-ea"/>
          <a:cs typeface="+mn-cs"/>
        </a:defRPr>
      </a:lvl5pPr>
      <a:lvl6pPr marL="2285869" algn="l" defTabSz="914348" rtl="0" eaLnBrk="1" latinLnBrk="0" hangingPunct="1">
        <a:defRPr sz="1800" kern="1200">
          <a:solidFill>
            <a:schemeClr val="tx1"/>
          </a:solidFill>
          <a:latin typeface="+mn-lt"/>
          <a:ea typeface="+mn-ea"/>
          <a:cs typeface="+mn-cs"/>
        </a:defRPr>
      </a:lvl6pPr>
      <a:lvl7pPr marL="2743043" algn="l" defTabSz="914348" rtl="0" eaLnBrk="1" latinLnBrk="0" hangingPunct="1">
        <a:defRPr sz="1800" kern="1200">
          <a:solidFill>
            <a:schemeClr val="tx1"/>
          </a:solidFill>
          <a:latin typeface="+mn-lt"/>
          <a:ea typeface="+mn-ea"/>
          <a:cs typeface="+mn-cs"/>
        </a:defRPr>
      </a:lvl7pPr>
      <a:lvl8pPr marL="3200217" algn="l" defTabSz="914348" rtl="0" eaLnBrk="1" latinLnBrk="0" hangingPunct="1">
        <a:defRPr sz="1800" kern="1200">
          <a:solidFill>
            <a:schemeClr val="tx1"/>
          </a:solidFill>
          <a:latin typeface="+mn-lt"/>
          <a:ea typeface="+mn-ea"/>
          <a:cs typeface="+mn-cs"/>
        </a:defRPr>
      </a:lvl8pPr>
      <a:lvl9pPr marL="3657390" algn="l" defTabSz="914348"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A6052D5-8322-44E6-8422-6FE86DCB9465}"/>
              </a:ext>
            </a:extLst>
          </p:cNvPr>
          <p:cNvSpPr>
            <a:spLocks noGrp="1"/>
          </p:cNvSpPr>
          <p:nvPr>
            <p:ph type="sldNum" sz="quarter" idx="4"/>
          </p:nvPr>
        </p:nvSpPr>
        <p:spPr>
          <a:xfrm>
            <a:off x="11576984" y="250629"/>
            <a:ext cx="364217" cy="126000"/>
          </a:xfrm>
          <a:prstGeom prst="rect">
            <a:avLst/>
          </a:prstGeom>
        </p:spPr>
        <p:txBody>
          <a:bodyPr vert="horz" lIns="0" tIns="0" rIns="0" bIns="0" rtlCol="0" anchor="ctr"/>
          <a:lstStyle>
            <a:lvl1pPr algn="r">
              <a:defRPr sz="1200">
                <a:solidFill>
                  <a:schemeClr val="tx1"/>
                </a:solidFill>
              </a:defRPr>
            </a:lvl1pPr>
          </a:lstStyle>
          <a:p>
            <a:fld id="{9091399C-B5EF-49C7-B81A-539AE2F27BD0}" type="slidenum">
              <a:rPr lang="en-GB" smtClean="0"/>
              <a:pPr/>
              <a:t>‹#›</a:t>
            </a:fld>
            <a:endParaRPr lang="en-GB" dirty="0"/>
          </a:p>
        </p:txBody>
      </p:sp>
      <p:sp>
        <p:nvSpPr>
          <p:cNvPr id="4" name="Title Placeholder 3">
            <a:extLst>
              <a:ext uri="{FF2B5EF4-FFF2-40B4-BE49-F238E27FC236}">
                <a16:creationId xmlns:a16="http://schemas.microsoft.com/office/drawing/2014/main" id="{72126F2A-66DE-4F4C-BEA1-92E09399A08C}"/>
              </a:ext>
              <a:ext uri="{C183D7F6-B498-43B3-948B-1728B52AA6E4}">
                <adec:decorative xmlns:adec="http://schemas.microsoft.com/office/drawing/2017/decorative" val="0"/>
              </a:ext>
            </a:extLst>
          </p:cNvPr>
          <p:cNvSpPr>
            <a:spLocks noGrp="1"/>
          </p:cNvSpPr>
          <p:nvPr>
            <p:ph type="title"/>
            <p:custDataLst>
              <p:tags r:id="rId30"/>
            </p:custDataLst>
          </p:nvPr>
        </p:nvSpPr>
        <p:spPr>
          <a:xfrm>
            <a:off x="757840" y="440058"/>
            <a:ext cx="11181748" cy="822677"/>
          </a:xfrm>
          <a:prstGeom prst="rect">
            <a:avLst/>
          </a:prstGeom>
        </p:spPr>
        <p:txBody>
          <a:bodyPr vert="horz" lIns="0" tIns="0" rIns="0" bIns="0" rtlCol="0" anchor="b" anchorCtr="0">
            <a:noAutofit/>
          </a:bodyPr>
          <a:lstStyle/>
          <a:p>
            <a:r>
              <a:rPr lang="en-GB"/>
              <a:t>Click to edit Master title style</a:t>
            </a:r>
            <a:endParaRPr lang="en-GB" dirty="0"/>
          </a:p>
        </p:txBody>
      </p:sp>
      <p:sp>
        <p:nvSpPr>
          <p:cNvPr id="3" name="Text Placeholder 2">
            <a:extLst>
              <a:ext uri="{FF2B5EF4-FFF2-40B4-BE49-F238E27FC236}">
                <a16:creationId xmlns:a16="http://schemas.microsoft.com/office/drawing/2014/main" id="{C9533DEE-4640-4FAB-964F-91FD6C20D7CC}"/>
              </a:ext>
              <a:ext uri="{C183D7F6-B498-43B3-948B-1728B52AA6E4}">
                <adec:decorative xmlns:adec="http://schemas.microsoft.com/office/drawing/2017/decorative" val="0"/>
              </a:ext>
            </a:extLst>
          </p:cNvPr>
          <p:cNvSpPr>
            <a:spLocks noGrp="1"/>
          </p:cNvSpPr>
          <p:nvPr>
            <p:ph type="body" idx="1"/>
            <p:custDataLst>
              <p:tags r:id="rId31"/>
            </p:custDataLst>
          </p:nvPr>
        </p:nvSpPr>
        <p:spPr>
          <a:xfrm>
            <a:off x="759679" y="1619250"/>
            <a:ext cx="11181521" cy="4482750"/>
          </a:xfrm>
          <a:prstGeom prst="rect">
            <a:avLst/>
          </a:prstGeom>
        </p:spPr>
        <p:txBody>
          <a:bodyPr vert="horz" lIns="0" tIns="0" rIns="0" bIns="0" rtlCol="0">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Tree>
    <p:extLst>
      <p:ext uri="{BB962C8B-B14F-4D97-AF65-F5344CB8AC3E}">
        <p14:creationId xmlns:p14="http://schemas.microsoft.com/office/powerpoint/2010/main" val="3896553371"/>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 id="2147483832" r:id="rId9"/>
    <p:sldLayoutId id="2147483833" r:id="rId10"/>
    <p:sldLayoutId id="2147483834" r:id="rId11"/>
    <p:sldLayoutId id="2147483835" r:id="rId12"/>
    <p:sldLayoutId id="2147483836" r:id="rId13"/>
    <p:sldLayoutId id="2147483837" r:id="rId14"/>
    <p:sldLayoutId id="2147483838" r:id="rId15"/>
    <p:sldLayoutId id="2147483839" r:id="rId16"/>
    <p:sldLayoutId id="2147483840" r:id="rId17"/>
    <p:sldLayoutId id="2147483841" r:id="rId18"/>
    <p:sldLayoutId id="2147483842" r:id="rId19"/>
    <p:sldLayoutId id="2147483843" r:id="rId20"/>
    <p:sldLayoutId id="2147483844" r:id="rId21"/>
    <p:sldLayoutId id="2147483845" r:id="rId22"/>
    <p:sldLayoutId id="2147483846" r:id="rId23"/>
    <p:sldLayoutId id="2147483848" r:id="rId24"/>
    <p:sldLayoutId id="2147483849" r:id="rId25"/>
    <p:sldLayoutId id="2147483850" r:id="rId26"/>
    <p:sldLayoutId id="2147483851" r:id="rId27"/>
    <p:sldLayoutId id="2147483852" r:id="rId28"/>
  </p:sldLayoutIdLst>
  <p:hf hdr="0" ftr="0" dt="0"/>
  <p:txStyles>
    <p:titleStyle>
      <a:lvl1pPr algn="l" defTabSz="914348" rtl="0" eaLnBrk="1" latinLnBrk="0" hangingPunct="1">
        <a:lnSpc>
          <a:spcPct val="90000"/>
        </a:lnSpc>
        <a:spcBef>
          <a:spcPct val="0"/>
        </a:spcBef>
        <a:buNone/>
        <a:defRPr sz="2800" kern="1200">
          <a:solidFill>
            <a:srgbClr val="FC4C02"/>
          </a:solidFill>
          <a:latin typeface="+mj-lt"/>
          <a:ea typeface="+mj-ea"/>
          <a:cs typeface="+mj-cs"/>
        </a:defRPr>
      </a:lvl1pPr>
    </p:titleStyle>
    <p:bodyStyle>
      <a:lvl1pPr marL="252000" indent="-252000" algn="l" defTabSz="914348" rtl="0" eaLnBrk="1" latinLnBrk="0" hangingPunct="1">
        <a:lnSpc>
          <a:spcPct val="98000"/>
        </a:lnSpc>
        <a:spcBef>
          <a:spcPts val="1000"/>
        </a:spcBef>
        <a:buClr>
          <a:srgbClr val="FC4C02"/>
        </a:buClr>
        <a:buFont typeface="Arial" panose="020B0604020202020204" pitchFamily="34" charset="0"/>
        <a:buChar char="•"/>
        <a:defRPr sz="2000" b="0" kern="1200">
          <a:solidFill>
            <a:schemeClr val="tx1"/>
          </a:solidFill>
          <a:latin typeface="+mn-lt"/>
          <a:ea typeface="+mn-ea"/>
          <a:cs typeface="+mn-cs"/>
        </a:defRPr>
      </a:lvl1pPr>
      <a:lvl2pPr marL="504000" indent="-252000" algn="l" defTabSz="914348" rtl="0" eaLnBrk="1" latinLnBrk="0" hangingPunct="1">
        <a:lnSpc>
          <a:spcPct val="98000"/>
        </a:lnSpc>
        <a:spcBef>
          <a:spcPts val="1000"/>
        </a:spcBef>
        <a:buClr>
          <a:srgbClr val="FC4C02"/>
        </a:buClr>
        <a:buFont typeface="Arial" panose="020B0604020202020204" pitchFamily="34" charset="0"/>
        <a:buChar char="•"/>
        <a:defRPr sz="1800" kern="1200">
          <a:solidFill>
            <a:schemeClr val="tx1"/>
          </a:solidFill>
          <a:latin typeface="+mn-lt"/>
          <a:ea typeface="+mn-ea"/>
          <a:cs typeface="+mn-cs"/>
        </a:defRPr>
      </a:lvl2pPr>
      <a:lvl3pPr marL="756000" indent="-252000" algn="l" defTabSz="914348" rtl="0" eaLnBrk="1" latinLnBrk="0" hangingPunct="1">
        <a:lnSpc>
          <a:spcPct val="98000"/>
        </a:lnSpc>
        <a:spcBef>
          <a:spcPts val="600"/>
        </a:spcBef>
        <a:buClr>
          <a:srgbClr val="FC4C02"/>
        </a:buClr>
        <a:buFont typeface="Arial" panose="020B0604020202020204" pitchFamily="34" charset="0"/>
        <a:buChar char="•"/>
        <a:defRPr sz="1600" kern="1200">
          <a:solidFill>
            <a:schemeClr val="tx1"/>
          </a:solidFill>
          <a:latin typeface="+mn-lt"/>
          <a:ea typeface="+mn-ea"/>
          <a:cs typeface="+mn-cs"/>
        </a:defRPr>
      </a:lvl3pPr>
      <a:lvl4pPr marL="1008000" indent="-252000" algn="l" defTabSz="914348" rtl="0" eaLnBrk="1" latinLnBrk="0" hangingPunct="1">
        <a:lnSpc>
          <a:spcPct val="98000"/>
        </a:lnSpc>
        <a:spcBef>
          <a:spcPts val="600"/>
        </a:spcBef>
        <a:buClr>
          <a:srgbClr val="FC4C02"/>
        </a:buClr>
        <a:buFont typeface="Arial" panose="020B0604020202020204" pitchFamily="34" charset="0"/>
        <a:buChar char="•"/>
        <a:defRPr sz="1600" kern="1200">
          <a:solidFill>
            <a:schemeClr val="tx1"/>
          </a:solidFill>
          <a:latin typeface="+mn-lt"/>
          <a:ea typeface="+mn-ea"/>
          <a:cs typeface="+mn-cs"/>
        </a:defRPr>
      </a:lvl4pPr>
      <a:lvl5pPr marL="1260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5pPr>
      <a:lvl6pPr marL="1512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6pPr>
      <a:lvl7pPr marL="1764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7pPr>
      <a:lvl8pPr marL="2016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8pPr>
      <a:lvl9pPr marL="2268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348" rtl="0" eaLnBrk="1" latinLnBrk="0" hangingPunct="1">
        <a:defRPr sz="1800" kern="1200">
          <a:solidFill>
            <a:schemeClr val="tx1"/>
          </a:solidFill>
          <a:latin typeface="+mn-lt"/>
          <a:ea typeface="+mn-ea"/>
          <a:cs typeface="+mn-cs"/>
        </a:defRPr>
      </a:lvl1pPr>
      <a:lvl2pPr marL="457174" algn="l" defTabSz="914348" rtl="0" eaLnBrk="1" latinLnBrk="0" hangingPunct="1">
        <a:defRPr sz="1800" kern="1200">
          <a:solidFill>
            <a:schemeClr val="tx1"/>
          </a:solidFill>
          <a:latin typeface="+mn-lt"/>
          <a:ea typeface="+mn-ea"/>
          <a:cs typeface="+mn-cs"/>
        </a:defRPr>
      </a:lvl2pPr>
      <a:lvl3pPr marL="914348" algn="l" defTabSz="914348" rtl="0" eaLnBrk="1" latinLnBrk="0" hangingPunct="1">
        <a:defRPr sz="1800" kern="1200">
          <a:solidFill>
            <a:schemeClr val="tx1"/>
          </a:solidFill>
          <a:latin typeface="+mn-lt"/>
          <a:ea typeface="+mn-ea"/>
          <a:cs typeface="+mn-cs"/>
        </a:defRPr>
      </a:lvl3pPr>
      <a:lvl4pPr marL="1371521" algn="l" defTabSz="914348" rtl="0" eaLnBrk="1" latinLnBrk="0" hangingPunct="1">
        <a:defRPr sz="1800" kern="1200">
          <a:solidFill>
            <a:schemeClr val="tx1"/>
          </a:solidFill>
          <a:latin typeface="+mn-lt"/>
          <a:ea typeface="+mn-ea"/>
          <a:cs typeface="+mn-cs"/>
        </a:defRPr>
      </a:lvl4pPr>
      <a:lvl5pPr marL="1828695" algn="l" defTabSz="914348" rtl="0" eaLnBrk="1" latinLnBrk="0" hangingPunct="1">
        <a:defRPr sz="1800" kern="1200">
          <a:solidFill>
            <a:schemeClr val="tx1"/>
          </a:solidFill>
          <a:latin typeface="+mn-lt"/>
          <a:ea typeface="+mn-ea"/>
          <a:cs typeface="+mn-cs"/>
        </a:defRPr>
      </a:lvl5pPr>
      <a:lvl6pPr marL="2285869" algn="l" defTabSz="914348" rtl="0" eaLnBrk="1" latinLnBrk="0" hangingPunct="1">
        <a:defRPr sz="1800" kern="1200">
          <a:solidFill>
            <a:schemeClr val="tx1"/>
          </a:solidFill>
          <a:latin typeface="+mn-lt"/>
          <a:ea typeface="+mn-ea"/>
          <a:cs typeface="+mn-cs"/>
        </a:defRPr>
      </a:lvl6pPr>
      <a:lvl7pPr marL="2743043" algn="l" defTabSz="914348" rtl="0" eaLnBrk="1" latinLnBrk="0" hangingPunct="1">
        <a:defRPr sz="1800" kern="1200">
          <a:solidFill>
            <a:schemeClr val="tx1"/>
          </a:solidFill>
          <a:latin typeface="+mn-lt"/>
          <a:ea typeface="+mn-ea"/>
          <a:cs typeface="+mn-cs"/>
        </a:defRPr>
      </a:lvl7pPr>
      <a:lvl8pPr marL="3200217" algn="l" defTabSz="914348" rtl="0" eaLnBrk="1" latinLnBrk="0" hangingPunct="1">
        <a:defRPr sz="1800" kern="1200">
          <a:solidFill>
            <a:schemeClr val="tx1"/>
          </a:solidFill>
          <a:latin typeface="+mn-lt"/>
          <a:ea typeface="+mn-ea"/>
          <a:cs typeface="+mn-cs"/>
        </a:defRPr>
      </a:lvl8pPr>
      <a:lvl9pPr marL="3657390" algn="l" defTabSz="914348"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A6052D5-8322-44E6-8422-6FE86DCB9465}"/>
              </a:ext>
            </a:extLst>
          </p:cNvPr>
          <p:cNvSpPr>
            <a:spLocks noGrp="1"/>
          </p:cNvSpPr>
          <p:nvPr>
            <p:ph type="sldNum" sz="quarter" idx="4"/>
          </p:nvPr>
        </p:nvSpPr>
        <p:spPr>
          <a:xfrm>
            <a:off x="11576984" y="250629"/>
            <a:ext cx="364217" cy="126000"/>
          </a:xfrm>
          <a:prstGeom prst="rect">
            <a:avLst/>
          </a:prstGeom>
        </p:spPr>
        <p:txBody>
          <a:bodyPr vert="horz" lIns="0" tIns="0" rIns="0" bIns="0" rtlCol="0" anchor="ctr"/>
          <a:lstStyle>
            <a:lvl1pPr algn="r">
              <a:defRPr sz="1200">
                <a:solidFill>
                  <a:schemeClr val="tx1"/>
                </a:solidFill>
              </a:defRPr>
            </a:lvl1pPr>
          </a:lstStyle>
          <a:p>
            <a:fld id="{9091399C-B5EF-49C7-B81A-539AE2F27BD0}" type="slidenum">
              <a:rPr lang="en-GB" smtClean="0"/>
              <a:pPr/>
              <a:t>‹#›</a:t>
            </a:fld>
            <a:endParaRPr lang="en-GB" dirty="0"/>
          </a:p>
        </p:txBody>
      </p:sp>
      <p:sp>
        <p:nvSpPr>
          <p:cNvPr id="4" name="Title Placeholder 3">
            <a:extLst>
              <a:ext uri="{FF2B5EF4-FFF2-40B4-BE49-F238E27FC236}">
                <a16:creationId xmlns:a16="http://schemas.microsoft.com/office/drawing/2014/main" id="{72126F2A-66DE-4F4C-BEA1-92E09399A08C}"/>
              </a:ext>
              <a:ext uri="{C183D7F6-B498-43B3-948B-1728B52AA6E4}">
                <adec:decorative xmlns:adec="http://schemas.microsoft.com/office/drawing/2017/decorative" val="0"/>
              </a:ext>
            </a:extLst>
          </p:cNvPr>
          <p:cNvSpPr>
            <a:spLocks noGrp="1"/>
          </p:cNvSpPr>
          <p:nvPr>
            <p:ph type="title"/>
            <p:custDataLst>
              <p:tags r:id="rId31"/>
            </p:custDataLst>
          </p:nvPr>
        </p:nvSpPr>
        <p:spPr>
          <a:xfrm>
            <a:off x="757840" y="440058"/>
            <a:ext cx="11181748" cy="822677"/>
          </a:xfrm>
          <a:prstGeom prst="rect">
            <a:avLst/>
          </a:prstGeom>
        </p:spPr>
        <p:txBody>
          <a:bodyPr vert="horz" lIns="0" tIns="0" rIns="0" bIns="0" rtlCol="0" anchor="b" anchorCtr="0">
            <a:noAutofit/>
          </a:bodyPr>
          <a:lstStyle/>
          <a:p>
            <a:r>
              <a:rPr lang="en-GB"/>
              <a:t>Click to edit Master title style</a:t>
            </a:r>
            <a:endParaRPr lang="en-GB" dirty="0"/>
          </a:p>
        </p:txBody>
      </p:sp>
      <p:sp>
        <p:nvSpPr>
          <p:cNvPr id="3" name="Text Placeholder 2">
            <a:extLst>
              <a:ext uri="{FF2B5EF4-FFF2-40B4-BE49-F238E27FC236}">
                <a16:creationId xmlns:a16="http://schemas.microsoft.com/office/drawing/2014/main" id="{C9533DEE-4640-4FAB-964F-91FD6C20D7CC}"/>
              </a:ext>
              <a:ext uri="{C183D7F6-B498-43B3-948B-1728B52AA6E4}">
                <adec:decorative xmlns:adec="http://schemas.microsoft.com/office/drawing/2017/decorative" val="0"/>
              </a:ext>
            </a:extLst>
          </p:cNvPr>
          <p:cNvSpPr>
            <a:spLocks noGrp="1"/>
          </p:cNvSpPr>
          <p:nvPr>
            <p:ph type="body" idx="1"/>
            <p:custDataLst>
              <p:tags r:id="rId32"/>
            </p:custDataLst>
          </p:nvPr>
        </p:nvSpPr>
        <p:spPr>
          <a:xfrm>
            <a:off x="759679" y="1619250"/>
            <a:ext cx="11181521" cy="4482750"/>
          </a:xfrm>
          <a:prstGeom prst="rect">
            <a:avLst/>
          </a:prstGeom>
        </p:spPr>
        <p:txBody>
          <a:bodyPr vert="horz" lIns="0" tIns="0" rIns="0" bIns="0" rtlCol="0">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Tree>
    <p:extLst>
      <p:ext uri="{BB962C8B-B14F-4D97-AF65-F5344CB8AC3E}">
        <p14:creationId xmlns:p14="http://schemas.microsoft.com/office/powerpoint/2010/main" val="3916133104"/>
      </p:ext>
    </p:extLst>
  </p:cSld>
  <p:clrMap bg1="lt1" tx1="dk1" bg2="lt2" tx2="dk2" accent1="accent1" accent2="accent2" accent3="accent3" accent4="accent4" accent5="accent5" accent6="accent6" hlink="hlink" folHlink="folHlink"/>
  <p:sldLayoutIdLst>
    <p:sldLayoutId id="2147483854" r:id="rId1"/>
    <p:sldLayoutId id="2147483855" r:id="rId2"/>
    <p:sldLayoutId id="2147483856" r:id="rId3"/>
    <p:sldLayoutId id="2147483857" r:id="rId4"/>
    <p:sldLayoutId id="2147483858" r:id="rId5"/>
    <p:sldLayoutId id="2147483859" r:id="rId6"/>
    <p:sldLayoutId id="2147483860" r:id="rId7"/>
    <p:sldLayoutId id="2147483861" r:id="rId8"/>
    <p:sldLayoutId id="2147483862" r:id="rId9"/>
    <p:sldLayoutId id="2147483863" r:id="rId10"/>
    <p:sldLayoutId id="2147483864" r:id="rId11"/>
    <p:sldLayoutId id="2147483865" r:id="rId12"/>
    <p:sldLayoutId id="2147483866" r:id="rId13"/>
    <p:sldLayoutId id="2147483867" r:id="rId14"/>
    <p:sldLayoutId id="2147483868" r:id="rId15"/>
    <p:sldLayoutId id="2147483869" r:id="rId16"/>
    <p:sldLayoutId id="2147483870" r:id="rId17"/>
    <p:sldLayoutId id="2147483871" r:id="rId18"/>
    <p:sldLayoutId id="2147483872" r:id="rId19"/>
    <p:sldLayoutId id="2147483873" r:id="rId20"/>
    <p:sldLayoutId id="2147483874" r:id="rId21"/>
    <p:sldLayoutId id="2147483875" r:id="rId22"/>
    <p:sldLayoutId id="2147483876" r:id="rId23"/>
    <p:sldLayoutId id="2147483877" r:id="rId24"/>
    <p:sldLayoutId id="2147483878" r:id="rId25"/>
    <p:sldLayoutId id="2147483879" r:id="rId26"/>
    <p:sldLayoutId id="2147483880" r:id="rId27"/>
    <p:sldLayoutId id="2147483881" r:id="rId28"/>
    <p:sldLayoutId id="2147483882" r:id="rId29"/>
  </p:sldLayoutIdLst>
  <p:hf hdr="0" ftr="0" dt="0"/>
  <p:txStyles>
    <p:titleStyle>
      <a:lvl1pPr algn="l" defTabSz="914348" rtl="0" eaLnBrk="1" latinLnBrk="0" hangingPunct="1">
        <a:lnSpc>
          <a:spcPct val="90000"/>
        </a:lnSpc>
        <a:spcBef>
          <a:spcPct val="0"/>
        </a:spcBef>
        <a:buNone/>
        <a:defRPr sz="2800" kern="1200">
          <a:solidFill>
            <a:srgbClr val="FC4C02"/>
          </a:solidFill>
          <a:latin typeface="+mj-lt"/>
          <a:ea typeface="+mj-ea"/>
          <a:cs typeface="+mj-cs"/>
        </a:defRPr>
      </a:lvl1pPr>
    </p:titleStyle>
    <p:bodyStyle>
      <a:lvl1pPr marL="252000" indent="-252000" algn="l" defTabSz="914348" rtl="0" eaLnBrk="1" latinLnBrk="0" hangingPunct="1">
        <a:lnSpc>
          <a:spcPct val="98000"/>
        </a:lnSpc>
        <a:spcBef>
          <a:spcPts val="1000"/>
        </a:spcBef>
        <a:buClr>
          <a:srgbClr val="FC4C02"/>
        </a:buClr>
        <a:buFont typeface="Arial" panose="020B0604020202020204" pitchFamily="34" charset="0"/>
        <a:buChar char="•"/>
        <a:defRPr sz="2000" b="0" kern="1200">
          <a:solidFill>
            <a:schemeClr val="tx1"/>
          </a:solidFill>
          <a:latin typeface="+mn-lt"/>
          <a:ea typeface="+mn-ea"/>
          <a:cs typeface="+mn-cs"/>
        </a:defRPr>
      </a:lvl1pPr>
      <a:lvl2pPr marL="504000" indent="-252000" algn="l" defTabSz="914348" rtl="0" eaLnBrk="1" latinLnBrk="0" hangingPunct="1">
        <a:lnSpc>
          <a:spcPct val="98000"/>
        </a:lnSpc>
        <a:spcBef>
          <a:spcPts val="1000"/>
        </a:spcBef>
        <a:buClr>
          <a:srgbClr val="FC4C02"/>
        </a:buClr>
        <a:buFont typeface="Arial" panose="020B0604020202020204" pitchFamily="34" charset="0"/>
        <a:buChar char="•"/>
        <a:defRPr sz="1800" kern="1200">
          <a:solidFill>
            <a:schemeClr val="tx1"/>
          </a:solidFill>
          <a:latin typeface="+mn-lt"/>
          <a:ea typeface="+mn-ea"/>
          <a:cs typeface="+mn-cs"/>
        </a:defRPr>
      </a:lvl2pPr>
      <a:lvl3pPr marL="756000" indent="-252000" algn="l" defTabSz="914348" rtl="0" eaLnBrk="1" latinLnBrk="0" hangingPunct="1">
        <a:lnSpc>
          <a:spcPct val="98000"/>
        </a:lnSpc>
        <a:spcBef>
          <a:spcPts val="600"/>
        </a:spcBef>
        <a:buClr>
          <a:srgbClr val="FC4C02"/>
        </a:buClr>
        <a:buFont typeface="Arial" panose="020B0604020202020204" pitchFamily="34" charset="0"/>
        <a:buChar char="•"/>
        <a:defRPr sz="1600" kern="1200">
          <a:solidFill>
            <a:schemeClr val="tx1"/>
          </a:solidFill>
          <a:latin typeface="+mn-lt"/>
          <a:ea typeface="+mn-ea"/>
          <a:cs typeface="+mn-cs"/>
        </a:defRPr>
      </a:lvl3pPr>
      <a:lvl4pPr marL="1008000" indent="-252000" algn="l" defTabSz="914348" rtl="0" eaLnBrk="1" latinLnBrk="0" hangingPunct="1">
        <a:lnSpc>
          <a:spcPct val="98000"/>
        </a:lnSpc>
        <a:spcBef>
          <a:spcPts val="600"/>
        </a:spcBef>
        <a:buClr>
          <a:srgbClr val="FC4C02"/>
        </a:buClr>
        <a:buFont typeface="Arial" panose="020B0604020202020204" pitchFamily="34" charset="0"/>
        <a:buChar char="•"/>
        <a:defRPr sz="1600" kern="1200">
          <a:solidFill>
            <a:schemeClr val="tx1"/>
          </a:solidFill>
          <a:latin typeface="+mn-lt"/>
          <a:ea typeface="+mn-ea"/>
          <a:cs typeface="+mn-cs"/>
        </a:defRPr>
      </a:lvl4pPr>
      <a:lvl5pPr marL="1260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5pPr>
      <a:lvl6pPr marL="1512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6pPr>
      <a:lvl7pPr marL="1764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7pPr>
      <a:lvl8pPr marL="2016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8pPr>
      <a:lvl9pPr marL="2268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348" rtl="0" eaLnBrk="1" latinLnBrk="0" hangingPunct="1">
        <a:defRPr sz="1800" kern="1200">
          <a:solidFill>
            <a:schemeClr val="tx1"/>
          </a:solidFill>
          <a:latin typeface="+mn-lt"/>
          <a:ea typeface="+mn-ea"/>
          <a:cs typeface="+mn-cs"/>
        </a:defRPr>
      </a:lvl1pPr>
      <a:lvl2pPr marL="457174" algn="l" defTabSz="914348" rtl="0" eaLnBrk="1" latinLnBrk="0" hangingPunct="1">
        <a:defRPr sz="1800" kern="1200">
          <a:solidFill>
            <a:schemeClr val="tx1"/>
          </a:solidFill>
          <a:latin typeface="+mn-lt"/>
          <a:ea typeface="+mn-ea"/>
          <a:cs typeface="+mn-cs"/>
        </a:defRPr>
      </a:lvl2pPr>
      <a:lvl3pPr marL="914348" algn="l" defTabSz="914348" rtl="0" eaLnBrk="1" latinLnBrk="0" hangingPunct="1">
        <a:defRPr sz="1800" kern="1200">
          <a:solidFill>
            <a:schemeClr val="tx1"/>
          </a:solidFill>
          <a:latin typeface="+mn-lt"/>
          <a:ea typeface="+mn-ea"/>
          <a:cs typeface="+mn-cs"/>
        </a:defRPr>
      </a:lvl3pPr>
      <a:lvl4pPr marL="1371521" algn="l" defTabSz="914348" rtl="0" eaLnBrk="1" latinLnBrk="0" hangingPunct="1">
        <a:defRPr sz="1800" kern="1200">
          <a:solidFill>
            <a:schemeClr val="tx1"/>
          </a:solidFill>
          <a:latin typeface="+mn-lt"/>
          <a:ea typeface="+mn-ea"/>
          <a:cs typeface="+mn-cs"/>
        </a:defRPr>
      </a:lvl4pPr>
      <a:lvl5pPr marL="1828695" algn="l" defTabSz="914348" rtl="0" eaLnBrk="1" latinLnBrk="0" hangingPunct="1">
        <a:defRPr sz="1800" kern="1200">
          <a:solidFill>
            <a:schemeClr val="tx1"/>
          </a:solidFill>
          <a:latin typeface="+mn-lt"/>
          <a:ea typeface="+mn-ea"/>
          <a:cs typeface="+mn-cs"/>
        </a:defRPr>
      </a:lvl5pPr>
      <a:lvl6pPr marL="2285869" algn="l" defTabSz="914348" rtl="0" eaLnBrk="1" latinLnBrk="0" hangingPunct="1">
        <a:defRPr sz="1800" kern="1200">
          <a:solidFill>
            <a:schemeClr val="tx1"/>
          </a:solidFill>
          <a:latin typeface="+mn-lt"/>
          <a:ea typeface="+mn-ea"/>
          <a:cs typeface="+mn-cs"/>
        </a:defRPr>
      </a:lvl6pPr>
      <a:lvl7pPr marL="2743043" algn="l" defTabSz="914348" rtl="0" eaLnBrk="1" latinLnBrk="0" hangingPunct="1">
        <a:defRPr sz="1800" kern="1200">
          <a:solidFill>
            <a:schemeClr val="tx1"/>
          </a:solidFill>
          <a:latin typeface="+mn-lt"/>
          <a:ea typeface="+mn-ea"/>
          <a:cs typeface="+mn-cs"/>
        </a:defRPr>
      </a:lvl7pPr>
      <a:lvl8pPr marL="3200217" algn="l" defTabSz="914348" rtl="0" eaLnBrk="1" latinLnBrk="0" hangingPunct="1">
        <a:defRPr sz="1800" kern="1200">
          <a:solidFill>
            <a:schemeClr val="tx1"/>
          </a:solidFill>
          <a:latin typeface="+mn-lt"/>
          <a:ea typeface="+mn-ea"/>
          <a:cs typeface="+mn-cs"/>
        </a:defRPr>
      </a:lvl8pPr>
      <a:lvl9pPr marL="3657390" algn="l" defTabSz="914348"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core.ac.uk/download/pdf/38628317.pdf" TargetMode="Externa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300.png"/><Relationship Id="rId5" Type="http://schemas.openxmlformats.org/officeDocument/2006/relationships/image" Target="../media/image290.png"/><Relationship Id="rId4" Type="http://schemas.openxmlformats.org/officeDocument/2006/relationships/image" Target="../media/image280.png"/></Relationships>
</file>

<file path=ppt/slides/_rels/slide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35.png"/></Relationships>
</file>

<file path=ppt/slides/_rels/slide9.xml.rels><?xml version="1.0" encoding="UTF-8" standalone="yes"?>
<Relationships xmlns="http://schemas.openxmlformats.org/package/2006/relationships"><Relationship Id="rId3" Type="http://schemas.openxmlformats.org/officeDocument/2006/relationships/image" Target="../media/image350.png"/><Relationship Id="rId2" Type="http://schemas.openxmlformats.org/officeDocument/2006/relationships/image" Target="../media/image180.png"/><Relationship Id="rId1" Type="http://schemas.openxmlformats.org/officeDocument/2006/relationships/slideLayout" Target="../slideLayouts/slideLayout5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36.emf"/><Relationship Id="rId1" Type="http://schemas.openxmlformats.org/officeDocument/2006/relationships/slideLayout" Target="../slideLayouts/slideLayout60.xml"/></Relationships>
</file>

<file path=ppt/slides/_rels/slide1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107.xml"/><Relationship Id="rId4" Type="http://schemas.openxmlformats.org/officeDocument/2006/relationships/image" Target="../media/image39.png"/></Relationships>
</file>

<file path=ppt/slides/_rels/slide1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image" Target="../media/image400.png"/><Relationship Id="rId5" Type="http://schemas.openxmlformats.org/officeDocument/2006/relationships/image" Target="../media/image41.png"/><Relationship Id="rId4" Type="http://schemas.openxmlformats.org/officeDocument/2006/relationships/hyperlink" Target="https://unsaferguard.org/un-saferguard/kingery-bulmash"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470.png"/><Relationship Id="rId2" Type="http://schemas.openxmlformats.org/officeDocument/2006/relationships/image" Target="../media/image460.png"/><Relationship Id="rId1" Type="http://schemas.openxmlformats.org/officeDocument/2006/relationships/slideLayout" Target="../slideLayouts/slideLayout7.xml"/><Relationship Id="rId4" Type="http://schemas.openxmlformats.org/officeDocument/2006/relationships/image" Target="../media/image480.png"/></Relationships>
</file>

<file path=ppt/slides/_rels/slide27.xml.rels><?xml version="1.0" encoding="UTF-8" standalone="yes"?>
<Relationships xmlns="http://schemas.openxmlformats.org/package/2006/relationships"><Relationship Id="rId3" Type="http://schemas.openxmlformats.org/officeDocument/2006/relationships/image" Target="../media/image490.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520.png"/><Relationship Id="rId2" Type="http://schemas.openxmlformats.org/officeDocument/2006/relationships/image" Target="../media/image46.png"/><Relationship Id="rId1" Type="http://schemas.openxmlformats.org/officeDocument/2006/relationships/slideLayout" Target="../slideLayouts/slideLayout7.xml"/><Relationship Id="rId5" Type="http://schemas.openxmlformats.org/officeDocument/2006/relationships/image" Target="../media/image53.png"/><Relationship Id="rId4" Type="http://schemas.openxmlformats.org/officeDocument/2006/relationships/image" Target="../media/image530.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1.png"/><Relationship Id="rId1" Type="http://schemas.openxmlformats.org/officeDocument/2006/relationships/slideLayout" Target="../slideLayouts/slideLayout3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7.xml"/></Relationships>
</file>

<file path=ppt/slides/_rels/slide33.xml.rels><?xml version="1.0" encoding="UTF-8" standalone="yes"?>
<Relationships xmlns="http://schemas.openxmlformats.org/package/2006/relationships"><Relationship Id="rId3" Type="http://schemas.openxmlformats.org/officeDocument/2006/relationships/image" Target="../media/image54.emf"/><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46.xml"/></Relationships>
</file>

<file path=ppt/slides/_rels/slide3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1.xml"/><Relationship Id="rId1" Type="http://schemas.openxmlformats.org/officeDocument/2006/relationships/slideLayout" Target="../slideLayouts/slideLayout147.xml"/><Relationship Id="rId4" Type="http://schemas.openxmlformats.org/officeDocument/2006/relationships/image" Target="../media/image58.png"/></Relationships>
</file>

<file path=ppt/slides/_rels/slide3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2.xml"/><Relationship Id="rId1" Type="http://schemas.openxmlformats.org/officeDocument/2006/relationships/slideLayout" Target="../slideLayouts/slideLayout164.xml"/></Relationships>
</file>

<file path=ppt/slides/_rels/slide3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13.xml"/><Relationship Id="rId1" Type="http://schemas.openxmlformats.org/officeDocument/2006/relationships/slideLayout" Target="../slideLayouts/slideLayout140.xml"/><Relationship Id="rId4" Type="http://schemas.openxmlformats.org/officeDocument/2006/relationships/image" Target="../media/image25.png"/></Relationships>
</file>

<file path=ppt/slides/_rels/slide3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4.xml"/><Relationship Id="rId1" Type="http://schemas.openxmlformats.org/officeDocument/2006/relationships/slideLayout" Target="../slideLayouts/slideLayout146.xml"/><Relationship Id="rId4" Type="http://schemas.openxmlformats.org/officeDocument/2006/relationships/image" Target="../media/image62.png"/></Relationships>
</file>

<file path=ppt/slides/_rels/slide4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15.xml"/><Relationship Id="rId1" Type="http://schemas.openxmlformats.org/officeDocument/2006/relationships/slideLayout" Target="../slideLayouts/slideLayout165.xml"/><Relationship Id="rId4" Type="http://schemas.openxmlformats.org/officeDocument/2006/relationships/image" Target="../media/image64.png"/></Relationships>
</file>

<file path=ppt/slides/_rels/slide41.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6.xml"/><Relationship Id="rId1" Type="http://schemas.openxmlformats.org/officeDocument/2006/relationships/slideLayout" Target="../slideLayouts/slideLayout166.xml"/><Relationship Id="rId4" Type="http://schemas.openxmlformats.org/officeDocument/2006/relationships/image" Target="../media/image66.png"/></Relationships>
</file>

<file path=ppt/slides/_rels/slide42.xml.rels><?xml version="1.0" encoding="UTF-8" standalone="yes"?>
<Relationships xmlns="http://schemas.openxmlformats.org/package/2006/relationships"><Relationship Id="rId2" Type="http://schemas.openxmlformats.org/officeDocument/2006/relationships/image" Target="../media/image521.png"/><Relationship Id="rId1" Type="http://schemas.openxmlformats.org/officeDocument/2006/relationships/slideLayout" Target="../slideLayouts/slideLayout165.xml"/></Relationships>
</file>

<file path=ppt/slides/_rels/slide43.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17.xml"/><Relationship Id="rId1" Type="http://schemas.openxmlformats.org/officeDocument/2006/relationships/slideLayout" Target="../slideLayouts/slideLayout166.xml"/><Relationship Id="rId5" Type="http://schemas.openxmlformats.org/officeDocument/2006/relationships/image" Target="../media/image440.png"/><Relationship Id="rId4" Type="http://schemas.openxmlformats.org/officeDocument/2006/relationships/image" Target="../media/image430.png"/></Relationships>
</file>

<file path=ppt/slides/_rels/slide44.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18.xml"/><Relationship Id="rId1" Type="http://schemas.openxmlformats.org/officeDocument/2006/relationships/slideLayout" Target="../slideLayouts/slideLayout146.xml"/></Relationships>
</file>

<file path=ppt/slides/_rels/slide45.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166.xml"/></Relationships>
</file>

<file path=ppt/slides/_rels/slide46.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19.xml"/><Relationship Id="rId1" Type="http://schemas.openxmlformats.org/officeDocument/2006/relationships/slideLayout" Target="../slideLayouts/slideLayout166.xml"/></Relationships>
</file>

<file path=ppt/slides/_rels/slide47.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20.xml"/><Relationship Id="rId1" Type="http://schemas.openxmlformats.org/officeDocument/2006/relationships/slideLayout" Target="../slideLayouts/slideLayout16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45.xml"/></Relationships>
</file>

<file path=ppt/slides/_rels/slide49.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74.jpeg"/></Relationships>
</file>

<file path=ppt/slides/_rels/slide50.xml.rels><?xml version="1.0" encoding="UTF-8" standalone="yes"?>
<Relationships xmlns="http://schemas.openxmlformats.org/package/2006/relationships"><Relationship Id="rId2" Type="http://schemas.openxmlformats.org/officeDocument/2006/relationships/image" Target="../media/image75.emf"/><Relationship Id="rId1" Type="http://schemas.openxmlformats.org/officeDocument/2006/relationships/slideLayout" Target="../slideLayouts/slideLayout10.xml"/></Relationships>
</file>

<file path=ppt/slides/_rels/slide51.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22.xml"/><Relationship Id="rId1" Type="http://schemas.openxmlformats.org/officeDocument/2006/relationships/slideLayout" Target="../slideLayouts/slideLayout6.xml"/><Relationship Id="rId4" Type="http://schemas.openxmlformats.org/officeDocument/2006/relationships/hyperlink" Target="https://www.youtube.com/watch?v=GmRASCHJe2Q" TargetMode="Externa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78.png"/></Relationships>
</file>

<file path=ppt/slides/_rels/slide55.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80.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25.xml"/><Relationship Id="rId1" Type="http://schemas.openxmlformats.org/officeDocument/2006/relationships/slideLayout" Target="../slideLayouts/slideLayout75.xml"/></Relationships>
</file>

<file path=ppt/slides/_rels/slide58.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56.xml"/></Relationships>
</file>

<file path=ppt/slides/_rels/slide59.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190.xml"/></Relationships>
</file>

<file path=ppt/slides/_rels/slide60.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hyperlink" Target="https://doi.org/10.1016/j.medengphy.2021.05.014" TargetMode="External"/><Relationship Id="rId1" Type="http://schemas.openxmlformats.org/officeDocument/2006/relationships/slideLayout" Target="../slideLayouts/slideLayout190.xml"/></Relationships>
</file>

<file path=ppt/slides/_rels/slide61.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190.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7.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7.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7.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7.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48.xml"/></Relationships>
</file>

<file path=ppt/slides/_rels/slide68.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notesSlide" Target="../notesSlides/notesSlide31.xml"/><Relationship Id="rId1" Type="http://schemas.openxmlformats.org/officeDocument/2006/relationships/slideLayout" Target="../slideLayouts/slideLayout49.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7.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7.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72.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notesSlide" Target="../notesSlides/notesSlide34.xml"/><Relationship Id="rId1" Type="http://schemas.openxmlformats.org/officeDocument/2006/relationships/slideLayout" Target="../slideLayouts/slideLayout49.xml"/></Relationships>
</file>

<file path=ppt/slides/_rels/slide73.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notesSlide" Target="../notesSlides/notesSlide35.xml"/><Relationship Id="rId1" Type="http://schemas.openxmlformats.org/officeDocument/2006/relationships/slideLayout" Target="../slideLayouts/slideLayout49.xml"/></Relationships>
</file>

<file path=ppt/slides/_rels/slide74.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36.xml"/><Relationship Id="rId1" Type="http://schemas.openxmlformats.org/officeDocument/2006/relationships/slideLayout" Target="../slideLayouts/slideLayout49.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76.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notesSlide" Target="../notesSlides/notesSlide37.xml"/><Relationship Id="rId1" Type="http://schemas.openxmlformats.org/officeDocument/2006/relationships/slideLayout" Target="../slideLayouts/slideLayout49.xml"/></Relationships>
</file>

<file path=ppt/slides/_rels/slide77.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notesSlide" Target="../notesSlides/notesSlide38.xml"/><Relationship Id="rId1" Type="http://schemas.openxmlformats.org/officeDocument/2006/relationships/slideLayout" Target="../slideLayouts/slideLayout49.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79.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39.xml"/><Relationship Id="rId1" Type="http://schemas.openxmlformats.org/officeDocument/2006/relationships/slideLayout" Target="../slideLayouts/slideLayout49.xml"/></Relationships>
</file>

<file path=ppt/slides/_rels/slide80.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notesSlide" Target="../notesSlides/notesSlide40.xml"/><Relationship Id="rId1" Type="http://schemas.openxmlformats.org/officeDocument/2006/relationships/slideLayout" Target="../slideLayouts/slideLayout49.xml"/><Relationship Id="rId4" Type="http://schemas.openxmlformats.org/officeDocument/2006/relationships/image" Target="../media/image94.jpeg"/></Relationships>
</file>

<file path=ppt/slides/_rels/slide81.xml.rels><?xml version="1.0" encoding="UTF-8" standalone="yes"?>
<Relationships xmlns="http://schemas.openxmlformats.org/package/2006/relationships"><Relationship Id="rId3" Type="http://schemas.openxmlformats.org/officeDocument/2006/relationships/image" Target="../media/image95.wmf"/><Relationship Id="rId2" Type="http://schemas.openxmlformats.org/officeDocument/2006/relationships/oleObject" Target="../embeddings/oleObject1.bin"/><Relationship Id="rId1" Type="http://schemas.openxmlformats.org/officeDocument/2006/relationships/slideLayout" Target="../slideLayouts/slideLayout49.xml"/></Relationships>
</file>

<file path=ppt/slides/_rels/slide82.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notesSlide" Target="../notesSlides/notesSlide41.xml"/><Relationship Id="rId1" Type="http://schemas.openxmlformats.org/officeDocument/2006/relationships/slideLayout" Target="../slideLayouts/slideLayout49.xml"/></Relationships>
</file>

<file path=ppt/slides/_rels/slide83.xml.rels><?xml version="1.0" encoding="UTF-8" standalone="yes"?>
<Relationships xmlns="http://schemas.openxmlformats.org/package/2006/relationships"><Relationship Id="rId2" Type="http://schemas.openxmlformats.org/officeDocument/2006/relationships/image" Target="../media/image97.jpeg"/><Relationship Id="rId1" Type="http://schemas.openxmlformats.org/officeDocument/2006/relationships/slideLayout" Target="../slideLayouts/slideLayout49.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47.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49.xml"/></Relationships>
</file>

<file path=ppt/slides/_rels/slide86.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notesSlide" Target="../notesSlides/notesSlide44.xml"/><Relationship Id="rId1" Type="http://schemas.openxmlformats.org/officeDocument/2006/relationships/slideLayout" Target="../slideLayouts/slideLayout49.xml"/><Relationship Id="rId4" Type="http://schemas.openxmlformats.org/officeDocument/2006/relationships/image" Target="../media/image99.jpeg"/></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49.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49.xml"/></Relationships>
</file>

<file path=ppt/slides/_rels/slide89.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notesSlide" Target="../notesSlides/notesSlide47.xml"/><Relationship Id="rId1" Type="http://schemas.openxmlformats.org/officeDocument/2006/relationships/slideLayout" Target="../slideLayouts/slideLayout49.xml"/><Relationship Id="rId4" Type="http://schemas.openxmlformats.org/officeDocument/2006/relationships/image" Target="../media/image101.jpeg"/></Relationships>
</file>

<file path=ppt/slides/_rels/slide90.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image" Target="../media/image102.jpeg"/><Relationship Id="rId1" Type="http://schemas.openxmlformats.org/officeDocument/2006/relationships/slideLayout" Target="../slideLayouts/slideLayout49.xml"/></Relationships>
</file>

<file path=ppt/slides/_rels/slide91.xml.rels><?xml version="1.0" encoding="UTF-8" standalone="yes"?>
<Relationships xmlns="http://schemas.openxmlformats.org/package/2006/relationships"><Relationship Id="rId2" Type="http://schemas.openxmlformats.org/officeDocument/2006/relationships/image" Target="../media/image104.jpeg"/><Relationship Id="rId1" Type="http://schemas.openxmlformats.org/officeDocument/2006/relationships/slideLayout" Target="../slideLayouts/slideLayout49.xml"/></Relationships>
</file>

<file path=ppt/slides/_rels/slide92.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notesSlide" Target="../notesSlides/notesSlide48.xml"/><Relationship Id="rId1" Type="http://schemas.openxmlformats.org/officeDocument/2006/relationships/slideLayout" Target="../slideLayouts/slideLayout48.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94.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50.xml"/></Relationships>
</file>

<file path=ppt/slides/_rels/slide95.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49.xml"/><Relationship Id="rId1" Type="http://schemas.openxmlformats.org/officeDocument/2006/relationships/slideLayout" Target="../slideLayouts/slideLayout50.xml"/><Relationship Id="rId4" Type="http://schemas.openxmlformats.org/officeDocument/2006/relationships/image" Target="../media/image107.png"/></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6.xml"/></Relationships>
</file>

<file path=ppt/slides/_rels/slide97.xml.rels><?xml version="1.0" encoding="UTF-8" standalone="yes"?>
<Relationships xmlns="http://schemas.openxmlformats.org/package/2006/relationships"><Relationship Id="rId2" Type="http://schemas.openxmlformats.org/officeDocument/2006/relationships/image" Target="../media/image108.emf"/><Relationship Id="rId1" Type="http://schemas.openxmlformats.org/officeDocument/2006/relationships/slideLayout" Target="../slideLayouts/slideLayout51.xml"/></Relationships>
</file>

<file path=ppt/slides/_rels/slide98.xml.rels><?xml version="1.0" encoding="UTF-8" standalone="yes"?>
<Relationships xmlns="http://schemas.openxmlformats.org/package/2006/relationships"><Relationship Id="rId2" Type="http://schemas.openxmlformats.org/officeDocument/2006/relationships/image" Target="../media/image109.png"/><Relationship Id="rId1" Type="http://schemas.openxmlformats.org/officeDocument/2006/relationships/slideLayout" Target="../slideLayouts/slideLayout30.xml"/></Relationships>
</file>

<file path=ppt/slides/_rels/slide99.xml.rels><?xml version="1.0" encoding="UTF-8" standalone="yes"?>
<Relationships xmlns="http://schemas.openxmlformats.org/package/2006/relationships"><Relationship Id="rId2" Type="http://schemas.openxmlformats.org/officeDocument/2006/relationships/image" Target="../media/image109.png"/><Relationship Id="rId1" Type="http://schemas.openxmlformats.org/officeDocument/2006/relationships/slideLayout" Target="../slideLayouts/slideLayout30.xml"/></Relationships>
</file>

<file path=ppt/slides/_rels/slide100.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10.png"/></Relationships>
</file>

<file path=ppt/slides/_rels/slide101.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2" Type="http://schemas.openxmlformats.org/officeDocument/2006/relationships/image" Target="../media/image11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332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A2DDA412-BC89-8773-A15E-008DD405DA6B}"/>
              </a:ext>
            </a:extLst>
          </p:cNvPr>
          <p:cNvSpPr>
            <a:spLocks noGrp="1"/>
          </p:cNvSpPr>
          <p:nvPr>
            <p:ph idx="1"/>
          </p:nvPr>
        </p:nvSpPr>
        <p:spPr/>
        <p:txBody>
          <a:bodyPr wrap="square"/>
          <a:lstStyle/>
          <a:p>
            <a:pPr lvl="0" algn="just">
              <a:spcBef>
                <a:spcPts val="1200"/>
              </a:spcBef>
            </a:pPr>
            <a:r>
              <a:rPr lang="en-GB" b="1" dirty="0">
                <a:effectLst/>
                <a:latin typeface="Arial" panose="020B0604020202020204" pitchFamily="34" charset="0"/>
                <a:ea typeface="Times New Roman" panose="02020603050405020304" pitchFamily="18" charset="0"/>
              </a:rPr>
              <a:t>Aim: </a:t>
            </a:r>
            <a:r>
              <a:rPr lang="en-GB" dirty="0"/>
              <a:t>To describe the nature and formation of blast waves in air</a:t>
            </a:r>
            <a:r>
              <a:rPr lang="en-GB" dirty="0">
                <a:effectLst/>
                <a:latin typeface="Arial" panose="020B0604020202020204" pitchFamily="34" charset="0"/>
                <a:ea typeface="Times New Roman" panose="02020603050405020304" pitchFamily="18" charset="0"/>
              </a:rPr>
              <a:t>.</a:t>
            </a:r>
            <a:endParaRPr lang="en-GB" dirty="0">
              <a:latin typeface="Times New Roman" panose="02020603050405020304" pitchFamily="18" charset="0"/>
              <a:ea typeface="Times New Roman" panose="02020603050405020304" pitchFamily="18" charset="0"/>
            </a:endParaRPr>
          </a:p>
          <a:p>
            <a:pPr lvl="0" algn="just">
              <a:spcBef>
                <a:spcPts val="1200"/>
              </a:spcBef>
            </a:pPr>
            <a:endParaRPr lang="en-US"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US" dirty="0">
                <a:effectLst/>
                <a:ea typeface="Calibri" panose="020F0502020204030204" pitchFamily="34" charset="0"/>
                <a:cs typeface="Times New Roman" panose="02020603050405020304" pitchFamily="18" charset="0"/>
              </a:rPr>
              <a:t>Learning Outcomes: Upon the successful completion of this </a:t>
            </a:r>
            <a:r>
              <a:rPr lang="en-US" dirty="0">
                <a:ea typeface="Calibri" panose="020F0502020204030204" pitchFamily="34" charset="0"/>
                <a:cs typeface="Times New Roman" panose="02020603050405020304" pitchFamily="18" charset="0"/>
              </a:rPr>
              <a:t>lesson</a:t>
            </a:r>
            <a:r>
              <a:rPr lang="en-US" dirty="0">
                <a:effectLst/>
                <a:ea typeface="Calibri" panose="020F0502020204030204" pitchFamily="34" charset="0"/>
                <a:cs typeface="Times New Roman" panose="02020603050405020304" pitchFamily="18" charset="0"/>
              </a:rPr>
              <a:t>, the student should be able to:</a:t>
            </a:r>
            <a:endParaRPr lang="en-GB" dirty="0">
              <a:effectLst/>
              <a:ea typeface="Calibri" panose="020F0502020204030204" pitchFamily="34" charset="0"/>
              <a:cs typeface="Times New Roman" panose="02020603050405020304" pitchFamily="18" charset="0"/>
            </a:endParaRPr>
          </a:p>
          <a:p>
            <a:pPr marL="342900" lvl="0" indent="-342900" algn="just">
              <a:spcBef>
                <a:spcPts val="1200"/>
              </a:spcBef>
              <a:buFont typeface="Symbol" panose="05050102010706020507" pitchFamily="18" charset="2"/>
              <a:buChar char=""/>
            </a:pPr>
            <a:r>
              <a:rPr lang="en-GB" dirty="0"/>
              <a:t>Understand the application of blast theory in weapons system design and the associated impact on targets of interest</a:t>
            </a:r>
            <a:r>
              <a:rPr lang="en-US" dirty="0">
                <a:effectLst/>
                <a:ea typeface="Calibri" panose="020F0502020204030204" pitchFamily="34" charset="0"/>
              </a:rPr>
              <a:t>.</a:t>
            </a:r>
            <a:endParaRPr lang="en-GB" dirty="0">
              <a:effectLst/>
              <a:ea typeface="Times New Roman" panose="02020603050405020304" pitchFamily="18" charset="0"/>
            </a:endParaRPr>
          </a:p>
          <a:p>
            <a:endParaRPr lang="en-GB" sz="4000" dirty="0"/>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5844147" y="41997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Explosions in Air</a:t>
            </a:r>
          </a:p>
        </p:txBody>
      </p:sp>
    </p:spTree>
    <p:extLst>
      <p:ext uri="{BB962C8B-B14F-4D97-AF65-F5344CB8AC3E}">
        <p14:creationId xmlns:p14="http://schemas.microsoft.com/office/powerpoint/2010/main" val="41882165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630936" y="640080"/>
            <a:ext cx="4818888" cy="1481328"/>
          </a:xfrm>
          <a:prstGeom prst="rect">
            <a:avLst/>
          </a:prstGeo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5400" kern="1200" dirty="0">
                <a:solidFill>
                  <a:schemeClr val="tx1"/>
                </a:solidFill>
                <a:latin typeface="+mj-lt"/>
                <a:ea typeface="+mj-ea"/>
                <a:cs typeface="+mj-cs"/>
                <a:hlinkClick r:id="rId2"/>
              </a:rPr>
              <a:t>Explosions in Air</a:t>
            </a:r>
            <a:endParaRPr lang="en-US" sz="5400" kern="1200" dirty="0">
              <a:solidFill>
                <a:schemeClr val="tx1"/>
              </a:solidFill>
              <a:latin typeface="+mj-lt"/>
              <a:ea typeface="+mj-ea"/>
              <a:cs typeface="+mj-cs"/>
            </a:endParaRPr>
          </a:p>
        </p:txBody>
      </p:sp>
      <p:sp>
        <p:nvSpPr>
          <p:cNvPr id="13"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291731" y="2660904"/>
            <a:ext cx="5592883" cy="3547872"/>
          </a:xfrm>
        </p:spPr>
        <p:txBody>
          <a:bodyPr vert="horz" lIns="91440" tIns="45720" rIns="91440" bIns="45720" rtlCol="0" anchor="t">
            <a:normAutofit fontScale="92500" lnSpcReduction="10000"/>
          </a:bodyPr>
          <a:lstStyle/>
          <a:p>
            <a:pPr marL="457200" indent="-228600">
              <a:buFont typeface="Arial" panose="020B0604020202020204" pitchFamily="34" charset="0"/>
              <a:buChar char="•"/>
            </a:pPr>
            <a:r>
              <a:rPr lang="en-US" sz="1900" dirty="0">
                <a:solidFill>
                  <a:schemeClr val="tx1"/>
                </a:solidFill>
              </a:rPr>
              <a:t>The nature and formation of blast waves</a:t>
            </a:r>
          </a:p>
          <a:p>
            <a:pPr marL="457200" indent="-228600">
              <a:buFont typeface="Arial" panose="020B0604020202020204" pitchFamily="34" charset="0"/>
              <a:buChar char="•"/>
            </a:pPr>
            <a:r>
              <a:rPr lang="en-US" sz="1900" dirty="0">
                <a:solidFill>
                  <a:schemeClr val="tx1"/>
                </a:solidFill>
              </a:rPr>
              <a:t>The relationship between overpressure and wave velocity</a:t>
            </a:r>
          </a:p>
          <a:p>
            <a:pPr marL="457200" indent="-228600">
              <a:buFont typeface="Arial" panose="020B0604020202020204" pitchFamily="34" charset="0"/>
              <a:buChar char="•"/>
            </a:pPr>
            <a:r>
              <a:rPr lang="en-US" sz="1900" dirty="0">
                <a:solidFill>
                  <a:schemeClr val="tx1"/>
                </a:solidFill>
              </a:rPr>
              <a:t>Factors affecting the magnitude of overpressure</a:t>
            </a:r>
          </a:p>
          <a:p>
            <a:pPr marL="457200" indent="-228600">
              <a:buFont typeface="Arial" panose="020B0604020202020204" pitchFamily="34" charset="0"/>
              <a:buChar char="•"/>
            </a:pPr>
            <a:r>
              <a:rPr lang="en-US" sz="1900" dirty="0">
                <a:solidFill>
                  <a:schemeClr val="tx1"/>
                </a:solidFill>
              </a:rPr>
              <a:t>The scaling of blast parameters and their importance</a:t>
            </a:r>
          </a:p>
          <a:p>
            <a:pPr marL="457200" indent="-228600">
              <a:buFont typeface="Arial" panose="020B0604020202020204" pitchFamily="34" charset="0"/>
              <a:buChar char="•"/>
            </a:pPr>
            <a:r>
              <a:rPr lang="en-US" sz="1900" dirty="0">
                <a:solidFill>
                  <a:schemeClr val="tx1"/>
                </a:solidFill>
              </a:rPr>
              <a:t>Injury and damage by blast</a:t>
            </a:r>
          </a:p>
          <a:p>
            <a:pPr marL="457200" indent="-228600">
              <a:buFont typeface="Arial" panose="020B0604020202020204" pitchFamily="34" charset="0"/>
              <a:buChar char="•"/>
            </a:pPr>
            <a:r>
              <a:rPr lang="en-US" sz="1900" dirty="0">
                <a:solidFill>
                  <a:schemeClr val="tx1"/>
                </a:solidFill>
              </a:rPr>
              <a:t>The effect of altitude on blast and other factors</a:t>
            </a:r>
          </a:p>
          <a:p>
            <a:pPr marL="457200" indent="-228600">
              <a:buFont typeface="Arial" panose="020B0604020202020204" pitchFamily="34" charset="0"/>
              <a:buChar char="•"/>
            </a:pPr>
            <a:r>
              <a:rPr lang="en-US" sz="1900" dirty="0">
                <a:solidFill>
                  <a:schemeClr val="tx1"/>
                </a:solidFill>
              </a:rPr>
              <a:t>Reflection of Blast Waves</a:t>
            </a:r>
          </a:p>
          <a:p>
            <a:pPr marL="457200" indent="-228600">
              <a:buFont typeface="Arial" panose="020B0604020202020204" pitchFamily="34" charset="0"/>
              <a:buChar char="•"/>
            </a:pPr>
            <a:r>
              <a:rPr lang="en-US" sz="1900" dirty="0">
                <a:solidFill>
                  <a:schemeClr val="tx1"/>
                </a:solidFill>
              </a:rPr>
              <a:t>Fuel-Air Explosives and </a:t>
            </a:r>
            <a:r>
              <a:rPr lang="en-US" sz="1900" dirty="0" err="1">
                <a:solidFill>
                  <a:schemeClr val="tx1"/>
                </a:solidFill>
              </a:rPr>
              <a:t>Thermobarics</a:t>
            </a:r>
            <a:endParaRPr lang="en-US" sz="1900" dirty="0">
              <a:solidFill>
                <a:schemeClr val="tx1"/>
              </a:solidFill>
            </a:endParaRPr>
          </a:p>
          <a:p>
            <a:pPr marL="457200" indent="-228600">
              <a:buFont typeface="Arial" panose="020B0604020202020204" pitchFamily="34" charset="0"/>
              <a:buChar char="•"/>
            </a:pPr>
            <a:r>
              <a:rPr lang="en-US" sz="1900" dirty="0">
                <a:solidFill>
                  <a:schemeClr val="tx1"/>
                </a:solidFill>
              </a:rPr>
              <a:t>Human Response </a:t>
            </a:r>
            <a:r>
              <a:rPr lang="en-US" sz="1900">
                <a:solidFill>
                  <a:schemeClr val="tx1"/>
                </a:solidFill>
              </a:rPr>
              <a:t>to Blast</a:t>
            </a:r>
            <a:endParaRPr lang="en-US" sz="1900" dirty="0">
              <a:solidFill>
                <a:schemeClr val="tx1"/>
              </a:solidFill>
            </a:endParaRPr>
          </a:p>
          <a:p>
            <a:pPr marL="457200" indent="-228600">
              <a:buFont typeface="Arial" panose="020B0604020202020204" pitchFamily="34" charset="0"/>
              <a:buChar char="•"/>
            </a:pPr>
            <a:r>
              <a:rPr lang="en-US" sz="1900" dirty="0">
                <a:solidFill>
                  <a:schemeClr val="tx1"/>
                </a:solidFill>
              </a:rPr>
              <a:t>Case Study - Beirut</a:t>
            </a:r>
          </a:p>
          <a:p>
            <a:pPr lvl="1"/>
            <a:endParaRPr lang="en-US" sz="1900" dirty="0"/>
          </a:p>
        </p:txBody>
      </p:sp>
      <p:pic>
        <p:nvPicPr>
          <p:cNvPr id="3" name="Picture 2" descr="A close up of a map&#10;&#10;Description automatically generated">
            <a:extLst>
              <a:ext uri="{FF2B5EF4-FFF2-40B4-BE49-F238E27FC236}">
                <a16:creationId xmlns:a16="http://schemas.microsoft.com/office/drawing/2014/main" id="{C8CDECC4-8D4A-CE4E-B93D-23E94695D73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26218" y="2121408"/>
            <a:ext cx="5458968" cy="3534680"/>
          </a:xfrm>
          <a:prstGeom prst="rect">
            <a:avLst/>
          </a:prstGeom>
        </p:spPr>
      </p:pic>
    </p:spTree>
    <p:extLst>
      <p:ext uri="{BB962C8B-B14F-4D97-AF65-F5344CB8AC3E}">
        <p14:creationId xmlns:p14="http://schemas.microsoft.com/office/powerpoint/2010/main" val="3949797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p:txBody>
          <a:bodyPr wrap="square"/>
          <a:lstStyle/>
          <a:p>
            <a:r>
              <a:rPr lang="en-US" dirty="0"/>
              <a:t>When an explosive charge detonates in air its damage capacity relies on two factors:</a:t>
            </a:r>
          </a:p>
          <a:p>
            <a:endParaRPr lang="en-US" dirty="0"/>
          </a:p>
          <a:p>
            <a:pPr marL="457200" indent="-457200">
              <a:buFont typeface="Wingdings" pitchFamily="2" charset="2"/>
              <a:buChar char="Ø"/>
            </a:pPr>
            <a:r>
              <a:rPr lang="en-US" dirty="0"/>
              <a:t>The propulsion of fragments of its container and other nearby material at high velocity; and</a:t>
            </a:r>
          </a:p>
          <a:p>
            <a:pPr marL="457200" indent="-457200">
              <a:buFont typeface="Wingdings" pitchFamily="2" charset="2"/>
              <a:buChar char="Ø"/>
            </a:pPr>
            <a:r>
              <a:rPr lang="en-US" dirty="0"/>
              <a:t>The disturbance of the surrounding air, known as blast</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4754385" y="369871"/>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Explosions in Air</a:t>
            </a:r>
          </a:p>
        </p:txBody>
      </p:sp>
      <p:graphicFrame>
        <p:nvGraphicFramePr>
          <p:cNvPr id="5" name="Table 5">
            <a:extLst>
              <a:ext uri="{FF2B5EF4-FFF2-40B4-BE49-F238E27FC236}">
                <a16:creationId xmlns:a16="http://schemas.microsoft.com/office/drawing/2014/main" id="{1931D5AA-CA38-6994-A214-74F9B3C87165}"/>
              </a:ext>
            </a:extLst>
          </p:cNvPr>
          <p:cNvGraphicFramePr>
            <a:graphicFrameLocks noGrp="1"/>
          </p:cNvGraphicFramePr>
          <p:nvPr>
            <p:extLst>
              <p:ext uri="{D42A27DB-BD31-4B8C-83A1-F6EECF244321}">
                <p14:modId xmlns:p14="http://schemas.microsoft.com/office/powerpoint/2010/main" val="727389150"/>
              </p:ext>
            </p:extLst>
          </p:nvPr>
        </p:nvGraphicFramePr>
        <p:xfrm>
          <a:off x="1968761" y="4431662"/>
          <a:ext cx="8127999" cy="111252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382693013"/>
                    </a:ext>
                  </a:extLst>
                </a:gridCol>
                <a:gridCol w="2709333">
                  <a:extLst>
                    <a:ext uri="{9D8B030D-6E8A-4147-A177-3AD203B41FA5}">
                      <a16:colId xmlns:a16="http://schemas.microsoft.com/office/drawing/2014/main" val="2923696016"/>
                    </a:ext>
                  </a:extLst>
                </a:gridCol>
                <a:gridCol w="2709333">
                  <a:extLst>
                    <a:ext uri="{9D8B030D-6E8A-4147-A177-3AD203B41FA5}">
                      <a16:colId xmlns:a16="http://schemas.microsoft.com/office/drawing/2014/main" val="815355075"/>
                    </a:ext>
                  </a:extLst>
                </a:gridCol>
              </a:tblGrid>
              <a:tr h="370840">
                <a:tc>
                  <a:txBody>
                    <a:bodyPr/>
                    <a:lstStyle/>
                    <a:p>
                      <a:r>
                        <a:rPr lang="en-US" dirty="0"/>
                        <a:t>PSI</a:t>
                      </a:r>
                    </a:p>
                  </a:txBody>
                  <a:tcPr/>
                </a:tc>
                <a:tc>
                  <a:txBody>
                    <a:bodyPr/>
                    <a:lstStyle/>
                    <a:p>
                      <a:r>
                        <a:rPr lang="en-US" dirty="0"/>
                        <a:t>Bar</a:t>
                      </a:r>
                    </a:p>
                  </a:txBody>
                  <a:tcPr/>
                </a:tc>
                <a:tc>
                  <a:txBody>
                    <a:bodyPr/>
                    <a:lstStyle/>
                    <a:p>
                      <a:r>
                        <a:rPr lang="en-US" dirty="0"/>
                        <a:t>KPa</a:t>
                      </a:r>
                    </a:p>
                  </a:txBody>
                  <a:tcPr/>
                </a:tc>
                <a:extLst>
                  <a:ext uri="{0D108BD9-81ED-4DB2-BD59-A6C34878D82A}">
                    <a16:rowId xmlns:a16="http://schemas.microsoft.com/office/drawing/2014/main" val="1354502480"/>
                  </a:ext>
                </a:extLst>
              </a:tr>
              <a:tr h="370840">
                <a:tc>
                  <a:txBody>
                    <a:bodyPr/>
                    <a:lstStyle/>
                    <a:p>
                      <a:r>
                        <a:rPr lang="en-US" dirty="0"/>
                        <a:t>1</a:t>
                      </a:r>
                    </a:p>
                  </a:txBody>
                  <a:tcPr/>
                </a:tc>
                <a:tc>
                  <a:txBody>
                    <a:bodyPr/>
                    <a:lstStyle/>
                    <a:p>
                      <a:r>
                        <a:rPr lang="en-US" dirty="0"/>
                        <a:t>0.0689476</a:t>
                      </a:r>
                    </a:p>
                  </a:txBody>
                  <a:tcPr/>
                </a:tc>
                <a:tc>
                  <a:txBody>
                    <a:bodyPr/>
                    <a:lstStyle/>
                    <a:p>
                      <a:r>
                        <a:rPr lang="en-US" dirty="0"/>
                        <a:t>6.89476</a:t>
                      </a:r>
                    </a:p>
                  </a:txBody>
                  <a:tcPr/>
                </a:tc>
                <a:extLst>
                  <a:ext uri="{0D108BD9-81ED-4DB2-BD59-A6C34878D82A}">
                    <a16:rowId xmlns:a16="http://schemas.microsoft.com/office/drawing/2014/main" val="3829532270"/>
                  </a:ext>
                </a:extLst>
              </a:tr>
              <a:tr h="370840">
                <a:tc>
                  <a:txBody>
                    <a:bodyPr/>
                    <a:lstStyle/>
                    <a:p>
                      <a:endParaRPr lang="en-US" dirty="0"/>
                    </a:p>
                  </a:txBody>
                  <a:tcPr/>
                </a:tc>
                <a:tc>
                  <a:txBody>
                    <a:bodyPr/>
                    <a:lstStyle/>
                    <a:p>
                      <a:r>
                        <a:rPr lang="en-US" dirty="0"/>
                        <a:t>1</a:t>
                      </a:r>
                    </a:p>
                  </a:txBody>
                  <a:tcPr/>
                </a:tc>
                <a:tc>
                  <a:txBody>
                    <a:bodyPr/>
                    <a:lstStyle/>
                    <a:p>
                      <a:r>
                        <a:rPr lang="en-US" dirty="0"/>
                        <a:t>100</a:t>
                      </a:r>
                    </a:p>
                  </a:txBody>
                  <a:tcPr/>
                </a:tc>
                <a:extLst>
                  <a:ext uri="{0D108BD9-81ED-4DB2-BD59-A6C34878D82A}">
                    <a16:rowId xmlns:a16="http://schemas.microsoft.com/office/drawing/2014/main" val="2941465962"/>
                  </a:ext>
                </a:extLst>
              </a:tr>
            </a:tbl>
          </a:graphicData>
        </a:graphic>
      </p:graphicFrame>
    </p:spTree>
    <p:extLst>
      <p:ext uri="{BB962C8B-B14F-4D97-AF65-F5344CB8AC3E}">
        <p14:creationId xmlns:p14="http://schemas.microsoft.com/office/powerpoint/2010/main" val="36464759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1">
            <a:extLst>
              <a:ext uri="{FF2B5EF4-FFF2-40B4-BE49-F238E27FC236}">
                <a16:creationId xmlns:a16="http://schemas.microsoft.com/office/drawing/2014/main" id="{61BE3F43-E8FA-F085-6FEF-C58B7FD008FD}"/>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kern="1200">
                <a:solidFill>
                  <a:srgbClr val="FFFFFF"/>
                </a:solidFill>
                <a:latin typeface="+mj-lt"/>
                <a:ea typeface="+mj-ea"/>
                <a:cs typeface="+mj-cs"/>
              </a:rPr>
              <a:t>Relative velocity of detonation shock front and gas front from 1 kg TNT</a:t>
            </a:r>
          </a:p>
        </p:txBody>
      </p:sp>
      <p:pic>
        <p:nvPicPr>
          <p:cNvPr id="7" name="Content Placeholder 6" descr="Diagram&#10;&#10;Description automatically generated">
            <a:extLst>
              <a:ext uri="{FF2B5EF4-FFF2-40B4-BE49-F238E27FC236}">
                <a16:creationId xmlns:a16="http://schemas.microsoft.com/office/drawing/2014/main" id="{2C152F32-F51D-1F4C-E2DB-78EB913AF3A2}"/>
              </a:ext>
            </a:extLst>
          </p:cNvPr>
          <p:cNvPicPr>
            <a:picLocks noGrp="1" noChangeAspect="1"/>
          </p:cNvPicPr>
          <p:nvPr>
            <p:ph idx="1"/>
          </p:nvPr>
        </p:nvPicPr>
        <p:blipFill>
          <a:blip r:embed="rId3"/>
          <a:stretch>
            <a:fillRect/>
          </a:stretch>
        </p:blipFill>
        <p:spPr>
          <a:xfrm>
            <a:off x="4852940" y="643466"/>
            <a:ext cx="6629451" cy="5568739"/>
          </a:xfrm>
          <a:prstGeom prst="rect">
            <a:avLst/>
          </a:prstGeom>
        </p:spPr>
      </p:pic>
    </p:spTree>
    <p:extLst>
      <p:ext uri="{BB962C8B-B14F-4D97-AF65-F5344CB8AC3E}">
        <p14:creationId xmlns:p14="http://schemas.microsoft.com/office/powerpoint/2010/main" val="13744630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1">
            <a:extLst>
              <a:ext uri="{FF2B5EF4-FFF2-40B4-BE49-F238E27FC236}">
                <a16:creationId xmlns:a16="http://schemas.microsoft.com/office/drawing/2014/main" id="{D54D6DCD-A4A0-103E-6A1F-CC3DA599C095}"/>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3600" kern="1200">
                <a:solidFill>
                  <a:srgbClr val="FFFFFF"/>
                </a:solidFill>
                <a:latin typeface="+mj-lt"/>
                <a:ea typeface="+mj-ea"/>
                <a:cs typeface="+mj-cs"/>
              </a:rPr>
              <a:t>The nature and formation of blast waves</a:t>
            </a:r>
          </a:p>
        </p:txBody>
      </p:sp>
      <p:pic>
        <p:nvPicPr>
          <p:cNvPr id="9" name="Content Placeholder 8" descr="Diagram&#10;&#10;Description automatically generated">
            <a:extLst>
              <a:ext uri="{FF2B5EF4-FFF2-40B4-BE49-F238E27FC236}">
                <a16:creationId xmlns:a16="http://schemas.microsoft.com/office/drawing/2014/main" id="{1545B0DA-BA4D-F96A-5B8F-391A6BF185FE}"/>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4527804" y="394499"/>
            <a:ext cx="7440497" cy="5300080"/>
          </a:xfrm>
          <a:prstGeom prst="rect">
            <a:avLst/>
          </a:prstGeom>
        </p:spPr>
      </p:pic>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70E71362-B5B8-C3C1-55CD-B397867D50E7}"/>
                  </a:ext>
                </a:extLst>
              </p:cNvPr>
              <p:cNvSpPr txBox="1"/>
              <p:nvPr/>
            </p:nvSpPr>
            <p:spPr>
              <a:xfrm>
                <a:off x="9674941" y="1178169"/>
                <a:ext cx="476349" cy="369332"/>
              </a:xfrm>
              <a:prstGeom prst="rect">
                <a:avLst/>
              </a:prstGeom>
              <a:noFill/>
            </p:spPr>
            <p:txBody>
              <a:bodyPr wrap="none" rtlCol="0">
                <a:spAutoFit/>
              </a:bodyPr>
              <a:lstStyle/>
              <a:p>
                <a:pPr/>
                <a14:m>
                  <m:oMathPara xmlns:m="http://schemas.openxmlformats.org/officeDocument/2006/math">
                    <m:oMath>
                      <m:r>
                        <a:rPr lang="en-US" i="1" smtClean="0">
                          <a:solidFill>
                            <a:schemeClr val="bg1"/>
                          </a:solidFill>
                          <a:latin typeface="Cambria Math" panose="02040503050406030204" pitchFamily="18" charset="0"/>
                          <a:ea typeface="Cambria Math" panose="02040503050406030204" pitchFamily="18" charset="0"/>
                        </a:rPr>
                        <m:t>𝜇</m:t>
                      </m:r>
                      <m:r>
                        <a:rPr lang="en-GB" b="0" i="1" smtClean="0">
                          <a:solidFill>
                            <a:schemeClr val="bg1"/>
                          </a:solidFill>
                          <a:latin typeface="Cambria Math" panose="02040503050406030204" pitchFamily="18" charset="0"/>
                          <a:ea typeface="Cambria Math" panose="02040503050406030204" pitchFamily="18" charset="0"/>
                        </a:rPr>
                        <m:t>𝑠</m:t>
                      </m:r>
                    </m:oMath>
                  </m:oMathPara>
                </a14:m>
                <a:endParaRPr lang="en-US" dirty="0">
                  <a:solidFill>
                    <a:schemeClr val="bg1"/>
                  </a:solidFill>
                </a:endParaRPr>
              </a:p>
            </p:txBody>
          </p:sp>
        </mc:Choice>
        <mc:Fallback xmlns="">
          <p:sp>
            <p:nvSpPr>
              <p:cNvPr id="2" name="TextBox 1">
                <a:extLst>
                  <a:ext uri="{FF2B5EF4-FFF2-40B4-BE49-F238E27FC236}">
                    <a16:creationId xmlns:a16="http://schemas.microsoft.com/office/drawing/2014/main" id="{70E71362-B5B8-C3C1-55CD-B397867D50E7}"/>
                  </a:ext>
                </a:extLst>
              </p:cNvPr>
              <p:cNvSpPr txBox="1">
                <a:spLocks noRot="1" noChangeAspect="1" noMove="1" noResize="1" noEditPoints="1" noAdjustHandles="1" noChangeArrowheads="1" noChangeShapeType="1" noTextEdit="1"/>
              </p:cNvSpPr>
              <p:nvPr/>
            </p:nvSpPr>
            <p:spPr>
              <a:xfrm>
                <a:off x="9674941" y="1178169"/>
                <a:ext cx="476349" cy="369332"/>
              </a:xfrm>
              <a:prstGeom prst="rect">
                <a:avLst/>
              </a:prstGeom>
              <a:blipFill>
                <a:blip r:embed="rId4"/>
                <a:stretch>
                  <a:fillRect b="-666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9DFF374A-4384-75AE-FD94-5DC822C670A7}"/>
                  </a:ext>
                </a:extLst>
              </p:cNvPr>
              <p:cNvSpPr txBox="1"/>
              <p:nvPr/>
            </p:nvSpPr>
            <p:spPr>
              <a:xfrm>
                <a:off x="9674940" y="2554685"/>
                <a:ext cx="481157" cy="369332"/>
              </a:xfrm>
              <a:prstGeom prst="rect">
                <a:avLst/>
              </a:prstGeom>
              <a:noFill/>
            </p:spPr>
            <p:txBody>
              <a:bodyPr wrap="none" rtlCol="0">
                <a:spAutoFit/>
              </a:bodyPr>
              <a:lstStyle/>
              <a:p>
                <a:r>
                  <a:rPr lang="en-GB" b="0" dirty="0">
                    <a:solidFill>
                      <a:schemeClr val="bg1"/>
                    </a:solidFill>
                    <a:ea typeface="Cambria Math" panose="02040503050406030204" pitchFamily="18" charset="0"/>
                  </a:rPr>
                  <a:t>m</a:t>
                </a:r>
                <a14:m>
                  <m:oMath xmlns:m="http://schemas.openxmlformats.org/officeDocument/2006/math">
                    <m:r>
                      <a:rPr lang="en-GB" b="0" i="1" smtClean="0">
                        <a:solidFill>
                          <a:schemeClr val="bg1"/>
                        </a:solidFill>
                        <a:latin typeface="Cambria Math" panose="02040503050406030204" pitchFamily="18" charset="0"/>
                        <a:ea typeface="Cambria Math" panose="02040503050406030204" pitchFamily="18" charset="0"/>
                      </a:rPr>
                      <m:t>𝑠</m:t>
                    </m:r>
                  </m:oMath>
                </a14:m>
                <a:endParaRPr lang="en-US" dirty="0">
                  <a:solidFill>
                    <a:schemeClr val="bg1"/>
                  </a:solidFill>
                </a:endParaRPr>
              </a:p>
            </p:txBody>
          </p:sp>
        </mc:Choice>
        <mc:Fallback xmlns="">
          <p:sp>
            <p:nvSpPr>
              <p:cNvPr id="3" name="TextBox 2">
                <a:extLst>
                  <a:ext uri="{FF2B5EF4-FFF2-40B4-BE49-F238E27FC236}">
                    <a16:creationId xmlns:a16="http://schemas.microsoft.com/office/drawing/2014/main" id="{9DFF374A-4384-75AE-FD94-5DC822C670A7}"/>
                  </a:ext>
                </a:extLst>
              </p:cNvPr>
              <p:cNvSpPr txBox="1">
                <a:spLocks noRot="1" noChangeAspect="1" noMove="1" noResize="1" noEditPoints="1" noAdjustHandles="1" noChangeArrowheads="1" noChangeShapeType="1" noTextEdit="1"/>
              </p:cNvSpPr>
              <p:nvPr/>
            </p:nvSpPr>
            <p:spPr>
              <a:xfrm>
                <a:off x="9674940" y="2554685"/>
                <a:ext cx="481157" cy="369332"/>
              </a:xfrm>
              <a:prstGeom prst="rect">
                <a:avLst/>
              </a:prstGeom>
              <a:blipFill>
                <a:blip r:embed="rId5"/>
                <a:stretch>
                  <a:fillRect l="-10256" t="-6667" b="-2666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9D5EA9F4-940E-0B2E-B473-2FBE9BF2199A}"/>
                  </a:ext>
                </a:extLst>
              </p:cNvPr>
              <p:cNvSpPr txBox="1"/>
              <p:nvPr/>
            </p:nvSpPr>
            <p:spPr>
              <a:xfrm>
                <a:off x="9670133" y="3484145"/>
                <a:ext cx="1505348" cy="369332"/>
              </a:xfrm>
              <a:prstGeom prst="rect">
                <a:avLst/>
              </a:prstGeom>
              <a:noFill/>
            </p:spPr>
            <p:txBody>
              <a:bodyPr wrap="none" rtlCol="0">
                <a:spAutoFit/>
              </a:bodyPr>
              <a:lstStyle/>
              <a:p>
                <a:r>
                  <a:rPr lang="en-GB" b="0" dirty="0">
                    <a:solidFill>
                      <a:schemeClr val="bg1"/>
                    </a:solidFill>
                    <a:ea typeface="Cambria Math" panose="02040503050406030204" pitchFamily="18" charset="0"/>
                  </a:rPr>
                  <a:t>m</a:t>
                </a:r>
                <a14:m>
                  <m:oMath xmlns:m="http://schemas.openxmlformats.org/officeDocument/2006/math">
                    <m:r>
                      <a:rPr lang="en-GB" b="0" i="1" smtClean="0">
                        <a:solidFill>
                          <a:schemeClr val="bg1"/>
                        </a:solidFill>
                        <a:latin typeface="Cambria Math" panose="02040503050406030204" pitchFamily="18" charset="0"/>
                        <a:ea typeface="Cambria Math" panose="02040503050406030204" pitchFamily="18" charset="0"/>
                      </a:rPr>
                      <m:t>𝑠</m:t>
                    </m:r>
                  </m:oMath>
                </a14:m>
                <a:r>
                  <a:rPr lang="en-US" dirty="0">
                    <a:solidFill>
                      <a:schemeClr val="bg1"/>
                    </a:solidFill>
                  </a:rPr>
                  <a:t> – several s</a:t>
                </a:r>
              </a:p>
            </p:txBody>
          </p:sp>
        </mc:Choice>
        <mc:Fallback xmlns="">
          <p:sp>
            <p:nvSpPr>
              <p:cNvPr id="4" name="TextBox 3">
                <a:extLst>
                  <a:ext uri="{FF2B5EF4-FFF2-40B4-BE49-F238E27FC236}">
                    <a16:creationId xmlns:a16="http://schemas.microsoft.com/office/drawing/2014/main" id="{9D5EA9F4-940E-0B2E-B473-2FBE9BF2199A}"/>
                  </a:ext>
                </a:extLst>
              </p:cNvPr>
              <p:cNvSpPr txBox="1">
                <a:spLocks noRot="1" noChangeAspect="1" noMove="1" noResize="1" noEditPoints="1" noAdjustHandles="1" noChangeArrowheads="1" noChangeShapeType="1" noTextEdit="1"/>
              </p:cNvSpPr>
              <p:nvPr/>
            </p:nvSpPr>
            <p:spPr>
              <a:xfrm>
                <a:off x="9670133" y="3484145"/>
                <a:ext cx="1505348" cy="369332"/>
              </a:xfrm>
              <a:prstGeom prst="rect">
                <a:avLst/>
              </a:prstGeom>
              <a:blipFill>
                <a:blip r:embed="rId6"/>
                <a:stretch>
                  <a:fillRect l="-3361" t="-6667" r="-2521" b="-26667"/>
                </a:stretch>
              </a:blipFill>
            </p:spPr>
            <p:txBody>
              <a:bodyPr/>
              <a:lstStyle/>
              <a:p>
                <a:r>
                  <a:rPr lang="en-US">
                    <a:noFill/>
                  </a:rPr>
                  <a:t> </a:t>
                </a:r>
              </a:p>
            </p:txBody>
          </p:sp>
        </mc:Fallback>
      </mc:AlternateContent>
    </p:spTree>
    <p:extLst>
      <p:ext uri="{BB962C8B-B14F-4D97-AF65-F5344CB8AC3E}">
        <p14:creationId xmlns:p14="http://schemas.microsoft.com/office/powerpoint/2010/main" val="34833215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4">
            <a:extLst>
              <a:ext uri="{FF2B5EF4-FFF2-40B4-BE49-F238E27FC236}">
                <a16:creationId xmlns:a16="http://schemas.microsoft.com/office/drawing/2014/main" id="{5F794D6D-179C-5C42-59E5-0B9781547CEE}"/>
              </a:ext>
            </a:extLst>
          </p:cNvPr>
          <p:cNvSpPr txBox="1">
            <a:spLocks noChangeArrowheads="1"/>
          </p:cNvSpPr>
          <p:nvPr/>
        </p:nvSpPr>
        <p:spPr bwMode="auto">
          <a:xfrm>
            <a:off x="4264436" y="215900"/>
            <a:ext cx="60483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3200" b="1" dirty="0"/>
              <a:t> Blast overpressure</a:t>
            </a:r>
          </a:p>
        </p:txBody>
      </p:sp>
      <p:pic>
        <p:nvPicPr>
          <p:cNvPr id="20483" name="Picture 3" descr="Diagram, engineering drawing&#10;&#10;Description automatically generated">
            <a:extLst>
              <a:ext uri="{FF2B5EF4-FFF2-40B4-BE49-F238E27FC236}">
                <a16:creationId xmlns:a16="http://schemas.microsoft.com/office/drawing/2014/main" id="{8A694C95-E144-8C85-1D24-E6BA3448FBE9}"/>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5134591" y="999653"/>
            <a:ext cx="4746829" cy="4418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4" name="TextBox 4">
            <a:extLst>
              <a:ext uri="{FF2B5EF4-FFF2-40B4-BE49-F238E27FC236}">
                <a16:creationId xmlns:a16="http://schemas.microsoft.com/office/drawing/2014/main" id="{7E325365-6F18-54D2-DA37-25BB6E0E3091}"/>
              </a:ext>
            </a:extLst>
          </p:cNvPr>
          <p:cNvSpPr txBox="1">
            <a:spLocks noChangeArrowheads="1"/>
          </p:cNvSpPr>
          <p:nvPr/>
        </p:nvSpPr>
        <p:spPr bwMode="auto">
          <a:xfrm>
            <a:off x="1894709" y="2407931"/>
            <a:ext cx="1711325" cy="64611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US" altLang="en-US"/>
              <a:t>Positive Phase</a:t>
            </a:r>
          </a:p>
          <a:p>
            <a:pPr algn="ctr"/>
            <a:r>
              <a:rPr lang="en-US" altLang="en-US"/>
              <a:t>(Push)</a:t>
            </a:r>
          </a:p>
        </p:txBody>
      </p:sp>
      <p:sp>
        <p:nvSpPr>
          <p:cNvPr id="20485" name="TextBox 6">
            <a:extLst>
              <a:ext uri="{FF2B5EF4-FFF2-40B4-BE49-F238E27FC236}">
                <a16:creationId xmlns:a16="http://schemas.microsoft.com/office/drawing/2014/main" id="{CC1EC2B9-E090-3A9F-E05E-7FBBBB06A776}"/>
              </a:ext>
            </a:extLst>
          </p:cNvPr>
          <p:cNvSpPr txBox="1">
            <a:spLocks noChangeArrowheads="1"/>
          </p:cNvSpPr>
          <p:nvPr/>
        </p:nvSpPr>
        <p:spPr bwMode="auto">
          <a:xfrm>
            <a:off x="1894709" y="3803958"/>
            <a:ext cx="1812925" cy="64611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US" altLang="en-US"/>
              <a:t>Negative Phase</a:t>
            </a:r>
          </a:p>
          <a:p>
            <a:pPr algn="ctr"/>
            <a:r>
              <a:rPr lang="en-US" altLang="en-US"/>
              <a:t>(Pull)</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1">
            <a:extLst>
              <a:ext uri="{FF2B5EF4-FFF2-40B4-BE49-F238E27FC236}">
                <a16:creationId xmlns:a16="http://schemas.microsoft.com/office/drawing/2014/main" id="{D54D6DCD-A4A0-103E-6A1F-CC3DA599C095}"/>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kern="1200" dirty="0">
                <a:solidFill>
                  <a:srgbClr val="FFFFFF"/>
                </a:solidFill>
                <a:latin typeface="+mj-lt"/>
                <a:ea typeface="+mj-ea"/>
                <a:cs typeface="+mj-cs"/>
              </a:rPr>
              <a:t>The relationship between overpressure and wave velocity</a:t>
            </a:r>
          </a:p>
        </p:txBody>
      </p:sp>
      <p:pic>
        <p:nvPicPr>
          <p:cNvPr id="11" name="Content Placeholder 10" descr="Diagram&#10;&#10;Description automatically generated">
            <a:extLst>
              <a:ext uri="{FF2B5EF4-FFF2-40B4-BE49-F238E27FC236}">
                <a16:creationId xmlns:a16="http://schemas.microsoft.com/office/drawing/2014/main" id="{A72F0E15-BFE8-7BE4-AAD0-70A98347A4B1}"/>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5477196" y="773723"/>
            <a:ext cx="5357993" cy="4875774"/>
          </a:xfrm>
          <a:prstGeom prst="rect">
            <a:avLst/>
          </a:prstGeom>
        </p:spPr>
      </p:pic>
      <mc:AlternateContent xmlns:mc="http://schemas.openxmlformats.org/markup-compatibility/2006">
        <mc:Choice xmlns:a14="http://schemas.microsoft.com/office/drawing/2010/main" Requires="a14">
          <p:sp>
            <p:nvSpPr>
              <p:cNvPr id="2" name="TextBox 1">
                <a:extLst>
                  <a:ext uri="{FF2B5EF4-FFF2-40B4-BE49-F238E27FC236}">
                    <a16:creationId xmlns:a16="http://schemas.microsoft.com/office/drawing/2014/main" id="{3A7E6CF1-63A7-BC5A-64C5-A24D72803F4D}"/>
                  </a:ext>
                </a:extLst>
              </p:cNvPr>
              <p:cNvSpPr txBox="1"/>
              <p:nvPr/>
            </p:nvSpPr>
            <p:spPr>
              <a:xfrm>
                <a:off x="7482114" y="1574019"/>
                <a:ext cx="1919628" cy="391133"/>
              </a:xfrm>
              <a:prstGeom prst="rect">
                <a:avLst/>
              </a:prstGeom>
              <a:noFill/>
            </p:spPr>
            <p:txBody>
              <a:bodyPr wrap="none" lIns="0" tIns="0" rIns="0" bIns="0" rtlCol="0">
                <a:spAutoFit/>
              </a:bodyPr>
              <a:lstStyle/>
              <a:p>
                <a:r>
                  <a:rPr lang="en-GB" b="0" dirty="0"/>
                  <a:t>Velocity</a:t>
                </a:r>
                <a14:m>
                  <m:oMath xmlns:m="http://schemas.openxmlformats.org/officeDocument/2006/math">
                    <m:r>
                      <a:rPr lang="en-GB" b="0" i="1" smtClean="0">
                        <a:latin typeface="Cambria Math" panose="02040503050406030204" pitchFamily="18" charset="0"/>
                      </a:rPr>
                      <m:t> </m:t>
                    </m:r>
                    <m:r>
                      <a:rPr lang="en-GB" b="0" i="1" smtClean="0">
                        <a:latin typeface="Cambria Math" panose="02040503050406030204" pitchFamily="18" charset="0"/>
                      </a:rPr>
                      <m:t>𝐷𝑒𝑐𝑎𝑦</m:t>
                    </m:r>
                    <m:r>
                      <a:rPr lang="en-GB" b="0" i="1"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1</m:t>
                        </m:r>
                      </m:num>
                      <m:den>
                        <m:sSup>
                          <m:sSupPr>
                            <m:ctrlPr>
                              <a:rPr lang="en-GB" b="0" i="1" smtClean="0">
                                <a:latin typeface="Cambria Math" panose="02040503050406030204" pitchFamily="18" charset="0"/>
                              </a:rPr>
                            </m:ctrlPr>
                          </m:sSupPr>
                          <m:e>
                            <m:r>
                              <a:rPr lang="en-GB" b="0" i="1" smtClean="0">
                                <a:latin typeface="Cambria Math" panose="02040503050406030204" pitchFamily="18" charset="0"/>
                              </a:rPr>
                              <m:t>𝑟</m:t>
                            </m:r>
                          </m:e>
                          <m:sup>
                            <m:r>
                              <a:rPr lang="en-GB" b="0" i="1" smtClean="0">
                                <a:latin typeface="Cambria Math" panose="02040503050406030204" pitchFamily="18" charset="0"/>
                              </a:rPr>
                              <m:t>3</m:t>
                            </m:r>
                          </m:sup>
                        </m:sSup>
                      </m:den>
                    </m:f>
                  </m:oMath>
                </a14:m>
                <a:endParaRPr lang="en-US" dirty="0"/>
              </a:p>
            </p:txBody>
          </p:sp>
        </mc:Choice>
        <mc:Fallback>
          <p:sp>
            <p:nvSpPr>
              <p:cNvPr id="2" name="TextBox 1">
                <a:extLst>
                  <a:ext uri="{FF2B5EF4-FFF2-40B4-BE49-F238E27FC236}">
                    <a16:creationId xmlns:a16="http://schemas.microsoft.com/office/drawing/2014/main" id="{3A7E6CF1-63A7-BC5A-64C5-A24D72803F4D}"/>
                  </a:ext>
                </a:extLst>
              </p:cNvPr>
              <p:cNvSpPr txBox="1">
                <a:spLocks noRot="1" noChangeAspect="1" noMove="1" noResize="1" noEditPoints="1" noAdjustHandles="1" noChangeArrowheads="1" noChangeShapeType="1" noTextEdit="1"/>
              </p:cNvSpPr>
              <p:nvPr/>
            </p:nvSpPr>
            <p:spPr>
              <a:xfrm>
                <a:off x="7482114" y="1574019"/>
                <a:ext cx="1919628" cy="391133"/>
              </a:xfrm>
              <a:prstGeom prst="rect">
                <a:avLst/>
              </a:prstGeom>
              <a:blipFill>
                <a:blip r:embed="rId4"/>
                <a:stretch>
                  <a:fillRect l="-7190" t="-3125" r="-1307" b="-21875"/>
                </a:stretch>
              </a:blipFill>
            </p:spPr>
            <p:txBody>
              <a:bodyPr/>
              <a:lstStyle/>
              <a:p>
                <a:r>
                  <a:rPr lang="en-US">
                    <a:noFill/>
                  </a:rPr>
                  <a:t> </a:t>
                </a:r>
              </a:p>
            </p:txBody>
          </p:sp>
        </mc:Fallback>
      </mc:AlternateContent>
    </p:spTree>
    <p:extLst>
      <p:ext uri="{BB962C8B-B14F-4D97-AF65-F5344CB8AC3E}">
        <p14:creationId xmlns:p14="http://schemas.microsoft.com/office/powerpoint/2010/main" val="39652917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6A14C82-996E-09DD-D701-D7796C31AE28}"/>
              </a:ext>
            </a:extLst>
          </p:cNvPr>
          <p:cNvSpPr>
            <a:spLocks noGrp="1"/>
          </p:cNvSpPr>
          <p:nvPr>
            <p:ph type="body" sz="quarter" idx="18"/>
          </p:nvPr>
        </p:nvSpPr>
        <p:spPr/>
        <p:txBody>
          <a:bodyPr/>
          <a:lstStyle/>
          <a:p>
            <a:endParaRPr lang="en-US" dirty="0"/>
          </a:p>
        </p:txBody>
      </p:sp>
      <p:sp>
        <p:nvSpPr>
          <p:cNvPr id="3" name="Slide Number Placeholder 2">
            <a:extLst>
              <a:ext uri="{FF2B5EF4-FFF2-40B4-BE49-F238E27FC236}">
                <a16:creationId xmlns:a16="http://schemas.microsoft.com/office/drawing/2014/main" id="{07B52356-4CB1-8386-60DE-23803AEE43AB}"/>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dirty="0">
              <a:ln>
                <a:noFill/>
              </a:ln>
              <a:solidFill>
                <a:srgbClr val="3D4146"/>
              </a:solidFill>
              <a:effectLst/>
              <a:uLnTx/>
              <a:uFillTx/>
              <a:latin typeface="Calibri Light"/>
              <a:ea typeface="+mn-ea"/>
              <a:cs typeface="+mn-cs"/>
            </a:endParaRPr>
          </a:p>
        </p:txBody>
      </p:sp>
      <mc:AlternateContent xmlns:mc="http://schemas.openxmlformats.org/markup-compatibility/2006" xmlns:a14="http://schemas.microsoft.com/office/drawing/2010/main">
        <mc:Choice Requires="a14">
          <p:graphicFrame>
            <p:nvGraphicFramePr>
              <p:cNvPr id="9" name="Content Placeholder 8">
                <a:extLst>
                  <a:ext uri="{FF2B5EF4-FFF2-40B4-BE49-F238E27FC236}">
                    <a16:creationId xmlns:a16="http://schemas.microsoft.com/office/drawing/2014/main" id="{AF349FB8-F756-D232-9630-F22C44869D47}"/>
                  </a:ext>
                </a:extLst>
              </p:cNvPr>
              <p:cNvGraphicFramePr>
                <a:graphicFrameLocks noGrp="1"/>
              </p:cNvGraphicFramePr>
              <p:nvPr>
                <p:ph sz="quarter" idx="16"/>
              </p:nvPr>
            </p:nvGraphicFramePr>
            <p:xfrm>
              <a:off x="657535" y="2617200"/>
              <a:ext cx="5340348" cy="1854200"/>
            </p:xfrm>
            <a:graphic>
              <a:graphicData uri="http://schemas.openxmlformats.org/drawingml/2006/table">
                <a:tbl>
                  <a:tblPr firstRow="1" bandRow="1">
                    <a:tableStyleId>{0E3FDE45-AF77-4B5C-9715-49D594BDF05E}</a:tableStyleId>
                  </a:tblPr>
                  <a:tblGrid>
                    <a:gridCol w="1738168">
                      <a:extLst>
                        <a:ext uri="{9D8B030D-6E8A-4147-A177-3AD203B41FA5}">
                          <a16:colId xmlns:a16="http://schemas.microsoft.com/office/drawing/2014/main" val="1217204528"/>
                        </a:ext>
                      </a:extLst>
                    </a:gridCol>
                    <a:gridCol w="1116281">
                      <a:extLst>
                        <a:ext uri="{9D8B030D-6E8A-4147-A177-3AD203B41FA5}">
                          <a16:colId xmlns:a16="http://schemas.microsoft.com/office/drawing/2014/main" val="4242966864"/>
                        </a:ext>
                      </a:extLst>
                    </a:gridCol>
                    <a:gridCol w="1150812">
                      <a:extLst>
                        <a:ext uri="{9D8B030D-6E8A-4147-A177-3AD203B41FA5}">
                          <a16:colId xmlns:a16="http://schemas.microsoft.com/office/drawing/2014/main" val="3817663289"/>
                        </a:ext>
                      </a:extLst>
                    </a:gridCol>
                    <a:gridCol w="1335087">
                      <a:extLst>
                        <a:ext uri="{9D8B030D-6E8A-4147-A177-3AD203B41FA5}">
                          <a16:colId xmlns:a16="http://schemas.microsoft.com/office/drawing/2014/main" val="3445684595"/>
                        </a:ext>
                      </a:extLst>
                    </a:gridCol>
                  </a:tblGrid>
                  <a:tr h="370840">
                    <a:tc rowSpan="3">
                      <a:txBody>
                        <a:bodyPr/>
                        <a:lstStyle/>
                        <a:p>
                          <a:endParaRPr lang="en-US" dirty="0"/>
                        </a:p>
                      </a:txBody>
                      <a:tcPr/>
                    </a:tc>
                    <a:tc gridSpan="3">
                      <a:txBody>
                        <a:bodyPr/>
                        <a:lstStyle/>
                        <a:p>
                          <a:pPr algn="ctr"/>
                          <a:r>
                            <a:rPr lang="en-US" dirty="0"/>
                            <a:t>Distance (m)</a:t>
                          </a:r>
                        </a:p>
                      </a:txBody>
                      <a:tcPr/>
                    </a:tc>
                    <a:tc hMerge="1">
                      <a:txBody>
                        <a:bodyPr/>
                        <a:lstStyle/>
                        <a:p>
                          <a:endParaRPr lang="en-US"/>
                        </a:p>
                      </a:txBody>
                      <a:tcPr/>
                    </a:tc>
                    <a:tc hMerge="1">
                      <a:txBody>
                        <a:bodyPr/>
                        <a:lstStyle/>
                        <a:p>
                          <a:endParaRPr lang="en-US" dirty="0"/>
                        </a:p>
                      </a:txBody>
                      <a:tcPr/>
                    </a:tc>
                    <a:extLst>
                      <a:ext uri="{0D108BD9-81ED-4DB2-BD59-A6C34878D82A}">
                        <a16:rowId xmlns:a16="http://schemas.microsoft.com/office/drawing/2014/main" val="2781194468"/>
                      </a:ext>
                    </a:extLst>
                  </a:tr>
                  <a:tr h="370840">
                    <a:tc vMerge="1">
                      <a:txBody>
                        <a:bodyPr/>
                        <a:lstStyle/>
                        <a:p>
                          <a:endParaRPr lang="en-US" dirty="0"/>
                        </a:p>
                      </a:txBody>
                      <a:tcPr/>
                    </a:tc>
                    <a:tc>
                      <a:txBody>
                        <a:bodyPr/>
                        <a:lstStyle/>
                        <a:p>
                          <a:pPr algn="ctr"/>
                          <a:r>
                            <a:rPr lang="en-US" dirty="0"/>
                            <a:t>15</a:t>
                          </a:r>
                        </a:p>
                      </a:txBody>
                      <a:tcPr/>
                    </a:tc>
                    <a:tc>
                      <a:txBody>
                        <a:bodyPr/>
                        <a:lstStyle/>
                        <a:p>
                          <a:pPr algn="ctr"/>
                          <a:r>
                            <a:rPr lang="en-US" dirty="0"/>
                            <a:t>30</a:t>
                          </a:r>
                        </a:p>
                      </a:txBody>
                      <a:tcPr/>
                    </a:tc>
                    <a:tc>
                      <a:txBody>
                        <a:bodyPr/>
                        <a:lstStyle/>
                        <a:p>
                          <a:pPr algn="ctr"/>
                          <a:r>
                            <a:rPr lang="en-US" dirty="0"/>
                            <a:t>60</a:t>
                          </a:r>
                        </a:p>
                      </a:txBody>
                      <a:tcPr/>
                    </a:tc>
                    <a:extLst>
                      <a:ext uri="{0D108BD9-81ED-4DB2-BD59-A6C34878D82A}">
                        <a16:rowId xmlns:a16="http://schemas.microsoft.com/office/drawing/2014/main" val="1091813520"/>
                      </a:ext>
                    </a:extLst>
                  </a:tr>
                  <a:tr h="370840">
                    <a:tc vMerge="1">
                      <a:txBody>
                        <a:bodyPr/>
                        <a:lstStyle/>
                        <a:p>
                          <a:endParaRPr lang="en-US" dirty="0"/>
                        </a:p>
                      </a:txBody>
                      <a:tcPr/>
                    </a:tc>
                    <a:tc gridSpan="3">
                      <a:txBody>
                        <a:bodyPr/>
                        <a:lstStyle/>
                        <a:p>
                          <a:pPr algn="ctr"/>
                          <a:r>
                            <a:rPr lang="en-US" dirty="0"/>
                            <a:t>Blast Overpressure (Bar)</a:t>
                          </a:r>
                        </a:p>
                      </a:txBody>
                      <a:tcPr/>
                    </a:tc>
                    <a:tc hMerge="1">
                      <a:txBody>
                        <a:bodyPr/>
                        <a:lstStyle/>
                        <a:p>
                          <a:endParaRPr lang="en-US"/>
                        </a:p>
                      </a:txBody>
                      <a:tcPr/>
                    </a:tc>
                    <a:tc hMerge="1">
                      <a:txBody>
                        <a:bodyPr/>
                        <a:lstStyle/>
                        <a:p>
                          <a:endParaRPr lang="en-US" dirty="0"/>
                        </a:p>
                      </a:txBody>
                      <a:tcPr/>
                    </a:tc>
                    <a:extLst>
                      <a:ext uri="{0D108BD9-81ED-4DB2-BD59-A6C34878D82A}">
                        <a16:rowId xmlns:a16="http://schemas.microsoft.com/office/drawing/2014/main" val="1807073642"/>
                      </a:ext>
                    </a:extLst>
                  </a:tr>
                  <a:tr h="370840">
                    <a:tc>
                      <a:txBody>
                        <a:bodyPr/>
                        <a:lstStyle/>
                        <a:p>
                          <a14:m>
                            <m:oMath xmlns:m="http://schemas.openxmlformats.org/officeDocument/2006/math">
                              <m:sSub>
                                <m:sSubPr>
                                  <m:ctrlPr>
                                    <a:rPr lang="en-GB" b="0" smtClean="0">
                                      <a:latin typeface="Cambria Math" panose="02040503050406030204" pitchFamily="18" charset="0"/>
                                    </a:rPr>
                                  </m:ctrlPr>
                                </m:sSubPr>
                                <m:e>
                                  <m:r>
                                    <a:rPr lang="en-GB" b="0" smtClean="0">
                                      <a:latin typeface="Cambria Math" panose="02040503050406030204" pitchFamily="18" charset="0"/>
                                    </a:rPr>
                                    <m:t>𝑃</m:t>
                                  </m:r>
                                </m:e>
                                <m:sub>
                                  <m:r>
                                    <a:rPr lang="en-GB" b="0" smtClean="0">
                                      <a:latin typeface="Cambria Math" panose="02040503050406030204" pitchFamily="18" charset="0"/>
                                    </a:rPr>
                                    <m:t>𝑚𝑎𝑥</m:t>
                                  </m:r>
                                </m:sub>
                              </m:sSub>
                              <m:r>
                                <a:rPr lang="en-GB" b="0" smtClean="0">
                                  <a:latin typeface="Cambria Math" panose="02040503050406030204" pitchFamily="18" charset="0"/>
                                </a:rPr>
                                <m:t>−</m:t>
                              </m:r>
                              <m:sSub>
                                <m:sSubPr>
                                  <m:ctrlPr>
                                    <a:rPr lang="en-GB" b="0" smtClean="0">
                                      <a:latin typeface="Cambria Math" panose="02040503050406030204" pitchFamily="18" charset="0"/>
                                    </a:rPr>
                                  </m:ctrlPr>
                                </m:sSubPr>
                                <m:e>
                                  <m:r>
                                    <a:rPr lang="en-GB" b="0" smtClean="0">
                                      <a:latin typeface="Cambria Math" panose="02040503050406030204" pitchFamily="18" charset="0"/>
                                    </a:rPr>
                                    <m:t>𝑃</m:t>
                                  </m:r>
                                </m:e>
                                <m:sub>
                                  <m:r>
                                    <a:rPr lang="en-GB" b="0" smtClean="0">
                                      <a:latin typeface="Cambria Math" panose="02040503050406030204" pitchFamily="18" charset="0"/>
                                    </a:rPr>
                                    <m:t>𝑜</m:t>
                                  </m:r>
                                </m:sub>
                              </m:sSub>
                            </m:oMath>
                          </a14:m>
                          <a:r>
                            <a:rPr lang="en-US" dirty="0"/>
                            <a:t> (calc)</a:t>
                          </a:r>
                        </a:p>
                      </a:txBody>
                      <a:tcPr/>
                    </a:tc>
                    <a:tc>
                      <a:txBody>
                        <a:bodyPr/>
                        <a:lstStyle/>
                        <a:p>
                          <a:pPr algn="ctr"/>
                          <a:r>
                            <a:rPr lang="en-US" dirty="0"/>
                            <a:t>0.41</a:t>
                          </a:r>
                        </a:p>
                      </a:txBody>
                      <a:tcPr/>
                    </a:tc>
                    <a:tc>
                      <a:txBody>
                        <a:bodyPr/>
                        <a:lstStyle/>
                        <a:p>
                          <a:pPr algn="ctr"/>
                          <a:r>
                            <a:rPr lang="en-US"/>
                            <a:t>0.14</a:t>
                          </a:r>
                          <a:endParaRPr lang="en-US" dirty="0"/>
                        </a:p>
                      </a:txBody>
                      <a:tcPr/>
                    </a:tc>
                    <a:tc>
                      <a:txBody>
                        <a:bodyPr/>
                        <a:lstStyle/>
                        <a:p>
                          <a:pPr algn="ctr"/>
                          <a:r>
                            <a:rPr lang="en-US" dirty="0"/>
                            <a:t>0.06</a:t>
                          </a:r>
                        </a:p>
                      </a:txBody>
                      <a:tcPr/>
                    </a:tc>
                    <a:extLst>
                      <a:ext uri="{0D108BD9-81ED-4DB2-BD59-A6C34878D82A}">
                        <a16:rowId xmlns:a16="http://schemas.microsoft.com/office/drawing/2014/main" val="1948170791"/>
                      </a:ext>
                    </a:extLst>
                  </a:tr>
                  <a:tr h="370840">
                    <a:tc>
                      <a:txBody>
                        <a:bodyPr/>
                        <a:lstStyle/>
                        <a:p>
                          <a14:m>
                            <m:oMath xmlns:m="http://schemas.openxmlformats.org/officeDocument/2006/math">
                              <m:sSub>
                                <m:sSubPr>
                                  <m:ctrlPr>
                                    <a:rPr lang="en-GB" b="0" smtClean="0">
                                      <a:latin typeface="Cambria Math" panose="02040503050406030204" pitchFamily="18" charset="0"/>
                                    </a:rPr>
                                  </m:ctrlPr>
                                </m:sSubPr>
                                <m:e>
                                  <m:r>
                                    <a:rPr lang="en-GB" b="0" smtClean="0">
                                      <a:latin typeface="Cambria Math" panose="02040503050406030204" pitchFamily="18" charset="0"/>
                                    </a:rPr>
                                    <m:t>𝑃</m:t>
                                  </m:r>
                                </m:e>
                                <m:sub>
                                  <m:r>
                                    <a:rPr lang="en-GB" b="0" smtClean="0">
                                      <a:latin typeface="Cambria Math" panose="02040503050406030204" pitchFamily="18" charset="0"/>
                                    </a:rPr>
                                    <m:t>𝑚𝑎𝑥</m:t>
                                  </m:r>
                                </m:sub>
                              </m:sSub>
                              <m:r>
                                <a:rPr lang="en-GB" b="0" smtClean="0">
                                  <a:latin typeface="Cambria Math" panose="02040503050406030204" pitchFamily="18" charset="0"/>
                                </a:rPr>
                                <m:t>−</m:t>
                              </m:r>
                              <m:sSub>
                                <m:sSubPr>
                                  <m:ctrlPr>
                                    <a:rPr lang="en-GB" b="0" smtClean="0">
                                      <a:latin typeface="Cambria Math" panose="02040503050406030204" pitchFamily="18" charset="0"/>
                                    </a:rPr>
                                  </m:ctrlPr>
                                </m:sSubPr>
                                <m:e>
                                  <m:r>
                                    <a:rPr lang="en-GB" b="0" smtClean="0">
                                      <a:latin typeface="Cambria Math" panose="02040503050406030204" pitchFamily="18" charset="0"/>
                                    </a:rPr>
                                    <m:t>𝑃</m:t>
                                  </m:r>
                                </m:e>
                                <m:sub>
                                  <m:r>
                                    <a:rPr lang="en-GB" b="0" smtClean="0">
                                      <a:latin typeface="Cambria Math" panose="02040503050406030204" pitchFamily="18" charset="0"/>
                                    </a:rPr>
                                    <m:t>𝑜</m:t>
                                  </m:r>
                                </m:sub>
                              </m:sSub>
                            </m:oMath>
                          </a14:m>
                          <a:r>
                            <a:rPr lang="en-US" dirty="0"/>
                            <a:t> (exp)</a:t>
                          </a:r>
                        </a:p>
                      </a:txBody>
                      <a:tcPr/>
                    </a:tc>
                    <a:tc>
                      <a:txBody>
                        <a:bodyPr/>
                        <a:lstStyle/>
                        <a:p>
                          <a:pPr algn="ctr"/>
                          <a:r>
                            <a:rPr lang="en-US" dirty="0"/>
                            <a:t>0.41</a:t>
                          </a:r>
                        </a:p>
                      </a:txBody>
                      <a:tcPr/>
                    </a:tc>
                    <a:tc>
                      <a:txBody>
                        <a:bodyPr/>
                        <a:lstStyle/>
                        <a:p>
                          <a:pPr algn="ctr"/>
                          <a:r>
                            <a:rPr lang="en-US" dirty="0"/>
                            <a:t>0.16</a:t>
                          </a:r>
                        </a:p>
                      </a:txBody>
                      <a:tcPr/>
                    </a:tc>
                    <a:tc>
                      <a:txBody>
                        <a:bodyPr/>
                        <a:lstStyle/>
                        <a:p>
                          <a:pPr algn="ctr"/>
                          <a:r>
                            <a:rPr lang="en-US" dirty="0"/>
                            <a:t>0.03</a:t>
                          </a:r>
                        </a:p>
                      </a:txBody>
                      <a:tcPr/>
                    </a:tc>
                    <a:extLst>
                      <a:ext uri="{0D108BD9-81ED-4DB2-BD59-A6C34878D82A}">
                        <a16:rowId xmlns:a16="http://schemas.microsoft.com/office/drawing/2014/main" val="2003730380"/>
                      </a:ext>
                    </a:extLst>
                  </a:tr>
                </a:tbl>
              </a:graphicData>
            </a:graphic>
          </p:graphicFrame>
        </mc:Choice>
        <mc:Fallback xmlns="">
          <p:graphicFrame>
            <p:nvGraphicFramePr>
              <p:cNvPr id="9" name="Content Placeholder 8">
                <a:extLst>
                  <a:ext uri="{FF2B5EF4-FFF2-40B4-BE49-F238E27FC236}">
                    <a16:creationId xmlns:a16="http://schemas.microsoft.com/office/drawing/2014/main" id="{AF349FB8-F756-D232-9630-F22C44869D47}"/>
                  </a:ext>
                </a:extLst>
              </p:cNvPr>
              <p:cNvGraphicFramePr>
                <a:graphicFrameLocks noGrp="1"/>
              </p:cNvGraphicFramePr>
              <p:nvPr>
                <p:ph sz="quarter" idx="16"/>
                <p:extLst>
                  <p:ext uri="{D42A27DB-BD31-4B8C-83A1-F6EECF244321}">
                    <p14:modId xmlns:p14="http://schemas.microsoft.com/office/powerpoint/2010/main" val="3387817386"/>
                  </p:ext>
                </p:extLst>
              </p:nvPr>
            </p:nvGraphicFramePr>
            <p:xfrm>
              <a:off x="657535" y="2617200"/>
              <a:ext cx="5340348" cy="1854200"/>
            </p:xfrm>
            <a:graphic>
              <a:graphicData uri="http://schemas.openxmlformats.org/drawingml/2006/table">
                <a:tbl>
                  <a:tblPr firstRow="1" bandRow="1">
                    <a:tableStyleId>{0E3FDE45-AF77-4B5C-9715-49D594BDF05E}</a:tableStyleId>
                  </a:tblPr>
                  <a:tblGrid>
                    <a:gridCol w="1738168">
                      <a:extLst>
                        <a:ext uri="{9D8B030D-6E8A-4147-A177-3AD203B41FA5}">
                          <a16:colId xmlns:a16="http://schemas.microsoft.com/office/drawing/2014/main" val="1217204528"/>
                        </a:ext>
                      </a:extLst>
                    </a:gridCol>
                    <a:gridCol w="1116281">
                      <a:extLst>
                        <a:ext uri="{9D8B030D-6E8A-4147-A177-3AD203B41FA5}">
                          <a16:colId xmlns:a16="http://schemas.microsoft.com/office/drawing/2014/main" val="4242966864"/>
                        </a:ext>
                      </a:extLst>
                    </a:gridCol>
                    <a:gridCol w="1150812">
                      <a:extLst>
                        <a:ext uri="{9D8B030D-6E8A-4147-A177-3AD203B41FA5}">
                          <a16:colId xmlns:a16="http://schemas.microsoft.com/office/drawing/2014/main" val="3817663289"/>
                        </a:ext>
                      </a:extLst>
                    </a:gridCol>
                    <a:gridCol w="1335087">
                      <a:extLst>
                        <a:ext uri="{9D8B030D-6E8A-4147-A177-3AD203B41FA5}">
                          <a16:colId xmlns:a16="http://schemas.microsoft.com/office/drawing/2014/main" val="3445684595"/>
                        </a:ext>
                      </a:extLst>
                    </a:gridCol>
                  </a:tblGrid>
                  <a:tr h="370840">
                    <a:tc rowSpan="3">
                      <a:txBody>
                        <a:bodyPr/>
                        <a:lstStyle/>
                        <a:p>
                          <a:endParaRPr lang="en-US" dirty="0"/>
                        </a:p>
                      </a:txBody>
                      <a:tcPr/>
                    </a:tc>
                    <a:tc gridSpan="3">
                      <a:txBody>
                        <a:bodyPr/>
                        <a:lstStyle/>
                        <a:p>
                          <a:pPr algn="ctr"/>
                          <a:r>
                            <a:rPr lang="en-US" dirty="0"/>
                            <a:t>Distance (m)</a:t>
                          </a:r>
                        </a:p>
                      </a:txBody>
                      <a:tcPr/>
                    </a:tc>
                    <a:tc hMerge="1">
                      <a:txBody>
                        <a:bodyPr/>
                        <a:lstStyle/>
                        <a:p>
                          <a:endParaRPr lang="en-US"/>
                        </a:p>
                      </a:txBody>
                      <a:tcPr/>
                    </a:tc>
                    <a:tc hMerge="1">
                      <a:txBody>
                        <a:bodyPr/>
                        <a:lstStyle/>
                        <a:p>
                          <a:endParaRPr lang="en-US" dirty="0"/>
                        </a:p>
                      </a:txBody>
                      <a:tcPr/>
                    </a:tc>
                    <a:extLst>
                      <a:ext uri="{0D108BD9-81ED-4DB2-BD59-A6C34878D82A}">
                        <a16:rowId xmlns:a16="http://schemas.microsoft.com/office/drawing/2014/main" val="2781194468"/>
                      </a:ext>
                    </a:extLst>
                  </a:tr>
                  <a:tr h="370840">
                    <a:tc vMerge="1">
                      <a:txBody>
                        <a:bodyPr/>
                        <a:lstStyle/>
                        <a:p>
                          <a:endParaRPr lang="en-US" dirty="0"/>
                        </a:p>
                      </a:txBody>
                      <a:tcPr/>
                    </a:tc>
                    <a:tc>
                      <a:txBody>
                        <a:bodyPr/>
                        <a:lstStyle/>
                        <a:p>
                          <a:pPr algn="ctr"/>
                          <a:r>
                            <a:rPr lang="en-US" dirty="0"/>
                            <a:t>15</a:t>
                          </a:r>
                        </a:p>
                      </a:txBody>
                      <a:tcPr/>
                    </a:tc>
                    <a:tc>
                      <a:txBody>
                        <a:bodyPr/>
                        <a:lstStyle/>
                        <a:p>
                          <a:pPr algn="ctr"/>
                          <a:r>
                            <a:rPr lang="en-US" dirty="0"/>
                            <a:t>30</a:t>
                          </a:r>
                        </a:p>
                      </a:txBody>
                      <a:tcPr/>
                    </a:tc>
                    <a:tc>
                      <a:txBody>
                        <a:bodyPr/>
                        <a:lstStyle/>
                        <a:p>
                          <a:pPr algn="ctr"/>
                          <a:r>
                            <a:rPr lang="en-US" dirty="0"/>
                            <a:t>60</a:t>
                          </a:r>
                        </a:p>
                      </a:txBody>
                      <a:tcPr/>
                    </a:tc>
                    <a:extLst>
                      <a:ext uri="{0D108BD9-81ED-4DB2-BD59-A6C34878D82A}">
                        <a16:rowId xmlns:a16="http://schemas.microsoft.com/office/drawing/2014/main" val="1091813520"/>
                      </a:ext>
                    </a:extLst>
                  </a:tr>
                  <a:tr h="370840">
                    <a:tc vMerge="1">
                      <a:txBody>
                        <a:bodyPr/>
                        <a:lstStyle/>
                        <a:p>
                          <a:endParaRPr lang="en-US" dirty="0"/>
                        </a:p>
                      </a:txBody>
                      <a:tcPr/>
                    </a:tc>
                    <a:tc gridSpan="3">
                      <a:txBody>
                        <a:bodyPr/>
                        <a:lstStyle/>
                        <a:p>
                          <a:pPr algn="ctr"/>
                          <a:r>
                            <a:rPr lang="en-US" dirty="0"/>
                            <a:t>Blast Overpressure (Bar)</a:t>
                          </a:r>
                        </a:p>
                      </a:txBody>
                      <a:tcPr/>
                    </a:tc>
                    <a:tc hMerge="1">
                      <a:txBody>
                        <a:bodyPr/>
                        <a:lstStyle/>
                        <a:p>
                          <a:endParaRPr lang="en-US"/>
                        </a:p>
                      </a:txBody>
                      <a:tcPr/>
                    </a:tc>
                    <a:tc hMerge="1">
                      <a:txBody>
                        <a:bodyPr/>
                        <a:lstStyle/>
                        <a:p>
                          <a:endParaRPr lang="en-US" dirty="0"/>
                        </a:p>
                      </a:txBody>
                      <a:tcPr/>
                    </a:tc>
                    <a:extLst>
                      <a:ext uri="{0D108BD9-81ED-4DB2-BD59-A6C34878D82A}">
                        <a16:rowId xmlns:a16="http://schemas.microsoft.com/office/drawing/2014/main" val="1807073642"/>
                      </a:ext>
                    </a:extLst>
                  </a:tr>
                  <a:tr h="370840">
                    <a:tc>
                      <a:txBody>
                        <a:bodyPr/>
                        <a:lstStyle/>
                        <a:p>
                          <a:endParaRPr lang="en-US"/>
                        </a:p>
                      </a:txBody>
                      <a:tcPr>
                        <a:blipFill>
                          <a:blip r:embed="rId2"/>
                          <a:stretch>
                            <a:fillRect t="-300000" r="-208029" b="-120000"/>
                          </a:stretch>
                        </a:blipFill>
                      </a:tcPr>
                    </a:tc>
                    <a:tc>
                      <a:txBody>
                        <a:bodyPr/>
                        <a:lstStyle/>
                        <a:p>
                          <a:pPr algn="ctr"/>
                          <a:r>
                            <a:rPr lang="en-US" dirty="0"/>
                            <a:t>0.41</a:t>
                          </a:r>
                        </a:p>
                      </a:txBody>
                      <a:tcPr/>
                    </a:tc>
                    <a:tc>
                      <a:txBody>
                        <a:bodyPr/>
                        <a:lstStyle/>
                        <a:p>
                          <a:pPr algn="ctr"/>
                          <a:r>
                            <a:rPr lang="en-US"/>
                            <a:t>0.14</a:t>
                          </a:r>
                          <a:endParaRPr lang="en-US" dirty="0"/>
                        </a:p>
                      </a:txBody>
                      <a:tcPr/>
                    </a:tc>
                    <a:tc>
                      <a:txBody>
                        <a:bodyPr/>
                        <a:lstStyle/>
                        <a:p>
                          <a:pPr algn="ctr"/>
                          <a:r>
                            <a:rPr lang="en-US" dirty="0"/>
                            <a:t>0.06</a:t>
                          </a:r>
                        </a:p>
                      </a:txBody>
                      <a:tcPr/>
                    </a:tc>
                    <a:extLst>
                      <a:ext uri="{0D108BD9-81ED-4DB2-BD59-A6C34878D82A}">
                        <a16:rowId xmlns:a16="http://schemas.microsoft.com/office/drawing/2014/main" val="1948170791"/>
                      </a:ext>
                    </a:extLst>
                  </a:tr>
                  <a:tr h="370840">
                    <a:tc>
                      <a:txBody>
                        <a:bodyPr/>
                        <a:lstStyle/>
                        <a:p>
                          <a:endParaRPr lang="en-US"/>
                        </a:p>
                      </a:txBody>
                      <a:tcPr>
                        <a:blipFill>
                          <a:blip r:embed="rId2"/>
                          <a:stretch>
                            <a:fillRect t="-413793" r="-208029" b="-24138"/>
                          </a:stretch>
                        </a:blipFill>
                      </a:tcPr>
                    </a:tc>
                    <a:tc>
                      <a:txBody>
                        <a:bodyPr/>
                        <a:lstStyle/>
                        <a:p>
                          <a:pPr algn="ctr"/>
                          <a:r>
                            <a:rPr lang="en-US" dirty="0"/>
                            <a:t>0.41</a:t>
                          </a:r>
                        </a:p>
                      </a:txBody>
                      <a:tcPr/>
                    </a:tc>
                    <a:tc>
                      <a:txBody>
                        <a:bodyPr/>
                        <a:lstStyle/>
                        <a:p>
                          <a:pPr algn="ctr"/>
                          <a:r>
                            <a:rPr lang="en-US" dirty="0"/>
                            <a:t>0.16</a:t>
                          </a:r>
                        </a:p>
                      </a:txBody>
                      <a:tcPr/>
                    </a:tc>
                    <a:tc>
                      <a:txBody>
                        <a:bodyPr/>
                        <a:lstStyle/>
                        <a:p>
                          <a:pPr algn="ctr"/>
                          <a:r>
                            <a:rPr lang="en-US" dirty="0"/>
                            <a:t>0.03</a:t>
                          </a:r>
                        </a:p>
                      </a:txBody>
                      <a:tcPr/>
                    </a:tc>
                    <a:extLst>
                      <a:ext uri="{0D108BD9-81ED-4DB2-BD59-A6C34878D82A}">
                        <a16:rowId xmlns:a16="http://schemas.microsoft.com/office/drawing/2014/main" val="2003730380"/>
                      </a:ext>
                    </a:extLst>
                  </a:tr>
                </a:tbl>
              </a:graphicData>
            </a:graphic>
          </p:graphicFrame>
        </mc:Fallback>
      </mc:AlternateContent>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BE8668A6-B92F-117B-FDD4-9A56C5064A96}"/>
                  </a:ext>
                </a:extLst>
              </p:cNvPr>
              <p:cNvSpPr>
                <a:spLocks noGrp="1"/>
              </p:cNvSpPr>
              <p:nvPr>
                <p:ph sz="quarter" idx="17"/>
              </p:nvPr>
            </p:nvSpPr>
            <p:spPr/>
            <p:txBody>
              <a:bodyPr/>
              <a:lstStyle/>
              <a:p>
                <a:r>
                  <a:rPr lang="en-US" dirty="0"/>
                  <a:t>Blast wave overpressure and velocity (from Rankine-</a:t>
                </a:r>
                <a:r>
                  <a:rPr lang="en-US" dirty="0" err="1"/>
                  <a:t>Hugoniot</a:t>
                </a:r>
                <a:r>
                  <a:rPr lang="en-US" dirty="0"/>
                  <a:t>, Taylor Theory</a:t>
                </a:r>
              </a:p>
              <a:p>
                <a:pPr marL="0" indent="0">
                  <a:buNone/>
                </a:pPr>
                <a:endParaRPr lang="en-US" dirty="0"/>
              </a:p>
              <a:p>
                <a:pPr marL="0" indent="0">
                  <a:buNone/>
                </a:pPr>
                <a14:m>
                  <m:oMathPara xmlns:m="http://schemas.openxmlformats.org/officeDocument/2006/math">
                    <m:oMath>
                      <m:f>
                        <m:fPr>
                          <m:ctrlPr>
                            <a:rPr lang="en-US" i="1">
                              <a:latin typeface="Cambria Math" panose="02040503050406030204" pitchFamily="18" charset="0"/>
                            </a:rPr>
                          </m:ctrlPr>
                        </m:fPr>
                        <m:num>
                          <m:sSub>
                            <m:sSubPr>
                              <m:ctrlPr>
                                <a:rPr lang="en-GB">
                                  <a:latin typeface="Cambria Math" panose="02040503050406030204" pitchFamily="18" charset="0"/>
                                </a:rPr>
                              </m:ctrlPr>
                            </m:sSubPr>
                            <m:e>
                              <m:r>
                                <a:rPr lang="en-GB">
                                  <a:latin typeface="Cambria Math" panose="02040503050406030204" pitchFamily="18" charset="0"/>
                                </a:rPr>
                                <m:t>𝑃</m:t>
                              </m:r>
                            </m:e>
                            <m:sub>
                              <m:r>
                                <a:rPr lang="en-GB">
                                  <a:latin typeface="Cambria Math" panose="02040503050406030204" pitchFamily="18" charset="0"/>
                                </a:rPr>
                                <m:t>𝑚𝑎𝑥</m:t>
                              </m:r>
                            </m:sub>
                          </m:sSub>
                          <m:r>
                            <a:rPr lang="en-GB">
                              <a:latin typeface="Cambria Math" panose="02040503050406030204" pitchFamily="18" charset="0"/>
                            </a:rPr>
                            <m:t>−</m:t>
                          </m:r>
                          <m:sSub>
                            <m:sSubPr>
                              <m:ctrlPr>
                                <a:rPr lang="en-GB">
                                  <a:latin typeface="Cambria Math" panose="02040503050406030204" pitchFamily="18" charset="0"/>
                                </a:rPr>
                              </m:ctrlPr>
                            </m:sSubPr>
                            <m:e>
                              <m:r>
                                <a:rPr lang="en-GB">
                                  <a:latin typeface="Cambria Math" panose="02040503050406030204" pitchFamily="18" charset="0"/>
                                </a:rPr>
                                <m:t>𝑃</m:t>
                              </m:r>
                            </m:e>
                            <m:sub>
                              <m:r>
                                <a:rPr lang="en-GB">
                                  <a:latin typeface="Cambria Math" panose="02040503050406030204" pitchFamily="18" charset="0"/>
                                </a:rPr>
                                <m:t>𝑜</m:t>
                              </m:r>
                            </m:sub>
                          </m:sSub>
                        </m:num>
                        <m:den>
                          <m:sSub>
                            <m:sSubPr>
                              <m:ctrlPr>
                                <a:rPr lang="en-GB">
                                  <a:latin typeface="Cambria Math" panose="02040503050406030204" pitchFamily="18" charset="0"/>
                                </a:rPr>
                              </m:ctrlPr>
                            </m:sSubPr>
                            <m:e>
                              <m:r>
                                <a:rPr lang="en-GB">
                                  <a:latin typeface="Cambria Math" panose="02040503050406030204" pitchFamily="18" charset="0"/>
                                </a:rPr>
                                <m:t>𝑃</m:t>
                              </m:r>
                            </m:e>
                            <m:sub>
                              <m:r>
                                <a:rPr lang="en-GB" b="0" i="1" smtClean="0">
                                  <a:latin typeface="Cambria Math" panose="02040503050406030204" pitchFamily="18" charset="0"/>
                                </a:rPr>
                                <m:t>𝑜</m:t>
                              </m:r>
                            </m:sub>
                          </m:sSub>
                        </m:den>
                      </m:f>
                      <m:r>
                        <a:rPr lang="en-GB" b="0" i="1" smtClean="0">
                          <a:latin typeface="Cambria Math" panose="02040503050406030204" pitchFamily="18" charset="0"/>
                        </a:rPr>
                        <m:t>=</m:t>
                      </m:r>
                      <m:f>
                        <m:fPr>
                          <m:ctrlPr>
                            <a:rPr lang="en-GB" b="0" i="1" smtClean="0">
                              <a:latin typeface="Cambria Math" panose="02040503050406030204" pitchFamily="18" charset="0"/>
                            </a:rPr>
                          </m:ctrlPr>
                        </m:fPr>
                        <m:num>
                          <m:sSup>
                            <m:sSupPr>
                              <m:ctrlPr>
                                <a:rPr lang="en-GB" b="0" i="1" smtClean="0">
                                  <a:latin typeface="Cambria Math" panose="02040503050406030204" pitchFamily="18" charset="0"/>
                                </a:rPr>
                              </m:ctrlPr>
                            </m:sSupPr>
                            <m:e>
                              <m:r>
                                <a:rPr lang="en-GB" b="0" i="1" smtClean="0">
                                  <a:latin typeface="Cambria Math" panose="02040503050406030204" pitchFamily="18" charset="0"/>
                                </a:rPr>
                                <m:t>𝑣</m:t>
                              </m:r>
                            </m:e>
                            <m:sup>
                              <m:r>
                                <a:rPr lang="en-GB" b="0" i="1" smtClean="0">
                                  <a:latin typeface="Cambria Math" panose="02040503050406030204" pitchFamily="18" charset="0"/>
                                </a:rPr>
                                <m:t>2</m:t>
                              </m:r>
                            </m:sup>
                          </m:sSup>
                          <m:r>
                            <a:rPr lang="en-GB" b="0" i="1" smtClean="0">
                              <a:latin typeface="Cambria Math" panose="02040503050406030204" pitchFamily="18" charset="0"/>
                            </a:rPr>
                            <m:t>−</m:t>
                          </m:r>
                          <m:sSup>
                            <m:sSupPr>
                              <m:ctrlPr>
                                <a:rPr lang="en-GB" b="0" i="1" smtClean="0">
                                  <a:latin typeface="Cambria Math" panose="02040503050406030204" pitchFamily="18" charset="0"/>
                                </a:rPr>
                              </m:ctrlPr>
                            </m:sSupPr>
                            <m:e>
                              <m:r>
                                <a:rPr lang="en-GB" b="0" i="1" smtClean="0">
                                  <a:latin typeface="Cambria Math" panose="02040503050406030204" pitchFamily="18" charset="0"/>
                                </a:rPr>
                                <m:t>𝑐</m:t>
                              </m:r>
                            </m:e>
                            <m:sup>
                              <m:r>
                                <a:rPr lang="en-GB" b="0" i="1" smtClean="0">
                                  <a:latin typeface="Cambria Math" panose="02040503050406030204" pitchFamily="18" charset="0"/>
                                </a:rPr>
                                <m:t>2</m:t>
                              </m:r>
                            </m:sup>
                          </m:sSup>
                        </m:num>
                        <m:den>
                          <m:sSup>
                            <m:sSupPr>
                              <m:ctrlPr>
                                <a:rPr lang="en-GB" b="0" i="1" smtClean="0">
                                  <a:latin typeface="Cambria Math" panose="02040503050406030204" pitchFamily="18" charset="0"/>
                                </a:rPr>
                              </m:ctrlPr>
                            </m:sSupPr>
                            <m:e>
                              <m:r>
                                <a:rPr lang="en-GB" b="0" i="1" smtClean="0">
                                  <a:latin typeface="Cambria Math" panose="02040503050406030204" pitchFamily="18" charset="0"/>
                                </a:rPr>
                                <m:t>𝑐</m:t>
                              </m:r>
                            </m:e>
                            <m:sup>
                              <m:r>
                                <a:rPr lang="en-GB" b="0" i="1" smtClean="0">
                                  <a:latin typeface="Cambria Math" panose="02040503050406030204" pitchFamily="18" charset="0"/>
                                </a:rPr>
                                <m:t>2</m:t>
                              </m:r>
                            </m:sup>
                          </m:sSup>
                        </m:den>
                      </m:f>
                      <m:d>
                        <m:dPr>
                          <m:ctrlPr>
                            <a:rPr lang="en-GB" b="0" i="1" smtClean="0">
                              <a:latin typeface="Cambria Math" panose="02040503050406030204" pitchFamily="18" charset="0"/>
                            </a:rPr>
                          </m:ctrlPr>
                        </m:dPr>
                        <m:e>
                          <m:f>
                            <m:fPr>
                              <m:ctrlPr>
                                <a:rPr lang="en-GB" b="0" i="1" smtClean="0">
                                  <a:latin typeface="Cambria Math" panose="02040503050406030204" pitchFamily="18" charset="0"/>
                                </a:rPr>
                              </m:ctrlPr>
                            </m:fPr>
                            <m:num>
                              <m:r>
                                <a:rPr lang="en-GB" b="0" i="1" smtClean="0">
                                  <a:latin typeface="Cambria Math" panose="02040503050406030204" pitchFamily="18" charset="0"/>
                                </a:rPr>
                                <m:t>2</m:t>
                              </m:r>
                              <m:r>
                                <a:rPr lang="en-GB" b="0" i="1" smtClean="0">
                                  <a:latin typeface="Cambria Math" panose="02040503050406030204" pitchFamily="18" charset="0"/>
                                  <a:ea typeface="Cambria Math" panose="02040503050406030204" pitchFamily="18" charset="0"/>
                                </a:rPr>
                                <m:t>𝛾</m:t>
                              </m:r>
                            </m:num>
                            <m:den>
                              <m:r>
                                <a:rPr lang="en-GB" b="0" i="1" smtClean="0">
                                  <a:latin typeface="Cambria Math" panose="02040503050406030204" pitchFamily="18" charset="0"/>
                                  <a:ea typeface="Cambria Math" panose="02040503050406030204" pitchFamily="18" charset="0"/>
                                </a:rPr>
                                <m:t>𝛾</m:t>
                              </m:r>
                              <m:r>
                                <a:rPr lang="en-GB" b="0" i="1" smtClean="0">
                                  <a:latin typeface="Cambria Math" panose="02040503050406030204" pitchFamily="18" charset="0"/>
                                  <a:ea typeface="Cambria Math" panose="02040503050406030204" pitchFamily="18" charset="0"/>
                                </a:rPr>
                                <m:t>+1</m:t>
                              </m:r>
                            </m:den>
                          </m:f>
                        </m:e>
                      </m:d>
                    </m:oMath>
                  </m:oMathPara>
                </a14:m>
                <a:endParaRPr lang="en-US" dirty="0"/>
              </a:p>
              <a:p>
                <a:pPr marL="0" indent="0">
                  <a:buNone/>
                </a:pPr>
                <a:r>
                  <a:rPr lang="en-US" sz="1200" dirty="0"/>
                  <a:t>Where: Po = ambient pressure</a:t>
                </a:r>
              </a:p>
              <a:p>
                <a:pPr marL="0" indent="0">
                  <a:buNone/>
                </a:pPr>
                <a:r>
                  <a:rPr lang="en-US" sz="1200" dirty="0"/>
                  <a:t>Pmax = peak pressure of blast wave at a given distance</a:t>
                </a:r>
              </a:p>
              <a:p>
                <a:pPr marL="0" indent="0">
                  <a:buNone/>
                </a:pPr>
                <a:r>
                  <a:rPr lang="en-US" sz="1200" dirty="0"/>
                  <a:t>V = velocity of blast wave at same distance</a:t>
                </a:r>
              </a:p>
              <a:p>
                <a:pPr marL="0" indent="0">
                  <a:buNone/>
                </a:pPr>
                <a:r>
                  <a:rPr lang="en-US" sz="1200" dirty="0"/>
                  <a:t>C = velocity of sound in air</a:t>
                </a:r>
              </a:p>
              <a:p>
                <a:pPr marL="0" indent="0">
                  <a:buNone/>
                </a:pPr>
                <a:r>
                  <a:rPr lang="en-US" sz="1200" dirty="0"/>
                  <a:t>Gamma = ration of specific heats (~1.405)</a:t>
                </a:r>
              </a:p>
              <a:p>
                <a:pPr marL="0" indent="0">
                  <a:buNone/>
                </a:pPr>
                <a:endParaRPr lang="en-US" dirty="0"/>
              </a:p>
            </p:txBody>
          </p:sp>
        </mc:Choice>
        <mc:Fallback xmlns="">
          <p:sp>
            <p:nvSpPr>
              <p:cNvPr id="6" name="Content Placeholder 5">
                <a:extLst>
                  <a:ext uri="{FF2B5EF4-FFF2-40B4-BE49-F238E27FC236}">
                    <a16:creationId xmlns:a16="http://schemas.microsoft.com/office/drawing/2014/main" id="{BE8668A6-B92F-117B-FDD4-9A56C5064A96}"/>
                  </a:ext>
                </a:extLst>
              </p:cNvPr>
              <p:cNvSpPr>
                <a:spLocks noGrp="1" noRot="1" noChangeAspect="1" noMove="1" noResize="1" noEditPoints="1" noAdjustHandles="1" noChangeArrowheads="1" noChangeShapeType="1" noTextEdit="1"/>
              </p:cNvSpPr>
              <p:nvPr>
                <p:ph sz="quarter" idx="17"/>
              </p:nvPr>
            </p:nvSpPr>
            <p:spPr>
              <a:blipFill>
                <a:blip r:embed="rId3"/>
                <a:stretch>
                  <a:fillRect l="-2607" t="-2881" b="-7407"/>
                </a:stretch>
              </a:blipFill>
            </p:spPr>
            <p:txBody>
              <a:bodyPr/>
              <a:lstStyle/>
              <a:p>
                <a:r>
                  <a:rPr lang="en-US">
                    <a:noFill/>
                  </a:rPr>
                  <a:t> </a:t>
                </a:r>
              </a:p>
            </p:txBody>
          </p:sp>
        </mc:Fallback>
      </mc:AlternateContent>
      <p:sp>
        <p:nvSpPr>
          <p:cNvPr id="7" name="Text Placeholder 6">
            <a:extLst>
              <a:ext uri="{FF2B5EF4-FFF2-40B4-BE49-F238E27FC236}">
                <a16:creationId xmlns:a16="http://schemas.microsoft.com/office/drawing/2014/main" id="{CE2EC86C-74C0-BBA6-B053-5FD895D818C8}"/>
              </a:ext>
            </a:extLst>
          </p:cNvPr>
          <p:cNvSpPr>
            <a:spLocks noGrp="1"/>
          </p:cNvSpPr>
          <p:nvPr>
            <p:ph type="body" sz="quarter" idx="19"/>
          </p:nvPr>
        </p:nvSpPr>
        <p:spPr/>
        <p:txBody>
          <a:bodyPr/>
          <a:lstStyle/>
          <a:p>
            <a:r>
              <a:rPr lang="en-US" dirty="0"/>
              <a:t>Overpressure from 227 kg bomb</a:t>
            </a:r>
          </a:p>
        </p:txBody>
      </p:sp>
      <p:sp>
        <p:nvSpPr>
          <p:cNvPr id="8" name="Title 3">
            <a:extLst>
              <a:ext uri="{FF2B5EF4-FFF2-40B4-BE49-F238E27FC236}">
                <a16:creationId xmlns:a16="http://schemas.microsoft.com/office/drawing/2014/main" id="{B24802D4-CCD5-A5FA-60E5-740669F24788}"/>
              </a:ext>
            </a:extLst>
          </p:cNvPr>
          <p:cNvSpPr>
            <a:spLocks noGrp="1"/>
          </p:cNvSpPr>
          <p:nvPr>
            <p:ph type="title"/>
          </p:nvPr>
        </p:nvSpPr>
        <p:spPr>
          <a:xfrm>
            <a:off x="249276" y="639456"/>
            <a:ext cx="6096000" cy="1260000"/>
          </a:xfrm>
        </p:spPr>
        <p:txBody>
          <a:bodyPr/>
          <a:lstStyle/>
          <a:p>
            <a:r>
              <a:rPr lang="en-GB" sz="2800" b="0" kern="1200" dirty="0">
                <a:latin typeface="+mn-lt"/>
                <a:ea typeface="+mn-ea"/>
                <a:cs typeface="+mn-cs"/>
              </a:rPr>
              <a:t>The relationship between overpressure and wave velocity</a:t>
            </a:r>
            <a:endParaRPr lang="en-US" dirty="0"/>
          </a:p>
        </p:txBody>
      </p:sp>
    </p:spTree>
    <p:extLst>
      <p:ext uri="{BB962C8B-B14F-4D97-AF65-F5344CB8AC3E}">
        <p14:creationId xmlns:p14="http://schemas.microsoft.com/office/powerpoint/2010/main" val="38210191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D54D6DCD-A4A0-103E-6A1F-CC3DA599C095}"/>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dirty="0">
                <a:solidFill>
                  <a:srgbClr val="FFFFFF"/>
                </a:solidFill>
                <a:latin typeface="+mj-lt"/>
                <a:ea typeface="+mj-ea"/>
                <a:cs typeface="+mj-cs"/>
              </a:rPr>
              <a:t>Factors affecting the magnitude of the overpressure</a:t>
            </a:r>
            <a:endParaRPr lang="en-US"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B3C4DAC9-FE64-EEFE-ED86-E4B76D2F60B7}"/>
              </a:ext>
            </a:extLst>
          </p:cNvPr>
          <p:cNvSpPr>
            <a:spLocks noGrp="1"/>
          </p:cNvSpPr>
          <p:nvPr>
            <p:ph idx="1"/>
          </p:nvPr>
        </p:nvSpPr>
        <p:spPr>
          <a:xfrm>
            <a:off x="5520778" y="2137833"/>
            <a:ext cx="5093585" cy="3864989"/>
          </a:xfrm>
        </p:spPr>
        <p:txBody>
          <a:bodyPr wrap="square"/>
          <a:lstStyle/>
          <a:p>
            <a:pPr marL="514350" indent="-514350">
              <a:buAutoNum type="arabicPeriod"/>
            </a:pPr>
            <a:r>
              <a:rPr lang="en-US" dirty="0"/>
              <a:t>The distance of the wave from the </a:t>
            </a:r>
            <a:r>
              <a:rPr lang="en-US" dirty="0" err="1"/>
              <a:t>centre</a:t>
            </a:r>
            <a:r>
              <a:rPr lang="en-US" dirty="0"/>
              <a:t> of explosion (r);</a:t>
            </a:r>
          </a:p>
          <a:p>
            <a:pPr marL="514350" indent="-514350">
              <a:buAutoNum type="arabicPeriod"/>
            </a:pPr>
            <a:r>
              <a:rPr lang="en-US" dirty="0"/>
              <a:t>The explosion parameters of the charge (type, density, crystal habit); and</a:t>
            </a:r>
          </a:p>
          <a:p>
            <a:pPr marL="514350" indent="-514350">
              <a:buAutoNum type="arabicPeriod"/>
            </a:pPr>
            <a:r>
              <a:rPr lang="en-US" dirty="0"/>
              <a:t>The weight of the charge (W).</a:t>
            </a:r>
          </a:p>
        </p:txBody>
      </p:sp>
    </p:spTree>
    <p:extLst>
      <p:ext uri="{BB962C8B-B14F-4D97-AF65-F5344CB8AC3E}">
        <p14:creationId xmlns:p14="http://schemas.microsoft.com/office/powerpoint/2010/main" val="36539707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
            <a:extLst>
              <a:ext uri="{FF2B5EF4-FFF2-40B4-BE49-F238E27FC236}">
                <a16:creationId xmlns:a16="http://schemas.microsoft.com/office/drawing/2014/main" id="{310D8E76-FF79-0727-BC55-6AB8E930E687}"/>
              </a:ext>
            </a:extLst>
          </p:cNvPr>
          <p:cNvSpPr>
            <a:spLocks noGrp="1"/>
          </p:cNvSpPr>
          <p:nvPr>
            <p:ph type="body" sz="quarter" idx="19"/>
          </p:nvPr>
        </p:nvSpPr>
        <p:spPr>
          <a:xfrm>
            <a:off x="0" y="1357200"/>
            <a:ext cx="12193200" cy="4744800"/>
          </a:xfrm>
        </p:spPr>
        <p:txBody>
          <a:bodyPr/>
          <a:lstStyle/>
          <a:p>
            <a:endParaRPr lang="en-US" dirty="0"/>
          </a:p>
        </p:txBody>
      </p:sp>
      <p:sp>
        <p:nvSpPr>
          <p:cNvPr id="14" name="Slide Number Placeholder 2">
            <a:extLst>
              <a:ext uri="{FF2B5EF4-FFF2-40B4-BE49-F238E27FC236}">
                <a16:creationId xmlns:a16="http://schemas.microsoft.com/office/drawing/2014/main" id="{5D7AE07B-8536-AFEE-6FCE-4CE8D3034C0E}"/>
              </a:ext>
            </a:extLst>
          </p:cNvPr>
          <p:cNvSpPr>
            <a:spLocks noGrp="1"/>
          </p:cNvSpPr>
          <p:nvPr>
            <p:ph type="sldNum" sz="quarter" idx="10"/>
          </p:nvPr>
        </p:nvSpPr>
        <p:spPr>
          <a:xfrm>
            <a:off x="11576984" y="250629"/>
            <a:ext cx="364217" cy="126000"/>
          </a:xfrm>
        </p:spPr>
        <p:txBody>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11</a:t>
            </a:fld>
            <a:endParaRPr kumimoji="0" lang="en-GB" sz="1200" b="0" i="0" u="none" strike="noStrike" kern="1200" cap="none" spc="0" normalizeH="0" baseline="0" noProof="0">
              <a:ln>
                <a:noFill/>
              </a:ln>
              <a:solidFill>
                <a:srgbClr val="3D4146"/>
              </a:solidFill>
              <a:effectLst/>
              <a:uLnTx/>
              <a:uFillTx/>
              <a:latin typeface="Calibri Light"/>
              <a:ea typeface="+mn-ea"/>
              <a:cs typeface="+mn-cs"/>
            </a:endParaRPr>
          </a:p>
        </p:txBody>
      </p:sp>
      <p:sp>
        <p:nvSpPr>
          <p:cNvPr id="16" name="Title 3">
            <a:extLst>
              <a:ext uri="{FF2B5EF4-FFF2-40B4-BE49-F238E27FC236}">
                <a16:creationId xmlns:a16="http://schemas.microsoft.com/office/drawing/2014/main" id="{BE9FB02A-A7B9-539B-ECD6-F0A7EB4614C7}"/>
              </a:ext>
            </a:extLst>
          </p:cNvPr>
          <p:cNvSpPr>
            <a:spLocks noGrp="1"/>
          </p:cNvSpPr>
          <p:nvPr>
            <p:ph type="title"/>
          </p:nvPr>
        </p:nvSpPr>
        <p:spPr>
          <a:xfrm>
            <a:off x="0" y="719138"/>
            <a:ext cx="6094800" cy="1260000"/>
          </a:xfrm>
        </p:spPr>
        <p:txBody>
          <a:bodyPr/>
          <a:lstStyle/>
          <a:p>
            <a:r>
              <a:rPr lang="en-US" dirty="0"/>
              <a:t>Hopkinson’s Scaling</a:t>
            </a:r>
          </a:p>
        </p:txBody>
      </p:sp>
      <p:sp>
        <p:nvSpPr>
          <p:cNvPr id="6" name="Content Placeholder 2">
            <a:extLst>
              <a:ext uri="{FF2B5EF4-FFF2-40B4-BE49-F238E27FC236}">
                <a16:creationId xmlns:a16="http://schemas.microsoft.com/office/drawing/2014/main" id="{03515FED-DD2E-EA2E-0934-C5A8C9331C2B}"/>
              </a:ext>
            </a:extLst>
          </p:cNvPr>
          <p:cNvSpPr>
            <a:spLocks noGrp="1"/>
          </p:cNvSpPr>
          <p:nvPr>
            <p:ph sz="quarter" idx="17"/>
          </p:nvPr>
        </p:nvSpPr>
        <p:spPr>
          <a:xfrm>
            <a:off x="326200" y="2580632"/>
            <a:ext cx="3560000" cy="3068021"/>
          </a:xfrm>
        </p:spPr>
        <p:txBody>
          <a:bodyPr vert="horz" lIns="0" tIns="0" rIns="0" bIns="0" rtlCol="0">
            <a:normAutofit/>
          </a:bodyPr>
          <a:lstStyle/>
          <a:p>
            <a:r>
              <a:rPr lang="en-GB" dirty="0"/>
              <a:t>The principle of similarity (1915)</a:t>
            </a:r>
          </a:p>
          <a:p>
            <a:r>
              <a:rPr lang="en-GB" dirty="0"/>
              <a:t>The pressure and certain properties of shock waves are similar if the scales of distance and time by which they are measured are changed by the same factors as the dimensions of the relevant charges</a:t>
            </a:r>
          </a:p>
          <a:p>
            <a:pPr marL="457200"/>
            <a:endParaRPr lang="en-GB" dirty="0"/>
          </a:p>
        </p:txBody>
      </p:sp>
      <p:sp>
        <p:nvSpPr>
          <p:cNvPr id="7" name="Content Placeholder 2">
            <a:extLst>
              <a:ext uri="{FF2B5EF4-FFF2-40B4-BE49-F238E27FC236}">
                <a16:creationId xmlns:a16="http://schemas.microsoft.com/office/drawing/2014/main" id="{C9F70AB6-2C79-E1CD-B429-48F21682083D}"/>
              </a:ext>
            </a:extLst>
          </p:cNvPr>
          <p:cNvSpPr txBox="1">
            <a:spLocks/>
          </p:cNvSpPr>
          <p:nvPr/>
        </p:nvSpPr>
        <p:spPr>
          <a:xfrm>
            <a:off x="8586129" y="2341024"/>
            <a:ext cx="3560000" cy="3068021"/>
          </a:xfrm>
          <a:prstGeom prst="rect">
            <a:avLst/>
          </a:prstGeom>
        </p:spPr>
        <p:txBody>
          <a:bodyPr vert="horz" lIns="0" tIns="0" rIns="0" bIns="0" rtlCol="0"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52000" marR="0" lvl="0" indent="-252000" algn="l" defTabSz="914348" rtl="0" eaLnBrk="1" fontAlgn="auto" latinLnBrk="0" hangingPunct="1">
              <a:lnSpc>
                <a:spcPct val="98000"/>
              </a:lnSpc>
              <a:spcBef>
                <a:spcPts val="1000"/>
              </a:spcBef>
              <a:spcAft>
                <a:spcPts val="0"/>
              </a:spcAft>
              <a:buClr>
                <a:srgbClr val="FC4C02"/>
              </a:buClr>
              <a:buSzTx/>
              <a:buFont typeface="Arial" panose="020B0604020202020204" pitchFamily="34" charset="0"/>
              <a:buChar char="•"/>
              <a:tabLst/>
              <a:defRPr/>
            </a:pPr>
            <a:r>
              <a:rPr kumimoji="0" lang="en-GB" sz="2000" b="0" i="0" u="none" strike="noStrike" kern="1200" cap="none" spc="0" normalizeH="0" baseline="0" noProof="0" dirty="0">
                <a:ln>
                  <a:noFill/>
                </a:ln>
                <a:solidFill>
                  <a:srgbClr val="3D4146"/>
                </a:solidFill>
                <a:effectLst/>
                <a:uLnTx/>
                <a:uFillTx/>
                <a:latin typeface="Calibri Light"/>
                <a:ea typeface="+mn-ea"/>
                <a:cs typeface="+mn-cs"/>
              </a:rPr>
              <a:t>Blast pressure is proportional to the power of the explosive</a:t>
            </a:r>
          </a:p>
          <a:p>
            <a:pPr marL="252000" marR="0" lvl="0" indent="-252000" algn="l" defTabSz="914348" rtl="0" eaLnBrk="1" fontAlgn="auto" latinLnBrk="0" hangingPunct="1">
              <a:lnSpc>
                <a:spcPct val="98000"/>
              </a:lnSpc>
              <a:spcBef>
                <a:spcPts val="1000"/>
              </a:spcBef>
              <a:spcAft>
                <a:spcPts val="0"/>
              </a:spcAft>
              <a:buClr>
                <a:srgbClr val="FC4C02"/>
              </a:buClr>
              <a:buSzTx/>
              <a:buFont typeface="Arial" panose="020B0604020202020204" pitchFamily="34" charset="0"/>
              <a:buChar char="•"/>
              <a:tabLst/>
              <a:defRPr/>
            </a:pPr>
            <a:r>
              <a:rPr kumimoji="0" lang="en-GB" sz="2000" b="0" i="0" u="none" strike="noStrike" kern="1200" cap="none" spc="0" normalizeH="0" baseline="0" noProof="0" dirty="0">
                <a:ln>
                  <a:noFill/>
                </a:ln>
                <a:solidFill>
                  <a:srgbClr val="3D4146"/>
                </a:solidFill>
                <a:effectLst/>
                <a:uLnTx/>
                <a:uFillTx/>
                <a:latin typeface="Calibri Light"/>
                <a:ea typeface="+mn-ea"/>
                <a:cs typeface="+mn-cs"/>
              </a:rPr>
              <a:t>Peak overpressure at a given distance is proportional to the cube root of the charge weight</a:t>
            </a:r>
          </a:p>
          <a:p>
            <a:pPr marL="252000" marR="0" lvl="0" indent="-252000" algn="l" defTabSz="914348" rtl="0" eaLnBrk="1" fontAlgn="auto" latinLnBrk="0" hangingPunct="1">
              <a:lnSpc>
                <a:spcPct val="98000"/>
              </a:lnSpc>
              <a:spcBef>
                <a:spcPts val="1000"/>
              </a:spcBef>
              <a:spcAft>
                <a:spcPts val="0"/>
              </a:spcAft>
              <a:buClr>
                <a:srgbClr val="FC4C02"/>
              </a:buClr>
              <a:buSzTx/>
              <a:buFont typeface="Arial" panose="020B0604020202020204" pitchFamily="34" charset="0"/>
              <a:buChar char="•"/>
              <a:tabLst/>
              <a:defRPr/>
            </a:pPr>
            <a:r>
              <a:rPr kumimoji="0" lang="en-GB" sz="2000" b="0" i="0" u="none" strike="noStrike" kern="1200" cap="none" spc="0" normalizeH="0" baseline="0" noProof="0" dirty="0">
                <a:ln>
                  <a:noFill/>
                </a:ln>
                <a:solidFill>
                  <a:srgbClr val="3D4146"/>
                </a:solidFill>
                <a:effectLst/>
                <a:uLnTx/>
                <a:uFillTx/>
                <a:latin typeface="Calibri Light"/>
                <a:ea typeface="+mn-ea"/>
                <a:cs typeface="+mn-cs"/>
              </a:rPr>
              <a:t>For a given explosive (TNT)</a:t>
            </a:r>
          </a:p>
          <a:p>
            <a:pPr marL="252000" marR="0" lvl="0" indent="-252000" algn="l" defTabSz="914348" rtl="0" eaLnBrk="1" fontAlgn="auto" latinLnBrk="0" hangingPunct="1">
              <a:lnSpc>
                <a:spcPct val="98000"/>
              </a:lnSpc>
              <a:spcBef>
                <a:spcPts val="1000"/>
              </a:spcBef>
              <a:spcAft>
                <a:spcPts val="0"/>
              </a:spcAft>
              <a:buClr>
                <a:srgbClr val="FC4C02"/>
              </a:buClr>
              <a:buSzTx/>
              <a:buFont typeface="Arial" panose="020B0604020202020204" pitchFamily="34" charset="0"/>
              <a:buChar char="•"/>
              <a:tabLst/>
              <a:defRPr/>
            </a:pPr>
            <a:r>
              <a:rPr kumimoji="0" lang="en-GB" sz="2000" b="0" i="0" u="none" strike="noStrike" kern="1200" cap="none" spc="0" normalizeH="0" baseline="0" noProof="0" dirty="0">
                <a:ln>
                  <a:noFill/>
                </a:ln>
                <a:solidFill>
                  <a:srgbClr val="3D4146"/>
                </a:solidFill>
                <a:effectLst/>
                <a:uLnTx/>
                <a:uFillTx/>
                <a:latin typeface="Calibri Light"/>
                <a:ea typeface="+mn-ea"/>
                <a:cs typeface="+mn-cs"/>
              </a:rPr>
              <a:t>The charge is assumed to be compact and symmetrical</a:t>
            </a:r>
          </a:p>
        </p:txBody>
      </p:sp>
      <p:pic>
        <p:nvPicPr>
          <p:cNvPr id="3" name="Picture 2">
            <a:extLst>
              <a:ext uri="{FF2B5EF4-FFF2-40B4-BE49-F238E27FC236}">
                <a16:creationId xmlns:a16="http://schemas.microsoft.com/office/drawing/2014/main" id="{4B295537-C1C3-0F71-A50E-99440F6CB7C0}"/>
              </a:ext>
            </a:extLst>
          </p:cNvPr>
          <p:cNvPicPr>
            <a:picLocks noChangeAspect="1"/>
          </p:cNvPicPr>
          <p:nvPr/>
        </p:nvPicPr>
        <p:blipFill>
          <a:blip r:embed="rId2"/>
          <a:srcRect l="26924" t="47413" r="21246" b="-8"/>
          <a:stretch/>
        </p:blipFill>
        <p:spPr>
          <a:xfrm>
            <a:off x="4250632" y="2259559"/>
            <a:ext cx="4030980" cy="3067685"/>
          </a:xfrm>
          <a:prstGeom prst="rect">
            <a:avLst/>
          </a:prstGeom>
          <a:noFill/>
        </p:spPr>
      </p:pic>
    </p:spTree>
    <p:extLst>
      <p:ext uri="{BB962C8B-B14F-4D97-AF65-F5344CB8AC3E}">
        <p14:creationId xmlns:p14="http://schemas.microsoft.com/office/powerpoint/2010/main" val="25417479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descr="Chart, diagram&#10;&#10;Description automatically generated with medium confidence">
            <a:extLst>
              <a:ext uri="{FF2B5EF4-FFF2-40B4-BE49-F238E27FC236}">
                <a16:creationId xmlns:a16="http://schemas.microsoft.com/office/drawing/2014/main" id="{816665A0-0610-152C-9623-980E5331D794}"/>
              </a:ext>
            </a:extLst>
          </p:cNvPr>
          <p:cNvPicPr>
            <a:picLocks noGrp="1" noChangeAspect="1"/>
          </p:cNvPicPr>
          <p:nvPr>
            <p:ph idx="1"/>
          </p:nvPr>
        </p:nvPicPr>
        <p:blipFill>
          <a:blip r:embed="rId2" cstate="screen">
            <a:alphaModFix amt="50000"/>
            <a:extLst>
              <a:ext uri="{28A0092B-C50C-407E-A947-70E740481C1C}">
                <a14:useLocalDpi xmlns:a14="http://schemas.microsoft.com/office/drawing/2010/main"/>
              </a:ext>
            </a:extLst>
          </a:blip>
          <a:stretch>
            <a:fillRect/>
          </a:stretch>
        </p:blipFill>
        <p:spPr>
          <a:xfrm>
            <a:off x="177069" y="1574995"/>
            <a:ext cx="5752879" cy="3865563"/>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12" name="Picture 11" descr="Diagram&#10;&#10;Description automatically generated">
            <a:extLst>
              <a:ext uri="{FF2B5EF4-FFF2-40B4-BE49-F238E27FC236}">
                <a16:creationId xmlns:a16="http://schemas.microsoft.com/office/drawing/2014/main" id="{B9924E1D-1163-91BC-4E57-9DDAB6819475}"/>
              </a:ext>
            </a:extLst>
          </p:cNvPr>
          <p:cNvPicPr>
            <a:picLocks noChangeAspect="1"/>
          </p:cNvPicPr>
          <p:nvPr/>
        </p:nvPicPr>
        <p:blipFill>
          <a:blip r:embed="rId3" cstate="screen">
            <a:alphaModFix amt="35000"/>
            <a:extLst>
              <a:ext uri="{28A0092B-C50C-407E-A947-70E740481C1C}">
                <a14:useLocalDpi xmlns:a14="http://schemas.microsoft.com/office/drawing/2010/main"/>
              </a:ext>
            </a:extLst>
          </a:blip>
          <a:stretch>
            <a:fillRect/>
          </a:stretch>
        </p:blipFill>
        <p:spPr>
          <a:xfrm>
            <a:off x="6262054" y="1168461"/>
            <a:ext cx="5102028" cy="4591431"/>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13" name="Content Placeholder 1">
            <a:extLst>
              <a:ext uri="{FF2B5EF4-FFF2-40B4-BE49-F238E27FC236}">
                <a16:creationId xmlns:a16="http://schemas.microsoft.com/office/drawing/2014/main" id="{B2DC0546-AF05-BECD-562C-A983818F4379}"/>
              </a:ext>
            </a:extLst>
          </p:cNvPr>
          <p:cNvSpPr txBox="1">
            <a:spLocks/>
          </p:cNvSpPr>
          <p:nvPr/>
        </p:nvSpPr>
        <p:spPr>
          <a:xfrm>
            <a:off x="961367" y="726750"/>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3D4146"/>
                </a:solidFill>
                <a:effectLst/>
                <a:uLnTx/>
                <a:uFillTx/>
                <a:latin typeface="Calibri Light"/>
                <a:ea typeface="+mn-ea"/>
                <a:cs typeface="+mn-cs"/>
              </a:rPr>
              <a:t>Peak overpressure vs actual distance (R)</a:t>
            </a:r>
          </a:p>
        </p:txBody>
      </p:sp>
      <p:sp>
        <p:nvSpPr>
          <p:cNvPr id="14" name="Content Placeholder 1">
            <a:extLst>
              <a:ext uri="{FF2B5EF4-FFF2-40B4-BE49-F238E27FC236}">
                <a16:creationId xmlns:a16="http://schemas.microsoft.com/office/drawing/2014/main" id="{249667E3-17CC-5127-1F22-642BF2002D5F}"/>
              </a:ext>
            </a:extLst>
          </p:cNvPr>
          <p:cNvSpPr txBox="1">
            <a:spLocks/>
          </p:cNvSpPr>
          <p:nvPr/>
        </p:nvSpPr>
        <p:spPr>
          <a:xfrm>
            <a:off x="6792811" y="69157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FFFFFF"/>
                </a:solidFill>
                <a:effectLst/>
                <a:uLnTx/>
                <a:uFillTx/>
                <a:latin typeface="Calibri Light"/>
                <a:ea typeface="+mn-ea"/>
                <a:cs typeface="+mn-cs"/>
              </a:rPr>
              <a:t>Peak overpressure vs scaled distance (Z)</a:t>
            </a:r>
          </a:p>
        </p:txBody>
      </p:sp>
      <mc:AlternateContent xmlns:mc="http://schemas.openxmlformats.org/markup-compatibility/2006">
        <mc:Choice xmlns:a14="http://schemas.microsoft.com/office/drawing/2010/main" Requires="a14">
          <p:sp>
            <p:nvSpPr>
              <p:cNvPr id="2" name="TextBox 1">
                <a:extLst>
                  <a:ext uri="{FF2B5EF4-FFF2-40B4-BE49-F238E27FC236}">
                    <a16:creationId xmlns:a16="http://schemas.microsoft.com/office/drawing/2014/main" id="{CB0E1DD5-ACC7-D78E-C0B1-01D29AF1BBB1}"/>
                  </a:ext>
                </a:extLst>
              </p:cNvPr>
              <p:cNvSpPr txBox="1"/>
              <p:nvPr/>
            </p:nvSpPr>
            <p:spPr>
              <a:xfrm>
                <a:off x="8813068" y="2566312"/>
                <a:ext cx="2214772" cy="518604"/>
              </a:xfrm>
              <a:prstGeom prst="rect">
                <a:avLst/>
              </a:prstGeom>
              <a:noFill/>
            </p:spPr>
            <p:txBody>
              <a:bodyPr wrap="none" lIns="0" tIns="0" rIns="0" bIns="0" rtlCol="0">
                <a:spAutoFit/>
              </a:bodyPr>
              <a:lstStyle/>
              <a:p>
                <a14:m>
                  <m:oMathPara xmlns:m="http://schemas.openxmlformats.org/officeDocument/2006/math">
                    <m:oMath>
                      <m:r>
                        <a:rPr lang="en-GB" b="0" i="1" smtClean="0">
                          <a:latin typeface="Cambria Math" panose="02040503050406030204" pitchFamily="18" charset="0"/>
                        </a:rPr>
                        <m:t>𝑃𝑟𝑒𝑠𝑠𝑢𝑟𝑒</m:t>
                      </m:r>
                      <m:r>
                        <a:rPr lang="en-GB" b="0" i="1" smtClean="0">
                          <a:latin typeface="Cambria Math" panose="02040503050406030204" pitchFamily="18" charset="0"/>
                        </a:rPr>
                        <m:t> </m:t>
                      </m:r>
                      <m:r>
                        <a:rPr lang="en-GB" b="0" i="1" smtClean="0">
                          <a:latin typeface="Cambria Math" panose="02040503050406030204" pitchFamily="18" charset="0"/>
                        </a:rPr>
                        <m:t>𝐷𝑒𝑐𝑎𝑦</m:t>
                      </m:r>
                      <m:r>
                        <a:rPr lang="en-GB" b="0" i="1"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1</m:t>
                          </m:r>
                        </m:num>
                        <m:den>
                          <m:sSup>
                            <m:sSupPr>
                              <m:ctrlPr>
                                <a:rPr lang="en-GB" b="0" i="1" smtClean="0">
                                  <a:latin typeface="Cambria Math" panose="02040503050406030204" pitchFamily="18" charset="0"/>
                                </a:rPr>
                              </m:ctrlPr>
                            </m:sSupPr>
                            <m:e>
                              <m:r>
                                <a:rPr lang="en-GB" b="0" i="1" smtClean="0">
                                  <a:latin typeface="Cambria Math" panose="02040503050406030204" pitchFamily="18" charset="0"/>
                                </a:rPr>
                                <m:t>𝑟</m:t>
                              </m:r>
                            </m:e>
                            <m:sup>
                              <m:r>
                                <a:rPr lang="en-GB" b="0" i="1" smtClean="0">
                                  <a:latin typeface="Cambria Math" panose="02040503050406030204" pitchFamily="18" charset="0"/>
                                </a:rPr>
                                <m:t>3</m:t>
                              </m:r>
                            </m:sup>
                          </m:sSup>
                        </m:den>
                      </m:f>
                    </m:oMath>
                  </m:oMathPara>
                </a14:m>
                <a:endParaRPr lang="en-US" dirty="0"/>
              </a:p>
            </p:txBody>
          </p:sp>
        </mc:Choice>
        <mc:Fallback>
          <p:sp>
            <p:nvSpPr>
              <p:cNvPr id="2" name="TextBox 1">
                <a:extLst>
                  <a:ext uri="{FF2B5EF4-FFF2-40B4-BE49-F238E27FC236}">
                    <a16:creationId xmlns:a16="http://schemas.microsoft.com/office/drawing/2014/main" id="{CB0E1DD5-ACC7-D78E-C0B1-01D29AF1BBB1}"/>
                  </a:ext>
                </a:extLst>
              </p:cNvPr>
              <p:cNvSpPr txBox="1">
                <a:spLocks noRot="1" noChangeAspect="1" noMove="1" noResize="1" noEditPoints="1" noAdjustHandles="1" noChangeArrowheads="1" noChangeShapeType="1" noTextEdit="1"/>
              </p:cNvSpPr>
              <p:nvPr/>
            </p:nvSpPr>
            <p:spPr>
              <a:xfrm>
                <a:off x="8813068" y="2566312"/>
                <a:ext cx="2214772" cy="518604"/>
              </a:xfrm>
              <a:prstGeom prst="rect">
                <a:avLst/>
              </a:prstGeom>
              <a:blipFill>
                <a:blip r:embed="rId4"/>
                <a:stretch>
                  <a:fillRect l="-2286" t="-4878" b="-9756"/>
                </a:stretch>
              </a:blipFill>
            </p:spPr>
            <p:txBody>
              <a:bodyPr/>
              <a:lstStyle/>
              <a:p>
                <a:r>
                  <a:rPr lang="en-US">
                    <a:noFill/>
                  </a:rPr>
                  <a:t> </a:t>
                </a:r>
              </a:p>
            </p:txBody>
          </p:sp>
        </mc:Fallback>
      </mc:AlternateContent>
    </p:spTree>
    <p:extLst>
      <p:ext uri="{BB962C8B-B14F-4D97-AF65-F5344CB8AC3E}">
        <p14:creationId xmlns:p14="http://schemas.microsoft.com/office/powerpoint/2010/main" val="11421401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3CEB6C8-4BB3-0D4C-B98F-43F78285C95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241143" y="58993"/>
            <a:ext cx="5582732" cy="6799007"/>
          </a:xfrm>
          <a:prstGeom prst="rect">
            <a:avLst/>
          </a:prstGeom>
        </p:spPr>
      </p:pic>
      <p:pic>
        <p:nvPicPr>
          <p:cNvPr id="7" name="Picture 6">
            <a:hlinkClick r:id="rId4"/>
            <a:extLst>
              <a:ext uri="{FF2B5EF4-FFF2-40B4-BE49-F238E27FC236}">
                <a16:creationId xmlns:a16="http://schemas.microsoft.com/office/drawing/2014/main" id="{6F0990DB-8D8B-7D7C-CB7E-7B275FAB4089}"/>
              </a:ext>
            </a:extLst>
          </p:cNvPr>
          <p:cNvPicPr>
            <a:picLocks noChangeAspect="1"/>
          </p:cNvPicPr>
          <p:nvPr/>
        </p:nvPicPr>
        <p:blipFill>
          <a:blip r:embed="rId5"/>
          <a:stretch>
            <a:fillRect/>
          </a:stretch>
        </p:blipFill>
        <p:spPr>
          <a:xfrm>
            <a:off x="1173103" y="1237985"/>
            <a:ext cx="2917448" cy="2191015"/>
          </a:xfrm>
          <a:prstGeom prst="rect">
            <a:avLst/>
          </a:prstGeom>
          <a:ln w="57150">
            <a:solidFill>
              <a:srgbClr val="FF0000"/>
            </a:solidFill>
          </a:ln>
        </p:spPr>
      </p:pic>
      <p:sp>
        <p:nvSpPr>
          <p:cNvPr id="9" name="TextBox 8">
            <a:extLst>
              <a:ext uri="{FF2B5EF4-FFF2-40B4-BE49-F238E27FC236}">
                <a16:creationId xmlns:a16="http://schemas.microsoft.com/office/drawing/2014/main" id="{9F5D1418-0FB9-12AE-4F8D-55BC21C8B55D}"/>
              </a:ext>
            </a:extLst>
          </p:cNvPr>
          <p:cNvSpPr txBox="1"/>
          <p:nvPr/>
        </p:nvSpPr>
        <p:spPr>
          <a:xfrm>
            <a:off x="6581467" y="58993"/>
            <a:ext cx="8561438" cy="369332"/>
          </a:xfrm>
          <a:prstGeom prst="rect">
            <a:avLst/>
          </a:prstGeom>
          <a:noFill/>
        </p:spPr>
        <p:txBody>
          <a:bodyPr wrap="square">
            <a:spAutoFit/>
          </a:bodyPr>
          <a:lstStyle/>
          <a:p>
            <a:r>
              <a:rPr lang="en-GB" sz="1800" dirty="0"/>
              <a:t>Kingery - </a:t>
            </a:r>
            <a:r>
              <a:rPr lang="en-GB" sz="1800" dirty="0" err="1"/>
              <a:t>Bulmash</a:t>
            </a:r>
            <a:r>
              <a:rPr lang="en-GB" sz="1800" dirty="0"/>
              <a:t> Curves for Blast Overpressure</a:t>
            </a:r>
          </a:p>
        </p:txBody>
      </p:sp>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A69267BC-49F1-8F02-2AA1-4304EC017608}"/>
                  </a:ext>
                </a:extLst>
              </p:cNvPr>
              <p:cNvSpPr txBox="1"/>
              <p:nvPr/>
            </p:nvSpPr>
            <p:spPr>
              <a:xfrm>
                <a:off x="1358226" y="3973061"/>
                <a:ext cx="2247475" cy="1159548"/>
              </a:xfrm>
              <a:prstGeom prst="rect">
                <a:avLst/>
              </a:prstGeom>
              <a:noFill/>
            </p:spPr>
            <p:txBody>
              <a:bodyPr wrap="none" lIns="0" tIns="0" rIns="0" bIns="0" rtlCol="0">
                <a:spAutoFit/>
              </a:bodyPr>
              <a:lstStyle/>
              <a:p>
                <a:pPr/>
                <a14:m>
                  <m:oMathPara xmlns:m="http://schemas.openxmlformats.org/officeDocument/2006/math">
                    <m:oMath>
                      <m:r>
                        <a:rPr lang="en-GB" sz="4000" b="0" i="1" smtClean="0">
                          <a:solidFill>
                            <a:schemeClr val="bg1"/>
                          </a:solidFill>
                          <a:latin typeface="Cambria Math" panose="02040503050406030204" pitchFamily="18" charset="0"/>
                        </a:rPr>
                        <m:t>𝑍</m:t>
                      </m:r>
                      <m:r>
                        <a:rPr lang="en-GB" sz="4000" b="0" i="1" smtClean="0">
                          <a:solidFill>
                            <a:schemeClr val="bg1"/>
                          </a:solidFill>
                          <a:latin typeface="Cambria Math" panose="02040503050406030204" pitchFamily="18" charset="0"/>
                        </a:rPr>
                        <m:t>=</m:t>
                      </m:r>
                      <m:f>
                        <m:fPr>
                          <m:ctrlPr>
                            <a:rPr lang="en-GB" sz="4000" b="0" i="1" smtClean="0">
                              <a:solidFill>
                                <a:schemeClr val="bg1"/>
                              </a:solidFill>
                              <a:latin typeface="Cambria Math" panose="02040503050406030204" pitchFamily="18" charset="0"/>
                            </a:rPr>
                          </m:ctrlPr>
                        </m:fPr>
                        <m:num>
                          <m:r>
                            <a:rPr lang="en-GB" sz="4000" b="0" i="1" smtClean="0">
                              <a:solidFill>
                                <a:schemeClr val="bg1"/>
                              </a:solidFill>
                              <a:latin typeface="Cambria Math" panose="02040503050406030204" pitchFamily="18" charset="0"/>
                            </a:rPr>
                            <m:t>𝑅</m:t>
                          </m:r>
                        </m:num>
                        <m:den>
                          <m:sSup>
                            <m:sSupPr>
                              <m:ctrlPr>
                                <a:rPr lang="en-GB" sz="4000" b="0" i="1" smtClean="0">
                                  <a:solidFill>
                                    <a:schemeClr val="bg1"/>
                                  </a:solidFill>
                                  <a:latin typeface="Cambria Math" panose="02040503050406030204" pitchFamily="18" charset="0"/>
                                </a:rPr>
                              </m:ctrlPr>
                            </m:sSupPr>
                            <m:e>
                              <m:r>
                                <a:rPr lang="en-GB" sz="4000" b="0" i="1" smtClean="0">
                                  <a:solidFill>
                                    <a:schemeClr val="bg1"/>
                                  </a:solidFill>
                                  <a:latin typeface="Cambria Math" panose="02040503050406030204" pitchFamily="18" charset="0"/>
                                </a:rPr>
                                <m:t>𝑊</m:t>
                              </m:r>
                            </m:e>
                            <m:sup>
                              <m:r>
                                <a:rPr lang="en-GB" sz="4000" b="0" i="1" smtClean="0">
                                  <a:solidFill>
                                    <a:schemeClr val="bg1"/>
                                  </a:solidFill>
                                  <a:latin typeface="Cambria Math" panose="02040503050406030204" pitchFamily="18" charset="0"/>
                                </a:rPr>
                                <m:t>1/3</m:t>
                              </m:r>
                            </m:sup>
                          </m:sSup>
                        </m:den>
                      </m:f>
                    </m:oMath>
                  </m:oMathPara>
                </a14:m>
                <a:endParaRPr lang="en-US" sz="4000" dirty="0">
                  <a:solidFill>
                    <a:schemeClr val="bg1"/>
                  </a:solidFill>
                </a:endParaRPr>
              </a:p>
            </p:txBody>
          </p:sp>
        </mc:Choice>
        <mc:Fallback xmlns="">
          <p:sp>
            <p:nvSpPr>
              <p:cNvPr id="10" name="TextBox 9">
                <a:extLst>
                  <a:ext uri="{FF2B5EF4-FFF2-40B4-BE49-F238E27FC236}">
                    <a16:creationId xmlns:a16="http://schemas.microsoft.com/office/drawing/2014/main" id="{A69267BC-49F1-8F02-2AA1-4304EC017608}"/>
                  </a:ext>
                </a:extLst>
              </p:cNvPr>
              <p:cNvSpPr txBox="1">
                <a:spLocks noRot="1" noChangeAspect="1" noMove="1" noResize="1" noEditPoints="1" noAdjustHandles="1" noChangeArrowheads="1" noChangeShapeType="1" noTextEdit="1"/>
              </p:cNvSpPr>
              <p:nvPr/>
            </p:nvSpPr>
            <p:spPr>
              <a:xfrm>
                <a:off x="1358226" y="3973061"/>
                <a:ext cx="2247475" cy="1159548"/>
              </a:xfrm>
              <a:prstGeom prst="rect">
                <a:avLst/>
              </a:prstGeom>
              <a:blipFill>
                <a:blip r:embed="rId6"/>
                <a:stretch>
                  <a:fillRect l="-5085" r="-1695" b="-13978"/>
                </a:stretch>
              </a:blipFill>
            </p:spPr>
            <p:txBody>
              <a:bodyPr/>
              <a:lstStyle/>
              <a:p>
                <a:r>
                  <a:rPr lang="en-US">
                    <a:noFill/>
                  </a:rPr>
                  <a:t> </a:t>
                </a:r>
              </a:p>
            </p:txBody>
          </p:sp>
        </mc:Fallback>
      </mc:AlternateContent>
    </p:spTree>
    <p:extLst>
      <p:ext uri="{BB962C8B-B14F-4D97-AF65-F5344CB8AC3E}">
        <p14:creationId xmlns:p14="http://schemas.microsoft.com/office/powerpoint/2010/main" val="38428486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BE545-E3ED-9C7B-5A60-BA30D8D908D1}"/>
              </a:ext>
            </a:extLst>
          </p:cNvPr>
          <p:cNvSpPr>
            <a:spLocks noGrp="1"/>
          </p:cNvSpPr>
          <p:nvPr>
            <p:ph type="title"/>
          </p:nvPr>
        </p:nvSpPr>
        <p:spPr>
          <a:xfrm>
            <a:off x="3417291" y="349930"/>
            <a:ext cx="7956222" cy="1325563"/>
          </a:xfrm>
        </p:spPr>
        <p:txBody>
          <a:bodyPr/>
          <a:lstStyle/>
          <a:p>
            <a:r>
              <a:rPr lang="en-US" dirty="0"/>
              <a:t>Example</a:t>
            </a:r>
          </a:p>
        </p:txBody>
      </p:sp>
      <p:sp>
        <p:nvSpPr>
          <p:cNvPr id="3" name="Content Placeholder 2">
            <a:extLst>
              <a:ext uri="{FF2B5EF4-FFF2-40B4-BE49-F238E27FC236}">
                <a16:creationId xmlns:a16="http://schemas.microsoft.com/office/drawing/2014/main" id="{F007DE9C-0BD4-4DEF-B3B2-56C69C5EB769}"/>
              </a:ext>
            </a:extLst>
          </p:cNvPr>
          <p:cNvSpPr>
            <a:spLocks noGrp="1"/>
          </p:cNvSpPr>
          <p:nvPr>
            <p:ph idx="1"/>
          </p:nvPr>
        </p:nvSpPr>
        <p:spPr>
          <a:xfrm>
            <a:off x="3417291" y="1840820"/>
            <a:ext cx="7956222" cy="4667250"/>
          </a:xfrm>
        </p:spPr>
        <p:txBody>
          <a:bodyPr/>
          <a:lstStyle/>
          <a:p>
            <a:r>
              <a:rPr lang="en-US" dirty="0"/>
              <a:t>R = 10 m</a:t>
            </a:r>
          </a:p>
          <a:p>
            <a:r>
              <a:rPr lang="en-US" dirty="0"/>
              <a:t>W = 100 kg</a:t>
            </a:r>
          </a:p>
          <a:p>
            <a:r>
              <a:rPr lang="en-US" dirty="0"/>
              <a:t>Z = 2.15</a:t>
            </a:r>
          </a:p>
          <a:p>
            <a:endParaRPr lang="en-US" dirty="0"/>
          </a:p>
          <a:p>
            <a:r>
              <a:rPr lang="en-US" dirty="0"/>
              <a:t>P</a:t>
            </a:r>
            <a:r>
              <a:rPr lang="en-US" baseline="-25000" dirty="0"/>
              <a:t>i</a:t>
            </a:r>
            <a:r>
              <a:rPr lang="en-US" dirty="0"/>
              <a:t> = 250 kPa</a:t>
            </a:r>
          </a:p>
          <a:p>
            <a:r>
              <a:rPr lang="en-US" dirty="0" err="1"/>
              <a:t>P</a:t>
            </a:r>
            <a:r>
              <a:rPr lang="en-US" baseline="-25000" dirty="0" err="1"/>
              <a:t>r</a:t>
            </a:r>
            <a:r>
              <a:rPr lang="en-US" dirty="0"/>
              <a:t> = 1000 kPa</a:t>
            </a:r>
          </a:p>
          <a:p>
            <a:r>
              <a:rPr lang="en-US" dirty="0"/>
              <a:t>U = 0.5 m/</a:t>
            </a:r>
            <a:r>
              <a:rPr lang="en-US" dirty="0" err="1"/>
              <a:t>ms</a:t>
            </a:r>
            <a:endParaRPr lang="en-US" dirty="0"/>
          </a:p>
          <a:p>
            <a:r>
              <a:rPr lang="en-US" dirty="0" err="1"/>
              <a:t>t</a:t>
            </a:r>
            <a:r>
              <a:rPr lang="en-US" baseline="-25000" dirty="0" err="1"/>
              <a:t>A</a:t>
            </a:r>
            <a:r>
              <a:rPr lang="en-US" dirty="0"/>
              <a:t> = 1.9 </a:t>
            </a:r>
            <a:r>
              <a:rPr lang="en-US" dirty="0" err="1"/>
              <a:t>ms</a:t>
            </a:r>
            <a:endParaRPr lang="en-US" dirty="0"/>
          </a:p>
          <a:p>
            <a:endParaRPr lang="en-US" dirty="0"/>
          </a:p>
        </p:txBody>
      </p:sp>
      <p:pic>
        <p:nvPicPr>
          <p:cNvPr id="4" name="Picture 3">
            <a:extLst>
              <a:ext uri="{FF2B5EF4-FFF2-40B4-BE49-F238E27FC236}">
                <a16:creationId xmlns:a16="http://schemas.microsoft.com/office/drawing/2014/main" id="{373D0471-3A14-399D-4269-1EAD8A6A5BF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096000" y="29496"/>
            <a:ext cx="5582732" cy="6799007"/>
          </a:xfrm>
          <a:prstGeom prst="rect">
            <a:avLst/>
          </a:prstGeom>
        </p:spPr>
      </p:pic>
      <p:cxnSp>
        <p:nvCxnSpPr>
          <p:cNvPr id="6" name="Straight Connector 5">
            <a:extLst>
              <a:ext uri="{FF2B5EF4-FFF2-40B4-BE49-F238E27FC236}">
                <a16:creationId xmlns:a16="http://schemas.microsoft.com/office/drawing/2014/main" id="{6FA3ECAA-3005-6DA4-4AF3-9B85314C5203}"/>
              </a:ext>
            </a:extLst>
          </p:cNvPr>
          <p:cNvCxnSpPr>
            <a:cxnSpLocks/>
          </p:cNvCxnSpPr>
          <p:nvPr/>
        </p:nvCxnSpPr>
        <p:spPr>
          <a:xfrm flipV="1">
            <a:off x="9202057" y="365125"/>
            <a:ext cx="0" cy="5977618"/>
          </a:xfrm>
          <a:prstGeom prst="line">
            <a:avLst/>
          </a:prstGeom>
          <a:ln w="57150">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2DCD9A2-5DC7-6B61-D471-450882B9463F}"/>
              </a:ext>
            </a:extLst>
          </p:cNvPr>
          <p:cNvCxnSpPr/>
          <p:nvPr/>
        </p:nvCxnSpPr>
        <p:spPr>
          <a:xfrm flipH="1">
            <a:off x="5950857" y="3106057"/>
            <a:ext cx="32512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FE15954-CFEF-A503-4A53-3534EC9BB8A7}"/>
              </a:ext>
            </a:extLst>
          </p:cNvPr>
          <p:cNvCxnSpPr/>
          <p:nvPr/>
        </p:nvCxnSpPr>
        <p:spPr>
          <a:xfrm flipH="1">
            <a:off x="5943603" y="2634347"/>
            <a:ext cx="32512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10BC3E7-EEC9-1253-4D44-04158FB39405}"/>
              </a:ext>
            </a:extLst>
          </p:cNvPr>
          <p:cNvCxnSpPr/>
          <p:nvPr/>
        </p:nvCxnSpPr>
        <p:spPr>
          <a:xfrm flipH="1">
            <a:off x="5950863" y="5036462"/>
            <a:ext cx="32512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64D942A-E3A2-5D0E-08D2-CFC18F69DD64}"/>
              </a:ext>
            </a:extLst>
          </p:cNvPr>
          <p:cNvCxnSpPr/>
          <p:nvPr/>
        </p:nvCxnSpPr>
        <p:spPr>
          <a:xfrm flipH="1">
            <a:off x="5943609" y="4680864"/>
            <a:ext cx="3251200"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3528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694048" y="1496505"/>
            <a:ext cx="10803903" cy="3864989"/>
          </a:xfrm>
        </p:spPr>
        <p:txBody>
          <a:bodyPr wrap="square"/>
          <a:lstStyle/>
          <a:p>
            <a:r>
              <a:rPr lang="en-US" sz="2400" dirty="0"/>
              <a:t>Overall, the positive phase is the more important factor to inflict damage:</a:t>
            </a:r>
          </a:p>
          <a:p>
            <a:endParaRPr lang="en-US" sz="2400" dirty="0"/>
          </a:p>
          <a:p>
            <a:pPr marL="457200" indent="-457200">
              <a:buFont typeface="Wingdings" pitchFamily="2" charset="2"/>
              <a:buChar char="Ø"/>
            </a:pPr>
            <a:r>
              <a:rPr lang="en-US" sz="2400" dirty="0"/>
              <a:t>Its time of duration at a given distance from a charge is called the positive duration (</a:t>
            </a:r>
            <a:r>
              <a:rPr lang="en-US" sz="2400" dirty="0" err="1">
                <a:ea typeface="Cambria Math" panose="02040503050406030204" pitchFamily="18" charset="0"/>
              </a:rPr>
              <a:t>τ</a:t>
            </a:r>
            <a:r>
              <a:rPr lang="en-US" sz="2400" dirty="0">
                <a:ea typeface="Cambria Math" panose="02040503050406030204" pitchFamily="18" charset="0"/>
              </a:rPr>
              <a:t>) and is measured in milliseconds as opposed to microsecond (detonation shock wave)</a:t>
            </a:r>
            <a:endParaRPr lang="en-US" sz="2400" dirty="0"/>
          </a:p>
          <a:p>
            <a:pPr marL="457200" indent="-457200">
              <a:buFont typeface="Wingdings" pitchFamily="2" charset="2"/>
              <a:buChar char="Ø"/>
            </a:pPr>
            <a:r>
              <a:rPr lang="en-US" sz="2400" dirty="0"/>
              <a:t>The positive duration increases sharply with distance from the charge due to deceleration (the dumping of energy basically)</a:t>
            </a:r>
          </a:p>
          <a:p>
            <a:pPr marL="457200" indent="-457200">
              <a:buFont typeface="Wingdings" pitchFamily="2" charset="2"/>
              <a:buChar char="Ø"/>
            </a:pPr>
            <a:r>
              <a:rPr lang="en-US" sz="2400" dirty="0"/>
              <a:t>Duration increases with charge weight</a:t>
            </a:r>
          </a:p>
          <a:p>
            <a:pPr marL="457200" indent="-457200">
              <a:buFont typeface="Wingdings" pitchFamily="2" charset="2"/>
              <a:buChar char="Ø"/>
            </a:pPr>
            <a:r>
              <a:rPr lang="en-US" sz="2400" dirty="0"/>
              <a:t>For the most accurate assessment of damage capacity of a blast wave we consider positive impulse (the product of force and time)</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639288" y="31087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Positive Duration and Impulse</a:t>
            </a:r>
          </a:p>
        </p:txBody>
      </p:sp>
    </p:spTree>
    <p:extLst>
      <p:ext uri="{BB962C8B-B14F-4D97-AF65-F5344CB8AC3E}">
        <p14:creationId xmlns:p14="http://schemas.microsoft.com/office/powerpoint/2010/main" val="4111731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picture containing chart&#10;&#10;Description automatically generated">
            <a:extLst>
              <a:ext uri="{FF2B5EF4-FFF2-40B4-BE49-F238E27FC236}">
                <a16:creationId xmlns:a16="http://schemas.microsoft.com/office/drawing/2014/main" id="{03A6A5E2-198F-BFD7-C25E-A9F44E4D776F}"/>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4836280" y="513326"/>
            <a:ext cx="6873940" cy="4866507"/>
          </a:xfrm>
        </p:spPr>
      </p:pic>
      <p:sp>
        <p:nvSpPr>
          <p:cNvPr id="9" name="Content Placeholder 1">
            <a:extLst>
              <a:ext uri="{FF2B5EF4-FFF2-40B4-BE49-F238E27FC236}">
                <a16:creationId xmlns:a16="http://schemas.microsoft.com/office/drawing/2014/main" id="{8F5AF285-E1CA-1F77-501A-07E137AF70D5}"/>
              </a:ext>
            </a:extLst>
          </p:cNvPr>
          <p:cNvSpPr txBox="1">
            <a:spLocks/>
          </p:cNvSpPr>
          <p:nvPr/>
        </p:nvSpPr>
        <p:spPr>
          <a:xfrm>
            <a:off x="481780" y="1519084"/>
            <a:ext cx="4163962" cy="4129548"/>
          </a:xfrm>
          <a:prstGeom prst="rect">
            <a:avLst/>
          </a:prstGeom>
          <a:noFill/>
        </p:spPr>
        <p:txBody>
          <a:bodyPr vert="horz" lIns="91440" tIns="45720" rIns="91440" bIns="45720" rtlCol="0" anchor="ctr" anchorCtr="0">
            <a:normAutofit fontScale="77500" lnSpcReduction="2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3600" dirty="0">
                <a:solidFill>
                  <a:srgbClr val="FFFFFF"/>
                </a:solidFill>
                <a:latin typeface="+mj-lt"/>
                <a:ea typeface="+mj-ea"/>
                <a:cs typeface="+mj-cs"/>
              </a:rPr>
              <a:t>Positive Impulse is the time integral of the positive phase (the area under the curve)</a:t>
            </a:r>
            <a:endParaRPr lang="en-US" dirty="0">
              <a:solidFill>
                <a:srgbClr val="FFFFFF"/>
              </a:solidFill>
              <a:latin typeface="+mj-lt"/>
              <a:ea typeface="+mj-ea"/>
              <a:cs typeface="+mj-cs"/>
            </a:endParaRPr>
          </a:p>
          <a:p>
            <a:pPr algn="ctr">
              <a:spcBef>
                <a:spcPct val="0"/>
              </a:spcBef>
              <a:spcAft>
                <a:spcPts val="600"/>
              </a:spcAft>
            </a:pPr>
            <a:endParaRPr lang="en-US" dirty="0">
              <a:solidFill>
                <a:srgbClr val="FFFFFF"/>
              </a:solidFill>
              <a:latin typeface="+mj-lt"/>
              <a:ea typeface="+mj-ea"/>
              <a:cs typeface="+mj-cs"/>
            </a:endParaRPr>
          </a:p>
          <a:p>
            <a:pPr algn="ctr">
              <a:spcBef>
                <a:spcPct val="0"/>
              </a:spcBef>
              <a:spcAft>
                <a:spcPts val="600"/>
              </a:spcAft>
            </a:pPr>
            <a:r>
              <a:rPr lang="en-US" dirty="0">
                <a:solidFill>
                  <a:srgbClr val="FFFFFF"/>
                </a:solidFill>
                <a:latin typeface="+mj-lt"/>
                <a:ea typeface="+mj-ea"/>
                <a:cs typeface="+mj-cs"/>
              </a:rPr>
              <a:t>NOTES:  </a:t>
            </a:r>
            <a:r>
              <a:rPr lang="en-US" dirty="0" err="1">
                <a:solidFill>
                  <a:srgbClr val="FFFFFF"/>
                </a:solidFill>
                <a:latin typeface="+mj-lt"/>
                <a:ea typeface="+mj-ea"/>
                <a:cs typeface="+mj-cs"/>
              </a:rPr>
              <a:t>τ</a:t>
            </a:r>
            <a:r>
              <a:rPr lang="en-US" dirty="0">
                <a:solidFill>
                  <a:srgbClr val="FFFFFF"/>
                </a:solidFill>
                <a:latin typeface="+mj-lt"/>
                <a:ea typeface="+mj-ea"/>
                <a:cs typeface="+mj-cs"/>
              </a:rPr>
              <a:t> increases with distance whilst (P</a:t>
            </a:r>
            <a:r>
              <a:rPr lang="en-US" baseline="-25000" dirty="0">
                <a:solidFill>
                  <a:srgbClr val="FFFFFF"/>
                </a:solidFill>
                <a:latin typeface="+mj-lt"/>
                <a:ea typeface="+mj-ea"/>
                <a:cs typeface="+mj-cs"/>
              </a:rPr>
              <a:t>max</a:t>
            </a:r>
            <a:r>
              <a:rPr lang="en-US" dirty="0">
                <a:solidFill>
                  <a:srgbClr val="FFFFFF"/>
                </a:solidFill>
                <a:latin typeface="+mj-lt"/>
                <a:ea typeface="+mj-ea"/>
                <a:cs typeface="+mj-cs"/>
              </a:rPr>
              <a:t> – P</a:t>
            </a:r>
            <a:r>
              <a:rPr lang="en-US" baseline="-25000" dirty="0">
                <a:solidFill>
                  <a:srgbClr val="FFFFFF"/>
                </a:solidFill>
                <a:latin typeface="+mj-lt"/>
                <a:ea typeface="+mj-ea"/>
                <a:cs typeface="+mj-cs"/>
              </a:rPr>
              <a:t>o</a:t>
            </a:r>
            <a:r>
              <a:rPr lang="en-US" dirty="0">
                <a:solidFill>
                  <a:srgbClr val="FFFFFF"/>
                </a:solidFill>
                <a:latin typeface="+mj-lt"/>
                <a:ea typeface="+mj-ea"/>
                <a:cs typeface="+mj-cs"/>
              </a:rPr>
              <a:t>) decreases. This implies that impulse falls less steeply with distance</a:t>
            </a:r>
          </a:p>
          <a:p>
            <a:pPr algn="ctr">
              <a:spcBef>
                <a:spcPct val="0"/>
              </a:spcBef>
              <a:spcAft>
                <a:spcPts val="600"/>
              </a:spcAft>
            </a:pPr>
            <a:endParaRPr lang="en-US" kern="1200" dirty="0">
              <a:solidFill>
                <a:srgbClr val="FFFFFF"/>
              </a:solidFill>
              <a:latin typeface="+mj-lt"/>
              <a:ea typeface="+mj-ea"/>
              <a:cs typeface="+mj-cs"/>
            </a:endParaRPr>
          </a:p>
          <a:p>
            <a:pPr algn="ctr">
              <a:spcBef>
                <a:spcPct val="0"/>
              </a:spcBef>
              <a:spcAft>
                <a:spcPts val="600"/>
              </a:spcAft>
            </a:pPr>
            <a:r>
              <a:rPr lang="en-US" dirty="0">
                <a:solidFill>
                  <a:srgbClr val="FFFFFF"/>
                </a:solidFill>
                <a:latin typeface="+mj-lt"/>
                <a:ea typeface="+mj-ea"/>
                <a:cs typeface="+mj-cs"/>
              </a:rPr>
              <a:t>Critical duration of impulse is linked to the natural period of vibration of the target (</a:t>
            </a:r>
            <a:r>
              <a:rPr lang="en-US" b="1" dirty="0">
                <a:solidFill>
                  <a:srgbClr val="FF0000"/>
                </a:solidFill>
                <a:latin typeface="+mj-lt"/>
                <a:ea typeface="+mj-ea"/>
                <a:cs typeface="+mj-cs"/>
              </a:rPr>
              <a:t>0.25 the period is most damaging</a:t>
            </a:r>
            <a:r>
              <a:rPr lang="en-US" dirty="0">
                <a:solidFill>
                  <a:srgbClr val="FFFFFF"/>
                </a:solidFill>
                <a:latin typeface="+mj-lt"/>
                <a:ea typeface="+mj-ea"/>
                <a:cs typeface="+mj-cs"/>
              </a:rPr>
              <a:t>)</a:t>
            </a:r>
            <a:endParaRPr lang="en-US" kern="1200" dirty="0">
              <a:solidFill>
                <a:srgbClr val="FFFFFF"/>
              </a:solidFill>
              <a:latin typeface="+mj-lt"/>
              <a:ea typeface="+mj-ea"/>
              <a:cs typeface="+mj-cs"/>
            </a:endParaRPr>
          </a:p>
        </p:txBody>
      </p:sp>
    </p:spTree>
    <p:extLst>
      <p:ext uri="{BB962C8B-B14F-4D97-AF65-F5344CB8AC3E}">
        <p14:creationId xmlns:p14="http://schemas.microsoft.com/office/powerpoint/2010/main" val="38564575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838200" y="184805"/>
            <a:ext cx="10515600" cy="150588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5200" kern="1200">
                <a:solidFill>
                  <a:schemeClr val="tx1"/>
                </a:solidFill>
                <a:latin typeface="+mj-lt"/>
                <a:ea typeface="+mj-ea"/>
                <a:cs typeface="+mj-cs"/>
              </a:rPr>
              <a:t>Kinney &amp; Graham</a:t>
            </a:r>
          </a:p>
        </p:txBody>
      </p:sp>
      <p:pic>
        <p:nvPicPr>
          <p:cNvPr id="9" name="Picture 8" descr="A math equations on a graph paper&#10;&#10;Description automatically generated">
            <a:extLst>
              <a:ext uri="{FF2B5EF4-FFF2-40B4-BE49-F238E27FC236}">
                <a16:creationId xmlns:a16="http://schemas.microsoft.com/office/drawing/2014/main" id="{E8C2C40F-AE7F-B700-BB40-5D72223183EB}"/>
              </a:ext>
            </a:extLst>
          </p:cNvPr>
          <p:cNvPicPr>
            <a:picLocks noChangeAspect="1"/>
          </p:cNvPicPr>
          <p:nvPr/>
        </p:nvPicPr>
        <p:blipFill>
          <a:blip r:embed="rId2"/>
          <a:stretch>
            <a:fillRect/>
          </a:stretch>
        </p:blipFill>
        <p:spPr>
          <a:xfrm>
            <a:off x="838200" y="1436679"/>
            <a:ext cx="9544050" cy="3984642"/>
          </a:xfrm>
          <a:prstGeom prst="rect">
            <a:avLst/>
          </a:prstGeom>
        </p:spPr>
      </p:pic>
      <p:sp>
        <p:nvSpPr>
          <p:cNvPr id="10" name="TextBox 9">
            <a:extLst>
              <a:ext uri="{FF2B5EF4-FFF2-40B4-BE49-F238E27FC236}">
                <a16:creationId xmlns:a16="http://schemas.microsoft.com/office/drawing/2014/main" id="{F3ACC4DC-2847-432F-F62B-472B750B55AC}"/>
              </a:ext>
            </a:extLst>
          </p:cNvPr>
          <p:cNvSpPr txBox="1"/>
          <p:nvPr/>
        </p:nvSpPr>
        <p:spPr>
          <a:xfrm>
            <a:off x="268514" y="5275191"/>
            <a:ext cx="12227322" cy="1938992"/>
          </a:xfrm>
          <a:prstGeom prst="rect">
            <a:avLst/>
          </a:prstGeom>
          <a:noFill/>
        </p:spPr>
        <p:txBody>
          <a:bodyPr wrap="none" rtlCol="0">
            <a:spAutoFit/>
          </a:bodyPr>
          <a:lstStyle/>
          <a:p>
            <a:r>
              <a:rPr lang="en-US" sz="2400" dirty="0"/>
              <a:t>P</a:t>
            </a:r>
            <a:r>
              <a:rPr lang="en-US" sz="2400" baseline="-25000" dirty="0"/>
              <a:t>s</a:t>
            </a:r>
            <a:r>
              <a:rPr lang="en-US" sz="2400" dirty="0"/>
              <a:t> = incident pressure at scaled distance (bar)                                         M</a:t>
            </a:r>
            <a:r>
              <a:rPr lang="en-US" sz="2400" baseline="-25000" dirty="0"/>
              <a:t>x</a:t>
            </a:r>
            <a:r>
              <a:rPr lang="en-US" sz="2400" dirty="0"/>
              <a:t> = Mach Number</a:t>
            </a:r>
          </a:p>
          <a:p>
            <a:r>
              <a:rPr lang="en-US" sz="2400" dirty="0"/>
              <a:t>P</a:t>
            </a:r>
            <a:r>
              <a:rPr lang="en-US" sz="2400" baseline="-25000" dirty="0"/>
              <a:t>a</a:t>
            </a:r>
            <a:r>
              <a:rPr lang="en-US" sz="2400" dirty="0"/>
              <a:t> = ambient atmospheric pressure                                                           a</a:t>
            </a:r>
            <a:r>
              <a:rPr lang="en-US" sz="2400" baseline="-25000" dirty="0"/>
              <a:t>x</a:t>
            </a:r>
            <a:r>
              <a:rPr lang="en-US" sz="2400" dirty="0"/>
              <a:t> = velocity of sound (ms</a:t>
            </a:r>
            <a:r>
              <a:rPr lang="en-US" sz="2400" baseline="30000" dirty="0"/>
              <a:t>-1</a:t>
            </a:r>
            <a:r>
              <a:rPr lang="en-US" sz="2400" dirty="0"/>
              <a:t>)</a:t>
            </a:r>
          </a:p>
          <a:p>
            <a:r>
              <a:rPr lang="en-US" sz="2400" dirty="0"/>
              <a:t>Z – scaled distance                                                                                         t</a:t>
            </a:r>
            <a:r>
              <a:rPr lang="en-US" sz="2400" baseline="-25000" dirty="0"/>
              <a:t>a</a:t>
            </a:r>
            <a:r>
              <a:rPr lang="en-US" sz="2400" dirty="0"/>
              <a:t> = arrival time (s)</a:t>
            </a:r>
          </a:p>
          <a:p>
            <a:r>
              <a:rPr lang="en-US" sz="2400" dirty="0"/>
              <a:t>r = distance (m)						               </a:t>
            </a:r>
            <a:r>
              <a:rPr lang="en-US" sz="2400" dirty="0" err="1"/>
              <a:t>r</a:t>
            </a:r>
            <a:r>
              <a:rPr lang="en-US" sz="2400" baseline="-25000" dirty="0" err="1"/>
              <a:t>c</a:t>
            </a:r>
            <a:r>
              <a:rPr lang="en-US" sz="2400" dirty="0"/>
              <a:t> = charge radius (m)</a:t>
            </a:r>
          </a:p>
          <a:p>
            <a:endParaRPr lang="en-US" sz="2400" dirty="0"/>
          </a:p>
        </p:txBody>
      </p:sp>
    </p:spTree>
    <p:extLst>
      <p:ext uri="{BB962C8B-B14F-4D97-AF65-F5344CB8AC3E}">
        <p14:creationId xmlns:p14="http://schemas.microsoft.com/office/powerpoint/2010/main" val="33338948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694048" y="1351362"/>
            <a:ext cx="10803903" cy="3864989"/>
          </a:xfrm>
        </p:spPr>
        <p:txBody>
          <a:bodyPr wrap="square"/>
          <a:lstStyle/>
          <a:p>
            <a:r>
              <a:rPr lang="en-US" sz="2400" dirty="0"/>
              <a:t>A 10 kg spherical charge of Comp B (60/40 RDX/TNT) detonates in free space, striking unprotected humans in the standing position 5 m away. </a:t>
            </a:r>
          </a:p>
          <a:p>
            <a:r>
              <a:rPr lang="en-US" sz="2400" dirty="0"/>
              <a:t>Calculate:</a:t>
            </a:r>
          </a:p>
          <a:p>
            <a:endParaRPr lang="en-US" sz="2400" dirty="0"/>
          </a:p>
          <a:p>
            <a:pPr marL="457200" indent="-457200">
              <a:buFont typeface="Wingdings" pitchFamily="2" charset="2"/>
              <a:buChar char="Ø"/>
            </a:pPr>
            <a:r>
              <a:rPr lang="en-US" sz="2400" dirty="0"/>
              <a:t>The TNT equivalent weight of the charge (assuming that </a:t>
            </a:r>
            <a:r>
              <a:rPr lang="en-US" sz="2400" dirty="0" err="1"/>
              <a:t>TNTe</a:t>
            </a:r>
            <a:r>
              <a:rPr lang="en-US" sz="2400" dirty="0"/>
              <a:t> Comp B is 1.33)</a:t>
            </a:r>
          </a:p>
          <a:p>
            <a:pPr marL="457200" indent="-457200">
              <a:buFont typeface="Wingdings" pitchFamily="2" charset="2"/>
              <a:buChar char="Ø"/>
            </a:pPr>
            <a:r>
              <a:rPr lang="en-US" sz="2400" dirty="0"/>
              <a:t>The radius of the charge (assume density of charge is 1.65 gcm</a:t>
            </a:r>
            <a:r>
              <a:rPr lang="en-US" sz="2400" baseline="30000" dirty="0"/>
              <a:t>-3</a:t>
            </a:r>
            <a:r>
              <a:rPr lang="en-US" sz="2400" dirty="0"/>
              <a:t>)</a:t>
            </a:r>
          </a:p>
          <a:p>
            <a:pPr marL="457200" indent="-457200">
              <a:buFont typeface="Wingdings" pitchFamily="2" charset="2"/>
              <a:buChar char="Ø"/>
            </a:pPr>
            <a:r>
              <a:rPr lang="en-US" sz="2400" dirty="0"/>
              <a:t>The scaled distance value Z at 5 m</a:t>
            </a:r>
          </a:p>
          <a:p>
            <a:pPr marL="457200" indent="-457200">
              <a:buFont typeface="Wingdings" pitchFamily="2" charset="2"/>
              <a:buChar char="Ø"/>
            </a:pPr>
            <a:r>
              <a:rPr lang="en-US" sz="2400" dirty="0"/>
              <a:t>The incident pressure Ps at that distance (Pa = 1.01325 bar)</a:t>
            </a:r>
          </a:p>
          <a:p>
            <a:pPr marL="457200" indent="-457200">
              <a:buFont typeface="Wingdings" pitchFamily="2" charset="2"/>
              <a:buChar char="Ø"/>
            </a:pPr>
            <a:r>
              <a:rPr lang="en-US" sz="2400" dirty="0"/>
              <a:t>The Mach number of the blast wave at that distance</a:t>
            </a:r>
          </a:p>
          <a:p>
            <a:pPr marL="457200" indent="-457200">
              <a:buFont typeface="Wingdings" pitchFamily="2" charset="2"/>
              <a:buChar char="Ø"/>
            </a:pPr>
            <a:r>
              <a:rPr lang="en-US" sz="2400" dirty="0"/>
              <a:t>The arrival time of the blast wave at the 5 m point</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639288" y="31087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Classroom Example</a:t>
            </a:r>
          </a:p>
        </p:txBody>
      </p:sp>
    </p:spTree>
    <p:extLst>
      <p:ext uri="{BB962C8B-B14F-4D97-AF65-F5344CB8AC3E}">
        <p14:creationId xmlns:p14="http://schemas.microsoft.com/office/powerpoint/2010/main" val="6120216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694048" y="1351362"/>
                <a:ext cx="10803903" cy="3864989"/>
              </a:xfrm>
            </p:spPr>
            <p:txBody>
              <a:bodyPr wrap="square"/>
              <a:lstStyle/>
              <a:p>
                <a:r>
                  <a:rPr lang="en-US" sz="2400" dirty="0"/>
                  <a:t>A 10 kg spherical charge of Comp B (60/40 RDX/TNT) detonates in free space, striking unprotected humans in the standing position 5 m away. </a:t>
                </a:r>
              </a:p>
              <a:p>
                <a:r>
                  <a:rPr lang="en-US" sz="2400" dirty="0"/>
                  <a:t>Calculate:</a:t>
                </a:r>
              </a:p>
              <a:p>
                <a:endParaRPr lang="en-US" sz="2400" dirty="0"/>
              </a:p>
              <a:p>
                <a:pPr marL="457200" indent="-457200">
                  <a:buFont typeface="Wingdings" pitchFamily="2" charset="2"/>
                  <a:buChar char="Ø"/>
                </a:pPr>
                <a:r>
                  <a:rPr lang="en-US" sz="2400" dirty="0"/>
                  <a:t>13.3 kg (10 x 1.33)</a:t>
                </a:r>
              </a:p>
              <a:p>
                <a:pPr marL="457200" indent="-457200">
                  <a:buFont typeface="Wingdings" pitchFamily="2" charset="2"/>
                  <a:buChar char="Ø"/>
                </a:pPr>
                <a:r>
                  <a:rPr lang="en-US" sz="2400" dirty="0"/>
                  <a:t>Volume = 13.3/1650 = 0.0081 m</a:t>
                </a:r>
                <a:r>
                  <a:rPr lang="en-US" sz="2400" baseline="30000" dirty="0"/>
                  <a:t>3 </a:t>
                </a:r>
                <a:r>
                  <a:rPr lang="en-US" sz="2400" dirty="0"/>
                  <a:t>, therefore </a:t>
                </a:r>
                <a:r>
                  <a:rPr lang="en-US" sz="2400" dirty="0" err="1"/>
                  <a:t>r</a:t>
                </a:r>
                <a:r>
                  <a:rPr lang="en-US" sz="2400" baseline="-25000" dirty="0" err="1"/>
                  <a:t>c</a:t>
                </a:r>
                <a:r>
                  <a:rPr lang="en-US" sz="2400" dirty="0"/>
                  <a:t> = 0.12 m</a:t>
                </a:r>
              </a:p>
              <a:p>
                <a:pPr marL="457200" indent="-457200">
                  <a:buFont typeface="Wingdings" pitchFamily="2" charset="2"/>
                  <a:buChar char="Ø"/>
                </a:pPr>
                <a:r>
                  <a:rPr lang="en-US" sz="2400" dirty="0"/>
                  <a:t>The scaled distance value Z at 5 m = </a:t>
                </a:r>
                <a14:m>
                  <m:oMath xmlns:m="http://schemas.openxmlformats.org/officeDocument/2006/math">
                    <m:f>
                      <m:fPr>
                        <m:type m:val="skw"/>
                        <m:ctrlPr>
                          <a:rPr lang="en-GB" sz="2400" b="0" i="1" smtClean="0">
                            <a:latin typeface="Cambria Math" panose="02040503050406030204" pitchFamily="18" charset="0"/>
                          </a:rPr>
                        </m:ctrlPr>
                      </m:fPr>
                      <m:num>
                        <m:r>
                          <a:rPr lang="en-GB" sz="2400" b="0" i="1" smtClean="0">
                            <a:latin typeface="Cambria Math" panose="02040503050406030204" pitchFamily="18" charset="0"/>
                          </a:rPr>
                          <m:t>𝑅</m:t>
                        </m:r>
                      </m:num>
                      <m:den>
                        <m:sSup>
                          <m:sSupPr>
                            <m:ctrlPr>
                              <a:rPr lang="en-GB" sz="2400" b="0" i="1" smtClean="0">
                                <a:latin typeface="Cambria Math" panose="02040503050406030204" pitchFamily="18" charset="0"/>
                              </a:rPr>
                            </m:ctrlPr>
                          </m:sSupPr>
                          <m:e>
                            <m:r>
                              <a:rPr lang="en-GB" sz="2400" b="0" i="1" smtClean="0">
                                <a:latin typeface="Cambria Math" panose="02040503050406030204" pitchFamily="18" charset="0"/>
                              </a:rPr>
                              <m:t>𝑊</m:t>
                            </m:r>
                          </m:e>
                          <m:sup>
                            <m:r>
                              <a:rPr lang="en-GB" sz="2400" b="0" i="1" smtClean="0">
                                <a:latin typeface="Cambria Math" panose="02040503050406030204" pitchFamily="18" charset="0"/>
                              </a:rPr>
                              <m:t>1/3</m:t>
                            </m:r>
                          </m:sup>
                        </m:sSup>
                      </m:den>
                    </m:f>
                    <m:r>
                      <a:rPr lang="en-GB" sz="2400" b="0" i="1" smtClean="0">
                        <a:latin typeface="Cambria Math" panose="02040503050406030204" pitchFamily="18" charset="0"/>
                      </a:rPr>
                      <m:t>= </m:t>
                    </m:r>
                    <m:f>
                      <m:fPr>
                        <m:type m:val="skw"/>
                        <m:ctrlPr>
                          <a:rPr lang="en-GB" sz="2400" b="0" i="1" smtClean="0">
                            <a:latin typeface="Cambria Math" panose="02040503050406030204" pitchFamily="18" charset="0"/>
                          </a:rPr>
                        </m:ctrlPr>
                      </m:fPr>
                      <m:num>
                        <m:r>
                          <a:rPr lang="en-GB" sz="2400" b="0" i="1" smtClean="0">
                            <a:latin typeface="Cambria Math" panose="02040503050406030204" pitchFamily="18" charset="0"/>
                          </a:rPr>
                          <m:t>5</m:t>
                        </m:r>
                      </m:num>
                      <m:den>
                        <m:sSup>
                          <m:sSupPr>
                            <m:ctrlPr>
                              <a:rPr lang="en-GB" sz="2400" b="0" i="1" smtClean="0">
                                <a:latin typeface="Cambria Math" panose="02040503050406030204" pitchFamily="18" charset="0"/>
                              </a:rPr>
                            </m:ctrlPr>
                          </m:sSupPr>
                          <m:e>
                            <m:r>
                              <a:rPr lang="en-GB" sz="2400" b="0" i="1" smtClean="0">
                                <a:latin typeface="Cambria Math" panose="02040503050406030204" pitchFamily="18" charset="0"/>
                              </a:rPr>
                              <m:t>13.3</m:t>
                            </m:r>
                          </m:e>
                          <m:sup>
                            <m:r>
                              <a:rPr lang="en-GB" sz="2400" b="0" i="1" smtClean="0">
                                <a:latin typeface="Cambria Math" panose="02040503050406030204" pitchFamily="18" charset="0"/>
                              </a:rPr>
                              <m:t>1/3</m:t>
                            </m:r>
                          </m:sup>
                        </m:sSup>
                      </m:den>
                    </m:f>
                    <m:r>
                      <a:rPr lang="en-GB" sz="2400" b="0" i="1" smtClean="0">
                        <a:latin typeface="Cambria Math" panose="02040503050406030204" pitchFamily="18" charset="0"/>
                      </a:rPr>
                      <m:t>=2.11</m:t>
                    </m:r>
                  </m:oMath>
                </a14:m>
                <a:r>
                  <a:rPr lang="en-US" sz="2400" dirty="0"/>
                  <a:t> m/kg</a:t>
                </a:r>
                <a:r>
                  <a:rPr lang="en-US" sz="2400" baseline="30000" dirty="0"/>
                  <a:t>1/3</a:t>
                </a:r>
              </a:p>
              <a:p>
                <a:pPr marL="457200" indent="-457200">
                  <a:buFont typeface="Wingdings" pitchFamily="2" charset="2"/>
                  <a:buChar char="Ø"/>
                </a:pPr>
                <a:r>
                  <a:rPr lang="en-US" sz="2400" dirty="0"/>
                  <a:t>Ps =  1.835 bar</a:t>
                </a:r>
              </a:p>
              <a:p>
                <a:pPr marL="457200" indent="-457200">
                  <a:buFont typeface="Wingdings" pitchFamily="2" charset="2"/>
                  <a:buChar char="Ø"/>
                </a:pPr>
                <a:r>
                  <a:rPr lang="en-US" sz="2400" dirty="0"/>
                  <a:t>Mx = 1.598</a:t>
                </a:r>
              </a:p>
              <a:p>
                <a:pPr marL="457200" indent="-457200">
                  <a:buFont typeface="Wingdings" pitchFamily="2" charset="2"/>
                  <a:buChar char="Ø"/>
                </a:pPr>
                <a:r>
                  <a:rPr lang="en-US" sz="2400" dirty="0"/>
                  <a:t>Ta =  0.0089 s*</a:t>
                </a:r>
              </a:p>
            </p:txBody>
          </p:sp>
        </mc:Choice>
        <mc:Fallback xmlns="">
          <p:sp>
            <p:nvSpPr>
              <p:cNvPr id="2" name="Content Placeholder 1">
                <a:extLst>
                  <a:ext uri="{FF2B5EF4-FFF2-40B4-BE49-F238E27FC236}">
                    <a16:creationId xmlns:a16="http://schemas.microsoft.com/office/drawing/2014/main" id="{BB1231F9-B4BD-5AF0-B800-9619F22DED8A}"/>
                  </a:ext>
                </a:extLst>
              </p:cNvPr>
              <p:cNvSpPr>
                <a:spLocks noGrp="1" noRot="1" noChangeAspect="1" noMove="1" noResize="1" noEditPoints="1" noAdjustHandles="1" noChangeArrowheads="1" noChangeShapeType="1" noTextEdit="1"/>
              </p:cNvSpPr>
              <p:nvPr>
                <p:ph idx="1"/>
              </p:nvPr>
            </p:nvSpPr>
            <p:spPr>
              <a:xfrm>
                <a:off x="694048" y="1351362"/>
                <a:ext cx="10803903" cy="3864989"/>
              </a:xfrm>
              <a:blipFill>
                <a:blip r:embed="rId2"/>
                <a:stretch>
                  <a:fillRect l="-1761" t="-3279" b="-17377"/>
                </a:stretch>
              </a:blipFill>
            </p:spPr>
            <p:txBody>
              <a:bodyPr/>
              <a:lstStyle/>
              <a:p>
                <a:r>
                  <a:rPr lang="en-US">
                    <a:noFill/>
                  </a:rPr>
                  <a:t> </a:t>
                </a:r>
              </a:p>
            </p:txBody>
          </p:sp>
        </mc:Fallback>
      </mc:AlternateContent>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639288" y="31087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Worked Solution</a:t>
            </a:r>
          </a:p>
        </p:txBody>
      </p:sp>
    </p:spTree>
    <p:extLst>
      <p:ext uri="{BB962C8B-B14F-4D97-AF65-F5344CB8AC3E}">
        <p14:creationId xmlns:p14="http://schemas.microsoft.com/office/powerpoint/2010/main" val="2911712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838200" y="388005"/>
            <a:ext cx="10515600" cy="1505883"/>
          </a:xfrm>
          <a:prstGeom prst="rect">
            <a:avLst/>
          </a:prstGeom>
        </p:spPr>
        <p:txBody>
          <a:bodyPr vert="horz" lIns="91440" tIns="45720" rIns="91440" bIns="45720" rtlCol="0" anchor="ctr" anchorCtr="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5200" b="0" i="0" u="none" strike="noStrike" kern="1200" cap="none" spc="0" normalizeH="0" baseline="0" noProof="0" dirty="0">
                <a:ln>
                  <a:noFill/>
                </a:ln>
                <a:solidFill>
                  <a:prstClr val="black"/>
                </a:solidFill>
                <a:effectLst/>
                <a:uLnTx/>
                <a:uFillTx/>
                <a:latin typeface="Calibri Light" panose="020F0302020204030204"/>
                <a:ea typeface="+mn-ea"/>
                <a:cs typeface="+mn-cs"/>
              </a:rPr>
              <a:t>Kinney &amp; Graham (duration of blast wave)</a:t>
            </a:r>
          </a:p>
        </p:txBody>
      </p:sp>
      <p:sp>
        <p:nvSpPr>
          <p:cNvPr id="10" name="TextBox 9">
            <a:extLst>
              <a:ext uri="{FF2B5EF4-FFF2-40B4-BE49-F238E27FC236}">
                <a16:creationId xmlns:a16="http://schemas.microsoft.com/office/drawing/2014/main" id="{F3ACC4DC-2847-432F-F62B-472B750B55AC}"/>
              </a:ext>
            </a:extLst>
          </p:cNvPr>
          <p:cNvSpPr txBox="1"/>
          <p:nvPr/>
        </p:nvSpPr>
        <p:spPr>
          <a:xfrm>
            <a:off x="268514" y="5275191"/>
            <a:ext cx="4568430" cy="120032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solidFill>
                  <a:prstClr val="black"/>
                </a:solidFill>
                <a:latin typeface="Calibri" panose="020F0502020204030204"/>
              </a:rPr>
              <a:t>t</a:t>
            </a:r>
            <a:r>
              <a:rPr lang="en-US" sz="2400" baseline="-25000" dirty="0">
                <a:solidFill>
                  <a:prstClr val="black"/>
                </a:solidFill>
                <a:latin typeface="Calibri" panose="020F0502020204030204"/>
              </a:rPr>
              <a:t>d</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 </a:t>
            </a:r>
            <a:r>
              <a:rPr lang="en-US" sz="2400" dirty="0">
                <a:solidFill>
                  <a:prstClr val="black"/>
                </a:solidFill>
                <a:latin typeface="Calibri" panose="020F0502020204030204"/>
              </a:rPr>
              <a:t>duration of the blast wave</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2400" b="0" i="0" u="none" strike="noStrike" kern="1200" cap="none" spc="0" normalizeH="0" baseline="0" noProof="0" dirty="0" err="1">
                <a:ln>
                  <a:noFill/>
                </a:ln>
                <a:solidFill>
                  <a:prstClr val="black"/>
                </a:solidFill>
                <a:effectLst/>
                <a:uLnTx/>
                <a:uFillTx/>
                <a:latin typeface="Calibri" panose="020F0502020204030204"/>
                <a:ea typeface="+mn-ea"/>
                <a:cs typeface="+mn-cs"/>
              </a:rPr>
              <a:t>ms</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solidFill>
                  <a:prstClr val="black"/>
                </a:solidFill>
                <a:latin typeface="Calibri" panose="020F0502020204030204"/>
              </a:rPr>
              <a:t>W</a:t>
            </a:r>
            <a:r>
              <a:rPr lang="en-US" sz="2400" baseline="30000" dirty="0">
                <a:solidFill>
                  <a:prstClr val="black"/>
                </a:solidFill>
                <a:latin typeface="Calibri" panose="020F0502020204030204"/>
              </a:rPr>
              <a:t>1/3</a:t>
            </a:r>
            <a:r>
              <a:rPr lang="en-US" sz="2400" dirty="0">
                <a:solidFill>
                  <a:prstClr val="black"/>
                </a:solidFill>
                <a:latin typeface="Calibri" panose="020F0502020204030204"/>
              </a:rPr>
              <a:t> = scaled charge mass (kg</a:t>
            </a:r>
            <a:r>
              <a:rPr lang="en-US" sz="2400" baseline="30000" dirty="0">
                <a:solidFill>
                  <a:prstClr val="black"/>
                </a:solidFill>
                <a:latin typeface="Calibri" panose="020F0502020204030204"/>
              </a:rPr>
              <a:t>1/3</a:t>
            </a:r>
            <a:r>
              <a:rPr lang="en-US" sz="2400" dirty="0">
                <a:solidFill>
                  <a:prstClr val="black"/>
                </a:solidFill>
                <a:latin typeface="Calibri" panose="020F0502020204030204"/>
              </a:rPr>
              <a:t>)</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AlternateContent xmlns:mc="http://schemas.openxmlformats.org/markup-compatibility/2006" xmlns:a14="http://schemas.microsoft.com/office/drawing/2010/main">
        <mc:Choice Requires="a14">
          <p:sp>
            <p:nvSpPr>
              <p:cNvPr id="4" name="TextBox 1">
                <a:extLst>
                  <a:ext uri="{FF2B5EF4-FFF2-40B4-BE49-F238E27FC236}">
                    <a16:creationId xmlns:a16="http://schemas.microsoft.com/office/drawing/2014/main" id="{409ED83B-EA14-CDA6-6CC5-89B890EAD963}"/>
                  </a:ext>
                </a:extLst>
              </p:cNvPr>
              <p:cNvSpPr txBox="1"/>
              <p:nvPr/>
            </p:nvSpPr>
            <p:spPr>
              <a:xfrm>
                <a:off x="1620640" y="2498296"/>
                <a:ext cx="9263498" cy="1859805"/>
              </a:xfrm>
              <a:prstGeom prst="rect">
                <a:avLst/>
              </a:prstGeom>
              <a:noFill/>
            </p:spPr>
            <p:style>
              <a:lnRef idx="0">
                <a:scrgbClr r="0" g="0" b="0"/>
              </a:lnRef>
              <a:fillRef idx="0">
                <a:scrgbClr r="0" g="0" b="0"/>
              </a:fillRef>
              <a:effectRef idx="0">
                <a:scrgbClr r="0" g="0" b="0"/>
              </a:effectRef>
              <a:fontRef idx="minor">
                <a:schemeClr val="tx1"/>
              </a:fontRef>
            </p:style>
            <p:txBody>
              <a:bodyPr wrap="none" lIns="0" tIns="0" rIns="0" bIns="0" rtlCol="0" anchor="t">
                <a:sp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14:m>
                  <m:oMathPara xmlns:m="http://schemas.openxmlformats.org/officeDocument/2006/math">
                    <m:oMath>
                      <m:f>
                        <m:fPr>
                          <m:ctrlPr>
                            <a:rPr lang="en-GB" sz="3200" i="1">
                              <a:latin typeface="Cambria Math" panose="02040503050406030204" pitchFamily="18" charset="0"/>
                            </a:rPr>
                          </m:ctrlPr>
                        </m:fPr>
                        <m:num>
                          <m:sSub>
                            <m:sSubPr>
                              <m:ctrlPr>
                                <a:rPr lang="en-GB" sz="3200" b="0" i="1" smtClean="0">
                                  <a:latin typeface="Cambria Math" panose="02040503050406030204" pitchFamily="18" charset="0"/>
                                </a:rPr>
                              </m:ctrlPr>
                            </m:sSubPr>
                            <m:e>
                              <m:r>
                                <a:rPr lang="en-GB" sz="3200" b="0" i="1" smtClean="0">
                                  <a:latin typeface="Cambria Math" panose="02040503050406030204" pitchFamily="18" charset="0"/>
                                </a:rPr>
                                <m:t>𝑡</m:t>
                              </m:r>
                            </m:e>
                            <m:sub>
                              <m:r>
                                <a:rPr lang="en-GB" sz="3200" b="0" i="1" smtClean="0">
                                  <a:latin typeface="Cambria Math" panose="02040503050406030204" pitchFamily="18" charset="0"/>
                                </a:rPr>
                                <m:t>𝑑</m:t>
                              </m:r>
                            </m:sub>
                          </m:sSub>
                        </m:num>
                        <m:den>
                          <m:sSup>
                            <m:sSupPr>
                              <m:ctrlPr>
                                <a:rPr lang="en-GB" sz="3200" b="0" i="1" smtClean="0">
                                  <a:latin typeface="Cambria Math" panose="02040503050406030204" pitchFamily="18" charset="0"/>
                                </a:rPr>
                              </m:ctrlPr>
                            </m:sSupPr>
                            <m:e>
                              <m:r>
                                <a:rPr lang="en-GB" sz="3200" b="0" i="1" smtClean="0">
                                  <a:latin typeface="Cambria Math" panose="02040503050406030204" pitchFamily="18" charset="0"/>
                                </a:rPr>
                                <m:t>𝑊</m:t>
                              </m:r>
                            </m:e>
                            <m:sup>
                              <m:r>
                                <a:rPr lang="en-GB" sz="3200" b="0" i="1" smtClean="0">
                                  <a:latin typeface="Cambria Math" panose="02040503050406030204" pitchFamily="18" charset="0"/>
                                </a:rPr>
                                <m:t>1/3</m:t>
                              </m:r>
                            </m:sup>
                          </m:sSup>
                        </m:den>
                      </m:f>
                      <m:r>
                        <a:rPr lang="en-GB" sz="3200" i="0">
                          <a:latin typeface="Cambria Math" panose="02040503050406030204" pitchFamily="18" charset="0"/>
                          <a:ea typeface="Cambria Math" panose="02040503050406030204" pitchFamily="18" charset="0"/>
                        </a:rPr>
                        <m:t>=</m:t>
                      </m:r>
                      <m:f>
                        <m:fPr>
                          <m:ctrlPr>
                            <a:rPr lang="en-GB" sz="3200" b="0" i="1" smtClean="0">
                              <a:latin typeface="Cambria Math" panose="02040503050406030204" pitchFamily="18" charset="0"/>
                              <a:ea typeface="Cambria Math" panose="02040503050406030204" pitchFamily="18" charset="0"/>
                            </a:rPr>
                          </m:ctrlPr>
                        </m:fPr>
                        <m:num>
                          <m:r>
                            <a:rPr lang="en-GB" sz="3200" b="0" i="1" smtClean="0">
                              <a:latin typeface="Cambria Math" panose="02040503050406030204" pitchFamily="18" charset="0"/>
                              <a:ea typeface="Cambria Math" panose="02040503050406030204" pitchFamily="18" charset="0"/>
                            </a:rPr>
                            <m:t>980</m:t>
                          </m:r>
                          <m:r>
                            <a:rPr lang="en-GB" sz="3200" b="0" i="1">
                              <a:latin typeface="Cambria Math" panose="02040503050406030204" pitchFamily="18" charset="0"/>
                              <a:ea typeface="Cambria Math" panose="02040503050406030204" pitchFamily="18" charset="0"/>
                            </a:rPr>
                            <m:t>[1+(</m:t>
                          </m:r>
                          <m:sSup>
                            <m:sSupPr>
                              <m:ctrlPr>
                                <a:rPr lang="en-GB" sz="3200" b="0" i="1">
                                  <a:latin typeface="Cambria Math" panose="02040503050406030204" pitchFamily="18" charset="0"/>
                                  <a:ea typeface="Cambria Math" panose="02040503050406030204" pitchFamily="18" charset="0"/>
                                </a:rPr>
                              </m:ctrlPr>
                            </m:sSupPr>
                            <m:e>
                              <m:f>
                                <m:fPr>
                                  <m:ctrlPr>
                                    <a:rPr lang="en-GB" sz="3200" b="0" i="1">
                                      <a:latin typeface="Cambria Math" panose="02040503050406030204" pitchFamily="18" charset="0"/>
                                      <a:ea typeface="Cambria Math" panose="02040503050406030204" pitchFamily="18" charset="0"/>
                                    </a:rPr>
                                  </m:ctrlPr>
                                </m:fPr>
                                <m:num>
                                  <m:r>
                                    <a:rPr lang="en-GB" sz="3200" b="0" i="1">
                                      <a:latin typeface="Cambria Math" panose="02040503050406030204" pitchFamily="18" charset="0"/>
                                      <a:ea typeface="Cambria Math" panose="02040503050406030204" pitchFamily="18" charset="0"/>
                                    </a:rPr>
                                    <m:t>𝑍</m:t>
                                  </m:r>
                                </m:num>
                                <m:den>
                                  <m:r>
                                    <a:rPr lang="en-GB" sz="3200" b="0" i="1" smtClean="0">
                                      <a:latin typeface="Cambria Math" panose="02040503050406030204" pitchFamily="18" charset="0"/>
                                      <a:ea typeface="Cambria Math" panose="02040503050406030204" pitchFamily="18" charset="0"/>
                                    </a:rPr>
                                    <m:t>0</m:t>
                                  </m:r>
                                  <m:r>
                                    <a:rPr lang="en-GB" sz="3200" b="0" i="1">
                                      <a:latin typeface="Cambria Math" panose="02040503050406030204" pitchFamily="18" charset="0"/>
                                      <a:ea typeface="Cambria Math" panose="02040503050406030204" pitchFamily="18" charset="0"/>
                                    </a:rPr>
                                    <m:t>.5</m:t>
                                  </m:r>
                                  <m:r>
                                    <a:rPr lang="en-GB" sz="3200" b="0" i="1" smtClean="0">
                                      <a:latin typeface="Cambria Math" panose="02040503050406030204" pitchFamily="18" charset="0"/>
                                      <a:ea typeface="Cambria Math" panose="02040503050406030204" pitchFamily="18" charset="0"/>
                                    </a:rPr>
                                    <m:t>4</m:t>
                                  </m:r>
                                </m:den>
                              </m:f>
                              <m:r>
                                <a:rPr lang="en-GB" sz="3200" b="0" i="1">
                                  <a:latin typeface="Cambria Math" panose="02040503050406030204" pitchFamily="18" charset="0"/>
                                  <a:ea typeface="Cambria Math" panose="02040503050406030204" pitchFamily="18" charset="0"/>
                                </a:rPr>
                                <m:t>)</m:t>
                              </m:r>
                            </m:e>
                            <m:sup>
                              <m:r>
                                <a:rPr lang="en-GB" sz="3200" b="0" i="1" smtClean="0">
                                  <a:latin typeface="Cambria Math" panose="02040503050406030204" pitchFamily="18" charset="0"/>
                                  <a:ea typeface="Cambria Math" panose="02040503050406030204" pitchFamily="18" charset="0"/>
                                </a:rPr>
                                <m:t>10</m:t>
                              </m:r>
                            </m:sup>
                          </m:sSup>
                          <m:r>
                            <a:rPr lang="en-GB" sz="3200" b="0" i="1">
                              <a:latin typeface="Cambria Math" panose="02040503050406030204" pitchFamily="18" charset="0"/>
                              <a:ea typeface="Cambria Math" panose="02040503050406030204" pitchFamily="18" charset="0"/>
                            </a:rPr>
                            <m:t>]</m:t>
                          </m:r>
                        </m:num>
                        <m:den>
                          <m:d>
                            <m:dPr>
                              <m:ctrlPr>
                                <a:rPr lang="en-GB" sz="3200" i="1">
                                  <a:latin typeface="Cambria Math" panose="02040503050406030204" pitchFamily="18" charset="0"/>
                                  <a:ea typeface="Cambria Math" panose="02040503050406030204" pitchFamily="18" charset="0"/>
                                </a:rPr>
                              </m:ctrlPr>
                            </m:dPr>
                            <m:e>
                              <m:r>
                                <a:rPr lang="en-GB" sz="3200" i="1">
                                  <a:latin typeface="Cambria Math" panose="02040503050406030204" pitchFamily="18" charset="0"/>
                                  <a:ea typeface="Cambria Math" panose="02040503050406030204" pitchFamily="18" charset="0"/>
                                </a:rPr>
                                <m:t>1+(</m:t>
                              </m:r>
                              <m:sSup>
                                <m:sSupPr>
                                  <m:ctrlPr>
                                    <a:rPr lang="en-GB" sz="3200" i="1">
                                      <a:latin typeface="Cambria Math" panose="02040503050406030204" pitchFamily="18" charset="0"/>
                                      <a:ea typeface="Cambria Math" panose="02040503050406030204" pitchFamily="18" charset="0"/>
                                    </a:rPr>
                                  </m:ctrlPr>
                                </m:sSupPr>
                                <m:e>
                                  <m:f>
                                    <m:fPr>
                                      <m:ctrlPr>
                                        <a:rPr lang="en-GB" sz="3200" i="1">
                                          <a:latin typeface="Cambria Math" panose="02040503050406030204" pitchFamily="18" charset="0"/>
                                          <a:ea typeface="Cambria Math" panose="02040503050406030204" pitchFamily="18" charset="0"/>
                                        </a:rPr>
                                      </m:ctrlPr>
                                    </m:fPr>
                                    <m:num>
                                      <m:r>
                                        <a:rPr lang="en-GB" sz="3200" i="1">
                                          <a:latin typeface="Cambria Math" panose="02040503050406030204" pitchFamily="18" charset="0"/>
                                          <a:ea typeface="Cambria Math" panose="02040503050406030204" pitchFamily="18" charset="0"/>
                                        </a:rPr>
                                        <m:t>𝑍</m:t>
                                      </m:r>
                                    </m:num>
                                    <m:den>
                                      <m:r>
                                        <a:rPr lang="en-GB" sz="3200" i="1">
                                          <a:latin typeface="Cambria Math" panose="02040503050406030204" pitchFamily="18" charset="0"/>
                                          <a:ea typeface="Cambria Math" panose="02040503050406030204" pitchFamily="18" charset="0"/>
                                        </a:rPr>
                                        <m:t>0.02</m:t>
                                      </m:r>
                                    </m:den>
                                  </m:f>
                                  <m:r>
                                    <a:rPr lang="en-GB" sz="3200" i="1">
                                      <a:latin typeface="Cambria Math" panose="02040503050406030204" pitchFamily="18" charset="0"/>
                                      <a:ea typeface="Cambria Math" panose="02040503050406030204" pitchFamily="18" charset="0"/>
                                    </a:rPr>
                                    <m:t>)</m:t>
                                  </m:r>
                                </m:e>
                                <m:sup>
                                  <m:r>
                                    <a:rPr lang="en-GB" sz="3200" i="1">
                                      <a:latin typeface="Cambria Math" panose="02040503050406030204" pitchFamily="18" charset="0"/>
                                      <a:ea typeface="Cambria Math" panose="02040503050406030204" pitchFamily="18" charset="0"/>
                                    </a:rPr>
                                    <m:t>3</m:t>
                                  </m:r>
                                </m:sup>
                              </m:sSup>
                            </m:e>
                          </m:d>
                          <m:r>
                            <a:rPr lang="en-GB" sz="3200" i="1">
                              <a:latin typeface="Cambria Math" panose="02040503050406030204" pitchFamily="18" charset="0"/>
                              <a:ea typeface="Cambria Math" panose="02040503050406030204" pitchFamily="18" charset="0"/>
                            </a:rPr>
                            <m:t>×</m:t>
                          </m:r>
                          <m:d>
                            <m:dPr>
                              <m:ctrlPr>
                                <a:rPr lang="en-GB" sz="3200" i="1">
                                  <a:latin typeface="Cambria Math" panose="02040503050406030204" pitchFamily="18" charset="0"/>
                                  <a:ea typeface="Cambria Math" panose="02040503050406030204" pitchFamily="18" charset="0"/>
                                </a:rPr>
                              </m:ctrlPr>
                            </m:dPr>
                            <m:e>
                              <m:r>
                                <a:rPr lang="en-GB" sz="3200" i="1">
                                  <a:latin typeface="Cambria Math" panose="02040503050406030204" pitchFamily="18" charset="0"/>
                                  <a:ea typeface="Cambria Math" panose="02040503050406030204" pitchFamily="18" charset="0"/>
                                </a:rPr>
                                <m:t>1+(</m:t>
                              </m:r>
                              <m:sSup>
                                <m:sSupPr>
                                  <m:ctrlPr>
                                    <a:rPr lang="en-GB" sz="3200" i="1">
                                      <a:latin typeface="Cambria Math" panose="02040503050406030204" pitchFamily="18" charset="0"/>
                                      <a:ea typeface="Cambria Math" panose="02040503050406030204" pitchFamily="18" charset="0"/>
                                    </a:rPr>
                                  </m:ctrlPr>
                                </m:sSupPr>
                                <m:e>
                                  <m:f>
                                    <m:fPr>
                                      <m:ctrlPr>
                                        <a:rPr lang="en-GB" sz="3200" i="1">
                                          <a:latin typeface="Cambria Math" panose="02040503050406030204" pitchFamily="18" charset="0"/>
                                          <a:ea typeface="Cambria Math" panose="02040503050406030204" pitchFamily="18" charset="0"/>
                                        </a:rPr>
                                      </m:ctrlPr>
                                    </m:fPr>
                                    <m:num>
                                      <m:r>
                                        <a:rPr lang="en-GB" sz="3200" i="1">
                                          <a:latin typeface="Cambria Math" panose="02040503050406030204" pitchFamily="18" charset="0"/>
                                          <a:ea typeface="Cambria Math" panose="02040503050406030204" pitchFamily="18" charset="0"/>
                                        </a:rPr>
                                        <m:t>𝑍</m:t>
                                      </m:r>
                                    </m:num>
                                    <m:den>
                                      <m:r>
                                        <a:rPr lang="en-GB" sz="3200" i="1">
                                          <a:latin typeface="Cambria Math" panose="02040503050406030204" pitchFamily="18" charset="0"/>
                                          <a:ea typeface="Cambria Math" panose="02040503050406030204" pitchFamily="18" charset="0"/>
                                        </a:rPr>
                                        <m:t>0.74</m:t>
                                      </m:r>
                                    </m:den>
                                  </m:f>
                                  <m:r>
                                    <a:rPr lang="en-GB" sz="3200" i="1">
                                      <a:latin typeface="Cambria Math" panose="02040503050406030204" pitchFamily="18" charset="0"/>
                                      <a:ea typeface="Cambria Math" panose="02040503050406030204" pitchFamily="18" charset="0"/>
                                    </a:rPr>
                                    <m:t>)</m:t>
                                  </m:r>
                                </m:e>
                                <m:sup>
                                  <m:r>
                                    <a:rPr lang="en-GB" sz="3200" i="1">
                                      <a:latin typeface="Cambria Math" panose="02040503050406030204" pitchFamily="18" charset="0"/>
                                      <a:ea typeface="Cambria Math" panose="02040503050406030204" pitchFamily="18" charset="0"/>
                                    </a:rPr>
                                    <m:t>6</m:t>
                                  </m:r>
                                </m:sup>
                              </m:sSup>
                            </m:e>
                          </m:d>
                          <m:r>
                            <a:rPr lang="en-GB" sz="3200" i="1">
                              <a:latin typeface="Cambria Math" panose="02040503050406030204" pitchFamily="18" charset="0"/>
                              <a:ea typeface="Cambria Math" panose="02040503050406030204" pitchFamily="18" charset="0"/>
                            </a:rPr>
                            <m:t>×</m:t>
                          </m:r>
                          <m:rad>
                            <m:radPr>
                              <m:degHide m:val="on"/>
                              <m:ctrlPr>
                                <a:rPr lang="en-GB" sz="3200" i="1">
                                  <a:latin typeface="Cambria Math" panose="02040503050406030204" pitchFamily="18" charset="0"/>
                                  <a:ea typeface="Cambria Math" panose="02040503050406030204" pitchFamily="18" charset="0"/>
                                </a:rPr>
                              </m:ctrlPr>
                            </m:radPr>
                            <m:deg/>
                            <m:e>
                              <m:r>
                                <a:rPr lang="en-GB" sz="3200" b="0" i="1">
                                  <a:latin typeface="Cambria Math" panose="02040503050406030204" pitchFamily="18" charset="0"/>
                                  <a:ea typeface="Cambria Math" panose="02040503050406030204" pitchFamily="18" charset="0"/>
                                </a:rPr>
                                <m:t>1+(</m:t>
                              </m:r>
                              <m:sSup>
                                <m:sSupPr>
                                  <m:ctrlPr>
                                    <a:rPr lang="en-GB" sz="3200" b="0" i="1">
                                      <a:latin typeface="Cambria Math" panose="02040503050406030204" pitchFamily="18" charset="0"/>
                                      <a:ea typeface="Cambria Math" panose="02040503050406030204" pitchFamily="18" charset="0"/>
                                    </a:rPr>
                                  </m:ctrlPr>
                                </m:sSupPr>
                                <m:e>
                                  <m:f>
                                    <m:fPr>
                                      <m:ctrlPr>
                                        <a:rPr lang="en-GB" sz="3200" b="0" i="1">
                                          <a:latin typeface="Cambria Math" panose="02040503050406030204" pitchFamily="18" charset="0"/>
                                          <a:ea typeface="Cambria Math" panose="02040503050406030204" pitchFamily="18" charset="0"/>
                                        </a:rPr>
                                      </m:ctrlPr>
                                    </m:fPr>
                                    <m:num>
                                      <m:r>
                                        <a:rPr lang="en-GB" sz="3200" b="0" i="1">
                                          <a:latin typeface="Cambria Math" panose="02040503050406030204" pitchFamily="18" charset="0"/>
                                          <a:ea typeface="Cambria Math" panose="02040503050406030204" pitchFamily="18" charset="0"/>
                                        </a:rPr>
                                        <m:t>𝑍</m:t>
                                      </m:r>
                                    </m:num>
                                    <m:den>
                                      <m:r>
                                        <a:rPr lang="en-GB" sz="3200" b="0" i="1" smtClean="0">
                                          <a:latin typeface="Cambria Math" panose="02040503050406030204" pitchFamily="18" charset="0"/>
                                          <a:ea typeface="Cambria Math" panose="02040503050406030204" pitchFamily="18" charset="0"/>
                                        </a:rPr>
                                        <m:t>6.9</m:t>
                                      </m:r>
                                    </m:den>
                                  </m:f>
                                  <m:r>
                                    <a:rPr lang="en-GB" sz="3200" b="0" i="1">
                                      <a:latin typeface="Cambria Math" panose="02040503050406030204" pitchFamily="18" charset="0"/>
                                      <a:ea typeface="Cambria Math" panose="02040503050406030204" pitchFamily="18" charset="0"/>
                                    </a:rPr>
                                    <m:t>)</m:t>
                                  </m:r>
                                </m:e>
                                <m:sup>
                                  <m:r>
                                    <a:rPr lang="en-GB" sz="3200" b="0" i="1">
                                      <a:latin typeface="Cambria Math" panose="02040503050406030204" pitchFamily="18" charset="0"/>
                                      <a:ea typeface="Cambria Math" panose="02040503050406030204" pitchFamily="18" charset="0"/>
                                    </a:rPr>
                                    <m:t>2</m:t>
                                  </m:r>
                                </m:sup>
                              </m:sSup>
                            </m:e>
                          </m:rad>
                        </m:den>
                      </m:f>
                    </m:oMath>
                  </m:oMathPara>
                </a14:m>
                <a:endParaRPr lang="en-GB" sz="3200" dirty="0"/>
              </a:p>
            </p:txBody>
          </p:sp>
        </mc:Choice>
        <mc:Fallback xmlns="">
          <p:sp>
            <p:nvSpPr>
              <p:cNvPr id="4" name="TextBox 1">
                <a:extLst>
                  <a:ext uri="{FF2B5EF4-FFF2-40B4-BE49-F238E27FC236}">
                    <a16:creationId xmlns:a16="http://schemas.microsoft.com/office/drawing/2014/main" id="{409ED83B-EA14-CDA6-6CC5-89B890EAD963}"/>
                  </a:ext>
                </a:extLst>
              </p:cNvPr>
              <p:cNvSpPr txBox="1">
                <a:spLocks noRot="1" noChangeAspect="1" noMove="1" noResize="1" noEditPoints="1" noAdjustHandles="1" noChangeArrowheads="1" noChangeShapeType="1" noTextEdit="1"/>
              </p:cNvSpPr>
              <p:nvPr/>
            </p:nvSpPr>
            <p:spPr>
              <a:xfrm>
                <a:off x="1620640" y="2498296"/>
                <a:ext cx="9263498" cy="1859805"/>
              </a:xfrm>
              <a:prstGeom prst="rect">
                <a:avLst/>
              </a:prstGeom>
              <a:blipFill>
                <a:blip r:embed="rId2"/>
                <a:stretch>
                  <a:fillRect l="-548" t="-676" b="-2703"/>
                </a:stretch>
              </a:blipFill>
            </p:spPr>
            <p:txBody>
              <a:bodyPr/>
              <a:lstStyle/>
              <a:p>
                <a:r>
                  <a:rPr lang="en-US">
                    <a:noFill/>
                  </a:rPr>
                  <a:t> </a:t>
                </a:r>
              </a:p>
            </p:txBody>
          </p:sp>
        </mc:Fallback>
      </mc:AlternateContent>
    </p:spTree>
    <p:extLst>
      <p:ext uri="{BB962C8B-B14F-4D97-AF65-F5344CB8AC3E}">
        <p14:creationId xmlns:p14="http://schemas.microsoft.com/office/powerpoint/2010/main" val="31560567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694048" y="1351362"/>
            <a:ext cx="10803903" cy="3864989"/>
          </a:xfrm>
        </p:spPr>
        <p:txBody>
          <a:bodyPr wrap="square"/>
          <a:lstStyle/>
          <a:p>
            <a:r>
              <a:rPr lang="en-US" sz="2400" dirty="0"/>
              <a:t>A 10 kg spherical charge of Comp B (60/40 RDX/TNT) detonates in free space, striking unprotected humans in the standing position 5 m away.  What is the duration of the blast wave (the time at which the positive phase completes).</a:t>
            </a:r>
          </a:p>
          <a:p>
            <a:endParaRPr lang="en-US" sz="2400" dirty="0"/>
          </a:p>
          <a:p>
            <a:endParaRPr lang="en-US" sz="2400"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639288" y="31087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Worked Solution</a:t>
            </a:r>
          </a:p>
        </p:txBody>
      </p:sp>
      <mc:AlternateContent xmlns:mc="http://schemas.openxmlformats.org/markup-compatibility/2006" xmlns:a14="http://schemas.microsoft.com/office/drawing/2010/main">
        <mc:Choice Requires="a14">
          <p:sp>
            <p:nvSpPr>
              <p:cNvPr id="4" name="TextBox 1">
                <a:extLst>
                  <a:ext uri="{FF2B5EF4-FFF2-40B4-BE49-F238E27FC236}">
                    <a16:creationId xmlns:a16="http://schemas.microsoft.com/office/drawing/2014/main" id="{6F73A4EB-072A-7916-72AD-98A0E5C8D5A3}"/>
                  </a:ext>
                </a:extLst>
              </p:cNvPr>
              <p:cNvSpPr txBox="1"/>
              <p:nvPr/>
            </p:nvSpPr>
            <p:spPr>
              <a:xfrm>
                <a:off x="159694" y="2991782"/>
                <a:ext cx="11872609" cy="1629998"/>
              </a:xfrm>
              <a:prstGeom prst="rect">
                <a:avLst/>
              </a:prstGeom>
              <a:noFill/>
            </p:spPr>
            <p:style>
              <a:lnRef idx="0">
                <a:scrgbClr r="0" g="0" b="0"/>
              </a:lnRef>
              <a:fillRef idx="0">
                <a:scrgbClr r="0" g="0" b="0"/>
              </a:fillRef>
              <a:effectRef idx="0">
                <a:scrgbClr r="0" g="0" b="0"/>
              </a:effectRef>
              <a:fontRef idx="minor">
                <a:schemeClr val="tx1"/>
              </a:fontRef>
            </p:style>
            <p:txBody>
              <a:bodyPr wrap="none" lIns="0" tIns="0" rIns="0" bIns="0" rtlCol="0" anchor="t">
                <a:sp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a14:m>
                  <m:oMathPara xmlns:m="http://schemas.openxmlformats.org/officeDocument/2006/math">
                    <m:oMath>
                      <m:f>
                        <m:fPr>
                          <m:ctrlPr>
                            <a:rPr lang="en-GB" sz="2800" i="1">
                              <a:solidFill>
                                <a:schemeClr val="bg1"/>
                              </a:solidFill>
                              <a:latin typeface="Cambria Math" panose="02040503050406030204" pitchFamily="18" charset="0"/>
                            </a:rPr>
                          </m:ctrlPr>
                        </m:fPr>
                        <m:num>
                          <m:sSub>
                            <m:sSubPr>
                              <m:ctrlPr>
                                <a:rPr lang="en-GB" sz="2800" b="0" i="1" smtClean="0">
                                  <a:solidFill>
                                    <a:schemeClr val="bg1"/>
                                  </a:solidFill>
                                  <a:latin typeface="Cambria Math" panose="02040503050406030204" pitchFamily="18" charset="0"/>
                                </a:rPr>
                              </m:ctrlPr>
                            </m:sSubPr>
                            <m:e>
                              <m:r>
                                <a:rPr lang="en-GB" sz="2800" b="0" i="1" smtClean="0">
                                  <a:solidFill>
                                    <a:schemeClr val="bg1"/>
                                  </a:solidFill>
                                  <a:latin typeface="Cambria Math" panose="02040503050406030204" pitchFamily="18" charset="0"/>
                                </a:rPr>
                                <m:t>𝑡</m:t>
                              </m:r>
                            </m:e>
                            <m:sub>
                              <m:r>
                                <a:rPr lang="en-GB" sz="2800" b="0" i="1" smtClean="0">
                                  <a:solidFill>
                                    <a:schemeClr val="bg1"/>
                                  </a:solidFill>
                                  <a:latin typeface="Cambria Math" panose="02040503050406030204" pitchFamily="18" charset="0"/>
                                </a:rPr>
                                <m:t>𝑑</m:t>
                              </m:r>
                            </m:sub>
                          </m:sSub>
                        </m:num>
                        <m:den>
                          <m:sSup>
                            <m:sSupPr>
                              <m:ctrlPr>
                                <a:rPr lang="en-GB" sz="2800" b="0" i="1" smtClean="0">
                                  <a:solidFill>
                                    <a:schemeClr val="bg1"/>
                                  </a:solidFill>
                                  <a:latin typeface="Cambria Math" panose="02040503050406030204" pitchFamily="18" charset="0"/>
                                </a:rPr>
                              </m:ctrlPr>
                            </m:sSupPr>
                            <m:e>
                              <m:r>
                                <a:rPr lang="en-GB" sz="2800" b="0" i="1" smtClean="0">
                                  <a:solidFill>
                                    <a:schemeClr val="bg1"/>
                                  </a:solidFill>
                                  <a:latin typeface="Cambria Math" panose="02040503050406030204" pitchFamily="18" charset="0"/>
                                </a:rPr>
                                <m:t>𝑊</m:t>
                              </m:r>
                            </m:e>
                            <m:sup>
                              <m:r>
                                <a:rPr lang="en-GB" sz="2800" b="0" i="1" smtClean="0">
                                  <a:solidFill>
                                    <a:schemeClr val="bg1"/>
                                  </a:solidFill>
                                  <a:latin typeface="Cambria Math" panose="02040503050406030204" pitchFamily="18" charset="0"/>
                                </a:rPr>
                                <m:t>1/3</m:t>
                              </m:r>
                            </m:sup>
                          </m:sSup>
                        </m:den>
                      </m:f>
                      <m:r>
                        <a:rPr lang="en-GB" sz="2800" i="0">
                          <a:solidFill>
                            <a:schemeClr val="bg1"/>
                          </a:solidFill>
                          <a:latin typeface="Cambria Math" panose="02040503050406030204" pitchFamily="18" charset="0"/>
                          <a:ea typeface="Cambria Math" panose="02040503050406030204" pitchFamily="18" charset="0"/>
                        </a:rPr>
                        <m:t>=</m:t>
                      </m:r>
                      <m:f>
                        <m:fPr>
                          <m:ctrlPr>
                            <a:rPr lang="en-GB" sz="2800" b="0" i="1" smtClean="0">
                              <a:solidFill>
                                <a:schemeClr val="bg1"/>
                              </a:solidFill>
                              <a:latin typeface="Cambria Math" panose="02040503050406030204" pitchFamily="18" charset="0"/>
                              <a:ea typeface="Cambria Math" panose="02040503050406030204" pitchFamily="18" charset="0"/>
                            </a:rPr>
                          </m:ctrlPr>
                        </m:fPr>
                        <m:num>
                          <m:r>
                            <a:rPr lang="en-GB" sz="2800" b="0" i="1" smtClean="0">
                              <a:solidFill>
                                <a:schemeClr val="bg1"/>
                              </a:solidFill>
                              <a:latin typeface="Cambria Math" panose="02040503050406030204" pitchFamily="18" charset="0"/>
                              <a:ea typeface="Cambria Math" panose="02040503050406030204" pitchFamily="18" charset="0"/>
                            </a:rPr>
                            <m:t>980</m:t>
                          </m:r>
                          <m:r>
                            <a:rPr lang="en-GB" sz="2800" b="0" i="1">
                              <a:solidFill>
                                <a:schemeClr val="bg1"/>
                              </a:solidFill>
                              <a:latin typeface="Cambria Math" panose="02040503050406030204" pitchFamily="18" charset="0"/>
                              <a:ea typeface="Cambria Math" panose="02040503050406030204" pitchFamily="18" charset="0"/>
                            </a:rPr>
                            <m:t>[1+(</m:t>
                          </m:r>
                          <m:sSup>
                            <m:sSupPr>
                              <m:ctrlPr>
                                <a:rPr lang="en-GB" sz="2800" b="0" i="1">
                                  <a:solidFill>
                                    <a:schemeClr val="bg1"/>
                                  </a:solidFill>
                                  <a:latin typeface="Cambria Math" panose="02040503050406030204" pitchFamily="18" charset="0"/>
                                  <a:ea typeface="Cambria Math" panose="02040503050406030204" pitchFamily="18" charset="0"/>
                                </a:rPr>
                              </m:ctrlPr>
                            </m:sSupPr>
                            <m:e>
                              <m:f>
                                <m:fPr>
                                  <m:ctrlPr>
                                    <a:rPr lang="en-GB" sz="2800" b="0" i="1" smtClean="0">
                                      <a:solidFill>
                                        <a:schemeClr val="bg1"/>
                                      </a:solidFill>
                                      <a:latin typeface="Cambria Math" panose="02040503050406030204" pitchFamily="18" charset="0"/>
                                      <a:ea typeface="Cambria Math" panose="02040503050406030204" pitchFamily="18" charset="0"/>
                                    </a:rPr>
                                  </m:ctrlPr>
                                </m:fPr>
                                <m:num>
                                  <m:r>
                                    <a:rPr lang="en-GB" sz="2800" b="0" i="1" smtClean="0">
                                      <a:solidFill>
                                        <a:schemeClr val="bg1"/>
                                      </a:solidFill>
                                      <a:latin typeface="Cambria Math" panose="02040503050406030204" pitchFamily="18" charset="0"/>
                                      <a:ea typeface="Cambria Math" panose="02040503050406030204" pitchFamily="18" charset="0"/>
                                    </a:rPr>
                                    <m:t>2.11</m:t>
                                  </m:r>
                                </m:num>
                                <m:den>
                                  <m:r>
                                    <a:rPr lang="en-GB" sz="2800" b="0" i="1" smtClean="0">
                                      <a:solidFill>
                                        <a:schemeClr val="bg1"/>
                                      </a:solidFill>
                                      <a:latin typeface="Cambria Math" panose="02040503050406030204" pitchFamily="18" charset="0"/>
                                      <a:ea typeface="Cambria Math" panose="02040503050406030204" pitchFamily="18" charset="0"/>
                                    </a:rPr>
                                    <m:t>0</m:t>
                                  </m:r>
                                  <m:r>
                                    <a:rPr lang="en-GB" sz="2800" b="0" i="1">
                                      <a:solidFill>
                                        <a:schemeClr val="bg1"/>
                                      </a:solidFill>
                                      <a:latin typeface="Cambria Math" panose="02040503050406030204" pitchFamily="18" charset="0"/>
                                      <a:ea typeface="Cambria Math" panose="02040503050406030204" pitchFamily="18" charset="0"/>
                                    </a:rPr>
                                    <m:t>.5</m:t>
                                  </m:r>
                                  <m:r>
                                    <a:rPr lang="en-GB" sz="2800" b="0" i="1" smtClean="0">
                                      <a:solidFill>
                                        <a:schemeClr val="bg1"/>
                                      </a:solidFill>
                                      <a:latin typeface="Cambria Math" panose="02040503050406030204" pitchFamily="18" charset="0"/>
                                      <a:ea typeface="Cambria Math" panose="02040503050406030204" pitchFamily="18" charset="0"/>
                                    </a:rPr>
                                    <m:t>4</m:t>
                                  </m:r>
                                </m:den>
                              </m:f>
                              <m:r>
                                <a:rPr lang="en-GB" sz="2800" b="0" i="1">
                                  <a:solidFill>
                                    <a:schemeClr val="bg1"/>
                                  </a:solidFill>
                                  <a:latin typeface="Cambria Math" panose="02040503050406030204" pitchFamily="18" charset="0"/>
                                  <a:ea typeface="Cambria Math" panose="02040503050406030204" pitchFamily="18" charset="0"/>
                                </a:rPr>
                                <m:t>)</m:t>
                              </m:r>
                            </m:e>
                            <m:sup>
                              <m:r>
                                <a:rPr lang="en-GB" sz="2800" b="0" i="1" smtClean="0">
                                  <a:solidFill>
                                    <a:schemeClr val="bg1"/>
                                  </a:solidFill>
                                  <a:latin typeface="Cambria Math" panose="02040503050406030204" pitchFamily="18" charset="0"/>
                                  <a:ea typeface="Cambria Math" panose="02040503050406030204" pitchFamily="18" charset="0"/>
                                </a:rPr>
                                <m:t>10</m:t>
                              </m:r>
                            </m:sup>
                          </m:sSup>
                          <m:r>
                            <a:rPr lang="en-GB" sz="2800" b="0" i="1">
                              <a:solidFill>
                                <a:schemeClr val="bg1"/>
                              </a:solidFill>
                              <a:latin typeface="Cambria Math" panose="02040503050406030204" pitchFamily="18" charset="0"/>
                              <a:ea typeface="Cambria Math" panose="02040503050406030204" pitchFamily="18" charset="0"/>
                            </a:rPr>
                            <m:t>]</m:t>
                          </m:r>
                        </m:num>
                        <m:den>
                          <m:d>
                            <m:dPr>
                              <m:ctrlPr>
                                <a:rPr lang="en-GB" sz="2800" i="1">
                                  <a:solidFill>
                                    <a:schemeClr val="bg1"/>
                                  </a:solidFill>
                                  <a:latin typeface="Cambria Math" panose="02040503050406030204" pitchFamily="18" charset="0"/>
                                  <a:ea typeface="Cambria Math" panose="02040503050406030204" pitchFamily="18" charset="0"/>
                                </a:rPr>
                              </m:ctrlPr>
                            </m:dPr>
                            <m:e>
                              <m:r>
                                <a:rPr lang="en-GB" sz="2800" i="1">
                                  <a:solidFill>
                                    <a:schemeClr val="bg1"/>
                                  </a:solidFill>
                                  <a:latin typeface="Cambria Math" panose="02040503050406030204" pitchFamily="18" charset="0"/>
                                  <a:ea typeface="Cambria Math" panose="02040503050406030204" pitchFamily="18" charset="0"/>
                                </a:rPr>
                                <m:t>1+(</m:t>
                              </m:r>
                              <m:sSup>
                                <m:sSupPr>
                                  <m:ctrlPr>
                                    <a:rPr lang="en-GB" sz="2800" i="1">
                                      <a:solidFill>
                                        <a:schemeClr val="bg1"/>
                                      </a:solidFill>
                                      <a:latin typeface="Cambria Math" panose="02040503050406030204" pitchFamily="18" charset="0"/>
                                      <a:ea typeface="Cambria Math" panose="02040503050406030204" pitchFamily="18" charset="0"/>
                                    </a:rPr>
                                  </m:ctrlPr>
                                </m:sSupPr>
                                <m:e>
                                  <m:f>
                                    <m:fPr>
                                      <m:ctrlPr>
                                        <a:rPr lang="en-GB" sz="2800" b="0" i="1" smtClean="0">
                                          <a:solidFill>
                                            <a:schemeClr val="bg1"/>
                                          </a:solidFill>
                                          <a:latin typeface="Cambria Math" panose="02040503050406030204" pitchFamily="18" charset="0"/>
                                          <a:ea typeface="Cambria Math" panose="02040503050406030204" pitchFamily="18" charset="0"/>
                                        </a:rPr>
                                      </m:ctrlPr>
                                    </m:fPr>
                                    <m:num>
                                      <m:r>
                                        <a:rPr lang="en-GB" sz="2800" b="0" i="1" smtClean="0">
                                          <a:solidFill>
                                            <a:schemeClr val="bg1"/>
                                          </a:solidFill>
                                          <a:latin typeface="Cambria Math" panose="02040503050406030204" pitchFamily="18" charset="0"/>
                                          <a:ea typeface="Cambria Math" panose="02040503050406030204" pitchFamily="18" charset="0"/>
                                        </a:rPr>
                                        <m:t>2.11</m:t>
                                      </m:r>
                                    </m:num>
                                    <m:den>
                                      <m:r>
                                        <a:rPr lang="en-GB" sz="2800" i="1">
                                          <a:solidFill>
                                            <a:schemeClr val="bg1"/>
                                          </a:solidFill>
                                          <a:latin typeface="Cambria Math" panose="02040503050406030204" pitchFamily="18" charset="0"/>
                                          <a:ea typeface="Cambria Math" panose="02040503050406030204" pitchFamily="18" charset="0"/>
                                        </a:rPr>
                                        <m:t>0.02</m:t>
                                      </m:r>
                                    </m:den>
                                  </m:f>
                                  <m:r>
                                    <a:rPr lang="en-GB" sz="2800" i="1">
                                      <a:solidFill>
                                        <a:schemeClr val="bg1"/>
                                      </a:solidFill>
                                      <a:latin typeface="Cambria Math" panose="02040503050406030204" pitchFamily="18" charset="0"/>
                                      <a:ea typeface="Cambria Math" panose="02040503050406030204" pitchFamily="18" charset="0"/>
                                    </a:rPr>
                                    <m:t>)</m:t>
                                  </m:r>
                                </m:e>
                                <m:sup>
                                  <m:r>
                                    <a:rPr lang="en-GB" sz="2800" i="1">
                                      <a:solidFill>
                                        <a:schemeClr val="bg1"/>
                                      </a:solidFill>
                                      <a:latin typeface="Cambria Math" panose="02040503050406030204" pitchFamily="18" charset="0"/>
                                      <a:ea typeface="Cambria Math" panose="02040503050406030204" pitchFamily="18" charset="0"/>
                                    </a:rPr>
                                    <m:t>3</m:t>
                                  </m:r>
                                </m:sup>
                              </m:sSup>
                            </m:e>
                          </m:d>
                          <m:r>
                            <a:rPr lang="en-GB" sz="2800" i="1">
                              <a:solidFill>
                                <a:schemeClr val="bg1"/>
                              </a:solidFill>
                              <a:latin typeface="Cambria Math" panose="02040503050406030204" pitchFamily="18" charset="0"/>
                              <a:ea typeface="Cambria Math" panose="02040503050406030204" pitchFamily="18" charset="0"/>
                            </a:rPr>
                            <m:t>×</m:t>
                          </m:r>
                          <m:d>
                            <m:dPr>
                              <m:ctrlPr>
                                <a:rPr lang="en-GB" sz="2800" i="1">
                                  <a:solidFill>
                                    <a:schemeClr val="bg1"/>
                                  </a:solidFill>
                                  <a:latin typeface="Cambria Math" panose="02040503050406030204" pitchFamily="18" charset="0"/>
                                  <a:ea typeface="Cambria Math" panose="02040503050406030204" pitchFamily="18" charset="0"/>
                                </a:rPr>
                              </m:ctrlPr>
                            </m:dPr>
                            <m:e>
                              <m:r>
                                <a:rPr lang="en-GB" sz="2800" i="1">
                                  <a:solidFill>
                                    <a:schemeClr val="bg1"/>
                                  </a:solidFill>
                                  <a:latin typeface="Cambria Math" panose="02040503050406030204" pitchFamily="18" charset="0"/>
                                  <a:ea typeface="Cambria Math" panose="02040503050406030204" pitchFamily="18" charset="0"/>
                                </a:rPr>
                                <m:t>1+(</m:t>
                              </m:r>
                              <m:sSup>
                                <m:sSupPr>
                                  <m:ctrlPr>
                                    <a:rPr lang="en-GB" sz="2800" i="1">
                                      <a:solidFill>
                                        <a:schemeClr val="bg1"/>
                                      </a:solidFill>
                                      <a:latin typeface="Cambria Math" panose="02040503050406030204" pitchFamily="18" charset="0"/>
                                      <a:ea typeface="Cambria Math" panose="02040503050406030204" pitchFamily="18" charset="0"/>
                                    </a:rPr>
                                  </m:ctrlPr>
                                </m:sSupPr>
                                <m:e>
                                  <m:f>
                                    <m:fPr>
                                      <m:ctrlPr>
                                        <a:rPr lang="en-GB" sz="2800" b="0" i="1" smtClean="0">
                                          <a:solidFill>
                                            <a:schemeClr val="bg1"/>
                                          </a:solidFill>
                                          <a:latin typeface="Cambria Math" panose="02040503050406030204" pitchFamily="18" charset="0"/>
                                          <a:ea typeface="Cambria Math" panose="02040503050406030204" pitchFamily="18" charset="0"/>
                                        </a:rPr>
                                      </m:ctrlPr>
                                    </m:fPr>
                                    <m:num>
                                      <m:r>
                                        <a:rPr lang="en-GB" sz="2800" b="0" i="1" smtClean="0">
                                          <a:solidFill>
                                            <a:schemeClr val="bg1"/>
                                          </a:solidFill>
                                          <a:latin typeface="Cambria Math" panose="02040503050406030204" pitchFamily="18" charset="0"/>
                                          <a:ea typeface="Cambria Math" panose="02040503050406030204" pitchFamily="18" charset="0"/>
                                        </a:rPr>
                                        <m:t>2.11</m:t>
                                      </m:r>
                                    </m:num>
                                    <m:den>
                                      <m:r>
                                        <a:rPr lang="en-GB" sz="2800" i="1">
                                          <a:solidFill>
                                            <a:schemeClr val="bg1"/>
                                          </a:solidFill>
                                          <a:latin typeface="Cambria Math" panose="02040503050406030204" pitchFamily="18" charset="0"/>
                                          <a:ea typeface="Cambria Math" panose="02040503050406030204" pitchFamily="18" charset="0"/>
                                        </a:rPr>
                                        <m:t>0.74</m:t>
                                      </m:r>
                                    </m:den>
                                  </m:f>
                                  <m:r>
                                    <a:rPr lang="en-GB" sz="2800" i="1">
                                      <a:solidFill>
                                        <a:schemeClr val="bg1"/>
                                      </a:solidFill>
                                      <a:latin typeface="Cambria Math" panose="02040503050406030204" pitchFamily="18" charset="0"/>
                                      <a:ea typeface="Cambria Math" panose="02040503050406030204" pitchFamily="18" charset="0"/>
                                    </a:rPr>
                                    <m:t>)</m:t>
                                  </m:r>
                                </m:e>
                                <m:sup>
                                  <m:r>
                                    <a:rPr lang="en-GB" sz="2800" i="1">
                                      <a:solidFill>
                                        <a:schemeClr val="bg1"/>
                                      </a:solidFill>
                                      <a:latin typeface="Cambria Math" panose="02040503050406030204" pitchFamily="18" charset="0"/>
                                      <a:ea typeface="Cambria Math" panose="02040503050406030204" pitchFamily="18" charset="0"/>
                                    </a:rPr>
                                    <m:t>6</m:t>
                                  </m:r>
                                </m:sup>
                              </m:sSup>
                            </m:e>
                          </m:d>
                          <m:r>
                            <a:rPr lang="en-GB" sz="2800" i="1">
                              <a:solidFill>
                                <a:schemeClr val="bg1"/>
                              </a:solidFill>
                              <a:latin typeface="Cambria Math" panose="02040503050406030204" pitchFamily="18" charset="0"/>
                              <a:ea typeface="Cambria Math" panose="02040503050406030204" pitchFamily="18" charset="0"/>
                            </a:rPr>
                            <m:t>×</m:t>
                          </m:r>
                          <m:rad>
                            <m:radPr>
                              <m:degHide m:val="on"/>
                              <m:ctrlPr>
                                <a:rPr lang="en-GB" sz="2800" i="1">
                                  <a:solidFill>
                                    <a:schemeClr val="bg1"/>
                                  </a:solidFill>
                                  <a:latin typeface="Cambria Math" panose="02040503050406030204" pitchFamily="18" charset="0"/>
                                  <a:ea typeface="Cambria Math" panose="02040503050406030204" pitchFamily="18" charset="0"/>
                                </a:rPr>
                              </m:ctrlPr>
                            </m:radPr>
                            <m:deg/>
                            <m:e>
                              <m:r>
                                <a:rPr lang="en-GB" sz="2800" b="0" i="1">
                                  <a:solidFill>
                                    <a:schemeClr val="bg1"/>
                                  </a:solidFill>
                                  <a:latin typeface="Cambria Math" panose="02040503050406030204" pitchFamily="18" charset="0"/>
                                  <a:ea typeface="Cambria Math" panose="02040503050406030204" pitchFamily="18" charset="0"/>
                                </a:rPr>
                                <m:t>1+(</m:t>
                              </m:r>
                              <m:sSup>
                                <m:sSupPr>
                                  <m:ctrlPr>
                                    <a:rPr lang="en-GB" sz="2800" b="0" i="1">
                                      <a:solidFill>
                                        <a:schemeClr val="bg1"/>
                                      </a:solidFill>
                                      <a:latin typeface="Cambria Math" panose="02040503050406030204" pitchFamily="18" charset="0"/>
                                      <a:ea typeface="Cambria Math" panose="02040503050406030204" pitchFamily="18" charset="0"/>
                                    </a:rPr>
                                  </m:ctrlPr>
                                </m:sSupPr>
                                <m:e>
                                  <m:f>
                                    <m:fPr>
                                      <m:ctrlPr>
                                        <a:rPr lang="en-GB" sz="2800" b="0" i="1" smtClean="0">
                                          <a:solidFill>
                                            <a:schemeClr val="bg1"/>
                                          </a:solidFill>
                                          <a:latin typeface="Cambria Math" panose="02040503050406030204" pitchFamily="18" charset="0"/>
                                          <a:ea typeface="Cambria Math" panose="02040503050406030204" pitchFamily="18" charset="0"/>
                                        </a:rPr>
                                      </m:ctrlPr>
                                    </m:fPr>
                                    <m:num>
                                      <m:r>
                                        <a:rPr lang="en-GB" sz="2800" b="0" i="1" smtClean="0">
                                          <a:solidFill>
                                            <a:schemeClr val="bg1"/>
                                          </a:solidFill>
                                          <a:latin typeface="Cambria Math" panose="02040503050406030204" pitchFamily="18" charset="0"/>
                                          <a:ea typeface="Cambria Math" panose="02040503050406030204" pitchFamily="18" charset="0"/>
                                        </a:rPr>
                                        <m:t>2.11</m:t>
                                      </m:r>
                                    </m:num>
                                    <m:den>
                                      <m:r>
                                        <a:rPr lang="en-GB" sz="2800" b="0" i="1" smtClean="0">
                                          <a:solidFill>
                                            <a:schemeClr val="bg1"/>
                                          </a:solidFill>
                                          <a:latin typeface="Cambria Math" panose="02040503050406030204" pitchFamily="18" charset="0"/>
                                          <a:ea typeface="Cambria Math" panose="02040503050406030204" pitchFamily="18" charset="0"/>
                                        </a:rPr>
                                        <m:t>6.9</m:t>
                                      </m:r>
                                    </m:den>
                                  </m:f>
                                  <m:r>
                                    <a:rPr lang="en-GB" sz="2800" b="0" i="1">
                                      <a:solidFill>
                                        <a:schemeClr val="bg1"/>
                                      </a:solidFill>
                                      <a:latin typeface="Cambria Math" panose="02040503050406030204" pitchFamily="18" charset="0"/>
                                      <a:ea typeface="Cambria Math" panose="02040503050406030204" pitchFamily="18" charset="0"/>
                                    </a:rPr>
                                    <m:t>)</m:t>
                                  </m:r>
                                </m:e>
                                <m:sup>
                                  <m:r>
                                    <a:rPr lang="en-GB" sz="2800" b="0" i="1">
                                      <a:solidFill>
                                        <a:schemeClr val="bg1"/>
                                      </a:solidFill>
                                      <a:latin typeface="Cambria Math" panose="02040503050406030204" pitchFamily="18" charset="0"/>
                                      <a:ea typeface="Cambria Math" panose="02040503050406030204" pitchFamily="18" charset="0"/>
                                    </a:rPr>
                                    <m:t>2</m:t>
                                  </m:r>
                                </m:sup>
                              </m:sSup>
                            </m:e>
                          </m:rad>
                        </m:den>
                      </m:f>
                      <m:r>
                        <a:rPr lang="en-GB" sz="2800" b="0" i="1" smtClean="0">
                          <a:solidFill>
                            <a:schemeClr val="bg1"/>
                          </a:solidFill>
                          <a:latin typeface="Cambria Math" panose="02040503050406030204" pitchFamily="18" charset="0"/>
                          <a:ea typeface="Cambria Math" panose="02040503050406030204" pitchFamily="18" charset="0"/>
                        </a:rPr>
                        <m:t>=</m:t>
                      </m:r>
                      <m:f>
                        <m:fPr>
                          <m:ctrlPr>
                            <a:rPr lang="en-GB" sz="2800" b="0" i="1" smtClean="0">
                              <a:solidFill>
                                <a:schemeClr val="bg1"/>
                              </a:solidFill>
                              <a:latin typeface="Cambria Math" panose="02040503050406030204" pitchFamily="18" charset="0"/>
                              <a:ea typeface="Cambria Math" panose="02040503050406030204" pitchFamily="18" charset="0"/>
                            </a:rPr>
                          </m:ctrlPr>
                        </m:fPr>
                        <m:num>
                          <m:r>
                            <a:rPr lang="en-GB" sz="2800" b="0" i="1" smtClean="0">
                              <a:solidFill>
                                <a:schemeClr val="bg1"/>
                              </a:solidFill>
                              <a:latin typeface="Cambria Math" panose="02040503050406030204" pitchFamily="18" charset="0"/>
                              <a:ea typeface="Cambria Math" panose="02040503050406030204" pitchFamily="18" charset="0"/>
                            </a:rPr>
                            <m:t>8.13×</m:t>
                          </m:r>
                          <m:sSup>
                            <m:sSupPr>
                              <m:ctrlPr>
                                <a:rPr lang="en-GB" sz="2800" b="0" i="1" smtClean="0">
                                  <a:solidFill>
                                    <a:schemeClr val="bg1"/>
                                  </a:solidFill>
                                  <a:latin typeface="Cambria Math" panose="02040503050406030204" pitchFamily="18" charset="0"/>
                                  <a:ea typeface="Cambria Math" panose="02040503050406030204" pitchFamily="18" charset="0"/>
                                </a:rPr>
                              </m:ctrlPr>
                            </m:sSupPr>
                            <m:e>
                              <m:r>
                                <a:rPr lang="en-GB" sz="2800" b="0" i="1" smtClean="0">
                                  <a:solidFill>
                                    <a:schemeClr val="bg1"/>
                                  </a:solidFill>
                                  <a:latin typeface="Cambria Math" panose="02040503050406030204" pitchFamily="18" charset="0"/>
                                  <a:ea typeface="Cambria Math" panose="02040503050406030204" pitchFamily="18" charset="0"/>
                                </a:rPr>
                                <m:t>10</m:t>
                              </m:r>
                            </m:e>
                            <m:sup>
                              <m:r>
                                <a:rPr lang="en-GB" sz="2800" b="0" i="1" smtClean="0">
                                  <a:solidFill>
                                    <a:schemeClr val="bg1"/>
                                  </a:solidFill>
                                  <a:latin typeface="Cambria Math" panose="02040503050406030204" pitchFamily="18" charset="0"/>
                                  <a:ea typeface="Cambria Math" panose="02040503050406030204" pitchFamily="18" charset="0"/>
                                </a:rPr>
                                <m:t>8</m:t>
                              </m:r>
                            </m:sup>
                          </m:sSup>
                        </m:num>
                        <m:den>
                          <m:r>
                            <a:rPr lang="en-GB" sz="2800" b="0" i="1" smtClean="0">
                              <a:solidFill>
                                <a:schemeClr val="bg1"/>
                              </a:solidFill>
                              <a:latin typeface="Cambria Math" panose="02040503050406030204" pitchFamily="18" charset="0"/>
                              <a:ea typeface="Cambria Math" panose="02040503050406030204" pitchFamily="18" charset="0"/>
                            </a:rPr>
                            <m:t>6.6</m:t>
                          </m:r>
                          <m:r>
                            <a:rPr lang="en-GB" sz="2800" i="1">
                              <a:solidFill>
                                <a:schemeClr val="bg1"/>
                              </a:solidFill>
                              <a:latin typeface="Cambria Math" panose="02040503050406030204" pitchFamily="18" charset="0"/>
                              <a:ea typeface="Cambria Math" panose="02040503050406030204" pitchFamily="18" charset="0"/>
                            </a:rPr>
                            <m:t>×</m:t>
                          </m:r>
                          <m:sSup>
                            <m:sSupPr>
                              <m:ctrlPr>
                                <a:rPr lang="en-GB" sz="2800" i="1">
                                  <a:solidFill>
                                    <a:schemeClr val="bg1"/>
                                  </a:solidFill>
                                  <a:latin typeface="Cambria Math" panose="02040503050406030204" pitchFamily="18" charset="0"/>
                                  <a:ea typeface="Cambria Math" panose="02040503050406030204" pitchFamily="18" charset="0"/>
                                </a:rPr>
                              </m:ctrlPr>
                            </m:sSupPr>
                            <m:e>
                              <m:r>
                                <a:rPr lang="en-GB" sz="2800" i="1">
                                  <a:solidFill>
                                    <a:schemeClr val="bg1"/>
                                  </a:solidFill>
                                  <a:latin typeface="Cambria Math" panose="02040503050406030204" pitchFamily="18" charset="0"/>
                                  <a:ea typeface="Cambria Math" panose="02040503050406030204" pitchFamily="18" charset="0"/>
                                </a:rPr>
                                <m:t>10</m:t>
                              </m:r>
                            </m:e>
                            <m:sup>
                              <m:r>
                                <a:rPr lang="en-GB" sz="2800" i="1">
                                  <a:solidFill>
                                    <a:schemeClr val="bg1"/>
                                  </a:solidFill>
                                  <a:latin typeface="Cambria Math" panose="02040503050406030204" pitchFamily="18" charset="0"/>
                                  <a:ea typeface="Cambria Math" panose="02040503050406030204" pitchFamily="18" charset="0"/>
                                </a:rPr>
                                <m:t>8</m:t>
                              </m:r>
                            </m:sup>
                          </m:sSup>
                        </m:den>
                      </m:f>
                      <m:r>
                        <a:rPr lang="en-GB" sz="2800" b="0" i="1" smtClean="0">
                          <a:solidFill>
                            <a:schemeClr val="bg1"/>
                          </a:solidFill>
                          <a:latin typeface="Cambria Math" panose="02040503050406030204" pitchFamily="18" charset="0"/>
                          <a:ea typeface="Cambria Math" panose="02040503050406030204" pitchFamily="18" charset="0"/>
                        </a:rPr>
                        <m:t>=1.23</m:t>
                      </m:r>
                      <m:r>
                        <a:rPr lang="en-GB" sz="2800" b="0" i="1" smtClean="0">
                          <a:solidFill>
                            <a:schemeClr val="bg1"/>
                          </a:solidFill>
                          <a:latin typeface="Cambria Math" panose="02040503050406030204" pitchFamily="18" charset="0"/>
                          <a:ea typeface="Cambria Math" panose="02040503050406030204" pitchFamily="18" charset="0"/>
                        </a:rPr>
                        <m:t>𝑚𝑠</m:t>
                      </m:r>
                    </m:oMath>
                  </m:oMathPara>
                </a14:m>
                <a:endParaRPr lang="en-GB" sz="2800" dirty="0">
                  <a:solidFill>
                    <a:schemeClr val="bg1"/>
                  </a:solidFill>
                </a:endParaRPr>
              </a:p>
            </p:txBody>
          </p:sp>
        </mc:Choice>
        <mc:Fallback xmlns="">
          <p:sp>
            <p:nvSpPr>
              <p:cNvPr id="4" name="TextBox 1">
                <a:extLst>
                  <a:ext uri="{FF2B5EF4-FFF2-40B4-BE49-F238E27FC236}">
                    <a16:creationId xmlns:a16="http://schemas.microsoft.com/office/drawing/2014/main" id="{6F73A4EB-072A-7916-72AD-98A0E5C8D5A3}"/>
                  </a:ext>
                </a:extLst>
              </p:cNvPr>
              <p:cNvSpPr txBox="1">
                <a:spLocks noRot="1" noChangeAspect="1" noMove="1" noResize="1" noEditPoints="1" noAdjustHandles="1" noChangeArrowheads="1" noChangeShapeType="1" noTextEdit="1"/>
              </p:cNvSpPr>
              <p:nvPr/>
            </p:nvSpPr>
            <p:spPr>
              <a:xfrm>
                <a:off x="159694" y="2991782"/>
                <a:ext cx="11872609" cy="1629998"/>
              </a:xfrm>
              <a:prstGeom prst="rect">
                <a:avLst/>
              </a:prstGeom>
              <a:blipFill>
                <a:blip r:embed="rId2"/>
                <a:stretch>
                  <a:fillRect l="-214" r="-107" b="-3101"/>
                </a:stretch>
              </a:blipFill>
            </p:spPr>
            <p:txBody>
              <a:bodyPr/>
              <a:lstStyle/>
              <a:p>
                <a:r>
                  <a:rPr lang="en-US">
                    <a:noFill/>
                  </a:rPr>
                  <a:t> </a:t>
                </a:r>
              </a:p>
            </p:txBody>
          </p:sp>
        </mc:Fallback>
      </mc:AlternateContent>
    </p:spTree>
    <p:extLst>
      <p:ext uri="{BB962C8B-B14F-4D97-AF65-F5344CB8AC3E}">
        <p14:creationId xmlns:p14="http://schemas.microsoft.com/office/powerpoint/2010/main" val="27632748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838200" y="388005"/>
            <a:ext cx="10515600" cy="150588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5200" b="0" i="0" u="none" strike="noStrike" kern="1200" cap="none" spc="0" normalizeH="0" baseline="0" noProof="0" dirty="0">
                <a:ln>
                  <a:noFill/>
                </a:ln>
                <a:solidFill>
                  <a:prstClr val="black"/>
                </a:solidFill>
                <a:effectLst/>
                <a:uLnTx/>
                <a:uFillTx/>
                <a:latin typeface="Calibri Light" panose="020F0302020204030204"/>
                <a:ea typeface="+mn-ea"/>
                <a:cs typeface="+mn-cs"/>
              </a:rPr>
              <a:t>Kinney &amp; Graham (Impulse)</a:t>
            </a:r>
          </a:p>
        </p:txBody>
      </p:sp>
      <p:sp>
        <p:nvSpPr>
          <p:cNvPr id="10" name="TextBox 9">
            <a:extLst>
              <a:ext uri="{FF2B5EF4-FFF2-40B4-BE49-F238E27FC236}">
                <a16:creationId xmlns:a16="http://schemas.microsoft.com/office/drawing/2014/main" id="{F3ACC4DC-2847-432F-F62B-472B750B55AC}"/>
              </a:ext>
            </a:extLst>
          </p:cNvPr>
          <p:cNvSpPr txBox="1"/>
          <p:nvPr/>
        </p:nvSpPr>
        <p:spPr>
          <a:xfrm>
            <a:off x="268514" y="5275191"/>
            <a:ext cx="2643672" cy="120032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solidFill>
                  <a:prstClr val="black"/>
                </a:solidFill>
                <a:latin typeface="Calibri" panose="020F0502020204030204"/>
              </a:rPr>
              <a:t>I</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 </a:t>
            </a:r>
            <a:r>
              <a:rPr lang="en-US" sz="2400" dirty="0">
                <a:solidFill>
                  <a:prstClr val="black"/>
                </a:solidFill>
                <a:latin typeface="Calibri" panose="020F0502020204030204"/>
              </a:rPr>
              <a:t>impulse (bar-</a:t>
            </a:r>
            <a:r>
              <a:rPr lang="en-US" sz="2400" dirty="0" err="1">
                <a:solidFill>
                  <a:prstClr val="black"/>
                </a:solidFill>
                <a:latin typeface="Calibri" panose="020F0502020204030204"/>
              </a:rPr>
              <a:t>ms</a:t>
            </a:r>
            <a:r>
              <a:rPr lang="en-US" sz="2400" dirty="0">
                <a:solidFill>
                  <a:prstClr val="black"/>
                </a:solidFill>
                <a:latin typeface="Calibri" panose="020F0502020204030204"/>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A = unit of are (m</a:t>
            </a:r>
            <a:r>
              <a:rPr kumimoji="0" lang="en-US" sz="2400" b="0" i="0" u="none" strike="noStrike" kern="1200" cap="none" spc="0" normalizeH="0" baseline="30000" noProof="0" dirty="0">
                <a:ln>
                  <a:noFill/>
                </a:ln>
                <a:solidFill>
                  <a:prstClr val="black"/>
                </a:solidFill>
                <a:effectLst/>
                <a:uLnTx/>
                <a:uFillTx/>
                <a:latin typeface="Calibri" panose="020F0502020204030204"/>
                <a:ea typeface="+mn-ea"/>
                <a:cs typeface="+mn-cs"/>
              </a:rPr>
              <a:t>2</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AlternateContent xmlns:mc="http://schemas.openxmlformats.org/markup-compatibility/2006" xmlns:a14="http://schemas.microsoft.com/office/drawing/2010/main">
        <mc:Choice Requires="a14">
          <p:sp>
            <p:nvSpPr>
              <p:cNvPr id="4" name="TextBox 1">
                <a:extLst>
                  <a:ext uri="{FF2B5EF4-FFF2-40B4-BE49-F238E27FC236}">
                    <a16:creationId xmlns:a16="http://schemas.microsoft.com/office/drawing/2014/main" id="{409ED83B-EA14-CDA6-6CC5-89B890EAD963}"/>
                  </a:ext>
                </a:extLst>
              </p:cNvPr>
              <p:cNvSpPr txBox="1"/>
              <p:nvPr/>
            </p:nvSpPr>
            <p:spPr>
              <a:xfrm>
                <a:off x="3565554" y="2149953"/>
                <a:ext cx="4252639" cy="2075055"/>
              </a:xfrm>
              <a:prstGeom prst="rect">
                <a:avLst/>
              </a:prstGeom>
              <a:noFill/>
            </p:spPr>
            <p:style>
              <a:lnRef idx="0">
                <a:scrgbClr r="0" g="0" b="0"/>
              </a:lnRef>
              <a:fillRef idx="0">
                <a:scrgbClr r="0" g="0" b="0"/>
              </a:fillRef>
              <a:effectRef idx="0">
                <a:scrgbClr r="0" g="0" b="0"/>
              </a:effectRef>
              <a:fontRef idx="minor">
                <a:schemeClr val="tx1"/>
              </a:fontRef>
            </p:style>
            <p:txBody>
              <a:bodyPr wrap="none" lIns="0" tIns="0" rIns="0" bIns="0" rtlCol="0" anchor="t">
                <a:sp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lvl="0"/>
                <a14:m>
                  <m:oMathPara xmlns:m="http://schemas.openxmlformats.org/officeDocument/2006/math">
                    <m:oMath>
                      <m:f>
                        <m:fPr>
                          <m:ctrlPr>
                            <a:rPr kumimoji="0" lang="en-GB" sz="32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fPr>
                        <m:num>
                          <m:r>
                            <a:rPr kumimoji="0" lang="en-GB" sz="32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𝐼</m:t>
                          </m:r>
                        </m:num>
                        <m:den>
                          <m:r>
                            <a:rPr kumimoji="0" lang="en-GB" sz="32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𝐴</m:t>
                          </m:r>
                        </m:den>
                      </m:f>
                      <m:r>
                        <a:rPr kumimoji="0" lang="en-GB" sz="3200" b="0" i="0"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m:t>
                      </m:r>
                      <m:f>
                        <m:fPr>
                          <m:ctrlPr>
                            <a:rPr kumimoji="0" lang="en-GB" sz="32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Pr>
                        <m:num>
                          <m:r>
                            <a:rPr kumimoji="0" lang="en-GB" sz="32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0.067</m:t>
                          </m:r>
                          <m:rad>
                            <m:radPr>
                              <m:ctrlPr>
                                <a:rPr kumimoji="0" lang="en-GB" sz="32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radPr>
                            <m:deg>
                              <m:r>
                                <m:rPr>
                                  <m:brk m:alnAt="7"/>
                                </m:rPr>
                                <a:rPr kumimoji="0" lang="en-GB" sz="32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deg>
                            <m:e>
                              <m:r>
                                <a:rPr lang="en-GB" sz="3200" i="1">
                                  <a:solidFill>
                                    <a:prstClr val="black"/>
                                  </a:solidFill>
                                  <a:latin typeface="Cambria Math" panose="02040503050406030204" pitchFamily="18" charset="0"/>
                                  <a:ea typeface="Cambria Math" panose="02040503050406030204" pitchFamily="18" charset="0"/>
                                </a:rPr>
                                <m:t>1+(</m:t>
                              </m:r>
                              <m:sSup>
                                <m:sSupPr>
                                  <m:ctrlPr>
                                    <a:rPr lang="en-GB" sz="3200" i="1">
                                      <a:solidFill>
                                        <a:prstClr val="black"/>
                                      </a:solidFill>
                                      <a:latin typeface="Cambria Math" panose="02040503050406030204" pitchFamily="18" charset="0"/>
                                      <a:ea typeface="Cambria Math" panose="02040503050406030204" pitchFamily="18" charset="0"/>
                                    </a:rPr>
                                  </m:ctrlPr>
                                </m:sSupPr>
                                <m:e>
                                  <m:f>
                                    <m:fPr>
                                      <m:ctrlPr>
                                        <a:rPr lang="en-GB" sz="3200" i="1">
                                          <a:solidFill>
                                            <a:prstClr val="black"/>
                                          </a:solidFill>
                                          <a:latin typeface="Cambria Math" panose="02040503050406030204" pitchFamily="18" charset="0"/>
                                          <a:ea typeface="Cambria Math" panose="02040503050406030204" pitchFamily="18" charset="0"/>
                                        </a:rPr>
                                      </m:ctrlPr>
                                    </m:fPr>
                                    <m:num>
                                      <m:r>
                                        <a:rPr lang="en-GB" sz="3200" i="1">
                                          <a:solidFill>
                                            <a:prstClr val="black"/>
                                          </a:solidFill>
                                          <a:latin typeface="Cambria Math" panose="02040503050406030204" pitchFamily="18" charset="0"/>
                                          <a:ea typeface="Cambria Math" panose="02040503050406030204" pitchFamily="18" charset="0"/>
                                        </a:rPr>
                                        <m:t>𝑍</m:t>
                                      </m:r>
                                    </m:num>
                                    <m:den>
                                      <m:r>
                                        <a:rPr lang="en-GB" sz="3200" i="1">
                                          <a:solidFill>
                                            <a:prstClr val="black"/>
                                          </a:solidFill>
                                          <a:latin typeface="Cambria Math" panose="02040503050406030204" pitchFamily="18" charset="0"/>
                                          <a:ea typeface="Cambria Math" panose="02040503050406030204" pitchFamily="18" charset="0"/>
                                        </a:rPr>
                                        <m:t>0.</m:t>
                                      </m:r>
                                      <m:r>
                                        <a:rPr lang="en-GB" sz="3200" b="0" i="1" smtClean="0">
                                          <a:solidFill>
                                            <a:prstClr val="black"/>
                                          </a:solidFill>
                                          <a:latin typeface="Cambria Math" panose="02040503050406030204" pitchFamily="18" charset="0"/>
                                          <a:ea typeface="Cambria Math" panose="02040503050406030204" pitchFamily="18" charset="0"/>
                                        </a:rPr>
                                        <m:t>23</m:t>
                                      </m:r>
                                    </m:den>
                                  </m:f>
                                  <m:r>
                                    <a:rPr lang="en-GB" sz="3200" i="1">
                                      <a:solidFill>
                                        <a:prstClr val="black"/>
                                      </a:solidFill>
                                      <a:latin typeface="Cambria Math" panose="02040503050406030204" pitchFamily="18" charset="0"/>
                                      <a:ea typeface="Cambria Math" panose="02040503050406030204" pitchFamily="18" charset="0"/>
                                    </a:rPr>
                                    <m:t>)</m:t>
                                  </m:r>
                                </m:e>
                                <m:sup>
                                  <m:r>
                                    <a:rPr lang="en-GB" sz="3200" b="0" i="1" smtClean="0">
                                      <a:solidFill>
                                        <a:prstClr val="black"/>
                                      </a:solidFill>
                                      <a:latin typeface="Cambria Math" panose="02040503050406030204" pitchFamily="18" charset="0"/>
                                      <a:ea typeface="Cambria Math" panose="02040503050406030204" pitchFamily="18" charset="0"/>
                                    </a:rPr>
                                    <m:t>4</m:t>
                                  </m:r>
                                </m:sup>
                              </m:sSup>
                            </m:e>
                          </m:rad>
                        </m:num>
                        <m:den>
                          <m:sSup>
                            <m:sSupPr>
                              <m:ctrlPr>
                                <a:rPr kumimoji="0" lang="en-GB" sz="32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pPr>
                            <m:e>
                              <m:r>
                                <a:rPr kumimoji="0" lang="en-GB" sz="32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𝑍</m:t>
                              </m:r>
                            </m:e>
                            <m:sup>
                              <m:r>
                                <a:rPr kumimoji="0" lang="en-GB" sz="32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sup>
                          </m:sSup>
                          <m:rad>
                            <m:radPr>
                              <m:ctrlPr>
                                <a:rPr kumimoji="0" lang="en-GB" sz="32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radPr>
                            <m:deg>
                              <m:r>
                                <m:rPr>
                                  <m:brk m:alnAt="7"/>
                                </m:rPr>
                                <a:rPr kumimoji="0" lang="en-GB" sz="32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3</m:t>
                              </m:r>
                            </m:deg>
                            <m:e>
                              <m:d>
                                <m:dPr>
                                  <m:ctrlPr>
                                    <a:rPr lang="en-GB" sz="3200" i="1">
                                      <a:solidFill>
                                        <a:prstClr val="black"/>
                                      </a:solidFill>
                                      <a:latin typeface="Cambria Math" panose="02040503050406030204" pitchFamily="18" charset="0"/>
                                      <a:ea typeface="Cambria Math" panose="02040503050406030204" pitchFamily="18" charset="0"/>
                                    </a:rPr>
                                  </m:ctrlPr>
                                </m:dPr>
                                <m:e>
                                  <m:r>
                                    <a:rPr lang="en-GB" sz="3200" i="1">
                                      <a:solidFill>
                                        <a:prstClr val="black"/>
                                      </a:solidFill>
                                      <a:latin typeface="Cambria Math" panose="02040503050406030204" pitchFamily="18" charset="0"/>
                                      <a:ea typeface="Cambria Math" panose="02040503050406030204" pitchFamily="18" charset="0"/>
                                    </a:rPr>
                                    <m:t>1+(</m:t>
                                  </m:r>
                                  <m:sSup>
                                    <m:sSupPr>
                                      <m:ctrlPr>
                                        <a:rPr lang="en-GB" sz="3200" i="1">
                                          <a:solidFill>
                                            <a:prstClr val="black"/>
                                          </a:solidFill>
                                          <a:latin typeface="Cambria Math" panose="02040503050406030204" pitchFamily="18" charset="0"/>
                                          <a:ea typeface="Cambria Math" panose="02040503050406030204" pitchFamily="18" charset="0"/>
                                        </a:rPr>
                                      </m:ctrlPr>
                                    </m:sSupPr>
                                    <m:e>
                                      <m:f>
                                        <m:fPr>
                                          <m:ctrlPr>
                                            <a:rPr lang="en-GB" sz="3200" i="1">
                                              <a:solidFill>
                                                <a:prstClr val="black"/>
                                              </a:solidFill>
                                              <a:latin typeface="Cambria Math" panose="02040503050406030204" pitchFamily="18" charset="0"/>
                                              <a:ea typeface="Cambria Math" panose="02040503050406030204" pitchFamily="18" charset="0"/>
                                            </a:rPr>
                                          </m:ctrlPr>
                                        </m:fPr>
                                        <m:num>
                                          <m:r>
                                            <a:rPr lang="en-GB" sz="3200" i="1">
                                              <a:solidFill>
                                                <a:prstClr val="black"/>
                                              </a:solidFill>
                                              <a:latin typeface="Cambria Math" panose="02040503050406030204" pitchFamily="18" charset="0"/>
                                              <a:ea typeface="Cambria Math" panose="02040503050406030204" pitchFamily="18" charset="0"/>
                                            </a:rPr>
                                            <m:t>𝑍</m:t>
                                          </m:r>
                                        </m:num>
                                        <m:den>
                                          <m:r>
                                            <a:rPr lang="en-GB" sz="3200" b="0" i="1" smtClean="0">
                                              <a:solidFill>
                                                <a:prstClr val="black"/>
                                              </a:solidFill>
                                              <a:latin typeface="Cambria Math" panose="02040503050406030204" pitchFamily="18" charset="0"/>
                                              <a:ea typeface="Cambria Math" panose="02040503050406030204" pitchFamily="18" charset="0"/>
                                            </a:rPr>
                                            <m:t>1.55</m:t>
                                          </m:r>
                                        </m:den>
                                      </m:f>
                                      <m:r>
                                        <a:rPr lang="en-GB" sz="3200" i="1">
                                          <a:solidFill>
                                            <a:prstClr val="black"/>
                                          </a:solidFill>
                                          <a:latin typeface="Cambria Math" panose="02040503050406030204" pitchFamily="18" charset="0"/>
                                          <a:ea typeface="Cambria Math" panose="02040503050406030204" pitchFamily="18" charset="0"/>
                                        </a:rPr>
                                        <m:t>)</m:t>
                                      </m:r>
                                    </m:e>
                                    <m:sup>
                                      <m:r>
                                        <a:rPr lang="en-GB" sz="3200" b="0" i="1" smtClean="0">
                                          <a:solidFill>
                                            <a:prstClr val="black"/>
                                          </a:solidFill>
                                          <a:latin typeface="Cambria Math" panose="02040503050406030204" pitchFamily="18" charset="0"/>
                                          <a:ea typeface="Cambria Math" panose="02040503050406030204" pitchFamily="18" charset="0"/>
                                        </a:rPr>
                                        <m:t>3</m:t>
                                      </m:r>
                                    </m:sup>
                                  </m:sSup>
                                </m:e>
                              </m:d>
                            </m:e>
                          </m:rad>
                        </m:den>
                      </m:f>
                    </m:oMath>
                  </m:oMathPara>
                </a14:m>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4" name="TextBox 1">
                <a:extLst>
                  <a:ext uri="{FF2B5EF4-FFF2-40B4-BE49-F238E27FC236}">
                    <a16:creationId xmlns:a16="http://schemas.microsoft.com/office/drawing/2014/main" id="{409ED83B-EA14-CDA6-6CC5-89B890EAD963}"/>
                  </a:ext>
                </a:extLst>
              </p:cNvPr>
              <p:cNvSpPr txBox="1">
                <a:spLocks noRot="1" noChangeAspect="1" noMove="1" noResize="1" noEditPoints="1" noAdjustHandles="1" noChangeArrowheads="1" noChangeShapeType="1" noTextEdit="1"/>
              </p:cNvSpPr>
              <p:nvPr/>
            </p:nvSpPr>
            <p:spPr>
              <a:xfrm>
                <a:off x="3565554" y="2149953"/>
                <a:ext cx="4252639" cy="2075055"/>
              </a:xfrm>
              <a:prstGeom prst="rect">
                <a:avLst/>
              </a:prstGeom>
              <a:blipFill>
                <a:blip r:embed="rId2"/>
                <a:stretch>
                  <a:fillRect l="-1786" r="-298" b="-3049"/>
                </a:stretch>
              </a:blipFill>
            </p:spPr>
            <p:txBody>
              <a:bodyPr/>
              <a:lstStyle/>
              <a:p>
                <a:r>
                  <a:rPr lang="en-US">
                    <a:noFill/>
                  </a:rPr>
                  <a:t> </a:t>
                </a:r>
              </a:p>
            </p:txBody>
          </p:sp>
        </mc:Fallback>
      </mc:AlternateContent>
    </p:spTree>
    <p:extLst>
      <p:ext uri="{BB962C8B-B14F-4D97-AF65-F5344CB8AC3E}">
        <p14:creationId xmlns:p14="http://schemas.microsoft.com/office/powerpoint/2010/main" val="7590546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694048" y="1351362"/>
            <a:ext cx="10803903" cy="3864989"/>
          </a:xfrm>
        </p:spPr>
        <p:txBody>
          <a:bodyPr wrap="square"/>
          <a:lstStyle/>
          <a:p>
            <a:r>
              <a:rPr lang="en-US" sz="2400" dirty="0"/>
              <a:t>A 10 kg spherical charge of Comp B (60/40 RDX/TNT) detonates in free space, striking unprotected humans in the standing position 5 m away.  What is the impulse of the blast wave at that distance.</a:t>
            </a:r>
          </a:p>
          <a:p>
            <a:endParaRPr lang="en-US" sz="2400" dirty="0"/>
          </a:p>
          <a:p>
            <a:endParaRPr lang="en-US" sz="2400"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639288" y="31087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Worked Solution</a:t>
            </a:r>
          </a:p>
        </p:txBody>
      </p:sp>
      <mc:AlternateContent xmlns:mc="http://schemas.openxmlformats.org/markup-compatibility/2006" xmlns:a14="http://schemas.microsoft.com/office/drawing/2010/main">
        <mc:Choice Requires="a14">
          <p:sp>
            <p:nvSpPr>
              <p:cNvPr id="5" name="TextBox 1">
                <a:extLst>
                  <a:ext uri="{FF2B5EF4-FFF2-40B4-BE49-F238E27FC236}">
                    <a16:creationId xmlns:a16="http://schemas.microsoft.com/office/drawing/2014/main" id="{00A795E0-132B-7393-351A-98FF8ED683C2}"/>
                  </a:ext>
                </a:extLst>
              </p:cNvPr>
              <p:cNvSpPr txBox="1"/>
              <p:nvPr/>
            </p:nvSpPr>
            <p:spPr>
              <a:xfrm>
                <a:off x="1490012" y="2832124"/>
                <a:ext cx="8306056" cy="1704762"/>
              </a:xfrm>
              <a:prstGeom prst="rect">
                <a:avLst/>
              </a:prstGeom>
              <a:noFill/>
            </p:spPr>
            <p:style>
              <a:lnRef idx="0">
                <a:scrgbClr r="0" g="0" b="0"/>
              </a:lnRef>
              <a:fillRef idx="0">
                <a:scrgbClr r="0" g="0" b="0"/>
              </a:fillRef>
              <a:effectRef idx="0">
                <a:scrgbClr r="0" g="0" b="0"/>
              </a:effectRef>
              <a:fontRef idx="minor">
                <a:schemeClr val="tx1"/>
              </a:fontRef>
            </p:style>
            <p:txBody>
              <a:bodyPr wrap="none" lIns="0" tIns="0" rIns="0" bIns="0" rtlCol="0" anchor="t">
                <a:spAutoFit/>
              </a:bodyPr>
              <a:lstStyle>
                <a:lvl1pPr marL="0" indent="0">
                  <a:defRPr sz="1100">
                    <a:solidFill>
                      <a:schemeClr val="tx1"/>
                    </a:solidFill>
                    <a:latin typeface="+mn-lt"/>
                    <a:ea typeface="+mn-ea"/>
                    <a:cs typeface="+mn-cs"/>
                  </a:defRPr>
                </a:lvl1pPr>
                <a:lvl2pPr marL="457200" indent="0">
                  <a:defRPr sz="1100">
                    <a:solidFill>
                      <a:schemeClr val="tx1"/>
                    </a:solidFill>
                    <a:latin typeface="+mn-lt"/>
                    <a:ea typeface="+mn-ea"/>
                    <a:cs typeface="+mn-cs"/>
                  </a:defRPr>
                </a:lvl2pPr>
                <a:lvl3pPr marL="914400" indent="0">
                  <a:defRPr sz="1100">
                    <a:solidFill>
                      <a:schemeClr val="tx1"/>
                    </a:solidFill>
                    <a:latin typeface="+mn-lt"/>
                    <a:ea typeface="+mn-ea"/>
                    <a:cs typeface="+mn-cs"/>
                  </a:defRPr>
                </a:lvl3pPr>
                <a:lvl4pPr marL="1371600" indent="0">
                  <a:defRPr sz="1100">
                    <a:solidFill>
                      <a:schemeClr val="tx1"/>
                    </a:solidFill>
                    <a:latin typeface="+mn-lt"/>
                    <a:ea typeface="+mn-ea"/>
                    <a:cs typeface="+mn-cs"/>
                  </a:defRPr>
                </a:lvl4pPr>
                <a:lvl5pPr marL="1828800" indent="0">
                  <a:defRPr sz="1100">
                    <a:solidFill>
                      <a:schemeClr val="tx1"/>
                    </a:solidFill>
                    <a:latin typeface="+mn-lt"/>
                    <a:ea typeface="+mn-ea"/>
                    <a:cs typeface="+mn-cs"/>
                  </a:defRPr>
                </a:lvl5pPr>
                <a:lvl6pPr marL="2286000" indent="0">
                  <a:defRPr sz="1100">
                    <a:solidFill>
                      <a:schemeClr val="tx1"/>
                    </a:solidFill>
                    <a:latin typeface="+mn-lt"/>
                    <a:ea typeface="+mn-ea"/>
                    <a:cs typeface="+mn-cs"/>
                  </a:defRPr>
                </a:lvl6pPr>
                <a:lvl7pPr marL="2743200" indent="0">
                  <a:defRPr sz="1100">
                    <a:solidFill>
                      <a:schemeClr val="tx1"/>
                    </a:solidFill>
                    <a:latin typeface="+mn-lt"/>
                    <a:ea typeface="+mn-ea"/>
                    <a:cs typeface="+mn-cs"/>
                  </a:defRPr>
                </a:lvl7pPr>
                <a:lvl8pPr marL="3200400" indent="0">
                  <a:defRPr sz="1100">
                    <a:solidFill>
                      <a:schemeClr val="tx1"/>
                    </a:solidFill>
                    <a:latin typeface="+mn-lt"/>
                    <a:ea typeface="+mn-ea"/>
                    <a:cs typeface="+mn-cs"/>
                  </a:defRPr>
                </a:lvl8pPr>
                <a:lvl9pPr marL="3657600" indent="0">
                  <a:defRPr sz="1100">
                    <a:solidFill>
                      <a:schemeClr val="tx1"/>
                    </a:solidFill>
                    <a:latin typeface="+mn-lt"/>
                    <a:ea typeface="+mn-ea"/>
                    <a:cs typeface="+mn-cs"/>
                  </a:defRPr>
                </a:lvl9pPr>
              </a:lstStyle>
              <a:p>
                <a:pPr lvl="0"/>
                <a14:m>
                  <m:oMath xmlns:m="http://schemas.openxmlformats.org/officeDocument/2006/math">
                    <m:f>
                      <m:fPr>
                        <m:ctrlPr>
                          <a:rPr kumimoji="0" lang="en-GB" sz="3600" b="0" i="1" u="none" strike="noStrike" kern="1200" cap="none" spc="0" normalizeH="0" baseline="0" noProof="0" smtClean="0">
                            <a:ln>
                              <a:noFill/>
                            </a:ln>
                            <a:solidFill>
                              <a:schemeClr val="bg1"/>
                            </a:solidFill>
                            <a:effectLst/>
                            <a:uLnTx/>
                            <a:uFillTx/>
                            <a:latin typeface="Cambria Math" panose="02040503050406030204" pitchFamily="18" charset="0"/>
                          </a:rPr>
                        </m:ctrlPr>
                      </m:fPr>
                      <m:num>
                        <m:r>
                          <a:rPr kumimoji="0" lang="en-GB" sz="3600" b="0" i="1" u="none" strike="noStrike" kern="1200" cap="none" spc="0" normalizeH="0" baseline="0" noProof="0" smtClean="0">
                            <a:ln>
                              <a:noFill/>
                            </a:ln>
                            <a:solidFill>
                              <a:schemeClr val="bg1"/>
                            </a:solidFill>
                            <a:effectLst/>
                            <a:uLnTx/>
                            <a:uFillTx/>
                            <a:latin typeface="Cambria Math" panose="02040503050406030204" pitchFamily="18" charset="0"/>
                          </a:rPr>
                          <m:t>𝐼</m:t>
                        </m:r>
                      </m:num>
                      <m:den>
                        <m:r>
                          <a:rPr kumimoji="0" lang="en-GB" sz="3600" b="0" i="1" u="none" strike="noStrike" kern="1200" cap="none" spc="0" normalizeH="0" baseline="0" noProof="0" smtClean="0">
                            <a:ln>
                              <a:noFill/>
                            </a:ln>
                            <a:solidFill>
                              <a:schemeClr val="bg1"/>
                            </a:solidFill>
                            <a:effectLst/>
                            <a:uLnTx/>
                            <a:uFillTx/>
                            <a:latin typeface="Cambria Math" panose="02040503050406030204" pitchFamily="18" charset="0"/>
                          </a:rPr>
                          <m:t>𝐴</m:t>
                        </m:r>
                      </m:den>
                    </m:f>
                    <m:r>
                      <a:rPr kumimoji="0" lang="en-GB" sz="3600" b="0" i="0" u="none" strike="noStrike" kern="1200" cap="none" spc="0" normalizeH="0" baseline="0" noProof="0">
                        <a:ln>
                          <a:noFill/>
                        </a:ln>
                        <a:solidFill>
                          <a:schemeClr val="bg1"/>
                        </a:solidFill>
                        <a:effectLst/>
                        <a:uLnTx/>
                        <a:uFillTx/>
                        <a:latin typeface="Cambria Math" panose="02040503050406030204" pitchFamily="18" charset="0"/>
                        <a:ea typeface="Cambria Math" panose="02040503050406030204" pitchFamily="18" charset="0"/>
                      </a:rPr>
                      <m:t>=</m:t>
                    </m:r>
                    <m:f>
                      <m:fPr>
                        <m:ctrlPr>
                          <a:rPr kumimoji="0" lang="en-GB" sz="3600" b="0" i="1" u="none" strike="noStrike" kern="1200" cap="none" spc="0" normalizeH="0" baseline="0" noProof="0" smtClean="0">
                            <a:ln>
                              <a:noFill/>
                            </a:ln>
                            <a:solidFill>
                              <a:schemeClr val="bg1"/>
                            </a:solidFill>
                            <a:effectLst/>
                            <a:uLnTx/>
                            <a:uFillTx/>
                            <a:latin typeface="Cambria Math" panose="02040503050406030204" pitchFamily="18" charset="0"/>
                            <a:ea typeface="Cambria Math" panose="02040503050406030204" pitchFamily="18" charset="0"/>
                          </a:rPr>
                        </m:ctrlPr>
                      </m:fPr>
                      <m:num>
                        <m:r>
                          <a:rPr kumimoji="0" lang="en-GB" sz="3600" b="0" i="1" u="none" strike="noStrike" kern="1200" cap="none" spc="0" normalizeH="0" baseline="0" noProof="0" smtClean="0">
                            <a:ln>
                              <a:noFill/>
                            </a:ln>
                            <a:solidFill>
                              <a:schemeClr val="bg1"/>
                            </a:solidFill>
                            <a:effectLst/>
                            <a:uLnTx/>
                            <a:uFillTx/>
                            <a:latin typeface="Cambria Math" panose="02040503050406030204" pitchFamily="18" charset="0"/>
                            <a:ea typeface="Cambria Math" panose="02040503050406030204" pitchFamily="18" charset="0"/>
                          </a:rPr>
                          <m:t>0.067×</m:t>
                        </m:r>
                        <m:rad>
                          <m:radPr>
                            <m:ctrlPr>
                              <a:rPr kumimoji="0" lang="en-GB" sz="3600" b="0" i="1" u="none" strike="noStrike" kern="1200" cap="none" spc="0" normalizeH="0" baseline="0" noProof="0" smtClean="0">
                                <a:ln>
                                  <a:noFill/>
                                </a:ln>
                                <a:solidFill>
                                  <a:schemeClr val="bg1"/>
                                </a:solidFill>
                                <a:effectLst/>
                                <a:uLnTx/>
                                <a:uFillTx/>
                                <a:latin typeface="Cambria Math" panose="02040503050406030204" pitchFamily="18" charset="0"/>
                                <a:ea typeface="Cambria Math" panose="02040503050406030204" pitchFamily="18" charset="0"/>
                              </a:rPr>
                            </m:ctrlPr>
                          </m:radPr>
                          <m:deg>
                            <m:r>
                              <m:rPr>
                                <m:brk m:alnAt="7"/>
                              </m:rPr>
                              <a:rPr kumimoji="0" lang="en-GB" sz="3600" b="0" i="1" u="none" strike="noStrike" kern="1200" cap="none" spc="0" normalizeH="0" baseline="0" noProof="0" smtClean="0">
                                <a:ln>
                                  <a:noFill/>
                                </a:ln>
                                <a:solidFill>
                                  <a:schemeClr val="bg1"/>
                                </a:solidFill>
                                <a:effectLst/>
                                <a:uLnTx/>
                                <a:uFillTx/>
                                <a:latin typeface="Cambria Math" panose="02040503050406030204" pitchFamily="18" charset="0"/>
                                <a:ea typeface="Cambria Math" panose="02040503050406030204" pitchFamily="18" charset="0"/>
                              </a:rPr>
                              <m:t>2</m:t>
                            </m:r>
                          </m:deg>
                          <m:e>
                            <m:r>
                              <a:rPr lang="en-GB" sz="3600" i="1">
                                <a:solidFill>
                                  <a:schemeClr val="bg1"/>
                                </a:solidFill>
                                <a:latin typeface="Cambria Math" panose="02040503050406030204" pitchFamily="18" charset="0"/>
                                <a:ea typeface="Cambria Math" panose="02040503050406030204" pitchFamily="18" charset="0"/>
                              </a:rPr>
                              <m:t>1+(</m:t>
                            </m:r>
                            <m:sSup>
                              <m:sSupPr>
                                <m:ctrlPr>
                                  <a:rPr lang="en-GB" sz="3600" i="1">
                                    <a:solidFill>
                                      <a:schemeClr val="bg1"/>
                                    </a:solidFill>
                                    <a:latin typeface="Cambria Math" panose="02040503050406030204" pitchFamily="18" charset="0"/>
                                    <a:ea typeface="Cambria Math" panose="02040503050406030204" pitchFamily="18" charset="0"/>
                                  </a:rPr>
                                </m:ctrlPr>
                              </m:sSupPr>
                              <m:e>
                                <m:f>
                                  <m:fPr>
                                    <m:ctrlPr>
                                      <a:rPr lang="en-GB" sz="3600" b="0" i="1" smtClean="0">
                                        <a:solidFill>
                                          <a:schemeClr val="bg1"/>
                                        </a:solidFill>
                                        <a:latin typeface="Cambria Math" panose="02040503050406030204" pitchFamily="18" charset="0"/>
                                        <a:ea typeface="Cambria Math" panose="02040503050406030204" pitchFamily="18" charset="0"/>
                                      </a:rPr>
                                    </m:ctrlPr>
                                  </m:fPr>
                                  <m:num>
                                    <m:r>
                                      <a:rPr lang="en-GB" sz="3600" b="0" i="1" smtClean="0">
                                        <a:solidFill>
                                          <a:schemeClr val="bg1"/>
                                        </a:solidFill>
                                        <a:latin typeface="Cambria Math" panose="02040503050406030204" pitchFamily="18" charset="0"/>
                                        <a:ea typeface="Cambria Math" panose="02040503050406030204" pitchFamily="18" charset="0"/>
                                      </a:rPr>
                                      <m:t>2.11</m:t>
                                    </m:r>
                                  </m:num>
                                  <m:den>
                                    <m:r>
                                      <a:rPr lang="en-GB" sz="3600" i="1">
                                        <a:solidFill>
                                          <a:schemeClr val="bg1"/>
                                        </a:solidFill>
                                        <a:latin typeface="Cambria Math" panose="02040503050406030204" pitchFamily="18" charset="0"/>
                                        <a:ea typeface="Cambria Math" panose="02040503050406030204" pitchFamily="18" charset="0"/>
                                      </a:rPr>
                                      <m:t>0.</m:t>
                                    </m:r>
                                    <m:r>
                                      <a:rPr lang="en-GB" sz="3600" b="0" i="1" smtClean="0">
                                        <a:solidFill>
                                          <a:schemeClr val="bg1"/>
                                        </a:solidFill>
                                        <a:latin typeface="Cambria Math" panose="02040503050406030204" pitchFamily="18" charset="0"/>
                                        <a:ea typeface="Cambria Math" panose="02040503050406030204" pitchFamily="18" charset="0"/>
                                      </a:rPr>
                                      <m:t>23</m:t>
                                    </m:r>
                                  </m:den>
                                </m:f>
                                <m:r>
                                  <a:rPr lang="en-GB" sz="3600" i="1">
                                    <a:solidFill>
                                      <a:schemeClr val="bg1"/>
                                    </a:solidFill>
                                    <a:latin typeface="Cambria Math" panose="02040503050406030204" pitchFamily="18" charset="0"/>
                                    <a:ea typeface="Cambria Math" panose="02040503050406030204" pitchFamily="18" charset="0"/>
                                  </a:rPr>
                                  <m:t>)</m:t>
                                </m:r>
                              </m:e>
                              <m:sup>
                                <m:r>
                                  <a:rPr lang="en-GB" sz="3600" b="0" i="1" smtClean="0">
                                    <a:solidFill>
                                      <a:schemeClr val="bg1"/>
                                    </a:solidFill>
                                    <a:latin typeface="Cambria Math" panose="02040503050406030204" pitchFamily="18" charset="0"/>
                                    <a:ea typeface="Cambria Math" panose="02040503050406030204" pitchFamily="18" charset="0"/>
                                  </a:rPr>
                                  <m:t>4</m:t>
                                </m:r>
                              </m:sup>
                            </m:sSup>
                          </m:e>
                        </m:rad>
                      </m:num>
                      <m:den>
                        <m:sSup>
                          <m:sSupPr>
                            <m:ctrlPr>
                              <a:rPr kumimoji="0" lang="en-GB" sz="3600" b="0" i="1" u="none" strike="noStrike" kern="1200" cap="none" spc="0" normalizeH="0" baseline="0" noProof="0" smtClean="0">
                                <a:ln>
                                  <a:noFill/>
                                </a:ln>
                                <a:solidFill>
                                  <a:schemeClr val="bg1"/>
                                </a:solidFill>
                                <a:effectLst/>
                                <a:uLnTx/>
                                <a:uFillTx/>
                                <a:latin typeface="Cambria Math" panose="02040503050406030204" pitchFamily="18" charset="0"/>
                                <a:ea typeface="Cambria Math" panose="02040503050406030204" pitchFamily="18" charset="0"/>
                              </a:rPr>
                            </m:ctrlPr>
                          </m:sSupPr>
                          <m:e>
                            <m:r>
                              <a:rPr kumimoji="0" lang="en-GB" sz="3600" b="0" i="1" u="none" strike="noStrike" kern="1200" cap="none" spc="0" normalizeH="0" baseline="0" noProof="0" smtClean="0">
                                <a:ln>
                                  <a:noFill/>
                                </a:ln>
                                <a:solidFill>
                                  <a:schemeClr val="bg1"/>
                                </a:solidFill>
                                <a:effectLst/>
                                <a:uLnTx/>
                                <a:uFillTx/>
                                <a:latin typeface="Cambria Math" panose="02040503050406030204" pitchFamily="18" charset="0"/>
                                <a:ea typeface="Cambria Math" panose="02040503050406030204" pitchFamily="18" charset="0"/>
                              </a:rPr>
                              <m:t>2.11</m:t>
                            </m:r>
                          </m:e>
                          <m:sup>
                            <m:r>
                              <a:rPr kumimoji="0" lang="en-GB" sz="3600" b="0" i="1" u="none" strike="noStrike" kern="1200" cap="none" spc="0" normalizeH="0" baseline="0" noProof="0" smtClean="0">
                                <a:ln>
                                  <a:noFill/>
                                </a:ln>
                                <a:solidFill>
                                  <a:schemeClr val="bg1"/>
                                </a:solidFill>
                                <a:effectLst/>
                                <a:uLnTx/>
                                <a:uFillTx/>
                                <a:latin typeface="Cambria Math" panose="02040503050406030204" pitchFamily="18" charset="0"/>
                                <a:ea typeface="Cambria Math" panose="02040503050406030204" pitchFamily="18" charset="0"/>
                              </a:rPr>
                              <m:t>2</m:t>
                            </m:r>
                          </m:sup>
                        </m:sSup>
                        <m:r>
                          <a:rPr kumimoji="0" lang="en-GB" sz="3600" b="0" i="1" u="none" strike="noStrike" kern="1200" cap="none" spc="0" normalizeH="0" baseline="0" noProof="0" smtClean="0">
                            <a:ln>
                              <a:noFill/>
                            </a:ln>
                            <a:solidFill>
                              <a:schemeClr val="bg1"/>
                            </a:solidFill>
                            <a:effectLst/>
                            <a:uLnTx/>
                            <a:uFillTx/>
                            <a:latin typeface="Cambria Math" panose="02040503050406030204" pitchFamily="18" charset="0"/>
                            <a:ea typeface="Cambria Math" panose="02040503050406030204" pitchFamily="18" charset="0"/>
                          </a:rPr>
                          <m:t>×</m:t>
                        </m:r>
                        <m:rad>
                          <m:radPr>
                            <m:ctrlPr>
                              <a:rPr kumimoji="0" lang="en-GB" sz="3600" b="0" i="1" u="none" strike="noStrike" kern="1200" cap="none" spc="0" normalizeH="0" baseline="0" noProof="0" smtClean="0">
                                <a:ln>
                                  <a:noFill/>
                                </a:ln>
                                <a:solidFill>
                                  <a:schemeClr val="bg1"/>
                                </a:solidFill>
                                <a:effectLst/>
                                <a:uLnTx/>
                                <a:uFillTx/>
                                <a:latin typeface="Cambria Math" panose="02040503050406030204" pitchFamily="18" charset="0"/>
                                <a:ea typeface="Cambria Math" panose="02040503050406030204" pitchFamily="18" charset="0"/>
                              </a:rPr>
                            </m:ctrlPr>
                          </m:radPr>
                          <m:deg>
                            <m:r>
                              <m:rPr>
                                <m:brk m:alnAt="7"/>
                              </m:rPr>
                              <a:rPr kumimoji="0" lang="en-GB" sz="3600" b="0" i="1" u="none" strike="noStrike" kern="1200" cap="none" spc="0" normalizeH="0" baseline="0" noProof="0" smtClean="0">
                                <a:ln>
                                  <a:noFill/>
                                </a:ln>
                                <a:solidFill>
                                  <a:schemeClr val="bg1"/>
                                </a:solidFill>
                                <a:effectLst/>
                                <a:uLnTx/>
                                <a:uFillTx/>
                                <a:latin typeface="Cambria Math" panose="02040503050406030204" pitchFamily="18" charset="0"/>
                                <a:ea typeface="Cambria Math" panose="02040503050406030204" pitchFamily="18" charset="0"/>
                              </a:rPr>
                              <m:t>3</m:t>
                            </m:r>
                          </m:deg>
                          <m:e>
                            <m:d>
                              <m:dPr>
                                <m:ctrlPr>
                                  <a:rPr lang="en-GB" sz="3600" i="1">
                                    <a:solidFill>
                                      <a:schemeClr val="bg1"/>
                                    </a:solidFill>
                                    <a:latin typeface="Cambria Math" panose="02040503050406030204" pitchFamily="18" charset="0"/>
                                    <a:ea typeface="Cambria Math" panose="02040503050406030204" pitchFamily="18" charset="0"/>
                                  </a:rPr>
                                </m:ctrlPr>
                              </m:dPr>
                              <m:e>
                                <m:r>
                                  <a:rPr lang="en-GB" sz="3600" i="1">
                                    <a:solidFill>
                                      <a:schemeClr val="bg1"/>
                                    </a:solidFill>
                                    <a:latin typeface="Cambria Math" panose="02040503050406030204" pitchFamily="18" charset="0"/>
                                    <a:ea typeface="Cambria Math" panose="02040503050406030204" pitchFamily="18" charset="0"/>
                                  </a:rPr>
                                  <m:t>1+(</m:t>
                                </m:r>
                                <m:sSup>
                                  <m:sSupPr>
                                    <m:ctrlPr>
                                      <a:rPr lang="en-GB" sz="3600" i="1">
                                        <a:solidFill>
                                          <a:schemeClr val="bg1"/>
                                        </a:solidFill>
                                        <a:latin typeface="Cambria Math" panose="02040503050406030204" pitchFamily="18" charset="0"/>
                                        <a:ea typeface="Cambria Math" panose="02040503050406030204" pitchFamily="18" charset="0"/>
                                      </a:rPr>
                                    </m:ctrlPr>
                                  </m:sSupPr>
                                  <m:e>
                                    <m:f>
                                      <m:fPr>
                                        <m:ctrlPr>
                                          <a:rPr lang="en-GB" sz="3600" b="0" i="1" smtClean="0">
                                            <a:solidFill>
                                              <a:schemeClr val="bg1"/>
                                            </a:solidFill>
                                            <a:latin typeface="Cambria Math" panose="02040503050406030204" pitchFamily="18" charset="0"/>
                                            <a:ea typeface="Cambria Math" panose="02040503050406030204" pitchFamily="18" charset="0"/>
                                          </a:rPr>
                                        </m:ctrlPr>
                                      </m:fPr>
                                      <m:num>
                                        <m:r>
                                          <a:rPr lang="en-GB" sz="3600" b="0" i="1" smtClean="0">
                                            <a:solidFill>
                                              <a:schemeClr val="bg1"/>
                                            </a:solidFill>
                                            <a:latin typeface="Cambria Math" panose="02040503050406030204" pitchFamily="18" charset="0"/>
                                            <a:ea typeface="Cambria Math" panose="02040503050406030204" pitchFamily="18" charset="0"/>
                                          </a:rPr>
                                          <m:t>2.11</m:t>
                                        </m:r>
                                      </m:num>
                                      <m:den>
                                        <m:r>
                                          <a:rPr lang="en-GB" sz="3600" b="0" i="1" smtClean="0">
                                            <a:solidFill>
                                              <a:schemeClr val="bg1"/>
                                            </a:solidFill>
                                            <a:latin typeface="Cambria Math" panose="02040503050406030204" pitchFamily="18" charset="0"/>
                                            <a:ea typeface="Cambria Math" panose="02040503050406030204" pitchFamily="18" charset="0"/>
                                          </a:rPr>
                                          <m:t>1.55</m:t>
                                        </m:r>
                                      </m:den>
                                    </m:f>
                                    <m:r>
                                      <a:rPr lang="en-GB" sz="3600" i="1">
                                        <a:solidFill>
                                          <a:schemeClr val="bg1"/>
                                        </a:solidFill>
                                        <a:latin typeface="Cambria Math" panose="02040503050406030204" pitchFamily="18" charset="0"/>
                                        <a:ea typeface="Cambria Math" panose="02040503050406030204" pitchFamily="18" charset="0"/>
                                      </a:rPr>
                                      <m:t>)</m:t>
                                    </m:r>
                                  </m:e>
                                  <m:sup>
                                    <m:r>
                                      <a:rPr lang="en-GB" sz="3600" b="0" i="1" smtClean="0">
                                        <a:solidFill>
                                          <a:schemeClr val="bg1"/>
                                        </a:solidFill>
                                        <a:latin typeface="Cambria Math" panose="02040503050406030204" pitchFamily="18" charset="0"/>
                                        <a:ea typeface="Cambria Math" panose="02040503050406030204" pitchFamily="18" charset="0"/>
                                      </a:rPr>
                                      <m:t>3</m:t>
                                    </m:r>
                                  </m:sup>
                                </m:sSup>
                              </m:e>
                            </m:d>
                          </m:e>
                        </m:rad>
                      </m:den>
                    </m:f>
                    <m:r>
                      <a:rPr kumimoji="0" lang="en-GB" sz="3600" b="0" i="1" u="none" strike="noStrike" kern="1200" cap="none" spc="0" normalizeH="0" baseline="0" noProof="0" smtClean="0">
                        <a:ln>
                          <a:noFill/>
                        </a:ln>
                        <a:solidFill>
                          <a:schemeClr val="bg1"/>
                        </a:solidFill>
                        <a:effectLst/>
                        <a:uLnTx/>
                        <a:uFillTx/>
                        <a:latin typeface="Cambria Math" panose="02040503050406030204" pitchFamily="18" charset="0"/>
                        <a:ea typeface="Cambria Math" panose="02040503050406030204" pitchFamily="18" charset="0"/>
                      </a:rPr>
                      <m:t>=</m:t>
                    </m:r>
                    <m:f>
                      <m:fPr>
                        <m:ctrlPr>
                          <a:rPr kumimoji="0" lang="en-GB" sz="3600" b="0" i="1" u="none" strike="noStrike" kern="1200" cap="none" spc="0" normalizeH="0" baseline="0" noProof="0" smtClean="0">
                            <a:ln>
                              <a:noFill/>
                            </a:ln>
                            <a:solidFill>
                              <a:schemeClr val="bg1"/>
                            </a:solidFill>
                            <a:effectLst/>
                            <a:uLnTx/>
                            <a:uFillTx/>
                            <a:latin typeface="Cambria Math" panose="02040503050406030204" pitchFamily="18" charset="0"/>
                            <a:ea typeface="Cambria Math" panose="02040503050406030204" pitchFamily="18" charset="0"/>
                          </a:rPr>
                        </m:ctrlPr>
                      </m:fPr>
                      <m:num>
                        <m:r>
                          <a:rPr kumimoji="0" lang="en-GB" sz="3600" b="0" i="1" u="none" strike="noStrike" kern="1200" cap="none" spc="0" normalizeH="0" baseline="0" noProof="0" smtClean="0">
                            <a:ln>
                              <a:noFill/>
                            </a:ln>
                            <a:solidFill>
                              <a:schemeClr val="bg1"/>
                            </a:solidFill>
                            <a:effectLst/>
                            <a:uLnTx/>
                            <a:uFillTx/>
                            <a:latin typeface="Cambria Math" panose="02040503050406030204" pitchFamily="18" charset="0"/>
                            <a:ea typeface="Cambria Math" panose="02040503050406030204" pitchFamily="18" charset="0"/>
                          </a:rPr>
                          <m:t>5.639</m:t>
                        </m:r>
                      </m:num>
                      <m:den>
                        <m:r>
                          <a:rPr kumimoji="0" lang="en-GB" sz="3600" b="0" i="1" u="none" strike="noStrike" kern="1200" cap="none" spc="0" normalizeH="0" baseline="0" noProof="0" smtClean="0">
                            <a:ln>
                              <a:noFill/>
                            </a:ln>
                            <a:solidFill>
                              <a:schemeClr val="bg1"/>
                            </a:solidFill>
                            <a:effectLst/>
                            <a:uLnTx/>
                            <a:uFillTx/>
                            <a:latin typeface="Cambria Math" panose="02040503050406030204" pitchFamily="18" charset="0"/>
                            <a:ea typeface="Cambria Math" panose="02040503050406030204" pitchFamily="18" charset="0"/>
                          </a:rPr>
                          <m:t>6.774</m:t>
                        </m:r>
                      </m:den>
                    </m:f>
                    <m:r>
                      <a:rPr kumimoji="0" lang="en-GB" sz="3600" b="0" i="1" u="none" strike="noStrike" kern="1200" cap="none" spc="0" normalizeH="0" baseline="0" noProof="0" smtClean="0">
                        <a:ln>
                          <a:noFill/>
                        </a:ln>
                        <a:solidFill>
                          <a:schemeClr val="bg1"/>
                        </a:solidFill>
                        <a:effectLst/>
                        <a:uLnTx/>
                        <a:uFillTx/>
                        <a:latin typeface="Cambria Math" panose="02040503050406030204" pitchFamily="18" charset="0"/>
                        <a:ea typeface="Cambria Math" panose="02040503050406030204" pitchFamily="18" charset="0"/>
                      </a:rPr>
                      <m:t>=0.83</m:t>
                    </m:r>
                  </m:oMath>
                </a14:m>
                <a:r>
                  <a:rPr kumimoji="0" lang="en-GB" sz="3600" b="0" i="0" u="none" strike="noStrike" kern="1200" cap="none" spc="0" normalizeH="0" baseline="0" noProof="0" dirty="0">
                    <a:ln>
                      <a:noFill/>
                    </a:ln>
                    <a:solidFill>
                      <a:schemeClr val="bg1"/>
                    </a:solidFill>
                    <a:effectLst/>
                    <a:uLnTx/>
                    <a:uFillTx/>
                    <a:latin typeface="Calibri" panose="020F0502020204030204"/>
                  </a:rPr>
                  <a:t> bar-ms</a:t>
                </a:r>
              </a:p>
            </p:txBody>
          </p:sp>
        </mc:Choice>
        <mc:Fallback xmlns="">
          <p:sp>
            <p:nvSpPr>
              <p:cNvPr id="5" name="TextBox 1">
                <a:extLst>
                  <a:ext uri="{FF2B5EF4-FFF2-40B4-BE49-F238E27FC236}">
                    <a16:creationId xmlns:a16="http://schemas.microsoft.com/office/drawing/2014/main" id="{00A795E0-132B-7393-351A-98FF8ED683C2}"/>
                  </a:ext>
                </a:extLst>
              </p:cNvPr>
              <p:cNvSpPr txBox="1">
                <a:spLocks noRot="1" noChangeAspect="1" noMove="1" noResize="1" noEditPoints="1" noAdjustHandles="1" noChangeArrowheads="1" noChangeShapeType="1" noTextEdit="1"/>
              </p:cNvSpPr>
              <p:nvPr/>
            </p:nvSpPr>
            <p:spPr>
              <a:xfrm>
                <a:off x="1490012" y="2832124"/>
                <a:ext cx="8306056" cy="1704762"/>
              </a:xfrm>
              <a:prstGeom prst="rect">
                <a:avLst/>
              </a:prstGeom>
              <a:blipFill>
                <a:blip r:embed="rId2"/>
                <a:stretch>
                  <a:fillRect l="-1374" r="-2290"/>
                </a:stretch>
              </a:blipFill>
            </p:spPr>
            <p:txBody>
              <a:bodyPr/>
              <a:lstStyle/>
              <a:p>
                <a:r>
                  <a:rPr lang="en-US">
                    <a:noFill/>
                  </a:rPr>
                  <a:t> </a:t>
                </a:r>
              </a:p>
            </p:txBody>
          </p:sp>
        </mc:Fallback>
      </mc:AlternateContent>
    </p:spTree>
    <p:extLst>
      <p:ext uri="{BB962C8B-B14F-4D97-AF65-F5344CB8AC3E}">
        <p14:creationId xmlns:p14="http://schemas.microsoft.com/office/powerpoint/2010/main" val="34866129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D258E-9E8F-C4EC-B90D-7F13E82FFEEB}"/>
              </a:ext>
            </a:extLst>
          </p:cNvPr>
          <p:cNvSpPr>
            <a:spLocks noGrp="1"/>
          </p:cNvSpPr>
          <p:nvPr>
            <p:ph type="title"/>
          </p:nvPr>
        </p:nvSpPr>
        <p:spPr/>
        <p:txBody>
          <a:bodyPr/>
          <a:lstStyle/>
          <a:p>
            <a:r>
              <a:rPr lang="en-US" dirty="0"/>
              <a:t>But what about reflected pressure?</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61D7C922-6C0F-993D-F596-52E27AF0DEC4}"/>
                  </a:ext>
                </a:extLst>
              </p:cNvPr>
              <p:cNvSpPr>
                <a:spLocks noGrp="1"/>
              </p:cNvSpPr>
              <p:nvPr>
                <p:ph idx="1"/>
              </p:nvPr>
            </p:nvSpPr>
            <p:spPr/>
            <p:txBody>
              <a:bodyPr/>
              <a:lstStyle/>
              <a:p>
                <a:r>
                  <a:rPr lang="en-US" dirty="0"/>
                  <a:t>At normal incidence, the peak overpressure can be determined as:</a:t>
                </a:r>
              </a:p>
              <a:p>
                <a:endParaRPr lang="en-US" dirty="0"/>
              </a:p>
              <a:p>
                <a:pPr marL="0" indent="0">
                  <a:buNone/>
                </a:pPr>
                <a14:m>
                  <m:oMathPara xmlns:m="http://schemas.openxmlformats.org/officeDocument/2006/math">
                    <m:o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𝑃</m:t>
                          </m:r>
                        </m:e>
                        <m:sub>
                          <m:r>
                            <a:rPr lang="en-GB" b="0" i="1" smtClean="0">
                              <a:latin typeface="Cambria Math" panose="02040503050406030204" pitchFamily="18" charset="0"/>
                            </a:rPr>
                            <m:t>𝑟</m:t>
                          </m:r>
                        </m:sub>
                      </m:sSub>
                      <m:r>
                        <a:rPr lang="en-GB" b="0" i="1" smtClean="0">
                          <a:latin typeface="Cambria Math" panose="02040503050406030204" pitchFamily="18" charset="0"/>
                        </a:rPr>
                        <m:t>=</m:t>
                      </m:r>
                      <m:sSubSup>
                        <m:sSubSupPr>
                          <m:ctrlPr>
                            <a:rPr lang="en-GB" b="0" i="1" smtClean="0">
                              <a:latin typeface="Cambria Math" panose="02040503050406030204" pitchFamily="18" charset="0"/>
                            </a:rPr>
                          </m:ctrlPr>
                        </m:sSubSupPr>
                        <m:e>
                          <m:r>
                            <a:rPr lang="en-GB" b="0" i="1" smtClean="0">
                              <a:latin typeface="Cambria Math" panose="02040503050406030204" pitchFamily="18" charset="0"/>
                            </a:rPr>
                            <m:t>𝑃</m:t>
                          </m:r>
                        </m:e>
                        <m:sub>
                          <m:r>
                            <a:rPr lang="en-GB" b="0" i="1" smtClean="0">
                              <a:latin typeface="Cambria Math" panose="02040503050406030204" pitchFamily="18" charset="0"/>
                            </a:rPr>
                            <m:t>𝑠</m:t>
                          </m:r>
                        </m:sub>
                        <m:sup>
                          <m:r>
                            <a:rPr lang="en-GB" b="0" i="1" smtClean="0">
                              <a:latin typeface="Cambria Math" panose="02040503050406030204" pitchFamily="18" charset="0"/>
                            </a:rPr>
                            <m:t>+</m:t>
                          </m:r>
                        </m:sup>
                      </m:sSubSup>
                      <m:r>
                        <a:rPr lang="en-GB" b="0" i="1" smtClean="0">
                          <a:latin typeface="Cambria Math" panose="02040503050406030204" pitchFamily="18" charset="0"/>
                          <a:ea typeface="Cambria Math" panose="02040503050406030204" pitchFamily="18" charset="0"/>
                        </a:rPr>
                        <m:t>×(</m:t>
                      </m:r>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7</m:t>
                          </m:r>
                          <m:r>
                            <a:rPr lang="en-GB" b="0" i="1" smtClean="0">
                              <a:latin typeface="Cambria Math" panose="02040503050406030204" pitchFamily="18" charset="0"/>
                              <a:ea typeface="Cambria Math" panose="02040503050406030204" pitchFamily="18" charset="0"/>
                            </a:rPr>
                            <m:t>𝑃</m:t>
                          </m:r>
                        </m:e>
                        <m:sub>
                          <m:r>
                            <a:rPr lang="en-GB" b="0" i="1" smtClean="0">
                              <a:latin typeface="Cambria Math" panose="02040503050406030204" pitchFamily="18" charset="0"/>
                              <a:ea typeface="Cambria Math" panose="02040503050406030204" pitchFamily="18" charset="0"/>
                            </a:rPr>
                            <m:t>𝑜</m:t>
                          </m:r>
                        </m:sub>
                      </m:sSub>
                      <m:r>
                        <a:rPr lang="en-GB" b="0" i="1" smtClean="0">
                          <a:latin typeface="Cambria Math" panose="02040503050406030204" pitchFamily="18" charset="0"/>
                          <a:ea typeface="Cambria Math" panose="02040503050406030204" pitchFamily="18" charset="0"/>
                        </a:rPr>
                        <m:t>+</m:t>
                      </m:r>
                      <m:sSubSup>
                        <m:sSubSupPr>
                          <m:ctrlPr>
                            <a:rPr lang="en-GB" b="0" i="1" smtClean="0">
                              <a:latin typeface="Cambria Math" panose="02040503050406030204" pitchFamily="18" charset="0"/>
                              <a:ea typeface="Cambria Math" panose="02040503050406030204" pitchFamily="18" charset="0"/>
                            </a:rPr>
                          </m:ctrlPr>
                        </m:sSubSupPr>
                        <m:e>
                          <m:r>
                            <a:rPr lang="en-GB" b="0" i="1" smtClean="0">
                              <a:latin typeface="Cambria Math" panose="02040503050406030204" pitchFamily="18" charset="0"/>
                              <a:ea typeface="Cambria Math" panose="02040503050406030204" pitchFamily="18" charset="0"/>
                            </a:rPr>
                            <m:t>4</m:t>
                          </m:r>
                          <m:r>
                            <a:rPr lang="en-GB" b="0" i="1" smtClean="0">
                              <a:latin typeface="Cambria Math" panose="02040503050406030204" pitchFamily="18" charset="0"/>
                              <a:ea typeface="Cambria Math" panose="02040503050406030204" pitchFamily="18" charset="0"/>
                            </a:rPr>
                            <m:t>𝑃</m:t>
                          </m:r>
                        </m:e>
                        <m:sub>
                          <m:r>
                            <a:rPr lang="en-GB" b="0" i="1" smtClean="0">
                              <a:latin typeface="Cambria Math" panose="02040503050406030204" pitchFamily="18" charset="0"/>
                              <a:ea typeface="Cambria Math" panose="02040503050406030204" pitchFamily="18" charset="0"/>
                            </a:rPr>
                            <m:t>𝑠</m:t>
                          </m:r>
                        </m:sub>
                        <m:sup>
                          <m:r>
                            <a:rPr lang="en-GB" b="0" i="1" smtClean="0">
                              <a:latin typeface="Cambria Math" panose="02040503050406030204" pitchFamily="18" charset="0"/>
                              <a:ea typeface="Cambria Math" panose="02040503050406030204" pitchFamily="18" charset="0"/>
                            </a:rPr>
                            <m:t>+</m:t>
                          </m:r>
                        </m:sup>
                      </m:sSubSup>
                      <m:r>
                        <a:rPr lang="en-GB" b="0" i="1" smtClean="0">
                          <a:latin typeface="Cambria Math" panose="02040503050406030204" pitchFamily="18" charset="0"/>
                          <a:ea typeface="Cambria Math" panose="02040503050406030204" pitchFamily="18" charset="0"/>
                        </a:rPr>
                        <m:t>)/(</m:t>
                      </m:r>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7</m:t>
                          </m:r>
                          <m:r>
                            <a:rPr lang="en-GB" b="0" i="1" smtClean="0">
                              <a:latin typeface="Cambria Math" panose="02040503050406030204" pitchFamily="18" charset="0"/>
                              <a:ea typeface="Cambria Math" panose="02040503050406030204" pitchFamily="18" charset="0"/>
                            </a:rPr>
                            <m:t>𝑃</m:t>
                          </m:r>
                        </m:e>
                        <m:sub>
                          <m:r>
                            <a:rPr lang="en-GB" b="0" i="1" smtClean="0">
                              <a:latin typeface="Cambria Math" panose="02040503050406030204" pitchFamily="18" charset="0"/>
                              <a:ea typeface="Cambria Math" panose="02040503050406030204" pitchFamily="18" charset="0"/>
                            </a:rPr>
                            <m:t>𝑜</m:t>
                          </m:r>
                        </m:sub>
                      </m:sSub>
                      <m:r>
                        <a:rPr lang="en-GB" b="0" i="1" smtClean="0">
                          <a:latin typeface="Cambria Math" panose="02040503050406030204" pitchFamily="18" charset="0"/>
                          <a:ea typeface="Cambria Math" panose="02040503050406030204" pitchFamily="18" charset="0"/>
                        </a:rPr>
                        <m:t>+</m:t>
                      </m:r>
                      <m:sSubSup>
                        <m:sSubSupPr>
                          <m:ctrlPr>
                            <a:rPr lang="en-GB" b="0" i="1" smtClean="0">
                              <a:latin typeface="Cambria Math" panose="02040503050406030204" pitchFamily="18" charset="0"/>
                              <a:ea typeface="Cambria Math" panose="02040503050406030204" pitchFamily="18" charset="0"/>
                            </a:rPr>
                          </m:ctrlPr>
                        </m:sSubSupPr>
                        <m:e>
                          <m:r>
                            <a:rPr lang="en-GB" b="0" i="1" smtClean="0">
                              <a:latin typeface="Cambria Math" panose="02040503050406030204" pitchFamily="18" charset="0"/>
                              <a:ea typeface="Cambria Math" panose="02040503050406030204" pitchFamily="18" charset="0"/>
                            </a:rPr>
                            <m:t>𝑃</m:t>
                          </m:r>
                        </m:e>
                        <m:sub>
                          <m:r>
                            <a:rPr lang="en-GB" b="0" i="1" smtClean="0">
                              <a:latin typeface="Cambria Math" panose="02040503050406030204" pitchFamily="18" charset="0"/>
                              <a:ea typeface="Cambria Math" panose="02040503050406030204" pitchFamily="18" charset="0"/>
                            </a:rPr>
                            <m:t>𝑠</m:t>
                          </m:r>
                        </m:sub>
                        <m:sup>
                          <m:r>
                            <a:rPr lang="en-GB" b="0" i="1" smtClean="0">
                              <a:latin typeface="Cambria Math" panose="02040503050406030204" pitchFamily="18" charset="0"/>
                              <a:ea typeface="Cambria Math" panose="02040503050406030204" pitchFamily="18" charset="0"/>
                            </a:rPr>
                            <m:t>+</m:t>
                          </m:r>
                        </m:sup>
                      </m:sSubSup>
                      <m:r>
                        <a:rPr lang="en-GB" b="0" i="1" smtClean="0">
                          <a:latin typeface="Cambria Math" panose="02040503050406030204" pitchFamily="18" charset="0"/>
                          <a:ea typeface="Cambria Math" panose="02040503050406030204" pitchFamily="18" charset="0"/>
                        </a:rPr>
                        <m:t>)</m:t>
                      </m:r>
                    </m:oMath>
                  </m:oMathPara>
                </a14:m>
                <a:endParaRPr lang="en-US" dirty="0"/>
              </a:p>
              <a:p>
                <a:pPr marL="0" indent="0">
                  <a:buNone/>
                </a:pPr>
                <a:endParaRPr lang="en-US" dirty="0"/>
              </a:p>
              <a:p>
                <a:pPr marL="0" indent="0">
                  <a:buNone/>
                </a:pPr>
                <a:r>
                  <a:rPr lang="en-US" dirty="0"/>
                  <a:t>Where: </a:t>
                </a:r>
                <a:r>
                  <a:rPr lang="en-US" dirty="0" err="1"/>
                  <a:t>Pr</a:t>
                </a:r>
                <a:r>
                  <a:rPr lang="en-US" dirty="0"/>
                  <a:t> is the reflected overpressure, Ps+ is the peak overpressure at the shock wave front, and Po the ambient air pressure ahead of </a:t>
                </a:r>
                <a:r>
                  <a:rPr lang="en-US"/>
                  <a:t>the shock</a:t>
                </a:r>
                <a:r>
                  <a:rPr lang="en-US" dirty="0"/>
                  <a:t>.</a:t>
                </a:r>
              </a:p>
            </p:txBody>
          </p:sp>
        </mc:Choice>
        <mc:Fallback xmlns="">
          <p:sp>
            <p:nvSpPr>
              <p:cNvPr id="3" name="Content Placeholder 2">
                <a:extLst>
                  <a:ext uri="{FF2B5EF4-FFF2-40B4-BE49-F238E27FC236}">
                    <a16:creationId xmlns:a16="http://schemas.microsoft.com/office/drawing/2014/main" id="{61D7C922-6C0F-993D-F596-52E27AF0DEC4}"/>
                  </a:ext>
                </a:extLst>
              </p:cNvPr>
              <p:cNvSpPr>
                <a:spLocks noGrp="1" noRot="1" noChangeAspect="1" noMove="1" noResize="1" noEditPoints="1" noAdjustHandles="1" noChangeArrowheads="1" noChangeShapeType="1" noTextEdit="1"/>
              </p:cNvSpPr>
              <p:nvPr>
                <p:ph idx="1"/>
              </p:nvPr>
            </p:nvSpPr>
            <p:spPr>
              <a:blipFill>
                <a:blip r:embed="rId2"/>
                <a:stretch>
                  <a:fillRect l="-1105" t="-2827"/>
                </a:stretch>
              </a:blipFill>
            </p:spPr>
            <p:txBody>
              <a:bodyPr/>
              <a:lstStyle/>
              <a:p>
                <a:r>
                  <a:rPr lang="en-US">
                    <a:noFill/>
                  </a:rPr>
                  <a:t> </a:t>
                </a:r>
              </a:p>
            </p:txBody>
          </p:sp>
        </mc:Fallback>
      </mc:AlternateContent>
    </p:spTree>
    <p:extLst>
      <p:ext uri="{BB962C8B-B14F-4D97-AF65-F5344CB8AC3E}">
        <p14:creationId xmlns:p14="http://schemas.microsoft.com/office/powerpoint/2010/main" val="10083875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37B51305-242A-9717-0636-51CE78B24DEE}"/>
              </a:ext>
            </a:extLst>
          </p:cNvPr>
          <p:cNvPicPr>
            <a:picLocks noChangeAspect="1"/>
          </p:cNvPicPr>
          <p:nvPr/>
        </p:nvPicPr>
        <p:blipFill>
          <a:blip r:embed="rId2"/>
          <a:stretch>
            <a:fillRect/>
          </a:stretch>
        </p:blipFill>
        <p:spPr>
          <a:xfrm>
            <a:off x="2749550" y="1155700"/>
            <a:ext cx="6692900" cy="4546600"/>
          </a:xfrm>
          <a:prstGeom prst="rect">
            <a:avLst/>
          </a:prstGeom>
        </p:spPr>
      </p:pic>
      <p:sp>
        <p:nvSpPr>
          <p:cNvPr id="6" name="Content Placeholder 1">
            <a:extLst>
              <a:ext uri="{FF2B5EF4-FFF2-40B4-BE49-F238E27FC236}">
                <a16:creationId xmlns:a16="http://schemas.microsoft.com/office/drawing/2014/main" id="{453855F5-0C6A-0579-96D6-24240104E91C}"/>
              </a:ext>
            </a:extLst>
          </p:cNvPr>
          <p:cNvSpPr txBox="1">
            <a:spLocks/>
          </p:cNvSpPr>
          <p:nvPr/>
        </p:nvSpPr>
        <p:spPr>
          <a:xfrm>
            <a:off x="4473876" y="27227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Natural Period</a:t>
            </a:r>
          </a:p>
        </p:txBody>
      </p:sp>
    </p:spTree>
    <p:extLst>
      <p:ext uri="{BB962C8B-B14F-4D97-AF65-F5344CB8AC3E}">
        <p14:creationId xmlns:p14="http://schemas.microsoft.com/office/powerpoint/2010/main" val="33705476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7C40ADF4-1113-4C14-95AC-5FC114A1ABBB}"/>
                  </a:ext>
                </a:extLst>
              </p:cNvPr>
              <p:cNvSpPr txBox="1"/>
              <p:nvPr/>
            </p:nvSpPr>
            <p:spPr>
              <a:xfrm>
                <a:off x="0" y="1849896"/>
                <a:ext cx="6093634" cy="1231106"/>
              </a:xfrm>
              <a:prstGeom prst="rect">
                <a:avLst/>
              </a:prstGeom>
              <a:noFill/>
            </p:spPr>
            <p:txBody>
              <a:bodyPr wrap="square" lIns="0" tIns="0" rIns="0" bIns="0" rtlCol="0">
                <a:spAutoFit/>
              </a:bodyPr>
              <a:lstStyle/>
              <a:p>
                <a:pPr/>
                <a14:m>
                  <m:oMathPara xmlns:m="http://schemas.openxmlformats.org/officeDocument/2006/math">
                    <m:oMath>
                      <m:sSub>
                        <m:sSubPr>
                          <m:ctrlPr>
                            <a:rPr lang="en-GB" sz="8000" b="0" i="1" smtClean="0">
                              <a:solidFill>
                                <a:schemeClr val="bg1"/>
                              </a:solidFill>
                              <a:latin typeface="Cambria Math" panose="02040503050406030204" pitchFamily="18" charset="0"/>
                            </a:rPr>
                          </m:ctrlPr>
                        </m:sSubPr>
                        <m:e>
                          <m:r>
                            <a:rPr lang="en-GB" sz="8000" b="0" i="1" smtClean="0">
                              <a:solidFill>
                                <a:schemeClr val="bg1"/>
                              </a:solidFill>
                              <a:latin typeface="Cambria Math" panose="02040503050406030204" pitchFamily="18" charset="0"/>
                            </a:rPr>
                            <m:t>𝐼</m:t>
                          </m:r>
                        </m:e>
                        <m:sub>
                          <m:r>
                            <a:rPr lang="en-GB" sz="8000" b="0" i="1" smtClean="0">
                              <a:solidFill>
                                <a:schemeClr val="bg1"/>
                              </a:solidFill>
                              <a:latin typeface="Cambria Math" panose="02040503050406030204" pitchFamily="18" charset="0"/>
                            </a:rPr>
                            <m:t>𝑐</m:t>
                          </m:r>
                        </m:sub>
                      </m:sSub>
                      <m:r>
                        <a:rPr lang="en-US" sz="8000" i="1" smtClean="0">
                          <a:solidFill>
                            <a:schemeClr val="bg1"/>
                          </a:solidFill>
                          <a:latin typeface="Cambria Math" panose="02040503050406030204" pitchFamily="18" charset="0"/>
                          <a:ea typeface="Cambria Math" panose="02040503050406030204" pitchFamily="18" charset="0"/>
                        </a:rPr>
                        <m:t>=</m:t>
                      </m:r>
                      <m:r>
                        <a:rPr lang="en-GB" sz="8000" b="0" i="1" smtClean="0">
                          <a:solidFill>
                            <a:schemeClr val="bg1"/>
                          </a:solidFill>
                          <a:latin typeface="Cambria Math" panose="02040503050406030204" pitchFamily="18" charset="0"/>
                          <a:ea typeface="Cambria Math" panose="02040503050406030204" pitchFamily="18" charset="0"/>
                        </a:rPr>
                        <m:t> </m:t>
                      </m:r>
                      <m:r>
                        <a:rPr lang="en-GB" sz="8000" b="0" i="1" smtClean="0">
                          <a:solidFill>
                            <a:schemeClr val="bg1"/>
                          </a:solidFill>
                          <a:latin typeface="Cambria Math" panose="02040503050406030204" pitchFamily="18" charset="0"/>
                          <a:ea typeface="Cambria Math" panose="02040503050406030204" pitchFamily="18" charset="0"/>
                        </a:rPr>
                        <m:t>𝜌𝛾</m:t>
                      </m:r>
                      <m:sSub>
                        <m:sSubPr>
                          <m:ctrlPr>
                            <a:rPr lang="en-GB" sz="8000" b="0" i="1" smtClean="0">
                              <a:solidFill>
                                <a:schemeClr val="bg1"/>
                              </a:solidFill>
                              <a:latin typeface="Cambria Math" panose="02040503050406030204" pitchFamily="18" charset="0"/>
                              <a:ea typeface="Cambria Math" panose="02040503050406030204" pitchFamily="18" charset="0"/>
                            </a:rPr>
                          </m:ctrlPr>
                        </m:sSubPr>
                        <m:e>
                          <m:r>
                            <a:rPr lang="en-GB" sz="8000" b="0" i="1" smtClean="0">
                              <a:solidFill>
                                <a:schemeClr val="bg1"/>
                              </a:solidFill>
                              <a:latin typeface="Cambria Math" panose="02040503050406030204" pitchFamily="18" charset="0"/>
                              <a:ea typeface="Cambria Math" panose="02040503050406030204" pitchFamily="18" charset="0"/>
                            </a:rPr>
                            <m:t>𝑉</m:t>
                          </m:r>
                        </m:e>
                        <m:sub>
                          <m:r>
                            <a:rPr lang="en-GB" sz="8000" b="0" i="1" smtClean="0">
                              <a:solidFill>
                                <a:schemeClr val="bg1"/>
                              </a:solidFill>
                              <a:latin typeface="Cambria Math" panose="02040503050406030204" pitchFamily="18" charset="0"/>
                              <a:ea typeface="Cambria Math" panose="02040503050406030204" pitchFamily="18" charset="0"/>
                            </a:rPr>
                            <m:t>𝑐</m:t>
                          </m:r>
                        </m:sub>
                      </m:sSub>
                    </m:oMath>
                  </m:oMathPara>
                </a14:m>
                <a:endParaRPr lang="en-US" sz="8000" dirty="0">
                  <a:solidFill>
                    <a:schemeClr val="bg1"/>
                  </a:solidFill>
                </a:endParaRPr>
              </a:p>
            </p:txBody>
          </p:sp>
        </mc:Choice>
        <mc:Fallback xmlns="">
          <p:sp>
            <p:nvSpPr>
              <p:cNvPr id="3" name="TextBox 2">
                <a:extLst>
                  <a:ext uri="{FF2B5EF4-FFF2-40B4-BE49-F238E27FC236}">
                    <a16:creationId xmlns:a16="http://schemas.microsoft.com/office/drawing/2014/main" id="{7C40ADF4-1113-4C14-95AC-5FC114A1ABBB}"/>
                  </a:ext>
                </a:extLst>
              </p:cNvPr>
              <p:cNvSpPr txBox="1">
                <a:spLocks noRot="1" noChangeAspect="1" noMove="1" noResize="1" noEditPoints="1" noAdjustHandles="1" noChangeArrowheads="1" noChangeShapeType="1" noTextEdit="1"/>
              </p:cNvSpPr>
              <p:nvPr/>
            </p:nvSpPr>
            <p:spPr>
              <a:xfrm>
                <a:off x="0" y="1849896"/>
                <a:ext cx="6093634" cy="1231106"/>
              </a:xfrm>
              <a:prstGeom prst="rect">
                <a:avLst/>
              </a:prstGeom>
              <a:blipFill>
                <a:blip r:embed="rId2"/>
                <a:stretch>
                  <a:fillRect t="-7143" b="-36735"/>
                </a:stretch>
              </a:blipFill>
            </p:spPr>
            <p:txBody>
              <a:bodyPr/>
              <a:lstStyle/>
              <a:p>
                <a:r>
                  <a:rPr lang="en-US">
                    <a:noFill/>
                  </a:rPr>
                  <a:t> </a:t>
                </a:r>
              </a:p>
            </p:txBody>
          </p:sp>
        </mc:Fallback>
      </mc:AlternateContent>
      <p:sp>
        <p:nvSpPr>
          <p:cNvPr id="4" name="Content Placeholder 1">
            <a:extLst>
              <a:ext uri="{FF2B5EF4-FFF2-40B4-BE49-F238E27FC236}">
                <a16:creationId xmlns:a16="http://schemas.microsoft.com/office/drawing/2014/main" id="{3154BA08-0C2F-3236-A489-0737A8648EE8}"/>
              </a:ext>
            </a:extLst>
          </p:cNvPr>
          <p:cNvSpPr txBox="1">
            <a:spLocks/>
          </p:cNvSpPr>
          <p:nvPr/>
        </p:nvSpPr>
        <p:spPr>
          <a:xfrm>
            <a:off x="5639288" y="31087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Critical Impulse</a:t>
            </a:r>
          </a:p>
        </p:txBody>
      </p:sp>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08D78BC2-3A00-DC32-A1AC-BEAC3FF02B94}"/>
                  </a:ext>
                </a:extLst>
              </p:cNvPr>
              <p:cNvSpPr txBox="1"/>
              <p:nvPr/>
            </p:nvSpPr>
            <p:spPr>
              <a:xfrm>
                <a:off x="5884982" y="1194300"/>
                <a:ext cx="6093634" cy="2341538"/>
              </a:xfrm>
              <a:prstGeom prst="rect">
                <a:avLst/>
              </a:prstGeom>
              <a:noFill/>
            </p:spPr>
            <p:txBody>
              <a:bodyPr wrap="square" lIns="0" tIns="0" rIns="0" bIns="0" rtlCol="0">
                <a:spAutoFit/>
              </a:bodyPr>
              <a:lstStyle/>
              <a:p>
                <a:pPr/>
                <a14:m>
                  <m:oMathPara xmlns:m="http://schemas.openxmlformats.org/officeDocument/2006/math">
                    <m:oMath>
                      <m:sSub>
                        <m:sSubPr>
                          <m:ctrlPr>
                            <a:rPr lang="en-GB" sz="8000" b="0" i="1" smtClean="0">
                              <a:solidFill>
                                <a:schemeClr val="bg1"/>
                              </a:solidFill>
                              <a:latin typeface="Cambria Math" panose="02040503050406030204" pitchFamily="18" charset="0"/>
                            </a:rPr>
                          </m:ctrlPr>
                        </m:sSubPr>
                        <m:e>
                          <m:r>
                            <a:rPr lang="en-GB" sz="8000" b="0" i="1" smtClean="0">
                              <a:solidFill>
                                <a:schemeClr val="bg1"/>
                              </a:solidFill>
                              <a:latin typeface="Cambria Math" panose="02040503050406030204" pitchFamily="18" charset="0"/>
                            </a:rPr>
                            <m:t>𝐼</m:t>
                          </m:r>
                        </m:e>
                        <m:sub>
                          <m:r>
                            <a:rPr lang="en-GB" sz="8000" b="0" i="1" smtClean="0">
                              <a:solidFill>
                                <a:schemeClr val="bg1"/>
                              </a:solidFill>
                              <a:latin typeface="Cambria Math" panose="02040503050406030204" pitchFamily="18" charset="0"/>
                            </a:rPr>
                            <m:t>𝑐</m:t>
                          </m:r>
                        </m:sub>
                      </m:sSub>
                      <m:r>
                        <a:rPr lang="en-US" sz="8000" i="1" smtClean="0">
                          <a:solidFill>
                            <a:schemeClr val="bg1"/>
                          </a:solidFill>
                          <a:latin typeface="Cambria Math" panose="02040503050406030204" pitchFamily="18" charset="0"/>
                          <a:ea typeface="Cambria Math" panose="02040503050406030204" pitchFamily="18" charset="0"/>
                        </a:rPr>
                        <m:t>=</m:t>
                      </m:r>
                      <m:r>
                        <a:rPr lang="en-GB" sz="8000" b="0" i="1" smtClean="0">
                          <a:solidFill>
                            <a:schemeClr val="bg1"/>
                          </a:solidFill>
                          <a:latin typeface="Cambria Math" panose="02040503050406030204" pitchFamily="18" charset="0"/>
                          <a:ea typeface="Cambria Math" panose="02040503050406030204" pitchFamily="18" charset="0"/>
                        </a:rPr>
                        <m:t> </m:t>
                      </m:r>
                      <m:f>
                        <m:fPr>
                          <m:ctrlPr>
                            <a:rPr lang="el-GR" sz="8000" i="1">
                              <a:solidFill>
                                <a:schemeClr val="bg1"/>
                              </a:solidFill>
                              <a:latin typeface="Cambria Math" panose="02040503050406030204" pitchFamily="18" charset="0"/>
                              <a:ea typeface="Cambria Math" panose="02040503050406030204" pitchFamily="18" charset="0"/>
                            </a:rPr>
                          </m:ctrlPr>
                        </m:fPr>
                        <m:num>
                          <m:r>
                            <a:rPr lang="el-GR" sz="8000" i="1">
                              <a:solidFill>
                                <a:schemeClr val="bg1"/>
                              </a:solidFill>
                              <a:latin typeface="Cambria Math" panose="02040503050406030204" pitchFamily="18" charset="0"/>
                              <a:ea typeface="Cambria Math" panose="02040503050406030204" pitchFamily="18" charset="0"/>
                            </a:rPr>
                            <m:t>𝛾</m:t>
                          </m:r>
                          <m:sSub>
                            <m:sSubPr>
                              <m:ctrlPr>
                                <a:rPr lang="el-GR" sz="8000" i="1">
                                  <a:solidFill>
                                    <a:schemeClr val="bg1"/>
                                  </a:solidFill>
                                  <a:latin typeface="Cambria Math" panose="02040503050406030204" pitchFamily="18" charset="0"/>
                                  <a:ea typeface="Cambria Math" panose="02040503050406030204" pitchFamily="18" charset="0"/>
                                </a:rPr>
                              </m:ctrlPr>
                            </m:sSubPr>
                            <m:e>
                              <m:r>
                                <a:rPr lang="el-GR" sz="8000" i="1">
                                  <a:solidFill>
                                    <a:schemeClr val="bg1"/>
                                  </a:solidFill>
                                  <a:latin typeface="Cambria Math" panose="02040503050406030204" pitchFamily="18" charset="0"/>
                                  <a:ea typeface="Cambria Math" panose="02040503050406030204" pitchFamily="18" charset="0"/>
                                </a:rPr>
                                <m:t>𝜎</m:t>
                              </m:r>
                            </m:e>
                            <m:sub>
                              <m:r>
                                <a:rPr lang="en-GB" sz="8000" i="1">
                                  <a:solidFill>
                                    <a:schemeClr val="bg1"/>
                                  </a:solidFill>
                                  <a:latin typeface="Cambria Math" panose="02040503050406030204" pitchFamily="18" charset="0"/>
                                  <a:ea typeface="Cambria Math" panose="02040503050406030204" pitchFamily="18" charset="0"/>
                                </a:rPr>
                                <m:t>𝑦</m:t>
                              </m:r>
                            </m:sub>
                          </m:sSub>
                        </m:num>
                        <m:den>
                          <m:sSub>
                            <m:sSubPr>
                              <m:ctrlPr>
                                <a:rPr lang="en-GB" sz="8000" b="0" i="1" smtClean="0">
                                  <a:solidFill>
                                    <a:schemeClr val="bg1"/>
                                  </a:solidFill>
                                  <a:latin typeface="Cambria Math" panose="02040503050406030204" pitchFamily="18" charset="0"/>
                                  <a:ea typeface="Cambria Math" panose="02040503050406030204" pitchFamily="18" charset="0"/>
                                </a:rPr>
                              </m:ctrlPr>
                            </m:sSubPr>
                            <m:e>
                              <m:r>
                                <a:rPr lang="en-GB" sz="8000" b="0" i="1" smtClean="0">
                                  <a:solidFill>
                                    <a:schemeClr val="bg1"/>
                                  </a:solidFill>
                                  <a:latin typeface="Cambria Math" panose="02040503050406030204" pitchFamily="18" charset="0"/>
                                  <a:ea typeface="Cambria Math" panose="02040503050406030204" pitchFamily="18" charset="0"/>
                                </a:rPr>
                                <m:t>𝐶</m:t>
                              </m:r>
                            </m:e>
                            <m:sub>
                              <m:r>
                                <a:rPr lang="en-GB" sz="8000" b="0" i="1" smtClean="0">
                                  <a:solidFill>
                                    <a:schemeClr val="bg1"/>
                                  </a:solidFill>
                                  <a:latin typeface="Cambria Math" panose="02040503050406030204" pitchFamily="18" charset="0"/>
                                  <a:ea typeface="Cambria Math" panose="02040503050406030204" pitchFamily="18" charset="0"/>
                                </a:rPr>
                                <m:t>𝑚</m:t>
                              </m:r>
                            </m:sub>
                          </m:sSub>
                        </m:den>
                      </m:f>
                    </m:oMath>
                  </m:oMathPara>
                </a14:m>
                <a:endParaRPr lang="en-US" sz="8000" dirty="0">
                  <a:solidFill>
                    <a:schemeClr val="bg1"/>
                  </a:solidFill>
                </a:endParaRPr>
              </a:p>
            </p:txBody>
          </p:sp>
        </mc:Choice>
        <mc:Fallback xmlns="">
          <p:sp>
            <p:nvSpPr>
              <p:cNvPr id="5" name="TextBox 4">
                <a:extLst>
                  <a:ext uri="{FF2B5EF4-FFF2-40B4-BE49-F238E27FC236}">
                    <a16:creationId xmlns:a16="http://schemas.microsoft.com/office/drawing/2014/main" id="{08D78BC2-3A00-DC32-A1AC-BEAC3FF02B94}"/>
                  </a:ext>
                </a:extLst>
              </p:cNvPr>
              <p:cNvSpPr txBox="1">
                <a:spLocks noRot="1" noChangeAspect="1" noMove="1" noResize="1" noEditPoints="1" noAdjustHandles="1" noChangeArrowheads="1" noChangeShapeType="1" noTextEdit="1"/>
              </p:cNvSpPr>
              <p:nvPr/>
            </p:nvSpPr>
            <p:spPr>
              <a:xfrm>
                <a:off x="5884982" y="1194300"/>
                <a:ext cx="6093634" cy="2341538"/>
              </a:xfrm>
              <a:prstGeom prst="rect">
                <a:avLst/>
              </a:prstGeom>
              <a:blipFill>
                <a:blip r:embed="rId3"/>
                <a:stretch>
                  <a:fillRect t="-1081" b="-8108"/>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A8AF6463-5735-CB75-5B91-36DC5AB57580}"/>
                  </a:ext>
                </a:extLst>
              </p:cNvPr>
              <p:cNvSpPr txBox="1"/>
              <p:nvPr/>
            </p:nvSpPr>
            <p:spPr>
              <a:xfrm>
                <a:off x="1150374" y="3968729"/>
                <a:ext cx="10530347" cy="1875835"/>
              </a:xfrm>
              <a:prstGeom prst="rect">
                <a:avLst/>
              </a:prstGeom>
              <a:noFill/>
            </p:spPr>
            <p:txBody>
              <a:bodyPr wrap="square" lIns="0" tIns="0" rIns="0" bIns="0" rtlCol="0">
                <a:spAutoFit/>
              </a:bodyPr>
              <a:lstStyle/>
              <a:p>
                <a:pPr algn="ctr"/>
                <a14:m>
                  <m:oMathPara xmlns:m="http://schemas.openxmlformats.org/officeDocument/2006/math">
                    <m:oMath>
                      <m:r>
                        <a:rPr lang="en-GB" sz="2400" b="0" i="1" smtClean="0">
                          <a:solidFill>
                            <a:schemeClr val="bg1"/>
                          </a:solidFill>
                          <a:latin typeface="Cambria Math" panose="02040503050406030204" pitchFamily="18" charset="0"/>
                        </a:rPr>
                        <m:t>𝑊ℎ𝑒𝑟𝑒</m:t>
                      </m:r>
                      <m:r>
                        <a:rPr lang="en-GB" sz="2400" b="0" i="1" smtClean="0">
                          <a:solidFill>
                            <a:schemeClr val="bg1"/>
                          </a:solidFill>
                          <a:latin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𝜌</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𝑖𝑠</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𝑡ℎ𝑒</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𝑑𝑒𝑛𝑠𝑖𝑡𝑦</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𝑜𝑓</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𝑡ℎ𝑒</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𝑡𝑎𝑟𝑔𝑒𝑡</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𝑚𝑎𝑡𝑒𝑟𝑖𝑎𝑙</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𝑘𝑔𝑚</m:t>
                      </m:r>
                      <m:r>
                        <a:rPr lang="en-GB" sz="2400" b="0" i="1" baseline="30000" smtClean="0">
                          <a:solidFill>
                            <a:schemeClr val="bg1"/>
                          </a:solidFill>
                          <a:latin typeface="Cambria Math" panose="02040503050406030204" pitchFamily="18" charset="0"/>
                          <a:ea typeface="Cambria Math" panose="02040503050406030204" pitchFamily="18" charset="0"/>
                        </a:rPr>
                        <m:t>−3</m:t>
                      </m:r>
                      <m:r>
                        <a:rPr lang="en-GB" sz="2400" b="0" i="1" smtClean="0">
                          <a:solidFill>
                            <a:schemeClr val="bg1"/>
                          </a:solidFill>
                          <a:latin typeface="Cambria Math" panose="02040503050406030204" pitchFamily="18" charset="0"/>
                          <a:ea typeface="Cambria Math" panose="02040503050406030204" pitchFamily="18" charset="0"/>
                        </a:rPr>
                        <m:t> )</m:t>
                      </m:r>
                    </m:oMath>
                  </m:oMathPara>
                </a14:m>
                <a:endParaRPr lang="en-GB" sz="2400" b="0" i="1" dirty="0">
                  <a:solidFill>
                    <a:schemeClr val="bg1"/>
                  </a:solidFill>
                  <a:latin typeface="Cambria Math" panose="02040503050406030204" pitchFamily="18" charset="0"/>
                  <a:ea typeface="Cambria Math" panose="02040503050406030204" pitchFamily="18" charset="0"/>
                </a:endParaRPr>
              </a:p>
              <a:p>
                <a:pPr algn="ctr"/>
                <a14:m>
                  <m:oMathPara xmlns:m="http://schemas.openxmlformats.org/officeDocument/2006/math">
                    <m:oMath>
                      <m:r>
                        <a:rPr lang="el-GR" sz="2400" i="1">
                          <a:solidFill>
                            <a:schemeClr val="bg1"/>
                          </a:solidFill>
                          <a:latin typeface="Cambria Math" panose="02040503050406030204" pitchFamily="18" charset="0"/>
                          <a:ea typeface="Cambria Math" panose="02040503050406030204" pitchFamily="18" charset="0"/>
                        </a:rPr>
                        <m:t>𝛾</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𝑖𝑠</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𝑡ℎ𝑒</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𝑡ℎ𝑖𝑐𝑘𝑛𝑒𝑠𝑠</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𝑜𝑓</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𝑡ℎ𝑒</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𝑚𝑎𝑡𝑒𝑟𝑖𝑎𝑙</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𝑚</m:t>
                      </m:r>
                      <m:r>
                        <a:rPr lang="en-GB" sz="2400" b="0" i="1" smtClean="0">
                          <a:solidFill>
                            <a:schemeClr val="bg1"/>
                          </a:solidFill>
                          <a:latin typeface="Cambria Math" panose="02040503050406030204" pitchFamily="18" charset="0"/>
                          <a:ea typeface="Cambria Math" panose="02040503050406030204" pitchFamily="18" charset="0"/>
                        </a:rPr>
                        <m:t>), </m:t>
                      </m:r>
                    </m:oMath>
                  </m:oMathPara>
                </a14:m>
                <a:endParaRPr lang="en-GB" sz="2400" b="0" i="1" dirty="0">
                  <a:solidFill>
                    <a:schemeClr val="bg1"/>
                  </a:solidFill>
                  <a:latin typeface="Cambria Math" panose="02040503050406030204" pitchFamily="18" charset="0"/>
                  <a:ea typeface="Cambria Math" panose="02040503050406030204" pitchFamily="18" charset="0"/>
                </a:endParaRPr>
              </a:p>
              <a:p>
                <a:pPr algn="ctr"/>
                <a14:m>
                  <m:oMathPara xmlns:m="http://schemas.openxmlformats.org/officeDocument/2006/math">
                    <m:oMath>
                      <m:sSub>
                        <m:sSubPr>
                          <m:ctrlPr>
                            <a:rPr lang="en-GB" sz="2400" b="0" i="1" smtClean="0">
                              <a:solidFill>
                                <a:schemeClr val="bg1"/>
                              </a:solidFill>
                              <a:latin typeface="Cambria Math" panose="02040503050406030204" pitchFamily="18" charset="0"/>
                              <a:ea typeface="Cambria Math" panose="02040503050406030204" pitchFamily="18" charset="0"/>
                            </a:rPr>
                          </m:ctrlPr>
                        </m:sSubPr>
                        <m:e>
                          <m:r>
                            <a:rPr lang="en-GB" sz="2400" b="0" i="1" smtClean="0">
                              <a:solidFill>
                                <a:schemeClr val="bg1"/>
                              </a:solidFill>
                              <a:latin typeface="Cambria Math" panose="02040503050406030204" pitchFamily="18" charset="0"/>
                              <a:ea typeface="Cambria Math" panose="02040503050406030204" pitchFamily="18" charset="0"/>
                            </a:rPr>
                            <m:t>𝑉</m:t>
                          </m:r>
                        </m:e>
                        <m:sub>
                          <m:r>
                            <a:rPr lang="en-GB" sz="2400" b="0" i="1" smtClean="0">
                              <a:solidFill>
                                <a:schemeClr val="bg1"/>
                              </a:solidFill>
                              <a:latin typeface="Cambria Math" panose="02040503050406030204" pitchFamily="18" charset="0"/>
                              <a:ea typeface="Cambria Math" panose="02040503050406030204" pitchFamily="18" charset="0"/>
                            </a:rPr>
                            <m:t>𝑐</m:t>
                          </m:r>
                        </m:sub>
                      </m:sSub>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𝑖𝑠</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𝑡ℎ𝑒</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𝑐𝑟𝑖𝑡𝑖𝑐𝑎𝑙</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𝑣𝑒𝑙𝑜𝑐𝑖𝑡𝑦</m:t>
                      </m:r>
                      <m:r>
                        <a:rPr lang="en-GB" sz="2400" b="0" i="1" smtClean="0">
                          <a:solidFill>
                            <a:schemeClr val="bg1"/>
                          </a:solidFill>
                          <a:latin typeface="Cambria Math" panose="02040503050406030204" pitchFamily="18" charset="0"/>
                          <a:ea typeface="Cambria Math" panose="02040503050406030204" pitchFamily="18" charset="0"/>
                        </a:rPr>
                        <m:t> </m:t>
                      </m:r>
                      <m:d>
                        <m:dPr>
                          <m:ctrlPr>
                            <a:rPr lang="en-GB" sz="2400" b="0" i="1" smtClean="0">
                              <a:solidFill>
                                <a:schemeClr val="bg1"/>
                              </a:solidFill>
                              <a:latin typeface="Cambria Math" panose="02040503050406030204" pitchFamily="18" charset="0"/>
                              <a:ea typeface="Cambria Math" panose="02040503050406030204" pitchFamily="18" charset="0"/>
                            </a:rPr>
                          </m:ctrlPr>
                        </m:dPr>
                        <m:e>
                          <m:r>
                            <a:rPr lang="en-GB" sz="2400" b="0" i="1" smtClean="0">
                              <a:solidFill>
                                <a:schemeClr val="bg1"/>
                              </a:solidFill>
                              <a:latin typeface="Cambria Math" panose="02040503050406030204" pitchFamily="18" charset="0"/>
                              <a:ea typeface="Cambria Math" panose="02040503050406030204" pitchFamily="18" charset="0"/>
                            </a:rPr>
                            <m:t>𝑚𝑠</m:t>
                          </m:r>
                          <m:r>
                            <a:rPr lang="en-GB" sz="2400" b="0" i="1" baseline="30000" smtClean="0">
                              <a:solidFill>
                                <a:schemeClr val="bg1"/>
                              </a:solidFill>
                              <a:latin typeface="Cambria Math" panose="02040503050406030204" pitchFamily="18" charset="0"/>
                              <a:ea typeface="Cambria Math" panose="02040503050406030204" pitchFamily="18" charset="0"/>
                            </a:rPr>
                            <m:t>−1</m:t>
                          </m:r>
                        </m:e>
                      </m:d>
                      <m:r>
                        <a:rPr lang="en-GB" sz="2400" b="0" i="1" smtClean="0">
                          <a:solidFill>
                            <a:schemeClr val="bg1"/>
                          </a:solidFill>
                          <a:latin typeface="Cambria Math" panose="02040503050406030204" pitchFamily="18" charset="0"/>
                          <a:ea typeface="Cambria Math" panose="02040503050406030204" pitchFamily="18" charset="0"/>
                        </a:rPr>
                        <m:t>, </m:t>
                      </m:r>
                      <m:sSub>
                        <m:sSubPr>
                          <m:ctrlPr>
                            <a:rPr lang="en-GB" sz="2400" b="0" i="1" smtClean="0">
                              <a:solidFill>
                                <a:schemeClr val="bg1"/>
                              </a:solidFill>
                              <a:latin typeface="Cambria Math" panose="02040503050406030204" pitchFamily="18" charset="0"/>
                              <a:ea typeface="Cambria Math" panose="02040503050406030204" pitchFamily="18" charset="0"/>
                            </a:rPr>
                          </m:ctrlPr>
                        </m:sSubPr>
                        <m:e>
                          <m:r>
                            <a:rPr lang="en-GB" sz="2400" b="0" i="1" smtClean="0">
                              <a:solidFill>
                                <a:schemeClr val="bg1"/>
                              </a:solidFill>
                              <a:latin typeface="Cambria Math" panose="02040503050406030204" pitchFamily="18" charset="0"/>
                              <a:ea typeface="Cambria Math" panose="02040503050406030204" pitchFamily="18" charset="0"/>
                            </a:rPr>
                            <m:t>𝜎</m:t>
                          </m:r>
                        </m:e>
                        <m:sub>
                          <m:r>
                            <a:rPr lang="en-GB" sz="2400" b="0" i="1" smtClean="0">
                              <a:solidFill>
                                <a:schemeClr val="bg1"/>
                              </a:solidFill>
                              <a:latin typeface="Cambria Math" panose="02040503050406030204" pitchFamily="18" charset="0"/>
                              <a:ea typeface="Cambria Math" panose="02040503050406030204" pitchFamily="18" charset="0"/>
                            </a:rPr>
                            <m:t>𝑦</m:t>
                          </m:r>
                        </m:sub>
                      </m:sSub>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𝑖𝑠</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𝑡ℎ𝑒</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𝑑𝑦𝑛𝑎𝑚𝑖𝑐</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𝑦𝑖𝑒𝑙𝑑</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𝑠𝑡𝑟𝑒𝑛𝑔𝑡ℎ</m:t>
                      </m:r>
                      <m:r>
                        <a:rPr lang="en-GB" sz="2400" b="0" i="1" smtClean="0">
                          <a:solidFill>
                            <a:schemeClr val="bg1"/>
                          </a:solidFill>
                          <a:latin typeface="Cambria Math" panose="02040503050406030204" pitchFamily="18" charset="0"/>
                          <a:ea typeface="Cambria Math" panose="02040503050406030204" pitchFamily="18" charset="0"/>
                        </a:rPr>
                        <m:t>(</m:t>
                      </m:r>
                      <m:r>
                        <a:rPr lang="en-GB" sz="2400" b="0" i="1" smtClean="0">
                          <a:solidFill>
                            <a:schemeClr val="bg1"/>
                          </a:solidFill>
                          <a:latin typeface="Cambria Math" panose="02040503050406030204" pitchFamily="18" charset="0"/>
                          <a:ea typeface="Cambria Math" panose="02040503050406030204" pitchFamily="18" charset="0"/>
                        </a:rPr>
                        <m:t>𝐾𝑃𝑎</m:t>
                      </m:r>
                      <m:r>
                        <a:rPr lang="en-GB" sz="2400" b="0" i="1" smtClean="0">
                          <a:solidFill>
                            <a:schemeClr val="bg1"/>
                          </a:solidFill>
                          <a:latin typeface="Cambria Math" panose="02040503050406030204" pitchFamily="18" charset="0"/>
                          <a:ea typeface="Cambria Math" panose="02040503050406030204" pitchFamily="18" charset="0"/>
                        </a:rPr>
                        <m:t>), </m:t>
                      </m:r>
                    </m:oMath>
                  </m:oMathPara>
                </a14:m>
                <a:endParaRPr lang="en-GB" sz="2400" b="0" i="1" dirty="0">
                  <a:solidFill>
                    <a:schemeClr val="bg1"/>
                  </a:solidFill>
                  <a:latin typeface="Cambria Math" panose="02040503050406030204" pitchFamily="18" charset="0"/>
                  <a:ea typeface="Cambria Math" panose="02040503050406030204" pitchFamily="18" charset="0"/>
                </a:endParaRPr>
              </a:p>
              <a:p>
                <a:pPr algn="ctr"/>
                <a14:m>
                  <m:oMath xmlns:m="http://schemas.openxmlformats.org/officeDocument/2006/math">
                    <m:r>
                      <a:rPr lang="en-GB" sz="2400" b="0" i="1" smtClean="0">
                        <a:solidFill>
                          <a:schemeClr val="bg1"/>
                        </a:solidFill>
                        <a:latin typeface="Cambria Math" panose="02040503050406030204" pitchFamily="18" charset="0"/>
                        <a:ea typeface="Cambria Math" panose="02040503050406030204" pitchFamily="18" charset="0"/>
                      </a:rPr>
                      <m:t>𝑎𝑛𝑑</m:t>
                    </m:r>
                    <m:r>
                      <a:rPr lang="en-GB" sz="2400" b="0" i="1" smtClean="0">
                        <a:solidFill>
                          <a:schemeClr val="bg1"/>
                        </a:solidFill>
                        <a:latin typeface="Cambria Math" panose="02040503050406030204" pitchFamily="18" charset="0"/>
                        <a:ea typeface="Cambria Math" panose="02040503050406030204" pitchFamily="18" charset="0"/>
                      </a:rPr>
                      <m:t> </m:t>
                    </m:r>
                    <m:sSub>
                      <m:sSubPr>
                        <m:ctrlPr>
                          <a:rPr lang="en-GB" sz="2400" b="0" i="1" smtClean="0">
                            <a:solidFill>
                              <a:schemeClr val="bg1"/>
                            </a:solidFill>
                            <a:latin typeface="Cambria Math" panose="02040503050406030204" pitchFamily="18" charset="0"/>
                            <a:ea typeface="Cambria Math" panose="02040503050406030204" pitchFamily="18" charset="0"/>
                          </a:rPr>
                        </m:ctrlPr>
                      </m:sSubPr>
                      <m:e>
                        <m:r>
                          <a:rPr lang="en-GB" sz="2400" b="0" i="1" smtClean="0">
                            <a:solidFill>
                              <a:schemeClr val="bg1"/>
                            </a:solidFill>
                            <a:latin typeface="Cambria Math" panose="02040503050406030204" pitchFamily="18" charset="0"/>
                            <a:ea typeface="Cambria Math" panose="02040503050406030204" pitchFamily="18" charset="0"/>
                          </a:rPr>
                          <m:t>𝐶</m:t>
                        </m:r>
                      </m:e>
                      <m:sub>
                        <m:r>
                          <a:rPr lang="en-GB" sz="2400" b="0" i="1" smtClean="0">
                            <a:solidFill>
                              <a:schemeClr val="bg1"/>
                            </a:solidFill>
                            <a:latin typeface="Cambria Math" panose="02040503050406030204" pitchFamily="18" charset="0"/>
                            <a:ea typeface="Cambria Math" panose="02040503050406030204" pitchFamily="18" charset="0"/>
                          </a:rPr>
                          <m:t>𝑚</m:t>
                        </m:r>
                      </m:sub>
                    </m:sSub>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𝑡ℎ𝑒</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𝑣𝑒𝑙𝑜𝑐𝑖𝑡𝑦</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𝑜𝑓</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𝑠𝑜𝑢𝑛𝑑</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𝑖𝑛</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𝑡ℎ𝑎𝑡</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𝑚𝑎𝑡𝑒𝑟𝑖𝑎𝑙</m:t>
                    </m:r>
                  </m:oMath>
                </a14:m>
                <a:r>
                  <a:rPr lang="en-GB" sz="2400" b="0" dirty="0">
                    <a:solidFill>
                      <a:schemeClr val="bg1"/>
                    </a:solidFill>
                    <a:ea typeface="Cambria Math" panose="02040503050406030204" pitchFamily="18" charset="0"/>
                  </a:rPr>
                  <a:t> (</a:t>
                </a:r>
                <a:r>
                  <a:rPr lang="en-GB" sz="2400" b="0" i="1" dirty="0">
                    <a:solidFill>
                      <a:schemeClr val="bg1"/>
                    </a:solidFill>
                    <a:ea typeface="Cambria Math" panose="02040503050406030204" pitchFamily="18" charset="0"/>
                  </a:rPr>
                  <a:t>ms</a:t>
                </a:r>
                <a:r>
                  <a:rPr lang="en-GB" sz="2400" b="0" i="1" baseline="30000" dirty="0">
                    <a:solidFill>
                      <a:schemeClr val="bg1"/>
                    </a:solidFill>
                    <a:ea typeface="Cambria Math" panose="02040503050406030204" pitchFamily="18" charset="0"/>
                  </a:rPr>
                  <a:t>-1</a:t>
                </a:r>
                <a:r>
                  <a:rPr lang="en-GB" sz="2400" b="0" dirty="0">
                    <a:solidFill>
                      <a:schemeClr val="bg1"/>
                    </a:solidFill>
                    <a:ea typeface="Cambria Math" panose="02040503050406030204" pitchFamily="18" charset="0"/>
                  </a:rPr>
                  <a:t>)</a:t>
                </a:r>
              </a:p>
              <a:p>
                <a:pPr algn="ctr"/>
                <a:endParaRPr lang="en-US" sz="2400" dirty="0">
                  <a:solidFill>
                    <a:schemeClr val="bg1"/>
                  </a:solidFill>
                </a:endParaRPr>
              </a:p>
            </p:txBody>
          </p:sp>
        </mc:Choice>
        <mc:Fallback xmlns="">
          <p:sp>
            <p:nvSpPr>
              <p:cNvPr id="6" name="TextBox 5">
                <a:extLst>
                  <a:ext uri="{FF2B5EF4-FFF2-40B4-BE49-F238E27FC236}">
                    <a16:creationId xmlns:a16="http://schemas.microsoft.com/office/drawing/2014/main" id="{A8AF6463-5735-CB75-5B91-36DC5AB57580}"/>
                  </a:ext>
                </a:extLst>
              </p:cNvPr>
              <p:cNvSpPr txBox="1">
                <a:spLocks noRot="1" noChangeAspect="1" noMove="1" noResize="1" noEditPoints="1" noAdjustHandles="1" noChangeArrowheads="1" noChangeShapeType="1" noTextEdit="1"/>
              </p:cNvSpPr>
              <p:nvPr/>
            </p:nvSpPr>
            <p:spPr>
              <a:xfrm>
                <a:off x="1150374" y="3968729"/>
                <a:ext cx="10530347" cy="1875835"/>
              </a:xfrm>
              <a:prstGeom prst="rect">
                <a:avLst/>
              </a:prstGeom>
              <a:blipFill>
                <a:blip r:embed="rId4"/>
                <a:stretch>
                  <a:fillRect t="-2013"/>
                </a:stretch>
              </a:blipFill>
            </p:spPr>
            <p:txBody>
              <a:bodyPr/>
              <a:lstStyle/>
              <a:p>
                <a:r>
                  <a:rPr lang="en-US">
                    <a:noFill/>
                  </a:rPr>
                  <a:t> </a:t>
                </a:r>
              </a:p>
            </p:txBody>
          </p:sp>
        </mc:Fallback>
      </mc:AlternateContent>
    </p:spTree>
    <p:extLst>
      <p:ext uri="{BB962C8B-B14F-4D97-AF65-F5344CB8AC3E}">
        <p14:creationId xmlns:p14="http://schemas.microsoft.com/office/powerpoint/2010/main" val="42668666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615920" y="1194299"/>
            <a:ext cx="9511835" cy="3864989"/>
          </a:xfrm>
        </p:spPr>
        <p:txBody>
          <a:bodyPr wrap="square"/>
          <a:lstStyle/>
          <a:p>
            <a:r>
              <a:rPr lang="en-US" sz="2000" dirty="0"/>
              <a:t>Sewell and Kinney* give examples of calculations of critical impulse for the Al skin of a certain aircraft as 3.16 bar-</a:t>
            </a:r>
            <a:r>
              <a:rPr lang="en-US" sz="2000" dirty="0" err="1"/>
              <a:t>ms</a:t>
            </a:r>
            <a:r>
              <a:rPr lang="en-US" sz="2000" dirty="0"/>
              <a:t>, or 316 KPa:</a:t>
            </a:r>
          </a:p>
          <a:p>
            <a:pPr marL="457200" indent="-457200">
              <a:buFont typeface="Wingdings" pitchFamily="2" charset="2"/>
              <a:buChar char="Ø"/>
            </a:pPr>
            <a:r>
              <a:rPr lang="en-US" sz="2000" dirty="0"/>
              <a:t>The resonant frequency is calculated from panel dimensions – 212 hertz (4.7ms)</a:t>
            </a:r>
          </a:p>
          <a:p>
            <a:pPr marL="457200" indent="-457200">
              <a:buFont typeface="Wingdings" pitchFamily="2" charset="2"/>
              <a:buChar char="Ø"/>
            </a:pPr>
            <a:r>
              <a:rPr lang="en-US" sz="2000" dirty="0"/>
              <a:t>The critical duration is therefore 1.175 </a:t>
            </a:r>
            <a:r>
              <a:rPr lang="en-US" sz="2000" dirty="0" err="1"/>
              <a:t>ms</a:t>
            </a:r>
            <a:r>
              <a:rPr lang="en-US" sz="2000" dirty="0"/>
              <a:t> (0.25 x 4.7)</a:t>
            </a:r>
          </a:p>
          <a:p>
            <a:pPr marL="457200" indent="-457200">
              <a:buFont typeface="Wingdings" pitchFamily="2" charset="2"/>
              <a:buChar char="Ø"/>
            </a:pPr>
            <a:r>
              <a:rPr lang="en-US" sz="2000" dirty="0"/>
              <a:t>The thickness of the aircraft skin is 1.6 mm (0.0016m)</a:t>
            </a:r>
          </a:p>
          <a:p>
            <a:pPr marL="457200" indent="-457200">
              <a:buFont typeface="Wingdings" pitchFamily="2" charset="2"/>
              <a:buChar char="Ø"/>
            </a:pPr>
            <a:r>
              <a:rPr lang="en-US" sz="2000" dirty="0"/>
              <a:t>The density of Al is 2700 kgm</a:t>
            </a:r>
            <a:r>
              <a:rPr lang="en-US" sz="2000" baseline="30000" dirty="0"/>
              <a:t>-3</a:t>
            </a:r>
            <a:endParaRPr lang="en-US" sz="2000" dirty="0"/>
          </a:p>
          <a:p>
            <a:pPr marL="457200" indent="-457200">
              <a:buFont typeface="Wingdings" pitchFamily="2" charset="2"/>
              <a:buChar char="Ø"/>
            </a:pPr>
            <a:r>
              <a:rPr lang="en-US" sz="2000" dirty="0"/>
              <a:t>The speed of sound in Al is 5020 ms</a:t>
            </a:r>
            <a:r>
              <a:rPr lang="en-US" sz="2000" baseline="30000" dirty="0"/>
              <a:t>-1</a:t>
            </a:r>
            <a:endParaRPr lang="en-US" sz="2000" dirty="0"/>
          </a:p>
          <a:p>
            <a:pPr marL="457200" indent="-457200">
              <a:buFont typeface="Wingdings" pitchFamily="2" charset="2"/>
              <a:buChar char="Ø"/>
            </a:pPr>
            <a:r>
              <a:rPr lang="en-US" sz="2000" dirty="0"/>
              <a:t>The critical velocity is 73.152 ms</a:t>
            </a:r>
            <a:r>
              <a:rPr lang="en-US" sz="2000" baseline="30000" dirty="0"/>
              <a:t>-1</a:t>
            </a:r>
            <a:endParaRPr lang="en-US" sz="2000" dirty="0"/>
          </a:p>
          <a:p>
            <a:pPr marL="457200" indent="-457200">
              <a:buFont typeface="Wingdings" pitchFamily="2" charset="2"/>
              <a:buChar char="Ø"/>
            </a:pPr>
            <a:r>
              <a:rPr lang="en-US" sz="2000" dirty="0"/>
              <a:t>The critical impulse = ????????? (KPa)</a:t>
            </a:r>
          </a:p>
          <a:p>
            <a:r>
              <a:rPr lang="en-US" b="1" dirty="0">
                <a:solidFill>
                  <a:srgbClr val="FF0000"/>
                </a:solidFill>
              </a:rPr>
              <a:t>So, to down this aircraft, the explosive needs to provide an impulse of 316 KPa over 1.175ms</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639288" y="31087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Aircraft X</a:t>
            </a:r>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67A0D01A-6371-BDCD-7029-F1AE791911C8}"/>
                  </a:ext>
                </a:extLst>
              </p:cNvPr>
              <p:cNvSpPr txBox="1"/>
              <p:nvPr/>
            </p:nvSpPr>
            <p:spPr>
              <a:xfrm>
                <a:off x="6407208" y="2813447"/>
                <a:ext cx="6093634" cy="1231106"/>
              </a:xfrm>
              <a:prstGeom prst="rect">
                <a:avLst/>
              </a:prstGeom>
              <a:noFill/>
            </p:spPr>
            <p:txBody>
              <a:bodyPr wrap="square" lIns="0" tIns="0" rIns="0" bIns="0" rtlCol="0">
                <a:spAutoFit/>
              </a:bodyPr>
              <a:lstStyle/>
              <a:p>
                <a:pPr/>
                <a14:m>
                  <m:oMathPara xmlns:m="http://schemas.openxmlformats.org/officeDocument/2006/math">
                    <m:oMath>
                      <m:sSub>
                        <m:sSubPr>
                          <m:ctrlPr>
                            <a:rPr lang="en-GB" sz="8000" b="0" i="1" smtClean="0">
                              <a:solidFill>
                                <a:schemeClr val="bg1"/>
                              </a:solidFill>
                              <a:latin typeface="Cambria Math" panose="02040503050406030204" pitchFamily="18" charset="0"/>
                            </a:rPr>
                          </m:ctrlPr>
                        </m:sSubPr>
                        <m:e>
                          <m:r>
                            <a:rPr lang="en-GB" sz="8000" b="0" i="1" smtClean="0">
                              <a:solidFill>
                                <a:schemeClr val="bg1"/>
                              </a:solidFill>
                              <a:latin typeface="Cambria Math" panose="02040503050406030204" pitchFamily="18" charset="0"/>
                            </a:rPr>
                            <m:t>𝐼</m:t>
                          </m:r>
                        </m:e>
                        <m:sub>
                          <m:r>
                            <a:rPr lang="en-GB" sz="8000" b="0" i="1" smtClean="0">
                              <a:solidFill>
                                <a:schemeClr val="bg1"/>
                              </a:solidFill>
                              <a:latin typeface="Cambria Math" panose="02040503050406030204" pitchFamily="18" charset="0"/>
                            </a:rPr>
                            <m:t>𝑐</m:t>
                          </m:r>
                        </m:sub>
                      </m:sSub>
                      <m:r>
                        <a:rPr lang="en-US" sz="8000" i="1" smtClean="0">
                          <a:solidFill>
                            <a:schemeClr val="bg1"/>
                          </a:solidFill>
                          <a:latin typeface="Cambria Math" panose="02040503050406030204" pitchFamily="18" charset="0"/>
                          <a:ea typeface="Cambria Math" panose="02040503050406030204" pitchFamily="18" charset="0"/>
                        </a:rPr>
                        <m:t>=</m:t>
                      </m:r>
                      <m:r>
                        <a:rPr lang="en-GB" sz="8000" b="0" i="1" smtClean="0">
                          <a:solidFill>
                            <a:schemeClr val="bg1"/>
                          </a:solidFill>
                          <a:latin typeface="Cambria Math" panose="02040503050406030204" pitchFamily="18" charset="0"/>
                          <a:ea typeface="Cambria Math" panose="02040503050406030204" pitchFamily="18" charset="0"/>
                        </a:rPr>
                        <m:t> </m:t>
                      </m:r>
                      <m:r>
                        <a:rPr lang="en-GB" sz="8000" b="0" i="1" smtClean="0">
                          <a:solidFill>
                            <a:schemeClr val="bg1"/>
                          </a:solidFill>
                          <a:latin typeface="Cambria Math" panose="02040503050406030204" pitchFamily="18" charset="0"/>
                          <a:ea typeface="Cambria Math" panose="02040503050406030204" pitchFamily="18" charset="0"/>
                        </a:rPr>
                        <m:t>𝜌𝛾</m:t>
                      </m:r>
                      <m:sSub>
                        <m:sSubPr>
                          <m:ctrlPr>
                            <a:rPr lang="en-GB" sz="8000" b="0" i="1" smtClean="0">
                              <a:solidFill>
                                <a:schemeClr val="bg1"/>
                              </a:solidFill>
                              <a:latin typeface="Cambria Math" panose="02040503050406030204" pitchFamily="18" charset="0"/>
                              <a:ea typeface="Cambria Math" panose="02040503050406030204" pitchFamily="18" charset="0"/>
                            </a:rPr>
                          </m:ctrlPr>
                        </m:sSubPr>
                        <m:e>
                          <m:r>
                            <a:rPr lang="en-GB" sz="8000" b="0" i="1" smtClean="0">
                              <a:solidFill>
                                <a:schemeClr val="bg1"/>
                              </a:solidFill>
                              <a:latin typeface="Cambria Math" panose="02040503050406030204" pitchFamily="18" charset="0"/>
                              <a:ea typeface="Cambria Math" panose="02040503050406030204" pitchFamily="18" charset="0"/>
                            </a:rPr>
                            <m:t>𝑉</m:t>
                          </m:r>
                        </m:e>
                        <m:sub>
                          <m:r>
                            <a:rPr lang="en-GB" sz="8000" b="0" i="1" smtClean="0">
                              <a:solidFill>
                                <a:schemeClr val="bg1"/>
                              </a:solidFill>
                              <a:latin typeface="Cambria Math" panose="02040503050406030204" pitchFamily="18" charset="0"/>
                              <a:ea typeface="Cambria Math" panose="02040503050406030204" pitchFamily="18" charset="0"/>
                            </a:rPr>
                            <m:t>𝑐</m:t>
                          </m:r>
                        </m:sub>
                      </m:sSub>
                    </m:oMath>
                  </m:oMathPara>
                </a14:m>
                <a:endParaRPr lang="en-US" sz="8000" dirty="0">
                  <a:solidFill>
                    <a:schemeClr val="bg1"/>
                  </a:solidFill>
                </a:endParaRPr>
              </a:p>
            </p:txBody>
          </p:sp>
        </mc:Choice>
        <mc:Fallback xmlns="">
          <p:sp>
            <p:nvSpPr>
              <p:cNvPr id="4" name="TextBox 3">
                <a:extLst>
                  <a:ext uri="{FF2B5EF4-FFF2-40B4-BE49-F238E27FC236}">
                    <a16:creationId xmlns:a16="http://schemas.microsoft.com/office/drawing/2014/main" id="{67A0D01A-6371-BDCD-7029-F1AE791911C8}"/>
                  </a:ext>
                </a:extLst>
              </p:cNvPr>
              <p:cNvSpPr txBox="1">
                <a:spLocks noRot="1" noChangeAspect="1" noMove="1" noResize="1" noEditPoints="1" noAdjustHandles="1" noChangeArrowheads="1" noChangeShapeType="1" noTextEdit="1"/>
              </p:cNvSpPr>
              <p:nvPr/>
            </p:nvSpPr>
            <p:spPr>
              <a:xfrm>
                <a:off x="6407208" y="2813447"/>
                <a:ext cx="6093634" cy="1231106"/>
              </a:xfrm>
              <a:prstGeom prst="rect">
                <a:avLst/>
              </a:prstGeom>
              <a:blipFill>
                <a:blip r:embed="rId3"/>
                <a:stretch>
                  <a:fillRect t="-7143" b="-36735"/>
                </a:stretch>
              </a:blipFill>
            </p:spPr>
            <p:txBody>
              <a:bodyPr/>
              <a:lstStyle/>
              <a:p>
                <a:r>
                  <a:rPr lang="en-US">
                    <a:noFill/>
                  </a:rPr>
                  <a:t> </a:t>
                </a:r>
              </a:p>
            </p:txBody>
          </p:sp>
        </mc:Fallback>
      </mc:AlternateContent>
    </p:spTree>
    <p:extLst>
      <p:ext uri="{BB962C8B-B14F-4D97-AF65-F5344CB8AC3E}">
        <p14:creationId xmlns:p14="http://schemas.microsoft.com/office/powerpoint/2010/main" val="10531295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461346" y="1588175"/>
            <a:ext cx="4866231" cy="3864989"/>
          </a:xfrm>
        </p:spPr>
        <p:txBody>
          <a:bodyPr wrap="square"/>
          <a:lstStyle/>
          <a:p>
            <a:r>
              <a:rPr lang="en-US" sz="2400" dirty="0"/>
              <a:t>Blast effects diminish with altitude:</a:t>
            </a:r>
          </a:p>
          <a:p>
            <a:pPr marL="457200" indent="-457200">
              <a:buFont typeface="Wingdings" pitchFamily="2" charset="2"/>
              <a:buChar char="Ø"/>
            </a:pPr>
            <a:r>
              <a:rPr lang="en-US" sz="2400" dirty="0"/>
              <a:t>The density of the air decreases</a:t>
            </a:r>
          </a:p>
          <a:p>
            <a:pPr marL="457200" indent="-457200">
              <a:buFont typeface="Wingdings" pitchFamily="2" charset="2"/>
              <a:buChar char="Ø"/>
            </a:pPr>
            <a:r>
              <a:rPr lang="en-US" sz="2400" dirty="0"/>
              <a:t>A larger warhead, or an explosive fill with improved characteristics/lethality is required</a:t>
            </a:r>
          </a:p>
          <a:p>
            <a:pPr marL="457200" indent="-457200">
              <a:buFont typeface="Wingdings" pitchFamily="2" charset="2"/>
              <a:buChar char="Ø"/>
            </a:pPr>
            <a:r>
              <a:rPr lang="en-US" sz="2400" dirty="0"/>
              <a:t>Rule of thumb, air density at 15000 m is 10% that at sea level</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639288" y="32562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effect of altitude on blast</a:t>
            </a:r>
          </a:p>
        </p:txBody>
      </p:sp>
      <p:pic>
        <p:nvPicPr>
          <p:cNvPr id="6" name="Picture 5" descr="Chart&#10;&#10;Description automatically generated">
            <a:extLst>
              <a:ext uri="{FF2B5EF4-FFF2-40B4-BE49-F238E27FC236}">
                <a16:creationId xmlns:a16="http://schemas.microsoft.com/office/drawing/2014/main" id="{F50183E9-06AA-BAA5-9A24-59873AE996F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5639288" y="1588175"/>
            <a:ext cx="6091366" cy="3698330"/>
          </a:xfrm>
          <a:prstGeom prst="rect">
            <a:avLst/>
          </a:prstGeom>
        </p:spPr>
      </p:pic>
    </p:spTree>
    <p:extLst>
      <p:ext uri="{BB962C8B-B14F-4D97-AF65-F5344CB8AC3E}">
        <p14:creationId xmlns:p14="http://schemas.microsoft.com/office/powerpoint/2010/main" val="31200253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C5809708-C5AB-04A3-A89F-E1F5C1DDE802}"/>
              </a:ext>
            </a:extLst>
          </p:cNvPr>
          <p:cNvGrpSpPr/>
          <p:nvPr/>
        </p:nvGrpSpPr>
        <p:grpSpPr>
          <a:xfrm>
            <a:off x="382759" y="545693"/>
            <a:ext cx="7872317" cy="5943600"/>
            <a:chOff x="2159841" y="457200"/>
            <a:chExt cx="7872317" cy="5943600"/>
          </a:xfrm>
        </p:grpSpPr>
        <p:pic>
          <p:nvPicPr>
            <p:cNvPr id="3" name="Picture 2" descr="Chart, line chart&#10;&#10;Description automatically generated">
              <a:extLst>
                <a:ext uri="{FF2B5EF4-FFF2-40B4-BE49-F238E27FC236}">
                  <a16:creationId xmlns:a16="http://schemas.microsoft.com/office/drawing/2014/main" id="{593623A4-FFDC-7EBE-0D67-4D650D6345A5}"/>
                </a:ext>
              </a:extLst>
            </p:cNvPr>
            <p:cNvPicPr>
              <a:picLocks noChangeAspect="1"/>
            </p:cNvPicPr>
            <p:nvPr/>
          </p:nvPicPr>
          <p:blipFill>
            <a:blip r:embed="rId2"/>
            <a:stretch>
              <a:fillRect/>
            </a:stretch>
          </p:blipFill>
          <p:spPr>
            <a:xfrm>
              <a:off x="2159841" y="457200"/>
              <a:ext cx="7872317" cy="5943600"/>
            </a:xfrm>
            <a:prstGeom prst="rect">
              <a:avLst/>
            </a:prstGeom>
          </p:spPr>
        </p:pic>
        <p:sp>
          <p:nvSpPr>
            <p:cNvPr id="5" name="Freeform 4">
              <a:extLst>
                <a:ext uri="{FF2B5EF4-FFF2-40B4-BE49-F238E27FC236}">
                  <a16:creationId xmlns:a16="http://schemas.microsoft.com/office/drawing/2014/main" id="{F685BD02-FF18-F0EA-3AA2-94800F5CC400}"/>
                </a:ext>
              </a:extLst>
            </p:cNvPr>
            <p:cNvSpPr/>
            <p:nvPr/>
          </p:nvSpPr>
          <p:spPr>
            <a:xfrm>
              <a:off x="4866968" y="1961535"/>
              <a:ext cx="2227006" cy="1578285"/>
            </a:xfrm>
            <a:custGeom>
              <a:avLst/>
              <a:gdLst>
                <a:gd name="connsiteX0" fmla="*/ 0 w 2227006"/>
                <a:gd name="connsiteY0" fmla="*/ 0 h 1578285"/>
                <a:gd name="connsiteX1" fmla="*/ 103238 w 2227006"/>
                <a:gd name="connsiteY1" fmla="*/ 44246 h 1578285"/>
                <a:gd name="connsiteX2" fmla="*/ 147484 w 2227006"/>
                <a:gd name="connsiteY2" fmla="*/ 73742 h 1578285"/>
                <a:gd name="connsiteX3" fmla="*/ 191729 w 2227006"/>
                <a:gd name="connsiteY3" fmla="*/ 88491 h 1578285"/>
                <a:gd name="connsiteX4" fmla="*/ 280219 w 2227006"/>
                <a:gd name="connsiteY4" fmla="*/ 132736 h 1578285"/>
                <a:gd name="connsiteX5" fmla="*/ 368709 w 2227006"/>
                <a:gd name="connsiteY5" fmla="*/ 191730 h 1578285"/>
                <a:gd name="connsiteX6" fmla="*/ 412955 w 2227006"/>
                <a:gd name="connsiteY6" fmla="*/ 221226 h 1578285"/>
                <a:gd name="connsiteX7" fmla="*/ 457200 w 2227006"/>
                <a:gd name="connsiteY7" fmla="*/ 265471 h 1578285"/>
                <a:gd name="connsiteX8" fmla="*/ 545690 w 2227006"/>
                <a:gd name="connsiteY8" fmla="*/ 294968 h 1578285"/>
                <a:gd name="connsiteX9" fmla="*/ 589935 w 2227006"/>
                <a:gd name="connsiteY9" fmla="*/ 309717 h 1578285"/>
                <a:gd name="connsiteX10" fmla="*/ 722671 w 2227006"/>
                <a:gd name="connsiteY10" fmla="*/ 412955 h 1578285"/>
                <a:gd name="connsiteX11" fmla="*/ 766916 w 2227006"/>
                <a:gd name="connsiteY11" fmla="*/ 442452 h 1578285"/>
                <a:gd name="connsiteX12" fmla="*/ 899651 w 2227006"/>
                <a:gd name="connsiteY12" fmla="*/ 545691 h 1578285"/>
                <a:gd name="connsiteX13" fmla="*/ 943897 w 2227006"/>
                <a:gd name="connsiteY13" fmla="*/ 575188 h 1578285"/>
                <a:gd name="connsiteX14" fmla="*/ 1061884 w 2227006"/>
                <a:gd name="connsiteY14" fmla="*/ 678426 h 1578285"/>
                <a:gd name="connsiteX15" fmla="*/ 1150374 w 2227006"/>
                <a:gd name="connsiteY15" fmla="*/ 766917 h 1578285"/>
                <a:gd name="connsiteX16" fmla="*/ 1194619 w 2227006"/>
                <a:gd name="connsiteY16" fmla="*/ 796413 h 1578285"/>
                <a:gd name="connsiteX17" fmla="*/ 1283109 w 2227006"/>
                <a:gd name="connsiteY17" fmla="*/ 870155 h 1578285"/>
                <a:gd name="connsiteX18" fmla="*/ 1356851 w 2227006"/>
                <a:gd name="connsiteY18" fmla="*/ 929149 h 1578285"/>
                <a:gd name="connsiteX19" fmla="*/ 1401097 w 2227006"/>
                <a:gd name="connsiteY19" fmla="*/ 973394 h 1578285"/>
                <a:gd name="connsiteX20" fmla="*/ 1489587 w 2227006"/>
                <a:gd name="connsiteY20" fmla="*/ 1032388 h 1578285"/>
                <a:gd name="connsiteX21" fmla="*/ 1578077 w 2227006"/>
                <a:gd name="connsiteY21" fmla="*/ 1106130 h 1578285"/>
                <a:gd name="connsiteX22" fmla="*/ 1651819 w 2227006"/>
                <a:gd name="connsiteY22" fmla="*/ 1179871 h 1578285"/>
                <a:gd name="connsiteX23" fmla="*/ 1696064 w 2227006"/>
                <a:gd name="connsiteY23" fmla="*/ 1224117 h 1578285"/>
                <a:gd name="connsiteX24" fmla="*/ 1784555 w 2227006"/>
                <a:gd name="connsiteY24" fmla="*/ 1283110 h 1578285"/>
                <a:gd name="connsiteX25" fmla="*/ 1828800 w 2227006"/>
                <a:gd name="connsiteY25" fmla="*/ 1312607 h 1578285"/>
                <a:gd name="connsiteX26" fmla="*/ 1902542 w 2227006"/>
                <a:gd name="connsiteY26" fmla="*/ 1401097 h 1578285"/>
                <a:gd name="connsiteX27" fmla="*/ 1932038 w 2227006"/>
                <a:gd name="connsiteY27" fmla="*/ 1445342 h 1578285"/>
                <a:gd name="connsiteX28" fmla="*/ 1976284 w 2227006"/>
                <a:gd name="connsiteY28" fmla="*/ 1460091 h 1578285"/>
                <a:gd name="connsiteX29" fmla="*/ 2064774 w 2227006"/>
                <a:gd name="connsiteY29" fmla="*/ 1519084 h 1578285"/>
                <a:gd name="connsiteX30" fmla="*/ 2109019 w 2227006"/>
                <a:gd name="connsiteY30" fmla="*/ 1533833 h 1578285"/>
                <a:gd name="connsiteX31" fmla="*/ 2153264 w 2227006"/>
                <a:gd name="connsiteY31" fmla="*/ 1563330 h 1578285"/>
                <a:gd name="connsiteX32" fmla="*/ 2227006 w 2227006"/>
                <a:gd name="connsiteY32" fmla="*/ 1578078 h 1578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227006" h="1578285">
                  <a:moveTo>
                    <a:pt x="0" y="0"/>
                  </a:moveTo>
                  <a:cubicBezTo>
                    <a:pt x="34413" y="14749"/>
                    <a:pt x="69751" y="27502"/>
                    <a:pt x="103238" y="44246"/>
                  </a:cubicBezTo>
                  <a:cubicBezTo>
                    <a:pt x="119092" y="52173"/>
                    <a:pt x="131630" y="65815"/>
                    <a:pt x="147484" y="73742"/>
                  </a:cubicBezTo>
                  <a:cubicBezTo>
                    <a:pt x="161389" y="80694"/>
                    <a:pt x="177824" y="81538"/>
                    <a:pt x="191729" y="88491"/>
                  </a:cubicBezTo>
                  <a:cubicBezTo>
                    <a:pt x="306081" y="145668"/>
                    <a:pt x="169015" y="95669"/>
                    <a:pt x="280219" y="132736"/>
                  </a:cubicBezTo>
                  <a:lnTo>
                    <a:pt x="368709" y="191730"/>
                  </a:lnTo>
                  <a:cubicBezTo>
                    <a:pt x="383457" y="201562"/>
                    <a:pt x="400421" y="208692"/>
                    <a:pt x="412955" y="221226"/>
                  </a:cubicBezTo>
                  <a:cubicBezTo>
                    <a:pt x="427703" y="235974"/>
                    <a:pt x="438967" y="255342"/>
                    <a:pt x="457200" y="265471"/>
                  </a:cubicBezTo>
                  <a:cubicBezTo>
                    <a:pt x="484379" y="280571"/>
                    <a:pt x="516193" y="285136"/>
                    <a:pt x="545690" y="294968"/>
                  </a:cubicBezTo>
                  <a:cubicBezTo>
                    <a:pt x="560438" y="299884"/>
                    <a:pt x="577000" y="301094"/>
                    <a:pt x="589935" y="309717"/>
                  </a:cubicBezTo>
                  <a:cubicBezTo>
                    <a:pt x="813576" y="458809"/>
                    <a:pt x="584054" y="297440"/>
                    <a:pt x="722671" y="412955"/>
                  </a:cubicBezTo>
                  <a:cubicBezTo>
                    <a:pt x="736288" y="424303"/>
                    <a:pt x="753299" y="431104"/>
                    <a:pt x="766916" y="442452"/>
                  </a:cubicBezTo>
                  <a:cubicBezTo>
                    <a:pt x="905537" y="557970"/>
                    <a:pt x="676005" y="396593"/>
                    <a:pt x="899651" y="545691"/>
                  </a:cubicBezTo>
                  <a:lnTo>
                    <a:pt x="943897" y="575188"/>
                  </a:lnTo>
                  <a:cubicBezTo>
                    <a:pt x="1027471" y="700551"/>
                    <a:pt x="889817" y="506357"/>
                    <a:pt x="1061884" y="678426"/>
                  </a:cubicBezTo>
                  <a:cubicBezTo>
                    <a:pt x="1091381" y="707923"/>
                    <a:pt x="1115665" y="743778"/>
                    <a:pt x="1150374" y="766917"/>
                  </a:cubicBezTo>
                  <a:cubicBezTo>
                    <a:pt x="1165122" y="776749"/>
                    <a:pt x="1181002" y="785066"/>
                    <a:pt x="1194619" y="796413"/>
                  </a:cubicBezTo>
                  <a:cubicBezTo>
                    <a:pt x="1308176" y="891044"/>
                    <a:pt x="1173258" y="796923"/>
                    <a:pt x="1283109" y="870155"/>
                  </a:cubicBezTo>
                  <a:cubicBezTo>
                    <a:pt x="1349077" y="969106"/>
                    <a:pt x="1271367" y="872159"/>
                    <a:pt x="1356851" y="929149"/>
                  </a:cubicBezTo>
                  <a:cubicBezTo>
                    <a:pt x="1374206" y="940719"/>
                    <a:pt x="1384633" y="960589"/>
                    <a:pt x="1401097" y="973394"/>
                  </a:cubicBezTo>
                  <a:cubicBezTo>
                    <a:pt x="1429080" y="995159"/>
                    <a:pt x="1464520" y="1007321"/>
                    <a:pt x="1489587" y="1032388"/>
                  </a:cubicBezTo>
                  <a:cubicBezTo>
                    <a:pt x="1546366" y="1089167"/>
                    <a:pt x="1516478" y="1065063"/>
                    <a:pt x="1578077" y="1106130"/>
                  </a:cubicBezTo>
                  <a:cubicBezTo>
                    <a:pt x="1632157" y="1187249"/>
                    <a:pt x="1578075" y="1118417"/>
                    <a:pt x="1651819" y="1179871"/>
                  </a:cubicBezTo>
                  <a:cubicBezTo>
                    <a:pt x="1667842" y="1193224"/>
                    <a:pt x="1679600" y="1211312"/>
                    <a:pt x="1696064" y="1224117"/>
                  </a:cubicBezTo>
                  <a:cubicBezTo>
                    <a:pt x="1724047" y="1245882"/>
                    <a:pt x="1755058" y="1263446"/>
                    <a:pt x="1784555" y="1283110"/>
                  </a:cubicBezTo>
                  <a:lnTo>
                    <a:pt x="1828800" y="1312607"/>
                  </a:lnTo>
                  <a:cubicBezTo>
                    <a:pt x="1902040" y="1422466"/>
                    <a:pt x="1807905" y="1287532"/>
                    <a:pt x="1902542" y="1401097"/>
                  </a:cubicBezTo>
                  <a:cubicBezTo>
                    <a:pt x="1913889" y="1414714"/>
                    <a:pt x="1918197" y="1434269"/>
                    <a:pt x="1932038" y="1445342"/>
                  </a:cubicBezTo>
                  <a:cubicBezTo>
                    <a:pt x="1944178" y="1455054"/>
                    <a:pt x="1962694" y="1452541"/>
                    <a:pt x="1976284" y="1460091"/>
                  </a:cubicBezTo>
                  <a:cubicBezTo>
                    <a:pt x="2007273" y="1477307"/>
                    <a:pt x="2031143" y="1507873"/>
                    <a:pt x="2064774" y="1519084"/>
                  </a:cubicBezTo>
                  <a:cubicBezTo>
                    <a:pt x="2079522" y="1524000"/>
                    <a:pt x="2095114" y="1526880"/>
                    <a:pt x="2109019" y="1533833"/>
                  </a:cubicBezTo>
                  <a:cubicBezTo>
                    <a:pt x="2124873" y="1541760"/>
                    <a:pt x="2137410" y="1555403"/>
                    <a:pt x="2153264" y="1563330"/>
                  </a:cubicBezTo>
                  <a:cubicBezTo>
                    <a:pt x="2188978" y="1581187"/>
                    <a:pt x="2193258" y="1578078"/>
                    <a:pt x="2227006" y="1578078"/>
                  </a:cubicBezTo>
                </a:path>
              </a:pathLst>
            </a:custGeom>
          </p:spPr>
          <p:style>
            <a:lnRef idx="1">
              <a:schemeClr val="accent5"/>
            </a:lnRef>
            <a:fillRef idx="0">
              <a:schemeClr val="accent5"/>
            </a:fillRef>
            <a:effectRef idx="0">
              <a:schemeClr val="accent5"/>
            </a:effectRef>
            <a:fontRef idx="minor">
              <a:schemeClr val="tx1"/>
            </a:fontRef>
          </p:style>
          <p:txBody>
            <a:bodyPr rtlCol="0" anchor="ctr"/>
            <a:lstStyle/>
            <a:p>
              <a:pPr algn="ctr"/>
              <a:endParaRPr lang="en-US"/>
            </a:p>
          </p:txBody>
        </p:sp>
        <p:sp>
          <p:nvSpPr>
            <p:cNvPr id="7" name="Freeform 6">
              <a:extLst>
                <a:ext uri="{FF2B5EF4-FFF2-40B4-BE49-F238E27FC236}">
                  <a16:creationId xmlns:a16="http://schemas.microsoft.com/office/drawing/2014/main" id="{86985211-70C1-42DC-8458-DD826F271C2F}"/>
                </a:ext>
              </a:extLst>
            </p:cNvPr>
            <p:cNvSpPr/>
            <p:nvPr/>
          </p:nvSpPr>
          <p:spPr>
            <a:xfrm>
              <a:off x="4866968" y="2374490"/>
              <a:ext cx="1799303" cy="1224116"/>
            </a:xfrm>
            <a:custGeom>
              <a:avLst/>
              <a:gdLst>
                <a:gd name="connsiteX0" fmla="*/ 0 w 1799303"/>
                <a:gd name="connsiteY0" fmla="*/ 0 h 1224116"/>
                <a:gd name="connsiteX1" fmla="*/ 117987 w 1799303"/>
                <a:gd name="connsiteY1" fmla="*/ 14749 h 1224116"/>
                <a:gd name="connsiteX2" fmla="*/ 162232 w 1799303"/>
                <a:gd name="connsiteY2" fmla="*/ 29497 h 1224116"/>
                <a:gd name="connsiteX3" fmla="*/ 221226 w 1799303"/>
                <a:gd name="connsiteY3" fmla="*/ 44245 h 1224116"/>
                <a:gd name="connsiteX4" fmla="*/ 265471 w 1799303"/>
                <a:gd name="connsiteY4" fmla="*/ 58994 h 1224116"/>
                <a:gd name="connsiteX5" fmla="*/ 339213 w 1799303"/>
                <a:gd name="connsiteY5" fmla="*/ 73742 h 1224116"/>
                <a:gd name="connsiteX6" fmla="*/ 427703 w 1799303"/>
                <a:gd name="connsiteY6" fmla="*/ 103239 h 1224116"/>
                <a:gd name="connsiteX7" fmla="*/ 486697 w 1799303"/>
                <a:gd name="connsiteY7" fmla="*/ 117987 h 1224116"/>
                <a:gd name="connsiteX8" fmla="*/ 707922 w 1799303"/>
                <a:gd name="connsiteY8" fmla="*/ 265471 h 1224116"/>
                <a:gd name="connsiteX9" fmla="*/ 796413 w 1799303"/>
                <a:gd name="connsiteY9" fmla="*/ 324465 h 1224116"/>
                <a:gd name="connsiteX10" fmla="*/ 840658 w 1799303"/>
                <a:gd name="connsiteY10" fmla="*/ 339213 h 1224116"/>
                <a:gd name="connsiteX11" fmla="*/ 929148 w 1799303"/>
                <a:gd name="connsiteY11" fmla="*/ 383458 h 1224116"/>
                <a:gd name="connsiteX12" fmla="*/ 1017638 w 1799303"/>
                <a:gd name="connsiteY12" fmla="*/ 427704 h 1224116"/>
                <a:gd name="connsiteX13" fmla="*/ 1106129 w 1799303"/>
                <a:gd name="connsiteY13" fmla="*/ 486697 h 1224116"/>
                <a:gd name="connsiteX14" fmla="*/ 1150374 w 1799303"/>
                <a:gd name="connsiteY14" fmla="*/ 530942 h 1224116"/>
                <a:gd name="connsiteX15" fmla="*/ 1194619 w 1799303"/>
                <a:gd name="connsiteY15" fmla="*/ 560439 h 1224116"/>
                <a:gd name="connsiteX16" fmla="*/ 1268361 w 1799303"/>
                <a:gd name="connsiteY16" fmla="*/ 634181 h 1224116"/>
                <a:gd name="connsiteX17" fmla="*/ 1312606 w 1799303"/>
                <a:gd name="connsiteY17" fmla="*/ 678426 h 1224116"/>
                <a:gd name="connsiteX18" fmla="*/ 1401097 w 1799303"/>
                <a:gd name="connsiteY18" fmla="*/ 737420 h 1224116"/>
                <a:gd name="connsiteX19" fmla="*/ 1489587 w 1799303"/>
                <a:gd name="connsiteY19" fmla="*/ 811162 h 1224116"/>
                <a:gd name="connsiteX20" fmla="*/ 1578077 w 1799303"/>
                <a:gd name="connsiteY20" fmla="*/ 884904 h 1224116"/>
                <a:gd name="connsiteX21" fmla="*/ 1607574 w 1799303"/>
                <a:gd name="connsiteY21" fmla="*/ 929149 h 1224116"/>
                <a:gd name="connsiteX22" fmla="*/ 1651819 w 1799303"/>
                <a:gd name="connsiteY22" fmla="*/ 958645 h 1224116"/>
                <a:gd name="connsiteX23" fmla="*/ 1740309 w 1799303"/>
                <a:gd name="connsiteY23" fmla="*/ 1091381 h 1224116"/>
                <a:gd name="connsiteX24" fmla="*/ 1769806 w 1799303"/>
                <a:gd name="connsiteY24" fmla="*/ 1135626 h 1224116"/>
                <a:gd name="connsiteX25" fmla="*/ 1799303 w 1799303"/>
                <a:gd name="connsiteY25" fmla="*/ 1224116 h 1224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799303" h="1224116">
                  <a:moveTo>
                    <a:pt x="0" y="0"/>
                  </a:moveTo>
                  <a:cubicBezTo>
                    <a:pt x="39329" y="4916"/>
                    <a:pt x="78991" y="7659"/>
                    <a:pt x="117987" y="14749"/>
                  </a:cubicBezTo>
                  <a:cubicBezTo>
                    <a:pt x="133282" y="17530"/>
                    <a:pt x="147284" y="25226"/>
                    <a:pt x="162232" y="29497"/>
                  </a:cubicBezTo>
                  <a:cubicBezTo>
                    <a:pt x="181722" y="35065"/>
                    <a:pt x="201736" y="38676"/>
                    <a:pt x="221226" y="44245"/>
                  </a:cubicBezTo>
                  <a:cubicBezTo>
                    <a:pt x="236174" y="48516"/>
                    <a:pt x="250389" y="55223"/>
                    <a:pt x="265471" y="58994"/>
                  </a:cubicBezTo>
                  <a:cubicBezTo>
                    <a:pt x="289790" y="65074"/>
                    <a:pt x="315029" y="67146"/>
                    <a:pt x="339213" y="73742"/>
                  </a:cubicBezTo>
                  <a:cubicBezTo>
                    <a:pt x="369210" y="81923"/>
                    <a:pt x="397539" y="95698"/>
                    <a:pt x="427703" y="103239"/>
                  </a:cubicBezTo>
                  <a:lnTo>
                    <a:pt x="486697" y="117987"/>
                  </a:lnTo>
                  <a:lnTo>
                    <a:pt x="707922" y="265471"/>
                  </a:lnTo>
                  <a:lnTo>
                    <a:pt x="796413" y="324465"/>
                  </a:lnTo>
                  <a:lnTo>
                    <a:pt x="840658" y="339213"/>
                  </a:lnTo>
                  <a:cubicBezTo>
                    <a:pt x="967458" y="423748"/>
                    <a:pt x="807026" y="322397"/>
                    <a:pt x="929148" y="383458"/>
                  </a:cubicBezTo>
                  <a:cubicBezTo>
                    <a:pt x="1043516" y="440642"/>
                    <a:pt x="906420" y="390630"/>
                    <a:pt x="1017638" y="427704"/>
                  </a:cubicBezTo>
                  <a:cubicBezTo>
                    <a:pt x="1158792" y="568855"/>
                    <a:pt x="978060" y="401318"/>
                    <a:pt x="1106129" y="486697"/>
                  </a:cubicBezTo>
                  <a:cubicBezTo>
                    <a:pt x="1123483" y="498266"/>
                    <a:pt x="1134351" y="517589"/>
                    <a:pt x="1150374" y="530942"/>
                  </a:cubicBezTo>
                  <a:cubicBezTo>
                    <a:pt x="1163991" y="542290"/>
                    <a:pt x="1179871" y="550607"/>
                    <a:pt x="1194619" y="560439"/>
                  </a:cubicBezTo>
                  <a:cubicBezTo>
                    <a:pt x="1248697" y="641555"/>
                    <a:pt x="1194619" y="572729"/>
                    <a:pt x="1268361" y="634181"/>
                  </a:cubicBezTo>
                  <a:cubicBezTo>
                    <a:pt x="1284384" y="647534"/>
                    <a:pt x="1296142" y="665621"/>
                    <a:pt x="1312606" y="678426"/>
                  </a:cubicBezTo>
                  <a:cubicBezTo>
                    <a:pt x="1340589" y="700191"/>
                    <a:pt x="1376029" y="712352"/>
                    <a:pt x="1401097" y="737420"/>
                  </a:cubicBezTo>
                  <a:cubicBezTo>
                    <a:pt x="1530359" y="866682"/>
                    <a:pt x="1366388" y="708496"/>
                    <a:pt x="1489587" y="811162"/>
                  </a:cubicBezTo>
                  <a:cubicBezTo>
                    <a:pt x="1603144" y="905794"/>
                    <a:pt x="1468225" y="811668"/>
                    <a:pt x="1578077" y="884904"/>
                  </a:cubicBezTo>
                  <a:cubicBezTo>
                    <a:pt x="1587909" y="899652"/>
                    <a:pt x="1595040" y="916615"/>
                    <a:pt x="1607574" y="929149"/>
                  </a:cubicBezTo>
                  <a:cubicBezTo>
                    <a:pt x="1620108" y="941683"/>
                    <a:pt x="1640147" y="945305"/>
                    <a:pt x="1651819" y="958645"/>
                  </a:cubicBezTo>
                  <a:cubicBezTo>
                    <a:pt x="1651828" y="958655"/>
                    <a:pt x="1725557" y="1069253"/>
                    <a:pt x="1740309" y="1091381"/>
                  </a:cubicBezTo>
                  <a:cubicBezTo>
                    <a:pt x="1750141" y="1106129"/>
                    <a:pt x="1764201" y="1118810"/>
                    <a:pt x="1769806" y="1135626"/>
                  </a:cubicBezTo>
                  <a:lnTo>
                    <a:pt x="1799303" y="1224116"/>
                  </a:lnTo>
                </a:path>
              </a:pathLst>
            </a:custGeom>
          </p:spPr>
          <p:style>
            <a:lnRef idx="2">
              <a:schemeClr val="dk1"/>
            </a:lnRef>
            <a:fillRef idx="0">
              <a:schemeClr val="dk1"/>
            </a:fillRef>
            <a:effectRef idx="1">
              <a:schemeClr val="dk1"/>
            </a:effectRef>
            <a:fontRef idx="minor">
              <a:schemeClr val="tx1"/>
            </a:fontRef>
          </p:style>
          <p:txBody>
            <a:bodyPr rtlCol="0" anchor="ctr"/>
            <a:lstStyle/>
            <a:p>
              <a:pPr algn="ctr"/>
              <a:endParaRPr lang="en-US"/>
            </a:p>
          </p:txBody>
        </p:sp>
        <p:sp>
          <p:nvSpPr>
            <p:cNvPr id="9" name="TextBox 8">
              <a:extLst>
                <a:ext uri="{FF2B5EF4-FFF2-40B4-BE49-F238E27FC236}">
                  <a16:creationId xmlns:a16="http://schemas.microsoft.com/office/drawing/2014/main" id="{201DF598-6D50-5E03-E641-1E2296787BD4}"/>
                </a:ext>
              </a:extLst>
            </p:cNvPr>
            <p:cNvSpPr txBox="1"/>
            <p:nvPr/>
          </p:nvSpPr>
          <p:spPr>
            <a:xfrm>
              <a:off x="3891729" y="1471479"/>
              <a:ext cx="1006814" cy="369332"/>
            </a:xfrm>
            <a:prstGeom prst="rect">
              <a:avLst/>
            </a:prstGeom>
            <a:noFill/>
          </p:spPr>
          <p:txBody>
            <a:bodyPr wrap="none" rtlCol="0">
              <a:spAutoFit/>
            </a:bodyPr>
            <a:lstStyle/>
            <a:p>
              <a:r>
                <a:rPr lang="en-US" dirty="0"/>
                <a:t>Sea level</a:t>
              </a:r>
            </a:p>
          </p:txBody>
        </p:sp>
        <p:sp>
          <p:nvSpPr>
            <p:cNvPr id="11" name="TextBox 10">
              <a:extLst>
                <a:ext uri="{FF2B5EF4-FFF2-40B4-BE49-F238E27FC236}">
                  <a16:creationId xmlns:a16="http://schemas.microsoft.com/office/drawing/2014/main" id="{07FD8518-59F6-7297-2A45-4F6AF563B9D9}"/>
                </a:ext>
              </a:extLst>
            </p:cNvPr>
            <p:cNvSpPr txBox="1"/>
            <p:nvPr/>
          </p:nvSpPr>
          <p:spPr>
            <a:xfrm>
              <a:off x="3928406" y="1840811"/>
              <a:ext cx="970137" cy="369332"/>
            </a:xfrm>
            <a:prstGeom prst="rect">
              <a:avLst/>
            </a:prstGeom>
            <a:noFill/>
          </p:spPr>
          <p:txBody>
            <a:bodyPr wrap="none" rtlCol="0">
              <a:spAutoFit/>
            </a:bodyPr>
            <a:lstStyle/>
            <a:p>
              <a:r>
                <a:rPr lang="en-US" dirty="0"/>
                <a:t>50000 ft</a:t>
              </a:r>
            </a:p>
          </p:txBody>
        </p:sp>
        <p:sp>
          <p:nvSpPr>
            <p:cNvPr id="13" name="TextBox 12">
              <a:extLst>
                <a:ext uri="{FF2B5EF4-FFF2-40B4-BE49-F238E27FC236}">
                  <a16:creationId xmlns:a16="http://schemas.microsoft.com/office/drawing/2014/main" id="{B1BD0EFB-ECC7-FAB0-F0AE-396D2507BCC8}"/>
                </a:ext>
              </a:extLst>
            </p:cNvPr>
            <p:cNvSpPr txBox="1"/>
            <p:nvPr/>
          </p:nvSpPr>
          <p:spPr>
            <a:xfrm>
              <a:off x="3894519" y="2373634"/>
              <a:ext cx="1087157" cy="369332"/>
            </a:xfrm>
            <a:prstGeom prst="rect">
              <a:avLst/>
            </a:prstGeom>
            <a:noFill/>
          </p:spPr>
          <p:txBody>
            <a:bodyPr wrap="none" rtlCol="0">
              <a:spAutoFit/>
            </a:bodyPr>
            <a:lstStyle/>
            <a:p>
              <a:r>
                <a:rPr lang="en-US" dirty="0"/>
                <a:t>100000 ft</a:t>
              </a:r>
            </a:p>
          </p:txBody>
        </p:sp>
      </p:grpSp>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57D52672-6622-AEFB-9BDD-5910EC58F019}"/>
                  </a:ext>
                </a:extLst>
              </p:cNvPr>
              <p:cNvSpPr txBox="1"/>
              <p:nvPr/>
            </p:nvSpPr>
            <p:spPr>
              <a:xfrm>
                <a:off x="6760927" y="1840811"/>
                <a:ext cx="857414" cy="565348"/>
              </a:xfrm>
              <a:prstGeom prst="rect">
                <a:avLst/>
              </a:prstGeom>
              <a:noFill/>
            </p:spPr>
            <p:txBody>
              <a:bodyPr wrap="none" lIns="0" tIns="0" rIns="0" bIns="0" rtlCol="0">
                <a:spAutoFit/>
              </a:bodyPr>
              <a:lstStyle/>
              <a:p>
                <a:pPr/>
                <a14:m>
                  <m:oMathPara xmlns:m="http://schemas.openxmlformats.org/officeDocument/2006/math">
                    <m:oMath>
                      <m:r>
                        <a:rPr lang="en-US" i="1" smtClean="0">
                          <a:latin typeface="Cambria Math" panose="02040503050406030204" pitchFamily="18" charset="0"/>
                          <a:ea typeface="Cambria Math" panose="02040503050406030204" pitchFamily="18" charset="0"/>
                        </a:rPr>
                        <m:t>𝛼</m:t>
                      </m:r>
                      <m:r>
                        <a:rPr lang="en-GB" b="0" i="1" smtClean="0">
                          <a:latin typeface="Cambria Math" panose="02040503050406030204" pitchFamily="18" charset="0"/>
                          <a:ea typeface="Cambria Math" panose="02040503050406030204" pitchFamily="18" charset="0"/>
                        </a:rPr>
                        <m:t>= </m:t>
                      </m:r>
                      <m:f>
                        <m:fPr>
                          <m:ctrlPr>
                            <a:rPr lang="en-GB" b="0" i="1" smtClean="0">
                              <a:latin typeface="Cambria Math" panose="02040503050406030204" pitchFamily="18" charset="0"/>
                              <a:ea typeface="Cambria Math" panose="02040503050406030204" pitchFamily="18" charset="0"/>
                            </a:rPr>
                          </m:ctrlPr>
                        </m:fPr>
                        <m:num>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𝑊</m:t>
                              </m:r>
                            </m:e>
                            <m:sub>
                              <m:r>
                                <a:rPr lang="en-GB" b="0" i="1" smtClean="0">
                                  <a:latin typeface="Cambria Math" panose="02040503050406030204" pitchFamily="18" charset="0"/>
                                  <a:ea typeface="Cambria Math" panose="02040503050406030204" pitchFamily="18" charset="0"/>
                                </a:rPr>
                                <m:t>ℎ</m:t>
                              </m:r>
                            </m:sub>
                          </m:sSub>
                        </m:num>
                        <m:den>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𝑊</m:t>
                              </m:r>
                            </m:e>
                            <m:sub>
                              <m:r>
                                <a:rPr lang="en-GB" b="0" i="1" smtClean="0">
                                  <a:latin typeface="Cambria Math" panose="02040503050406030204" pitchFamily="18" charset="0"/>
                                  <a:ea typeface="Cambria Math" panose="02040503050406030204" pitchFamily="18" charset="0"/>
                                </a:rPr>
                                <m:t>𝑜</m:t>
                              </m:r>
                            </m:sub>
                          </m:sSub>
                        </m:den>
                      </m:f>
                    </m:oMath>
                  </m:oMathPara>
                </a14:m>
                <a:endParaRPr lang="en-US" dirty="0"/>
              </a:p>
            </p:txBody>
          </p:sp>
        </mc:Choice>
        <mc:Fallback xmlns="">
          <p:sp>
            <p:nvSpPr>
              <p:cNvPr id="16" name="TextBox 15">
                <a:extLst>
                  <a:ext uri="{FF2B5EF4-FFF2-40B4-BE49-F238E27FC236}">
                    <a16:creationId xmlns:a16="http://schemas.microsoft.com/office/drawing/2014/main" id="{57D52672-6622-AEFB-9BDD-5910EC58F019}"/>
                  </a:ext>
                </a:extLst>
              </p:cNvPr>
              <p:cNvSpPr txBox="1">
                <a:spLocks noRot="1" noChangeAspect="1" noMove="1" noResize="1" noEditPoints="1" noAdjustHandles="1" noChangeArrowheads="1" noChangeShapeType="1" noTextEdit="1"/>
              </p:cNvSpPr>
              <p:nvPr/>
            </p:nvSpPr>
            <p:spPr>
              <a:xfrm>
                <a:off x="6760927" y="1840811"/>
                <a:ext cx="857414" cy="565348"/>
              </a:xfrm>
              <a:prstGeom prst="rect">
                <a:avLst/>
              </a:prstGeom>
              <a:blipFill>
                <a:blip r:embed="rId3"/>
                <a:stretch>
                  <a:fillRect l="-4412" r="-1471" b="-4348"/>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graphicFrame>
            <p:nvGraphicFramePr>
              <p:cNvPr id="17" name="Table 17">
                <a:extLst>
                  <a:ext uri="{FF2B5EF4-FFF2-40B4-BE49-F238E27FC236}">
                    <a16:creationId xmlns:a16="http://schemas.microsoft.com/office/drawing/2014/main" id="{2D487231-4EF0-A402-D13D-780664318906}"/>
                  </a:ext>
                </a:extLst>
              </p:cNvPr>
              <p:cNvGraphicFramePr>
                <a:graphicFrameLocks noGrp="1"/>
              </p:cNvGraphicFramePr>
              <p:nvPr>
                <p:extLst>
                  <p:ext uri="{D42A27DB-BD31-4B8C-83A1-F6EECF244321}">
                    <p14:modId xmlns:p14="http://schemas.microsoft.com/office/powerpoint/2010/main" val="942452213"/>
                  </p:ext>
                </p:extLst>
              </p:nvPr>
            </p:nvGraphicFramePr>
            <p:xfrm>
              <a:off x="8411224" y="545693"/>
              <a:ext cx="3510054" cy="2433320"/>
            </p:xfrm>
            <a:graphic>
              <a:graphicData uri="http://schemas.openxmlformats.org/drawingml/2006/table">
                <a:tbl>
                  <a:tblPr firstRow="1" bandRow="1">
                    <a:tableStyleId>{5C22544A-7EE6-4342-B048-85BDC9FD1C3A}</a:tableStyleId>
                  </a:tblPr>
                  <a:tblGrid>
                    <a:gridCol w="1755027">
                      <a:extLst>
                        <a:ext uri="{9D8B030D-6E8A-4147-A177-3AD203B41FA5}">
                          <a16:colId xmlns:a16="http://schemas.microsoft.com/office/drawing/2014/main" val="2224712687"/>
                        </a:ext>
                      </a:extLst>
                    </a:gridCol>
                    <a:gridCol w="1755027">
                      <a:extLst>
                        <a:ext uri="{9D8B030D-6E8A-4147-A177-3AD203B41FA5}">
                          <a16:colId xmlns:a16="http://schemas.microsoft.com/office/drawing/2014/main" val="2098643754"/>
                        </a:ext>
                      </a:extLst>
                    </a:gridCol>
                  </a:tblGrid>
                  <a:tr h="370840">
                    <a:tc>
                      <a:txBody>
                        <a:bodyPr/>
                        <a:lstStyle/>
                        <a:p>
                          <a:pPr algn="ctr"/>
                          <a:r>
                            <a:rPr lang="en-US" sz="1600" dirty="0"/>
                            <a:t>Altitude (m)</a:t>
                          </a:r>
                        </a:p>
                      </a:txBody>
                      <a:tcPr/>
                    </a:tc>
                    <a:tc>
                      <a:txBody>
                        <a:bodyPr/>
                        <a:lstStyle/>
                        <a:p>
                          <a:pPr algn="ctr"/>
                          <a:r>
                            <a:rPr lang="en-US" sz="1600" dirty="0"/>
                            <a:t>Blast Attenuation Coefficient (</a:t>
                          </a:r>
                          <a14:m>
                            <m:oMath xmlns:m="http://schemas.openxmlformats.org/officeDocument/2006/math">
                              <m:r>
                                <a:rPr lang="en-US" sz="1600" i="1" smtClean="0">
                                  <a:latin typeface="Cambria Math" panose="02040503050406030204" pitchFamily="18" charset="0"/>
                                  <a:ea typeface="Cambria Math" panose="02040503050406030204" pitchFamily="18" charset="0"/>
                                </a:rPr>
                                <m:t>𝜶</m:t>
                              </m:r>
                              <m:r>
                                <a:rPr lang="en-GB" sz="1600" b="1" i="0" smtClean="0">
                                  <a:latin typeface="Cambria Math" panose="02040503050406030204" pitchFamily="18" charset="0"/>
                                  <a:ea typeface="Cambria Math" panose="02040503050406030204" pitchFamily="18" charset="0"/>
                                </a:rPr>
                                <m:t>)</m:t>
                              </m:r>
                            </m:oMath>
                          </a14:m>
                          <a:endParaRPr lang="en-US" sz="1600" i="0" dirty="0">
                            <a:latin typeface="+mn-lt"/>
                          </a:endParaRPr>
                        </a:p>
                      </a:txBody>
                      <a:tcPr/>
                    </a:tc>
                    <a:extLst>
                      <a:ext uri="{0D108BD9-81ED-4DB2-BD59-A6C34878D82A}">
                        <a16:rowId xmlns:a16="http://schemas.microsoft.com/office/drawing/2014/main" val="1676567115"/>
                      </a:ext>
                    </a:extLst>
                  </a:tr>
                  <a:tr h="370840">
                    <a:tc>
                      <a:txBody>
                        <a:bodyPr/>
                        <a:lstStyle/>
                        <a:p>
                          <a:r>
                            <a:rPr lang="en-US" sz="1600" dirty="0"/>
                            <a:t>0</a:t>
                          </a:r>
                        </a:p>
                      </a:txBody>
                      <a:tcPr/>
                    </a:tc>
                    <a:tc>
                      <a:txBody>
                        <a:bodyPr/>
                        <a:lstStyle/>
                        <a:p>
                          <a:r>
                            <a:rPr lang="en-US" sz="1600" dirty="0"/>
                            <a:t>1</a:t>
                          </a:r>
                        </a:p>
                      </a:txBody>
                      <a:tcPr/>
                    </a:tc>
                    <a:extLst>
                      <a:ext uri="{0D108BD9-81ED-4DB2-BD59-A6C34878D82A}">
                        <a16:rowId xmlns:a16="http://schemas.microsoft.com/office/drawing/2014/main" val="3199997863"/>
                      </a:ext>
                    </a:extLst>
                  </a:tr>
                  <a:tr h="370840">
                    <a:tc>
                      <a:txBody>
                        <a:bodyPr/>
                        <a:lstStyle/>
                        <a:p>
                          <a:r>
                            <a:rPr lang="en-US" sz="1600" dirty="0"/>
                            <a:t>9100 (30000 ft)</a:t>
                          </a:r>
                        </a:p>
                      </a:txBody>
                      <a:tcPr/>
                    </a:tc>
                    <a:tc>
                      <a:txBody>
                        <a:bodyPr/>
                        <a:lstStyle/>
                        <a:p>
                          <a:r>
                            <a:rPr lang="en-US" sz="1600" dirty="0"/>
                            <a:t>1.2</a:t>
                          </a:r>
                        </a:p>
                      </a:txBody>
                      <a:tcPr/>
                    </a:tc>
                    <a:extLst>
                      <a:ext uri="{0D108BD9-81ED-4DB2-BD59-A6C34878D82A}">
                        <a16:rowId xmlns:a16="http://schemas.microsoft.com/office/drawing/2014/main" val="3998788888"/>
                      </a:ext>
                    </a:extLst>
                  </a:tr>
                  <a:tr h="370840">
                    <a:tc>
                      <a:txBody>
                        <a:bodyPr/>
                        <a:lstStyle/>
                        <a:p>
                          <a:r>
                            <a:rPr lang="en-US" sz="1600" dirty="0"/>
                            <a:t>13700 (45000 ft)</a:t>
                          </a:r>
                        </a:p>
                      </a:txBody>
                      <a:tcPr/>
                    </a:tc>
                    <a:tc>
                      <a:txBody>
                        <a:bodyPr/>
                        <a:lstStyle/>
                        <a:p>
                          <a:r>
                            <a:rPr lang="en-US" sz="1600" dirty="0"/>
                            <a:t>1.4</a:t>
                          </a:r>
                        </a:p>
                      </a:txBody>
                      <a:tcPr/>
                    </a:tc>
                    <a:extLst>
                      <a:ext uri="{0D108BD9-81ED-4DB2-BD59-A6C34878D82A}">
                        <a16:rowId xmlns:a16="http://schemas.microsoft.com/office/drawing/2014/main" val="4258628895"/>
                      </a:ext>
                    </a:extLst>
                  </a:tr>
                  <a:tr h="370840">
                    <a:tc>
                      <a:txBody>
                        <a:bodyPr/>
                        <a:lstStyle/>
                        <a:p>
                          <a:r>
                            <a:rPr lang="en-US" sz="1600" dirty="0"/>
                            <a:t>18300 (60000 ft)</a:t>
                          </a:r>
                        </a:p>
                      </a:txBody>
                      <a:tcPr/>
                    </a:tc>
                    <a:tc>
                      <a:txBody>
                        <a:bodyPr/>
                        <a:lstStyle/>
                        <a:p>
                          <a:r>
                            <a:rPr lang="en-US" sz="1600" dirty="0"/>
                            <a:t>1.8</a:t>
                          </a:r>
                        </a:p>
                      </a:txBody>
                      <a:tcPr/>
                    </a:tc>
                    <a:extLst>
                      <a:ext uri="{0D108BD9-81ED-4DB2-BD59-A6C34878D82A}">
                        <a16:rowId xmlns:a16="http://schemas.microsoft.com/office/drawing/2014/main" val="3310552956"/>
                      </a:ext>
                    </a:extLst>
                  </a:tr>
                  <a:tr h="370840">
                    <a:tc>
                      <a:txBody>
                        <a:bodyPr/>
                        <a:lstStyle/>
                        <a:p>
                          <a:r>
                            <a:rPr lang="en-US" sz="1600" dirty="0"/>
                            <a:t>30500 (100000 ft)</a:t>
                          </a:r>
                        </a:p>
                      </a:txBody>
                      <a:tcPr/>
                    </a:tc>
                    <a:tc>
                      <a:txBody>
                        <a:bodyPr/>
                        <a:lstStyle/>
                        <a:p>
                          <a:r>
                            <a:rPr lang="en-US" sz="1600" dirty="0"/>
                            <a:t>2.2</a:t>
                          </a:r>
                        </a:p>
                      </a:txBody>
                      <a:tcPr/>
                    </a:tc>
                    <a:extLst>
                      <a:ext uri="{0D108BD9-81ED-4DB2-BD59-A6C34878D82A}">
                        <a16:rowId xmlns:a16="http://schemas.microsoft.com/office/drawing/2014/main" val="1545342011"/>
                      </a:ext>
                    </a:extLst>
                  </a:tr>
                </a:tbl>
              </a:graphicData>
            </a:graphic>
          </p:graphicFrame>
        </mc:Choice>
        <mc:Fallback xmlns="">
          <p:graphicFrame>
            <p:nvGraphicFramePr>
              <p:cNvPr id="17" name="Table 17">
                <a:extLst>
                  <a:ext uri="{FF2B5EF4-FFF2-40B4-BE49-F238E27FC236}">
                    <a16:creationId xmlns:a16="http://schemas.microsoft.com/office/drawing/2014/main" id="{2D487231-4EF0-A402-D13D-780664318906}"/>
                  </a:ext>
                </a:extLst>
              </p:cNvPr>
              <p:cNvGraphicFramePr>
                <a:graphicFrameLocks noGrp="1"/>
              </p:cNvGraphicFramePr>
              <p:nvPr>
                <p:extLst>
                  <p:ext uri="{D42A27DB-BD31-4B8C-83A1-F6EECF244321}">
                    <p14:modId xmlns:p14="http://schemas.microsoft.com/office/powerpoint/2010/main" val="942452213"/>
                  </p:ext>
                </p:extLst>
              </p:nvPr>
            </p:nvGraphicFramePr>
            <p:xfrm>
              <a:off x="8411224" y="545693"/>
              <a:ext cx="3510054" cy="2433320"/>
            </p:xfrm>
            <a:graphic>
              <a:graphicData uri="http://schemas.openxmlformats.org/drawingml/2006/table">
                <a:tbl>
                  <a:tblPr firstRow="1" bandRow="1">
                    <a:tableStyleId>{5C22544A-7EE6-4342-B048-85BDC9FD1C3A}</a:tableStyleId>
                  </a:tblPr>
                  <a:tblGrid>
                    <a:gridCol w="1755027">
                      <a:extLst>
                        <a:ext uri="{9D8B030D-6E8A-4147-A177-3AD203B41FA5}">
                          <a16:colId xmlns:a16="http://schemas.microsoft.com/office/drawing/2014/main" val="2224712687"/>
                        </a:ext>
                      </a:extLst>
                    </a:gridCol>
                    <a:gridCol w="1755027">
                      <a:extLst>
                        <a:ext uri="{9D8B030D-6E8A-4147-A177-3AD203B41FA5}">
                          <a16:colId xmlns:a16="http://schemas.microsoft.com/office/drawing/2014/main" val="2098643754"/>
                        </a:ext>
                      </a:extLst>
                    </a:gridCol>
                  </a:tblGrid>
                  <a:tr h="579120">
                    <a:tc>
                      <a:txBody>
                        <a:bodyPr/>
                        <a:lstStyle/>
                        <a:p>
                          <a:pPr algn="ctr"/>
                          <a:r>
                            <a:rPr lang="en-US" sz="1600" dirty="0"/>
                            <a:t>Altitude (m)</a:t>
                          </a:r>
                        </a:p>
                      </a:txBody>
                      <a:tcPr/>
                    </a:tc>
                    <a:tc>
                      <a:txBody>
                        <a:bodyPr/>
                        <a:lstStyle/>
                        <a:p>
                          <a:endParaRPr lang="en-US"/>
                        </a:p>
                      </a:txBody>
                      <a:tcPr>
                        <a:blipFill>
                          <a:blip r:embed="rId4"/>
                          <a:stretch>
                            <a:fillRect l="-101449" t="-2174" r="-1449" b="-326087"/>
                          </a:stretch>
                        </a:blipFill>
                      </a:tcPr>
                    </a:tc>
                    <a:extLst>
                      <a:ext uri="{0D108BD9-81ED-4DB2-BD59-A6C34878D82A}">
                        <a16:rowId xmlns:a16="http://schemas.microsoft.com/office/drawing/2014/main" val="1676567115"/>
                      </a:ext>
                    </a:extLst>
                  </a:tr>
                  <a:tr h="370840">
                    <a:tc>
                      <a:txBody>
                        <a:bodyPr/>
                        <a:lstStyle/>
                        <a:p>
                          <a:r>
                            <a:rPr lang="en-US" sz="1600" dirty="0"/>
                            <a:t>0</a:t>
                          </a:r>
                        </a:p>
                      </a:txBody>
                      <a:tcPr/>
                    </a:tc>
                    <a:tc>
                      <a:txBody>
                        <a:bodyPr/>
                        <a:lstStyle/>
                        <a:p>
                          <a:r>
                            <a:rPr lang="en-US" sz="1600" dirty="0"/>
                            <a:t>1</a:t>
                          </a:r>
                        </a:p>
                      </a:txBody>
                      <a:tcPr/>
                    </a:tc>
                    <a:extLst>
                      <a:ext uri="{0D108BD9-81ED-4DB2-BD59-A6C34878D82A}">
                        <a16:rowId xmlns:a16="http://schemas.microsoft.com/office/drawing/2014/main" val="3199997863"/>
                      </a:ext>
                    </a:extLst>
                  </a:tr>
                  <a:tr h="370840">
                    <a:tc>
                      <a:txBody>
                        <a:bodyPr/>
                        <a:lstStyle/>
                        <a:p>
                          <a:r>
                            <a:rPr lang="en-US" sz="1600" dirty="0"/>
                            <a:t>9100 (30000 ft)</a:t>
                          </a:r>
                        </a:p>
                      </a:txBody>
                      <a:tcPr/>
                    </a:tc>
                    <a:tc>
                      <a:txBody>
                        <a:bodyPr/>
                        <a:lstStyle/>
                        <a:p>
                          <a:r>
                            <a:rPr lang="en-US" sz="1600" dirty="0"/>
                            <a:t>1.2</a:t>
                          </a:r>
                        </a:p>
                      </a:txBody>
                      <a:tcPr/>
                    </a:tc>
                    <a:extLst>
                      <a:ext uri="{0D108BD9-81ED-4DB2-BD59-A6C34878D82A}">
                        <a16:rowId xmlns:a16="http://schemas.microsoft.com/office/drawing/2014/main" val="3998788888"/>
                      </a:ext>
                    </a:extLst>
                  </a:tr>
                  <a:tr h="370840">
                    <a:tc>
                      <a:txBody>
                        <a:bodyPr/>
                        <a:lstStyle/>
                        <a:p>
                          <a:r>
                            <a:rPr lang="en-US" sz="1600" dirty="0"/>
                            <a:t>13700 (45000 ft)</a:t>
                          </a:r>
                        </a:p>
                      </a:txBody>
                      <a:tcPr/>
                    </a:tc>
                    <a:tc>
                      <a:txBody>
                        <a:bodyPr/>
                        <a:lstStyle/>
                        <a:p>
                          <a:r>
                            <a:rPr lang="en-US" sz="1600" dirty="0"/>
                            <a:t>1.4</a:t>
                          </a:r>
                        </a:p>
                      </a:txBody>
                      <a:tcPr/>
                    </a:tc>
                    <a:extLst>
                      <a:ext uri="{0D108BD9-81ED-4DB2-BD59-A6C34878D82A}">
                        <a16:rowId xmlns:a16="http://schemas.microsoft.com/office/drawing/2014/main" val="4258628895"/>
                      </a:ext>
                    </a:extLst>
                  </a:tr>
                  <a:tr h="370840">
                    <a:tc>
                      <a:txBody>
                        <a:bodyPr/>
                        <a:lstStyle/>
                        <a:p>
                          <a:r>
                            <a:rPr lang="en-US" sz="1600" dirty="0"/>
                            <a:t>18300 (60000 ft)</a:t>
                          </a:r>
                        </a:p>
                      </a:txBody>
                      <a:tcPr/>
                    </a:tc>
                    <a:tc>
                      <a:txBody>
                        <a:bodyPr/>
                        <a:lstStyle/>
                        <a:p>
                          <a:r>
                            <a:rPr lang="en-US" sz="1600" dirty="0"/>
                            <a:t>1.8</a:t>
                          </a:r>
                        </a:p>
                      </a:txBody>
                      <a:tcPr/>
                    </a:tc>
                    <a:extLst>
                      <a:ext uri="{0D108BD9-81ED-4DB2-BD59-A6C34878D82A}">
                        <a16:rowId xmlns:a16="http://schemas.microsoft.com/office/drawing/2014/main" val="3310552956"/>
                      </a:ext>
                    </a:extLst>
                  </a:tr>
                  <a:tr h="370840">
                    <a:tc>
                      <a:txBody>
                        <a:bodyPr/>
                        <a:lstStyle/>
                        <a:p>
                          <a:r>
                            <a:rPr lang="en-US" sz="1600" dirty="0"/>
                            <a:t>30500 (100000 ft)</a:t>
                          </a:r>
                        </a:p>
                      </a:txBody>
                      <a:tcPr/>
                    </a:tc>
                    <a:tc>
                      <a:txBody>
                        <a:bodyPr/>
                        <a:lstStyle/>
                        <a:p>
                          <a:r>
                            <a:rPr lang="en-US" sz="1600" dirty="0"/>
                            <a:t>2.2</a:t>
                          </a:r>
                        </a:p>
                      </a:txBody>
                      <a:tcPr/>
                    </a:tc>
                    <a:extLst>
                      <a:ext uri="{0D108BD9-81ED-4DB2-BD59-A6C34878D82A}">
                        <a16:rowId xmlns:a16="http://schemas.microsoft.com/office/drawing/2014/main" val="1545342011"/>
                      </a:ext>
                    </a:extLst>
                  </a:tr>
                </a:tbl>
              </a:graphicData>
            </a:graphic>
          </p:graphicFrame>
        </mc:Fallback>
      </mc:AlternateContent>
      <p:pic>
        <p:nvPicPr>
          <p:cNvPr id="4" name="Picture 3">
            <a:extLst>
              <a:ext uri="{FF2B5EF4-FFF2-40B4-BE49-F238E27FC236}">
                <a16:creationId xmlns:a16="http://schemas.microsoft.com/office/drawing/2014/main" id="{33D203F7-0C10-2606-7329-65CE1196A177}"/>
              </a:ext>
            </a:extLst>
          </p:cNvPr>
          <p:cNvPicPr>
            <a:picLocks noChangeAspect="1"/>
          </p:cNvPicPr>
          <p:nvPr/>
        </p:nvPicPr>
        <p:blipFill>
          <a:blip r:embed="rId5"/>
          <a:stretch>
            <a:fillRect/>
          </a:stretch>
        </p:blipFill>
        <p:spPr>
          <a:xfrm>
            <a:off x="8610501" y="3163323"/>
            <a:ext cx="3111500" cy="3365500"/>
          </a:xfrm>
          <a:prstGeom prst="rect">
            <a:avLst/>
          </a:prstGeom>
        </p:spPr>
      </p:pic>
    </p:spTree>
    <p:extLst>
      <p:ext uri="{BB962C8B-B14F-4D97-AF65-F5344CB8AC3E}">
        <p14:creationId xmlns:p14="http://schemas.microsoft.com/office/powerpoint/2010/main" val="37972898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565275" y="1363773"/>
            <a:ext cx="10746738" cy="3864989"/>
          </a:xfrm>
        </p:spPr>
        <p:txBody>
          <a:bodyPr wrap="square"/>
          <a:lstStyle/>
          <a:p>
            <a:r>
              <a:rPr lang="en-US" dirty="0"/>
              <a:t>Munitions may require fragmentation as well as blast for their lethality to be optimized against a target. Those requiring fragmentation tend to have a thicker case. As such, the energy required to break open the case absorbs explosive energy, leading to a reduced overpressure and impulse. The decrease of overpressure and impulse can be related to the ratio of explosive to total weight. Take aways:</a:t>
            </a:r>
          </a:p>
          <a:p>
            <a:pPr marL="457200" indent="-457200">
              <a:buFont typeface="Wingdings" pitchFamily="2" charset="2"/>
              <a:buChar char="Ø"/>
            </a:pPr>
            <a:r>
              <a:rPr lang="en-US" dirty="0"/>
              <a:t>Energy from the explosive is required to disrupt the case;</a:t>
            </a:r>
          </a:p>
          <a:p>
            <a:pPr marL="457200" indent="-457200">
              <a:buFont typeface="Wingdings" pitchFamily="2" charset="2"/>
              <a:buChar char="Ø"/>
            </a:pPr>
            <a:r>
              <a:rPr lang="en-US" dirty="0"/>
              <a:t>That energy is not available to the blast wave; and</a:t>
            </a:r>
          </a:p>
          <a:p>
            <a:pPr marL="457200" indent="-457200">
              <a:buFont typeface="Wingdings" pitchFamily="2" charset="2"/>
              <a:buChar char="Ø"/>
            </a:pPr>
            <a:r>
              <a:rPr lang="en-US" dirty="0"/>
              <a:t>The blast effect of a cased charge is equivalent to that from a smaller mass of bare explosive</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639288" y="31087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Other factors affecting blast</a:t>
            </a:r>
          </a:p>
        </p:txBody>
      </p:sp>
    </p:spTree>
    <p:extLst>
      <p:ext uri="{BB962C8B-B14F-4D97-AF65-F5344CB8AC3E}">
        <p14:creationId xmlns:p14="http://schemas.microsoft.com/office/powerpoint/2010/main" val="9005070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B46C-3BEE-18EB-9E51-B22D2093336E}"/>
              </a:ext>
            </a:extLst>
          </p:cNvPr>
          <p:cNvSpPr>
            <a:spLocks noGrp="1"/>
          </p:cNvSpPr>
          <p:nvPr>
            <p:ph type="title"/>
          </p:nvPr>
        </p:nvSpPr>
        <p:spPr/>
        <p:txBody>
          <a:bodyPr/>
          <a:lstStyle/>
          <a:p>
            <a:r>
              <a:rPr lang="en-US" dirty="0"/>
              <a:t>Effect of Case on Blast</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F36A1993-D987-7814-11A4-63F046BC993D}"/>
                  </a:ext>
                </a:extLst>
              </p:cNvPr>
              <p:cNvSpPr>
                <a:spLocks noGrp="1"/>
              </p:cNvSpPr>
              <p:nvPr>
                <p:ph sz="half" idx="1"/>
              </p:nvPr>
            </p:nvSpPr>
            <p:spPr>
              <a:xfrm>
                <a:off x="365760" y="1825625"/>
                <a:ext cx="5181600" cy="4351338"/>
              </a:xfrm>
            </p:spPr>
            <p:txBody>
              <a:bodyPr>
                <a:normAutofit fontScale="85000" lnSpcReduction="20000"/>
              </a:bodyPr>
              <a:lstStyle/>
              <a:p>
                <a:pPr marL="0" indent="0">
                  <a:buNone/>
                </a:pPr>
                <a14:m>
                  <m:oMathPara xmlns:m="http://schemas.openxmlformats.org/officeDocument/2006/math">
                    <m:oMath>
                      <m:sSub>
                        <m:sSubPr>
                          <m:ctrlPr>
                            <a:rPr lang="en-GB" sz="3300" b="0" i="1" smtClean="0">
                              <a:latin typeface="Cambria Math" panose="02040503050406030204" pitchFamily="18" charset="0"/>
                            </a:rPr>
                          </m:ctrlPr>
                        </m:sSubPr>
                        <m:e>
                          <m:r>
                            <a:rPr lang="en-GB" sz="3300" b="0" i="1" smtClean="0">
                              <a:latin typeface="Cambria Math" panose="02040503050406030204" pitchFamily="18" charset="0"/>
                            </a:rPr>
                            <m:t>𝑊</m:t>
                          </m:r>
                        </m:e>
                        <m:sub>
                          <m:r>
                            <a:rPr lang="en-GB" sz="3300" b="0" i="1" smtClean="0">
                              <a:latin typeface="Cambria Math" panose="02040503050406030204" pitchFamily="18" charset="0"/>
                            </a:rPr>
                            <m:t>𝑏</m:t>
                          </m:r>
                        </m:sub>
                      </m:sSub>
                      <m:r>
                        <a:rPr lang="en-GB" sz="3300" b="0" i="1" smtClean="0">
                          <a:latin typeface="Cambria Math" panose="02040503050406030204" pitchFamily="18" charset="0"/>
                        </a:rPr>
                        <m:t>=1.19</m:t>
                      </m:r>
                      <m:d>
                        <m:dPr>
                          <m:ctrlPr>
                            <a:rPr lang="en-GB" sz="3300" b="0" i="1" smtClean="0">
                              <a:latin typeface="Cambria Math" panose="02040503050406030204" pitchFamily="18" charset="0"/>
                            </a:rPr>
                          </m:ctrlPr>
                        </m:dPr>
                        <m:e>
                          <m:f>
                            <m:fPr>
                              <m:ctrlPr>
                                <a:rPr lang="en-GB" sz="3300" b="0" i="1" smtClean="0">
                                  <a:latin typeface="Cambria Math" panose="02040503050406030204" pitchFamily="18" charset="0"/>
                                </a:rPr>
                              </m:ctrlPr>
                            </m:fPr>
                            <m:num>
                              <m:r>
                                <a:rPr lang="en-GB" sz="3300" b="0" i="1" smtClean="0">
                                  <a:latin typeface="Cambria Math" panose="02040503050406030204" pitchFamily="18" charset="0"/>
                                </a:rPr>
                                <m:t>1+</m:t>
                              </m:r>
                              <m:sSub>
                                <m:sSubPr>
                                  <m:ctrlPr>
                                    <a:rPr lang="en-GB" sz="3300" b="0" i="1" smtClean="0">
                                      <a:latin typeface="Cambria Math" panose="02040503050406030204" pitchFamily="18" charset="0"/>
                                    </a:rPr>
                                  </m:ctrlPr>
                                </m:sSubPr>
                                <m:e>
                                  <m:r>
                                    <a:rPr lang="en-GB" sz="3300" b="0" i="1" smtClean="0">
                                      <a:latin typeface="Cambria Math" panose="02040503050406030204" pitchFamily="18" charset="0"/>
                                    </a:rPr>
                                    <m:t>𝑀</m:t>
                                  </m:r>
                                </m:e>
                                <m:sub>
                                  <m:r>
                                    <a:rPr lang="en-GB" sz="3300" b="0" i="1" smtClean="0">
                                      <a:latin typeface="Cambria Math" panose="02040503050406030204" pitchFamily="18" charset="0"/>
                                    </a:rPr>
                                    <m:t>𝑟</m:t>
                                  </m:r>
                                </m:sub>
                              </m:sSub>
                              <m:r>
                                <a:rPr lang="en-GB" sz="3300" b="0" i="1" smtClean="0">
                                  <a:latin typeface="Cambria Math" panose="02040503050406030204" pitchFamily="18" charset="0"/>
                                </a:rPr>
                                <m:t>(1−</m:t>
                              </m:r>
                              <m:sSub>
                                <m:sSubPr>
                                  <m:ctrlPr>
                                    <a:rPr lang="en-GB" sz="3300" b="0" i="1" smtClean="0">
                                      <a:latin typeface="Cambria Math" panose="02040503050406030204" pitchFamily="18" charset="0"/>
                                    </a:rPr>
                                  </m:ctrlPr>
                                </m:sSubPr>
                                <m:e>
                                  <m:r>
                                    <a:rPr lang="en-GB" sz="3300" b="0" i="1" smtClean="0">
                                      <a:latin typeface="Cambria Math" panose="02040503050406030204" pitchFamily="18" charset="0"/>
                                    </a:rPr>
                                    <m:t>𝑀</m:t>
                                  </m:r>
                                </m:e>
                                <m:sub>
                                  <m:r>
                                    <a:rPr lang="en-GB" sz="3300" b="0" i="1" smtClean="0">
                                      <a:latin typeface="Cambria Math" panose="02040503050406030204" pitchFamily="18" charset="0"/>
                                    </a:rPr>
                                    <m:t>𝑐</m:t>
                                  </m:r>
                                </m:sub>
                              </m:sSub>
                            </m:num>
                            <m:den>
                              <m:r>
                                <a:rPr lang="en-GB" sz="3300" b="0" i="1" smtClean="0">
                                  <a:latin typeface="Cambria Math" panose="02040503050406030204" pitchFamily="18" charset="0"/>
                                </a:rPr>
                                <m:t>1+</m:t>
                              </m:r>
                              <m:sSub>
                                <m:sSubPr>
                                  <m:ctrlPr>
                                    <a:rPr lang="en-GB" sz="3300" b="0" i="1" smtClean="0">
                                      <a:latin typeface="Cambria Math" panose="02040503050406030204" pitchFamily="18" charset="0"/>
                                    </a:rPr>
                                  </m:ctrlPr>
                                </m:sSubPr>
                                <m:e>
                                  <m:r>
                                    <a:rPr lang="en-GB" sz="3300" b="0" i="1" smtClean="0">
                                      <a:latin typeface="Cambria Math" panose="02040503050406030204" pitchFamily="18" charset="0"/>
                                    </a:rPr>
                                    <m:t>𝑀</m:t>
                                  </m:r>
                                </m:e>
                                <m:sub>
                                  <m:r>
                                    <a:rPr lang="en-GB" sz="3300" b="0" i="1" smtClean="0">
                                      <a:latin typeface="Cambria Math" panose="02040503050406030204" pitchFamily="18" charset="0"/>
                                    </a:rPr>
                                    <m:t>𝑟</m:t>
                                  </m:r>
                                </m:sub>
                              </m:sSub>
                            </m:den>
                          </m:f>
                        </m:e>
                      </m:d>
                      <m:r>
                        <a:rPr lang="en-GB" sz="3300" b="0" i="1" smtClean="0">
                          <a:latin typeface="Cambria Math" panose="02040503050406030204" pitchFamily="18" charset="0"/>
                        </a:rPr>
                        <m:t>𝑐</m:t>
                      </m:r>
                    </m:oMath>
                  </m:oMathPara>
                </a14:m>
                <a:endParaRPr lang="en-GB" sz="2100" b="0" dirty="0"/>
              </a:p>
              <a:p>
                <a:pPr marL="0" indent="0">
                  <a:buNone/>
                </a:pPr>
                <a:endParaRPr lang="en-US" dirty="0"/>
              </a:p>
              <a:p>
                <a:r>
                  <a:rPr lang="en-US" dirty="0"/>
                  <a:t>Where:</a:t>
                </a:r>
              </a:p>
              <a:p>
                <a:pPr marL="0" indent="0">
                  <a:buNone/>
                </a:pPr>
                <a:endParaRPr lang="en-US" dirty="0"/>
              </a:p>
              <a:p>
                <a:pPr marL="0" indent="0">
                  <a:buNone/>
                </a:pPr>
                <a:r>
                  <a:rPr lang="en-US" sz="2600" dirty="0"/>
                  <a:t>Wb = equivalent bare charge</a:t>
                </a:r>
              </a:p>
              <a:p>
                <a:pPr marL="0" indent="0">
                  <a:buNone/>
                </a:pPr>
                <a:r>
                  <a:rPr lang="en-US" sz="2600" dirty="0"/>
                  <a:t>c = mass of explosive</a:t>
                </a:r>
              </a:p>
              <a:p>
                <a:pPr marL="0" indent="0">
                  <a:buNone/>
                </a:pPr>
                <a:r>
                  <a:rPr lang="en-US" sz="2600" dirty="0"/>
                  <a:t>m = mass of case</a:t>
                </a:r>
              </a:p>
              <a:p>
                <a:pPr marL="0" indent="0">
                  <a:buNone/>
                </a:pPr>
                <a:r>
                  <a:rPr lang="en-US" sz="2600" dirty="0" err="1"/>
                  <a:t>Mr</a:t>
                </a:r>
                <a:r>
                  <a:rPr lang="en-US" sz="2600" dirty="0"/>
                  <a:t> = m/c (ratio of mas of case to mass of charge</a:t>
                </a:r>
              </a:p>
              <a:p>
                <a:pPr marL="0" indent="0">
                  <a:buNone/>
                </a:pPr>
                <a:r>
                  <a:rPr lang="en-US" sz="2600" dirty="0"/>
                  <a:t>Mc = 1 when </a:t>
                </a:r>
                <a:r>
                  <a:rPr lang="en-US" sz="2600" dirty="0" err="1"/>
                  <a:t>Mr</a:t>
                </a:r>
                <a:r>
                  <a:rPr lang="en-US" sz="2600" dirty="0"/>
                  <a:t> &gt;1; =m/c when </a:t>
                </a:r>
                <a:r>
                  <a:rPr lang="en-US" sz="2600" dirty="0" err="1"/>
                  <a:t>Mr</a:t>
                </a:r>
                <a:r>
                  <a:rPr lang="en-US" sz="2600" dirty="0"/>
                  <a:t>&lt;1</a:t>
                </a:r>
              </a:p>
            </p:txBody>
          </p:sp>
        </mc:Choice>
        <mc:Fallback xmlns="">
          <p:sp>
            <p:nvSpPr>
              <p:cNvPr id="3" name="Content Placeholder 2">
                <a:extLst>
                  <a:ext uri="{FF2B5EF4-FFF2-40B4-BE49-F238E27FC236}">
                    <a16:creationId xmlns:a16="http://schemas.microsoft.com/office/drawing/2014/main" id="{F36A1993-D987-7814-11A4-63F046BC993D}"/>
                  </a:ext>
                </a:extLst>
              </p:cNvPr>
              <p:cNvSpPr>
                <a:spLocks noGrp="1" noRot="1" noChangeAspect="1" noMove="1" noResize="1" noEditPoints="1" noAdjustHandles="1" noChangeArrowheads="1" noChangeShapeType="1" noTextEdit="1"/>
              </p:cNvSpPr>
              <p:nvPr>
                <p:ph sz="half" idx="1"/>
              </p:nvPr>
            </p:nvSpPr>
            <p:spPr>
              <a:xfrm>
                <a:off x="365760" y="1825625"/>
                <a:ext cx="5181600" cy="4351338"/>
              </a:xfrm>
              <a:blipFill>
                <a:blip r:embed="rId2"/>
                <a:stretch>
                  <a:fillRect l="-1467" t="-116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 name="Content Placeholder 3">
                <a:extLst>
                  <a:ext uri="{FF2B5EF4-FFF2-40B4-BE49-F238E27FC236}">
                    <a16:creationId xmlns:a16="http://schemas.microsoft.com/office/drawing/2014/main" id="{A6E848D4-0002-1B6A-3202-A270AF427900}"/>
                  </a:ext>
                </a:extLst>
              </p:cNvPr>
              <p:cNvSpPr>
                <a:spLocks noGrp="1"/>
              </p:cNvSpPr>
              <p:nvPr>
                <p:ph sz="half" idx="2"/>
              </p:nvPr>
            </p:nvSpPr>
            <p:spPr>
              <a:xfrm>
                <a:off x="5669280" y="2141537"/>
                <a:ext cx="6522720" cy="4351338"/>
              </a:xfrm>
            </p:spPr>
            <p:txBody>
              <a:bodyPr>
                <a:normAutofit fontScale="85000" lnSpcReduction="20000"/>
              </a:bodyPr>
              <a:lstStyle/>
              <a:p>
                <a:r>
                  <a:rPr lang="en-US" dirty="0"/>
                  <a:t>Effect of case on blast calculation: what is the bare charge equivalent of 50 kg Torpex with a 50 kg steel warhead?</a:t>
                </a:r>
              </a:p>
              <a:p>
                <a:endParaRPr lang="en-US" dirty="0"/>
              </a:p>
              <a:p>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𝑊</m:t>
                        </m:r>
                      </m:e>
                      <m:sub>
                        <m:r>
                          <a:rPr lang="en-GB" i="1">
                            <a:latin typeface="Cambria Math" panose="02040503050406030204" pitchFamily="18" charset="0"/>
                          </a:rPr>
                          <m:t>𝑏</m:t>
                        </m:r>
                      </m:sub>
                    </m:sSub>
                    <m:r>
                      <a:rPr lang="en-GB" i="1">
                        <a:latin typeface="Cambria Math" panose="02040503050406030204" pitchFamily="18" charset="0"/>
                      </a:rPr>
                      <m:t>=1.19</m:t>
                    </m:r>
                    <m:d>
                      <m:dPr>
                        <m:ctrlPr>
                          <a:rPr lang="en-GB" i="1">
                            <a:latin typeface="Cambria Math" panose="02040503050406030204" pitchFamily="18" charset="0"/>
                          </a:rPr>
                        </m:ctrlPr>
                      </m:dPr>
                      <m:e>
                        <m:f>
                          <m:fPr>
                            <m:ctrlPr>
                              <a:rPr lang="en-GB" i="1">
                                <a:latin typeface="Cambria Math" panose="02040503050406030204" pitchFamily="18" charset="0"/>
                              </a:rPr>
                            </m:ctrlPr>
                          </m:fPr>
                          <m:num>
                            <m:r>
                              <a:rPr lang="en-GB" i="1">
                                <a:latin typeface="Cambria Math" panose="02040503050406030204" pitchFamily="18" charset="0"/>
                              </a:rPr>
                              <m:t>1+</m:t>
                            </m:r>
                            <m:r>
                              <a:rPr lang="en-GB" b="0" i="1" smtClean="0">
                                <a:latin typeface="Cambria Math" panose="02040503050406030204" pitchFamily="18" charset="0"/>
                              </a:rPr>
                              <m:t>1</m:t>
                            </m:r>
                            <m:r>
                              <a:rPr lang="en-GB" i="1" smtClean="0">
                                <a:latin typeface="Cambria Math" panose="02040503050406030204" pitchFamily="18" charset="0"/>
                              </a:rPr>
                              <m:t> </m:t>
                            </m:r>
                            <m:r>
                              <a:rPr lang="en-GB" i="1">
                                <a:latin typeface="Cambria Math" panose="02040503050406030204" pitchFamily="18" charset="0"/>
                              </a:rPr>
                              <m:t>(1−</m:t>
                            </m:r>
                            <m:r>
                              <a:rPr lang="en-GB" b="0" i="1" smtClean="0">
                                <a:latin typeface="Cambria Math" panose="02040503050406030204" pitchFamily="18" charset="0"/>
                              </a:rPr>
                              <m:t>1</m:t>
                            </m:r>
                          </m:num>
                          <m:den>
                            <m:r>
                              <a:rPr lang="en-GB" i="1">
                                <a:latin typeface="Cambria Math" panose="02040503050406030204" pitchFamily="18" charset="0"/>
                              </a:rPr>
                              <m:t>1+</m:t>
                            </m:r>
                            <m:r>
                              <a:rPr lang="en-GB" b="0" i="1" smtClean="0">
                                <a:latin typeface="Cambria Math" panose="02040503050406030204" pitchFamily="18" charset="0"/>
                              </a:rPr>
                              <m:t>1</m:t>
                            </m:r>
                          </m:den>
                        </m:f>
                      </m:e>
                    </m:d>
                    <m:r>
                      <a:rPr lang="en-GB" b="0" i="1" smtClean="0">
                        <a:latin typeface="Cambria Math" panose="02040503050406030204" pitchFamily="18" charset="0"/>
                      </a:rPr>
                      <m:t>50=29.75 </m:t>
                    </m:r>
                    <m:r>
                      <a:rPr lang="en-GB" b="0" i="1" smtClean="0">
                        <a:latin typeface="Cambria Math" panose="02040503050406030204" pitchFamily="18" charset="0"/>
                      </a:rPr>
                      <m:t>𝑘𝑔</m:t>
                    </m:r>
                  </m:oMath>
                </a14:m>
                <a:endParaRPr lang="en-GB" b="0" dirty="0"/>
              </a:p>
              <a:p>
                <a:endParaRPr lang="en-US" dirty="0"/>
              </a:p>
              <a:p>
                <a:r>
                  <a:rPr lang="en-US" dirty="0"/>
                  <a:t>What is the equivalent mass pentolite 50/50?</a:t>
                </a:r>
              </a:p>
              <a:p>
                <a:endParaRPr lang="en-US" dirty="0"/>
              </a:p>
              <a:p>
                <a:r>
                  <a:rPr lang="en-US" dirty="0"/>
                  <a:t>Pentolite = 29.75 x (1.29/1.13) = 33.96 kg</a:t>
                </a:r>
              </a:p>
              <a:p>
                <a:pPr marL="0" indent="0">
                  <a:buNone/>
                </a:pPr>
                <a:endParaRPr lang="en-US" dirty="0"/>
              </a:p>
              <a:p>
                <a:pPr marL="0" indent="0">
                  <a:buNone/>
                </a:pPr>
                <a:r>
                  <a:rPr lang="en-US" dirty="0"/>
                  <a:t>(</a:t>
                </a:r>
                <a:r>
                  <a:rPr lang="en-US" dirty="0" err="1"/>
                  <a:t>TNTe</a:t>
                </a:r>
                <a:r>
                  <a:rPr lang="en-US" dirty="0"/>
                  <a:t> Pentolite = 1.13, </a:t>
                </a:r>
                <a:r>
                  <a:rPr lang="en-US" dirty="0" err="1"/>
                  <a:t>TNTe</a:t>
                </a:r>
                <a:r>
                  <a:rPr lang="en-US" dirty="0"/>
                  <a:t> Torpex = 1.29)</a:t>
                </a:r>
              </a:p>
            </p:txBody>
          </p:sp>
        </mc:Choice>
        <mc:Fallback xmlns="">
          <p:sp>
            <p:nvSpPr>
              <p:cNvPr id="4" name="Content Placeholder 3">
                <a:extLst>
                  <a:ext uri="{FF2B5EF4-FFF2-40B4-BE49-F238E27FC236}">
                    <a16:creationId xmlns:a16="http://schemas.microsoft.com/office/drawing/2014/main" id="{A6E848D4-0002-1B6A-3202-A270AF427900}"/>
                  </a:ext>
                </a:extLst>
              </p:cNvPr>
              <p:cNvSpPr>
                <a:spLocks noGrp="1" noRot="1" noChangeAspect="1" noMove="1" noResize="1" noEditPoints="1" noAdjustHandles="1" noChangeArrowheads="1" noChangeShapeType="1" noTextEdit="1"/>
              </p:cNvSpPr>
              <p:nvPr>
                <p:ph sz="half" idx="2"/>
              </p:nvPr>
            </p:nvSpPr>
            <p:spPr>
              <a:xfrm>
                <a:off x="5669280" y="2141537"/>
                <a:ext cx="6522720" cy="4351338"/>
              </a:xfrm>
              <a:blipFill>
                <a:blip r:embed="rId3"/>
                <a:stretch>
                  <a:fillRect l="-1553" t="-3198" r="-388"/>
                </a:stretch>
              </a:blipFill>
            </p:spPr>
            <p:txBody>
              <a:bodyPr/>
              <a:lstStyle/>
              <a:p>
                <a:r>
                  <a:rPr lang="en-US">
                    <a:noFill/>
                  </a:rPr>
                  <a:t> </a:t>
                </a:r>
              </a:p>
            </p:txBody>
          </p:sp>
        </mc:Fallback>
      </mc:AlternateContent>
    </p:spTree>
    <p:extLst>
      <p:ext uri="{BB962C8B-B14F-4D97-AF65-F5344CB8AC3E}">
        <p14:creationId xmlns:p14="http://schemas.microsoft.com/office/powerpoint/2010/main" val="20928545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CE5D7943-5333-E41D-0F7B-E6E21C58815C}"/>
              </a:ext>
            </a:extLst>
          </p:cNvPr>
          <p:cNvSpPr txBox="1"/>
          <p:nvPr/>
        </p:nvSpPr>
        <p:spPr>
          <a:xfrm>
            <a:off x="-1200" y="1452874"/>
            <a:ext cx="12193200" cy="4660763"/>
          </a:xfrm>
          <a:prstGeom prst="rect">
            <a:avLst/>
          </a:prstGeom>
          <a:solidFill>
            <a:schemeClr val="bg2"/>
          </a:solidFill>
        </p:spPr>
        <p:txBody>
          <a:bodyPr vert="horz" lIns="0" tIns="0" rIns="0" bIns="0" rtlCol="0">
            <a:normAutofit/>
          </a:bodyPr>
          <a:lstStyle/>
          <a:p>
            <a:pPr marL="0" marR="0" lvl="0" indent="0" algn="l" defTabSz="914348" rtl="0" eaLnBrk="1" fontAlgn="auto" latinLnBrk="0" hangingPunct="1">
              <a:lnSpc>
                <a:spcPct val="98000"/>
              </a:lnSpc>
              <a:spcBef>
                <a:spcPts val="1000"/>
              </a:spcBef>
              <a:spcAft>
                <a:spcPts val="0"/>
              </a:spcAft>
              <a:buClr>
                <a:srgbClr val="FC4C02"/>
              </a:buClr>
              <a:buSzTx/>
              <a:buFontTx/>
              <a:buNone/>
              <a:tabLst/>
              <a:defRPr/>
            </a:pPr>
            <a:endParaRPr kumimoji="0" lang="en-GB" sz="2000" b="0" i="0" u="none" strike="noStrike" kern="1200" cap="none" spc="0" normalizeH="0" baseline="0" noProof="0" dirty="0">
              <a:ln>
                <a:noFill/>
              </a:ln>
              <a:solidFill>
                <a:srgbClr val="3D4146"/>
              </a:solidFill>
              <a:effectLst/>
              <a:uLnTx/>
              <a:uFillTx/>
              <a:latin typeface="Calibri Light"/>
              <a:ea typeface="+mn-ea"/>
              <a:cs typeface="+mn-cs"/>
            </a:endParaRPr>
          </a:p>
          <a:p>
            <a:pPr marL="0" marR="0" lvl="0" indent="0" algn="l" defTabSz="914348" rtl="0" eaLnBrk="1" fontAlgn="auto" latinLnBrk="0" hangingPunct="1">
              <a:lnSpc>
                <a:spcPct val="98000"/>
              </a:lnSpc>
              <a:spcBef>
                <a:spcPts val="1000"/>
              </a:spcBef>
              <a:spcAft>
                <a:spcPts val="0"/>
              </a:spcAft>
              <a:buClr>
                <a:srgbClr val="FC4C02"/>
              </a:buClr>
              <a:buSzTx/>
              <a:buFontTx/>
              <a:buNone/>
              <a:tabLst/>
              <a:defRPr/>
            </a:pPr>
            <a:endParaRPr kumimoji="0" lang="en-GB" sz="2000" b="0" i="0" u="none" strike="noStrike" kern="1200" cap="none" spc="0" normalizeH="0" baseline="0" noProof="0" dirty="0">
              <a:ln>
                <a:noFill/>
              </a:ln>
              <a:solidFill>
                <a:srgbClr val="3D4146"/>
              </a:solidFill>
              <a:effectLst/>
              <a:uLnTx/>
              <a:uFillTx/>
              <a:latin typeface="Calibri Light"/>
              <a:ea typeface="+mn-ea"/>
              <a:cs typeface="+mn-cs"/>
            </a:endParaRPr>
          </a:p>
          <a:p>
            <a:pPr marL="0" marR="0" lvl="0" indent="0" algn="l" defTabSz="914348" rtl="0" eaLnBrk="1" fontAlgn="auto" latinLnBrk="0" hangingPunct="1">
              <a:lnSpc>
                <a:spcPct val="98000"/>
              </a:lnSpc>
              <a:spcBef>
                <a:spcPts val="1000"/>
              </a:spcBef>
              <a:spcAft>
                <a:spcPts val="0"/>
              </a:spcAft>
              <a:buClr>
                <a:srgbClr val="FC4C02"/>
              </a:buClr>
              <a:buSzTx/>
              <a:buFontTx/>
              <a:buNone/>
              <a:tabLst/>
              <a:defRPr/>
            </a:pPr>
            <a:endParaRPr kumimoji="0" lang="en-GB" sz="2000" b="0" i="0" u="none" strike="noStrike" kern="1200" cap="none" spc="0" normalizeH="0" baseline="0" noProof="0" dirty="0">
              <a:ln>
                <a:noFill/>
              </a:ln>
              <a:solidFill>
                <a:srgbClr val="3D4146"/>
              </a:solidFill>
              <a:effectLst/>
              <a:uLnTx/>
              <a:uFillTx/>
              <a:latin typeface="Calibri Light"/>
              <a:ea typeface="+mn-ea"/>
              <a:cs typeface="+mn-cs"/>
            </a:endParaRPr>
          </a:p>
          <a:p>
            <a:pPr marL="0" marR="0" lvl="0" indent="0" algn="l" defTabSz="914348" rtl="0" eaLnBrk="1" fontAlgn="auto" latinLnBrk="0" hangingPunct="1">
              <a:lnSpc>
                <a:spcPct val="98000"/>
              </a:lnSpc>
              <a:spcBef>
                <a:spcPts val="1000"/>
              </a:spcBef>
              <a:spcAft>
                <a:spcPts val="0"/>
              </a:spcAft>
              <a:buClr>
                <a:srgbClr val="FC4C02"/>
              </a:buClr>
              <a:buSzTx/>
              <a:buFontTx/>
              <a:buNone/>
              <a:tabLst/>
              <a:defRPr/>
            </a:pPr>
            <a:endParaRPr kumimoji="0" lang="en-GB" sz="20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14" name="Slide Number Placeholder 2">
            <a:extLst>
              <a:ext uri="{FF2B5EF4-FFF2-40B4-BE49-F238E27FC236}">
                <a16:creationId xmlns:a16="http://schemas.microsoft.com/office/drawing/2014/main" id="{0DDAB2B6-2403-4310-B31F-3B011280BA05}"/>
              </a:ext>
            </a:extLst>
          </p:cNvPr>
          <p:cNvSpPr>
            <a:spLocks noGrp="1"/>
          </p:cNvSpPr>
          <p:nvPr>
            <p:ph type="sldNum" sz="quarter" idx="10"/>
          </p:nvPr>
        </p:nvSpPr>
        <p:spPr>
          <a:xfrm>
            <a:off x="11576984" y="250629"/>
            <a:ext cx="364217" cy="126000"/>
          </a:xfrm>
        </p:spPr>
        <p:txBody>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32</a:t>
            </a:fld>
            <a:endParaRPr kumimoji="0" lang="en-GB" sz="1200" b="0" i="0" u="none" strike="noStrike" kern="1200" cap="none" spc="0" normalizeH="0" baseline="0" noProof="0">
              <a:ln>
                <a:noFill/>
              </a:ln>
              <a:solidFill>
                <a:srgbClr val="3D4146"/>
              </a:solidFill>
              <a:effectLst/>
              <a:uLnTx/>
              <a:uFillTx/>
              <a:latin typeface="Calibri Light"/>
              <a:ea typeface="+mn-ea"/>
              <a:cs typeface="+mn-cs"/>
            </a:endParaRPr>
          </a:p>
        </p:txBody>
      </p:sp>
      <p:sp>
        <p:nvSpPr>
          <p:cNvPr id="4" name="Content Placeholder 1">
            <a:extLst>
              <a:ext uri="{FF2B5EF4-FFF2-40B4-BE49-F238E27FC236}">
                <a16:creationId xmlns:a16="http://schemas.microsoft.com/office/drawing/2014/main" id="{3FF516C4-20AA-3370-7E86-6B1D271D1855}"/>
              </a:ext>
            </a:extLst>
          </p:cNvPr>
          <p:cNvSpPr txBox="1">
            <a:spLocks/>
          </p:cNvSpPr>
          <p:nvPr/>
        </p:nvSpPr>
        <p:spPr>
          <a:xfrm>
            <a:off x="757840" y="440058"/>
            <a:ext cx="11181748" cy="822677"/>
          </a:xfrm>
          <a:prstGeom prst="rect">
            <a:avLst/>
          </a:prstGeom>
        </p:spPr>
        <p:txBody>
          <a:bodyPr vert="horz" lIns="0" tIns="0" rIns="0" bIns="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348"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GB" sz="2800" b="0" i="0" u="none" strike="noStrike" kern="1200" cap="none" spc="0" normalizeH="0" baseline="0" noProof="0">
                <a:ln>
                  <a:noFill/>
                </a:ln>
                <a:solidFill>
                  <a:srgbClr val="FC4C02"/>
                </a:solidFill>
                <a:effectLst/>
                <a:uLnTx/>
                <a:uFillTx/>
                <a:latin typeface="Calibri Light"/>
                <a:ea typeface="+mn-ea"/>
                <a:cs typeface="+mn-cs"/>
              </a:rPr>
              <a:t>Relative P</a:t>
            </a:r>
            <a:r>
              <a:rPr kumimoji="0" lang="en-GB" sz="2800" b="0" i="0" u="none" strike="noStrike" kern="1200" cap="none" spc="0" normalizeH="0" baseline="-25000" noProof="0">
                <a:ln>
                  <a:noFill/>
                </a:ln>
                <a:solidFill>
                  <a:srgbClr val="FC4C02"/>
                </a:solidFill>
                <a:effectLst/>
                <a:uLnTx/>
                <a:uFillTx/>
                <a:latin typeface="Calibri Light"/>
                <a:ea typeface="+mn-ea"/>
                <a:cs typeface="+mn-cs"/>
              </a:rPr>
              <a:t>max</a:t>
            </a:r>
            <a:r>
              <a:rPr kumimoji="0" lang="en-GB" sz="2800" b="0" i="0" u="none" strike="noStrike" kern="1200" cap="none" spc="0" normalizeH="0" baseline="0" noProof="0">
                <a:ln>
                  <a:noFill/>
                </a:ln>
                <a:solidFill>
                  <a:srgbClr val="FC4C02"/>
                </a:solidFill>
                <a:effectLst/>
                <a:uLnTx/>
                <a:uFillTx/>
                <a:latin typeface="Calibri Light"/>
                <a:ea typeface="+mn-ea"/>
                <a:cs typeface="+mn-cs"/>
              </a:rPr>
              <a:t> and Impulse</a:t>
            </a:r>
          </a:p>
        </p:txBody>
      </p:sp>
      <p:sp>
        <p:nvSpPr>
          <p:cNvPr id="16" name="Content Placeholder 4">
            <a:extLst>
              <a:ext uri="{FF2B5EF4-FFF2-40B4-BE49-F238E27FC236}">
                <a16:creationId xmlns:a16="http://schemas.microsoft.com/office/drawing/2014/main" id="{17445942-2ABA-5684-2E49-E149254057D1}"/>
              </a:ext>
            </a:extLst>
          </p:cNvPr>
          <p:cNvSpPr>
            <a:spLocks noGrp="1"/>
          </p:cNvSpPr>
          <p:nvPr>
            <p:ph sz="quarter" idx="17"/>
          </p:nvPr>
        </p:nvSpPr>
        <p:spPr>
          <a:xfrm>
            <a:off x="649638" y="1826269"/>
            <a:ext cx="5340000" cy="4480762"/>
          </a:xfrm>
        </p:spPr>
        <p:txBody>
          <a:bodyPr/>
          <a:lstStyle/>
          <a:p>
            <a:r>
              <a:rPr lang="en-US" dirty="0"/>
              <a:t>Addition of </a:t>
            </a:r>
            <a:r>
              <a:rPr lang="en-US" dirty="0" err="1"/>
              <a:t>aluminium</a:t>
            </a:r>
            <a:endParaRPr lang="en-US" dirty="0"/>
          </a:p>
          <a:p>
            <a:r>
              <a:rPr lang="en-US" dirty="0"/>
              <a:t>Increases the heat of explosion (Q)</a:t>
            </a:r>
          </a:p>
          <a:p>
            <a:r>
              <a:rPr lang="en-US" dirty="0"/>
              <a:t>Reacts slowly (ms) and releases energy after </a:t>
            </a:r>
            <a:r>
              <a:rPr lang="en-US"/>
              <a:t>the shock </a:t>
            </a:r>
            <a:r>
              <a:rPr lang="en-US" dirty="0"/>
              <a:t>wave has passed</a:t>
            </a:r>
          </a:p>
          <a:p>
            <a:r>
              <a:rPr lang="en-US" dirty="0"/>
              <a:t>Increase the duration of pressure (longer impulse duration)</a:t>
            </a:r>
          </a:p>
        </p:txBody>
      </p:sp>
      <p:graphicFrame>
        <p:nvGraphicFramePr>
          <p:cNvPr id="3" name="Table 3">
            <a:extLst>
              <a:ext uri="{FF2B5EF4-FFF2-40B4-BE49-F238E27FC236}">
                <a16:creationId xmlns:a16="http://schemas.microsoft.com/office/drawing/2014/main" id="{012016D4-BCC6-357E-2B00-7E0816275142}"/>
              </a:ext>
            </a:extLst>
          </p:cNvPr>
          <p:cNvGraphicFramePr>
            <a:graphicFrameLocks noGrp="1"/>
          </p:cNvGraphicFramePr>
          <p:nvPr/>
        </p:nvGraphicFramePr>
        <p:xfrm>
          <a:off x="6420818" y="1639571"/>
          <a:ext cx="5340001" cy="4287368"/>
        </p:xfrm>
        <a:graphic>
          <a:graphicData uri="http://schemas.openxmlformats.org/drawingml/2006/table">
            <a:tbl>
              <a:tblPr firstRow="1" bandRow="1">
                <a:tableStyleId>{5C22544A-7EE6-4342-B048-85BDC9FD1C3A}</a:tableStyleId>
              </a:tblPr>
              <a:tblGrid>
                <a:gridCol w="1929401">
                  <a:extLst>
                    <a:ext uri="{9D8B030D-6E8A-4147-A177-3AD203B41FA5}">
                      <a16:colId xmlns:a16="http://schemas.microsoft.com/office/drawing/2014/main" val="849095807"/>
                    </a:ext>
                  </a:extLst>
                </a:gridCol>
                <a:gridCol w="1918729">
                  <a:extLst>
                    <a:ext uri="{9D8B030D-6E8A-4147-A177-3AD203B41FA5}">
                      <a16:colId xmlns:a16="http://schemas.microsoft.com/office/drawing/2014/main" val="622705217"/>
                    </a:ext>
                  </a:extLst>
                </a:gridCol>
                <a:gridCol w="1491871">
                  <a:extLst>
                    <a:ext uri="{9D8B030D-6E8A-4147-A177-3AD203B41FA5}">
                      <a16:colId xmlns:a16="http://schemas.microsoft.com/office/drawing/2014/main" val="1704954580"/>
                    </a:ext>
                  </a:extLst>
                </a:gridCol>
              </a:tblGrid>
              <a:tr h="568576">
                <a:tc>
                  <a:txBody>
                    <a:bodyPr/>
                    <a:lstStyle/>
                    <a:p>
                      <a:r>
                        <a:rPr lang="en-US" sz="1500" dirty="0"/>
                        <a:t>Explosive</a:t>
                      </a:r>
                    </a:p>
                  </a:txBody>
                  <a:tcPr marL="76835" marR="76835" marT="38417" marB="38417"/>
                </a:tc>
                <a:tc>
                  <a:txBody>
                    <a:bodyPr/>
                    <a:lstStyle/>
                    <a:p>
                      <a:r>
                        <a:rPr lang="en-US" sz="1500"/>
                        <a:t>Peak Overpressure (TNT)</a:t>
                      </a:r>
                    </a:p>
                  </a:txBody>
                  <a:tcPr marL="76835" marR="76835" marT="38417" marB="38417"/>
                </a:tc>
                <a:tc>
                  <a:txBody>
                    <a:bodyPr/>
                    <a:lstStyle/>
                    <a:p>
                      <a:r>
                        <a:rPr lang="en-US" sz="1500"/>
                        <a:t>Impulse (TNT)</a:t>
                      </a:r>
                    </a:p>
                  </a:txBody>
                  <a:tcPr marL="76835" marR="76835" marT="38417" marB="38417"/>
                </a:tc>
                <a:extLst>
                  <a:ext uri="{0D108BD9-81ED-4DB2-BD59-A6C34878D82A}">
                    <a16:rowId xmlns:a16="http://schemas.microsoft.com/office/drawing/2014/main" val="1491855604"/>
                  </a:ext>
                </a:extLst>
              </a:tr>
              <a:tr h="338072">
                <a:tc>
                  <a:txBody>
                    <a:bodyPr/>
                    <a:lstStyle/>
                    <a:p>
                      <a:r>
                        <a:rPr lang="en-US" sz="1500"/>
                        <a:t>TNT</a:t>
                      </a:r>
                    </a:p>
                  </a:txBody>
                  <a:tcPr marL="76835" marR="76835" marT="38417" marB="38417"/>
                </a:tc>
                <a:tc>
                  <a:txBody>
                    <a:bodyPr/>
                    <a:lstStyle/>
                    <a:p>
                      <a:r>
                        <a:rPr lang="en-US" sz="1500"/>
                        <a:t>1</a:t>
                      </a:r>
                    </a:p>
                  </a:txBody>
                  <a:tcPr marL="76835" marR="76835" marT="38417" marB="38417"/>
                </a:tc>
                <a:tc>
                  <a:txBody>
                    <a:bodyPr/>
                    <a:lstStyle/>
                    <a:p>
                      <a:r>
                        <a:rPr lang="en-US" sz="1500"/>
                        <a:t>1</a:t>
                      </a:r>
                    </a:p>
                  </a:txBody>
                  <a:tcPr marL="76835" marR="76835" marT="38417" marB="38417"/>
                </a:tc>
                <a:extLst>
                  <a:ext uri="{0D108BD9-81ED-4DB2-BD59-A6C34878D82A}">
                    <a16:rowId xmlns:a16="http://schemas.microsoft.com/office/drawing/2014/main" val="2543552632"/>
                  </a:ext>
                </a:extLst>
              </a:tr>
              <a:tr h="338072">
                <a:tc>
                  <a:txBody>
                    <a:bodyPr/>
                    <a:lstStyle/>
                    <a:p>
                      <a:r>
                        <a:rPr lang="en-US" sz="1500"/>
                        <a:t>AN-AL* (84/16)</a:t>
                      </a:r>
                    </a:p>
                  </a:txBody>
                  <a:tcPr marL="76835" marR="76835" marT="38417" marB="38417"/>
                </a:tc>
                <a:tc>
                  <a:txBody>
                    <a:bodyPr/>
                    <a:lstStyle/>
                    <a:p>
                      <a:r>
                        <a:rPr lang="en-US" sz="1500"/>
                        <a:t>1.15</a:t>
                      </a:r>
                    </a:p>
                  </a:txBody>
                  <a:tcPr marL="76835" marR="76835" marT="38417" marB="38417"/>
                </a:tc>
                <a:tc>
                  <a:txBody>
                    <a:bodyPr/>
                    <a:lstStyle/>
                    <a:p>
                      <a:r>
                        <a:rPr lang="en-US" sz="1500"/>
                        <a:t>1.19</a:t>
                      </a:r>
                    </a:p>
                  </a:txBody>
                  <a:tcPr marL="76835" marR="76835" marT="38417" marB="38417"/>
                </a:tc>
                <a:extLst>
                  <a:ext uri="{0D108BD9-81ED-4DB2-BD59-A6C34878D82A}">
                    <a16:rowId xmlns:a16="http://schemas.microsoft.com/office/drawing/2014/main" val="232076648"/>
                  </a:ext>
                </a:extLst>
              </a:tr>
              <a:tr h="338072">
                <a:tc>
                  <a:txBody>
                    <a:bodyPr/>
                    <a:lstStyle/>
                    <a:p>
                      <a:r>
                        <a:rPr lang="en-US" sz="1500"/>
                        <a:t>Torpex 7B*</a:t>
                      </a:r>
                    </a:p>
                  </a:txBody>
                  <a:tcPr marL="76835" marR="76835" marT="38417" marB="38417"/>
                </a:tc>
                <a:tc>
                  <a:txBody>
                    <a:bodyPr/>
                    <a:lstStyle/>
                    <a:p>
                      <a:r>
                        <a:rPr lang="en-US" sz="1500"/>
                        <a:t>1.27</a:t>
                      </a:r>
                    </a:p>
                  </a:txBody>
                  <a:tcPr marL="76835" marR="76835" marT="38417" marB="38417"/>
                </a:tc>
                <a:tc>
                  <a:txBody>
                    <a:bodyPr/>
                    <a:lstStyle/>
                    <a:p>
                      <a:r>
                        <a:rPr lang="en-US" sz="1500"/>
                        <a:t>1.38</a:t>
                      </a:r>
                    </a:p>
                  </a:txBody>
                  <a:tcPr marL="76835" marR="76835" marT="38417" marB="38417"/>
                </a:tc>
                <a:extLst>
                  <a:ext uri="{0D108BD9-81ED-4DB2-BD59-A6C34878D82A}">
                    <a16:rowId xmlns:a16="http://schemas.microsoft.com/office/drawing/2014/main" val="1312954874"/>
                  </a:ext>
                </a:extLst>
              </a:tr>
              <a:tr h="338072">
                <a:tc>
                  <a:txBody>
                    <a:bodyPr/>
                    <a:lstStyle/>
                    <a:p>
                      <a:r>
                        <a:rPr lang="en-US" sz="1500"/>
                        <a:t>Minol 2*</a:t>
                      </a:r>
                    </a:p>
                  </a:txBody>
                  <a:tcPr marL="76835" marR="76835" marT="38417" marB="38417"/>
                </a:tc>
                <a:tc>
                  <a:txBody>
                    <a:bodyPr/>
                    <a:lstStyle/>
                    <a:p>
                      <a:r>
                        <a:rPr lang="en-US" sz="1500"/>
                        <a:t>1.24</a:t>
                      </a:r>
                    </a:p>
                  </a:txBody>
                  <a:tcPr marL="76835" marR="76835" marT="38417" marB="38417"/>
                </a:tc>
                <a:tc>
                  <a:txBody>
                    <a:bodyPr/>
                    <a:lstStyle/>
                    <a:p>
                      <a:r>
                        <a:rPr lang="en-US" sz="1500"/>
                        <a:t>1.22</a:t>
                      </a:r>
                    </a:p>
                  </a:txBody>
                  <a:tcPr marL="76835" marR="76835" marT="38417" marB="38417"/>
                </a:tc>
                <a:extLst>
                  <a:ext uri="{0D108BD9-81ED-4DB2-BD59-A6C34878D82A}">
                    <a16:rowId xmlns:a16="http://schemas.microsoft.com/office/drawing/2014/main" val="1941398550"/>
                  </a:ext>
                </a:extLst>
              </a:tr>
              <a:tr h="338072">
                <a:tc>
                  <a:txBody>
                    <a:bodyPr/>
                    <a:lstStyle/>
                    <a:p>
                      <a:r>
                        <a:rPr lang="en-US" sz="1500"/>
                        <a:t>Tritonal (80/20)*</a:t>
                      </a:r>
                    </a:p>
                  </a:txBody>
                  <a:tcPr marL="76835" marR="76835" marT="38417" marB="38417"/>
                </a:tc>
                <a:tc>
                  <a:txBody>
                    <a:bodyPr/>
                    <a:lstStyle/>
                    <a:p>
                      <a:r>
                        <a:rPr lang="en-US" sz="1500"/>
                        <a:t>1.07</a:t>
                      </a:r>
                    </a:p>
                  </a:txBody>
                  <a:tcPr marL="76835" marR="76835" marT="38417" marB="38417"/>
                </a:tc>
                <a:tc>
                  <a:txBody>
                    <a:bodyPr/>
                    <a:lstStyle/>
                    <a:p>
                      <a:r>
                        <a:rPr lang="en-US" sz="1500"/>
                        <a:t>1.13</a:t>
                      </a:r>
                    </a:p>
                  </a:txBody>
                  <a:tcPr marL="76835" marR="76835" marT="38417" marB="38417"/>
                </a:tc>
                <a:extLst>
                  <a:ext uri="{0D108BD9-81ED-4DB2-BD59-A6C34878D82A}">
                    <a16:rowId xmlns:a16="http://schemas.microsoft.com/office/drawing/2014/main" val="2502054918"/>
                  </a:ext>
                </a:extLst>
              </a:tr>
              <a:tr h="338072">
                <a:tc>
                  <a:txBody>
                    <a:bodyPr/>
                    <a:lstStyle/>
                    <a:p>
                      <a:r>
                        <a:rPr lang="en-US" sz="1500"/>
                        <a:t>RDX/Wax (98/2)</a:t>
                      </a:r>
                    </a:p>
                  </a:txBody>
                  <a:tcPr marL="76835" marR="76835" marT="38417" marB="38417"/>
                </a:tc>
                <a:tc>
                  <a:txBody>
                    <a:bodyPr/>
                    <a:lstStyle/>
                    <a:p>
                      <a:r>
                        <a:rPr lang="en-US" sz="1500"/>
                        <a:t>1.19</a:t>
                      </a:r>
                    </a:p>
                  </a:txBody>
                  <a:tcPr marL="76835" marR="76835" marT="38417" marB="38417"/>
                </a:tc>
                <a:tc>
                  <a:txBody>
                    <a:bodyPr/>
                    <a:lstStyle/>
                    <a:p>
                      <a:r>
                        <a:rPr lang="en-US" sz="1500"/>
                        <a:t>1.16</a:t>
                      </a:r>
                    </a:p>
                  </a:txBody>
                  <a:tcPr marL="76835" marR="76835" marT="38417" marB="38417"/>
                </a:tc>
                <a:extLst>
                  <a:ext uri="{0D108BD9-81ED-4DB2-BD59-A6C34878D82A}">
                    <a16:rowId xmlns:a16="http://schemas.microsoft.com/office/drawing/2014/main" val="601302562"/>
                  </a:ext>
                </a:extLst>
              </a:tr>
              <a:tr h="338072">
                <a:tc>
                  <a:txBody>
                    <a:bodyPr/>
                    <a:lstStyle/>
                    <a:p>
                      <a:r>
                        <a:rPr lang="en-US" sz="1500"/>
                        <a:t>HBX-1*</a:t>
                      </a:r>
                    </a:p>
                  </a:txBody>
                  <a:tcPr marL="76835" marR="76835" marT="38417" marB="38417"/>
                </a:tc>
                <a:tc>
                  <a:txBody>
                    <a:bodyPr/>
                    <a:lstStyle/>
                    <a:p>
                      <a:r>
                        <a:rPr lang="en-US" sz="1500"/>
                        <a:t>1.21</a:t>
                      </a:r>
                    </a:p>
                  </a:txBody>
                  <a:tcPr marL="76835" marR="76835" marT="38417" marB="38417"/>
                </a:tc>
                <a:tc>
                  <a:txBody>
                    <a:bodyPr/>
                    <a:lstStyle/>
                    <a:p>
                      <a:r>
                        <a:rPr lang="en-US" sz="1500"/>
                        <a:t>1.21</a:t>
                      </a:r>
                    </a:p>
                  </a:txBody>
                  <a:tcPr marL="76835" marR="76835" marT="38417" marB="38417"/>
                </a:tc>
                <a:extLst>
                  <a:ext uri="{0D108BD9-81ED-4DB2-BD59-A6C34878D82A}">
                    <a16:rowId xmlns:a16="http://schemas.microsoft.com/office/drawing/2014/main" val="4128704833"/>
                  </a:ext>
                </a:extLst>
              </a:tr>
              <a:tr h="338072">
                <a:tc>
                  <a:txBody>
                    <a:bodyPr/>
                    <a:lstStyle/>
                    <a:p>
                      <a:r>
                        <a:rPr lang="en-US" sz="1500"/>
                        <a:t>RDX/TNT (70/30)</a:t>
                      </a:r>
                    </a:p>
                  </a:txBody>
                  <a:tcPr marL="76835" marR="76835" marT="38417" marB="38417"/>
                </a:tc>
                <a:tc>
                  <a:txBody>
                    <a:bodyPr/>
                    <a:lstStyle/>
                    <a:p>
                      <a:r>
                        <a:rPr lang="en-US" sz="1500"/>
                        <a:t>1.14</a:t>
                      </a:r>
                    </a:p>
                  </a:txBody>
                  <a:tcPr marL="76835" marR="76835" marT="38417" marB="38417"/>
                </a:tc>
                <a:tc>
                  <a:txBody>
                    <a:bodyPr/>
                    <a:lstStyle/>
                    <a:p>
                      <a:r>
                        <a:rPr lang="en-US" sz="1500"/>
                        <a:t>1.09</a:t>
                      </a:r>
                    </a:p>
                  </a:txBody>
                  <a:tcPr marL="76835" marR="76835" marT="38417" marB="38417"/>
                </a:tc>
                <a:extLst>
                  <a:ext uri="{0D108BD9-81ED-4DB2-BD59-A6C34878D82A}">
                    <a16:rowId xmlns:a16="http://schemas.microsoft.com/office/drawing/2014/main" val="3271687339"/>
                  </a:ext>
                </a:extLst>
              </a:tr>
              <a:tr h="338072">
                <a:tc>
                  <a:txBody>
                    <a:bodyPr/>
                    <a:lstStyle/>
                    <a:p>
                      <a:r>
                        <a:rPr lang="en-US" sz="1500"/>
                        <a:t>Comp B</a:t>
                      </a:r>
                    </a:p>
                  </a:txBody>
                  <a:tcPr marL="76835" marR="76835" marT="38417" marB="38417"/>
                </a:tc>
                <a:tc>
                  <a:txBody>
                    <a:bodyPr/>
                    <a:lstStyle/>
                    <a:p>
                      <a:r>
                        <a:rPr lang="en-US" sz="1500"/>
                        <a:t>1.13</a:t>
                      </a:r>
                    </a:p>
                  </a:txBody>
                  <a:tcPr marL="76835" marR="76835" marT="38417" marB="38417"/>
                </a:tc>
                <a:tc>
                  <a:txBody>
                    <a:bodyPr/>
                    <a:lstStyle/>
                    <a:p>
                      <a:r>
                        <a:rPr lang="en-US" sz="1500"/>
                        <a:t>1.06</a:t>
                      </a:r>
                    </a:p>
                  </a:txBody>
                  <a:tcPr marL="76835" marR="76835" marT="38417" marB="38417"/>
                </a:tc>
                <a:extLst>
                  <a:ext uri="{0D108BD9-81ED-4DB2-BD59-A6C34878D82A}">
                    <a16:rowId xmlns:a16="http://schemas.microsoft.com/office/drawing/2014/main" val="1682105038"/>
                  </a:ext>
                </a:extLst>
              </a:tr>
              <a:tr h="338072">
                <a:tc>
                  <a:txBody>
                    <a:bodyPr/>
                    <a:lstStyle/>
                    <a:p>
                      <a:r>
                        <a:rPr lang="en-US" sz="1500"/>
                        <a:t>Baronal* (35/15/50)</a:t>
                      </a:r>
                    </a:p>
                  </a:txBody>
                  <a:tcPr marL="76835" marR="76835" marT="38417" marB="38417"/>
                </a:tc>
                <a:tc>
                  <a:txBody>
                    <a:bodyPr/>
                    <a:lstStyle/>
                    <a:p>
                      <a:r>
                        <a:rPr lang="en-US" sz="1500"/>
                        <a:t>0.9</a:t>
                      </a:r>
                    </a:p>
                  </a:txBody>
                  <a:tcPr marL="76835" marR="76835" marT="38417" marB="38417"/>
                </a:tc>
                <a:tc>
                  <a:txBody>
                    <a:bodyPr/>
                    <a:lstStyle/>
                    <a:p>
                      <a:r>
                        <a:rPr lang="en-US" sz="1500"/>
                        <a:t>0.93</a:t>
                      </a:r>
                    </a:p>
                  </a:txBody>
                  <a:tcPr marL="76835" marR="76835" marT="38417" marB="38417"/>
                </a:tc>
                <a:extLst>
                  <a:ext uri="{0D108BD9-81ED-4DB2-BD59-A6C34878D82A}">
                    <a16:rowId xmlns:a16="http://schemas.microsoft.com/office/drawing/2014/main" val="3924704177"/>
                  </a:ext>
                </a:extLst>
              </a:tr>
              <a:tr h="338072">
                <a:tc>
                  <a:txBody>
                    <a:bodyPr/>
                    <a:lstStyle/>
                    <a:p>
                      <a:r>
                        <a:rPr lang="en-US" sz="1500"/>
                        <a:t>Torpex-2</a:t>
                      </a:r>
                    </a:p>
                  </a:txBody>
                  <a:tcPr marL="76835" marR="76835" marT="38417" marB="38417"/>
                </a:tc>
                <a:tc>
                  <a:txBody>
                    <a:bodyPr/>
                    <a:lstStyle/>
                    <a:p>
                      <a:r>
                        <a:rPr lang="en-US" sz="1500"/>
                        <a:t>1.23</a:t>
                      </a:r>
                    </a:p>
                  </a:txBody>
                  <a:tcPr marL="76835" marR="76835" marT="38417" marB="38417"/>
                </a:tc>
                <a:tc>
                  <a:txBody>
                    <a:bodyPr/>
                    <a:lstStyle/>
                    <a:p>
                      <a:r>
                        <a:rPr lang="en-US" sz="1500" dirty="0"/>
                        <a:t>1.28</a:t>
                      </a:r>
                    </a:p>
                  </a:txBody>
                  <a:tcPr marL="76835" marR="76835" marT="38417" marB="38417"/>
                </a:tc>
                <a:extLst>
                  <a:ext uri="{0D108BD9-81ED-4DB2-BD59-A6C34878D82A}">
                    <a16:rowId xmlns:a16="http://schemas.microsoft.com/office/drawing/2014/main" val="3334669388"/>
                  </a:ext>
                </a:extLst>
              </a:tr>
            </a:tbl>
          </a:graphicData>
        </a:graphic>
      </p:graphicFrame>
    </p:spTree>
    <p:extLst>
      <p:ext uri="{BB962C8B-B14F-4D97-AF65-F5344CB8AC3E}">
        <p14:creationId xmlns:p14="http://schemas.microsoft.com/office/powerpoint/2010/main" val="17861462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10F45C2E-C61C-A8CD-60DA-8E6FE4E8E7B9}"/>
              </a:ext>
            </a:extLst>
          </p:cNvPr>
          <p:cNvSpPr txBox="1">
            <a:spLocks/>
          </p:cNvSpPr>
          <p:nvPr/>
        </p:nvSpPr>
        <p:spPr>
          <a:xfrm>
            <a:off x="699713" y="248038"/>
            <a:ext cx="7063721" cy="1159200"/>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kern="1200">
                <a:solidFill>
                  <a:srgbClr val="FFFFFF"/>
                </a:solidFill>
                <a:latin typeface="+mj-lt"/>
                <a:ea typeface="+mj-ea"/>
                <a:cs typeface="+mj-cs"/>
              </a:rPr>
              <a:t>Addition of metals</a:t>
            </a:r>
          </a:p>
        </p:txBody>
      </p:sp>
      <p:pic>
        <p:nvPicPr>
          <p:cNvPr id="11" name="Picture 10">
            <a:extLst>
              <a:ext uri="{FF2B5EF4-FFF2-40B4-BE49-F238E27FC236}">
                <a16:creationId xmlns:a16="http://schemas.microsoft.com/office/drawing/2014/main" id="{4BC566CA-F2AE-AAF0-043E-F1154598AFC7}"/>
              </a:ext>
            </a:extLst>
          </p:cNvPr>
          <p:cNvPicPr>
            <a:picLocks noChangeAspect="1"/>
          </p:cNvPicPr>
          <p:nvPr/>
        </p:nvPicPr>
        <p:blipFill>
          <a:blip r:embed="rId3"/>
          <a:stretch>
            <a:fillRect/>
          </a:stretch>
        </p:blipFill>
        <p:spPr>
          <a:xfrm>
            <a:off x="432225" y="3007337"/>
            <a:ext cx="11327549" cy="2370071"/>
          </a:xfrm>
          <a:prstGeom prst="rect">
            <a:avLst/>
          </a:prstGeom>
        </p:spPr>
      </p:pic>
      <p:sp>
        <p:nvSpPr>
          <p:cNvPr id="13" name="TextBox 12">
            <a:extLst>
              <a:ext uri="{FF2B5EF4-FFF2-40B4-BE49-F238E27FC236}">
                <a16:creationId xmlns:a16="http://schemas.microsoft.com/office/drawing/2014/main" id="{886516FC-785B-F04B-0488-9BBD3F16536E}"/>
              </a:ext>
            </a:extLst>
          </p:cNvPr>
          <p:cNvSpPr txBox="1"/>
          <p:nvPr/>
        </p:nvSpPr>
        <p:spPr>
          <a:xfrm>
            <a:off x="3719147" y="5377408"/>
            <a:ext cx="6101860" cy="369332"/>
          </a:xfrm>
          <a:prstGeom prst="rect">
            <a:avLst/>
          </a:prstGeom>
          <a:noFill/>
        </p:spPr>
        <p:txBody>
          <a:bodyPr wrap="square">
            <a:spAutoFit/>
          </a:bodyPr>
          <a:lstStyle/>
          <a:p>
            <a:r>
              <a:rPr lang="en-GB" sz="1800" dirty="0">
                <a:effectLst/>
                <a:latin typeface="Times New Roman" panose="02020603050405020304" pitchFamily="18" charset="0"/>
                <a:ea typeface="Times New Roman" panose="02020603050405020304" pitchFamily="18" charset="0"/>
              </a:rPr>
              <a:t>The effect of aluminium on the power of TNT</a:t>
            </a:r>
            <a:r>
              <a:rPr lang="en-GB" dirty="0">
                <a:effectLst/>
              </a:rPr>
              <a:t> </a:t>
            </a:r>
            <a:endParaRPr lang="en-US" dirty="0"/>
          </a:p>
        </p:txBody>
      </p:sp>
    </p:spTree>
    <p:extLst>
      <p:ext uri="{BB962C8B-B14F-4D97-AF65-F5344CB8AC3E}">
        <p14:creationId xmlns:p14="http://schemas.microsoft.com/office/powerpoint/2010/main" val="23978463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5116E49A-CA4D-4983-969D-19FE3C55F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03041" y="633619"/>
            <a:ext cx="4279383"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Content Placeholder 1">
            <a:extLst>
              <a:ext uri="{FF2B5EF4-FFF2-40B4-BE49-F238E27FC236}">
                <a16:creationId xmlns:a16="http://schemas.microsoft.com/office/drawing/2014/main" id="{D3522968-9623-52DF-60DC-60CCC11C6C5A}"/>
              </a:ext>
            </a:extLst>
          </p:cNvPr>
          <p:cNvSpPr txBox="1">
            <a:spLocks/>
          </p:cNvSpPr>
          <p:nvPr/>
        </p:nvSpPr>
        <p:spPr>
          <a:xfrm>
            <a:off x="7938533" y="978619"/>
            <a:ext cx="3404594" cy="1106424"/>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kern="1200" dirty="0">
                <a:solidFill>
                  <a:schemeClr val="tx1"/>
                </a:solidFill>
                <a:latin typeface="+mj-lt"/>
                <a:ea typeface="+mj-ea"/>
                <a:cs typeface="+mj-cs"/>
              </a:rPr>
              <a:t>Effect of chemistry on performance</a:t>
            </a:r>
          </a:p>
        </p:txBody>
      </p:sp>
      <p:pic>
        <p:nvPicPr>
          <p:cNvPr id="11" name="Picture 10" descr="A picture containing text, newspaper, receipt&#10;&#10;Description automatically generated">
            <a:extLst>
              <a:ext uri="{FF2B5EF4-FFF2-40B4-BE49-F238E27FC236}">
                <a16:creationId xmlns:a16="http://schemas.microsoft.com/office/drawing/2014/main" id="{80AFE4FB-A05D-FF5D-8E0E-3BF308074F5E}"/>
              </a:ext>
            </a:extLst>
          </p:cNvPr>
          <p:cNvPicPr>
            <a:picLocks noChangeAspect="1"/>
          </p:cNvPicPr>
          <p:nvPr/>
        </p:nvPicPr>
        <p:blipFill>
          <a:blip r:embed="rId2"/>
          <a:stretch>
            <a:fillRect/>
          </a:stretch>
        </p:blipFill>
        <p:spPr>
          <a:xfrm>
            <a:off x="682243" y="630936"/>
            <a:ext cx="6106162" cy="5495544"/>
          </a:xfrm>
          <a:prstGeom prst="rect">
            <a:avLst/>
          </a:prstGeom>
        </p:spPr>
      </p:pic>
      <p:sp>
        <p:nvSpPr>
          <p:cNvPr id="36" name="Rectangle 35">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9033"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8" name="Rectangle 37">
            <a:extLst>
              <a:ext uri="{FF2B5EF4-FFF2-40B4-BE49-F238E27FC236}">
                <a16:creationId xmlns:a16="http://schemas.microsoft.com/office/drawing/2014/main" id="{281E2DF8-F6D8-4E5C-B76E-E082FD8C1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5691" y="2095174"/>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 name="TextBox 6">
            <a:extLst>
              <a:ext uri="{FF2B5EF4-FFF2-40B4-BE49-F238E27FC236}">
                <a16:creationId xmlns:a16="http://schemas.microsoft.com/office/drawing/2014/main" id="{8A5E7A31-91AB-0FAC-D720-9F84A9373AA0}"/>
              </a:ext>
            </a:extLst>
          </p:cNvPr>
          <p:cNvSpPr txBox="1"/>
          <p:nvPr/>
        </p:nvSpPr>
        <p:spPr>
          <a:xfrm>
            <a:off x="7938532" y="2252870"/>
            <a:ext cx="3404594" cy="3557016"/>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1400" dirty="0"/>
              <a:t>Loading density, crystal habit, manufacture, ageing, critical diameter </a:t>
            </a:r>
            <a:r>
              <a:rPr lang="en-US" sz="1400" dirty="0" err="1"/>
              <a:t>etc</a:t>
            </a:r>
            <a:r>
              <a:rPr lang="en-US" sz="1400" dirty="0"/>
              <a:t> all affect the performance of an explosive</a:t>
            </a:r>
          </a:p>
          <a:p>
            <a:pPr marL="285750" indent="-228600">
              <a:lnSpc>
                <a:spcPct val="90000"/>
              </a:lnSpc>
              <a:spcAft>
                <a:spcPts val="600"/>
              </a:spcAft>
              <a:buFont typeface="Arial" panose="020B0604020202020204" pitchFamily="34" charset="0"/>
              <a:buChar char="•"/>
            </a:pPr>
            <a:r>
              <a:rPr lang="en-US" sz="1400" dirty="0"/>
              <a:t>Different explosives are usually compared by means of their TNT equivalence</a:t>
            </a:r>
          </a:p>
          <a:p>
            <a:pPr marL="285750" indent="-228600">
              <a:lnSpc>
                <a:spcPct val="90000"/>
              </a:lnSpc>
              <a:spcAft>
                <a:spcPts val="600"/>
              </a:spcAft>
              <a:buFont typeface="Arial" panose="020B0604020202020204" pitchFamily="34" charset="0"/>
              <a:buChar char="•"/>
            </a:pPr>
            <a:r>
              <a:rPr lang="en-US" sz="1400" dirty="0"/>
              <a:t>TNT equivalence is the mass of TNT required to produce the same peak overpressure (or other defined parameter) at the same distance, and under the same conditions, as unit mass of explosive </a:t>
            </a:r>
          </a:p>
          <a:p>
            <a:pPr marL="285750" indent="-228600">
              <a:lnSpc>
                <a:spcPct val="90000"/>
              </a:lnSpc>
              <a:spcAft>
                <a:spcPts val="600"/>
              </a:spcAft>
              <a:buFont typeface="Arial" panose="020B0604020202020204" pitchFamily="34" charset="0"/>
              <a:buChar char="•"/>
            </a:pPr>
            <a:r>
              <a:rPr lang="en-US" sz="1400" dirty="0"/>
              <a:t>You can sometimes compare apples with oranges so you must state the equivalence to which you refer.</a:t>
            </a:r>
          </a:p>
        </p:txBody>
      </p:sp>
    </p:spTree>
    <p:extLst>
      <p:ext uri="{BB962C8B-B14F-4D97-AF65-F5344CB8AC3E}">
        <p14:creationId xmlns:p14="http://schemas.microsoft.com/office/powerpoint/2010/main" val="21223813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960D04F-9404-C9C6-A625-45957830F80D}"/>
              </a:ext>
            </a:extLst>
          </p:cNvPr>
          <p:cNvSpPr>
            <a:spLocks noGrp="1"/>
          </p:cNvSpPr>
          <p:nvPr>
            <p:ph type="body" sz="quarter" idx="18"/>
          </p:nvPr>
        </p:nvSpPr>
        <p:spPr/>
        <p:txBody>
          <a:bodyPr/>
          <a:lstStyle/>
          <a:p>
            <a:endParaRPr lang="en-US" dirty="0"/>
          </a:p>
        </p:txBody>
      </p:sp>
      <p:sp>
        <p:nvSpPr>
          <p:cNvPr id="3" name="Slide Number Placeholder 2">
            <a:extLst>
              <a:ext uri="{FF2B5EF4-FFF2-40B4-BE49-F238E27FC236}">
                <a16:creationId xmlns:a16="http://schemas.microsoft.com/office/drawing/2014/main" id="{F0C48DFE-0FF9-E3C7-FCF3-17BBB576887A}"/>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4" name="Title 3">
            <a:extLst>
              <a:ext uri="{FF2B5EF4-FFF2-40B4-BE49-F238E27FC236}">
                <a16:creationId xmlns:a16="http://schemas.microsoft.com/office/drawing/2014/main" id="{528F5AF9-43E7-FCB3-4DC7-D10B64968C4D}"/>
              </a:ext>
            </a:extLst>
          </p:cNvPr>
          <p:cNvSpPr>
            <a:spLocks noGrp="1"/>
          </p:cNvSpPr>
          <p:nvPr>
            <p:ph type="title"/>
          </p:nvPr>
        </p:nvSpPr>
        <p:spPr/>
        <p:txBody>
          <a:bodyPr/>
          <a:lstStyle/>
          <a:p>
            <a:r>
              <a:rPr lang="en-US" dirty="0"/>
              <a:t>Effect of Charge Shape</a:t>
            </a:r>
          </a:p>
        </p:txBody>
      </p:sp>
      <p:sp>
        <p:nvSpPr>
          <p:cNvPr id="5" name="Content Placeholder 4">
            <a:extLst>
              <a:ext uri="{FF2B5EF4-FFF2-40B4-BE49-F238E27FC236}">
                <a16:creationId xmlns:a16="http://schemas.microsoft.com/office/drawing/2014/main" id="{1256921B-087C-2CA2-30BD-3051AADD6368}"/>
              </a:ext>
            </a:extLst>
          </p:cNvPr>
          <p:cNvSpPr>
            <a:spLocks noGrp="1"/>
          </p:cNvSpPr>
          <p:nvPr>
            <p:ph sz="quarter" idx="16"/>
          </p:nvPr>
        </p:nvSpPr>
        <p:spPr>
          <a:xfrm>
            <a:off x="252001" y="2159001"/>
            <a:ext cx="6169820" cy="3073392"/>
          </a:xfrm>
        </p:spPr>
        <p:txBody>
          <a:bodyPr/>
          <a:lstStyle/>
          <a:p>
            <a:r>
              <a:rPr lang="en-US" dirty="0"/>
              <a:t>The blast wave from centrally initiated spherical charges radiates symmetrically from the </a:t>
            </a:r>
            <a:r>
              <a:rPr lang="en-US" dirty="0" err="1"/>
              <a:t>centre</a:t>
            </a:r>
            <a:endParaRPr lang="en-US" dirty="0"/>
          </a:p>
          <a:p>
            <a:r>
              <a:rPr lang="en-US" dirty="0"/>
              <a:t>The wave from other shapes is more complex, and the overpressure varies with distance and angular orientation from the charge and the position of initiation</a:t>
            </a:r>
          </a:p>
          <a:p>
            <a:r>
              <a:rPr lang="en-US" dirty="0"/>
              <a:t>Can be ignored for Z &gt; 3</a:t>
            </a:r>
          </a:p>
          <a:p>
            <a:r>
              <a:rPr lang="en-US" dirty="0"/>
              <a:t>Can be ignored for the purposes of design at distances &gt; 35 CD (Z=3.69) for peak incident overpressure and 26 CD (Z=2.74) for incident impulse</a:t>
            </a:r>
          </a:p>
        </p:txBody>
      </p:sp>
      <p:sp>
        <p:nvSpPr>
          <p:cNvPr id="7" name="Text Placeholder 6">
            <a:extLst>
              <a:ext uri="{FF2B5EF4-FFF2-40B4-BE49-F238E27FC236}">
                <a16:creationId xmlns:a16="http://schemas.microsoft.com/office/drawing/2014/main" id="{01A352A5-B9A7-7486-5634-0BE7E0C23ED9}"/>
              </a:ext>
            </a:extLst>
          </p:cNvPr>
          <p:cNvSpPr>
            <a:spLocks noGrp="1"/>
          </p:cNvSpPr>
          <p:nvPr>
            <p:ph type="body" sz="quarter" idx="19"/>
          </p:nvPr>
        </p:nvSpPr>
        <p:spPr/>
        <p:txBody>
          <a:bodyPr/>
          <a:lstStyle/>
          <a:p>
            <a:r>
              <a:rPr lang="en-US" sz="1600" dirty="0"/>
              <a:t>The following graphs demonstrate that side-on pressures for cylinders can be more damaging at greater distances than spheres</a:t>
            </a:r>
          </a:p>
        </p:txBody>
      </p:sp>
      <p:pic>
        <p:nvPicPr>
          <p:cNvPr id="10" name="Content Placeholder 9">
            <a:extLst>
              <a:ext uri="{FF2B5EF4-FFF2-40B4-BE49-F238E27FC236}">
                <a16:creationId xmlns:a16="http://schemas.microsoft.com/office/drawing/2014/main" id="{55B17312-8692-51DB-EDC1-E14BAEE9782F}"/>
              </a:ext>
            </a:extLst>
          </p:cNvPr>
          <p:cNvPicPr>
            <a:picLocks noGrp="1" noChangeAspect="1"/>
          </p:cNvPicPr>
          <p:nvPr>
            <p:ph sz="quarter" idx="17"/>
          </p:nvPr>
        </p:nvPicPr>
        <p:blipFill>
          <a:blip r:embed="rId2">
            <a:extLst>
              <a:ext uri="{28A0092B-C50C-407E-A947-70E740481C1C}">
                <a14:useLocalDpi xmlns:a14="http://schemas.microsoft.com/office/drawing/2010/main" val="0"/>
              </a:ext>
            </a:extLst>
          </a:blip>
          <a:srcRect l="32292" t="8023" r="19936" b="11781"/>
          <a:stretch/>
        </p:blipFill>
        <p:spPr>
          <a:xfrm>
            <a:off x="7938081" y="1632838"/>
            <a:ext cx="2854610" cy="3592323"/>
          </a:xfrm>
          <a:prstGeom prst="rect">
            <a:avLst/>
          </a:prstGeom>
        </p:spPr>
      </p:pic>
    </p:spTree>
    <p:extLst>
      <p:ext uri="{BB962C8B-B14F-4D97-AF65-F5344CB8AC3E}">
        <p14:creationId xmlns:p14="http://schemas.microsoft.com/office/powerpoint/2010/main" val="8598515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8469ACB-5ACC-6ABA-212D-425562A18168}"/>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4" name="Title 3">
            <a:extLst>
              <a:ext uri="{FF2B5EF4-FFF2-40B4-BE49-F238E27FC236}">
                <a16:creationId xmlns:a16="http://schemas.microsoft.com/office/drawing/2014/main" id="{E448AEDF-2BBE-F32A-A30A-30FFE12FE90B}"/>
              </a:ext>
            </a:extLst>
          </p:cNvPr>
          <p:cNvSpPr>
            <a:spLocks noGrp="1"/>
          </p:cNvSpPr>
          <p:nvPr>
            <p:ph type="title"/>
          </p:nvPr>
        </p:nvSpPr>
        <p:spPr>
          <a:xfrm>
            <a:off x="0" y="0"/>
            <a:ext cx="6094800" cy="1260000"/>
          </a:xfrm>
        </p:spPr>
        <p:txBody>
          <a:bodyPr/>
          <a:lstStyle/>
          <a:p>
            <a:r>
              <a:rPr lang="en-US" dirty="0"/>
              <a:t>Cylinders vs Spheres</a:t>
            </a:r>
          </a:p>
        </p:txBody>
      </p:sp>
      <p:pic>
        <p:nvPicPr>
          <p:cNvPr id="10" name="Content Placeholder 9">
            <a:extLst>
              <a:ext uri="{FF2B5EF4-FFF2-40B4-BE49-F238E27FC236}">
                <a16:creationId xmlns:a16="http://schemas.microsoft.com/office/drawing/2014/main" id="{4D5D9F9C-C52D-8107-D45C-106221E5018D}"/>
              </a:ext>
            </a:extLst>
          </p:cNvPr>
          <p:cNvPicPr>
            <a:picLocks noGrp="1" noChangeAspect="1"/>
          </p:cNvPicPr>
          <p:nvPr>
            <p:ph sz="quarter" idx="16"/>
          </p:nvPr>
        </p:nvPicPr>
        <p:blipFill>
          <a:blip r:embed="rId3">
            <a:extLst>
              <a:ext uri="{28A0092B-C50C-407E-A947-70E740481C1C}">
                <a14:useLocalDpi xmlns:a14="http://schemas.microsoft.com/office/drawing/2010/main" val="0"/>
              </a:ext>
            </a:extLst>
          </a:blip>
          <a:srcRect l="30138" t="5984" r="8775" b="13736"/>
          <a:stretch/>
        </p:blipFill>
        <p:spPr>
          <a:xfrm>
            <a:off x="252413" y="1372674"/>
            <a:ext cx="5119688" cy="5043750"/>
          </a:xfrm>
        </p:spPr>
      </p:pic>
      <p:pic>
        <p:nvPicPr>
          <p:cNvPr id="12" name="Content Placeholder 11">
            <a:extLst>
              <a:ext uri="{FF2B5EF4-FFF2-40B4-BE49-F238E27FC236}">
                <a16:creationId xmlns:a16="http://schemas.microsoft.com/office/drawing/2014/main" id="{964DE358-4783-BBC6-C965-A99AB7EF8533}"/>
              </a:ext>
            </a:extLst>
          </p:cNvPr>
          <p:cNvPicPr>
            <a:picLocks noGrp="1" noChangeAspect="1"/>
          </p:cNvPicPr>
          <p:nvPr>
            <p:ph sz="quarter" idx="18"/>
          </p:nvPr>
        </p:nvPicPr>
        <p:blipFill>
          <a:blip r:embed="rId4">
            <a:extLst>
              <a:ext uri="{28A0092B-C50C-407E-A947-70E740481C1C}">
                <a14:useLocalDpi xmlns:a14="http://schemas.microsoft.com/office/drawing/2010/main" val="0"/>
              </a:ext>
            </a:extLst>
          </a:blip>
          <a:srcRect l="33911" t="7609" r="10188" b="6192"/>
          <a:stretch/>
        </p:blipFill>
        <p:spPr>
          <a:xfrm>
            <a:off x="6408378" y="313629"/>
            <a:ext cx="4855027" cy="5611999"/>
          </a:xfrm>
        </p:spPr>
      </p:pic>
    </p:spTree>
    <p:extLst>
      <p:ext uri="{BB962C8B-B14F-4D97-AF65-F5344CB8AC3E}">
        <p14:creationId xmlns:p14="http://schemas.microsoft.com/office/powerpoint/2010/main" val="35694255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481013" y="3752849"/>
            <a:ext cx="3290887" cy="2452687"/>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3600" b="0" i="0" u="none" strike="noStrike" kern="1200" cap="none" spc="0" normalizeH="0" baseline="0" noProof="0" dirty="0">
                <a:ln>
                  <a:noFill/>
                </a:ln>
                <a:solidFill>
                  <a:srgbClr val="FFFFFF"/>
                </a:solidFill>
                <a:effectLst/>
                <a:uLnTx/>
                <a:uFillTx/>
                <a:latin typeface="Calibri Light"/>
                <a:ea typeface="+mn-ea"/>
                <a:cs typeface="+mn-cs"/>
              </a:rPr>
              <a:t>Reflection of blast waves</a:t>
            </a:r>
          </a:p>
        </p:txBody>
      </p:sp>
      <p:pic>
        <p:nvPicPr>
          <p:cNvPr id="5" name="Picture 4" descr="Diagram&#10;&#10;Description automatically generated">
            <a:extLst>
              <a:ext uri="{FF2B5EF4-FFF2-40B4-BE49-F238E27FC236}">
                <a16:creationId xmlns:a16="http://schemas.microsoft.com/office/drawing/2014/main" id="{BA155CEE-FE9B-5E1C-0AE9-5B42F70DD355}"/>
              </a:ext>
            </a:extLst>
          </p:cNvPr>
          <p:cNvPicPr>
            <a:picLocks noChangeAspect="1"/>
          </p:cNvPicPr>
          <p:nvPr/>
        </p:nvPicPr>
        <p:blipFill rotWithShape="1">
          <a:blip r:embed="rId3"/>
          <a:srcRect t="4891"/>
          <a:stretch/>
        </p:blipFill>
        <p:spPr>
          <a:xfrm>
            <a:off x="0" y="2142585"/>
            <a:ext cx="12191980" cy="3956798"/>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7" name="TextBox 6">
            <a:extLst>
              <a:ext uri="{FF2B5EF4-FFF2-40B4-BE49-F238E27FC236}">
                <a16:creationId xmlns:a16="http://schemas.microsoft.com/office/drawing/2014/main" id="{76335A9B-5C5C-3FF6-9390-8C5D7BA4EBED}"/>
              </a:ext>
            </a:extLst>
          </p:cNvPr>
          <p:cNvSpPr txBox="1"/>
          <p:nvPr/>
        </p:nvSpPr>
        <p:spPr>
          <a:xfrm>
            <a:off x="1365662" y="1579418"/>
            <a:ext cx="9211817" cy="246221"/>
          </a:xfrm>
          <a:prstGeom prst="rect">
            <a:avLst/>
          </a:prstGeom>
          <a:solidFill>
            <a:srgbClr val="FDE4AE"/>
          </a:solid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D4146"/>
                </a:solidFill>
                <a:effectLst/>
                <a:uLnTx/>
                <a:uFillTx/>
                <a:latin typeface="Calibri Light"/>
                <a:ea typeface="+mn-ea"/>
                <a:cs typeface="+mn-cs"/>
              </a:rPr>
              <a:t>FREE AIR BURST                                                             AIR BURST                                                              SURFACE BURST</a:t>
            </a:r>
          </a:p>
        </p:txBody>
      </p:sp>
      <p:sp>
        <p:nvSpPr>
          <p:cNvPr id="8" name="TextBox 7">
            <a:extLst>
              <a:ext uri="{FF2B5EF4-FFF2-40B4-BE49-F238E27FC236}">
                <a16:creationId xmlns:a16="http://schemas.microsoft.com/office/drawing/2014/main" id="{47DE9A16-C4DB-5392-D911-1E5C3C560C7C}"/>
              </a:ext>
            </a:extLst>
          </p:cNvPr>
          <p:cNvSpPr txBox="1"/>
          <p:nvPr/>
        </p:nvSpPr>
        <p:spPr>
          <a:xfrm>
            <a:off x="717096" y="437020"/>
            <a:ext cx="2818720" cy="43088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C4C02"/>
                </a:solidFill>
                <a:effectLst/>
                <a:uLnTx/>
                <a:uFillTx/>
                <a:latin typeface="Calibri Light"/>
                <a:ea typeface="+mn-ea"/>
                <a:cs typeface="+mn-cs"/>
              </a:rPr>
              <a:t>Point of Detonation</a:t>
            </a:r>
          </a:p>
        </p:txBody>
      </p:sp>
    </p:spTree>
    <p:extLst>
      <p:ext uri="{BB962C8B-B14F-4D97-AF65-F5344CB8AC3E}">
        <p14:creationId xmlns:p14="http://schemas.microsoft.com/office/powerpoint/2010/main" val="42778463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0EA822E9-F191-ACDA-DC6E-DD808B89A5C1}"/>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t="24330" b="3517"/>
          <a:stretch/>
        </p:blipFill>
        <p:spPr>
          <a:xfrm>
            <a:off x="1" y="450000"/>
            <a:ext cx="12192000" cy="5652000"/>
          </a:xfrm>
          <a:noFill/>
        </p:spPr>
      </p:pic>
      <p:sp>
        <p:nvSpPr>
          <p:cNvPr id="10" name="Slide Number Placeholder 2">
            <a:extLst>
              <a:ext uri="{FF2B5EF4-FFF2-40B4-BE49-F238E27FC236}">
                <a16:creationId xmlns:a16="http://schemas.microsoft.com/office/drawing/2014/main" id="{608EF48B-EDC4-111E-AA86-211156C445E5}"/>
              </a:ext>
            </a:extLst>
          </p:cNvPr>
          <p:cNvSpPr>
            <a:spLocks noGrp="1"/>
          </p:cNvSpPr>
          <p:nvPr>
            <p:ph type="sldNum" sz="quarter" idx="18"/>
          </p:nvPr>
        </p:nvSpPr>
        <p:spPr>
          <a:xfrm>
            <a:off x="11576984" y="250629"/>
            <a:ext cx="364217" cy="126000"/>
          </a:xfrm>
        </p:spPr>
        <p:txBody>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38</a:t>
            </a:fld>
            <a:endParaRPr kumimoji="0" lang="en-GB" sz="1200" b="0" i="0" u="none" strike="noStrike" kern="1200" cap="none" spc="0" normalizeH="0" baseline="0" noProof="0">
              <a:ln>
                <a:noFill/>
              </a:ln>
              <a:solidFill>
                <a:srgbClr val="3D4146"/>
              </a:solidFill>
              <a:effectLst/>
              <a:uLnTx/>
              <a:uFillTx/>
              <a:latin typeface="Calibri Light"/>
              <a:ea typeface="+mn-ea"/>
              <a:cs typeface="+mn-cs"/>
            </a:endParaRPr>
          </a:p>
        </p:txBody>
      </p:sp>
      <p:sp>
        <p:nvSpPr>
          <p:cNvPr id="3" name="Content Placeholder 1">
            <a:extLst>
              <a:ext uri="{FF2B5EF4-FFF2-40B4-BE49-F238E27FC236}">
                <a16:creationId xmlns:a16="http://schemas.microsoft.com/office/drawing/2014/main" id="{295AB340-95F2-38E1-4380-B3D619D7835E}"/>
              </a:ext>
            </a:extLst>
          </p:cNvPr>
          <p:cNvSpPr txBox="1">
            <a:spLocks/>
          </p:cNvSpPr>
          <p:nvPr/>
        </p:nvSpPr>
        <p:spPr>
          <a:xfrm>
            <a:off x="6155576" y="725229"/>
            <a:ext cx="5781600" cy="1482434"/>
          </a:xfrm>
          <a:prstGeom prst="rect">
            <a:avLst/>
          </a:prstGeom>
          <a:blipFill dpi="0" rotWithShape="1">
            <a:blip r:embed="rId4" cstate="screen">
              <a:extLst>
                <a:ext uri="{28A0092B-C50C-407E-A947-70E740481C1C}">
                  <a14:useLocalDpi xmlns:a14="http://schemas.microsoft.com/office/drawing/2010/main"/>
                </a:ext>
              </a:extLst>
            </a:blip>
            <a:srcRect/>
            <a:stretch>
              <a:fillRect/>
            </a:stretch>
          </a:blipFill>
        </p:spPr>
        <p:txBody>
          <a:bodyPr vert="horz" lIns="504000" tIns="288000" rIns="540000" bIns="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348"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GB" sz="3600" b="0" i="0" u="none" strike="noStrike" kern="1200" cap="none" spc="0" normalizeH="0" baseline="0" noProof="0">
                <a:ln>
                  <a:noFill/>
                </a:ln>
                <a:solidFill>
                  <a:srgbClr val="FFFFFF"/>
                </a:solidFill>
                <a:effectLst/>
                <a:uLnTx/>
                <a:uFillTx/>
                <a:latin typeface="Calibri Light"/>
                <a:ea typeface="+mn-ea"/>
                <a:cs typeface="+mn-cs"/>
              </a:rPr>
              <a:t>Reflected blast waves – a conundrum</a:t>
            </a:r>
          </a:p>
        </p:txBody>
      </p:sp>
      <p:sp>
        <p:nvSpPr>
          <p:cNvPr id="12" name="Text Placeholder 4">
            <a:extLst>
              <a:ext uri="{FF2B5EF4-FFF2-40B4-BE49-F238E27FC236}">
                <a16:creationId xmlns:a16="http://schemas.microsoft.com/office/drawing/2014/main" id="{03377D1C-A0E1-2F2E-CCFD-14BE9B9EF999}"/>
              </a:ext>
            </a:extLst>
          </p:cNvPr>
          <p:cNvSpPr>
            <a:spLocks noGrp="1"/>
          </p:cNvSpPr>
          <p:nvPr>
            <p:ph type="body" sz="quarter" idx="21"/>
          </p:nvPr>
        </p:nvSpPr>
        <p:spPr>
          <a:xfrm>
            <a:off x="6414361" y="2199048"/>
            <a:ext cx="4972025" cy="756000"/>
          </a:xfrm>
        </p:spPr>
        <p:txBody>
          <a:bodyPr/>
          <a:lstStyle/>
          <a:p>
            <a:endParaRPr lang="en-US"/>
          </a:p>
        </p:txBody>
      </p:sp>
    </p:spTree>
    <p:extLst>
      <p:ext uri="{BB962C8B-B14F-4D97-AF65-F5344CB8AC3E}">
        <p14:creationId xmlns:p14="http://schemas.microsoft.com/office/powerpoint/2010/main" val="30979015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0262914-5343-34A3-6A63-C67E16BAE304}"/>
              </a:ext>
            </a:extLst>
          </p:cNvPr>
          <p:cNvSpPr>
            <a:spLocks noGrp="1"/>
          </p:cNvSpPr>
          <p:nvPr>
            <p:ph type="body" sz="quarter" idx="18"/>
          </p:nvPr>
        </p:nvSpPr>
        <p:spPr/>
        <p:txBody>
          <a:bodyPr/>
          <a:lstStyle/>
          <a:p>
            <a:endParaRPr lang="en-US" dirty="0"/>
          </a:p>
        </p:txBody>
      </p:sp>
      <p:sp>
        <p:nvSpPr>
          <p:cNvPr id="3" name="Slide Number Placeholder 2">
            <a:extLst>
              <a:ext uri="{FF2B5EF4-FFF2-40B4-BE49-F238E27FC236}">
                <a16:creationId xmlns:a16="http://schemas.microsoft.com/office/drawing/2014/main" id="{61A77B59-3C6D-3C7A-2342-AC3DEA6F6517}"/>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4" name="Title 3">
            <a:extLst>
              <a:ext uri="{FF2B5EF4-FFF2-40B4-BE49-F238E27FC236}">
                <a16:creationId xmlns:a16="http://schemas.microsoft.com/office/drawing/2014/main" id="{7C86BB98-5762-9D3E-E494-420902D0560E}"/>
              </a:ext>
            </a:extLst>
          </p:cNvPr>
          <p:cNvSpPr>
            <a:spLocks noGrp="1"/>
          </p:cNvSpPr>
          <p:nvPr>
            <p:ph type="title"/>
          </p:nvPr>
        </p:nvSpPr>
        <p:spPr/>
        <p:txBody>
          <a:bodyPr/>
          <a:lstStyle/>
          <a:p>
            <a:r>
              <a:rPr lang="en-US" dirty="0"/>
              <a:t>Comparison of reflected to incident over pressure </a:t>
            </a:r>
          </a:p>
        </p:txBody>
      </p:sp>
      <p:pic>
        <p:nvPicPr>
          <p:cNvPr id="9" name="Content Placeholder 8" descr="A graph of different colored lines&#10;&#10;AI-generated content may be incorrect.">
            <a:extLst>
              <a:ext uri="{FF2B5EF4-FFF2-40B4-BE49-F238E27FC236}">
                <a16:creationId xmlns:a16="http://schemas.microsoft.com/office/drawing/2014/main" id="{0C942785-83A3-035C-CDF8-C33C4A9FC8C0}"/>
              </a:ext>
            </a:extLst>
          </p:cNvPr>
          <p:cNvPicPr>
            <a:picLocks noGrp="1" noChangeAspect="1"/>
          </p:cNvPicPr>
          <p:nvPr>
            <p:ph sz="quarter" idx="16"/>
          </p:nvPr>
        </p:nvPicPr>
        <p:blipFill>
          <a:blip r:embed="rId3">
            <a:extLst>
              <a:ext uri="{28A0092B-C50C-407E-A947-70E740481C1C}">
                <a14:useLocalDpi xmlns:a14="http://schemas.microsoft.com/office/drawing/2010/main" val="0"/>
              </a:ext>
            </a:extLst>
          </a:blip>
          <a:stretch>
            <a:fillRect/>
          </a:stretch>
        </p:blipFill>
        <p:spPr>
          <a:xfrm>
            <a:off x="955616" y="2159000"/>
            <a:ext cx="4940418" cy="3073400"/>
          </a:xfrm>
        </p:spPr>
      </p:pic>
      <p:pic>
        <p:nvPicPr>
          <p:cNvPr id="11" name="Content Placeholder 10" descr="A graph of different colored lines&#10;&#10;AI-generated content may be incorrect.">
            <a:extLst>
              <a:ext uri="{FF2B5EF4-FFF2-40B4-BE49-F238E27FC236}">
                <a16:creationId xmlns:a16="http://schemas.microsoft.com/office/drawing/2014/main" id="{F7C8C031-D714-00CB-0976-A788DF730CA7}"/>
              </a:ext>
            </a:extLst>
          </p:cNvPr>
          <p:cNvPicPr>
            <a:picLocks noGrp="1" noChangeAspect="1"/>
          </p:cNvPicPr>
          <p:nvPr>
            <p:ph sz="quarter" idx="17"/>
          </p:nvPr>
        </p:nvPicPr>
        <p:blipFill>
          <a:blip r:embed="rId4">
            <a:extLst>
              <a:ext uri="{28A0092B-C50C-407E-A947-70E740481C1C}">
                <a14:useLocalDpi xmlns:a14="http://schemas.microsoft.com/office/drawing/2010/main" val="0"/>
              </a:ext>
            </a:extLst>
          </a:blip>
          <a:stretch>
            <a:fillRect/>
          </a:stretch>
        </p:blipFill>
        <p:spPr>
          <a:xfrm>
            <a:off x="7001482" y="2160588"/>
            <a:ext cx="4535862" cy="3071812"/>
          </a:xfrm>
        </p:spPr>
      </p:pic>
      <p:sp>
        <p:nvSpPr>
          <p:cNvPr id="7" name="Text Placeholder 6">
            <a:extLst>
              <a:ext uri="{FF2B5EF4-FFF2-40B4-BE49-F238E27FC236}">
                <a16:creationId xmlns:a16="http://schemas.microsoft.com/office/drawing/2014/main" id="{02C15EE0-6CCC-87BB-F75D-38286DF56835}"/>
              </a:ext>
            </a:extLst>
          </p:cNvPr>
          <p:cNvSpPr>
            <a:spLocks noGrp="1"/>
          </p:cNvSpPr>
          <p:nvPr>
            <p:ph type="body" sz="quarter" idx="19"/>
          </p:nvPr>
        </p:nvSpPr>
        <p:spPr/>
        <p:txBody>
          <a:bodyPr/>
          <a:lstStyle/>
          <a:p>
            <a:r>
              <a:rPr lang="en-US" dirty="0"/>
              <a:t>Incident overpressure (a), Reflected overpressure (b)</a:t>
            </a:r>
          </a:p>
        </p:txBody>
      </p:sp>
      <p:sp>
        <p:nvSpPr>
          <p:cNvPr id="12" name="TextBox 11">
            <a:extLst>
              <a:ext uri="{FF2B5EF4-FFF2-40B4-BE49-F238E27FC236}">
                <a16:creationId xmlns:a16="http://schemas.microsoft.com/office/drawing/2014/main" id="{90E6611D-1DB1-0EA6-55CA-730CB560F3FC}"/>
              </a:ext>
            </a:extLst>
          </p:cNvPr>
          <p:cNvSpPr txBox="1"/>
          <p:nvPr/>
        </p:nvSpPr>
        <p:spPr>
          <a:xfrm>
            <a:off x="5660903" y="2416627"/>
            <a:ext cx="925253" cy="923330"/>
          </a:xfrm>
          <a:prstGeom prst="rect">
            <a:avLst/>
          </a:prstGeom>
          <a:solidFill>
            <a:schemeClr val="bg1"/>
          </a:solid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3D4146"/>
                </a:solidFill>
                <a:effectLst/>
                <a:uLnTx/>
                <a:uFillTx/>
                <a:latin typeface="Calibri Light"/>
                <a:ea typeface="+mn-ea"/>
                <a:cs typeface="+mn-cs"/>
              </a:rPr>
              <a:t>Brooks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3D4146"/>
                </a:solidFill>
                <a:effectLst/>
                <a:uLnTx/>
                <a:uFillTx/>
                <a:latin typeface="Calibri Light"/>
                <a:ea typeface="+mn-ea"/>
                <a:cs typeface="+mn-cs"/>
              </a:rPr>
              <a:t>Newman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3D4146"/>
                </a:solidFill>
                <a:effectLst/>
                <a:uLnTx/>
                <a:uFillTx/>
                <a:latin typeface="Calibri Light"/>
                <a:ea typeface="+mn-ea"/>
                <a:cs typeface="+mn-cs"/>
              </a:rPr>
              <a:t>Mill</a:t>
            </a:r>
          </a:p>
        </p:txBody>
      </p:sp>
      <p:sp>
        <p:nvSpPr>
          <p:cNvPr id="13" name="TextBox 12">
            <a:extLst>
              <a:ext uri="{FF2B5EF4-FFF2-40B4-BE49-F238E27FC236}">
                <a16:creationId xmlns:a16="http://schemas.microsoft.com/office/drawing/2014/main" id="{91CF430B-5A49-04C4-2874-30E3AAF59B1A}"/>
              </a:ext>
            </a:extLst>
          </p:cNvPr>
          <p:cNvSpPr txBox="1"/>
          <p:nvPr/>
        </p:nvSpPr>
        <p:spPr>
          <a:xfrm>
            <a:off x="11236384" y="2208757"/>
            <a:ext cx="925253" cy="923330"/>
          </a:xfrm>
          <a:prstGeom prst="rect">
            <a:avLst/>
          </a:prstGeom>
          <a:solidFill>
            <a:schemeClr val="bg1"/>
          </a:solid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3D4146"/>
                </a:solidFill>
                <a:effectLst/>
                <a:uLnTx/>
                <a:uFillTx/>
                <a:latin typeface="Calibri Light"/>
                <a:ea typeface="+mn-ea"/>
                <a:cs typeface="+mn-cs"/>
              </a:rPr>
              <a:t>Brooks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3D4146"/>
                </a:solidFill>
                <a:effectLst/>
                <a:uLnTx/>
                <a:uFillTx/>
                <a:latin typeface="Calibri Light"/>
                <a:ea typeface="+mn-ea"/>
                <a:cs typeface="+mn-cs"/>
              </a:rPr>
              <a:t>Newman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3D4146"/>
                </a:solidFill>
                <a:effectLst/>
                <a:uLnTx/>
                <a:uFillTx/>
                <a:latin typeface="Calibri Light"/>
                <a:ea typeface="+mn-ea"/>
                <a:cs typeface="+mn-cs"/>
              </a:rPr>
              <a:t>Mill</a:t>
            </a:r>
          </a:p>
        </p:txBody>
      </p:sp>
    </p:spTree>
    <p:extLst>
      <p:ext uri="{BB962C8B-B14F-4D97-AF65-F5344CB8AC3E}">
        <p14:creationId xmlns:p14="http://schemas.microsoft.com/office/powerpoint/2010/main" val="346783397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1">
            <a:extLst>
              <a:ext uri="{FF2B5EF4-FFF2-40B4-BE49-F238E27FC236}">
                <a16:creationId xmlns:a16="http://schemas.microsoft.com/office/drawing/2014/main" id="{A2E0CCA1-E433-E275-531E-DF7401B77721}"/>
              </a:ext>
            </a:extLst>
          </p:cNvPr>
          <p:cNvSpPr txBox="1">
            <a:spLocks/>
          </p:cNvSpPr>
          <p:nvPr/>
        </p:nvSpPr>
        <p:spPr>
          <a:xfrm>
            <a:off x="757840" y="440058"/>
            <a:ext cx="11181748" cy="822677"/>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348"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2800" b="0" i="0" u="none" strike="noStrike" kern="1200" cap="none" spc="0" normalizeH="0" baseline="0" noProof="0" dirty="0">
                <a:ln>
                  <a:noFill/>
                </a:ln>
                <a:solidFill>
                  <a:srgbClr val="FC4C02"/>
                </a:solidFill>
                <a:effectLst/>
                <a:uLnTx/>
                <a:uFillTx/>
                <a:latin typeface="Calibri Light"/>
                <a:ea typeface="+mn-ea"/>
                <a:cs typeface="+mn-cs"/>
              </a:rPr>
              <a:t>Reflection at normal incidence (air burst)</a:t>
            </a:r>
          </a:p>
        </p:txBody>
      </p:sp>
      <p:pic>
        <p:nvPicPr>
          <p:cNvPr id="7" name="Picture 6" descr="Text, letter&#10;&#10;Description automatically generated">
            <a:extLst>
              <a:ext uri="{FF2B5EF4-FFF2-40B4-BE49-F238E27FC236}">
                <a16:creationId xmlns:a16="http://schemas.microsoft.com/office/drawing/2014/main" id="{34ABA0AA-D208-08A9-CF9B-02BB3A542772}"/>
              </a:ext>
            </a:extLst>
          </p:cNvPr>
          <p:cNvPicPr>
            <a:picLocks noChangeAspect="1"/>
          </p:cNvPicPr>
          <p:nvPr/>
        </p:nvPicPr>
        <p:blipFill>
          <a:blip r:embed="rId3"/>
          <a:stretch>
            <a:fillRect/>
          </a:stretch>
        </p:blipFill>
        <p:spPr>
          <a:xfrm>
            <a:off x="358219" y="2555028"/>
            <a:ext cx="5645673" cy="2117127"/>
          </a:xfrm>
          <a:prstGeom prst="rect">
            <a:avLst/>
          </a:prstGeom>
          <a:noFill/>
        </p:spPr>
      </p:pic>
      <p:pic>
        <p:nvPicPr>
          <p:cNvPr id="5" name="Picture 4" descr="Diagram&#10;&#10;Description automatically generated">
            <a:extLst>
              <a:ext uri="{FF2B5EF4-FFF2-40B4-BE49-F238E27FC236}">
                <a16:creationId xmlns:a16="http://schemas.microsoft.com/office/drawing/2014/main" id="{37FD8138-8B67-E3FF-9859-603BCC1B183D}"/>
              </a:ext>
            </a:extLst>
          </p:cNvPr>
          <p:cNvPicPr>
            <a:picLocks noChangeAspect="1"/>
          </p:cNvPicPr>
          <p:nvPr/>
        </p:nvPicPr>
        <p:blipFill rotWithShape="1">
          <a:blip r:embed="rId4"/>
          <a:srcRect l="7972"/>
          <a:stretch/>
        </p:blipFill>
        <p:spPr>
          <a:xfrm>
            <a:off x="6446244" y="1825625"/>
            <a:ext cx="5141969" cy="3575934"/>
          </a:xfrm>
          <a:prstGeom prst="rect">
            <a:avLst/>
          </a:prstGeom>
          <a:noFill/>
        </p:spPr>
      </p:pic>
    </p:spTree>
    <p:extLst>
      <p:ext uri="{BB962C8B-B14F-4D97-AF65-F5344CB8AC3E}">
        <p14:creationId xmlns:p14="http://schemas.microsoft.com/office/powerpoint/2010/main" val="380292148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hart&#10;&#10;Description automatically generated">
            <a:extLst>
              <a:ext uri="{FF2B5EF4-FFF2-40B4-BE49-F238E27FC236}">
                <a16:creationId xmlns:a16="http://schemas.microsoft.com/office/drawing/2014/main" id="{2E4FCB65-D9FA-FA8E-0F41-3146B4FA4277}"/>
              </a:ext>
            </a:extLst>
          </p:cNvPr>
          <p:cNvPicPr>
            <a:picLocks noChangeAspect="1"/>
          </p:cNvPicPr>
          <p:nvPr/>
        </p:nvPicPr>
        <p:blipFill rotWithShape="1">
          <a:blip r:embed="rId3"/>
          <a:srcRect t="1357" r="3333" b="3058"/>
          <a:stretch/>
        </p:blipFill>
        <p:spPr>
          <a:xfrm>
            <a:off x="4551734" y="1274884"/>
            <a:ext cx="7114373" cy="4308231"/>
          </a:xfrm>
          <a:prstGeom prst="rect">
            <a:avLst/>
          </a:prstGeom>
        </p:spPr>
      </p:pic>
      <p:pic>
        <p:nvPicPr>
          <p:cNvPr id="7" name="Picture 6" descr="Text&#10;&#10;Description automatically generated with medium confidence">
            <a:extLst>
              <a:ext uri="{FF2B5EF4-FFF2-40B4-BE49-F238E27FC236}">
                <a16:creationId xmlns:a16="http://schemas.microsoft.com/office/drawing/2014/main" id="{D971C854-DC7F-90BE-E8A9-76505F104C74}"/>
              </a:ext>
            </a:extLst>
          </p:cNvPr>
          <p:cNvPicPr>
            <a:picLocks noChangeAspect="1"/>
          </p:cNvPicPr>
          <p:nvPr/>
        </p:nvPicPr>
        <p:blipFill>
          <a:blip r:embed="rId4"/>
          <a:stretch>
            <a:fillRect/>
          </a:stretch>
        </p:blipFill>
        <p:spPr>
          <a:xfrm>
            <a:off x="1027235" y="2938403"/>
            <a:ext cx="2057402" cy="1582617"/>
          </a:xfrm>
          <a:prstGeom prst="rect">
            <a:avLst/>
          </a:prstGeom>
        </p:spPr>
      </p:pic>
      <p:sp>
        <p:nvSpPr>
          <p:cNvPr id="8" name="Content Placeholder 1">
            <a:extLst>
              <a:ext uri="{FF2B5EF4-FFF2-40B4-BE49-F238E27FC236}">
                <a16:creationId xmlns:a16="http://schemas.microsoft.com/office/drawing/2014/main" id="{391638C9-5B17-A7FF-21C8-0A2CA105111F}"/>
              </a:ext>
            </a:extLst>
          </p:cNvPr>
          <p:cNvSpPr txBox="1">
            <a:spLocks/>
          </p:cNvSpPr>
          <p:nvPr/>
        </p:nvSpPr>
        <p:spPr>
          <a:xfrm>
            <a:off x="5890010" y="51826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400" b="0" i="0" u="none" strike="noStrike" kern="1200" cap="none" spc="0" normalizeH="0" baseline="0" noProof="0" dirty="0">
                <a:ln>
                  <a:noFill/>
                </a:ln>
                <a:solidFill>
                  <a:srgbClr val="FFFFFF"/>
                </a:solidFill>
                <a:effectLst/>
                <a:uLnTx/>
                <a:uFillTx/>
                <a:latin typeface="Calibri Light"/>
                <a:ea typeface="+mn-ea"/>
                <a:cs typeface="+mn-cs"/>
              </a:rPr>
              <a:t>Reflection at increased incidence</a:t>
            </a:r>
          </a:p>
        </p:txBody>
      </p:sp>
      <p:sp>
        <p:nvSpPr>
          <p:cNvPr id="2" name="Oval 1">
            <a:extLst>
              <a:ext uri="{FF2B5EF4-FFF2-40B4-BE49-F238E27FC236}">
                <a16:creationId xmlns:a16="http://schemas.microsoft.com/office/drawing/2014/main" id="{6C003285-2E4C-40E4-68DC-D6627E155175}"/>
              </a:ext>
            </a:extLst>
          </p:cNvPr>
          <p:cNvSpPr/>
          <p:nvPr/>
        </p:nvSpPr>
        <p:spPr>
          <a:xfrm>
            <a:off x="7742903" y="2158307"/>
            <a:ext cx="1666568" cy="2715407"/>
          </a:xfrm>
          <a:prstGeom prst="ellipse">
            <a:avLst/>
          </a:prstGeom>
          <a:noFill/>
          <a:ln w="38100">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Light"/>
              <a:ea typeface="+mn-ea"/>
              <a:cs typeface="+mn-cs"/>
            </a:endParaRPr>
          </a:p>
        </p:txBody>
      </p:sp>
      <p:sp>
        <p:nvSpPr>
          <p:cNvPr id="3" name="TextBox 2">
            <a:extLst>
              <a:ext uri="{FF2B5EF4-FFF2-40B4-BE49-F238E27FC236}">
                <a16:creationId xmlns:a16="http://schemas.microsoft.com/office/drawing/2014/main" id="{7CFA2B4E-BFA5-0366-8F34-D375C060CA6E}"/>
              </a:ext>
            </a:extLst>
          </p:cNvPr>
          <p:cNvSpPr txBox="1"/>
          <p:nvPr/>
        </p:nvSpPr>
        <p:spPr>
          <a:xfrm>
            <a:off x="8812637" y="2938403"/>
            <a:ext cx="172515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D4146"/>
                </a:solidFill>
                <a:effectLst/>
                <a:uLnTx/>
                <a:uFillTx/>
                <a:latin typeface="Calibri Light"/>
                <a:ea typeface="+mn-ea"/>
                <a:cs typeface="+mn-cs"/>
              </a:rPr>
              <a:t>What’s up here?</a:t>
            </a:r>
          </a:p>
        </p:txBody>
      </p:sp>
      <p:sp>
        <p:nvSpPr>
          <p:cNvPr id="4" name="TextBox 3">
            <a:extLst>
              <a:ext uri="{FF2B5EF4-FFF2-40B4-BE49-F238E27FC236}">
                <a16:creationId xmlns:a16="http://schemas.microsoft.com/office/drawing/2014/main" id="{7E4E7F8C-C054-7D68-8F4F-DE85C019041A}"/>
              </a:ext>
            </a:extLst>
          </p:cNvPr>
          <p:cNvSpPr txBox="1"/>
          <p:nvPr/>
        </p:nvSpPr>
        <p:spPr>
          <a:xfrm>
            <a:off x="405580" y="1635087"/>
            <a:ext cx="3300712"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3D4146"/>
                </a:solidFill>
                <a:effectLst/>
                <a:highlight>
                  <a:srgbClr val="FFFF00"/>
                </a:highlight>
                <a:uLnTx/>
                <a:uFillTx/>
                <a:latin typeface="Calibri Light"/>
                <a:ea typeface="+mn-ea"/>
                <a:cs typeface="+mn-cs"/>
              </a:rPr>
              <a:t>Reflection Coefficient</a:t>
            </a:r>
          </a:p>
        </p:txBody>
      </p:sp>
    </p:spTree>
    <p:extLst>
      <p:ext uri="{BB962C8B-B14F-4D97-AF65-F5344CB8AC3E}">
        <p14:creationId xmlns:p14="http://schemas.microsoft.com/office/powerpoint/2010/main" val="20936315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D258E-9E8F-C4EC-B90D-7F13E82FFEEB}"/>
              </a:ext>
            </a:extLst>
          </p:cNvPr>
          <p:cNvSpPr>
            <a:spLocks noGrp="1"/>
          </p:cNvSpPr>
          <p:nvPr>
            <p:ph type="title"/>
          </p:nvPr>
        </p:nvSpPr>
        <p:spPr/>
        <p:txBody>
          <a:bodyPr/>
          <a:lstStyle/>
          <a:p>
            <a:r>
              <a:rPr lang="en-US" dirty="0"/>
              <a:t>But what about reflected pressure?</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61D7C922-6C0F-993D-F596-52E27AF0DEC4}"/>
                  </a:ext>
                </a:extLst>
              </p:cNvPr>
              <p:cNvSpPr>
                <a:spLocks noGrp="1"/>
              </p:cNvSpPr>
              <p:nvPr>
                <p:ph idx="1"/>
              </p:nvPr>
            </p:nvSpPr>
            <p:spPr/>
            <p:txBody>
              <a:bodyPr/>
              <a:lstStyle/>
              <a:p>
                <a:r>
                  <a:rPr lang="en-US" dirty="0"/>
                  <a:t>At normal incidence, the peak overpressure can be determined as:</a:t>
                </a:r>
              </a:p>
              <a:p>
                <a:endParaRPr lang="en-US" dirty="0"/>
              </a:p>
              <a:p>
                <a:pPr marL="0" indent="0">
                  <a:buNone/>
                </a:pPr>
                <a14:m>
                  <m:oMathPara xmlns:m="http://schemas.openxmlformats.org/officeDocument/2006/math">
                    <m:o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𝑃</m:t>
                          </m:r>
                        </m:e>
                        <m:sub>
                          <m:r>
                            <a:rPr lang="en-GB" b="0" i="1" smtClean="0">
                              <a:latin typeface="Cambria Math" panose="02040503050406030204" pitchFamily="18" charset="0"/>
                            </a:rPr>
                            <m:t>𝑟</m:t>
                          </m:r>
                        </m:sub>
                      </m:sSub>
                      <m:r>
                        <a:rPr lang="en-GB" b="0" i="1" smtClean="0">
                          <a:latin typeface="Cambria Math" panose="02040503050406030204" pitchFamily="18" charset="0"/>
                        </a:rPr>
                        <m:t>=</m:t>
                      </m:r>
                      <m:sSubSup>
                        <m:sSubSupPr>
                          <m:ctrlPr>
                            <a:rPr lang="en-GB" b="0" i="1" smtClean="0">
                              <a:latin typeface="Cambria Math" panose="02040503050406030204" pitchFamily="18" charset="0"/>
                            </a:rPr>
                          </m:ctrlPr>
                        </m:sSubSupPr>
                        <m:e>
                          <m:r>
                            <a:rPr lang="en-GB" b="0" i="1" smtClean="0">
                              <a:latin typeface="Cambria Math" panose="02040503050406030204" pitchFamily="18" charset="0"/>
                            </a:rPr>
                            <m:t>𝑃</m:t>
                          </m:r>
                        </m:e>
                        <m:sub>
                          <m:r>
                            <a:rPr lang="en-GB" b="0" i="1" smtClean="0">
                              <a:latin typeface="Cambria Math" panose="02040503050406030204" pitchFamily="18" charset="0"/>
                            </a:rPr>
                            <m:t>𝑠</m:t>
                          </m:r>
                        </m:sub>
                        <m:sup>
                          <m:r>
                            <a:rPr lang="en-GB" b="0" i="1" smtClean="0">
                              <a:latin typeface="Cambria Math" panose="02040503050406030204" pitchFamily="18" charset="0"/>
                            </a:rPr>
                            <m:t>+</m:t>
                          </m:r>
                        </m:sup>
                      </m:sSubSup>
                      <m:r>
                        <a:rPr lang="en-GB" b="0" i="1" smtClean="0">
                          <a:latin typeface="Cambria Math" panose="02040503050406030204" pitchFamily="18" charset="0"/>
                          <a:ea typeface="Cambria Math" panose="02040503050406030204" pitchFamily="18" charset="0"/>
                        </a:rPr>
                        <m:t>×(</m:t>
                      </m:r>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7</m:t>
                          </m:r>
                          <m:r>
                            <a:rPr lang="en-GB" b="0" i="1" smtClean="0">
                              <a:latin typeface="Cambria Math" panose="02040503050406030204" pitchFamily="18" charset="0"/>
                              <a:ea typeface="Cambria Math" panose="02040503050406030204" pitchFamily="18" charset="0"/>
                            </a:rPr>
                            <m:t>𝑃</m:t>
                          </m:r>
                        </m:e>
                        <m:sub>
                          <m:r>
                            <a:rPr lang="en-GB" b="0" i="1" smtClean="0">
                              <a:latin typeface="Cambria Math" panose="02040503050406030204" pitchFamily="18" charset="0"/>
                              <a:ea typeface="Cambria Math" panose="02040503050406030204" pitchFamily="18" charset="0"/>
                            </a:rPr>
                            <m:t>𝑜</m:t>
                          </m:r>
                        </m:sub>
                      </m:sSub>
                      <m:r>
                        <a:rPr lang="en-GB" b="0" i="1" smtClean="0">
                          <a:latin typeface="Cambria Math" panose="02040503050406030204" pitchFamily="18" charset="0"/>
                          <a:ea typeface="Cambria Math" panose="02040503050406030204" pitchFamily="18" charset="0"/>
                        </a:rPr>
                        <m:t>+</m:t>
                      </m:r>
                      <m:sSubSup>
                        <m:sSubSupPr>
                          <m:ctrlPr>
                            <a:rPr lang="en-GB" b="0" i="1" smtClean="0">
                              <a:latin typeface="Cambria Math" panose="02040503050406030204" pitchFamily="18" charset="0"/>
                              <a:ea typeface="Cambria Math" panose="02040503050406030204" pitchFamily="18" charset="0"/>
                            </a:rPr>
                          </m:ctrlPr>
                        </m:sSubSupPr>
                        <m:e>
                          <m:r>
                            <a:rPr lang="en-GB" b="0" i="1" smtClean="0">
                              <a:latin typeface="Cambria Math" panose="02040503050406030204" pitchFamily="18" charset="0"/>
                              <a:ea typeface="Cambria Math" panose="02040503050406030204" pitchFamily="18" charset="0"/>
                            </a:rPr>
                            <m:t>4</m:t>
                          </m:r>
                          <m:r>
                            <a:rPr lang="en-GB" b="0" i="1" smtClean="0">
                              <a:latin typeface="Cambria Math" panose="02040503050406030204" pitchFamily="18" charset="0"/>
                              <a:ea typeface="Cambria Math" panose="02040503050406030204" pitchFamily="18" charset="0"/>
                            </a:rPr>
                            <m:t>𝑃</m:t>
                          </m:r>
                        </m:e>
                        <m:sub>
                          <m:r>
                            <a:rPr lang="en-GB" b="0" i="1" smtClean="0">
                              <a:latin typeface="Cambria Math" panose="02040503050406030204" pitchFamily="18" charset="0"/>
                              <a:ea typeface="Cambria Math" panose="02040503050406030204" pitchFamily="18" charset="0"/>
                            </a:rPr>
                            <m:t>𝑠</m:t>
                          </m:r>
                        </m:sub>
                        <m:sup>
                          <m:r>
                            <a:rPr lang="en-GB" b="0" i="1" smtClean="0">
                              <a:latin typeface="Cambria Math" panose="02040503050406030204" pitchFamily="18" charset="0"/>
                              <a:ea typeface="Cambria Math" panose="02040503050406030204" pitchFamily="18" charset="0"/>
                            </a:rPr>
                            <m:t>+</m:t>
                          </m:r>
                        </m:sup>
                      </m:sSubSup>
                      <m:r>
                        <a:rPr lang="en-GB" b="0" i="1" smtClean="0">
                          <a:latin typeface="Cambria Math" panose="02040503050406030204" pitchFamily="18" charset="0"/>
                          <a:ea typeface="Cambria Math" panose="02040503050406030204" pitchFamily="18" charset="0"/>
                        </a:rPr>
                        <m:t>)/(</m:t>
                      </m:r>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7</m:t>
                          </m:r>
                          <m:r>
                            <a:rPr lang="en-GB" b="0" i="1" smtClean="0">
                              <a:latin typeface="Cambria Math" panose="02040503050406030204" pitchFamily="18" charset="0"/>
                              <a:ea typeface="Cambria Math" panose="02040503050406030204" pitchFamily="18" charset="0"/>
                            </a:rPr>
                            <m:t>𝑃</m:t>
                          </m:r>
                        </m:e>
                        <m:sub>
                          <m:r>
                            <a:rPr lang="en-GB" b="0" i="1" smtClean="0">
                              <a:latin typeface="Cambria Math" panose="02040503050406030204" pitchFamily="18" charset="0"/>
                              <a:ea typeface="Cambria Math" panose="02040503050406030204" pitchFamily="18" charset="0"/>
                            </a:rPr>
                            <m:t>𝑜</m:t>
                          </m:r>
                        </m:sub>
                      </m:sSub>
                      <m:r>
                        <a:rPr lang="en-GB" b="0" i="1" smtClean="0">
                          <a:latin typeface="Cambria Math" panose="02040503050406030204" pitchFamily="18" charset="0"/>
                          <a:ea typeface="Cambria Math" panose="02040503050406030204" pitchFamily="18" charset="0"/>
                        </a:rPr>
                        <m:t>+</m:t>
                      </m:r>
                      <m:sSubSup>
                        <m:sSubSupPr>
                          <m:ctrlPr>
                            <a:rPr lang="en-GB" b="0" i="1" smtClean="0">
                              <a:latin typeface="Cambria Math" panose="02040503050406030204" pitchFamily="18" charset="0"/>
                              <a:ea typeface="Cambria Math" panose="02040503050406030204" pitchFamily="18" charset="0"/>
                            </a:rPr>
                          </m:ctrlPr>
                        </m:sSubSupPr>
                        <m:e>
                          <m:r>
                            <a:rPr lang="en-GB" b="0" i="1" smtClean="0">
                              <a:latin typeface="Cambria Math" panose="02040503050406030204" pitchFamily="18" charset="0"/>
                              <a:ea typeface="Cambria Math" panose="02040503050406030204" pitchFamily="18" charset="0"/>
                            </a:rPr>
                            <m:t>𝑃</m:t>
                          </m:r>
                        </m:e>
                        <m:sub>
                          <m:r>
                            <a:rPr lang="en-GB" b="0" i="1" smtClean="0">
                              <a:latin typeface="Cambria Math" panose="02040503050406030204" pitchFamily="18" charset="0"/>
                              <a:ea typeface="Cambria Math" panose="02040503050406030204" pitchFamily="18" charset="0"/>
                            </a:rPr>
                            <m:t>𝑠</m:t>
                          </m:r>
                        </m:sub>
                        <m:sup>
                          <m:r>
                            <a:rPr lang="en-GB" b="0" i="1" smtClean="0">
                              <a:latin typeface="Cambria Math" panose="02040503050406030204" pitchFamily="18" charset="0"/>
                              <a:ea typeface="Cambria Math" panose="02040503050406030204" pitchFamily="18" charset="0"/>
                            </a:rPr>
                            <m:t>+</m:t>
                          </m:r>
                        </m:sup>
                      </m:sSubSup>
                      <m:r>
                        <a:rPr lang="en-GB" b="0" i="1" smtClean="0">
                          <a:latin typeface="Cambria Math" panose="02040503050406030204" pitchFamily="18" charset="0"/>
                          <a:ea typeface="Cambria Math" panose="02040503050406030204" pitchFamily="18" charset="0"/>
                        </a:rPr>
                        <m:t>)</m:t>
                      </m:r>
                    </m:oMath>
                  </m:oMathPara>
                </a14:m>
                <a:endParaRPr lang="en-US" dirty="0"/>
              </a:p>
              <a:p>
                <a:pPr marL="0" indent="0">
                  <a:buNone/>
                </a:pPr>
                <a:endParaRPr lang="en-US" dirty="0"/>
              </a:p>
              <a:p>
                <a:pPr marL="0" indent="0">
                  <a:buNone/>
                </a:pPr>
                <a:r>
                  <a:rPr lang="en-US" dirty="0"/>
                  <a:t>Where: </a:t>
                </a:r>
                <a:r>
                  <a:rPr lang="en-US" dirty="0" err="1"/>
                  <a:t>Pr</a:t>
                </a:r>
                <a:r>
                  <a:rPr lang="en-US" dirty="0"/>
                  <a:t> is the reflected overpressure, Ps+ is the peak overpressure at the shock wave front, and Po the ambient air pressure ahead of </a:t>
                </a:r>
                <a:r>
                  <a:rPr lang="en-US"/>
                  <a:t>the shock</a:t>
                </a:r>
                <a:r>
                  <a:rPr lang="en-US" dirty="0"/>
                  <a:t>.</a:t>
                </a:r>
              </a:p>
            </p:txBody>
          </p:sp>
        </mc:Choice>
        <mc:Fallback xmlns="">
          <p:sp>
            <p:nvSpPr>
              <p:cNvPr id="3" name="Content Placeholder 2">
                <a:extLst>
                  <a:ext uri="{FF2B5EF4-FFF2-40B4-BE49-F238E27FC236}">
                    <a16:creationId xmlns:a16="http://schemas.microsoft.com/office/drawing/2014/main" id="{61D7C922-6C0F-993D-F596-52E27AF0DEC4}"/>
                  </a:ext>
                </a:extLst>
              </p:cNvPr>
              <p:cNvSpPr>
                <a:spLocks noGrp="1" noRot="1" noChangeAspect="1" noMove="1" noResize="1" noEditPoints="1" noAdjustHandles="1" noChangeArrowheads="1" noChangeShapeType="1" noTextEdit="1"/>
              </p:cNvSpPr>
              <p:nvPr>
                <p:ph idx="1"/>
              </p:nvPr>
            </p:nvSpPr>
            <p:spPr>
              <a:blipFill>
                <a:blip r:embed="rId2"/>
                <a:stretch>
                  <a:fillRect l="-1105" t="-2827"/>
                </a:stretch>
              </a:blipFill>
            </p:spPr>
            <p:txBody>
              <a:bodyPr/>
              <a:lstStyle/>
              <a:p>
                <a:r>
                  <a:rPr lang="en-US">
                    <a:noFill/>
                  </a:rPr>
                  <a:t> </a:t>
                </a:r>
              </a:p>
            </p:txBody>
          </p:sp>
        </mc:Fallback>
      </mc:AlternateContent>
    </p:spTree>
    <p:extLst>
      <p:ext uri="{BB962C8B-B14F-4D97-AF65-F5344CB8AC3E}">
        <p14:creationId xmlns:p14="http://schemas.microsoft.com/office/powerpoint/2010/main" val="15301116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 engineering drawing&#10;&#10;Description automatically generated">
            <a:extLst>
              <a:ext uri="{FF2B5EF4-FFF2-40B4-BE49-F238E27FC236}">
                <a16:creationId xmlns:a16="http://schemas.microsoft.com/office/drawing/2014/main" id="{5E168320-39A0-AF81-C49E-52912C8A09B4}"/>
              </a:ext>
            </a:extLst>
          </p:cNvPr>
          <p:cNvPicPr>
            <a:picLocks noChangeAspect="1"/>
          </p:cNvPicPr>
          <p:nvPr/>
        </p:nvPicPr>
        <p:blipFill>
          <a:blip r:embed="rId3"/>
          <a:stretch>
            <a:fillRect/>
          </a:stretch>
        </p:blipFill>
        <p:spPr>
          <a:xfrm>
            <a:off x="5328138" y="1"/>
            <a:ext cx="6858000" cy="6858000"/>
          </a:xfrm>
          <a:prstGeom prst="rect">
            <a:avLst/>
          </a:prstGeom>
        </p:spPr>
      </p:pic>
      <p:sp>
        <p:nvSpPr>
          <p:cNvPr id="6" name="Content Placeholder 1">
            <a:extLst>
              <a:ext uri="{FF2B5EF4-FFF2-40B4-BE49-F238E27FC236}">
                <a16:creationId xmlns:a16="http://schemas.microsoft.com/office/drawing/2014/main" id="{C3099A71-ABB1-A708-E86D-52FDACA445E9}"/>
              </a:ext>
            </a:extLst>
          </p:cNvPr>
          <p:cNvSpPr txBox="1">
            <a:spLocks/>
          </p:cNvSpPr>
          <p:nvPr/>
        </p:nvSpPr>
        <p:spPr>
          <a:xfrm>
            <a:off x="248420" y="873914"/>
            <a:ext cx="5079718"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srgbClr val="FC4C02"/>
                </a:solidFill>
                <a:effectLst/>
                <a:uLnTx/>
                <a:uFillTx/>
                <a:latin typeface="Calibri Light"/>
                <a:ea typeface="+mn-ea"/>
                <a:cs typeface="+mn-cs"/>
              </a:rPr>
              <a:t>Mach Stem formation</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srgbClr val="FC4C02"/>
                </a:solidFill>
                <a:effectLst/>
                <a:uLnTx/>
                <a:uFillTx/>
                <a:latin typeface="Calibri Light"/>
                <a:ea typeface="+mn-ea"/>
                <a:cs typeface="+mn-cs"/>
              </a:rPr>
              <a:t>(air burst)</a:t>
            </a:r>
          </a:p>
        </p:txBody>
      </p:sp>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C458ADC2-BFDA-D67E-AD5D-866B157F729F}"/>
                  </a:ext>
                </a:extLst>
              </p:cNvPr>
              <p:cNvSpPr txBox="1"/>
              <p:nvPr/>
            </p:nvSpPr>
            <p:spPr>
              <a:xfrm>
                <a:off x="384607" y="4928446"/>
                <a:ext cx="5397503" cy="51578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𝑊ℎ𝑒𝑛</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 </m:t>
                      </m:r>
                      <m:f>
                        <m:fPr>
                          <m:ctrlP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ctrlPr>
                        </m:fPr>
                        <m:num>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𝐻𝑒𝑖𝑔ℎ𝑡</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 </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𝑜𝑓</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 </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𝑏𝑢𝑟𝑠𝑡</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 </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𝑎𝑏𝑜𝑣𝑒</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 </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𝑔𝑟𝑜𝑢𝑛𝑑</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 (</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𝑚</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m:t>
                          </m:r>
                        </m:num>
                        <m:den>
                          <m:sSup>
                            <m:sSupPr>
                              <m:ctrlP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ctrlPr>
                            </m:sSupPr>
                            <m:e>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𝑊</m:t>
                              </m:r>
                            </m:e>
                            <m:sup>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1/3</m:t>
                              </m:r>
                            </m:sup>
                          </m:sSup>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 (</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𝑖𝑛</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 </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𝑘𝑔</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m:t>
                          </m:r>
                        </m:den>
                      </m:f>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Cambria Math" panose="02040503050406030204" pitchFamily="18" charset="0"/>
                          <a:cs typeface="+mn-cs"/>
                        </a:rPr>
                        <m:t>&lt;10 </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Cambria Math" panose="02040503050406030204" pitchFamily="18" charset="0"/>
                          <a:cs typeface="+mn-cs"/>
                        </a:rPr>
                        <m:t>𝑀𝑎𝑐ℎ</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Cambria Math" panose="02040503050406030204" pitchFamily="18" charset="0"/>
                          <a:cs typeface="+mn-cs"/>
                        </a:rPr>
                        <m:t> </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Cambria Math" panose="02040503050406030204" pitchFamily="18" charset="0"/>
                          <a:cs typeface="+mn-cs"/>
                        </a:rPr>
                        <m:t>𝑆𝑡𝑒𝑚</m:t>
                      </m:r>
                    </m:oMath>
                  </m:oMathPara>
                </a14:m>
                <a:endParaRPr kumimoji="0" lang="en-US" sz="1600" b="0" i="0" u="none" strike="noStrike" kern="1200" cap="none" spc="0" normalizeH="0" baseline="0" noProof="0" dirty="0" err="1">
                  <a:ln>
                    <a:noFill/>
                  </a:ln>
                  <a:solidFill>
                    <a:srgbClr val="3D4146"/>
                  </a:solidFill>
                  <a:effectLst/>
                  <a:uLnTx/>
                  <a:uFillTx/>
                  <a:latin typeface="Calibri Light"/>
                  <a:ea typeface="+mn-ea"/>
                  <a:cs typeface="+mn-cs"/>
                </a:endParaRPr>
              </a:p>
            </p:txBody>
          </p:sp>
        </mc:Choice>
        <mc:Fallback xmlns="">
          <p:sp>
            <p:nvSpPr>
              <p:cNvPr id="2" name="TextBox 1">
                <a:extLst>
                  <a:ext uri="{FF2B5EF4-FFF2-40B4-BE49-F238E27FC236}">
                    <a16:creationId xmlns:a16="http://schemas.microsoft.com/office/drawing/2014/main" id="{C458ADC2-BFDA-D67E-AD5D-866B157F729F}"/>
                  </a:ext>
                </a:extLst>
              </p:cNvPr>
              <p:cNvSpPr txBox="1">
                <a:spLocks noRot="1" noChangeAspect="1" noMove="1" noResize="1" noEditPoints="1" noAdjustHandles="1" noChangeArrowheads="1" noChangeShapeType="1" noTextEdit="1"/>
              </p:cNvSpPr>
              <p:nvPr/>
            </p:nvSpPr>
            <p:spPr>
              <a:xfrm>
                <a:off x="384607" y="4928446"/>
                <a:ext cx="5397503" cy="515782"/>
              </a:xfrm>
              <a:prstGeom prst="rect">
                <a:avLst/>
              </a:prstGeom>
              <a:blipFill>
                <a:blip r:embed="rId4"/>
                <a:stretch>
                  <a:fillRect l="-469" t="-4762" r="-235" b="-19048"/>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6B286E15-FEA0-9368-E526-9B8C98CBBAB2}"/>
                  </a:ext>
                </a:extLst>
              </p:cNvPr>
              <p:cNvSpPr txBox="1"/>
              <p:nvPr/>
            </p:nvSpPr>
            <p:spPr>
              <a:xfrm>
                <a:off x="384607" y="3514673"/>
                <a:ext cx="5706562" cy="51578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𝑊ℎ𝑒𝑛</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 </m:t>
                      </m:r>
                      <m:f>
                        <m:fPr>
                          <m:ctrlP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ctrlPr>
                        </m:fPr>
                        <m:num>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𝐻𝑒𝑖𝑔ℎ𝑡</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 </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𝑜𝑓</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 </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𝑏𝑢𝑟𝑠𝑡</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 </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𝑎𝑏𝑜𝑣𝑒</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 </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𝑔𝑟𝑜𝑢𝑛𝑑</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 (</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𝑚</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m:t>
                          </m:r>
                        </m:num>
                        <m:den>
                          <m:sSup>
                            <m:sSupPr>
                              <m:ctrlP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ctrlPr>
                            </m:sSupPr>
                            <m:e>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𝑊</m:t>
                              </m:r>
                            </m:e>
                            <m:sup>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1/3</m:t>
                              </m:r>
                            </m:sup>
                          </m:sSup>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 (</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𝑖𝑛</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 </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𝑘𝑔</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m:t>
                          </m:r>
                        </m:den>
                      </m:f>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mn-ea"/>
                          <a:cs typeface="+mn-cs"/>
                        </a:rPr>
                        <m:t>&gt;</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Cambria Math" panose="02040503050406030204" pitchFamily="18" charset="0"/>
                          <a:cs typeface="+mn-cs"/>
                        </a:rPr>
                        <m:t>10 </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Cambria Math" panose="02040503050406030204" pitchFamily="18" charset="0"/>
                          <a:cs typeface="+mn-cs"/>
                        </a:rPr>
                        <m:t>𝑁𝑜</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Cambria Math" panose="02040503050406030204" pitchFamily="18" charset="0"/>
                          <a:cs typeface="+mn-cs"/>
                        </a:rPr>
                        <m:t> </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Cambria Math" panose="02040503050406030204" pitchFamily="18" charset="0"/>
                          <a:cs typeface="+mn-cs"/>
                        </a:rPr>
                        <m:t>𝑀𝑎𝑐ℎ</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Cambria Math" panose="02040503050406030204" pitchFamily="18" charset="0"/>
                          <a:cs typeface="+mn-cs"/>
                        </a:rPr>
                        <m:t> </m:t>
                      </m:r>
                      <m:r>
                        <a:rPr kumimoji="0" lang="en-GB" sz="1600" b="0" i="1" u="none" strike="noStrike" kern="1200" cap="none" spc="0" normalizeH="0" baseline="0" noProof="0" smtClean="0">
                          <a:ln>
                            <a:noFill/>
                          </a:ln>
                          <a:solidFill>
                            <a:srgbClr val="3D4146"/>
                          </a:solidFill>
                          <a:effectLst/>
                          <a:uLnTx/>
                          <a:uFillTx/>
                          <a:latin typeface="Cambria Math" panose="02040503050406030204" pitchFamily="18" charset="0"/>
                          <a:ea typeface="Cambria Math" panose="02040503050406030204" pitchFamily="18" charset="0"/>
                          <a:cs typeface="+mn-cs"/>
                        </a:rPr>
                        <m:t>𝑆𝑡𝑒𝑚</m:t>
                      </m:r>
                    </m:oMath>
                  </m:oMathPara>
                </a14:m>
                <a:endParaRPr kumimoji="0" lang="en-US" sz="1600" b="0" i="0" u="none" strike="noStrike" kern="1200" cap="none" spc="0" normalizeH="0" baseline="0" noProof="0" dirty="0" err="1">
                  <a:ln>
                    <a:noFill/>
                  </a:ln>
                  <a:solidFill>
                    <a:srgbClr val="3D4146"/>
                  </a:solidFill>
                  <a:effectLst/>
                  <a:uLnTx/>
                  <a:uFillTx/>
                  <a:latin typeface="Calibri Light"/>
                  <a:ea typeface="+mn-ea"/>
                  <a:cs typeface="+mn-cs"/>
                </a:endParaRPr>
              </a:p>
            </p:txBody>
          </p:sp>
        </mc:Choice>
        <mc:Fallback xmlns="">
          <p:sp>
            <p:nvSpPr>
              <p:cNvPr id="4" name="TextBox 3">
                <a:extLst>
                  <a:ext uri="{FF2B5EF4-FFF2-40B4-BE49-F238E27FC236}">
                    <a16:creationId xmlns:a16="http://schemas.microsoft.com/office/drawing/2014/main" id="{6B286E15-FEA0-9368-E526-9B8C98CBBAB2}"/>
                  </a:ext>
                </a:extLst>
              </p:cNvPr>
              <p:cNvSpPr txBox="1">
                <a:spLocks noRot="1" noChangeAspect="1" noMove="1" noResize="1" noEditPoints="1" noAdjustHandles="1" noChangeArrowheads="1" noChangeShapeType="1" noTextEdit="1"/>
              </p:cNvSpPr>
              <p:nvPr/>
            </p:nvSpPr>
            <p:spPr>
              <a:xfrm>
                <a:off x="384607" y="3514673"/>
                <a:ext cx="5706562" cy="515782"/>
              </a:xfrm>
              <a:prstGeom prst="rect">
                <a:avLst/>
              </a:prstGeom>
              <a:blipFill>
                <a:blip r:embed="rId5"/>
                <a:stretch>
                  <a:fillRect l="-444" t="-4762" r="-222" b="-19048"/>
                </a:stretch>
              </a:blipFill>
            </p:spPr>
            <p:txBody>
              <a:bodyPr/>
              <a:lstStyle/>
              <a:p>
                <a:r>
                  <a:rPr lang="en-US">
                    <a:noFill/>
                  </a:rPr>
                  <a:t> </a:t>
                </a:r>
              </a:p>
            </p:txBody>
          </p:sp>
        </mc:Fallback>
      </mc:AlternateContent>
    </p:spTree>
    <p:extLst>
      <p:ext uri="{BB962C8B-B14F-4D97-AF65-F5344CB8AC3E}">
        <p14:creationId xmlns:p14="http://schemas.microsoft.com/office/powerpoint/2010/main" val="343754894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1">
            <a:extLst>
              <a:ext uri="{FF2B5EF4-FFF2-40B4-BE49-F238E27FC236}">
                <a16:creationId xmlns:a16="http://schemas.microsoft.com/office/drawing/2014/main" id="{5F439FEF-2025-1378-0348-02A6E51B8EFE}"/>
              </a:ext>
            </a:extLst>
          </p:cNvPr>
          <p:cNvSpPr>
            <a:spLocks noGrp="1"/>
          </p:cNvSpPr>
          <p:nvPr>
            <p:ph type="body" sz="quarter" idx="18"/>
          </p:nvPr>
        </p:nvSpPr>
        <p:spPr>
          <a:xfrm>
            <a:off x="0" y="1357200"/>
            <a:ext cx="12193200" cy="4744800"/>
          </a:xfrm>
        </p:spPr>
        <p:txBody>
          <a:bodyPr/>
          <a:lstStyle/>
          <a:p>
            <a:endParaRPr lang="en-US" dirty="0"/>
          </a:p>
        </p:txBody>
      </p:sp>
      <p:sp>
        <p:nvSpPr>
          <p:cNvPr id="12" name="Slide Number Placeholder 2">
            <a:extLst>
              <a:ext uri="{FF2B5EF4-FFF2-40B4-BE49-F238E27FC236}">
                <a16:creationId xmlns:a16="http://schemas.microsoft.com/office/drawing/2014/main" id="{5D973DC8-FC98-C43D-A342-F579A87ED3E3}"/>
              </a:ext>
            </a:extLst>
          </p:cNvPr>
          <p:cNvSpPr>
            <a:spLocks noGrp="1"/>
          </p:cNvSpPr>
          <p:nvPr>
            <p:ph type="sldNum" sz="quarter" idx="10"/>
          </p:nvPr>
        </p:nvSpPr>
        <p:spPr>
          <a:xfrm>
            <a:off x="11576984" y="250629"/>
            <a:ext cx="364217" cy="126000"/>
          </a:xfrm>
        </p:spPr>
        <p:txBody>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44</a:t>
            </a:fld>
            <a:endParaRPr kumimoji="0" lang="en-GB" sz="1200" b="0" i="0" u="none" strike="noStrike" kern="1200" cap="none" spc="0" normalizeH="0" baseline="0" noProof="0">
              <a:ln>
                <a:noFill/>
              </a:ln>
              <a:solidFill>
                <a:srgbClr val="3D4146"/>
              </a:solidFill>
              <a:effectLst/>
              <a:uLnTx/>
              <a:uFillTx/>
              <a:latin typeface="Calibri Light"/>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0" y="719138"/>
            <a:ext cx="6096000" cy="1260000"/>
          </a:xfrm>
          <a:prstGeom prst="rect">
            <a:avLst/>
          </a:prstGeom>
          <a:solidFill>
            <a:schemeClr val="accent1">
              <a:alpha val="90000"/>
            </a:schemeClr>
          </a:solidFill>
        </p:spPr>
        <p:txBody>
          <a:bodyPr vert="horz" lIns="756000" tIns="0" rIns="0" bIns="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348"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GB" sz="2800" b="0" i="0" u="none" strike="noStrike" kern="1200" cap="none" spc="0" normalizeH="0" baseline="0" noProof="0">
                <a:ln>
                  <a:noFill/>
                </a:ln>
                <a:solidFill>
                  <a:srgbClr val="FFFFFF"/>
                </a:solidFill>
                <a:effectLst/>
                <a:uLnTx/>
                <a:uFillTx/>
                <a:latin typeface="Calibri Light"/>
                <a:ea typeface="+mn-ea"/>
                <a:cs typeface="+mn-cs"/>
              </a:rPr>
              <a:t>Surface burst and loading</a:t>
            </a:r>
          </a:p>
        </p:txBody>
      </p:sp>
      <p:sp>
        <p:nvSpPr>
          <p:cNvPr id="2" name="Content Placeholder 1">
            <a:extLst>
              <a:ext uri="{FF2B5EF4-FFF2-40B4-BE49-F238E27FC236}">
                <a16:creationId xmlns:a16="http://schemas.microsoft.com/office/drawing/2014/main" id="{BB1231F9-B4BD-5AF0-B800-9619F22DED8A}"/>
              </a:ext>
            </a:extLst>
          </p:cNvPr>
          <p:cNvSpPr>
            <a:spLocks noGrp="1"/>
          </p:cNvSpPr>
          <p:nvPr>
            <p:ph sz="quarter" idx="16"/>
          </p:nvPr>
        </p:nvSpPr>
        <p:spPr>
          <a:xfrm>
            <a:off x="755650" y="2159001"/>
            <a:ext cx="5340000" cy="3073392"/>
          </a:xfrm>
        </p:spPr>
        <p:txBody>
          <a:bodyPr vert="horz" lIns="0" tIns="0" rIns="0" bIns="0" rtlCol="0">
            <a:normAutofit/>
          </a:bodyPr>
          <a:lstStyle/>
          <a:p>
            <a:r>
              <a:rPr lang="en-GB"/>
              <a:t>Blast effects:</a:t>
            </a:r>
          </a:p>
          <a:p>
            <a:pPr marL="457200"/>
            <a:r>
              <a:rPr lang="en-GB"/>
              <a:t>Incident wave reflected immediately, thus higher pressures</a:t>
            </a:r>
          </a:p>
          <a:p>
            <a:pPr marL="457200"/>
            <a:r>
              <a:rPr lang="en-GB"/>
              <a:t>Hemispherical wave</a:t>
            </a:r>
          </a:p>
          <a:p>
            <a:pPr marL="457200"/>
            <a:r>
              <a:rPr lang="en-GB"/>
              <a:t>Energy to ground but still around 1 – 1.7 times overpressure.</a:t>
            </a:r>
          </a:p>
        </p:txBody>
      </p:sp>
      <p:pic>
        <p:nvPicPr>
          <p:cNvPr id="5" name="Picture 4" descr="Diagram, engineering drawing&#10;&#10;Description automatically generated">
            <a:extLst>
              <a:ext uri="{FF2B5EF4-FFF2-40B4-BE49-F238E27FC236}">
                <a16:creationId xmlns:a16="http://schemas.microsoft.com/office/drawing/2014/main" id="{34C0E615-563A-6BB5-E24C-44AD1B7DA5AA}"/>
              </a:ext>
            </a:extLst>
          </p:cNvPr>
          <p:cNvPicPr>
            <a:picLocks noChangeAspect="1"/>
          </p:cNvPicPr>
          <p:nvPr/>
        </p:nvPicPr>
        <p:blipFill>
          <a:blip r:embed="rId3"/>
          <a:stretch>
            <a:fillRect/>
          </a:stretch>
        </p:blipFill>
        <p:spPr>
          <a:xfrm>
            <a:off x="6306245" y="1679016"/>
            <a:ext cx="5676359" cy="4101168"/>
          </a:xfrm>
          <a:prstGeom prst="rect">
            <a:avLst/>
          </a:prstGeom>
          <a:noFill/>
        </p:spPr>
      </p:pic>
    </p:spTree>
    <p:extLst>
      <p:ext uri="{BB962C8B-B14F-4D97-AF65-F5344CB8AC3E}">
        <p14:creationId xmlns:p14="http://schemas.microsoft.com/office/powerpoint/2010/main" val="49294552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hart&#10;&#10;Description automatically generated">
            <a:extLst>
              <a:ext uri="{FF2B5EF4-FFF2-40B4-BE49-F238E27FC236}">
                <a16:creationId xmlns:a16="http://schemas.microsoft.com/office/drawing/2014/main" id="{C84A7A24-AAFA-E367-012A-9546829A28F6}"/>
              </a:ext>
            </a:extLst>
          </p:cNvPr>
          <p:cNvPicPr>
            <a:picLocks noChangeAspect="1"/>
          </p:cNvPicPr>
          <p:nvPr/>
        </p:nvPicPr>
        <p:blipFill>
          <a:blip r:embed="rId2"/>
          <a:stretch>
            <a:fillRect/>
          </a:stretch>
        </p:blipFill>
        <p:spPr>
          <a:xfrm>
            <a:off x="6750537" y="643467"/>
            <a:ext cx="4470780" cy="5571066"/>
          </a:xfrm>
          <a:prstGeom prst="rect">
            <a:avLst/>
          </a:prstGeom>
        </p:spPr>
      </p:pic>
      <p:pic>
        <p:nvPicPr>
          <p:cNvPr id="5" name="Picture 4" descr="Chart&#10;&#10;Description automatically generated">
            <a:extLst>
              <a:ext uri="{FF2B5EF4-FFF2-40B4-BE49-F238E27FC236}">
                <a16:creationId xmlns:a16="http://schemas.microsoft.com/office/drawing/2014/main" id="{CAB8D70E-7EE6-16B0-278D-BF90EA85D084}"/>
              </a:ext>
            </a:extLst>
          </p:cNvPr>
          <p:cNvPicPr>
            <a:picLocks noChangeAspect="1"/>
          </p:cNvPicPr>
          <p:nvPr/>
        </p:nvPicPr>
        <p:blipFill>
          <a:blip r:embed="rId3"/>
          <a:stretch>
            <a:fillRect/>
          </a:stretch>
        </p:blipFill>
        <p:spPr>
          <a:xfrm>
            <a:off x="935863" y="643467"/>
            <a:ext cx="4540417" cy="5571066"/>
          </a:xfrm>
          <a:prstGeom prst="rect">
            <a:avLst/>
          </a:prstGeom>
        </p:spPr>
      </p:pic>
      <p:sp>
        <p:nvSpPr>
          <p:cNvPr id="2" name="Content Placeholder 1">
            <a:extLst>
              <a:ext uri="{FF2B5EF4-FFF2-40B4-BE49-F238E27FC236}">
                <a16:creationId xmlns:a16="http://schemas.microsoft.com/office/drawing/2014/main" id="{8E1FABC1-15B7-F9E0-42C4-D529F2C663C1}"/>
              </a:ext>
            </a:extLst>
          </p:cNvPr>
          <p:cNvSpPr txBox="1">
            <a:spLocks/>
          </p:cNvSpPr>
          <p:nvPr/>
        </p:nvSpPr>
        <p:spPr>
          <a:xfrm>
            <a:off x="3945649" y="-969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a:ln>
                  <a:noFill/>
                </a:ln>
                <a:solidFill>
                  <a:srgbClr val="FFFFFF"/>
                </a:solidFill>
                <a:effectLst/>
                <a:uLnTx/>
                <a:uFillTx/>
                <a:latin typeface="Calibri Light"/>
                <a:ea typeface="+mn-ea"/>
                <a:cs typeface="+mn-cs"/>
              </a:rPr>
              <a:t>Surface bursts have their own Kingery-</a:t>
            </a:r>
            <a:r>
              <a:rPr kumimoji="0" lang="en-GB" sz="3600" b="0" i="0" u="none" strike="noStrike" kern="1200" cap="none" spc="0" normalizeH="0" baseline="0" noProof="0" dirty="0" err="1">
                <a:ln>
                  <a:noFill/>
                </a:ln>
                <a:solidFill>
                  <a:srgbClr val="FFFFFF"/>
                </a:solidFill>
                <a:effectLst/>
                <a:uLnTx/>
                <a:uFillTx/>
                <a:latin typeface="Calibri Light"/>
                <a:ea typeface="+mn-ea"/>
                <a:cs typeface="+mn-cs"/>
              </a:rPr>
              <a:t>Bulmash</a:t>
            </a:r>
            <a:endParaRPr kumimoji="0" lang="en-GB" sz="3600" b="0" i="0" u="none" strike="noStrike" kern="1200" cap="none" spc="0" normalizeH="0" baseline="0" noProof="0" dirty="0">
              <a:ln>
                <a:noFill/>
              </a:ln>
              <a:solidFill>
                <a:srgbClr val="FFFFFF"/>
              </a:solidFill>
              <a:effectLst/>
              <a:uLnTx/>
              <a:uFillTx/>
              <a:latin typeface="Calibri Light"/>
              <a:ea typeface="+mn-ea"/>
              <a:cs typeface="+mn-cs"/>
            </a:endParaRPr>
          </a:p>
        </p:txBody>
      </p:sp>
      <p:sp>
        <p:nvSpPr>
          <p:cNvPr id="4" name="TextBox 3">
            <a:extLst>
              <a:ext uri="{FF2B5EF4-FFF2-40B4-BE49-F238E27FC236}">
                <a16:creationId xmlns:a16="http://schemas.microsoft.com/office/drawing/2014/main" id="{850302AD-B612-68C5-6EBC-BD4012828EE4}"/>
              </a:ext>
            </a:extLst>
          </p:cNvPr>
          <p:cNvSpPr txBox="1"/>
          <p:nvPr/>
        </p:nvSpPr>
        <p:spPr>
          <a:xfrm>
            <a:off x="261257" y="212580"/>
            <a:ext cx="11618886" cy="43088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C4C02"/>
                </a:solidFill>
                <a:effectLst/>
                <a:uLnTx/>
                <a:uFillTx/>
                <a:latin typeface="Calibri Light"/>
                <a:ea typeface="+mn-ea"/>
                <a:cs typeface="+mn-cs"/>
              </a:rPr>
              <a:t>Kingery </a:t>
            </a:r>
            <a:r>
              <a:rPr kumimoji="0" lang="en-US" sz="2800" b="0" i="0" u="none" strike="noStrike" kern="1200" cap="none" spc="0" normalizeH="0" baseline="0" noProof="0" dirty="0" err="1">
                <a:ln>
                  <a:noFill/>
                </a:ln>
                <a:solidFill>
                  <a:srgbClr val="FC4C02"/>
                </a:solidFill>
                <a:effectLst/>
                <a:uLnTx/>
                <a:uFillTx/>
                <a:latin typeface="Calibri Light"/>
                <a:ea typeface="+mn-ea"/>
                <a:cs typeface="+mn-cs"/>
              </a:rPr>
              <a:t>Bulmash</a:t>
            </a:r>
            <a:r>
              <a:rPr kumimoji="0" lang="en-US" sz="2800" b="0" i="0" u="none" strike="noStrike" kern="1200" cap="none" spc="0" normalizeH="0" baseline="0" noProof="0" dirty="0">
                <a:ln>
                  <a:noFill/>
                </a:ln>
                <a:solidFill>
                  <a:srgbClr val="FC4C02"/>
                </a:solidFill>
                <a:effectLst/>
                <a:uLnTx/>
                <a:uFillTx/>
                <a:latin typeface="Calibri Light"/>
                <a:ea typeface="+mn-ea"/>
                <a:cs typeface="+mn-cs"/>
              </a:rPr>
              <a:t> for a) hemispherical surface burst and b) spherical free-air burst</a:t>
            </a:r>
          </a:p>
        </p:txBody>
      </p:sp>
    </p:spTree>
    <p:extLst>
      <p:ext uri="{BB962C8B-B14F-4D97-AF65-F5344CB8AC3E}">
        <p14:creationId xmlns:p14="http://schemas.microsoft.com/office/powerpoint/2010/main" val="160365022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F44623A-3680-8B75-93BA-D5ECCE88E327}"/>
              </a:ext>
            </a:extLst>
          </p:cNvPr>
          <p:cNvSpPr txBox="1">
            <a:spLocks/>
          </p:cNvSpPr>
          <p:nvPr/>
        </p:nvSpPr>
        <p:spPr>
          <a:xfrm>
            <a:off x="750242" y="632990"/>
            <a:ext cx="4062643" cy="1043409"/>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2800" b="0" i="0" u="none" strike="noStrike" kern="1200" cap="none" spc="0" normalizeH="0" baseline="0" noProof="0" dirty="0">
                <a:ln>
                  <a:noFill/>
                </a:ln>
                <a:solidFill>
                  <a:srgbClr val="FC4C02"/>
                </a:solidFill>
                <a:effectLst/>
                <a:uLnTx/>
                <a:uFillTx/>
                <a:latin typeface="Calibri Light"/>
                <a:ea typeface="+mn-ea"/>
                <a:cs typeface="+mn-cs"/>
              </a:rPr>
              <a:t>The negative phase</a:t>
            </a:r>
          </a:p>
        </p:txBody>
      </p:sp>
      <p:sp>
        <p:nvSpPr>
          <p:cNvPr id="4" name="TextBox 3">
            <a:extLst>
              <a:ext uri="{FF2B5EF4-FFF2-40B4-BE49-F238E27FC236}">
                <a16:creationId xmlns:a16="http://schemas.microsoft.com/office/drawing/2014/main" id="{733A5B25-CA9A-DBBE-8C1F-C2464665E993}"/>
              </a:ext>
            </a:extLst>
          </p:cNvPr>
          <p:cNvSpPr txBox="1"/>
          <p:nvPr/>
        </p:nvSpPr>
        <p:spPr>
          <a:xfrm>
            <a:off x="518474" y="1774372"/>
            <a:ext cx="4064409" cy="2754086"/>
          </a:xfrm>
          <a:prstGeom prst="rect">
            <a:avLst/>
          </a:prstGeom>
        </p:spPr>
        <p:txBody>
          <a:bodyPr vert="horz" lIns="91440" tIns="45720" rIns="91440" bIns="45720" rtlCol="0" anchor="t">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3D4146"/>
                </a:solidFill>
                <a:effectLst/>
                <a:uLnTx/>
                <a:uFillTx/>
                <a:latin typeface="Calibri Light"/>
                <a:ea typeface="+mn-ea"/>
                <a:cs typeface="+mn-cs"/>
              </a:rPr>
              <a:t>Following the positive phase of a blast comes a period where the pressure falls below atmospheric pressure known as the negative phase. Whilst the positive phase of the blast is well understood, validation of the negative phase is rare in the literature, and as such it is often incorrectly treated or neglected altogether. </a:t>
            </a:r>
          </a:p>
        </p:txBody>
      </p:sp>
      <p:pic>
        <p:nvPicPr>
          <p:cNvPr id="5" name="Content Placeholder 8" descr="Diagram&#10;&#10;Description automatically generated">
            <a:extLst>
              <a:ext uri="{FF2B5EF4-FFF2-40B4-BE49-F238E27FC236}">
                <a16:creationId xmlns:a16="http://schemas.microsoft.com/office/drawing/2014/main" id="{70F0CD26-0884-257D-CB34-A77E33C46166}"/>
              </a:ext>
            </a:extLst>
          </p:cNvPr>
          <p:cNvPicPr>
            <a:picLocks noChangeAspect="1"/>
          </p:cNvPicPr>
          <p:nvPr/>
        </p:nvPicPr>
        <p:blipFill rotWithShape="1">
          <a:blip r:embed="rId3" cstate="screen">
            <a:extLst>
              <a:ext uri="{28A0092B-C50C-407E-A947-70E740481C1C}">
                <a14:useLocalDpi xmlns:a14="http://schemas.microsoft.com/office/drawing/2010/main"/>
              </a:ext>
            </a:extLst>
          </a:blip>
          <a:stretch/>
        </p:blipFill>
        <p:spPr>
          <a:xfrm>
            <a:off x="6038101" y="1319325"/>
            <a:ext cx="5510771" cy="3926424"/>
          </a:xfrm>
          <a:prstGeom prst="rect">
            <a:avLst/>
          </a:prstGeom>
        </p:spPr>
      </p:pic>
    </p:spTree>
    <p:extLst>
      <p:ext uri="{BB962C8B-B14F-4D97-AF65-F5344CB8AC3E}">
        <p14:creationId xmlns:p14="http://schemas.microsoft.com/office/powerpoint/2010/main" val="339150840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370014" y="1496505"/>
            <a:ext cx="3612051" cy="3864989"/>
          </a:xfrm>
        </p:spPr>
        <p:txBody>
          <a:bodyPr wrap="square"/>
          <a:lstStyle/>
          <a:p>
            <a:r>
              <a:rPr lang="en-GB" sz="2400" dirty="0"/>
              <a:t>Positive and negative phase reflected blast wave parameters for hemispherical charges of TNT on the surface</a:t>
            </a:r>
          </a:p>
          <a:p>
            <a:pPr marL="457200" indent="-457200">
              <a:buFont typeface="Wingdings" pitchFamily="2" charset="2"/>
              <a:buChar char="Ø"/>
            </a:pPr>
            <a:r>
              <a:rPr lang="en-GB" sz="2400" dirty="0"/>
              <a:t>Impact on glazing</a:t>
            </a:r>
          </a:p>
          <a:p>
            <a:pPr marL="457200" indent="-457200">
              <a:buFont typeface="Wingdings" pitchFamily="2" charset="2"/>
              <a:buChar char="Ø"/>
            </a:pPr>
            <a:r>
              <a:rPr lang="en-GB" sz="2400" dirty="0"/>
              <a:t>Impact on elastic properties of structures</a:t>
            </a:r>
          </a:p>
          <a:p>
            <a:pPr marL="457200" indent="-457200">
              <a:buFont typeface="Wingdings" pitchFamily="2" charset="2"/>
              <a:buChar char="Ø"/>
            </a:pPr>
            <a:endParaRPr lang="en-GB" sz="2400" dirty="0"/>
          </a:p>
          <a:p>
            <a:endParaRPr lang="en-US" sz="2400" dirty="0"/>
          </a:p>
        </p:txBody>
      </p:sp>
      <p:pic>
        <p:nvPicPr>
          <p:cNvPr id="8" name="Picture 7" descr="Chart&#10;&#10;Description automatically generated">
            <a:extLst>
              <a:ext uri="{FF2B5EF4-FFF2-40B4-BE49-F238E27FC236}">
                <a16:creationId xmlns:a16="http://schemas.microsoft.com/office/drawing/2014/main" id="{61C7B640-830A-C10C-3E01-23DA7FE3185C}"/>
              </a:ext>
            </a:extLst>
          </p:cNvPr>
          <p:cNvPicPr>
            <a:picLocks noChangeAspect="1"/>
          </p:cNvPicPr>
          <p:nvPr/>
        </p:nvPicPr>
        <p:blipFill>
          <a:blip r:embed="rId3"/>
          <a:stretch>
            <a:fillRect/>
          </a:stretch>
        </p:blipFill>
        <p:spPr>
          <a:xfrm>
            <a:off x="4163790" y="246669"/>
            <a:ext cx="7767829" cy="6364662"/>
          </a:xfrm>
          <a:prstGeom prst="rect">
            <a:avLst/>
          </a:prstGeom>
        </p:spPr>
      </p:pic>
    </p:spTree>
    <p:extLst>
      <p:ext uri="{BB962C8B-B14F-4D97-AF65-F5344CB8AC3E}">
        <p14:creationId xmlns:p14="http://schemas.microsoft.com/office/powerpoint/2010/main" val="315551339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4DE2D3F-3684-6D99-6776-F070490CDA5E}"/>
              </a:ext>
            </a:extLst>
          </p:cNvPr>
          <p:cNvSpPr>
            <a:spLocks noGrp="1"/>
          </p:cNvSpPr>
          <p:nvPr>
            <p:ph type="body" sz="quarter" idx="17"/>
          </p:nvPr>
        </p:nvSpPr>
        <p:spPr/>
        <p:txBody>
          <a:bodyPr/>
          <a:lstStyle/>
          <a:p>
            <a:endParaRPr lang="en-US"/>
          </a:p>
        </p:txBody>
      </p:sp>
      <p:sp>
        <p:nvSpPr>
          <p:cNvPr id="3" name="Slide Number Placeholder 2">
            <a:extLst>
              <a:ext uri="{FF2B5EF4-FFF2-40B4-BE49-F238E27FC236}">
                <a16:creationId xmlns:a16="http://schemas.microsoft.com/office/drawing/2014/main" id="{80C7159D-BC9A-6FD2-F9F4-BC17F8839E88}"/>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4" name="Title 3">
            <a:extLst>
              <a:ext uri="{FF2B5EF4-FFF2-40B4-BE49-F238E27FC236}">
                <a16:creationId xmlns:a16="http://schemas.microsoft.com/office/drawing/2014/main" id="{34A9CF07-F5D5-035E-1595-61F4922F6A21}"/>
              </a:ext>
            </a:extLst>
          </p:cNvPr>
          <p:cNvSpPr>
            <a:spLocks noGrp="1"/>
          </p:cNvSpPr>
          <p:nvPr>
            <p:ph type="title"/>
          </p:nvPr>
        </p:nvSpPr>
        <p:spPr>
          <a:xfrm>
            <a:off x="0" y="408169"/>
            <a:ext cx="6094800" cy="1260000"/>
          </a:xfrm>
        </p:spPr>
        <p:txBody>
          <a:bodyPr/>
          <a:lstStyle/>
          <a:p>
            <a:r>
              <a:rPr lang="en-US" dirty="0"/>
              <a:t>Effect of external blast (indicative)</a:t>
            </a:r>
          </a:p>
        </p:txBody>
      </p:sp>
      <p:graphicFrame>
        <p:nvGraphicFramePr>
          <p:cNvPr id="7" name="Content Placeholder 6">
            <a:extLst>
              <a:ext uri="{FF2B5EF4-FFF2-40B4-BE49-F238E27FC236}">
                <a16:creationId xmlns:a16="http://schemas.microsoft.com/office/drawing/2014/main" id="{D7BEA566-4FE2-63D9-5DCB-D07B9E3D5461}"/>
              </a:ext>
            </a:extLst>
          </p:cNvPr>
          <p:cNvGraphicFramePr>
            <a:graphicFrameLocks noGrp="1"/>
          </p:cNvGraphicFramePr>
          <p:nvPr>
            <p:ph sz="quarter" idx="16"/>
          </p:nvPr>
        </p:nvGraphicFramePr>
        <p:xfrm>
          <a:off x="685249" y="1741324"/>
          <a:ext cx="11172824" cy="4287520"/>
        </p:xfrm>
        <a:graphic>
          <a:graphicData uri="http://schemas.openxmlformats.org/drawingml/2006/table">
            <a:tbl>
              <a:tblPr firstRow="1" bandRow="1">
                <a:tableStyleId>{0E3FDE45-AF77-4B5C-9715-49D594BDF05E}</a:tableStyleId>
              </a:tblPr>
              <a:tblGrid>
                <a:gridCol w="1476911">
                  <a:extLst>
                    <a:ext uri="{9D8B030D-6E8A-4147-A177-3AD203B41FA5}">
                      <a16:colId xmlns:a16="http://schemas.microsoft.com/office/drawing/2014/main" val="279638755"/>
                    </a:ext>
                  </a:extLst>
                </a:gridCol>
                <a:gridCol w="1531917">
                  <a:extLst>
                    <a:ext uri="{9D8B030D-6E8A-4147-A177-3AD203B41FA5}">
                      <a16:colId xmlns:a16="http://schemas.microsoft.com/office/drawing/2014/main" val="3558735403"/>
                    </a:ext>
                  </a:extLst>
                </a:gridCol>
                <a:gridCol w="1591293">
                  <a:extLst>
                    <a:ext uri="{9D8B030D-6E8A-4147-A177-3AD203B41FA5}">
                      <a16:colId xmlns:a16="http://schemas.microsoft.com/office/drawing/2014/main" val="957226059"/>
                    </a:ext>
                  </a:extLst>
                </a:gridCol>
                <a:gridCol w="6572703">
                  <a:extLst>
                    <a:ext uri="{9D8B030D-6E8A-4147-A177-3AD203B41FA5}">
                      <a16:colId xmlns:a16="http://schemas.microsoft.com/office/drawing/2014/main" val="724882095"/>
                    </a:ext>
                  </a:extLst>
                </a:gridCol>
              </a:tblGrid>
              <a:tr h="370840">
                <a:tc>
                  <a:txBody>
                    <a:bodyPr/>
                    <a:lstStyle/>
                    <a:p>
                      <a:r>
                        <a:rPr lang="en-US" sz="1600" dirty="0"/>
                        <a:t>Overpressure (bar)</a:t>
                      </a:r>
                    </a:p>
                  </a:txBody>
                  <a:tcPr/>
                </a:tc>
                <a:tc>
                  <a:txBody>
                    <a:bodyPr/>
                    <a:lstStyle/>
                    <a:p>
                      <a:r>
                        <a:rPr lang="en-US" sz="1600" dirty="0"/>
                        <a:t>Overpressure (kPa)</a:t>
                      </a:r>
                    </a:p>
                  </a:txBody>
                  <a:tcPr/>
                </a:tc>
                <a:tc>
                  <a:txBody>
                    <a:bodyPr/>
                    <a:lstStyle/>
                    <a:p>
                      <a:r>
                        <a:rPr lang="en-US" sz="1600" dirty="0"/>
                        <a:t>Overpressure (dB)</a:t>
                      </a:r>
                    </a:p>
                  </a:txBody>
                  <a:tcPr/>
                </a:tc>
                <a:tc>
                  <a:txBody>
                    <a:bodyPr/>
                    <a:lstStyle/>
                    <a:p>
                      <a:r>
                        <a:rPr lang="en-US" sz="1600" dirty="0"/>
                        <a:t>Effect</a:t>
                      </a:r>
                    </a:p>
                  </a:txBody>
                  <a:tcPr/>
                </a:tc>
                <a:extLst>
                  <a:ext uri="{0D108BD9-81ED-4DB2-BD59-A6C34878D82A}">
                    <a16:rowId xmlns:a16="http://schemas.microsoft.com/office/drawing/2014/main" val="2746365821"/>
                  </a:ext>
                </a:extLst>
              </a:tr>
              <a:tr h="370840">
                <a:tc>
                  <a:txBody>
                    <a:bodyPr/>
                    <a:lstStyle/>
                    <a:p>
                      <a:r>
                        <a:rPr lang="en-US" sz="1600" dirty="0"/>
                        <a:t>0.1</a:t>
                      </a:r>
                    </a:p>
                  </a:txBody>
                  <a:tcPr/>
                </a:tc>
                <a:tc>
                  <a:txBody>
                    <a:bodyPr/>
                    <a:lstStyle/>
                    <a:p>
                      <a:r>
                        <a:rPr lang="en-US" sz="1600" dirty="0"/>
                        <a:t>10</a:t>
                      </a:r>
                    </a:p>
                  </a:txBody>
                  <a:tcPr/>
                </a:tc>
                <a:tc>
                  <a:txBody>
                    <a:bodyPr/>
                    <a:lstStyle/>
                    <a:p>
                      <a:r>
                        <a:rPr lang="en-US" sz="1600" dirty="0"/>
                        <a:t>174</a:t>
                      </a:r>
                    </a:p>
                  </a:txBody>
                  <a:tcPr/>
                </a:tc>
                <a:tc>
                  <a:txBody>
                    <a:bodyPr/>
                    <a:lstStyle/>
                    <a:p>
                      <a:r>
                        <a:rPr lang="en-US" sz="1600" dirty="0"/>
                        <a:t>Eardrum damage</a:t>
                      </a:r>
                    </a:p>
                  </a:txBody>
                  <a:tcPr/>
                </a:tc>
                <a:extLst>
                  <a:ext uri="{0D108BD9-81ED-4DB2-BD59-A6C34878D82A}">
                    <a16:rowId xmlns:a16="http://schemas.microsoft.com/office/drawing/2014/main" val="54001210"/>
                  </a:ext>
                </a:extLst>
              </a:tr>
              <a:tr h="370840">
                <a:tc>
                  <a:txBody>
                    <a:bodyPr/>
                    <a:lstStyle/>
                    <a:p>
                      <a:r>
                        <a:rPr lang="en-US" sz="1600" dirty="0"/>
                        <a:t>0.3</a:t>
                      </a:r>
                    </a:p>
                  </a:txBody>
                  <a:tcPr/>
                </a:tc>
                <a:tc>
                  <a:txBody>
                    <a:bodyPr/>
                    <a:lstStyle/>
                    <a:p>
                      <a:r>
                        <a:rPr lang="en-US" sz="1600" dirty="0"/>
                        <a:t>30</a:t>
                      </a:r>
                    </a:p>
                  </a:txBody>
                  <a:tcPr/>
                </a:tc>
                <a:tc>
                  <a:txBody>
                    <a:bodyPr/>
                    <a:lstStyle/>
                    <a:p>
                      <a:r>
                        <a:rPr lang="en-US" sz="1600" dirty="0"/>
                        <a:t>183</a:t>
                      </a:r>
                    </a:p>
                  </a:txBody>
                  <a:tcPr/>
                </a:tc>
                <a:tc>
                  <a:txBody>
                    <a:bodyPr/>
                    <a:lstStyle/>
                    <a:p>
                      <a:r>
                        <a:rPr lang="en-US" sz="1600" dirty="0"/>
                        <a:t>Removes slates and chimney pots</a:t>
                      </a:r>
                    </a:p>
                  </a:txBody>
                  <a:tcPr/>
                </a:tc>
                <a:extLst>
                  <a:ext uri="{0D108BD9-81ED-4DB2-BD59-A6C34878D82A}">
                    <a16:rowId xmlns:a16="http://schemas.microsoft.com/office/drawing/2014/main" val="728683270"/>
                  </a:ext>
                </a:extLst>
              </a:tr>
              <a:tr h="370840">
                <a:tc>
                  <a:txBody>
                    <a:bodyPr/>
                    <a:lstStyle/>
                    <a:p>
                      <a:r>
                        <a:rPr lang="en-US" sz="1600" dirty="0"/>
                        <a:t>0.5</a:t>
                      </a:r>
                    </a:p>
                  </a:txBody>
                  <a:tcPr/>
                </a:tc>
                <a:tc>
                  <a:txBody>
                    <a:bodyPr/>
                    <a:lstStyle/>
                    <a:p>
                      <a:r>
                        <a:rPr lang="en-US" sz="1600" dirty="0"/>
                        <a:t>50</a:t>
                      </a:r>
                    </a:p>
                  </a:txBody>
                  <a:tcPr/>
                </a:tc>
                <a:tc>
                  <a:txBody>
                    <a:bodyPr/>
                    <a:lstStyle/>
                    <a:p>
                      <a:r>
                        <a:rPr lang="en-US" sz="1600" dirty="0"/>
                        <a:t>188</a:t>
                      </a:r>
                    </a:p>
                  </a:txBody>
                  <a:tcPr/>
                </a:tc>
                <a:tc>
                  <a:txBody>
                    <a:bodyPr/>
                    <a:lstStyle/>
                    <a:p>
                      <a:r>
                        <a:rPr lang="en-US" sz="1600" dirty="0"/>
                        <a:t>Severe damage to aircraft (external)</a:t>
                      </a:r>
                    </a:p>
                  </a:txBody>
                  <a:tcPr/>
                </a:tc>
                <a:extLst>
                  <a:ext uri="{0D108BD9-81ED-4DB2-BD59-A6C34878D82A}">
                    <a16:rowId xmlns:a16="http://schemas.microsoft.com/office/drawing/2014/main" val="444755674"/>
                  </a:ext>
                </a:extLst>
              </a:tr>
              <a:tr h="370840">
                <a:tc>
                  <a:txBody>
                    <a:bodyPr/>
                    <a:lstStyle/>
                    <a:p>
                      <a:r>
                        <a:rPr lang="en-US" sz="1600" dirty="0"/>
                        <a:t>0.7</a:t>
                      </a:r>
                    </a:p>
                  </a:txBody>
                  <a:tcPr/>
                </a:tc>
                <a:tc>
                  <a:txBody>
                    <a:bodyPr/>
                    <a:lstStyle/>
                    <a:p>
                      <a:r>
                        <a:rPr lang="en-US" sz="1600" dirty="0"/>
                        <a:t>70</a:t>
                      </a:r>
                    </a:p>
                  </a:txBody>
                  <a:tcPr/>
                </a:tc>
                <a:tc>
                  <a:txBody>
                    <a:bodyPr/>
                    <a:lstStyle/>
                    <a:p>
                      <a:r>
                        <a:rPr lang="en-US" sz="1600" dirty="0"/>
                        <a:t>191</a:t>
                      </a:r>
                    </a:p>
                  </a:txBody>
                  <a:tcPr/>
                </a:tc>
                <a:tc>
                  <a:txBody>
                    <a:bodyPr/>
                    <a:lstStyle/>
                    <a:p>
                      <a:r>
                        <a:rPr lang="en-US" sz="1600" dirty="0"/>
                        <a:t>Lung damage</a:t>
                      </a:r>
                    </a:p>
                  </a:txBody>
                  <a:tcPr/>
                </a:tc>
                <a:extLst>
                  <a:ext uri="{0D108BD9-81ED-4DB2-BD59-A6C34878D82A}">
                    <a16:rowId xmlns:a16="http://schemas.microsoft.com/office/drawing/2014/main" val="2212643203"/>
                  </a:ext>
                </a:extLst>
              </a:tr>
              <a:tr h="370840">
                <a:tc>
                  <a:txBody>
                    <a:bodyPr/>
                    <a:lstStyle/>
                    <a:p>
                      <a:r>
                        <a:rPr lang="en-US" sz="1600" dirty="0"/>
                        <a:t>1.0</a:t>
                      </a:r>
                    </a:p>
                  </a:txBody>
                  <a:tcPr/>
                </a:tc>
                <a:tc>
                  <a:txBody>
                    <a:bodyPr/>
                    <a:lstStyle/>
                    <a:p>
                      <a:r>
                        <a:rPr lang="en-US" sz="1600" dirty="0"/>
                        <a:t>100</a:t>
                      </a:r>
                    </a:p>
                  </a:txBody>
                  <a:tcPr/>
                </a:tc>
                <a:tc>
                  <a:txBody>
                    <a:bodyPr/>
                    <a:lstStyle/>
                    <a:p>
                      <a:r>
                        <a:rPr lang="en-US" sz="1600" dirty="0"/>
                        <a:t>194</a:t>
                      </a:r>
                    </a:p>
                  </a:txBody>
                  <a:tcPr/>
                </a:tc>
                <a:tc>
                  <a:txBody>
                    <a:bodyPr/>
                    <a:lstStyle/>
                    <a:p>
                      <a:r>
                        <a:rPr lang="en-US" sz="1600" dirty="0"/>
                        <a:t>Aircraft structures</a:t>
                      </a:r>
                    </a:p>
                  </a:txBody>
                  <a:tcPr/>
                </a:tc>
                <a:extLst>
                  <a:ext uri="{0D108BD9-81ED-4DB2-BD59-A6C34878D82A}">
                    <a16:rowId xmlns:a16="http://schemas.microsoft.com/office/drawing/2014/main" val="782667128"/>
                  </a:ext>
                </a:extLst>
              </a:tr>
              <a:tr h="370840">
                <a:tc>
                  <a:txBody>
                    <a:bodyPr/>
                    <a:lstStyle/>
                    <a:p>
                      <a:r>
                        <a:rPr lang="en-US" sz="1600" dirty="0"/>
                        <a:t>1.5</a:t>
                      </a:r>
                    </a:p>
                  </a:txBody>
                  <a:tcPr/>
                </a:tc>
                <a:tc>
                  <a:txBody>
                    <a:bodyPr/>
                    <a:lstStyle/>
                    <a:p>
                      <a:r>
                        <a:rPr lang="en-US" sz="1600" dirty="0"/>
                        <a:t>150</a:t>
                      </a:r>
                    </a:p>
                  </a:txBody>
                  <a:tcPr/>
                </a:tc>
                <a:tc>
                  <a:txBody>
                    <a:bodyPr/>
                    <a:lstStyle/>
                    <a:p>
                      <a:r>
                        <a:rPr lang="en-US" sz="1600" dirty="0"/>
                        <a:t>197</a:t>
                      </a:r>
                    </a:p>
                  </a:txBody>
                  <a:tcPr/>
                </a:tc>
                <a:tc>
                  <a:txBody>
                    <a:bodyPr/>
                    <a:lstStyle/>
                    <a:p>
                      <a:r>
                        <a:rPr lang="en-US" sz="1600" dirty="0"/>
                        <a:t>Structural damage begins</a:t>
                      </a:r>
                    </a:p>
                  </a:txBody>
                  <a:tcPr/>
                </a:tc>
                <a:extLst>
                  <a:ext uri="{0D108BD9-81ED-4DB2-BD59-A6C34878D82A}">
                    <a16:rowId xmlns:a16="http://schemas.microsoft.com/office/drawing/2014/main" val="4169331990"/>
                  </a:ext>
                </a:extLst>
              </a:tr>
              <a:tr h="370840">
                <a:tc>
                  <a:txBody>
                    <a:bodyPr/>
                    <a:lstStyle/>
                    <a:p>
                      <a:r>
                        <a:rPr lang="en-US" sz="1600" dirty="0"/>
                        <a:t>2</a:t>
                      </a:r>
                    </a:p>
                  </a:txBody>
                  <a:tcPr/>
                </a:tc>
                <a:tc>
                  <a:txBody>
                    <a:bodyPr/>
                    <a:lstStyle/>
                    <a:p>
                      <a:r>
                        <a:rPr lang="en-US" sz="1600" dirty="0"/>
                        <a:t>200</a:t>
                      </a:r>
                    </a:p>
                  </a:txBody>
                  <a:tcPr/>
                </a:tc>
                <a:tc>
                  <a:txBody>
                    <a:bodyPr/>
                    <a:lstStyle/>
                    <a:p>
                      <a:r>
                        <a:rPr lang="en-US" sz="1600" dirty="0"/>
                        <a:t>200</a:t>
                      </a:r>
                    </a:p>
                  </a:txBody>
                  <a:tcPr/>
                </a:tc>
                <a:tc>
                  <a:txBody>
                    <a:bodyPr/>
                    <a:lstStyle/>
                    <a:p>
                      <a:r>
                        <a:rPr lang="en-US" sz="1600" dirty="0"/>
                        <a:t>Lethal threshold</a:t>
                      </a:r>
                    </a:p>
                  </a:txBody>
                  <a:tcPr/>
                </a:tc>
                <a:extLst>
                  <a:ext uri="{0D108BD9-81ED-4DB2-BD59-A6C34878D82A}">
                    <a16:rowId xmlns:a16="http://schemas.microsoft.com/office/drawing/2014/main" val="2396885315"/>
                  </a:ext>
                </a:extLst>
              </a:tr>
              <a:tr h="370840">
                <a:tc>
                  <a:txBody>
                    <a:bodyPr/>
                    <a:lstStyle/>
                    <a:p>
                      <a:r>
                        <a:rPr lang="en-US" sz="1600" dirty="0"/>
                        <a:t>2 - 3</a:t>
                      </a:r>
                    </a:p>
                  </a:txBody>
                  <a:tcPr/>
                </a:tc>
                <a:tc>
                  <a:txBody>
                    <a:bodyPr/>
                    <a:lstStyle/>
                    <a:p>
                      <a:r>
                        <a:rPr lang="en-US" sz="1600" dirty="0"/>
                        <a:t>200 - 300</a:t>
                      </a:r>
                    </a:p>
                  </a:txBody>
                  <a:tcPr/>
                </a:tc>
                <a:tc>
                  <a:txBody>
                    <a:bodyPr/>
                    <a:lstStyle/>
                    <a:p>
                      <a:r>
                        <a:rPr lang="en-US" sz="1600" dirty="0"/>
                        <a:t>200 - 204</a:t>
                      </a:r>
                    </a:p>
                  </a:txBody>
                  <a:tcPr/>
                </a:tc>
                <a:tc>
                  <a:txBody>
                    <a:bodyPr/>
                    <a:lstStyle/>
                    <a:p>
                      <a:r>
                        <a:rPr lang="en-US" sz="1600" dirty="0"/>
                        <a:t>Ship’s compartment</a:t>
                      </a:r>
                    </a:p>
                  </a:txBody>
                  <a:tcPr/>
                </a:tc>
                <a:extLst>
                  <a:ext uri="{0D108BD9-81ED-4DB2-BD59-A6C34878D82A}">
                    <a16:rowId xmlns:a16="http://schemas.microsoft.com/office/drawing/2014/main" val="2617935385"/>
                  </a:ext>
                </a:extLst>
              </a:tr>
              <a:tr h="370840">
                <a:tc>
                  <a:txBody>
                    <a:bodyPr/>
                    <a:lstStyle/>
                    <a:p>
                      <a:r>
                        <a:rPr lang="en-US" sz="1600" dirty="0"/>
                        <a:t>3</a:t>
                      </a:r>
                    </a:p>
                  </a:txBody>
                  <a:tcPr/>
                </a:tc>
                <a:tc>
                  <a:txBody>
                    <a:bodyPr/>
                    <a:lstStyle/>
                    <a:p>
                      <a:r>
                        <a:rPr lang="en-US" sz="1600" dirty="0"/>
                        <a:t>300</a:t>
                      </a:r>
                    </a:p>
                  </a:txBody>
                  <a:tcPr/>
                </a:tc>
                <a:tc>
                  <a:txBody>
                    <a:bodyPr/>
                    <a:lstStyle/>
                    <a:p>
                      <a:r>
                        <a:rPr lang="en-US" sz="1600" dirty="0"/>
                        <a:t>204</a:t>
                      </a:r>
                    </a:p>
                  </a:txBody>
                  <a:tcPr/>
                </a:tc>
                <a:tc>
                  <a:txBody>
                    <a:bodyPr/>
                    <a:lstStyle/>
                    <a:p>
                      <a:r>
                        <a:rPr lang="en-US" sz="1600" dirty="0"/>
                        <a:t>50% lethal</a:t>
                      </a:r>
                    </a:p>
                  </a:txBody>
                  <a:tcPr/>
                </a:tc>
                <a:extLst>
                  <a:ext uri="{0D108BD9-81ED-4DB2-BD59-A6C34878D82A}">
                    <a16:rowId xmlns:a16="http://schemas.microsoft.com/office/drawing/2014/main" val="2359187535"/>
                  </a:ext>
                </a:extLst>
              </a:tr>
              <a:tr h="370840">
                <a:tc>
                  <a:txBody>
                    <a:bodyPr/>
                    <a:lstStyle/>
                    <a:p>
                      <a:r>
                        <a:rPr lang="en-US" sz="1600" dirty="0"/>
                        <a:t>6</a:t>
                      </a:r>
                    </a:p>
                  </a:txBody>
                  <a:tcPr/>
                </a:tc>
                <a:tc>
                  <a:txBody>
                    <a:bodyPr/>
                    <a:lstStyle/>
                    <a:p>
                      <a:r>
                        <a:rPr lang="en-US" sz="1600" dirty="0"/>
                        <a:t>600</a:t>
                      </a:r>
                    </a:p>
                  </a:txBody>
                  <a:tcPr/>
                </a:tc>
                <a:tc>
                  <a:txBody>
                    <a:bodyPr/>
                    <a:lstStyle/>
                    <a:p>
                      <a:r>
                        <a:rPr lang="en-US" sz="1600" dirty="0"/>
                        <a:t>210</a:t>
                      </a:r>
                    </a:p>
                  </a:txBody>
                  <a:tcPr/>
                </a:tc>
                <a:tc>
                  <a:txBody>
                    <a:bodyPr/>
                    <a:lstStyle/>
                    <a:p>
                      <a:r>
                        <a:rPr lang="en-US" sz="1600" dirty="0"/>
                        <a:t>100% lethal</a:t>
                      </a:r>
                    </a:p>
                  </a:txBody>
                  <a:tcPr/>
                </a:tc>
                <a:extLst>
                  <a:ext uri="{0D108BD9-81ED-4DB2-BD59-A6C34878D82A}">
                    <a16:rowId xmlns:a16="http://schemas.microsoft.com/office/drawing/2014/main" val="208457975"/>
                  </a:ext>
                </a:extLst>
              </a:tr>
            </a:tbl>
          </a:graphicData>
        </a:graphic>
      </p:graphicFrame>
    </p:spTree>
    <p:extLst>
      <p:ext uri="{BB962C8B-B14F-4D97-AF65-F5344CB8AC3E}">
        <p14:creationId xmlns:p14="http://schemas.microsoft.com/office/powerpoint/2010/main" val="349487005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49" name="Picture 1" descr="page45image34324592">
            <a:extLst>
              <a:ext uri="{FF2B5EF4-FFF2-40B4-BE49-F238E27FC236}">
                <a16:creationId xmlns:a16="http://schemas.microsoft.com/office/drawing/2014/main" id="{11AAAF81-A362-D596-CE2E-AFD9195448D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846" t="8462" r="3462" b="8205"/>
          <a:stretch/>
        </p:blipFill>
        <p:spPr bwMode="auto">
          <a:xfrm>
            <a:off x="545123" y="1578674"/>
            <a:ext cx="5390010" cy="3634341"/>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page46image51360560">
            <a:extLst>
              <a:ext uri="{FF2B5EF4-FFF2-40B4-BE49-F238E27FC236}">
                <a16:creationId xmlns:a16="http://schemas.microsoft.com/office/drawing/2014/main" id="{A15DE219-020B-1FFA-8A9A-DD79291F8EE7}"/>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256865" y="1554303"/>
            <a:ext cx="5575048" cy="3568030"/>
          </a:xfrm>
          <a:prstGeom prst="rect">
            <a:avLst/>
          </a:prstGeom>
          <a:noFill/>
          <a:extLst>
            <a:ext uri="{909E8E84-426E-40DD-AFC4-6F175D3DCCD1}">
              <a14:hiddenFill xmlns:a14="http://schemas.microsoft.com/office/drawing/2010/main">
                <a:solidFill>
                  <a:srgbClr val="FFFFFF"/>
                </a:solidFill>
              </a14:hiddenFill>
            </a:ext>
          </a:extLst>
        </p:spPr>
      </p:pic>
      <p:sp>
        <p:nvSpPr>
          <p:cNvPr id="2" name="Content Placeholder 1">
            <a:extLst>
              <a:ext uri="{FF2B5EF4-FFF2-40B4-BE49-F238E27FC236}">
                <a16:creationId xmlns:a16="http://schemas.microsoft.com/office/drawing/2014/main" id="{880B7BC7-6872-CB59-8904-11113C039458}"/>
              </a:ext>
            </a:extLst>
          </p:cNvPr>
          <p:cNvSpPr txBox="1">
            <a:spLocks/>
          </p:cNvSpPr>
          <p:nvPr/>
        </p:nvSpPr>
        <p:spPr>
          <a:xfrm>
            <a:off x="6096000" y="31087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External blast against aircraft</a:t>
            </a:r>
          </a:p>
        </p:txBody>
      </p:sp>
    </p:spTree>
    <p:extLst>
      <p:ext uri="{BB962C8B-B14F-4D97-AF65-F5344CB8AC3E}">
        <p14:creationId xmlns:p14="http://schemas.microsoft.com/office/powerpoint/2010/main" val="32216876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0C1A9-6EC6-950C-C333-686B7AFC5594}"/>
              </a:ext>
            </a:extLst>
          </p:cNvPr>
          <p:cNvSpPr>
            <a:spLocks noGrp="1"/>
          </p:cNvSpPr>
          <p:nvPr>
            <p:ph type="title"/>
          </p:nvPr>
        </p:nvSpPr>
        <p:spPr>
          <a:xfrm>
            <a:off x="169534" y="-173388"/>
            <a:ext cx="11481847" cy="1325563"/>
          </a:xfrm>
        </p:spPr>
        <p:txBody>
          <a:bodyPr/>
          <a:lstStyle/>
          <a:p>
            <a:r>
              <a:rPr lang="en-US" dirty="0"/>
              <a:t>The Effect of Internal Blast</a:t>
            </a:r>
          </a:p>
        </p:txBody>
      </p:sp>
      <p:pic>
        <p:nvPicPr>
          <p:cNvPr id="4" name="Picture 3">
            <a:extLst>
              <a:ext uri="{FF2B5EF4-FFF2-40B4-BE49-F238E27FC236}">
                <a16:creationId xmlns:a16="http://schemas.microsoft.com/office/drawing/2014/main" id="{94DBE221-AD90-A335-CD0F-896D93BF7BBB}"/>
              </a:ext>
            </a:extLst>
          </p:cNvPr>
          <p:cNvPicPr>
            <a:picLocks noChangeAspect="1"/>
          </p:cNvPicPr>
          <p:nvPr/>
        </p:nvPicPr>
        <p:blipFill rotWithShape="1">
          <a:blip r:embed="rId2"/>
          <a:srcRect l="2565" t="20000" r="3783" b="2820"/>
          <a:stretch/>
        </p:blipFill>
        <p:spPr>
          <a:xfrm>
            <a:off x="2285093" y="1456441"/>
            <a:ext cx="6875236" cy="4249384"/>
          </a:xfrm>
          <a:prstGeom prst="rect">
            <a:avLst/>
          </a:prstGeom>
          <a:noFill/>
        </p:spPr>
      </p:pic>
    </p:spTree>
    <p:extLst>
      <p:ext uri="{BB962C8B-B14F-4D97-AF65-F5344CB8AC3E}">
        <p14:creationId xmlns:p14="http://schemas.microsoft.com/office/powerpoint/2010/main" val="70279336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outdoor, weapon&#10;&#10;Description automatically generated">
            <a:extLst>
              <a:ext uri="{FF2B5EF4-FFF2-40B4-BE49-F238E27FC236}">
                <a16:creationId xmlns:a16="http://schemas.microsoft.com/office/drawing/2014/main" id="{F4AF898D-57BD-69D5-1B72-29713D45F5BD}"/>
              </a:ext>
            </a:extLst>
          </p:cNvPr>
          <p:cNvPicPr>
            <a:picLocks noChangeAspect="1"/>
          </p:cNvPicPr>
          <p:nvPr/>
        </p:nvPicPr>
        <p:blipFill rotWithShape="1">
          <a:blip r:embed="rId3"/>
          <a:srcRect l="67" r="4053" b="-1"/>
          <a:stretch/>
        </p:blipFill>
        <p:spPr>
          <a:xfrm>
            <a:off x="2522356"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838200" y="365125"/>
            <a:ext cx="3822189" cy="1899912"/>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dirty="0">
                <a:solidFill>
                  <a:schemeClr val="tx1"/>
                </a:solidFill>
                <a:latin typeface="+mj-lt"/>
                <a:ea typeface="+mj-ea"/>
                <a:cs typeface="+mj-cs"/>
                <a:hlinkClick r:id="rId4"/>
              </a:rPr>
              <a:t>Fuel Air Explosions </a:t>
            </a:r>
            <a:endParaRPr lang="en-US" sz="4000" dirty="0">
              <a:solidFill>
                <a:schemeClr val="tx1"/>
              </a:solidFill>
              <a:latin typeface="+mj-lt"/>
              <a:ea typeface="+mj-ea"/>
              <a:cs typeface="+mj-cs"/>
            </a:endParaRPr>
          </a:p>
        </p:txBody>
      </p:sp>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292042" y="2265037"/>
            <a:ext cx="3822189" cy="3742762"/>
          </a:xfrm>
        </p:spPr>
        <p:txBody>
          <a:bodyPr vert="horz" wrap="square" lIns="91440" tIns="45720" rIns="91440" bIns="45720" rtlCol="0">
            <a:normAutofit fontScale="92500" lnSpcReduction="20000"/>
          </a:bodyPr>
          <a:lstStyle/>
          <a:p>
            <a:pPr marL="457200" indent="-228600">
              <a:buFont typeface="Arial" panose="020B0604020202020204" pitchFamily="34" charset="0"/>
              <a:buChar char="•"/>
            </a:pPr>
            <a:r>
              <a:rPr lang="en-US" sz="2000" dirty="0">
                <a:solidFill>
                  <a:schemeClr val="tx1"/>
                </a:solidFill>
              </a:rPr>
              <a:t>FAE are volatile liquids (and dusts) with broad LEL and UEL</a:t>
            </a:r>
          </a:p>
          <a:p>
            <a:pPr marL="457200" indent="-228600">
              <a:buFont typeface="Arial" panose="020B0604020202020204" pitchFamily="34" charset="0"/>
              <a:buChar char="•"/>
            </a:pPr>
            <a:r>
              <a:rPr lang="en-US" sz="2000" dirty="0">
                <a:solidFill>
                  <a:schemeClr val="tx1"/>
                </a:solidFill>
              </a:rPr>
              <a:t>Disseminated by an explosive bursting charge</a:t>
            </a:r>
          </a:p>
          <a:p>
            <a:pPr marL="457200" indent="-228600">
              <a:buFont typeface="Arial" panose="020B0604020202020204" pitchFamily="34" charset="0"/>
              <a:buChar char="•"/>
            </a:pPr>
            <a:r>
              <a:rPr lang="en-US" sz="2000" dirty="0">
                <a:solidFill>
                  <a:schemeClr val="tx1"/>
                </a:solidFill>
              </a:rPr>
              <a:t>Delay allows </a:t>
            </a:r>
            <a:r>
              <a:rPr lang="en-US" sz="2000" dirty="0" err="1">
                <a:solidFill>
                  <a:schemeClr val="tx1"/>
                </a:solidFill>
              </a:rPr>
              <a:t>vapour</a:t>
            </a:r>
            <a:r>
              <a:rPr lang="en-US" sz="2000" dirty="0">
                <a:solidFill>
                  <a:schemeClr val="tx1"/>
                </a:solidFill>
              </a:rPr>
              <a:t> cloud to expand and mix with air</a:t>
            </a:r>
          </a:p>
          <a:p>
            <a:pPr marL="457200" indent="-228600">
              <a:buFont typeface="Arial" panose="020B0604020202020204" pitchFamily="34" charset="0"/>
              <a:buChar char="•"/>
            </a:pPr>
            <a:r>
              <a:rPr lang="en-US" sz="2000" dirty="0" err="1">
                <a:solidFill>
                  <a:schemeClr val="tx1"/>
                </a:solidFill>
              </a:rPr>
              <a:t>Fuze</a:t>
            </a:r>
            <a:r>
              <a:rPr lang="en-US" sz="2000" dirty="0">
                <a:solidFill>
                  <a:schemeClr val="tx1"/>
                </a:solidFill>
              </a:rPr>
              <a:t> is on a delay (burn to detonation or detonation)</a:t>
            </a:r>
          </a:p>
          <a:p>
            <a:pPr marL="457200" indent="-228600">
              <a:buFont typeface="Arial" panose="020B0604020202020204" pitchFamily="34" charset="0"/>
              <a:buChar char="•"/>
            </a:pPr>
            <a:r>
              <a:rPr lang="en-US" sz="2000" dirty="0">
                <a:solidFill>
                  <a:schemeClr val="tx1"/>
                </a:solidFill>
              </a:rPr>
              <a:t>Overpressure remains high over distance (lower peak pressure but higher impulse than solid charge equivalent</a:t>
            </a:r>
          </a:p>
          <a:p>
            <a:pPr marL="457200" indent="-228600">
              <a:buFont typeface="Arial" panose="020B0604020202020204" pitchFamily="34" charset="0"/>
              <a:buChar char="•"/>
            </a:pPr>
            <a:r>
              <a:rPr lang="en-US" sz="2000" dirty="0">
                <a:solidFill>
                  <a:schemeClr val="tx1"/>
                </a:solidFill>
              </a:rPr>
              <a:t>Detonation velocities much lower (2000 ms</a:t>
            </a:r>
            <a:r>
              <a:rPr lang="en-US" sz="2000" baseline="30000" dirty="0">
                <a:solidFill>
                  <a:schemeClr val="tx1"/>
                </a:solidFill>
              </a:rPr>
              <a:t>-1</a:t>
            </a:r>
            <a:r>
              <a:rPr lang="en-US" sz="2000" dirty="0">
                <a:solidFill>
                  <a:schemeClr val="tx1"/>
                </a:solidFill>
              </a:rPr>
              <a:t>)</a:t>
            </a:r>
          </a:p>
          <a:p>
            <a:pPr indent="-228600">
              <a:buFont typeface="Arial" panose="020B0604020202020204" pitchFamily="34" charset="0"/>
              <a:buChar char="•"/>
            </a:pPr>
            <a:endParaRPr lang="en-US" sz="2000" dirty="0">
              <a:solidFill>
                <a:schemeClr val="tx1"/>
              </a:solidFill>
            </a:endParaRPr>
          </a:p>
          <a:p>
            <a:pPr lvl="1"/>
            <a:endParaRPr lang="en-US" sz="2000" dirty="0"/>
          </a:p>
        </p:txBody>
      </p:sp>
      <p:sp>
        <p:nvSpPr>
          <p:cNvPr id="8" name="TextBox 7">
            <a:extLst>
              <a:ext uri="{FF2B5EF4-FFF2-40B4-BE49-F238E27FC236}">
                <a16:creationId xmlns:a16="http://schemas.microsoft.com/office/drawing/2014/main" id="{0F0EBC50-15B8-89F3-6D79-B29A212AF01E}"/>
              </a:ext>
            </a:extLst>
          </p:cNvPr>
          <p:cNvSpPr txBox="1"/>
          <p:nvPr/>
        </p:nvSpPr>
        <p:spPr>
          <a:xfrm>
            <a:off x="143797" y="6248233"/>
            <a:ext cx="6098458" cy="369332"/>
          </a:xfrm>
          <a:prstGeom prst="rect">
            <a:avLst/>
          </a:prstGeom>
          <a:noFill/>
        </p:spPr>
        <p:txBody>
          <a:bodyPr wrap="square">
            <a:spAutoFit/>
          </a:bodyPr>
          <a:lstStyle/>
          <a:p>
            <a:r>
              <a:rPr lang="en-US" dirty="0"/>
              <a:t>Video: BLU-96/B 2000lb Fuel-Air Explosive (FAE II) Bomb</a:t>
            </a:r>
          </a:p>
        </p:txBody>
      </p:sp>
    </p:spTree>
    <p:extLst>
      <p:ext uri="{BB962C8B-B14F-4D97-AF65-F5344CB8AC3E}">
        <p14:creationId xmlns:p14="http://schemas.microsoft.com/office/powerpoint/2010/main" val="11301886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AAB44C57-72F0-9DF2-CF14-4779538C3C28}"/>
              </a:ext>
            </a:extLst>
          </p:cNvPr>
          <p:cNvGraphicFramePr>
            <a:graphicFrameLocks noGrp="1"/>
          </p:cNvGraphicFramePr>
          <p:nvPr>
            <p:extLst>
              <p:ext uri="{D42A27DB-BD31-4B8C-83A1-F6EECF244321}">
                <p14:modId xmlns:p14="http://schemas.microsoft.com/office/powerpoint/2010/main" val="1988073981"/>
              </p:ext>
            </p:extLst>
          </p:nvPr>
        </p:nvGraphicFramePr>
        <p:xfrm>
          <a:off x="1261035" y="1777501"/>
          <a:ext cx="9855200" cy="2595880"/>
        </p:xfrm>
        <a:graphic>
          <a:graphicData uri="http://schemas.openxmlformats.org/drawingml/2006/table">
            <a:tbl>
              <a:tblPr firstRow="1" bandRow="1">
                <a:tableStyleId>{5C22544A-7EE6-4342-B048-85BDC9FD1C3A}</a:tableStyleId>
              </a:tblPr>
              <a:tblGrid>
                <a:gridCol w="2463800">
                  <a:extLst>
                    <a:ext uri="{9D8B030D-6E8A-4147-A177-3AD203B41FA5}">
                      <a16:colId xmlns:a16="http://schemas.microsoft.com/office/drawing/2014/main" val="1323718833"/>
                    </a:ext>
                  </a:extLst>
                </a:gridCol>
                <a:gridCol w="2463800">
                  <a:extLst>
                    <a:ext uri="{9D8B030D-6E8A-4147-A177-3AD203B41FA5}">
                      <a16:colId xmlns:a16="http://schemas.microsoft.com/office/drawing/2014/main" val="3212847617"/>
                    </a:ext>
                  </a:extLst>
                </a:gridCol>
                <a:gridCol w="2463800">
                  <a:extLst>
                    <a:ext uri="{9D8B030D-6E8A-4147-A177-3AD203B41FA5}">
                      <a16:colId xmlns:a16="http://schemas.microsoft.com/office/drawing/2014/main" val="386085771"/>
                    </a:ext>
                  </a:extLst>
                </a:gridCol>
                <a:gridCol w="2463800">
                  <a:extLst>
                    <a:ext uri="{9D8B030D-6E8A-4147-A177-3AD203B41FA5}">
                      <a16:colId xmlns:a16="http://schemas.microsoft.com/office/drawing/2014/main" val="3031326385"/>
                    </a:ext>
                  </a:extLst>
                </a:gridCol>
              </a:tblGrid>
              <a:tr h="370840">
                <a:tc>
                  <a:txBody>
                    <a:bodyPr/>
                    <a:lstStyle/>
                    <a:p>
                      <a:r>
                        <a:rPr lang="en-US" dirty="0"/>
                        <a:t>Fuel</a:t>
                      </a:r>
                    </a:p>
                  </a:txBody>
                  <a:tcPr/>
                </a:tc>
                <a:tc>
                  <a:txBody>
                    <a:bodyPr/>
                    <a:lstStyle/>
                    <a:p>
                      <a:r>
                        <a:rPr lang="en-US" dirty="0"/>
                        <a:t>Q (kJ/kg)</a:t>
                      </a:r>
                    </a:p>
                  </a:txBody>
                  <a:tcPr/>
                </a:tc>
                <a:tc>
                  <a:txBody>
                    <a:bodyPr/>
                    <a:lstStyle/>
                    <a:p>
                      <a:r>
                        <a:rPr lang="en-US" dirty="0"/>
                        <a:t>Ease of Initiation</a:t>
                      </a:r>
                    </a:p>
                  </a:txBody>
                  <a:tcPr/>
                </a:tc>
                <a:tc>
                  <a:txBody>
                    <a:bodyPr/>
                    <a:lstStyle/>
                    <a:p>
                      <a:r>
                        <a:rPr lang="en-US" dirty="0"/>
                        <a:t>LEL/UEL (Vol % in air)</a:t>
                      </a:r>
                    </a:p>
                  </a:txBody>
                  <a:tcPr/>
                </a:tc>
                <a:extLst>
                  <a:ext uri="{0D108BD9-81ED-4DB2-BD59-A6C34878D82A}">
                    <a16:rowId xmlns:a16="http://schemas.microsoft.com/office/drawing/2014/main" val="2448058396"/>
                  </a:ext>
                </a:extLst>
              </a:tr>
              <a:tr h="370840">
                <a:tc>
                  <a:txBody>
                    <a:bodyPr/>
                    <a:lstStyle/>
                    <a:p>
                      <a:r>
                        <a:rPr lang="en-US" dirty="0"/>
                        <a:t>TNT (solid explosive)</a:t>
                      </a:r>
                    </a:p>
                  </a:txBody>
                  <a:tcPr/>
                </a:tc>
                <a:tc>
                  <a:txBody>
                    <a:bodyPr/>
                    <a:lstStyle/>
                    <a:p>
                      <a:r>
                        <a:rPr lang="en-US" dirty="0"/>
                        <a:t>4200</a:t>
                      </a:r>
                    </a:p>
                  </a:txBody>
                  <a:tcPr/>
                </a:tc>
                <a:tc>
                  <a:txBody>
                    <a:bodyPr/>
                    <a:lstStyle/>
                    <a:p>
                      <a:r>
                        <a:rPr lang="en-US" dirty="0"/>
                        <a:t>Secondary Explosive</a:t>
                      </a:r>
                    </a:p>
                  </a:txBody>
                  <a:tcPr/>
                </a:tc>
                <a:tc>
                  <a:txBody>
                    <a:bodyPr/>
                    <a:lstStyle/>
                    <a:p>
                      <a:r>
                        <a:rPr lang="en-US" dirty="0"/>
                        <a:t>N/A</a:t>
                      </a:r>
                    </a:p>
                  </a:txBody>
                  <a:tcPr/>
                </a:tc>
                <a:extLst>
                  <a:ext uri="{0D108BD9-81ED-4DB2-BD59-A6C34878D82A}">
                    <a16:rowId xmlns:a16="http://schemas.microsoft.com/office/drawing/2014/main" val="3913876447"/>
                  </a:ext>
                </a:extLst>
              </a:tr>
              <a:tr h="370840">
                <a:tc>
                  <a:txBody>
                    <a:bodyPr/>
                    <a:lstStyle/>
                    <a:p>
                      <a:r>
                        <a:rPr lang="en-US" dirty="0"/>
                        <a:t>Ethyne</a:t>
                      </a:r>
                    </a:p>
                  </a:txBody>
                  <a:tcPr/>
                </a:tc>
                <a:tc>
                  <a:txBody>
                    <a:bodyPr/>
                    <a:lstStyle/>
                    <a:p>
                      <a:r>
                        <a:rPr lang="en-US" dirty="0"/>
                        <a:t>5000</a:t>
                      </a:r>
                    </a:p>
                  </a:txBody>
                  <a:tcPr/>
                </a:tc>
                <a:tc>
                  <a:txBody>
                    <a:bodyPr/>
                    <a:lstStyle/>
                    <a:p>
                      <a:r>
                        <a:rPr lang="en-US" dirty="0"/>
                        <a:t>Easy</a:t>
                      </a:r>
                    </a:p>
                  </a:txBody>
                  <a:tcPr/>
                </a:tc>
                <a:tc>
                  <a:txBody>
                    <a:bodyPr/>
                    <a:lstStyle/>
                    <a:p>
                      <a:r>
                        <a:rPr lang="en-US" dirty="0"/>
                        <a:t>3 - 34</a:t>
                      </a:r>
                    </a:p>
                  </a:txBody>
                  <a:tcPr/>
                </a:tc>
                <a:extLst>
                  <a:ext uri="{0D108BD9-81ED-4DB2-BD59-A6C34878D82A}">
                    <a16:rowId xmlns:a16="http://schemas.microsoft.com/office/drawing/2014/main" val="1892746429"/>
                  </a:ext>
                </a:extLst>
              </a:tr>
              <a:tr h="370840">
                <a:tc>
                  <a:txBody>
                    <a:bodyPr/>
                    <a:lstStyle/>
                    <a:p>
                      <a:r>
                        <a:rPr lang="en-US" dirty="0" err="1"/>
                        <a:t>Aluminium</a:t>
                      </a:r>
                      <a:r>
                        <a:rPr lang="en-US" dirty="0"/>
                        <a:t> (Dust Cloud)</a:t>
                      </a:r>
                    </a:p>
                  </a:txBody>
                  <a:tcPr/>
                </a:tc>
                <a:tc>
                  <a:txBody>
                    <a:bodyPr/>
                    <a:lstStyle/>
                    <a:p>
                      <a:r>
                        <a:rPr lang="en-US" dirty="0"/>
                        <a:t>16000</a:t>
                      </a:r>
                    </a:p>
                  </a:txBody>
                  <a:tcPr/>
                </a:tc>
                <a:tc>
                  <a:txBody>
                    <a:bodyPr/>
                    <a:lstStyle/>
                    <a:p>
                      <a:r>
                        <a:rPr lang="en-US" dirty="0"/>
                        <a:t>Difficult</a:t>
                      </a:r>
                    </a:p>
                  </a:txBody>
                  <a:tcPr/>
                </a:tc>
                <a:tc>
                  <a:txBody>
                    <a:bodyPr/>
                    <a:lstStyle/>
                    <a:p>
                      <a:r>
                        <a:rPr lang="en-US" dirty="0"/>
                        <a:t>8 - 30</a:t>
                      </a:r>
                    </a:p>
                  </a:txBody>
                  <a:tcPr/>
                </a:tc>
                <a:extLst>
                  <a:ext uri="{0D108BD9-81ED-4DB2-BD59-A6C34878D82A}">
                    <a16:rowId xmlns:a16="http://schemas.microsoft.com/office/drawing/2014/main" val="595163494"/>
                  </a:ext>
                </a:extLst>
              </a:tr>
              <a:tr h="370840">
                <a:tc>
                  <a:txBody>
                    <a:bodyPr/>
                    <a:lstStyle/>
                    <a:p>
                      <a:r>
                        <a:rPr lang="en-US" dirty="0"/>
                        <a:t>Ethylene Oxide</a:t>
                      </a:r>
                    </a:p>
                  </a:txBody>
                  <a:tcPr/>
                </a:tc>
                <a:tc>
                  <a:txBody>
                    <a:bodyPr/>
                    <a:lstStyle/>
                    <a:p>
                      <a:r>
                        <a:rPr lang="en-US" dirty="0"/>
                        <a:t>21000</a:t>
                      </a:r>
                    </a:p>
                  </a:txBody>
                  <a:tcPr/>
                </a:tc>
                <a:tc>
                  <a:txBody>
                    <a:bodyPr/>
                    <a:lstStyle/>
                    <a:p>
                      <a:r>
                        <a:rPr lang="en-US" dirty="0"/>
                        <a:t>Easy</a:t>
                      </a:r>
                    </a:p>
                  </a:txBody>
                  <a:tcPr/>
                </a:tc>
                <a:tc>
                  <a:txBody>
                    <a:bodyPr/>
                    <a:lstStyle/>
                    <a:p>
                      <a:r>
                        <a:rPr lang="en-US" dirty="0"/>
                        <a:t>2 – 100</a:t>
                      </a:r>
                    </a:p>
                  </a:txBody>
                  <a:tcPr/>
                </a:tc>
                <a:extLst>
                  <a:ext uri="{0D108BD9-81ED-4DB2-BD59-A6C34878D82A}">
                    <a16:rowId xmlns:a16="http://schemas.microsoft.com/office/drawing/2014/main" val="3728791968"/>
                  </a:ext>
                </a:extLst>
              </a:tr>
              <a:tr h="370840">
                <a:tc>
                  <a:txBody>
                    <a:bodyPr/>
                    <a:lstStyle/>
                    <a:p>
                      <a:r>
                        <a:rPr lang="en-US" dirty="0"/>
                        <a:t>Gasoline</a:t>
                      </a:r>
                    </a:p>
                  </a:txBody>
                  <a:tcPr/>
                </a:tc>
                <a:tc>
                  <a:txBody>
                    <a:bodyPr/>
                    <a:lstStyle/>
                    <a:p>
                      <a:r>
                        <a:rPr lang="en-US" dirty="0"/>
                        <a:t>37000</a:t>
                      </a:r>
                    </a:p>
                  </a:txBody>
                  <a:tcPr/>
                </a:tc>
                <a:tc>
                  <a:txBody>
                    <a:bodyPr/>
                    <a:lstStyle/>
                    <a:p>
                      <a:r>
                        <a:rPr lang="en-US" dirty="0"/>
                        <a:t>Moderate</a:t>
                      </a:r>
                    </a:p>
                  </a:txBody>
                  <a:tcPr/>
                </a:tc>
                <a:tc>
                  <a:txBody>
                    <a:bodyPr/>
                    <a:lstStyle/>
                    <a:p>
                      <a:r>
                        <a:rPr lang="en-US" dirty="0"/>
                        <a:t>3 - 34</a:t>
                      </a:r>
                    </a:p>
                  </a:txBody>
                  <a:tcPr/>
                </a:tc>
                <a:extLst>
                  <a:ext uri="{0D108BD9-81ED-4DB2-BD59-A6C34878D82A}">
                    <a16:rowId xmlns:a16="http://schemas.microsoft.com/office/drawing/2014/main" val="278907201"/>
                  </a:ext>
                </a:extLst>
              </a:tr>
              <a:tr h="370840">
                <a:tc>
                  <a:txBody>
                    <a:bodyPr/>
                    <a:lstStyle/>
                    <a:p>
                      <a:r>
                        <a:rPr lang="en-US" dirty="0"/>
                        <a:t>Propane</a:t>
                      </a:r>
                    </a:p>
                  </a:txBody>
                  <a:tcPr/>
                </a:tc>
                <a:tc>
                  <a:txBody>
                    <a:bodyPr/>
                    <a:lstStyle/>
                    <a:p>
                      <a:r>
                        <a:rPr lang="en-US" dirty="0"/>
                        <a:t>38000</a:t>
                      </a:r>
                    </a:p>
                  </a:txBody>
                  <a:tcPr/>
                </a:tc>
                <a:tc>
                  <a:txBody>
                    <a:bodyPr/>
                    <a:lstStyle/>
                    <a:p>
                      <a:r>
                        <a:rPr lang="en-US" dirty="0"/>
                        <a:t>Moderate</a:t>
                      </a:r>
                    </a:p>
                  </a:txBody>
                  <a:tcPr/>
                </a:tc>
                <a:tc>
                  <a:txBody>
                    <a:bodyPr/>
                    <a:lstStyle/>
                    <a:p>
                      <a:r>
                        <a:rPr lang="en-US" dirty="0"/>
                        <a:t>2 - 10</a:t>
                      </a:r>
                    </a:p>
                  </a:txBody>
                  <a:tcPr/>
                </a:tc>
                <a:extLst>
                  <a:ext uri="{0D108BD9-81ED-4DB2-BD59-A6C34878D82A}">
                    <a16:rowId xmlns:a16="http://schemas.microsoft.com/office/drawing/2014/main" val="421491124"/>
                  </a:ext>
                </a:extLst>
              </a:tr>
            </a:tbl>
          </a:graphicData>
        </a:graphic>
      </p:graphicFrame>
    </p:spTree>
    <p:extLst>
      <p:ext uri="{BB962C8B-B14F-4D97-AF65-F5344CB8AC3E}">
        <p14:creationId xmlns:p14="http://schemas.microsoft.com/office/powerpoint/2010/main" val="370095382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E6831CC9-8846-33AB-5FFE-482C8BCF8075}"/>
              </a:ext>
            </a:extLst>
          </p:cNvPr>
          <p:cNvSpPr>
            <a:spLocks noChangeArrowheads="1"/>
          </p:cNvSpPr>
          <p:nvPr/>
        </p:nvSpPr>
        <p:spPr bwMode="auto">
          <a:xfrm>
            <a:off x="316523" y="1219569"/>
            <a:ext cx="11588262" cy="50167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bg1"/>
                </a:solidFill>
                <a:effectLst/>
                <a:ea typeface="Times New Roman" panose="02020603050405020304" pitchFamily="18" charset="0"/>
                <a:cs typeface="Times New Roman" panose="02020603050405020304" pitchFamily="18" charset="0"/>
              </a:rPr>
              <a:t>There are dramatic differences between explosions involving </a:t>
            </a:r>
            <a:r>
              <a:rPr kumimoji="0" lang="en-US" altLang="en-US" sz="2000" b="0" i="0" u="none" strike="noStrike" cap="none" normalizeH="0" baseline="0" dirty="0" err="1">
                <a:ln>
                  <a:noFill/>
                </a:ln>
                <a:solidFill>
                  <a:schemeClr val="bg1"/>
                </a:solidFill>
                <a:effectLst/>
                <a:ea typeface="Times New Roman" panose="02020603050405020304" pitchFamily="18" charset="0"/>
                <a:cs typeface="Times New Roman" panose="02020603050405020304" pitchFamily="18" charset="0"/>
              </a:rPr>
              <a:t>vapour</a:t>
            </a:r>
            <a:r>
              <a:rPr kumimoji="0" lang="en-US" altLang="en-US" sz="2000" b="0" i="0" u="none" strike="noStrike" cap="none" normalizeH="0" baseline="0" dirty="0">
                <a:ln>
                  <a:noFill/>
                </a:ln>
                <a:solidFill>
                  <a:schemeClr val="bg1"/>
                </a:solidFill>
                <a:effectLst/>
                <a:ea typeface="Times New Roman" panose="02020603050405020304" pitchFamily="18" charset="0"/>
                <a:cs typeface="Times New Roman" panose="02020603050405020304" pitchFamily="18" charset="0"/>
              </a:rPr>
              <a:t>/dust clouds and high explosives at close distance. In order to gauge these differences, the explosive potential of fuel-air explosions is also expressed in terms of TNT weight equivalence (W</a:t>
            </a:r>
            <a:r>
              <a:rPr kumimoji="0" lang="en-US" altLang="en-US" sz="2000" b="0" i="0" u="none" strike="noStrike" cap="none" normalizeH="0" baseline="-30000" dirty="0">
                <a:ln>
                  <a:noFill/>
                </a:ln>
                <a:solidFill>
                  <a:schemeClr val="bg1"/>
                </a:solidFill>
                <a:effectLst/>
                <a:ea typeface="Times New Roman" panose="02020603050405020304" pitchFamily="18" charset="0"/>
                <a:cs typeface="Times New Roman" panose="02020603050405020304" pitchFamily="18" charset="0"/>
              </a:rPr>
              <a:t>TNT</a:t>
            </a:r>
            <a:r>
              <a:rPr kumimoji="0" lang="en-US" altLang="en-US" sz="2000" b="0" i="0" u="none" strike="noStrike" cap="none" normalizeH="0" baseline="0" dirty="0">
                <a:ln>
                  <a:noFill/>
                </a:ln>
                <a:solidFill>
                  <a:schemeClr val="bg1"/>
                </a:solidFill>
                <a:effectLst/>
                <a:ea typeface="Times New Roman" panose="02020603050405020304" pitchFamily="18" charset="0"/>
                <a:cs typeface="Times New Roman" panose="02020603050405020304" pitchFamily="18" charset="0"/>
              </a:rPr>
              <a:t>) as follows:</a:t>
            </a:r>
            <a:endParaRPr kumimoji="0" lang="en-US" altLang="en-US" sz="20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1" u="none" strike="noStrike" cap="none" normalizeH="0" baseline="0" dirty="0">
              <a:ln>
                <a:noFill/>
              </a:ln>
              <a:solidFill>
                <a:schemeClr val="bg1"/>
              </a:solidFill>
              <a:effectLst/>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000" i="1" dirty="0">
              <a:solidFill>
                <a:schemeClr val="bg1"/>
              </a:solidFill>
              <a:ea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3600" b="0" i="1" u="none" strike="noStrike" cap="none" normalizeH="0" baseline="0" dirty="0" err="1">
                <a:ln>
                  <a:noFill/>
                </a:ln>
                <a:solidFill>
                  <a:schemeClr val="bg1"/>
                </a:solidFill>
                <a:effectLst/>
                <a:ea typeface="Times New Roman" panose="02020603050405020304" pitchFamily="18" charset="0"/>
                <a:cs typeface="Times New Roman" panose="02020603050405020304" pitchFamily="18" charset="0"/>
              </a:rPr>
              <a:t>W</a:t>
            </a:r>
            <a:r>
              <a:rPr kumimoji="0" lang="en-US" altLang="en-US" sz="3600" b="0" i="1" u="none" strike="noStrike" cap="none" normalizeH="0" baseline="-25000" dirty="0" err="1">
                <a:ln>
                  <a:noFill/>
                </a:ln>
                <a:solidFill>
                  <a:schemeClr val="bg1"/>
                </a:solidFill>
                <a:effectLst/>
                <a:ea typeface="Times New Roman" panose="02020603050405020304" pitchFamily="18" charset="0"/>
                <a:cs typeface="Times New Roman" panose="02020603050405020304" pitchFamily="18" charset="0"/>
              </a:rPr>
              <a:t>tnt</a:t>
            </a:r>
            <a:r>
              <a:rPr kumimoji="0" lang="en-US" altLang="en-US" sz="3600" b="0" i="1" u="none" strike="noStrike" cap="none" normalizeH="0" baseline="0" dirty="0">
                <a:ln>
                  <a:noFill/>
                </a:ln>
                <a:solidFill>
                  <a:schemeClr val="bg1"/>
                </a:solidFill>
                <a:effectLst/>
                <a:ea typeface="Times New Roman" panose="02020603050405020304" pitchFamily="18" charset="0"/>
                <a:cs typeface="Times New Roman" panose="02020603050405020304" pitchFamily="18" charset="0"/>
              </a:rPr>
              <a:t>=(</a:t>
            </a:r>
            <a:r>
              <a:rPr kumimoji="0" lang="en-US" altLang="en-US" sz="3600" b="0" i="1" u="none" strike="noStrike" cap="none" normalizeH="0" baseline="0" dirty="0" err="1">
                <a:ln>
                  <a:noFill/>
                </a:ln>
                <a:solidFill>
                  <a:schemeClr val="bg1"/>
                </a:solidFill>
                <a:effectLst/>
                <a:ea typeface="Times New Roman" panose="02020603050405020304" pitchFamily="18" charset="0"/>
                <a:cs typeface="Times New Roman" panose="02020603050405020304" pitchFamily="18" charset="0"/>
              </a:rPr>
              <a:t>K×W</a:t>
            </a:r>
            <a:r>
              <a:rPr kumimoji="0" lang="en-US" altLang="en-US" sz="3600" b="0" i="1" u="none" strike="noStrike" cap="none" normalizeH="0" baseline="-25000" dirty="0" err="1">
                <a:ln>
                  <a:noFill/>
                </a:ln>
                <a:solidFill>
                  <a:schemeClr val="bg1"/>
                </a:solidFill>
                <a:effectLst/>
                <a:ea typeface="Times New Roman" panose="02020603050405020304" pitchFamily="18" charset="0"/>
                <a:cs typeface="Times New Roman" panose="02020603050405020304" pitchFamily="18" charset="0"/>
              </a:rPr>
              <a:t>f</a:t>
            </a:r>
            <a:r>
              <a:rPr kumimoji="0" lang="en-US" altLang="en-US" sz="3600" b="0" i="1" u="none" strike="noStrike" cap="none" normalizeH="0" baseline="0" dirty="0" err="1">
                <a:ln>
                  <a:noFill/>
                </a:ln>
                <a:solidFill>
                  <a:schemeClr val="bg1"/>
                </a:solidFill>
                <a:effectLst/>
                <a:ea typeface="Times New Roman" panose="02020603050405020304" pitchFamily="18" charset="0"/>
                <a:cs typeface="Times New Roman" panose="02020603050405020304" pitchFamily="18" charset="0"/>
              </a:rPr>
              <a:t>×H</a:t>
            </a:r>
            <a:r>
              <a:rPr kumimoji="0" lang="en-US" altLang="en-US" sz="3600" b="0" i="1" u="none" strike="noStrike" cap="none" normalizeH="0" baseline="-25000" dirty="0" err="1">
                <a:ln>
                  <a:noFill/>
                </a:ln>
                <a:solidFill>
                  <a:schemeClr val="bg1"/>
                </a:solidFill>
                <a:effectLst/>
                <a:ea typeface="Times New Roman" panose="02020603050405020304" pitchFamily="18" charset="0"/>
                <a:cs typeface="Times New Roman" panose="02020603050405020304" pitchFamily="18" charset="0"/>
              </a:rPr>
              <a:t>f</a:t>
            </a:r>
            <a:r>
              <a:rPr kumimoji="0" lang="en-US" altLang="en-US" sz="3600" b="0" i="1" u="none" strike="noStrike" cap="none" normalizeH="0" baseline="0" dirty="0">
                <a:ln>
                  <a:noFill/>
                </a:ln>
                <a:solidFill>
                  <a:schemeClr val="bg1"/>
                </a:solidFill>
                <a:effectLst/>
                <a:ea typeface="Times New Roman" panose="02020603050405020304" pitchFamily="18" charset="0"/>
                <a:cs typeface="Times New Roman" panose="02020603050405020304" pitchFamily="18" charset="0"/>
              </a:rPr>
              <a:t>)/</a:t>
            </a:r>
            <a:r>
              <a:rPr kumimoji="0" lang="en-US" altLang="en-US" sz="3600" b="0" i="1" u="none" strike="noStrike" cap="none" normalizeH="0" baseline="0" dirty="0" err="1">
                <a:ln>
                  <a:noFill/>
                </a:ln>
                <a:solidFill>
                  <a:schemeClr val="bg1"/>
                </a:solidFill>
                <a:effectLst/>
                <a:ea typeface="Times New Roman" panose="02020603050405020304" pitchFamily="18" charset="0"/>
                <a:cs typeface="Times New Roman" panose="02020603050405020304" pitchFamily="18" charset="0"/>
              </a:rPr>
              <a:t>H</a:t>
            </a:r>
            <a:r>
              <a:rPr kumimoji="0" lang="en-US" altLang="en-US" sz="3600" b="0" i="1" u="none" strike="noStrike" cap="none" normalizeH="0" baseline="-25000" dirty="0" err="1">
                <a:ln>
                  <a:noFill/>
                </a:ln>
                <a:solidFill>
                  <a:schemeClr val="bg1"/>
                </a:solidFill>
                <a:effectLst/>
                <a:ea typeface="Times New Roman" panose="02020603050405020304" pitchFamily="18" charset="0"/>
                <a:cs typeface="Times New Roman" panose="02020603050405020304" pitchFamily="18" charset="0"/>
              </a:rPr>
              <a:t>tnt</a:t>
            </a:r>
            <a:endParaRPr kumimoji="0" lang="en-US" altLang="en-US" sz="3600" b="0" i="0" u="none" strike="noStrike" cap="none" normalizeH="0" baseline="-2500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bg1"/>
              </a:solidFill>
              <a:effectLst/>
              <a:ea typeface="Calibri" panose="020F050202020403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bg1"/>
                </a:solidFill>
                <a:effectLst/>
                <a:ea typeface="Calibri" panose="020F0502020204030204" pitchFamily="34" charset="0"/>
                <a:cs typeface="Arial" panose="020B0604020202020204" pitchFamily="34" charset="0"/>
              </a:rPr>
              <a:t>Formula to calculate equivalence of FAE to TNT</a:t>
            </a:r>
            <a:endParaRPr kumimoji="0" lang="en-US" altLang="en-US" sz="20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bg1"/>
              </a:solidFill>
              <a:effectLst/>
              <a:ea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bg1"/>
                </a:solidFill>
                <a:effectLst/>
                <a:ea typeface="Times New Roman" panose="02020603050405020304" pitchFamily="18" charset="0"/>
                <a:cs typeface="Times New Roman" panose="02020603050405020304" pitchFamily="18" charset="0"/>
              </a:rPr>
              <a:t>Where K = efficiency of the explosion;</a:t>
            </a:r>
            <a:endParaRPr kumimoji="0" lang="en-US" altLang="en-US" sz="2000" b="0" i="0" u="none" strike="noStrike" cap="none" normalizeH="0" baseline="0" dirty="0">
              <a:ln>
                <a:noFill/>
              </a:ln>
              <a:solidFill>
                <a:schemeClr val="bg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err="1">
                <a:ln>
                  <a:noFill/>
                </a:ln>
                <a:solidFill>
                  <a:schemeClr val="bg1"/>
                </a:solidFill>
                <a:effectLst/>
                <a:ea typeface="Times New Roman" panose="02020603050405020304" pitchFamily="18" charset="0"/>
                <a:cs typeface="Times New Roman" panose="02020603050405020304" pitchFamily="18" charset="0"/>
              </a:rPr>
              <a:t>W</a:t>
            </a:r>
            <a:r>
              <a:rPr kumimoji="0" lang="en-US" altLang="en-US" sz="2000" b="0" i="0" u="none" strike="noStrike" cap="none" normalizeH="0" baseline="-30000" dirty="0" err="1">
                <a:ln>
                  <a:noFill/>
                </a:ln>
                <a:solidFill>
                  <a:schemeClr val="bg1"/>
                </a:solidFill>
                <a:effectLst/>
                <a:ea typeface="Times New Roman" panose="02020603050405020304" pitchFamily="18" charset="0"/>
                <a:cs typeface="Times New Roman" panose="02020603050405020304" pitchFamily="18" charset="0"/>
              </a:rPr>
              <a:t>f</a:t>
            </a:r>
            <a:r>
              <a:rPr kumimoji="0" lang="en-US" altLang="en-US" sz="2000" b="0" i="0" u="none" strike="noStrike" cap="none" normalizeH="0" baseline="0" dirty="0">
                <a:ln>
                  <a:noFill/>
                </a:ln>
                <a:solidFill>
                  <a:schemeClr val="bg1"/>
                </a:solidFill>
                <a:effectLst/>
                <a:ea typeface="Times New Roman" panose="02020603050405020304" pitchFamily="18" charset="0"/>
                <a:cs typeface="Times New Roman" panose="02020603050405020304" pitchFamily="18" charset="0"/>
              </a:rPr>
              <a:t> = weight of fuel; </a:t>
            </a:r>
            <a:endParaRPr kumimoji="0" lang="en-US" altLang="en-US" sz="2000" b="0" i="0" u="none" strike="noStrike" cap="none" normalizeH="0" baseline="0" dirty="0">
              <a:ln>
                <a:noFill/>
              </a:ln>
              <a:solidFill>
                <a:schemeClr val="bg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bg1"/>
                </a:solidFill>
                <a:effectLst/>
                <a:ea typeface="Times New Roman" panose="02020603050405020304" pitchFamily="18" charset="0"/>
                <a:cs typeface="Times New Roman" panose="02020603050405020304" pitchFamily="18" charset="0"/>
              </a:rPr>
              <a:t>H</a:t>
            </a:r>
            <a:r>
              <a:rPr kumimoji="0" lang="en-US" altLang="en-US" sz="2000" b="0" i="0" u="none" strike="noStrike" cap="none" normalizeH="0" baseline="-30000" dirty="0">
                <a:ln>
                  <a:noFill/>
                </a:ln>
                <a:solidFill>
                  <a:schemeClr val="bg1"/>
                </a:solidFill>
                <a:effectLst/>
                <a:ea typeface="Times New Roman" panose="02020603050405020304" pitchFamily="18" charset="0"/>
                <a:cs typeface="Times New Roman" panose="02020603050405020304" pitchFamily="18" charset="0"/>
              </a:rPr>
              <a:t>f </a:t>
            </a:r>
            <a:r>
              <a:rPr kumimoji="0" lang="en-US" altLang="en-US" sz="2000" b="0" i="0" u="none" strike="noStrike" cap="none" normalizeH="0" baseline="0" dirty="0">
                <a:ln>
                  <a:noFill/>
                </a:ln>
                <a:solidFill>
                  <a:schemeClr val="bg1"/>
                </a:solidFill>
                <a:effectLst/>
                <a:ea typeface="Times New Roman" panose="02020603050405020304" pitchFamily="18" charset="0"/>
                <a:cs typeface="Times New Roman" panose="02020603050405020304" pitchFamily="18" charset="0"/>
              </a:rPr>
              <a:t>= heat of explosion of fuel;</a:t>
            </a:r>
            <a:endParaRPr kumimoji="0" lang="en-US" altLang="en-US" sz="2000" b="0" i="0" u="none" strike="noStrike" cap="none" normalizeH="0" baseline="0" dirty="0">
              <a:ln>
                <a:noFill/>
              </a:ln>
              <a:solidFill>
                <a:schemeClr val="bg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bg1"/>
                </a:solidFill>
                <a:effectLst/>
                <a:ea typeface="Times New Roman" panose="02020603050405020304" pitchFamily="18" charset="0"/>
                <a:cs typeface="Times New Roman" panose="02020603050405020304" pitchFamily="18" charset="0"/>
              </a:rPr>
              <a:t> and </a:t>
            </a:r>
            <a:r>
              <a:rPr kumimoji="0" lang="en-US" altLang="en-US" sz="2000" b="0" i="0" u="none" strike="noStrike" cap="none" normalizeH="0" baseline="0" dirty="0" err="1">
                <a:ln>
                  <a:noFill/>
                </a:ln>
                <a:solidFill>
                  <a:schemeClr val="bg1"/>
                </a:solidFill>
                <a:effectLst/>
                <a:ea typeface="Times New Roman" panose="02020603050405020304" pitchFamily="18" charset="0"/>
                <a:cs typeface="Times New Roman" panose="02020603050405020304" pitchFamily="18" charset="0"/>
              </a:rPr>
              <a:t>H</a:t>
            </a:r>
            <a:r>
              <a:rPr kumimoji="0" lang="en-US" altLang="en-US" sz="2000" b="0" i="0" u="none" strike="noStrike" cap="none" normalizeH="0" baseline="-30000" dirty="0" err="1">
                <a:ln>
                  <a:noFill/>
                </a:ln>
                <a:solidFill>
                  <a:schemeClr val="bg1"/>
                </a:solidFill>
                <a:effectLst/>
                <a:ea typeface="Times New Roman" panose="02020603050405020304" pitchFamily="18" charset="0"/>
                <a:cs typeface="Times New Roman" panose="02020603050405020304" pitchFamily="18" charset="0"/>
              </a:rPr>
              <a:t>tnt</a:t>
            </a:r>
            <a:r>
              <a:rPr kumimoji="0" lang="en-US" altLang="en-US" sz="2000" b="0" i="0" u="none" strike="noStrike" cap="none" normalizeH="0" baseline="0" dirty="0">
                <a:ln>
                  <a:noFill/>
                </a:ln>
                <a:solidFill>
                  <a:schemeClr val="bg1"/>
                </a:solidFill>
                <a:effectLst/>
                <a:ea typeface="Times New Roman" panose="02020603050405020304" pitchFamily="18" charset="0"/>
                <a:cs typeface="Times New Roman" panose="02020603050405020304" pitchFamily="18" charset="0"/>
              </a:rPr>
              <a:t> = heat of explosion of TNT.</a:t>
            </a:r>
            <a:endParaRPr kumimoji="0" lang="en-US" altLang="en-US" sz="20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4400" b="0" i="0" u="none" strike="noStrike" cap="none" normalizeH="0" baseline="0" dirty="0">
              <a:ln>
                <a:noFill/>
              </a:ln>
              <a:solidFill>
                <a:schemeClr val="bg1"/>
              </a:solidFill>
              <a:effectLst/>
            </a:endParaRPr>
          </a:p>
        </p:txBody>
      </p:sp>
      <p:sp>
        <p:nvSpPr>
          <p:cNvPr id="4" name="Content Placeholder 1">
            <a:extLst>
              <a:ext uri="{FF2B5EF4-FFF2-40B4-BE49-F238E27FC236}">
                <a16:creationId xmlns:a16="http://schemas.microsoft.com/office/drawing/2014/main" id="{FB8765C3-567C-45BA-1FE3-774BC095DDFF}"/>
              </a:ext>
            </a:extLst>
          </p:cNvPr>
          <p:cNvSpPr txBox="1">
            <a:spLocks/>
          </p:cNvSpPr>
          <p:nvPr/>
        </p:nvSpPr>
        <p:spPr>
          <a:xfrm>
            <a:off x="6096000" y="31087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Fuel-Air Explosions</a:t>
            </a:r>
          </a:p>
        </p:txBody>
      </p:sp>
    </p:spTree>
    <p:extLst>
      <p:ext uri="{BB962C8B-B14F-4D97-AF65-F5344CB8AC3E}">
        <p14:creationId xmlns:p14="http://schemas.microsoft.com/office/powerpoint/2010/main" val="73677899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6646FC9-C66D-4EC7-8310-0DD4ACC49C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rgbClr val="DEDEDE"/>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1">
            <a:extLst>
              <a:ext uri="{FF2B5EF4-FFF2-40B4-BE49-F238E27FC236}">
                <a16:creationId xmlns:a16="http://schemas.microsoft.com/office/drawing/2014/main" id="{2833E356-043E-21FC-B4B5-86B3E4C5B1EE}"/>
              </a:ext>
            </a:extLst>
          </p:cNvPr>
          <p:cNvSpPr txBox="1">
            <a:spLocks/>
          </p:cNvSpPr>
          <p:nvPr/>
        </p:nvSpPr>
        <p:spPr>
          <a:xfrm>
            <a:off x="2103121" y="310343"/>
            <a:ext cx="7985759" cy="86882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4000">
                <a:solidFill>
                  <a:schemeClr val="tx1"/>
                </a:solidFill>
                <a:latin typeface="+mj-lt"/>
                <a:ea typeface="+mj-ea"/>
                <a:cs typeface="+mj-cs"/>
              </a:rPr>
              <a:t>FAE Pressure-Time Curve</a:t>
            </a:r>
          </a:p>
        </p:txBody>
      </p:sp>
      <p:sp>
        <p:nvSpPr>
          <p:cNvPr id="16" name="Rectangle: Rounded Corners 15">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pic>
        <p:nvPicPr>
          <p:cNvPr id="4" name="Picture 3" descr="Chart&#10;&#10;Description automatically generated">
            <a:extLst>
              <a:ext uri="{FF2B5EF4-FFF2-40B4-BE49-F238E27FC236}">
                <a16:creationId xmlns:a16="http://schemas.microsoft.com/office/drawing/2014/main" id="{C838CC9E-4D29-2C5A-2AE7-DC1707D4897F}"/>
              </a:ext>
            </a:extLst>
          </p:cNvPr>
          <p:cNvPicPr>
            <a:picLocks noChangeAspect="1"/>
          </p:cNvPicPr>
          <p:nvPr/>
        </p:nvPicPr>
        <p:blipFill>
          <a:blip r:embed="rId3"/>
          <a:stretch>
            <a:fillRect/>
          </a:stretch>
        </p:blipFill>
        <p:spPr>
          <a:xfrm>
            <a:off x="385572" y="2166139"/>
            <a:ext cx="5596128" cy="4043201"/>
          </a:xfrm>
          <a:prstGeom prst="rect">
            <a:avLst/>
          </a:prstGeom>
        </p:spPr>
      </p:pic>
      <p:pic>
        <p:nvPicPr>
          <p:cNvPr id="7" name="Picture 6" descr="Graphical user interface, text, application, email&#10;&#10;Description automatically generated">
            <a:extLst>
              <a:ext uri="{FF2B5EF4-FFF2-40B4-BE49-F238E27FC236}">
                <a16:creationId xmlns:a16="http://schemas.microsoft.com/office/drawing/2014/main" id="{22888F0E-D765-B5AF-7847-3F1F9237FB70}"/>
              </a:ext>
            </a:extLst>
          </p:cNvPr>
          <p:cNvPicPr>
            <a:picLocks noChangeAspect="1"/>
          </p:cNvPicPr>
          <p:nvPr/>
        </p:nvPicPr>
        <p:blipFill>
          <a:blip r:embed="rId4"/>
          <a:stretch>
            <a:fillRect/>
          </a:stretch>
        </p:blipFill>
        <p:spPr>
          <a:xfrm>
            <a:off x="6210302" y="2599839"/>
            <a:ext cx="5596128" cy="3175801"/>
          </a:xfrm>
          <a:prstGeom prst="rect">
            <a:avLst/>
          </a:prstGeom>
        </p:spPr>
      </p:pic>
    </p:spTree>
    <p:extLst>
      <p:ext uri="{BB962C8B-B14F-4D97-AF65-F5344CB8AC3E}">
        <p14:creationId xmlns:p14="http://schemas.microsoft.com/office/powerpoint/2010/main" val="268821238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36F0F2F-F374-8503-E783-FB67E4694194}"/>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t="11075" r="1" b="7321"/>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9" name="Picture 8" descr="A picture containing outdoor, sky, water, smoke&#10;&#10;Description automatically generated">
            <a:extLst>
              <a:ext uri="{FF2B5EF4-FFF2-40B4-BE49-F238E27FC236}">
                <a16:creationId xmlns:a16="http://schemas.microsoft.com/office/drawing/2014/main" id="{C9FB1702-F12A-1098-144B-5F8437BCC7AA}"/>
              </a:ext>
            </a:extLst>
          </p:cNvPr>
          <p:cNvPicPr>
            <a:picLocks noChangeAspect="1"/>
          </p:cNvPicPr>
          <p:nvPr/>
        </p:nvPicPr>
        <p:blipFill rotWithShape="1">
          <a:blip r:embed="rId4"/>
          <a:srcRect t="4582" r="-2" b="-2"/>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6" name="Freeform: Shape 15">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7">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Content Placeholder 1">
            <a:extLst>
              <a:ext uri="{FF2B5EF4-FFF2-40B4-BE49-F238E27FC236}">
                <a16:creationId xmlns:a16="http://schemas.microsoft.com/office/drawing/2014/main" id="{D9AF2C8C-452A-BD5D-4656-5D71E87A54E1}"/>
              </a:ext>
            </a:extLst>
          </p:cNvPr>
          <p:cNvSpPr txBox="1">
            <a:spLocks/>
          </p:cNvSpPr>
          <p:nvPr/>
        </p:nvSpPr>
        <p:spPr>
          <a:xfrm>
            <a:off x="448056" y="859536"/>
            <a:ext cx="4832802" cy="1243584"/>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400" kern="1200">
                <a:solidFill>
                  <a:schemeClr val="tx1"/>
                </a:solidFill>
                <a:latin typeface="+mj-lt"/>
                <a:ea typeface="+mj-ea"/>
                <a:cs typeface="+mj-cs"/>
              </a:rPr>
              <a:t>Thermobarics</a:t>
            </a:r>
          </a:p>
        </p:txBody>
      </p:sp>
      <p:sp>
        <p:nvSpPr>
          <p:cNvPr id="20" name="Rectangle 19">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2" name="Rectangle 21">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 name="TextBox 6">
            <a:extLst>
              <a:ext uri="{FF2B5EF4-FFF2-40B4-BE49-F238E27FC236}">
                <a16:creationId xmlns:a16="http://schemas.microsoft.com/office/drawing/2014/main" id="{63687275-FA3F-FA0B-0527-46A5280B33DB}"/>
              </a:ext>
            </a:extLst>
          </p:cNvPr>
          <p:cNvSpPr txBox="1"/>
          <p:nvPr/>
        </p:nvSpPr>
        <p:spPr>
          <a:xfrm>
            <a:off x="448056" y="2512611"/>
            <a:ext cx="4832803" cy="3664351"/>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1400" dirty="0"/>
              <a:t>Two-phase initiation adds complexity to FAE</a:t>
            </a:r>
          </a:p>
          <a:p>
            <a:pPr marL="285750" indent="-228600">
              <a:lnSpc>
                <a:spcPct val="90000"/>
              </a:lnSpc>
              <a:spcAft>
                <a:spcPts val="600"/>
              </a:spcAft>
              <a:buFont typeface="Arial" panose="020B0604020202020204" pitchFamily="34" charset="0"/>
              <a:buChar char="•"/>
            </a:pPr>
            <a:r>
              <a:rPr lang="en-US" sz="1400" dirty="0"/>
              <a:t>No secondary means of initiation required for thermobaric</a:t>
            </a:r>
          </a:p>
          <a:p>
            <a:pPr marL="285750" indent="-228600">
              <a:lnSpc>
                <a:spcPct val="90000"/>
              </a:lnSpc>
              <a:spcAft>
                <a:spcPts val="600"/>
              </a:spcAft>
              <a:buFont typeface="Arial" panose="020B0604020202020204" pitchFamily="34" charset="0"/>
              <a:buChar char="•"/>
            </a:pPr>
            <a:r>
              <a:rPr lang="en-US" sz="1400" dirty="0"/>
              <a:t>Fuel comprises monopropellant and energetic particles with high heats of combustion</a:t>
            </a:r>
          </a:p>
          <a:p>
            <a:pPr marL="285750" indent="-228600">
              <a:lnSpc>
                <a:spcPct val="90000"/>
              </a:lnSpc>
              <a:spcAft>
                <a:spcPts val="600"/>
              </a:spcAft>
              <a:buFont typeface="Arial" panose="020B0604020202020204" pitchFamily="34" charset="0"/>
              <a:buChar char="•"/>
            </a:pPr>
            <a:r>
              <a:rPr lang="en-US" sz="1400" dirty="0"/>
              <a:t>Bursting charge still required to disperse explosive slurry</a:t>
            </a:r>
          </a:p>
          <a:p>
            <a:pPr marL="800100" lvl="1" indent="-228600">
              <a:lnSpc>
                <a:spcPct val="90000"/>
              </a:lnSpc>
              <a:spcAft>
                <a:spcPts val="600"/>
              </a:spcAft>
              <a:buFont typeface="Arial" panose="020B0604020202020204" pitchFamily="34" charset="0"/>
              <a:buChar char="•"/>
            </a:pPr>
            <a:r>
              <a:rPr lang="en-US" sz="1400" dirty="0"/>
              <a:t>Anaerobic action occurs within conventional explosive core in microseconds</a:t>
            </a:r>
          </a:p>
          <a:p>
            <a:pPr marL="800100" lvl="1" indent="-228600">
              <a:lnSpc>
                <a:spcPct val="90000"/>
              </a:lnSpc>
              <a:spcAft>
                <a:spcPts val="600"/>
              </a:spcAft>
              <a:buFont typeface="Arial" panose="020B0604020202020204" pitchFamily="34" charset="0"/>
              <a:buChar char="•"/>
            </a:pPr>
            <a:r>
              <a:rPr lang="en-US" sz="1400" dirty="0"/>
              <a:t>Aerobic delayed </a:t>
            </a:r>
            <a:r>
              <a:rPr lang="en-US" sz="1400" dirty="0" err="1"/>
              <a:t>buring</a:t>
            </a:r>
            <a:r>
              <a:rPr lang="en-US" sz="1400" dirty="0"/>
              <a:t> of the fuel-rich outer charge, which depends on the consumption of the surrounding air</a:t>
            </a:r>
          </a:p>
          <a:p>
            <a:pPr marL="800100" lvl="1" indent="-228600">
              <a:lnSpc>
                <a:spcPct val="90000"/>
              </a:lnSpc>
              <a:spcAft>
                <a:spcPts val="600"/>
              </a:spcAft>
              <a:buFont typeface="Arial" panose="020B0604020202020204" pitchFamily="34" charset="0"/>
              <a:buChar char="•"/>
            </a:pPr>
            <a:r>
              <a:rPr lang="en-US" sz="1400" dirty="0"/>
              <a:t>Intense fireball (5000 </a:t>
            </a:r>
            <a:r>
              <a:rPr lang="en-US" sz="1400" baseline="30000" dirty="0" err="1"/>
              <a:t>o</a:t>
            </a:r>
            <a:r>
              <a:rPr lang="en-US" sz="1400" dirty="0" err="1"/>
              <a:t>C</a:t>
            </a:r>
            <a:r>
              <a:rPr lang="en-US" sz="1400" dirty="0"/>
              <a:t>)</a:t>
            </a:r>
          </a:p>
          <a:p>
            <a:pPr marL="800100" lvl="1" indent="-228600">
              <a:lnSpc>
                <a:spcPct val="90000"/>
              </a:lnSpc>
              <a:spcAft>
                <a:spcPts val="600"/>
              </a:spcAft>
              <a:buFont typeface="Arial" panose="020B0604020202020204" pitchFamily="34" charset="0"/>
              <a:buChar char="•"/>
            </a:pPr>
            <a:r>
              <a:rPr lang="en-US" sz="1400" dirty="0"/>
              <a:t>High blast overpressure</a:t>
            </a:r>
          </a:p>
          <a:p>
            <a:pPr marL="800100" lvl="1" indent="-228600">
              <a:lnSpc>
                <a:spcPct val="90000"/>
              </a:lnSpc>
              <a:spcAft>
                <a:spcPts val="600"/>
              </a:spcAft>
              <a:buFont typeface="Arial" panose="020B0604020202020204" pitchFamily="34" charset="0"/>
              <a:buChar char="•"/>
            </a:pPr>
            <a:r>
              <a:rPr lang="en-US" sz="1400" dirty="0"/>
              <a:t>Rapidly diffuses within structures</a:t>
            </a:r>
          </a:p>
          <a:p>
            <a:pPr marL="800100" lvl="1" indent="-228600">
              <a:lnSpc>
                <a:spcPct val="90000"/>
              </a:lnSpc>
              <a:spcAft>
                <a:spcPts val="600"/>
              </a:spcAft>
              <a:buFont typeface="Arial" panose="020B0604020202020204" pitchFamily="34" charset="0"/>
              <a:buChar char="•"/>
            </a:pPr>
            <a:r>
              <a:rPr lang="en-US" sz="1400" dirty="0"/>
              <a:t>Consumes oxygen (the vacuum)</a:t>
            </a:r>
          </a:p>
          <a:p>
            <a:pPr indent="-228600">
              <a:lnSpc>
                <a:spcPct val="90000"/>
              </a:lnSpc>
              <a:spcAft>
                <a:spcPts val="600"/>
              </a:spcAft>
              <a:buFont typeface="Arial" panose="020B0604020202020204" pitchFamily="34" charset="0"/>
              <a:buChar char="•"/>
            </a:pPr>
            <a:endParaRPr lang="en-US" sz="1400" dirty="0"/>
          </a:p>
        </p:txBody>
      </p:sp>
      <p:sp>
        <p:nvSpPr>
          <p:cNvPr id="4" name="Content Placeholder 8">
            <a:extLst>
              <a:ext uri="{FF2B5EF4-FFF2-40B4-BE49-F238E27FC236}">
                <a16:creationId xmlns:a16="http://schemas.microsoft.com/office/drawing/2014/main" id="{22496DFE-AD51-E40F-AE7B-236C6833B924}"/>
              </a:ext>
            </a:extLst>
          </p:cNvPr>
          <p:cNvSpPr txBox="1">
            <a:spLocks/>
          </p:cNvSpPr>
          <p:nvPr/>
        </p:nvSpPr>
        <p:spPr>
          <a:xfrm>
            <a:off x="292042" y="2265037"/>
            <a:ext cx="3822189" cy="3742762"/>
          </a:xfrm>
          <a:prstGeom prst="rect">
            <a:avLst/>
          </a:prstGeom>
        </p:spPr>
        <p:txBody>
          <a:bodyPr vert="horz" wrap="square"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228600">
              <a:buFont typeface="Arial" panose="020B0604020202020204" pitchFamily="34" charset="0"/>
              <a:buChar char="•"/>
            </a:pPr>
            <a:endParaRPr lang="en-US" sz="2000" dirty="0">
              <a:solidFill>
                <a:schemeClr val="tx1"/>
              </a:solidFill>
            </a:endParaRPr>
          </a:p>
          <a:p>
            <a:pPr indent="-228600">
              <a:buFont typeface="Arial" panose="020B0604020202020204" pitchFamily="34" charset="0"/>
              <a:buChar char="•"/>
            </a:pPr>
            <a:endParaRPr lang="en-US" sz="2000" dirty="0">
              <a:solidFill>
                <a:schemeClr val="tx1"/>
              </a:solidFill>
            </a:endParaRPr>
          </a:p>
          <a:p>
            <a:pPr lvl="1"/>
            <a:endParaRPr lang="en-US" sz="2000" dirty="0"/>
          </a:p>
        </p:txBody>
      </p:sp>
    </p:spTree>
    <p:extLst>
      <p:ext uri="{BB962C8B-B14F-4D97-AF65-F5344CB8AC3E}">
        <p14:creationId xmlns:p14="http://schemas.microsoft.com/office/powerpoint/2010/main" val="263463687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565275" y="1363773"/>
            <a:ext cx="10746738" cy="3864989"/>
          </a:xfrm>
        </p:spPr>
        <p:txBody>
          <a:bodyPr wrap="square"/>
          <a:lstStyle/>
          <a:p>
            <a:pPr marL="457200" indent="-457200">
              <a:buFont typeface="Wingdings" pitchFamily="2" charset="2"/>
              <a:buChar char="Ø"/>
            </a:pPr>
            <a:r>
              <a:rPr lang="en-US" dirty="0"/>
              <a:t>Warhead contains fuel only (flammable not explosive)</a:t>
            </a:r>
          </a:p>
          <a:p>
            <a:pPr marL="457200" indent="-457200">
              <a:buFont typeface="Wingdings" pitchFamily="2" charset="2"/>
              <a:buChar char="Ø"/>
            </a:pPr>
            <a:r>
              <a:rPr lang="en-US" dirty="0"/>
              <a:t>Relies on oxygen from the air for combustion / detonation:</a:t>
            </a:r>
          </a:p>
          <a:p>
            <a:pPr marL="457200" indent="-457200">
              <a:buFont typeface="Wingdings" pitchFamily="2" charset="2"/>
              <a:buChar char="Ø"/>
            </a:pPr>
            <a:r>
              <a:rPr lang="en-US" dirty="0"/>
              <a:t>Advantages</a:t>
            </a:r>
          </a:p>
          <a:p>
            <a:pPr marL="1143000" lvl="1" indent="-457200">
              <a:buFont typeface="Wingdings" pitchFamily="2" charset="2"/>
              <a:buChar char="Ø"/>
            </a:pPr>
            <a:r>
              <a:rPr lang="en-US" dirty="0">
                <a:solidFill>
                  <a:schemeClr val="bg1"/>
                </a:solidFill>
              </a:rPr>
              <a:t>High heat of explosion per unit mass carried</a:t>
            </a:r>
          </a:p>
          <a:p>
            <a:pPr marL="1143000" lvl="1" indent="-457200">
              <a:buFont typeface="Wingdings" pitchFamily="2" charset="2"/>
              <a:buChar char="Ø"/>
            </a:pPr>
            <a:r>
              <a:rPr lang="en-US" dirty="0">
                <a:solidFill>
                  <a:schemeClr val="bg1"/>
                </a:solidFill>
              </a:rPr>
              <a:t>High overpressure over a wide area</a:t>
            </a:r>
          </a:p>
          <a:p>
            <a:pPr marL="1143000" lvl="1" indent="-457200">
              <a:buFont typeface="Wingdings" pitchFamily="2" charset="2"/>
              <a:buChar char="Ø"/>
            </a:pPr>
            <a:r>
              <a:rPr lang="en-US" dirty="0">
                <a:solidFill>
                  <a:schemeClr val="bg1"/>
                </a:solidFill>
              </a:rPr>
              <a:t>High casualty figures;</a:t>
            </a:r>
          </a:p>
          <a:p>
            <a:pPr marL="457200" indent="-457200">
              <a:buFont typeface="Wingdings" pitchFamily="2" charset="2"/>
              <a:buChar char="Ø"/>
            </a:pPr>
            <a:r>
              <a:rPr lang="en-US" dirty="0"/>
              <a:t>Disadvantages</a:t>
            </a:r>
          </a:p>
          <a:p>
            <a:pPr marL="1143000" lvl="1" indent="-457200">
              <a:buFont typeface="Wingdings" pitchFamily="2" charset="2"/>
              <a:buChar char="Ø"/>
            </a:pPr>
            <a:r>
              <a:rPr lang="en-US" dirty="0">
                <a:solidFill>
                  <a:schemeClr val="bg1"/>
                </a:solidFill>
              </a:rPr>
              <a:t>Much heat used to heat the air</a:t>
            </a:r>
          </a:p>
          <a:p>
            <a:pPr marL="1143000" lvl="1" indent="-457200">
              <a:buFont typeface="Wingdings" pitchFamily="2" charset="2"/>
              <a:buChar char="Ø"/>
            </a:pPr>
            <a:r>
              <a:rPr lang="en-US" dirty="0">
                <a:solidFill>
                  <a:schemeClr val="bg1"/>
                </a:solidFill>
              </a:rPr>
              <a:t>Detonation achieved over restricted range of fuels / air ratios</a:t>
            </a:r>
          </a:p>
          <a:p>
            <a:pPr marL="1143000" lvl="1" indent="-457200">
              <a:buFont typeface="Wingdings" pitchFamily="2" charset="2"/>
              <a:buChar char="Ø"/>
            </a:pPr>
            <a:r>
              <a:rPr lang="en-US" dirty="0">
                <a:solidFill>
                  <a:schemeClr val="bg1"/>
                </a:solidFill>
              </a:rPr>
              <a:t>A second source of initiation is required, complicating design.</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639288" y="31087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FAE Recap</a:t>
            </a:r>
          </a:p>
        </p:txBody>
      </p:sp>
    </p:spTree>
    <p:extLst>
      <p:ext uri="{BB962C8B-B14F-4D97-AF65-F5344CB8AC3E}">
        <p14:creationId xmlns:p14="http://schemas.microsoft.com/office/powerpoint/2010/main" val="292671928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F63D8D9A-A09B-7107-1946-FB479207E188}"/>
            </a:ext>
          </a:extLst>
        </p:cNvPr>
        <p:cNvGrpSpPr/>
        <p:nvPr/>
      </p:nvGrpSpPr>
      <p:grpSpPr>
        <a:xfrm>
          <a:off x="0" y="0"/>
          <a:ext cx="0" cy="0"/>
          <a:chOff x="0" y="0"/>
          <a:chExt cx="0" cy="0"/>
        </a:xfrm>
      </p:grpSpPr>
      <p:sp>
        <p:nvSpPr>
          <p:cNvPr id="3074" name="Rectangle 2">
            <a:extLst>
              <a:ext uri="{FF2B5EF4-FFF2-40B4-BE49-F238E27FC236}">
                <a16:creationId xmlns:a16="http://schemas.microsoft.com/office/drawing/2014/main" id="{610CC42A-4315-BCAB-8D68-D9B728262E42}"/>
              </a:ext>
            </a:extLst>
          </p:cNvPr>
          <p:cNvSpPr>
            <a:spLocks noGrp="1" noChangeArrowheads="1"/>
          </p:cNvSpPr>
          <p:nvPr>
            <p:ph type="title"/>
          </p:nvPr>
        </p:nvSpPr>
        <p:spPr>
          <a:xfrm>
            <a:off x="757840" y="440058"/>
            <a:ext cx="4059089" cy="822677"/>
          </a:xfrm>
        </p:spPr>
        <p:txBody>
          <a:bodyPr/>
          <a:lstStyle/>
          <a:p>
            <a:pPr eaLnBrk="1" hangingPunct="1">
              <a:defRPr/>
            </a:pPr>
            <a:r>
              <a:rPr lang="en-GB" dirty="0"/>
              <a:t>Human response to blast</a:t>
            </a:r>
          </a:p>
        </p:txBody>
      </p:sp>
      <p:sp>
        <p:nvSpPr>
          <p:cNvPr id="3075" name="Rectangle 3">
            <a:extLst>
              <a:ext uri="{FF2B5EF4-FFF2-40B4-BE49-F238E27FC236}">
                <a16:creationId xmlns:a16="http://schemas.microsoft.com/office/drawing/2014/main" id="{4CFDD378-862A-2AE2-492A-6517C0DCEEF9}"/>
              </a:ext>
            </a:extLst>
          </p:cNvPr>
          <p:cNvSpPr>
            <a:spLocks noGrp="1" noChangeArrowheads="1"/>
          </p:cNvSpPr>
          <p:nvPr>
            <p:ph idx="1"/>
          </p:nvPr>
        </p:nvSpPr>
        <p:spPr>
          <a:xfrm>
            <a:off x="759680" y="1619250"/>
            <a:ext cx="4367491" cy="4482750"/>
          </a:xfrm>
        </p:spPr>
        <p:txBody>
          <a:bodyPr/>
          <a:lstStyle/>
          <a:p>
            <a:pPr eaLnBrk="1" hangingPunct="1">
              <a:defRPr/>
            </a:pPr>
            <a:r>
              <a:rPr lang="en-GB" dirty="0"/>
              <a:t>Most analyses relate to the 'free field' with little or no allowance for reflecting surfaces.</a:t>
            </a:r>
          </a:p>
          <a:p>
            <a:pPr eaLnBrk="1" hangingPunct="1">
              <a:defRPr/>
            </a:pPr>
            <a:r>
              <a:rPr lang="en-GB" dirty="0"/>
              <a:t>Experimental data has been derived from experiments on animals and on anthropomorphic dummies</a:t>
            </a:r>
          </a:p>
          <a:p>
            <a:pPr eaLnBrk="1" hangingPunct="1">
              <a:defRPr/>
            </a:pPr>
            <a:r>
              <a:rPr lang="en-GB" dirty="0"/>
              <a:t>Numerical modelling of the human body is complex but there have been useful studies for both primary and tertiary injury</a:t>
            </a:r>
          </a:p>
        </p:txBody>
      </p:sp>
      <p:pic>
        <p:nvPicPr>
          <p:cNvPr id="3" name="Picture 2" descr="A group of soldiers walking on a dirt road&#10;&#10;AI-generated content may be incorrect.">
            <a:extLst>
              <a:ext uri="{FF2B5EF4-FFF2-40B4-BE49-F238E27FC236}">
                <a16:creationId xmlns:a16="http://schemas.microsoft.com/office/drawing/2014/main" id="{0CD6AC44-3B84-684D-7EB3-C7C2694A859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84106" y="321378"/>
            <a:ext cx="6489700" cy="4787900"/>
          </a:xfrm>
          <a:prstGeom prst="rect">
            <a:avLst/>
          </a:prstGeom>
        </p:spPr>
      </p:pic>
      <p:sp>
        <p:nvSpPr>
          <p:cNvPr id="5" name="TextBox 4">
            <a:extLst>
              <a:ext uri="{FF2B5EF4-FFF2-40B4-BE49-F238E27FC236}">
                <a16:creationId xmlns:a16="http://schemas.microsoft.com/office/drawing/2014/main" id="{481DCFD5-2063-CA07-BBD2-E47FF2F5C0F2}"/>
              </a:ext>
            </a:extLst>
          </p:cNvPr>
          <p:cNvSpPr txBox="1"/>
          <p:nvPr/>
        </p:nvSpPr>
        <p:spPr>
          <a:xfrm>
            <a:off x="1035426" y="5412529"/>
            <a:ext cx="9771235"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D4146"/>
                </a:solidFill>
                <a:effectLst/>
                <a:uLnTx/>
                <a:uFillTx/>
                <a:latin typeface="Calibri Light"/>
                <a:ea typeface="+mn-ea"/>
                <a:cs typeface="+mn-cs"/>
              </a:rPr>
              <a:t>Marines on patrol in Afghanistan in 2009 noticed a motorcyclist pass by, and moments later an IED exploded. “It’s like being kicked by a horse, a horse with a foot that could cover your entire body,” said one survivor of an IED attack. PETER VAN AGTMAEL, MAGNUM PHOTOS</a:t>
            </a:r>
          </a:p>
        </p:txBody>
      </p:sp>
    </p:spTree>
    <p:extLst>
      <p:ext uri="{BB962C8B-B14F-4D97-AF65-F5344CB8AC3E}">
        <p14:creationId xmlns:p14="http://schemas.microsoft.com/office/powerpoint/2010/main" val="2319224613"/>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075">
                                            <p:txEl>
                                              <p:pRg st="0" end="0"/>
                                            </p:txEl>
                                          </p:spTgt>
                                        </p:tgtEl>
                                        <p:attrNameLst>
                                          <p:attrName>style.visibility</p:attrName>
                                        </p:attrNameLst>
                                      </p:cBhvr>
                                      <p:to>
                                        <p:strVal val="visible"/>
                                      </p:to>
                                    </p:set>
                                    <p:animEffect transition="in" filter="dissolve">
                                      <p:cBhvr>
                                        <p:cTn id="7" dur="500"/>
                                        <p:tgtEl>
                                          <p:spTgt spid="307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075">
                                            <p:txEl>
                                              <p:pRg st="1" end="1"/>
                                            </p:txEl>
                                          </p:spTgt>
                                        </p:tgtEl>
                                        <p:attrNameLst>
                                          <p:attrName>style.visibility</p:attrName>
                                        </p:attrNameLst>
                                      </p:cBhvr>
                                      <p:to>
                                        <p:strVal val="visible"/>
                                      </p:to>
                                    </p:set>
                                    <p:animEffect transition="in" filter="dissolve">
                                      <p:cBhvr>
                                        <p:cTn id="12" dur="500"/>
                                        <p:tgtEl>
                                          <p:spTgt spid="307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075">
                                            <p:txEl>
                                              <p:pRg st="2" end="2"/>
                                            </p:txEl>
                                          </p:spTgt>
                                        </p:tgtEl>
                                        <p:attrNameLst>
                                          <p:attrName>style.visibility</p:attrName>
                                        </p:attrNameLst>
                                      </p:cBhvr>
                                      <p:to>
                                        <p:strVal val="visible"/>
                                      </p:to>
                                    </p:set>
                                    <p:animEffect transition="in" filter="dissolve">
                                      <p:cBhvr>
                                        <p:cTn id="17" dur="500"/>
                                        <p:tgtEl>
                                          <p:spTgt spid="307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build="p" autoUpdateAnimBg="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tree next to a brick wall&#10;&#10;AI-generated content may be incorrect.">
            <a:extLst>
              <a:ext uri="{FF2B5EF4-FFF2-40B4-BE49-F238E27FC236}">
                <a16:creationId xmlns:a16="http://schemas.microsoft.com/office/drawing/2014/main" id="{60D45E04-C0A1-411D-9EA1-5CDA9295AD9E}"/>
              </a:ext>
            </a:extLst>
          </p:cNvPr>
          <p:cNvPicPr>
            <a:picLocks noGrp="1" noChangeAspect="1"/>
          </p:cNvPicPr>
          <p:nvPr>
            <p:ph type="pic" sz="quarter" idx="14"/>
          </p:nvPr>
        </p:nvPicPr>
        <p:blipFill>
          <a:blip r:embed="rId2"/>
          <a:srcRect t="18178" b="12111"/>
          <a:stretch>
            <a:fillRect/>
          </a:stretch>
        </p:blipFill>
        <p:spPr>
          <a:xfrm>
            <a:off x="1" y="450000"/>
            <a:ext cx="12192000" cy="5652000"/>
          </a:xfrm>
          <a:noFill/>
        </p:spPr>
      </p:pic>
      <p:sp>
        <p:nvSpPr>
          <p:cNvPr id="10" name="Slide Number Placeholder 2">
            <a:extLst>
              <a:ext uri="{FF2B5EF4-FFF2-40B4-BE49-F238E27FC236}">
                <a16:creationId xmlns:a16="http://schemas.microsoft.com/office/drawing/2014/main" id="{ADB9A005-DFFC-2B35-1863-0640D5FC5021}"/>
              </a:ext>
            </a:extLst>
          </p:cNvPr>
          <p:cNvSpPr>
            <a:spLocks noGrp="1"/>
          </p:cNvSpPr>
          <p:nvPr>
            <p:ph type="sldNum" sz="quarter" idx="17"/>
          </p:nvPr>
        </p:nvSpPr>
        <p:spPr>
          <a:xfrm>
            <a:off x="11576984" y="250629"/>
            <a:ext cx="364217" cy="126000"/>
          </a:xfrm>
        </p:spPr>
        <p:txBody>
          <a:bodyPr/>
          <a:lstStyle/>
          <a:p>
            <a:pPr>
              <a:spcAft>
                <a:spcPts val="600"/>
              </a:spcAft>
            </a:pPr>
            <a:fld id="{9091399C-B5EF-49C7-B81A-539AE2F27BD0}" type="slidenum">
              <a:rPr lang="en-GB" smtClean="0"/>
              <a:pPr>
                <a:spcAft>
                  <a:spcPts val="600"/>
                </a:spcAft>
              </a:pPr>
              <a:t>58</a:t>
            </a:fld>
            <a:endParaRPr lang="en-GB"/>
          </a:p>
        </p:txBody>
      </p:sp>
      <p:sp>
        <p:nvSpPr>
          <p:cNvPr id="2" name="Title 1">
            <a:extLst>
              <a:ext uri="{FF2B5EF4-FFF2-40B4-BE49-F238E27FC236}">
                <a16:creationId xmlns:a16="http://schemas.microsoft.com/office/drawing/2014/main" id="{BCC83D04-1D83-7F1E-B5B6-032358CD4764}"/>
              </a:ext>
            </a:extLst>
          </p:cNvPr>
          <p:cNvSpPr>
            <a:spLocks noGrp="1"/>
          </p:cNvSpPr>
          <p:nvPr>
            <p:ph type="title"/>
          </p:nvPr>
        </p:nvSpPr>
        <p:spPr>
          <a:xfrm>
            <a:off x="1" y="708674"/>
            <a:ext cx="6264321" cy="1638000"/>
          </a:xfrm>
        </p:spPr>
        <p:txBody>
          <a:bodyPr anchor="ctr">
            <a:normAutofit/>
          </a:bodyPr>
          <a:lstStyle/>
          <a:p>
            <a:r>
              <a:rPr lang="en-US" dirty="0"/>
              <a:t>But first some figures………………..</a:t>
            </a:r>
          </a:p>
        </p:txBody>
      </p:sp>
    </p:spTree>
    <p:extLst>
      <p:ext uri="{BB962C8B-B14F-4D97-AF65-F5344CB8AC3E}">
        <p14:creationId xmlns:p14="http://schemas.microsoft.com/office/powerpoint/2010/main" val="375486504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850E0C35-9353-6AA8-7600-3A39710F4931}"/>
              </a:ext>
            </a:extLst>
          </p:cNvPr>
          <p:cNvSpPr>
            <a:spLocks noGrp="1"/>
          </p:cNvSpPr>
          <p:nvPr>
            <p:ph type="title"/>
          </p:nvPr>
        </p:nvSpPr>
        <p:spPr>
          <a:xfrm>
            <a:off x="757840" y="440058"/>
            <a:ext cx="11181748" cy="822677"/>
          </a:xfrm>
        </p:spPr>
        <p:txBody>
          <a:bodyPr anchor="b">
            <a:normAutofit/>
          </a:bodyPr>
          <a:lstStyle/>
          <a:p>
            <a:r>
              <a:rPr lang="en-US" dirty="0"/>
              <a:t>Defining blast loading ‘zones of relevance’ for primary blast injury research: A </a:t>
            </a:r>
            <a:r>
              <a:rPr lang="en-US" dirty="0" err="1"/>
              <a:t>consensusofinjury</a:t>
            </a:r>
            <a:r>
              <a:rPr lang="en-US" dirty="0"/>
              <a:t> criteria for </a:t>
            </a:r>
            <a:r>
              <a:rPr lang="en-US" dirty="0" err="1"/>
              <a:t>idealised</a:t>
            </a:r>
            <a:r>
              <a:rPr lang="en-US" dirty="0"/>
              <a:t> explosive scenarios</a:t>
            </a:r>
          </a:p>
        </p:txBody>
      </p:sp>
      <p:pic>
        <p:nvPicPr>
          <p:cNvPr id="9" name="Content Placeholder 8" descr="A table with text and numbers&#10;&#10;AI-generated content may be incorrect.">
            <a:extLst>
              <a:ext uri="{FF2B5EF4-FFF2-40B4-BE49-F238E27FC236}">
                <a16:creationId xmlns:a16="http://schemas.microsoft.com/office/drawing/2014/main" id="{75D062C3-E395-3E55-F81D-9679E4D2C266}"/>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r="226" b="-1"/>
          <a:stretch>
            <a:fillRect/>
          </a:stretch>
        </p:blipFill>
        <p:spPr>
          <a:xfrm>
            <a:off x="759679" y="1619250"/>
            <a:ext cx="11181521" cy="4482750"/>
          </a:xfrm>
          <a:noFill/>
        </p:spPr>
      </p:pic>
    </p:spTree>
    <p:extLst>
      <p:ext uri="{BB962C8B-B14F-4D97-AF65-F5344CB8AC3E}">
        <p14:creationId xmlns:p14="http://schemas.microsoft.com/office/powerpoint/2010/main" val="807311003"/>
      </p:ext>
    </p:extLst>
  </p:cSld>
  <p:clrMapOvr>
    <a:masterClrMapping/>
  </p:clrMapOvr>
  <p:transition>
    <p:wipe dir="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C2A95-F4E5-1627-3432-78BD126BE1F8}"/>
              </a:ext>
            </a:extLst>
          </p:cNvPr>
          <p:cNvSpPr>
            <a:spLocks noGrp="1"/>
          </p:cNvSpPr>
          <p:nvPr>
            <p:ph type="title"/>
          </p:nvPr>
        </p:nvSpPr>
        <p:spPr>
          <a:xfrm>
            <a:off x="757840" y="440058"/>
            <a:ext cx="11181748" cy="822677"/>
          </a:xfrm>
        </p:spPr>
        <p:txBody>
          <a:bodyPr anchor="b">
            <a:normAutofit/>
          </a:bodyPr>
          <a:lstStyle/>
          <a:p>
            <a:r>
              <a:rPr lang="en-GB" dirty="0"/>
              <a:t>DOI of the published article </a:t>
            </a:r>
            <a:r>
              <a:rPr lang="en-GB" dirty="0">
                <a:hlinkClick r:id="rId2"/>
              </a:rPr>
              <a:t>https://doi.org/10.1016/j.medengphy.2021.05.014</a:t>
            </a:r>
            <a:endParaRPr lang="en-US" dirty="0"/>
          </a:p>
        </p:txBody>
      </p:sp>
      <p:pic>
        <p:nvPicPr>
          <p:cNvPr id="5" name="Content Placeholder 4" descr="A close-up of a chart&#10;&#10;AI-generated content may be incorrect.">
            <a:extLst>
              <a:ext uri="{FF2B5EF4-FFF2-40B4-BE49-F238E27FC236}">
                <a16:creationId xmlns:a16="http://schemas.microsoft.com/office/drawing/2014/main" id="{140237E7-7A61-BE5C-814C-5783E4CCBCCB}"/>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t="1011" r="1" b="1"/>
          <a:stretch>
            <a:fillRect/>
          </a:stretch>
        </p:blipFill>
        <p:spPr>
          <a:xfrm>
            <a:off x="759679" y="1619250"/>
            <a:ext cx="11181521" cy="4482750"/>
          </a:xfrm>
          <a:noFill/>
        </p:spPr>
      </p:pic>
    </p:spTree>
    <p:extLst>
      <p:ext uri="{BB962C8B-B14F-4D97-AF65-F5344CB8AC3E}">
        <p14:creationId xmlns:p14="http://schemas.microsoft.com/office/powerpoint/2010/main" val="2977784336"/>
      </p:ext>
    </p:extLst>
  </p:cSld>
  <p:clrMapOvr>
    <a:masterClrMapping/>
  </p:clrMapOvr>
  <p:transition>
    <p:wipe dir="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8CEA-D519-0DD3-9F77-C4CD80C12D73}"/>
              </a:ext>
            </a:extLst>
          </p:cNvPr>
          <p:cNvSpPr>
            <a:spLocks noGrp="1"/>
          </p:cNvSpPr>
          <p:nvPr>
            <p:ph type="title"/>
          </p:nvPr>
        </p:nvSpPr>
        <p:spPr>
          <a:xfrm>
            <a:off x="505126" y="489044"/>
            <a:ext cx="11181748" cy="822677"/>
          </a:xfrm>
        </p:spPr>
        <p:txBody>
          <a:bodyPr/>
          <a:lstStyle/>
          <a:p>
            <a:r>
              <a:rPr lang="en-US" dirty="0"/>
              <a:t>Reference Source: Effects of an External Explosion on a Concrete Structure Ph.D. Thesis, UET Taxila, Pakistan, March 2009</a:t>
            </a:r>
          </a:p>
        </p:txBody>
      </p:sp>
      <p:pic>
        <p:nvPicPr>
          <p:cNvPr id="5" name="Content Placeholder 4" descr="A table of information about a fire damage&#10;&#10;AI-generated content may be incorrect.">
            <a:extLst>
              <a:ext uri="{FF2B5EF4-FFF2-40B4-BE49-F238E27FC236}">
                <a16:creationId xmlns:a16="http://schemas.microsoft.com/office/drawing/2014/main" id="{5728CEDD-7261-785A-4FE8-35839F0BF08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52398" y="1439636"/>
            <a:ext cx="5887204" cy="4749706"/>
          </a:xfrm>
        </p:spPr>
      </p:pic>
    </p:spTree>
    <p:extLst>
      <p:ext uri="{BB962C8B-B14F-4D97-AF65-F5344CB8AC3E}">
        <p14:creationId xmlns:p14="http://schemas.microsoft.com/office/powerpoint/2010/main" val="2407162758"/>
      </p:ext>
    </p:extLst>
  </p:cSld>
  <p:clrMapOvr>
    <a:masterClrMapping/>
  </p:clrMapOvr>
  <p:transition>
    <p:wipe dir="r"/>
  </p:transition>
</p:sld>
</file>

<file path=ppt/slides/slide6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defRPr/>
            </a:pPr>
            <a:r>
              <a:rPr lang="en-GB" dirty="0">
                <a:solidFill>
                  <a:srgbClr val="002060"/>
                </a:solidFill>
              </a:rPr>
              <a:t>Human response to blast</a:t>
            </a:r>
          </a:p>
        </p:txBody>
      </p:sp>
      <p:sp>
        <p:nvSpPr>
          <p:cNvPr id="3075" name="Rectangle 3"/>
          <p:cNvSpPr>
            <a:spLocks noGrp="1" noChangeArrowheads="1"/>
          </p:cNvSpPr>
          <p:nvPr>
            <p:ph idx="1"/>
          </p:nvPr>
        </p:nvSpPr>
        <p:spPr/>
        <p:txBody>
          <a:bodyPr/>
          <a:lstStyle/>
          <a:p>
            <a:pPr eaLnBrk="1" hangingPunct="1">
              <a:defRPr/>
            </a:pPr>
            <a:r>
              <a:rPr lang="en-GB" dirty="0"/>
              <a:t>Most analyses relate to the 'free field' with little or no allowance for reflecting surfaces.</a:t>
            </a:r>
          </a:p>
          <a:p>
            <a:pPr eaLnBrk="1" hangingPunct="1">
              <a:defRPr/>
            </a:pPr>
            <a:r>
              <a:rPr lang="en-GB" dirty="0"/>
              <a:t>Experimental data has been derived from experiments on </a:t>
            </a:r>
            <a:r>
              <a:rPr lang="en-GB" dirty="0">
                <a:solidFill>
                  <a:srgbClr val="0000FF"/>
                </a:solidFill>
              </a:rPr>
              <a:t>animals</a:t>
            </a:r>
            <a:r>
              <a:rPr lang="en-GB" dirty="0"/>
              <a:t> and on </a:t>
            </a:r>
            <a:r>
              <a:rPr lang="en-GB" dirty="0">
                <a:solidFill>
                  <a:srgbClr val="0000FF"/>
                </a:solidFill>
              </a:rPr>
              <a:t>anthropomorphic</a:t>
            </a:r>
            <a:r>
              <a:rPr lang="en-GB" dirty="0"/>
              <a:t> </a:t>
            </a:r>
            <a:r>
              <a:rPr lang="en-GB" dirty="0">
                <a:solidFill>
                  <a:srgbClr val="0000FF"/>
                </a:solidFill>
              </a:rPr>
              <a:t>dummies</a:t>
            </a:r>
          </a:p>
          <a:p>
            <a:pPr eaLnBrk="1" hangingPunct="1">
              <a:defRPr/>
            </a:pPr>
            <a:r>
              <a:rPr lang="en-GB" dirty="0"/>
              <a:t>Numerical modelling of the human body is complex but there have been useful studies for both primary and tertiary injury</a:t>
            </a:r>
          </a:p>
        </p:txBody>
      </p:sp>
    </p:spTree>
    <p:extLst>
      <p:ext uri="{BB962C8B-B14F-4D97-AF65-F5344CB8AC3E}">
        <p14:creationId xmlns:p14="http://schemas.microsoft.com/office/powerpoint/2010/main" val="4218116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075">
                                            <p:txEl>
                                              <p:pRg st="0" end="0"/>
                                            </p:txEl>
                                          </p:spTgt>
                                        </p:tgtEl>
                                        <p:attrNameLst>
                                          <p:attrName>style.visibility</p:attrName>
                                        </p:attrNameLst>
                                      </p:cBhvr>
                                      <p:to>
                                        <p:strVal val="visible"/>
                                      </p:to>
                                    </p:set>
                                    <p:animEffect transition="in" filter="dissolve">
                                      <p:cBhvr>
                                        <p:cTn id="7" dur="500"/>
                                        <p:tgtEl>
                                          <p:spTgt spid="307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075">
                                            <p:txEl>
                                              <p:pRg st="1" end="1"/>
                                            </p:txEl>
                                          </p:spTgt>
                                        </p:tgtEl>
                                        <p:attrNameLst>
                                          <p:attrName>style.visibility</p:attrName>
                                        </p:attrNameLst>
                                      </p:cBhvr>
                                      <p:to>
                                        <p:strVal val="visible"/>
                                      </p:to>
                                    </p:set>
                                    <p:animEffect transition="in" filter="dissolve">
                                      <p:cBhvr>
                                        <p:cTn id="12" dur="500"/>
                                        <p:tgtEl>
                                          <p:spTgt spid="307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075">
                                            <p:txEl>
                                              <p:pRg st="2" end="2"/>
                                            </p:txEl>
                                          </p:spTgt>
                                        </p:tgtEl>
                                        <p:attrNameLst>
                                          <p:attrName>style.visibility</p:attrName>
                                        </p:attrNameLst>
                                      </p:cBhvr>
                                      <p:to>
                                        <p:strVal val="visible"/>
                                      </p:to>
                                    </p:set>
                                    <p:animEffect transition="in" filter="dissolve">
                                      <p:cBhvr>
                                        <p:cTn id="17" dur="500"/>
                                        <p:tgtEl>
                                          <p:spTgt spid="307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build="p" autoUpdateAnimBg="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0" dirty="0"/>
              <a:t> </a:t>
            </a:r>
            <a:r>
              <a:rPr lang="en-GB" dirty="0"/>
              <a:t>Blast-induced injury categories </a:t>
            </a:r>
          </a:p>
        </p:txBody>
      </p:sp>
      <p:sp>
        <p:nvSpPr>
          <p:cNvPr id="3" name="Content Placeholder 2"/>
          <p:cNvSpPr>
            <a:spLocks noGrp="1"/>
          </p:cNvSpPr>
          <p:nvPr>
            <p:ph idx="1"/>
          </p:nvPr>
        </p:nvSpPr>
        <p:spPr/>
        <p:txBody>
          <a:bodyPr/>
          <a:lstStyle/>
          <a:p>
            <a:r>
              <a:rPr lang="en-GB" dirty="0"/>
              <a:t>There are three primary categories of blast-induced injury:</a:t>
            </a:r>
          </a:p>
          <a:p>
            <a:pPr marL="457200" indent="-457200">
              <a:buFont typeface="Arial" panose="020B0604020202020204" pitchFamily="34" charset="0"/>
              <a:buChar char="•"/>
            </a:pPr>
            <a:r>
              <a:rPr lang="en-GB" dirty="0">
                <a:solidFill>
                  <a:srgbClr val="0000FF"/>
                </a:solidFill>
              </a:rPr>
              <a:t>Primary</a:t>
            </a:r>
          </a:p>
          <a:p>
            <a:pPr marL="457200" indent="-457200">
              <a:buFont typeface="Arial" panose="020B0604020202020204" pitchFamily="34" charset="0"/>
              <a:buChar char="•"/>
            </a:pPr>
            <a:r>
              <a:rPr lang="en-GB" dirty="0">
                <a:solidFill>
                  <a:srgbClr val="0000FF"/>
                </a:solidFill>
              </a:rPr>
              <a:t>Secondary</a:t>
            </a:r>
          </a:p>
          <a:p>
            <a:pPr marL="457200" indent="-457200">
              <a:buFont typeface="Arial" panose="020B0604020202020204" pitchFamily="34" charset="0"/>
              <a:buChar char="•"/>
            </a:pPr>
            <a:r>
              <a:rPr lang="en-GB" dirty="0">
                <a:solidFill>
                  <a:srgbClr val="0000FF"/>
                </a:solidFill>
              </a:rPr>
              <a:t>Tertiary</a:t>
            </a:r>
          </a:p>
          <a:p>
            <a:pPr marL="457200" indent="-457200">
              <a:buFont typeface="Arial" panose="020B0604020202020204" pitchFamily="34" charset="0"/>
              <a:buChar char="•"/>
            </a:pPr>
            <a:endParaRPr lang="en-GB" dirty="0"/>
          </a:p>
          <a:p>
            <a:r>
              <a:rPr lang="en-GB" dirty="0"/>
              <a:t>Some authors consider </a:t>
            </a:r>
            <a:r>
              <a:rPr lang="en-GB" u="sng" dirty="0"/>
              <a:t>quaternary</a:t>
            </a:r>
            <a:r>
              <a:rPr lang="en-GB" dirty="0"/>
              <a:t> injuries and </a:t>
            </a:r>
            <a:r>
              <a:rPr lang="en-GB" u="sng" dirty="0" err="1"/>
              <a:t>quinary</a:t>
            </a:r>
            <a:r>
              <a:rPr lang="en-GB" dirty="0"/>
              <a:t> injuries</a:t>
            </a:r>
          </a:p>
          <a:p>
            <a:r>
              <a:rPr lang="en-GB" dirty="0">
                <a:solidFill>
                  <a:srgbClr val="FF0000"/>
                </a:solidFill>
              </a:rPr>
              <a:t>We will only consider the first three</a:t>
            </a:r>
          </a:p>
          <a:p>
            <a:endParaRPr lang="en-GB" dirty="0"/>
          </a:p>
        </p:txBody>
      </p:sp>
    </p:spTree>
    <p:extLst>
      <p:ext uri="{BB962C8B-B14F-4D97-AF65-F5344CB8AC3E}">
        <p14:creationId xmlns:p14="http://schemas.microsoft.com/office/powerpoint/2010/main" val="3245263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defRPr/>
            </a:pPr>
            <a:r>
              <a:rPr lang="en-GB" dirty="0"/>
              <a:t>Classification of response</a:t>
            </a:r>
          </a:p>
        </p:txBody>
      </p:sp>
      <p:sp>
        <p:nvSpPr>
          <p:cNvPr id="4099" name="Rectangle 3"/>
          <p:cNvSpPr>
            <a:spLocks noGrp="1" noChangeArrowheads="1"/>
          </p:cNvSpPr>
          <p:nvPr>
            <p:ph idx="1"/>
          </p:nvPr>
        </p:nvSpPr>
        <p:spPr>
          <a:xfrm>
            <a:off x="1981200" y="1905001"/>
            <a:ext cx="8229600" cy="4221163"/>
          </a:xfrm>
        </p:spPr>
        <p:txBody>
          <a:bodyPr/>
          <a:lstStyle/>
          <a:p>
            <a:pPr eaLnBrk="1" hangingPunct="1">
              <a:defRPr/>
            </a:pPr>
            <a:r>
              <a:rPr lang="en-GB" b="1" dirty="0"/>
              <a:t>Primary Injury </a:t>
            </a:r>
            <a:r>
              <a:rPr lang="en-GB" dirty="0"/>
              <a:t>- directly related to the level of </a:t>
            </a:r>
            <a:r>
              <a:rPr lang="en-GB" dirty="0">
                <a:solidFill>
                  <a:srgbClr val="0000FF"/>
                </a:solidFill>
              </a:rPr>
              <a:t>pressure</a:t>
            </a:r>
            <a:r>
              <a:rPr lang="en-GB" dirty="0"/>
              <a:t> and </a:t>
            </a:r>
            <a:r>
              <a:rPr lang="en-GB" dirty="0">
                <a:solidFill>
                  <a:srgbClr val="0000FF"/>
                </a:solidFill>
              </a:rPr>
              <a:t>impulse</a:t>
            </a:r>
            <a:r>
              <a:rPr lang="en-GB" dirty="0"/>
              <a:t> acting on the body</a:t>
            </a:r>
          </a:p>
          <a:p>
            <a:pPr eaLnBrk="1" hangingPunct="1">
              <a:defRPr/>
            </a:pPr>
            <a:endParaRPr lang="en-GB" dirty="0"/>
          </a:p>
          <a:p>
            <a:pPr eaLnBrk="1" hangingPunct="1">
              <a:defRPr/>
            </a:pPr>
            <a:r>
              <a:rPr lang="en-GB" dirty="0"/>
              <a:t>Injury Sites - lungs, ears, abdominal cavity, larynx (wherever density changes are present)</a:t>
            </a:r>
          </a:p>
          <a:p>
            <a:pPr eaLnBrk="1" hangingPunct="1">
              <a:defRPr/>
            </a:pPr>
            <a:endParaRPr lang="en-GB" dirty="0"/>
          </a:p>
          <a:p>
            <a:pPr eaLnBrk="1" hangingPunct="1">
              <a:defRPr/>
            </a:pPr>
            <a:r>
              <a:rPr lang="en-GB" dirty="0"/>
              <a:t>Factors Affecting Injury - size, sex and age</a:t>
            </a:r>
          </a:p>
        </p:txBody>
      </p:sp>
    </p:spTree>
    <p:extLst>
      <p:ext uri="{BB962C8B-B14F-4D97-AF65-F5344CB8AC3E}">
        <p14:creationId xmlns:p14="http://schemas.microsoft.com/office/powerpoint/2010/main" val="3770130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animEffect transition="in" filter="dissolve">
                                      <p:cBhvr>
                                        <p:cTn id="7" dur="500"/>
                                        <p:tgtEl>
                                          <p:spTgt spid="4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4099">
                                            <p:txEl>
                                              <p:pRg st="2" end="2"/>
                                            </p:txEl>
                                          </p:spTgt>
                                        </p:tgtEl>
                                        <p:attrNameLst>
                                          <p:attrName>style.visibility</p:attrName>
                                        </p:attrNameLst>
                                      </p:cBhvr>
                                      <p:to>
                                        <p:strVal val="visible"/>
                                      </p:to>
                                    </p:set>
                                    <p:animEffect transition="in" filter="dissolve">
                                      <p:cBhvr>
                                        <p:cTn id="12" dur="500"/>
                                        <p:tgtEl>
                                          <p:spTgt spid="409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4099">
                                            <p:txEl>
                                              <p:pRg st="4" end="4"/>
                                            </p:txEl>
                                          </p:spTgt>
                                        </p:tgtEl>
                                        <p:attrNameLst>
                                          <p:attrName>style.visibility</p:attrName>
                                        </p:attrNameLst>
                                      </p:cBhvr>
                                      <p:to>
                                        <p:strVal val="visible"/>
                                      </p:to>
                                    </p:set>
                                    <p:animEffect transition="in" filter="dissolve">
                                      <p:cBhvr>
                                        <p:cTn id="17" dur="500"/>
                                        <p:tgtEl>
                                          <p:spTgt spid="40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autoUpdateAnimBg="0"/>
    </p:bldLst>
  </p:timing>
</p:sld>
</file>

<file path=ppt/slides/slide6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defRPr/>
            </a:pPr>
            <a:r>
              <a:rPr lang="en-GB" dirty="0"/>
              <a:t>Classification (contd)</a:t>
            </a:r>
          </a:p>
        </p:txBody>
      </p:sp>
      <p:sp>
        <p:nvSpPr>
          <p:cNvPr id="5123" name="Rectangle 3"/>
          <p:cNvSpPr>
            <a:spLocks noGrp="1" noChangeArrowheads="1"/>
          </p:cNvSpPr>
          <p:nvPr>
            <p:ph idx="1"/>
          </p:nvPr>
        </p:nvSpPr>
        <p:spPr>
          <a:xfrm>
            <a:off x="1979061" y="1697038"/>
            <a:ext cx="8229600" cy="3532163"/>
          </a:xfrm>
        </p:spPr>
        <p:txBody>
          <a:bodyPr/>
          <a:lstStyle/>
          <a:p>
            <a:pPr eaLnBrk="1" hangingPunct="1">
              <a:defRPr/>
            </a:pPr>
            <a:r>
              <a:rPr lang="en-GB" b="1" dirty="0"/>
              <a:t>Secondary Injury </a:t>
            </a:r>
            <a:r>
              <a:rPr lang="en-GB" dirty="0"/>
              <a:t>is due to the impact of blast generated missiles on the body - impact on the head more serious than on torso or elsewhere</a:t>
            </a:r>
          </a:p>
          <a:p>
            <a:pPr eaLnBrk="1" hangingPunct="1">
              <a:defRPr/>
            </a:pPr>
            <a:endParaRPr lang="en-GB" dirty="0"/>
          </a:p>
          <a:p>
            <a:r>
              <a:rPr lang="en-GB" dirty="0"/>
              <a:t>Injuries include: lacerations, penetration and blunt trauma (bruising). </a:t>
            </a:r>
          </a:p>
        </p:txBody>
      </p:sp>
    </p:spTree>
    <p:extLst>
      <p:ext uri="{BB962C8B-B14F-4D97-AF65-F5344CB8AC3E}">
        <p14:creationId xmlns:p14="http://schemas.microsoft.com/office/powerpoint/2010/main" val="466447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dissolve">
                                      <p:cBhvr>
                                        <p:cTn id="7" dur="500"/>
                                        <p:tgtEl>
                                          <p:spTgt spid="512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5123">
                                            <p:txEl>
                                              <p:pRg st="2" end="2"/>
                                            </p:txEl>
                                          </p:spTgt>
                                        </p:tgtEl>
                                        <p:attrNameLst>
                                          <p:attrName>style.visibility</p:attrName>
                                        </p:attrNameLst>
                                      </p:cBhvr>
                                      <p:to>
                                        <p:strVal val="visible"/>
                                      </p:to>
                                    </p:set>
                                    <p:animEffect transition="in" filter="dissolve">
                                      <p:cBhvr>
                                        <p:cTn id="12" dur="500"/>
                                        <p:tgtEl>
                                          <p:spTgt spid="512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autoUpdateAnimBg="0"/>
    </p:bldLst>
  </p:timing>
</p:sld>
</file>

<file path=ppt/slides/slide6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defRPr/>
            </a:pPr>
            <a:r>
              <a:rPr lang="en-GB" dirty="0"/>
              <a:t>Classification (contd)</a:t>
            </a:r>
          </a:p>
        </p:txBody>
      </p:sp>
      <p:sp>
        <p:nvSpPr>
          <p:cNvPr id="5123" name="Rectangle 3"/>
          <p:cNvSpPr>
            <a:spLocks noGrp="1" noChangeArrowheads="1"/>
          </p:cNvSpPr>
          <p:nvPr>
            <p:ph idx="1"/>
          </p:nvPr>
        </p:nvSpPr>
        <p:spPr>
          <a:xfrm>
            <a:off x="1979061" y="1697038"/>
            <a:ext cx="8229600" cy="3532163"/>
          </a:xfrm>
        </p:spPr>
        <p:txBody>
          <a:bodyPr/>
          <a:lstStyle/>
          <a:p>
            <a:pPr eaLnBrk="1" hangingPunct="1">
              <a:defRPr/>
            </a:pPr>
            <a:r>
              <a:rPr lang="en-GB" b="1" dirty="0"/>
              <a:t>Tertiary Injury </a:t>
            </a:r>
            <a:r>
              <a:rPr lang="en-GB" dirty="0"/>
              <a:t>is due to the body being set in motion (‘whole body translation’) as a consequence of the blast wave dynamic pressure (ie ‘drag loading’)</a:t>
            </a:r>
          </a:p>
          <a:p>
            <a:pPr eaLnBrk="1" hangingPunct="1">
              <a:defRPr/>
            </a:pPr>
            <a:endParaRPr lang="en-GB" dirty="0"/>
          </a:p>
          <a:p>
            <a:pPr>
              <a:defRPr/>
            </a:pPr>
            <a:r>
              <a:rPr lang="en-GB" dirty="0"/>
              <a:t>Injuries include: lacerations, fractures/breaks and blunt trauma (bruising). </a:t>
            </a:r>
          </a:p>
          <a:p>
            <a:pPr>
              <a:defRPr/>
            </a:pPr>
            <a:endParaRPr lang="en-GB" dirty="0"/>
          </a:p>
          <a:p>
            <a:pPr>
              <a:defRPr/>
            </a:pPr>
            <a:r>
              <a:rPr lang="en-GB" dirty="0"/>
              <a:t>Damage is highly dependent on impact velocity </a:t>
            </a:r>
          </a:p>
        </p:txBody>
      </p:sp>
    </p:spTree>
    <p:extLst>
      <p:ext uri="{BB962C8B-B14F-4D97-AF65-F5344CB8AC3E}">
        <p14:creationId xmlns:p14="http://schemas.microsoft.com/office/powerpoint/2010/main" val="1421855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dissolve">
                                      <p:cBhvr>
                                        <p:cTn id="7" dur="500"/>
                                        <p:tgtEl>
                                          <p:spTgt spid="512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5123">
                                            <p:txEl>
                                              <p:pRg st="2" end="2"/>
                                            </p:txEl>
                                          </p:spTgt>
                                        </p:tgtEl>
                                        <p:attrNameLst>
                                          <p:attrName>style.visibility</p:attrName>
                                        </p:attrNameLst>
                                      </p:cBhvr>
                                      <p:to>
                                        <p:strVal val="visible"/>
                                      </p:to>
                                    </p:set>
                                    <p:animEffect transition="in" filter="dissolve">
                                      <p:cBhvr>
                                        <p:cTn id="12" dur="500"/>
                                        <p:tgtEl>
                                          <p:spTgt spid="512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5123">
                                            <p:txEl>
                                              <p:pRg st="4" end="4"/>
                                            </p:txEl>
                                          </p:spTgt>
                                        </p:tgtEl>
                                        <p:attrNameLst>
                                          <p:attrName>style.visibility</p:attrName>
                                        </p:attrNameLst>
                                      </p:cBhvr>
                                      <p:to>
                                        <p:strVal val="visible"/>
                                      </p:to>
                                    </p:set>
                                    <p:animEffect transition="in" filter="dissolve">
                                      <p:cBhvr>
                                        <p:cTn id="17" dur="500"/>
                                        <p:tgtEl>
                                          <p:spTgt spid="512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autoUpdateAnimBg="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567608" y="2636912"/>
            <a:ext cx="6705600" cy="1143000"/>
          </a:xfrm>
        </p:spPr>
        <p:txBody>
          <a:bodyPr/>
          <a:lstStyle/>
          <a:p>
            <a:pPr algn="ctr"/>
            <a:r>
              <a:rPr lang="en-GB" sz="6600" dirty="0"/>
              <a:t>Primary Injury</a:t>
            </a:r>
          </a:p>
        </p:txBody>
      </p:sp>
    </p:spTree>
    <p:extLst>
      <p:ext uri="{BB962C8B-B14F-4D97-AF65-F5344CB8AC3E}">
        <p14:creationId xmlns:p14="http://schemas.microsoft.com/office/powerpoint/2010/main" val="69667137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2"/>
          <p:cNvSpPr txBox="1">
            <a:spLocks noChangeArrowheads="1"/>
          </p:cNvSpPr>
          <p:nvPr/>
        </p:nvSpPr>
        <p:spPr bwMode="auto">
          <a:xfrm>
            <a:off x="2362200" y="1"/>
            <a:ext cx="6248400" cy="1200329"/>
          </a:xfrm>
          <a:prstGeom prst="rect">
            <a:avLst/>
          </a:prstGeom>
          <a:noFill/>
          <a:ln w="9525">
            <a:noFill/>
            <a:miter lim="800000"/>
            <a:headEnd/>
            <a:tailEnd/>
          </a:ln>
        </p:spPr>
        <p:txBody>
          <a:bodyPr wrap="square">
            <a:spAutoFit/>
          </a:bodyPr>
          <a:lstStyle/>
          <a:p>
            <a:pPr eaLnBrk="0" hangingPunct="0">
              <a:spcBef>
                <a:spcPct val="50000"/>
              </a:spcBef>
            </a:pPr>
            <a:r>
              <a:rPr lang="en-GB" sz="3600" b="1" dirty="0">
                <a:solidFill>
                  <a:srgbClr val="002060"/>
                </a:solidFill>
                <a:latin typeface="Calibri" panose="020F0502020204030204"/>
                <a:cs typeface="Tahoma" pitchFamily="34" charset="0"/>
              </a:rPr>
              <a:t>Primary Injury - Free field vs Reflecting surface effects</a:t>
            </a:r>
          </a:p>
        </p:txBody>
      </p:sp>
      <p:pic>
        <p:nvPicPr>
          <p:cNvPr id="9219" name="Picture 3" descr="HR1"/>
          <p:cNvPicPr>
            <a:picLocks noChangeAspect="1" noChangeArrowheads="1"/>
          </p:cNvPicPr>
          <p:nvPr/>
        </p:nvPicPr>
        <p:blipFill rotWithShape="1">
          <a:blip r:embed="rId3" cstate="print"/>
          <a:srcRect b="53112"/>
          <a:stretch/>
        </p:blipFill>
        <p:spPr bwMode="auto">
          <a:xfrm>
            <a:off x="2640705" y="3789041"/>
            <a:ext cx="6954788" cy="2375795"/>
          </a:xfrm>
          <a:prstGeom prst="rect">
            <a:avLst/>
          </a:prstGeom>
          <a:noFill/>
          <a:ln w="9525">
            <a:noFill/>
            <a:miter lim="800000"/>
            <a:headEnd/>
            <a:tailEnd/>
          </a:ln>
        </p:spPr>
      </p:pic>
      <p:pic>
        <p:nvPicPr>
          <p:cNvPr id="5" name="Picture 3" descr="HR1"/>
          <p:cNvPicPr>
            <a:picLocks noChangeAspect="1" noChangeArrowheads="1"/>
          </p:cNvPicPr>
          <p:nvPr/>
        </p:nvPicPr>
        <p:blipFill rotWithShape="1">
          <a:blip r:embed="rId3" cstate="print"/>
          <a:srcRect t="58266"/>
          <a:stretch/>
        </p:blipFill>
        <p:spPr bwMode="auto">
          <a:xfrm>
            <a:off x="2351784" y="1423105"/>
            <a:ext cx="6954788" cy="2114666"/>
          </a:xfrm>
          <a:prstGeom prst="rect">
            <a:avLst/>
          </a:prstGeom>
          <a:noFill/>
          <a:ln w="9525">
            <a:noFill/>
            <a:miter lim="800000"/>
            <a:headEnd/>
            <a:tailEnd/>
          </a:ln>
        </p:spPr>
      </p:pic>
    </p:spTree>
    <p:extLst>
      <p:ext uri="{BB962C8B-B14F-4D97-AF65-F5344CB8AC3E}">
        <p14:creationId xmlns:p14="http://schemas.microsoft.com/office/powerpoint/2010/main" val="1062613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991544" y="260648"/>
            <a:ext cx="6858000" cy="1143000"/>
          </a:xfrm>
        </p:spPr>
        <p:txBody>
          <a:bodyPr/>
          <a:lstStyle/>
          <a:p>
            <a:pPr eaLnBrk="1" hangingPunct="1">
              <a:defRPr/>
            </a:pPr>
            <a:r>
              <a:rPr lang="en-GB" dirty="0"/>
              <a:t>Primary Injury: lung damage</a:t>
            </a:r>
          </a:p>
        </p:txBody>
      </p:sp>
      <p:sp>
        <p:nvSpPr>
          <p:cNvPr id="7171" name="Rectangle 3"/>
          <p:cNvSpPr>
            <a:spLocks noGrp="1" noChangeArrowheads="1"/>
          </p:cNvSpPr>
          <p:nvPr>
            <p:ph idx="1"/>
          </p:nvPr>
        </p:nvSpPr>
        <p:spPr>
          <a:xfrm>
            <a:off x="1981200" y="1412777"/>
            <a:ext cx="8229600" cy="3816425"/>
          </a:xfrm>
        </p:spPr>
        <p:txBody>
          <a:bodyPr/>
          <a:lstStyle/>
          <a:p>
            <a:pPr eaLnBrk="1" hangingPunct="1">
              <a:defRPr/>
            </a:pPr>
            <a:r>
              <a:rPr lang="en-GB" dirty="0"/>
              <a:t>Lungs are comprised of air sacs called alveoli</a:t>
            </a:r>
          </a:p>
          <a:p>
            <a:pPr eaLnBrk="1" hangingPunct="1">
              <a:defRPr/>
            </a:pPr>
            <a:endParaRPr lang="en-GB" dirty="0"/>
          </a:p>
          <a:p>
            <a:pPr eaLnBrk="1" hangingPunct="1">
              <a:defRPr/>
            </a:pPr>
            <a:r>
              <a:rPr lang="en-GB" dirty="0"/>
              <a:t>Density of lungs &lt; density of surrounding tissue</a:t>
            </a:r>
          </a:p>
          <a:p>
            <a:pPr eaLnBrk="1" hangingPunct="1">
              <a:defRPr/>
            </a:pPr>
            <a:endParaRPr lang="en-GB" dirty="0"/>
          </a:p>
          <a:p>
            <a:pPr eaLnBrk="1" hangingPunct="1">
              <a:defRPr/>
            </a:pPr>
            <a:r>
              <a:rPr lang="en-GB" dirty="0"/>
              <a:t>Blast wave produces gross deformation of thorax and stress waves </a:t>
            </a:r>
          </a:p>
          <a:p>
            <a:pPr eaLnBrk="1" hangingPunct="1">
              <a:defRPr/>
            </a:pPr>
            <a:endParaRPr lang="en-GB" dirty="0"/>
          </a:p>
          <a:p>
            <a:pPr eaLnBrk="1" hangingPunct="1">
              <a:defRPr/>
            </a:pPr>
            <a:r>
              <a:rPr lang="en-GB" dirty="0"/>
              <a:t>Result is lung distortion, rupture of alveoli and haemorrhage</a:t>
            </a:r>
          </a:p>
        </p:txBody>
      </p:sp>
    </p:spTree>
    <p:extLst>
      <p:ext uri="{BB962C8B-B14F-4D97-AF65-F5344CB8AC3E}">
        <p14:creationId xmlns:p14="http://schemas.microsoft.com/office/powerpoint/2010/main" val="2006370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dissolve">
                                      <p:cBhvr>
                                        <p:cTn id="7" dur="500"/>
                                        <p:tgtEl>
                                          <p:spTgt spid="717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7171">
                                            <p:txEl>
                                              <p:pRg st="2" end="2"/>
                                            </p:txEl>
                                          </p:spTgt>
                                        </p:tgtEl>
                                        <p:attrNameLst>
                                          <p:attrName>style.visibility</p:attrName>
                                        </p:attrNameLst>
                                      </p:cBhvr>
                                      <p:to>
                                        <p:strVal val="visible"/>
                                      </p:to>
                                    </p:set>
                                    <p:animEffect transition="in" filter="dissolve">
                                      <p:cBhvr>
                                        <p:cTn id="12" dur="500"/>
                                        <p:tgtEl>
                                          <p:spTgt spid="7171">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7171">
                                            <p:txEl>
                                              <p:pRg st="4" end="4"/>
                                            </p:txEl>
                                          </p:spTgt>
                                        </p:tgtEl>
                                        <p:attrNameLst>
                                          <p:attrName>style.visibility</p:attrName>
                                        </p:attrNameLst>
                                      </p:cBhvr>
                                      <p:to>
                                        <p:strVal val="visible"/>
                                      </p:to>
                                    </p:set>
                                    <p:animEffect transition="in" filter="dissolve">
                                      <p:cBhvr>
                                        <p:cTn id="17" dur="500"/>
                                        <p:tgtEl>
                                          <p:spTgt spid="7171">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7171">
                                            <p:txEl>
                                              <p:pRg st="6" end="6"/>
                                            </p:txEl>
                                          </p:spTgt>
                                        </p:tgtEl>
                                        <p:attrNameLst>
                                          <p:attrName>style.visibility</p:attrName>
                                        </p:attrNameLst>
                                      </p:cBhvr>
                                      <p:to>
                                        <p:strVal val="visible"/>
                                      </p:to>
                                    </p:set>
                                    <p:animEffect transition="in" filter="dissolve">
                                      <p:cBhvr>
                                        <p:cTn id="22" dur="500"/>
                                        <p:tgtEl>
                                          <p:spTgt spid="717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autoUpdateAnimBg="0"/>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Lethality curves</a:t>
            </a:r>
          </a:p>
        </p:txBody>
      </p:sp>
      <p:sp>
        <p:nvSpPr>
          <p:cNvPr id="3" name="Content Placeholder 2"/>
          <p:cNvSpPr>
            <a:spLocks noGrp="1"/>
          </p:cNvSpPr>
          <p:nvPr>
            <p:ph idx="1"/>
          </p:nvPr>
        </p:nvSpPr>
        <p:spPr>
          <a:xfrm>
            <a:off x="1997224" y="1106752"/>
            <a:ext cx="8229600" cy="4525963"/>
          </a:xfrm>
        </p:spPr>
        <p:txBody>
          <a:bodyPr/>
          <a:lstStyle/>
          <a:p>
            <a:r>
              <a:rPr lang="en-GB" dirty="0"/>
              <a:t>Mechanics coupled with animal experiments used to develop ‘lethality curves’ </a:t>
            </a:r>
          </a:p>
          <a:p>
            <a:endParaRPr lang="en-GB" dirty="0"/>
          </a:p>
          <a:p>
            <a:r>
              <a:rPr lang="en-GB" dirty="0"/>
              <a:t>Standardisation of the population allows prediction of survival levels for different categories of people from:</a:t>
            </a:r>
          </a:p>
          <a:p>
            <a:pPr marL="457200" indent="-457200">
              <a:buFont typeface="Arial" panose="020B0604020202020204" pitchFamily="34" charset="0"/>
              <a:buChar char="•"/>
            </a:pPr>
            <a:r>
              <a:rPr lang="en-GB" dirty="0"/>
              <a:t>most vulnerable class babies (≈5 kg) </a:t>
            </a:r>
          </a:p>
          <a:p>
            <a:pPr marL="457200" indent="-457200">
              <a:buFont typeface="Arial" panose="020B0604020202020204" pitchFamily="34" charset="0"/>
              <a:buChar char="•"/>
            </a:pPr>
            <a:r>
              <a:rPr lang="en-GB" dirty="0"/>
              <a:t>small children (≈25 kg) </a:t>
            </a:r>
          </a:p>
          <a:p>
            <a:pPr marL="457200" indent="-457200">
              <a:buFont typeface="Arial" panose="020B0604020202020204" pitchFamily="34" charset="0"/>
              <a:buChar char="•"/>
            </a:pPr>
            <a:r>
              <a:rPr lang="en-GB" dirty="0"/>
              <a:t>adult women (≈55 kg) </a:t>
            </a:r>
          </a:p>
          <a:p>
            <a:pPr marL="457200" indent="-457200">
              <a:buFont typeface="Arial" panose="020B0604020202020204" pitchFamily="34" charset="0"/>
              <a:buChar char="•"/>
            </a:pPr>
            <a:r>
              <a:rPr lang="en-GB" dirty="0"/>
              <a:t>least vulnerable which are ≈70 kg adult males </a:t>
            </a:r>
          </a:p>
        </p:txBody>
      </p:sp>
    </p:spTree>
    <p:extLst>
      <p:ext uri="{BB962C8B-B14F-4D97-AF65-F5344CB8AC3E}">
        <p14:creationId xmlns:p14="http://schemas.microsoft.com/office/powerpoint/2010/main" val="406012823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p>
        </p:txBody>
      </p:sp>
      <p:sp>
        <p:nvSpPr>
          <p:cNvPr id="3" name="Content Placeholder 2"/>
          <p:cNvSpPr>
            <a:spLocks noGrp="1"/>
          </p:cNvSpPr>
          <p:nvPr>
            <p:ph idx="1"/>
          </p:nvPr>
        </p:nvSpPr>
        <p:spPr/>
        <p:txBody>
          <a:bodyPr/>
          <a:lstStyle/>
          <a:p>
            <a:r>
              <a:rPr lang="en-GB" dirty="0"/>
              <a:t>Let us consider a the survivability of a man subjected to a </a:t>
            </a:r>
            <a:r>
              <a:rPr lang="en-GB" b="1" dirty="0"/>
              <a:t>70 psi</a:t>
            </a:r>
            <a:r>
              <a:rPr lang="en-GB" dirty="0"/>
              <a:t> loading at </a:t>
            </a:r>
            <a:r>
              <a:rPr lang="en-GB" b="1" dirty="0"/>
              <a:t>10 </a:t>
            </a:r>
            <a:r>
              <a:rPr lang="en-GB" b="1" dirty="0" err="1"/>
              <a:t>msec</a:t>
            </a:r>
            <a:r>
              <a:rPr lang="en-GB" b="1" dirty="0"/>
              <a:t> </a:t>
            </a:r>
            <a:r>
              <a:rPr lang="en-GB" dirty="0"/>
              <a:t>in different orientations.</a:t>
            </a:r>
          </a:p>
        </p:txBody>
      </p:sp>
    </p:spTree>
    <p:extLst>
      <p:ext uri="{BB962C8B-B14F-4D97-AF65-F5344CB8AC3E}">
        <p14:creationId xmlns:p14="http://schemas.microsoft.com/office/powerpoint/2010/main" val="363695849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7" name="Picture 3" descr="HR4"/>
          <p:cNvPicPr>
            <a:picLocks noChangeAspect="1" noChangeArrowheads="1"/>
          </p:cNvPicPr>
          <p:nvPr/>
        </p:nvPicPr>
        <p:blipFill>
          <a:blip r:embed="rId3" cstate="print"/>
          <a:srcRect/>
          <a:stretch>
            <a:fillRect/>
          </a:stretch>
        </p:blipFill>
        <p:spPr bwMode="auto">
          <a:xfrm>
            <a:off x="1959942" y="1268760"/>
            <a:ext cx="7744618" cy="5040560"/>
          </a:xfrm>
          <a:prstGeom prst="rect">
            <a:avLst/>
          </a:prstGeom>
          <a:noFill/>
          <a:ln w="9525">
            <a:noFill/>
            <a:miter lim="800000"/>
            <a:headEnd/>
            <a:tailEnd/>
          </a:ln>
        </p:spPr>
      </p:pic>
      <p:sp>
        <p:nvSpPr>
          <p:cNvPr id="11266" name="Text Box 2"/>
          <p:cNvSpPr txBox="1">
            <a:spLocks noChangeArrowheads="1"/>
          </p:cNvSpPr>
          <p:nvPr/>
        </p:nvSpPr>
        <p:spPr bwMode="auto">
          <a:xfrm>
            <a:off x="1535252" y="24851"/>
            <a:ext cx="7962419" cy="1077218"/>
          </a:xfrm>
          <a:prstGeom prst="rect">
            <a:avLst/>
          </a:prstGeom>
          <a:noFill/>
          <a:ln w="9525">
            <a:noFill/>
            <a:miter lim="800000"/>
            <a:headEnd/>
            <a:tailEnd/>
          </a:ln>
        </p:spPr>
        <p:txBody>
          <a:bodyPr wrap="square">
            <a:spAutoFit/>
          </a:bodyPr>
          <a:lstStyle/>
          <a:p>
            <a:pPr eaLnBrk="0" hangingPunct="0">
              <a:spcBef>
                <a:spcPct val="50000"/>
              </a:spcBef>
            </a:pPr>
            <a:r>
              <a:rPr lang="en-GB" sz="3200" b="1" dirty="0">
                <a:solidFill>
                  <a:srgbClr val="002060"/>
                </a:solidFill>
                <a:latin typeface="Calibri" panose="020F0502020204030204"/>
                <a:cs typeface="Tahoma" pitchFamily="34" charset="0"/>
              </a:rPr>
              <a:t>Primary Injury: Free stream survival curves, body axis </a:t>
            </a:r>
            <a:r>
              <a:rPr lang="en-GB" sz="3200" b="1" dirty="0">
                <a:solidFill>
                  <a:srgbClr val="0000FF"/>
                </a:solidFill>
                <a:latin typeface="Calibri" panose="020F0502020204030204"/>
                <a:cs typeface="Tahoma" pitchFamily="34" charset="0"/>
              </a:rPr>
              <a:t>aligned with direction of blast wave</a:t>
            </a:r>
          </a:p>
        </p:txBody>
      </p:sp>
      <p:sp>
        <p:nvSpPr>
          <p:cNvPr id="25605" name="Line 5"/>
          <p:cNvSpPr>
            <a:spLocks noChangeShapeType="1"/>
          </p:cNvSpPr>
          <p:nvPr/>
        </p:nvSpPr>
        <p:spPr bwMode="auto">
          <a:xfrm>
            <a:off x="2304728" y="4610834"/>
            <a:ext cx="2667000" cy="0"/>
          </a:xfrm>
          <a:prstGeom prst="line">
            <a:avLst/>
          </a:prstGeom>
          <a:noFill/>
          <a:ln w="38100">
            <a:solidFill>
              <a:srgbClr val="B90B2C"/>
            </a:solidFill>
            <a:round/>
            <a:headEnd/>
            <a:tailEnd type="triangle" w="med" len="med"/>
          </a:ln>
        </p:spPr>
        <p:txBody>
          <a:bodyPr wrap="none" anchor="ctr"/>
          <a:lstStyle/>
          <a:p>
            <a:endParaRPr lang="en-GB" dirty="0">
              <a:solidFill>
                <a:prstClr val="black"/>
              </a:solidFill>
              <a:latin typeface="Tahoma" pitchFamily="34" charset="0"/>
              <a:cs typeface="Tahoma" pitchFamily="34" charset="0"/>
            </a:endParaRPr>
          </a:p>
        </p:txBody>
      </p:sp>
      <p:sp>
        <p:nvSpPr>
          <p:cNvPr id="25606" name="Text Box 6"/>
          <p:cNvSpPr txBox="1">
            <a:spLocks noChangeArrowheads="1"/>
          </p:cNvSpPr>
          <p:nvPr/>
        </p:nvSpPr>
        <p:spPr bwMode="auto">
          <a:xfrm>
            <a:off x="6096000" y="1486634"/>
            <a:ext cx="2590800" cy="457200"/>
          </a:xfrm>
          <a:prstGeom prst="rect">
            <a:avLst/>
          </a:prstGeom>
          <a:noFill/>
          <a:ln w="9525">
            <a:noFill/>
            <a:miter lim="800000"/>
            <a:headEnd/>
            <a:tailEnd/>
          </a:ln>
        </p:spPr>
        <p:txBody>
          <a:bodyPr>
            <a:spAutoFit/>
          </a:bodyPr>
          <a:lstStyle/>
          <a:p>
            <a:pPr eaLnBrk="0" hangingPunct="0">
              <a:spcBef>
                <a:spcPct val="50000"/>
              </a:spcBef>
            </a:pPr>
            <a:r>
              <a:rPr lang="en-GB" sz="2400" dirty="0">
                <a:solidFill>
                  <a:prstClr val="black"/>
                </a:solidFill>
                <a:latin typeface="Tahoma" pitchFamily="34" charset="0"/>
                <a:cs typeface="Tahoma" pitchFamily="34" charset="0"/>
              </a:rPr>
              <a:t>70 psi of 10 msec</a:t>
            </a:r>
          </a:p>
        </p:txBody>
      </p:sp>
    </p:spTree>
    <p:extLst>
      <p:ext uri="{BB962C8B-B14F-4D97-AF65-F5344CB8AC3E}">
        <p14:creationId xmlns:p14="http://schemas.microsoft.com/office/powerpoint/2010/main" val="4017246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5605"/>
                                        </p:tgtEl>
                                        <p:attrNameLst>
                                          <p:attrName>style.visibility</p:attrName>
                                        </p:attrNameLst>
                                      </p:cBhvr>
                                      <p:to>
                                        <p:strVal val="visible"/>
                                      </p:to>
                                    </p:set>
                                    <p:animEffect transition="in" filter="dissolve">
                                      <p:cBhvr>
                                        <p:cTn id="7" dur="500"/>
                                        <p:tgtEl>
                                          <p:spTgt spid="25605"/>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5606">
                                            <p:txEl>
                                              <p:pRg st="0" end="0"/>
                                            </p:txEl>
                                          </p:spTgt>
                                        </p:tgtEl>
                                        <p:attrNameLst>
                                          <p:attrName>style.visibility</p:attrName>
                                        </p:attrNameLst>
                                      </p:cBhvr>
                                      <p:to>
                                        <p:strVal val="visible"/>
                                      </p:to>
                                    </p:set>
                                    <p:animEffect transition="in" filter="dissolve">
                                      <p:cBhvr>
                                        <p:cTn id="12" dur="500"/>
                                        <p:tgtEl>
                                          <p:spTgt spid="2560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5" grpId="0" animBg="1"/>
      <p:bldP spid="25606" grpId="0" build="p" autoUpdateAnimBg="0"/>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2"/>
          <p:cNvSpPr txBox="1">
            <a:spLocks noChangeArrowheads="1"/>
          </p:cNvSpPr>
          <p:nvPr/>
        </p:nvSpPr>
        <p:spPr bwMode="auto">
          <a:xfrm>
            <a:off x="1525678" y="1"/>
            <a:ext cx="7738675" cy="954107"/>
          </a:xfrm>
          <a:prstGeom prst="rect">
            <a:avLst/>
          </a:prstGeom>
          <a:noFill/>
          <a:ln w="9525">
            <a:noFill/>
            <a:miter lim="800000"/>
            <a:headEnd/>
            <a:tailEnd/>
          </a:ln>
        </p:spPr>
        <p:txBody>
          <a:bodyPr wrap="square">
            <a:spAutoFit/>
          </a:bodyPr>
          <a:lstStyle/>
          <a:p>
            <a:pPr eaLnBrk="0" hangingPunct="0">
              <a:spcBef>
                <a:spcPct val="50000"/>
              </a:spcBef>
            </a:pPr>
            <a:r>
              <a:rPr lang="en-GB" sz="2800" b="1" dirty="0">
                <a:solidFill>
                  <a:srgbClr val="002060"/>
                </a:solidFill>
                <a:latin typeface="Calibri" panose="020F0502020204030204"/>
                <a:cs typeface="Tahoma" pitchFamily="34" charset="0"/>
              </a:rPr>
              <a:t>Primary Injury: Free stream survival curves, </a:t>
            </a:r>
            <a:r>
              <a:rPr lang="en-GB" sz="2800" b="1" dirty="0">
                <a:solidFill>
                  <a:srgbClr val="0000FF"/>
                </a:solidFill>
                <a:latin typeface="Calibri" panose="020F0502020204030204"/>
                <a:cs typeface="Tahoma" pitchFamily="34" charset="0"/>
              </a:rPr>
              <a:t>body axis at right angles to direction of blast wave</a:t>
            </a:r>
            <a:r>
              <a:rPr lang="en-GB" sz="2800" b="1" dirty="0">
                <a:solidFill>
                  <a:srgbClr val="002060"/>
                </a:solidFill>
                <a:latin typeface="Calibri" panose="020F0502020204030204"/>
                <a:cs typeface="Tahoma" pitchFamily="34" charset="0"/>
              </a:rPr>
              <a:t>  </a:t>
            </a:r>
          </a:p>
        </p:txBody>
      </p:sp>
      <p:pic>
        <p:nvPicPr>
          <p:cNvPr id="12291" name="Picture 3" descr="HR3"/>
          <p:cNvPicPr>
            <a:picLocks noChangeAspect="1" noChangeArrowheads="1"/>
          </p:cNvPicPr>
          <p:nvPr/>
        </p:nvPicPr>
        <p:blipFill>
          <a:blip r:embed="rId3" cstate="print"/>
          <a:srcRect/>
          <a:stretch>
            <a:fillRect/>
          </a:stretch>
        </p:blipFill>
        <p:spPr bwMode="auto">
          <a:xfrm>
            <a:off x="1697800" y="1340769"/>
            <a:ext cx="8486065" cy="4981129"/>
          </a:xfrm>
          <a:prstGeom prst="rect">
            <a:avLst/>
          </a:prstGeom>
          <a:noFill/>
          <a:ln w="9525">
            <a:noFill/>
            <a:miter lim="800000"/>
            <a:headEnd/>
            <a:tailEnd/>
          </a:ln>
        </p:spPr>
      </p:pic>
      <p:sp>
        <p:nvSpPr>
          <p:cNvPr id="8197" name="Line 5"/>
          <p:cNvSpPr>
            <a:spLocks noChangeShapeType="1"/>
          </p:cNvSpPr>
          <p:nvPr/>
        </p:nvSpPr>
        <p:spPr bwMode="auto">
          <a:xfrm>
            <a:off x="2078800" y="4151784"/>
            <a:ext cx="2819400" cy="0"/>
          </a:xfrm>
          <a:prstGeom prst="line">
            <a:avLst/>
          </a:prstGeom>
          <a:noFill/>
          <a:ln w="38100">
            <a:solidFill>
              <a:srgbClr val="B90B2C"/>
            </a:solidFill>
            <a:round/>
            <a:headEnd/>
            <a:tailEnd type="triangle" w="med" len="med"/>
          </a:ln>
        </p:spPr>
        <p:txBody>
          <a:bodyPr wrap="none" anchor="ctr"/>
          <a:lstStyle/>
          <a:p>
            <a:endParaRPr lang="en-GB" dirty="0">
              <a:solidFill>
                <a:prstClr val="black"/>
              </a:solidFill>
              <a:latin typeface="Tahoma" pitchFamily="34" charset="0"/>
              <a:cs typeface="Tahoma" pitchFamily="34" charset="0"/>
            </a:endParaRPr>
          </a:p>
        </p:txBody>
      </p:sp>
      <p:sp>
        <p:nvSpPr>
          <p:cNvPr id="8199" name="Text Box 7"/>
          <p:cNvSpPr txBox="1">
            <a:spLocks noChangeArrowheads="1"/>
          </p:cNvSpPr>
          <p:nvPr/>
        </p:nvSpPr>
        <p:spPr bwMode="auto">
          <a:xfrm>
            <a:off x="7032104" y="1412777"/>
            <a:ext cx="2667000" cy="461665"/>
          </a:xfrm>
          <a:prstGeom prst="rect">
            <a:avLst/>
          </a:prstGeom>
          <a:solidFill>
            <a:schemeClr val="bg1"/>
          </a:solidFill>
          <a:ln w="9525">
            <a:noFill/>
            <a:miter lim="800000"/>
            <a:headEnd/>
            <a:tailEnd/>
          </a:ln>
        </p:spPr>
        <p:txBody>
          <a:bodyPr wrap="square">
            <a:spAutoFit/>
          </a:bodyPr>
          <a:lstStyle/>
          <a:p>
            <a:pPr eaLnBrk="0" hangingPunct="0">
              <a:spcBef>
                <a:spcPct val="50000"/>
              </a:spcBef>
            </a:pPr>
            <a:r>
              <a:rPr lang="en-GB" sz="2400" dirty="0">
                <a:solidFill>
                  <a:prstClr val="black"/>
                </a:solidFill>
                <a:latin typeface="Tahoma" pitchFamily="34" charset="0"/>
                <a:cs typeface="Tahoma" pitchFamily="34" charset="0"/>
              </a:rPr>
              <a:t>70 psi of 10 msec</a:t>
            </a:r>
          </a:p>
        </p:txBody>
      </p:sp>
    </p:spTree>
    <p:extLst>
      <p:ext uri="{BB962C8B-B14F-4D97-AF65-F5344CB8AC3E}">
        <p14:creationId xmlns:p14="http://schemas.microsoft.com/office/powerpoint/2010/main" val="1450833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8197"/>
                                        </p:tgtEl>
                                        <p:attrNameLst>
                                          <p:attrName>style.visibility</p:attrName>
                                        </p:attrNameLst>
                                      </p:cBhvr>
                                      <p:to>
                                        <p:strVal val="visible"/>
                                      </p:to>
                                    </p:set>
                                    <p:animEffect transition="in" filter="dissolve">
                                      <p:cBhvr>
                                        <p:cTn id="7" dur="500"/>
                                        <p:tgtEl>
                                          <p:spTgt spid="8197"/>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8199">
                                            <p:txEl>
                                              <p:pRg st="0" end="0"/>
                                            </p:txEl>
                                          </p:spTgt>
                                        </p:tgtEl>
                                        <p:attrNameLst>
                                          <p:attrName>style.visibility</p:attrName>
                                        </p:attrNameLst>
                                      </p:cBhvr>
                                      <p:to>
                                        <p:strVal val="visible"/>
                                      </p:to>
                                    </p:set>
                                    <p:animEffect transition="in" filter="dissolve">
                                      <p:cBhvr>
                                        <p:cTn id="12" dur="500"/>
                                        <p:tgtEl>
                                          <p:spTgt spid="819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7" grpId="0" animBg="1"/>
      <p:bldP spid="8199" grpId="0" build="p" autoUpdateAnimBg="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2"/>
          <p:cNvSpPr txBox="1">
            <a:spLocks noChangeArrowheads="1"/>
          </p:cNvSpPr>
          <p:nvPr/>
        </p:nvSpPr>
        <p:spPr bwMode="auto">
          <a:xfrm>
            <a:off x="1743701" y="183725"/>
            <a:ext cx="7736675" cy="1200329"/>
          </a:xfrm>
          <a:prstGeom prst="rect">
            <a:avLst/>
          </a:prstGeom>
          <a:noFill/>
          <a:ln w="9525">
            <a:noFill/>
            <a:miter lim="800000"/>
            <a:headEnd/>
            <a:tailEnd/>
          </a:ln>
        </p:spPr>
        <p:txBody>
          <a:bodyPr wrap="square">
            <a:spAutoFit/>
          </a:bodyPr>
          <a:lstStyle/>
          <a:p>
            <a:pPr eaLnBrk="0" hangingPunct="0">
              <a:spcBef>
                <a:spcPct val="50000"/>
              </a:spcBef>
            </a:pPr>
            <a:r>
              <a:rPr lang="en-GB" sz="3600" b="1" dirty="0">
                <a:solidFill>
                  <a:srgbClr val="002060"/>
                </a:solidFill>
                <a:latin typeface="Calibri" panose="020F0502020204030204"/>
                <a:cs typeface="Tahoma" pitchFamily="34" charset="0"/>
              </a:rPr>
              <a:t>Primary Injury: Survival curves - </a:t>
            </a:r>
            <a:r>
              <a:rPr lang="en-GB" sz="3600" b="1" dirty="0">
                <a:solidFill>
                  <a:srgbClr val="0000FF"/>
                </a:solidFill>
                <a:latin typeface="Calibri" panose="020F0502020204030204"/>
                <a:cs typeface="Tahoma" pitchFamily="34" charset="0"/>
              </a:rPr>
              <a:t>thorax against reflecting surface</a:t>
            </a:r>
          </a:p>
        </p:txBody>
      </p:sp>
      <p:pic>
        <p:nvPicPr>
          <p:cNvPr id="13315" name="Picture 3" descr="HR5"/>
          <p:cNvPicPr>
            <a:picLocks noChangeAspect="1" noChangeArrowheads="1"/>
          </p:cNvPicPr>
          <p:nvPr/>
        </p:nvPicPr>
        <p:blipFill>
          <a:blip r:embed="rId3" cstate="print"/>
          <a:srcRect/>
          <a:stretch>
            <a:fillRect/>
          </a:stretch>
        </p:blipFill>
        <p:spPr bwMode="auto">
          <a:xfrm>
            <a:off x="1515102" y="1382061"/>
            <a:ext cx="8181299" cy="4962954"/>
          </a:xfrm>
          <a:prstGeom prst="rect">
            <a:avLst/>
          </a:prstGeom>
          <a:noFill/>
          <a:ln w="9525">
            <a:noFill/>
            <a:miter lim="800000"/>
            <a:headEnd/>
            <a:tailEnd/>
          </a:ln>
        </p:spPr>
      </p:pic>
      <p:sp>
        <p:nvSpPr>
          <p:cNvPr id="10244" name="Line 4"/>
          <p:cNvSpPr>
            <a:spLocks noChangeShapeType="1"/>
          </p:cNvSpPr>
          <p:nvPr/>
        </p:nvSpPr>
        <p:spPr bwMode="auto">
          <a:xfrm>
            <a:off x="1896101" y="3711352"/>
            <a:ext cx="2840512" cy="0"/>
          </a:xfrm>
          <a:prstGeom prst="line">
            <a:avLst/>
          </a:prstGeom>
          <a:noFill/>
          <a:ln w="38100">
            <a:solidFill>
              <a:srgbClr val="B90B2C"/>
            </a:solidFill>
            <a:round/>
            <a:headEnd/>
            <a:tailEnd type="triangle" w="med" len="med"/>
          </a:ln>
        </p:spPr>
        <p:txBody>
          <a:bodyPr wrap="none" anchor="ctr"/>
          <a:lstStyle/>
          <a:p>
            <a:endParaRPr lang="en-GB" dirty="0">
              <a:solidFill>
                <a:prstClr val="black"/>
              </a:solidFill>
              <a:latin typeface="Tahoma" pitchFamily="34" charset="0"/>
              <a:cs typeface="Tahoma" pitchFamily="34" charset="0"/>
            </a:endParaRPr>
          </a:p>
        </p:txBody>
      </p:sp>
      <p:sp>
        <p:nvSpPr>
          <p:cNvPr id="10245" name="Text Box 5"/>
          <p:cNvSpPr txBox="1">
            <a:spLocks noChangeArrowheads="1"/>
          </p:cNvSpPr>
          <p:nvPr/>
        </p:nvSpPr>
        <p:spPr bwMode="auto">
          <a:xfrm>
            <a:off x="6023992" y="1556793"/>
            <a:ext cx="2840512" cy="461665"/>
          </a:xfrm>
          <a:prstGeom prst="rect">
            <a:avLst/>
          </a:prstGeom>
          <a:noFill/>
          <a:ln w="9525">
            <a:noFill/>
            <a:miter lim="800000"/>
            <a:headEnd/>
            <a:tailEnd/>
          </a:ln>
        </p:spPr>
        <p:txBody>
          <a:bodyPr wrap="square">
            <a:spAutoFit/>
          </a:bodyPr>
          <a:lstStyle/>
          <a:p>
            <a:pPr eaLnBrk="0" hangingPunct="0">
              <a:spcBef>
                <a:spcPct val="50000"/>
              </a:spcBef>
            </a:pPr>
            <a:r>
              <a:rPr lang="en-GB" sz="2400" dirty="0">
                <a:solidFill>
                  <a:prstClr val="black"/>
                </a:solidFill>
                <a:latin typeface="Tahoma" pitchFamily="34" charset="0"/>
                <a:cs typeface="Tahoma" pitchFamily="34" charset="0"/>
              </a:rPr>
              <a:t>70 psi of 10 msec</a:t>
            </a:r>
          </a:p>
        </p:txBody>
      </p:sp>
    </p:spTree>
    <p:extLst>
      <p:ext uri="{BB962C8B-B14F-4D97-AF65-F5344CB8AC3E}">
        <p14:creationId xmlns:p14="http://schemas.microsoft.com/office/powerpoint/2010/main" val="2814439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0244"/>
                                        </p:tgtEl>
                                        <p:attrNameLst>
                                          <p:attrName>style.visibility</p:attrName>
                                        </p:attrNameLst>
                                      </p:cBhvr>
                                      <p:to>
                                        <p:strVal val="visible"/>
                                      </p:to>
                                    </p:set>
                                    <p:animEffect transition="in" filter="dissolve">
                                      <p:cBhvr>
                                        <p:cTn id="7" dur="500"/>
                                        <p:tgtEl>
                                          <p:spTgt spid="1024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0245">
                                            <p:txEl>
                                              <p:pRg st="0" end="0"/>
                                            </p:txEl>
                                          </p:spTgt>
                                        </p:tgtEl>
                                        <p:attrNameLst>
                                          <p:attrName>style.visibility</p:attrName>
                                        </p:attrNameLst>
                                      </p:cBhvr>
                                      <p:to>
                                        <p:strVal val="visible"/>
                                      </p:to>
                                    </p:set>
                                    <p:animEffect transition="in" filter="dissolve">
                                      <p:cBhvr>
                                        <p:cTn id="12" dur="500"/>
                                        <p:tgtEl>
                                          <p:spTgt spid="1024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4" grpId="0" animBg="1"/>
      <p:bldP spid="10245" grpId="0" build="p" autoUpdateAnimBg="0"/>
    </p:bldLst>
  </p:timing>
</p:sld>
</file>

<file path=ppt/slides/slide7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775520" y="260648"/>
            <a:ext cx="7086600" cy="1143000"/>
          </a:xfrm>
        </p:spPr>
        <p:txBody>
          <a:bodyPr/>
          <a:lstStyle/>
          <a:p>
            <a:pPr eaLnBrk="1" hangingPunct="1">
              <a:defRPr/>
            </a:pPr>
            <a:r>
              <a:rPr lang="en-GB" dirty="0"/>
              <a:t>Summary of survival levels for</a:t>
            </a:r>
            <a:br>
              <a:rPr lang="en-GB" dirty="0"/>
            </a:br>
            <a:r>
              <a:rPr lang="en-GB" dirty="0"/>
              <a:t> </a:t>
            </a:r>
            <a:r>
              <a:rPr lang="en-GB" i="1" dirty="0"/>
              <a:t>p</a:t>
            </a:r>
            <a:r>
              <a:rPr lang="en-GB" i="1" baseline="-25000" dirty="0"/>
              <a:t>s</a:t>
            </a:r>
            <a:r>
              <a:rPr lang="en-GB" dirty="0"/>
              <a:t> = 70 psi, </a:t>
            </a:r>
            <a:r>
              <a:rPr lang="en-GB" i="1" dirty="0"/>
              <a:t>T</a:t>
            </a:r>
            <a:r>
              <a:rPr lang="en-GB" i="1" baseline="-25000" dirty="0"/>
              <a:t>s</a:t>
            </a:r>
            <a:r>
              <a:rPr lang="en-GB" dirty="0"/>
              <a:t> = 10 ms</a:t>
            </a:r>
          </a:p>
        </p:txBody>
      </p:sp>
      <p:sp>
        <p:nvSpPr>
          <p:cNvPr id="11267" name="Rectangle 3"/>
          <p:cNvSpPr>
            <a:spLocks noGrp="1" noChangeArrowheads="1"/>
          </p:cNvSpPr>
          <p:nvPr>
            <p:ph idx="1"/>
          </p:nvPr>
        </p:nvSpPr>
        <p:spPr>
          <a:xfrm>
            <a:off x="1847528" y="2060848"/>
            <a:ext cx="8229600" cy="3505200"/>
          </a:xfrm>
        </p:spPr>
        <p:txBody>
          <a:bodyPr/>
          <a:lstStyle/>
          <a:p>
            <a:pPr eaLnBrk="1" hangingPunct="1">
              <a:defRPr/>
            </a:pPr>
            <a:r>
              <a:rPr lang="en-GB" dirty="0"/>
              <a:t>Body long axis aligned with direction of blast: 95% survival chance</a:t>
            </a:r>
          </a:p>
          <a:p>
            <a:pPr eaLnBrk="1" hangingPunct="1">
              <a:defRPr/>
            </a:pPr>
            <a:endParaRPr lang="en-GB" dirty="0"/>
          </a:p>
          <a:p>
            <a:pPr eaLnBrk="1" hangingPunct="1">
              <a:defRPr/>
            </a:pPr>
            <a:r>
              <a:rPr lang="en-GB" dirty="0"/>
              <a:t>Body long axis at right angles to blast: 5% survival chance</a:t>
            </a:r>
          </a:p>
          <a:p>
            <a:pPr eaLnBrk="1" hangingPunct="1">
              <a:defRPr/>
            </a:pPr>
            <a:endParaRPr lang="en-GB" dirty="0"/>
          </a:p>
          <a:p>
            <a:pPr eaLnBrk="1" hangingPunct="1">
              <a:defRPr/>
            </a:pPr>
            <a:r>
              <a:rPr lang="en-GB" dirty="0"/>
              <a:t>Body adjacent to reflecting surface, axis perpendicular to blast: 0% survival chance</a:t>
            </a:r>
          </a:p>
        </p:txBody>
      </p:sp>
    </p:spTree>
    <p:extLst>
      <p:ext uri="{BB962C8B-B14F-4D97-AF65-F5344CB8AC3E}">
        <p14:creationId xmlns:p14="http://schemas.microsoft.com/office/powerpoint/2010/main" val="1980650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dissolve">
                                      <p:cBhvr>
                                        <p:cTn id="7" dur="500"/>
                                        <p:tgtEl>
                                          <p:spTgt spid="112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1267">
                                            <p:txEl>
                                              <p:pRg st="2" end="2"/>
                                            </p:txEl>
                                          </p:spTgt>
                                        </p:tgtEl>
                                        <p:attrNameLst>
                                          <p:attrName>style.visibility</p:attrName>
                                        </p:attrNameLst>
                                      </p:cBhvr>
                                      <p:to>
                                        <p:strVal val="visible"/>
                                      </p:to>
                                    </p:set>
                                    <p:animEffect transition="in" filter="dissolve">
                                      <p:cBhvr>
                                        <p:cTn id="12" dur="500"/>
                                        <p:tgtEl>
                                          <p:spTgt spid="1126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1267">
                                            <p:txEl>
                                              <p:pRg st="4" end="4"/>
                                            </p:txEl>
                                          </p:spTgt>
                                        </p:tgtEl>
                                        <p:attrNameLst>
                                          <p:attrName>style.visibility</p:attrName>
                                        </p:attrNameLst>
                                      </p:cBhvr>
                                      <p:to>
                                        <p:strVal val="visible"/>
                                      </p:to>
                                    </p:set>
                                    <p:animEffect transition="in" filter="dissolve">
                                      <p:cBhvr>
                                        <p:cTn id="17" dur="500"/>
                                        <p:tgtEl>
                                          <p:spTgt spid="1126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autoUpdateAnimBg="0"/>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2"/>
          <p:cNvSpPr txBox="1">
            <a:spLocks noChangeArrowheads="1"/>
          </p:cNvSpPr>
          <p:nvPr/>
        </p:nvSpPr>
        <p:spPr bwMode="auto">
          <a:xfrm>
            <a:off x="1747720" y="22901"/>
            <a:ext cx="6865077" cy="1200329"/>
          </a:xfrm>
          <a:prstGeom prst="rect">
            <a:avLst/>
          </a:prstGeom>
          <a:noFill/>
          <a:ln w="9525">
            <a:noFill/>
            <a:miter lim="800000"/>
            <a:headEnd/>
            <a:tailEnd/>
          </a:ln>
        </p:spPr>
        <p:txBody>
          <a:bodyPr wrap="square">
            <a:spAutoFit/>
          </a:bodyPr>
          <a:lstStyle/>
          <a:p>
            <a:pPr eaLnBrk="0" hangingPunct="0">
              <a:spcBef>
                <a:spcPct val="50000"/>
              </a:spcBef>
            </a:pPr>
            <a:r>
              <a:rPr lang="en-GB" sz="3600" b="1" dirty="0">
                <a:solidFill>
                  <a:srgbClr val="002060"/>
                </a:solidFill>
                <a:latin typeface="Calibri" panose="020F0502020204030204"/>
                <a:cs typeface="Tahoma" pitchFamily="34" charset="0"/>
              </a:rPr>
              <a:t>Lethality (or Pressure-Impulse) curves for lung damage</a:t>
            </a:r>
          </a:p>
        </p:txBody>
      </p:sp>
      <p:pic>
        <p:nvPicPr>
          <p:cNvPr id="15363" name="Picture 3" descr="HR6"/>
          <p:cNvPicPr>
            <a:picLocks noChangeAspect="1" noChangeArrowheads="1"/>
          </p:cNvPicPr>
          <p:nvPr/>
        </p:nvPicPr>
        <p:blipFill>
          <a:blip r:embed="rId3" cstate="print"/>
          <a:srcRect/>
          <a:stretch>
            <a:fillRect/>
          </a:stretch>
        </p:blipFill>
        <p:spPr bwMode="auto">
          <a:xfrm>
            <a:off x="1986970" y="1105994"/>
            <a:ext cx="7507203" cy="5180409"/>
          </a:xfrm>
          <a:prstGeom prst="rect">
            <a:avLst/>
          </a:prstGeom>
          <a:noFill/>
          <a:ln w="9525">
            <a:noFill/>
            <a:miter lim="800000"/>
            <a:headEnd/>
            <a:tailEnd/>
          </a:ln>
          <a:scene3d>
            <a:camera prst="orthographicFront">
              <a:rot lat="0" lon="0" rev="18000"/>
            </a:camera>
            <a:lightRig rig="threePt" dir="t"/>
          </a:scene3d>
        </p:spPr>
      </p:pic>
      <p:sp>
        <p:nvSpPr>
          <p:cNvPr id="15364" name="Text Box 12"/>
          <p:cNvSpPr txBox="1">
            <a:spLocks noChangeArrowheads="1"/>
          </p:cNvSpPr>
          <p:nvPr/>
        </p:nvSpPr>
        <p:spPr bwMode="auto">
          <a:xfrm>
            <a:off x="5983237" y="1412776"/>
            <a:ext cx="3124200" cy="1938992"/>
          </a:xfrm>
          <a:prstGeom prst="rect">
            <a:avLst/>
          </a:prstGeom>
          <a:noFill/>
          <a:ln w="9525">
            <a:noFill/>
            <a:miter lim="800000"/>
            <a:headEnd/>
            <a:tailEnd/>
          </a:ln>
        </p:spPr>
        <p:txBody>
          <a:bodyPr>
            <a:spAutoFit/>
          </a:bodyPr>
          <a:lstStyle/>
          <a:p>
            <a:pPr eaLnBrk="0" hangingPunct="0">
              <a:spcBef>
                <a:spcPct val="50000"/>
              </a:spcBef>
            </a:pPr>
            <a:r>
              <a:rPr lang="en-GB" sz="2000" dirty="0">
                <a:solidFill>
                  <a:prstClr val="black"/>
                </a:solidFill>
                <a:latin typeface="Tahoma" pitchFamily="34" charset="0"/>
                <a:cs typeface="Tahoma" pitchFamily="34" charset="0"/>
              </a:rPr>
              <a:t>Note: These graphs are based on the p</a:t>
            </a:r>
            <a:r>
              <a:rPr lang="en-GB" sz="2000" baseline="-25000" dirty="0">
                <a:solidFill>
                  <a:prstClr val="black"/>
                </a:solidFill>
                <a:latin typeface="Tahoma" pitchFamily="34" charset="0"/>
                <a:cs typeface="Tahoma" pitchFamily="34" charset="0"/>
              </a:rPr>
              <a:t>s</a:t>
            </a:r>
            <a:r>
              <a:rPr lang="en-GB" sz="2000" dirty="0">
                <a:solidFill>
                  <a:prstClr val="black"/>
                </a:solidFill>
                <a:latin typeface="Tahoma" pitchFamily="34" charset="0"/>
                <a:cs typeface="Tahoma" pitchFamily="34" charset="0"/>
              </a:rPr>
              <a:t> vs t</a:t>
            </a:r>
            <a:r>
              <a:rPr lang="en-GB" sz="2000" baseline="-25000" dirty="0">
                <a:solidFill>
                  <a:prstClr val="black"/>
                </a:solidFill>
                <a:latin typeface="Tahoma" pitchFamily="34" charset="0"/>
                <a:cs typeface="Tahoma" pitchFamily="34" charset="0"/>
              </a:rPr>
              <a:t>s</a:t>
            </a:r>
            <a:r>
              <a:rPr lang="en-GB" sz="2000" dirty="0">
                <a:solidFill>
                  <a:prstClr val="black"/>
                </a:solidFill>
                <a:latin typeface="Tahoma" pitchFamily="34" charset="0"/>
                <a:cs typeface="Tahoma" pitchFamily="34" charset="0"/>
              </a:rPr>
              <a:t> graphs for a man with his long axis perpendicular to the direction of travel of the blast and i</a:t>
            </a:r>
            <a:r>
              <a:rPr lang="en-GB" sz="2000" baseline="-25000" dirty="0">
                <a:solidFill>
                  <a:prstClr val="black"/>
                </a:solidFill>
                <a:latin typeface="Tahoma" pitchFamily="34" charset="0"/>
                <a:cs typeface="Tahoma" pitchFamily="34" charset="0"/>
              </a:rPr>
              <a:t>s</a:t>
            </a:r>
            <a:r>
              <a:rPr lang="en-GB" sz="2000" dirty="0">
                <a:solidFill>
                  <a:prstClr val="black"/>
                </a:solidFill>
                <a:latin typeface="Tahoma" pitchFamily="34" charset="0"/>
                <a:cs typeface="Tahoma" pitchFamily="34" charset="0"/>
              </a:rPr>
              <a:t> = </a:t>
            </a:r>
            <a:r>
              <a:rPr lang="en-GB" sz="2000" baseline="30000" dirty="0">
                <a:solidFill>
                  <a:prstClr val="black"/>
                </a:solidFill>
                <a:latin typeface="Tahoma" pitchFamily="34" charset="0"/>
                <a:cs typeface="Tahoma" pitchFamily="34" charset="0"/>
              </a:rPr>
              <a:t>1</a:t>
            </a:r>
            <a:r>
              <a:rPr lang="en-GB" sz="2000" dirty="0">
                <a:solidFill>
                  <a:prstClr val="black"/>
                </a:solidFill>
                <a:latin typeface="Tahoma" pitchFamily="34" charset="0"/>
                <a:cs typeface="Tahoma" pitchFamily="34" charset="0"/>
              </a:rPr>
              <a:t>/</a:t>
            </a:r>
            <a:r>
              <a:rPr lang="en-GB" sz="2000" baseline="-25000" dirty="0">
                <a:solidFill>
                  <a:prstClr val="black"/>
                </a:solidFill>
                <a:latin typeface="Tahoma" pitchFamily="34" charset="0"/>
                <a:cs typeface="Tahoma" pitchFamily="34" charset="0"/>
              </a:rPr>
              <a:t>2</a:t>
            </a:r>
            <a:r>
              <a:rPr lang="en-GB" sz="2000" dirty="0">
                <a:solidFill>
                  <a:prstClr val="black"/>
                </a:solidFill>
                <a:latin typeface="Tahoma" pitchFamily="34" charset="0"/>
                <a:cs typeface="Tahoma" pitchFamily="34" charset="0"/>
              </a:rPr>
              <a:t> p</a:t>
            </a:r>
            <a:r>
              <a:rPr lang="en-GB" sz="2000" baseline="-25000" dirty="0">
                <a:solidFill>
                  <a:prstClr val="black"/>
                </a:solidFill>
                <a:latin typeface="Tahoma" pitchFamily="34" charset="0"/>
                <a:cs typeface="Tahoma" pitchFamily="34" charset="0"/>
              </a:rPr>
              <a:t>s</a:t>
            </a:r>
            <a:r>
              <a:rPr lang="en-GB" sz="2000" dirty="0">
                <a:solidFill>
                  <a:prstClr val="black"/>
                </a:solidFill>
                <a:latin typeface="Tahoma" pitchFamily="34" charset="0"/>
                <a:cs typeface="Tahoma" pitchFamily="34" charset="0"/>
              </a:rPr>
              <a:t>t</a:t>
            </a:r>
            <a:r>
              <a:rPr lang="en-GB" sz="2000" baseline="-25000" dirty="0">
                <a:solidFill>
                  <a:prstClr val="black"/>
                </a:solidFill>
                <a:latin typeface="Tahoma" pitchFamily="34" charset="0"/>
                <a:cs typeface="Tahoma" pitchFamily="34" charset="0"/>
              </a:rPr>
              <a:t>s</a:t>
            </a:r>
            <a:r>
              <a:rPr lang="en-GB" sz="2000" dirty="0">
                <a:solidFill>
                  <a:prstClr val="black"/>
                </a:solidFill>
                <a:latin typeface="Tahoma" pitchFamily="34" charset="0"/>
                <a:cs typeface="Tahoma" pitchFamily="34" charset="0"/>
              </a:rPr>
              <a:t> </a:t>
            </a:r>
          </a:p>
        </p:txBody>
      </p:sp>
    </p:spTree>
    <p:extLst>
      <p:ext uri="{BB962C8B-B14F-4D97-AF65-F5344CB8AC3E}">
        <p14:creationId xmlns:p14="http://schemas.microsoft.com/office/powerpoint/2010/main" val="264124932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7" name="Picture 3" descr="HR7"/>
          <p:cNvPicPr>
            <a:picLocks noChangeAspect="1" noChangeArrowheads="1"/>
          </p:cNvPicPr>
          <p:nvPr/>
        </p:nvPicPr>
        <p:blipFill>
          <a:blip r:embed="rId3" cstate="print"/>
          <a:srcRect/>
          <a:stretch>
            <a:fillRect/>
          </a:stretch>
        </p:blipFill>
        <p:spPr bwMode="auto">
          <a:xfrm>
            <a:off x="1647022" y="1329057"/>
            <a:ext cx="8380468" cy="4965158"/>
          </a:xfrm>
          <a:prstGeom prst="rect">
            <a:avLst/>
          </a:prstGeom>
          <a:noFill/>
          <a:ln w="9525">
            <a:noFill/>
            <a:miter lim="800000"/>
            <a:headEnd/>
            <a:tailEnd/>
          </a:ln>
        </p:spPr>
      </p:pic>
      <p:sp>
        <p:nvSpPr>
          <p:cNvPr id="16386" name="Text Box 2"/>
          <p:cNvSpPr txBox="1">
            <a:spLocks noChangeArrowheads="1"/>
          </p:cNvSpPr>
          <p:nvPr/>
        </p:nvSpPr>
        <p:spPr bwMode="auto">
          <a:xfrm>
            <a:off x="1684356" y="1"/>
            <a:ext cx="8305800" cy="1200329"/>
          </a:xfrm>
          <a:prstGeom prst="rect">
            <a:avLst/>
          </a:prstGeom>
          <a:noFill/>
          <a:ln w="9525">
            <a:noFill/>
            <a:miter lim="800000"/>
            <a:headEnd/>
            <a:tailEnd/>
          </a:ln>
        </p:spPr>
        <p:txBody>
          <a:bodyPr>
            <a:spAutoFit/>
          </a:bodyPr>
          <a:lstStyle/>
          <a:p>
            <a:pPr eaLnBrk="0" hangingPunct="0">
              <a:spcBef>
                <a:spcPct val="50000"/>
              </a:spcBef>
            </a:pPr>
            <a:r>
              <a:rPr lang="en-GB" sz="3600" b="1" dirty="0">
                <a:solidFill>
                  <a:srgbClr val="002060"/>
                </a:solidFill>
                <a:latin typeface="Calibri" panose="020F0502020204030204"/>
                <a:cs typeface="Tahoma" pitchFamily="34" charset="0"/>
              </a:rPr>
              <a:t>Survival prediction curves (via lung damage) for 70 kg man</a:t>
            </a:r>
          </a:p>
        </p:txBody>
      </p:sp>
    </p:spTree>
    <p:extLst>
      <p:ext uri="{BB962C8B-B14F-4D97-AF65-F5344CB8AC3E}">
        <p14:creationId xmlns:p14="http://schemas.microsoft.com/office/powerpoint/2010/main" val="417951380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2063552" y="116632"/>
            <a:ext cx="7010400" cy="1143000"/>
          </a:xfrm>
        </p:spPr>
        <p:txBody>
          <a:bodyPr>
            <a:normAutofit/>
          </a:bodyPr>
          <a:lstStyle/>
          <a:p>
            <a:pPr eaLnBrk="1" hangingPunct="1">
              <a:defRPr/>
            </a:pPr>
            <a:r>
              <a:rPr lang="en-GB" dirty="0"/>
              <a:t>Ear damage from blast</a:t>
            </a:r>
          </a:p>
        </p:txBody>
      </p:sp>
      <p:sp>
        <p:nvSpPr>
          <p:cNvPr id="14339" name="Rectangle 3"/>
          <p:cNvSpPr>
            <a:spLocks noGrp="1" noChangeArrowheads="1"/>
          </p:cNvSpPr>
          <p:nvPr>
            <p:ph idx="1"/>
          </p:nvPr>
        </p:nvSpPr>
        <p:spPr>
          <a:xfrm>
            <a:off x="1991544" y="1412776"/>
            <a:ext cx="8077200" cy="4419600"/>
          </a:xfrm>
        </p:spPr>
        <p:txBody>
          <a:bodyPr/>
          <a:lstStyle/>
          <a:p>
            <a:pPr eaLnBrk="1" hangingPunct="1">
              <a:defRPr/>
            </a:pPr>
            <a:r>
              <a:rPr lang="en-GB" dirty="0"/>
              <a:t>Ears can respond across a broad frequency range from 20-20,000 Hz</a:t>
            </a:r>
          </a:p>
          <a:p>
            <a:pPr eaLnBrk="1" hangingPunct="1">
              <a:defRPr/>
            </a:pPr>
            <a:r>
              <a:rPr lang="en-GB" dirty="0"/>
              <a:t>For pulses of duration &lt;0.3 msec, ears do not respond faithfully</a:t>
            </a:r>
          </a:p>
          <a:p>
            <a:pPr>
              <a:defRPr/>
            </a:pPr>
            <a:r>
              <a:rPr lang="en-GB" dirty="0"/>
              <a:t>In attempting to respond, the ear drum will develop a single large displacement which could lead to </a:t>
            </a:r>
            <a:r>
              <a:rPr lang="en-GB" dirty="0">
                <a:solidFill>
                  <a:srgbClr val="0000FF"/>
                </a:solidFill>
              </a:rPr>
              <a:t>Ear Drum Rupture</a:t>
            </a:r>
          </a:p>
          <a:p>
            <a:pPr eaLnBrk="1" hangingPunct="1">
              <a:defRPr/>
            </a:pPr>
            <a:r>
              <a:rPr lang="en-GB" dirty="0"/>
              <a:t>Eardrum damage is associated with blast pressure level (rather than impulse)</a:t>
            </a:r>
          </a:p>
        </p:txBody>
      </p:sp>
    </p:spTree>
    <p:extLst>
      <p:ext uri="{BB962C8B-B14F-4D97-AF65-F5344CB8AC3E}">
        <p14:creationId xmlns:p14="http://schemas.microsoft.com/office/powerpoint/2010/main" val="424302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Effect transition="in" filter="dissolve">
                                      <p:cBhvr>
                                        <p:cTn id="7" dur="500"/>
                                        <p:tgtEl>
                                          <p:spTgt spid="1433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4339">
                                            <p:txEl>
                                              <p:pRg st="1" end="1"/>
                                            </p:txEl>
                                          </p:spTgt>
                                        </p:tgtEl>
                                        <p:attrNameLst>
                                          <p:attrName>style.visibility</p:attrName>
                                        </p:attrNameLst>
                                      </p:cBhvr>
                                      <p:to>
                                        <p:strVal val="visible"/>
                                      </p:to>
                                    </p:set>
                                    <p:animEffect transition="in" filter="dissolve">
                                      <p:cBhvr>
                                        <p:cTn id="12" dur="500"/>
                                        <p:tgtEl>
                                          <p:spTgt spid="1433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4339">
                                            <p:txEl>
                                              <p:pRg st="2" end="2"/>
                                            </p:txEl>
                                          </p:spTgt>
                                        </p:tgtEl>
                                        <p:attrNameLst>
                                          <p:attrName>style.visibility</p:attrName>
                                        </p:attrNameLst>
                                      </p:cBhvr>
                                      <p:to>
                                        <p:strVal val="visible"/>
                                      </p:to>
                                    </p:set>
                                    <p:animEffect transition="in" filter="dissolve">
                                      <p:cBhvr>
                                        <p:cTn id="17" dur="500"/>
                                        <p:tgtEl>
                                          <p:spTgt spid="1433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4339">
                                            <p:txEl>
                                              <p:pRg st="3" end="3"/>
                                            </p:txEl>
                                          </p:spTgt>
                                        </p:tgtEl>
                                        <p:attrNameLst>
                                          <p:attrName>style.visibility</p:attrName>
                                        </p:attrNameLst>
                                      </p:cBhvr>
                                      <p:to>
                                        <p:strVal val="visible"/>
                                      </p:to>
                                    </p:set>
                                    <p:animEffect transition="in" filter="dissolve">
                                      <p:cBhvr>
                                        <p:cTn id="22" dur="500"/>
                                        <p:tgtEl>
                                          <p:spTgt spid="1433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autoUpdateAnimBg="0"/>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1764917" y="2173"/>
            <a:ext cx="7715459" cy="1077218"/>
          </a:xfrm>
          <a:prstGeom prst="rect">
            <a:avLst/>
          </a:prstGeom>
          <a:noFill/>
          <a:ln w="9525">
            <a:noFill/>
            <a:miter lim="800000"/>
            <a:headEnd/>
            <a:tailEnd/>
          </a:ln>
        </p:spPr>
        <p:txBody>
          <a:bodyPr wrap="square">
            <a:spAutoFit/>
          </a:bodyPr>
          <a:lstStyle/>
          <a:p>
            <a:pPr eaLnBrk="0" hangingPunct="0">
              <a:spcBef>
                <a:spcPct val="50000"/>
              </a:spcBef>
            </a:pPr>
            <a:r>
              <a:rPr lang="en-GB" sz="3200" b="1" dirty="0">
                <a:solidFill>
                  <a:srgbClr val="002060"/>
                </a:solidFill>
                <a:latin typeface="Calibri" panose="020F0502020204030204"/>
                <a:cs typeface="Tahoma" pitchFamily="34" charset="0"/>
              </a:rPr>
              <a:t>Pressure-Impulse diagram for ear damage  Note: little information about impulse </a:t>
            </a:r>
          </a:p>
        </p:txBody>
      </p:sp>
      <p:pic>
        <p:nvPicPr>
          <p:cNvPr id="18435" name="Picture 3" descr="HR8"/>
          <p:cNvPicPr>
            <a:picLocks noChangeAspect="1" noChangeArrowheads="1"/>
          </p:cNvPicPr>
          <p:nvPr/>
        </p:nvPicPr>
        <p:blipFill>
          <a:blip r:embed="rId3" cstate="print"/>
          <a:srcRect/>
          <a:stretch>
            <a:fillRect/>
          </a:stretch>
        </p:blipFill>
        <p:spPr bwMode="auto">
          <a:xfrm>
            <a:off x="1764917" y="1262222"/>
            <a:ext cx="7859476" cy="5036088"/>
          </a:xfrm>
          <a:prstGeom prst="rect">
            <a:avLst/>
          </a:prstGeom>
          <a:noFill/>
          <a:ln w="9525">
            <a:noFill/>
            <a:miter lim="800000"/>
            <a:headEnd/>
            <a:tailEnd/>
          </a:ln>
          <a:scene3d>
            <a:camera prst="orthographicFront">
              <a:rot lat="0" lon="0" rev="18000"/>
            </a:camera>
            <a:lightRig rig="threePt" dir="t"/>
          </a:scene3d>
        </p:spPr>
      </p:pic>
    </p:spTree>
    <p:extLst>
      <p:ext uri="{BB962C8B-B14F-4D97-AF65-F5344CB8AC3E}">
        <p14:creationId xmlns:p14="http://schemas.microsoft.com/office/powerpoint/2010/main" val="422955317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2"/>
          <p:cNvSpPr txBox="1">
            <a:spLocks noChangeArrowheads="1"/>
          </p:cNvSpPr>
          <p:nvPr/>
        </p:nvSpPr>
        <p:spPr bwMode="auto">
          <a:xfrm>
            <a:off x="1775520" y="1"/>
            <a:ext cx="7802716" cy="1200329"/>
          </a:xfrm>
          <a:prstGeom prst="rect">
            <a:avLst/>
          </a:prstGeom>
          <a:noFill/>
          <a:ln w="9525">
            <a:noFill/>
            <a:miter lim="800000"/>
            <a:headEnd/>
            <a:tailEnd/>
          </a:ln>
        </p:spPr>
        <p:txBody>
          <a:bodyPr wrap="square">
            <a:spAutoFit/>
          </a:bodyPr>
          <a:lstStyle/>
          <a:p>
            <a:pPr eaLnBrk="0" hangingPunct="0">
              <a:spcBef>
                <a:spcPct val="50000"/>
              </a:spcBef>
            </a:pPr>
            <a:r>
              <a:rPr lang="en-GB" sz="3600" b="1" dirty="0">
                <a:solidFill>
                  <a:srgbClr val="002060"/>
                </a:solidFill>
                <a:latin typeface="Calibri" panose="020F0502020204030204"/>
                <a:cs typeface="Tahoma" pitchFamily="34" charset="0"/>
              </a:rPr>
              <a:t>Ear Damage: Other representations of how blast resultants cause damage  </a:t>
            </a:r>
          </a:p>
        </p:txBody>
      </p:sp>
      <p:pic>
        <p:nvPicPr>
          <p:cNvPr id="16387" name="Picture 3" descr="HR9"/>
          <p:cNvPicPr>
            <a:picLocks noChangeAspect="1" noChangeArrowheads="1"/>
          </p:cNvPicPr>
          <p:nvPr/>
        </p:nvPicPr>
        <p:blipFill>
          <a:blip r:embed="rId3" cstate="print"/>
          <a:srcRect/>
          <a:stretch>
            <a:fillRect/>
          </a:stretch>
        </p:blipFill>
        <p:spPr bwMode="auto">
          <a:xfrm>
            <a:off x="1513735" y="1446868"/>
            <a:ext cx="4446520" cy="4835590"/>
          </a:xfrm>
          <a:prstGeom prst="rect">
            <a:avLst/>
          </a:prstGeom>
          <a:noFill/>
          <a:ln w="9525">
            <a:noFill/>
            <a:miter lim="800000"/>
            <a:headEnd/>
            <a:tailEnd/>
          </a:ln>
          <a:scene3d>
            <a:camera prst="orthographicFront">
              <a:rot lat="0" lon="0" rev="30000"/>
            </a:camera>
            <a:lightRig rig="threePt" dir="t"/>
          </a:scene3d>
        </p:spPr>
      </p:pic>
      <p:pic>
        <p:nvPicPr>
          <p:cNvPr id="16388" name="Picture 4" descr="HR10"/>
          <p:cNvPicPr>
            <a:picLocks noChangeAspect="1" noChangeArrowheads="1"/>
          </p:cNvPicPr>
          <p:nvPr/>
        </p:nvPicPr>
        <p:blipFill>
          <a:blip r:embed="rId4" cstate="print"/>
          <a:srcRect/>
          <a:stretch>
            <a:fillRect/>
          </a:stretch>
        </p:blipFill>
        <p:spPr bwMode="auto">
          <a:xfrm>
            <a:off x="5933336" y="1451947"/>
            <a:ext cx="4627160" cy="4776536"/>
          </a:xfrm>
          <a:prstGeom prst="rect">
            <a:avLst/>
          </a:prstGeom>
          <a:noFill/>
          <a:ln w="9525">
            <a:noFill/>
            <a:miter lim="800000"/>
            <a:headEnd/>
            <a:tailEnd/>
          </a:ln>
        </p:spPr>
      </p:pic>
    </p:spTree>
    <p:extLst>
      <p:ext uri="{BB962C8B-B14F-4D97-AF65-F5344CB8AC3E}">
        <p14:creationId xmlns:p14="http://schemas.microsoft.com/office/powerpoint/2010/main" val="711858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6387"/>
                                        </p:tgtEl>
                                        <p:attrNameLst>
                                          <p:attrName>style.visibility</p:attrName>
                                        </p:attrNameLst>
                                      </p:cBhvr>
                                      <p:to>
                                        <p:strVal val="visible"/>
                                      </p:to>
                                    </p:set>
                                    <p:animEffect transition="in" filter="dissolve">
                                      <p:cBhvr>
                                        <p:cTn id="7" dur="500"/>
                                        <p:tgtEl>
                                          <p:spTgt spid="16387"/>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16388"/>
                                        </p:tgtEl>
                                        <p:attrNameLst>
                                          <p:attrName>style.visibility</p:attrName>
                                        </p:attrNameLst>
                                      </p:cBhvr>
                                      <p:to>
                                        <p:strVal val="visible"/>
                                      </p:to>
                                    </p:set>
                                    <p:animEffect transition="in" filter="dissolve">
                                      <p:cBhvr>
                                        <p:cTn id="12" dur="500"/>
                                        <p:tgtEl>
                                          <p:spTgt spid="163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Text Box 2"/>
          <p:cNvSpPr txBox="1">
            <a:spLocks noChangeArrowheads="1"/>
          </p:cNvSpPr>
          <p:nvPr/>
        </p:nvSpPr>
        <p:spPr bwMode="auto">
          <a:xfrm>
            <a:off x="1631504" y="121832"/>
            <a:ext cx="8458200" cy="1200329"/>
          </a:xfrm>
          <a:prstGeom prst="rect">
            <a:avLst/>
          </a:prstGeom>
          <a:noFill/>
          <a:ln w="9525">
            <a:noFill/>
            <a:miter lim="800000"/>
            <a:headEnd/>
            <a:tailEnd/>
          </a:ln>
        </p:spPr>
        <p:txBody>
          <a:bodyPr wrap="square">
            <a:spAutoFit/>
          </a:bodyPr>
          <a:lstStyle/>
          <a:p>
            <a:pPr eaLnBrk="0" hangingPunct="0">
              <a:spcBef>
                <a:spcPct val="50000"/>
              </a:spcBef>
            </a:pPr>
            <a:r>
              <a:rPr lang="en-GB" sz="3600" b="1" dirty="0">
                <a:solidFill>
                  <a:srgbClr val="002060"/>
                </a:solidFill>
                <a:latin typeface="Calibri" panose="020F0502020204030204"/>
                <a:cs typeface="Tahoma" pitchFamily="34" charset="0"/>
              </a:rPr>
              <a:t>Secondary Injury - Associated with fragment impact</a:t>
            </a:r>
          </a:p>
        </p:txBody>
      </p:sp>
      <p:sp>
        <p:nvSpPr>
          <p:cNvPr id="17411" name="Text Box 3"/>
          <p:cNvSpPr txBox="1">
            <a:spLocks noChangeArrowheads="1"/>
          </p:cNvSpPr>
          <p:nvPr/>
        </p:nvSpPr>
        <p:spPr bwMode="auto">
          <a:xfrm>
            <a:off x="1981200" y="1490436"/>
            <a:ext cx="7620000" cy="830997"/>
          </a:xfrm>
          <a:prstGeom prst="rect">
            <a:avLst/>
          </a:prstGeom>
          <a:noFill/>
          <a:ln w="9525">
            <a:noFill/>
            <a:miter lim="800000"/>
            <a:headEnd/>
            <a:tailEnd/>
          </a:ln>
        </p:spPr>
        <p:txBody>
          <a:bodyPr>
            <a:spAutoFit/>
          </a:bodyPr>
          <a:lstStyle/>
          <a:p>
            <a:pPr eaLnBrk="0" hangingPunct="0">
              <a:spcBef>
                <a:spcPct val="50000"/>
              </a:spcBef>
            </a:pPr>
            <a:r>
              <a:rPr lang="en-GB" sz="2400" b="1" dirty="0">
                <a:solidFill>
                  <a:prstClr val="black"/>
                </a:solidFill>
                <a:latin typeface="Tahoma" pitchFamily="34" charset="0"/>
                <a:cs typeface="Tahoma" pitchFamily="34" charset="0"/>
              </a:rPr>
              <a:t>Penetrating Fragments</a:t>
            </a:r>
            <a:r>
              <a:rPr lang="en-GB" sz="2400" dirty="0">
                <a:solidFill>
                  <a:prstClr val="black"/>
                </a:solidFill>
                <a:latin typeface="Tahoma" pitchFamily="34" charset="0"/>
                <a:cs typeface="Tahoma" pitchFamily="34" charset="0"/>
              </a:rPr>
              <a:t>: limited unclassified information.</a:t>
            </a:r>
          </a:p>
        </p:txBody>
      </p:sp>
      <p:sp>
        <p:nvSpPr>
          <p:cNvPr id="17412" name="Text Box 4"/>
          <p:cNvSpPr txBox="1">
            <a:spLocks noChangeArrowheads="1"/>
          </p:cNvSpPr>
          <p:nvPr/>
        </p:nvSpPr>
        <p:spPr bwMode="auto">
          <a:xfrm>
            <a:off x="1905000" y="2492897"/>
            <a:ext cx="7772400" cy="830997"/>
          </a:xfrm>
          <a:prstGeom prst="rect">
            <a:avLst/>
          </a:prstGeom>
          <a:noFill/>
          <a:ln w="9525">
            <a:noFill/>
            <a:miter lim="800000"/>
            <a:headEnd/>
            <a:tailEnd/>
          </a:ln>
        </p:spPr>
        <p:txBody>
          <a:bodyPr>
            <a:spAutoFit/>
          </a:bodyPr>
          <a:lstStyle/>
          <a:p>
            <a:pPr eaLnBrk="0" hangingPunct="0">
              <a:spcBef>
                <a:spcPct val="50000"/>
              </a:spcBef>
            </a:pPr>
            <a:r>
              <a:rPr lang="en-GB" sz="2400" dirty="0">
                <a:solidFill>
                  <a:prstClr val="black"/>
                </a:solidFill>
                <a:latin typeface="Tahoma" pitchFamily="34" charset="0"/>
                <a:cs typeface="Tahoma" pitchFamily="34" charset="0"/>
              </a:rPr>
              <a:t>Ballistic limit equation for penetration of fragments into isolated samples of human and goat skin:</a:t>
            </a:r>
          </a:p>
        </p:txBody>
      </p:sp>
      <p:graphicFrame>
        <p:nvGraphicFramePr>
          <p:cNvPr id="17413" name="Object 5"/>
          <p:cNvGraphicFramePr>
            <a:graphicFrameLocks noChangeAspect="1"/>
          </p:cNvGraphicFramePr>
          <p:nvPr/>
        </p:nvGraphicFramePr>
        <p:xfrm>
          <a:off x="3935760" y="3429000"/>
          <a:ext cx="3352800" cy="908050"/>
        </p:xfrm>
        <a:graphic>
          <a:graphicData uri="http://schemas.openxmlformats.org/presentationml/2006/ole">
            <mc:AlternateContent xmlns:mc="http://schemas.openxmlformats.org/markup-compatibility/2006">
              <mc:Choice xmlns:v="urn:schemas-microsoft-com:vml" Requires="v">
                <p:oleObj name="Equation" r:id="rId2" imgW="1447560" imgH="393480" progId="Equation.3">
                  <p:embed/>
                </p:oleObj>
              </mc:Choice>
              <mc:Fallback>
                <p:oleObj name="Equation" r:id="rId2" imgW="1447560" imgH="393480" progId="Equation.3">
                  <p:embed/>
                  <p:pic>
                    <p:nvPicPr>
                      <p:cNvPr id="17413" name="Object 5"/>
                      <p:cNvPicPr>
                        <a:picLocks noChangeAspect="1" noChangeArrowheads="1"/>
                      </p:cNvPicPr>
                      <p:nvPr/>
                    </p:nvPicPr>
                    <p:blipFill>
                      <a:blip r:embed="rId3"/>
                      <a:srcRect/>
                      <a:stretch>
                        <a:fillRect/>
                      </a:stretch>
                    </p:blipFill>
                    <p:spPr bwMode="auto">
                      <a:xfrm>
                        <a:off x="3935760" y="3429000"/>
                        <a:ext cx="3352800" cy="908050"/>
                      </a:xfrm>
                      <a:prstGeom prst="rect">
                        <a:avLst/>
                      </a:prstGeom>
                      <a:noFill/>
                    </p:spPr>
                  </p:pic>
                </p:oleObj>
              </mc:Fallback>
            </mc:AlternateContent>
          </a:graphicData>
        </a:graphic>
      </p:graphicFrame>
      <p:sp>
        <p:nvSpPr>
          <p:cNvPr id="17414" name="Text Box 6"/>
          <p:cNvSpPr txBox="1">
            <a:spLocks noChangeArrowheads="1"/>
          </p:cNvSpPr>
          <p:nvPr/>
        </p:nvSpPr>
        <p:spPr bwMode="auto">
          <a:xfrm>
            <a:off x="2279576" y="4616998"/>
            <a:ext cx="7543800" cy="1570038"/>
          </a:xfrm>
          <a:prstGeom prst="rect">
            <a:avLst/>
          </a:prstGeom>
          <a:noFill/>
          <a:ln w="9525">
            <a:noFill/>
            <a:miter lim="800000"/>
            <a:headEnd/>
            <a:tailEnd/>
          </a:ln>
        </p:spPr>
        <p:txBody>
          <a:bodyPr>
            <a:spAutoFit/>
          </a:bodyPr>
          <a:lstStyle/>
          <a:p>
            <a:pPr eaLnBrk="0" hangingPunct="0">
              <a:spcBef>
                <a:spcPct val="50000"/>
              </a:spcBef>
            </a:pPr>
            <a:r>
              <a:rPr lang="en-GB" sz="2400" dirty="0">
                <a:solidFill>
                  <a:prstClr val="black"/>
                </a:solidFill>
                <a:latin typeface="Tahoma" pitchFamily="34" charset="0"/>
                <a:cs typeface="Tahoma" pitchFamily="34" charset="0"/>
              </a:rPr>
              <a:t>Where V</a:t>
            </a:r>
            <a:r>
              <a:rPr lang="en-GB" sz="2400" baseline="-25000" dirty="0">
                <a:solidFill>
                  <a:prstClr val="black"/>
                </a:solidFill>
                <a:latin typeface="Tahoma" pitchFamily="34" charset="0"/>
                <a:cs typeface="Tahoma" pitchFamily="34" charset="0"/>
              </a:rPr>
              <a:t>50</a:t>
            </a:r>
            <a:r>
              <a:rPr lang="en-GB" sz="2400" dirty="0">
                <a:solidFill>
                  <a:prstClr val="black"/>
                </a:solidFill>
                <a:latin typeface="Tahoma" pitchFamily="34" charset="0"/>
                <a:cs typeface="Tahoma" pitchFamily="34" charset="0"/>
              </a:rPr>
              <a:t> = velocity at which fragment has 50% chance of perforating target, A = projectile area, M = projectile mass and the equation's validity is for A/M</a:t>
            </a:r>
            <a:r>
              <a:rPr lang="en-GB" sz="2400" dirty="0">
                <a:solidFill>
                  <a:prstClr val="black"/>
                </a:solidFill>
                <a:latin typeface="Tahoma" pitchFamily="34" charset="0"/>
                <a:cs typeface="Tahoma" pitchFamily="34" charset="0"/>
                <a:sym typeface="Symbol" pitchFamily="18" charset="2"/>
              </a:rPr>
              <a:t>0.09 m</a:t>
            </a:r>
            <a:r>
              <a:rPr lang="en-GB" sz="2400" baseline="30000" dirty="0">
                <a:solidFill>
                  <a:prstClr val="black"/>
                </a:solidFill>
                <a:latin typeface="Tahoma" pitchFamily="34" charset="0"/>
                <a:cs typeface="Tahoma" pitchFamily="34" charset="0"/>
                <a:sym typeface="Symbol" pitchFamily="18" charset="2"/>
              </a:rPr>
              <a:t>2</a:t>
            </a:r>
            <a:r>
              <a:rPr lang="en-GB" sz="2400" dirty="0">
                <a:solidFill>
                  <a:prstClr val="black"/>
                </a:solidFill>
                <a:latin typeface="Tahoma" pitchFamily="34" charset="0"/>
                <a:cs typeface="Tahoma" pitchFamily="34" charset="0"/>
                <a:sym typeface="Symbol" pitchFamily="18" charset="2"/>
              </a:rPr>
              <a:t>/kg and M 0.015 kg</a:t>
            </a:r>
            <a:r>
              <a:rPr lang="en-GB" sz="2400" dirty="0">
                <a:solidFill>
                  <a:prstClr val="black"/>
                </a:solidFill>
                <a:latin typeface="Tahoma" pitchFamily="34" charset="0"/>
                <a:cs typeface="Tahoma" pitchFamily="34" charset="0"/>
              </a:rPr>
              <a:t> </a:t>
            </a:r>
          </a:p>
        </p:txBody>
      </p:sp>
    </p:spTree>
    <p:extLst>
      <p:ext uri="{BB962C8B-B14F-4D97-AF65-F5344CB8AC3E}">
        <p14:creationId xmlns:p14="http://schemas.microsoft.com/office/powerpoint/2010/main" val="3878881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dissolve">
                                      <p:cBhvr>
                                        <p:cTn id="7" dur="500"/>
                                        <p:tgtEl>
                                          <p:spTgt spid="174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7412">
                                            <p:txEl>
                                              <p:pRg st="0" end="0"/>
                                            </p:txEl>
                                          </p:spTgt>
                                        </p:tgtEl>
                                        <p:attrNameLst>
                                          <p:attrName>style.visibility</p:attrName>
                                        </p:attrNameLst>
                                      </p:cBhvr>
                                      <p:to>
                                        <p:strVal val="visible"/>
                                      </p:to>
                                    </p:set>
                                    <p:animEffect transition="in" filter="dissolve">
                                      <p:cBhvr>
                                        <p:cTn id="12" dur="500"/>
                                        <p:tgtEl>
                                          <p:spTgt spid="1741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17413"/>
                                        </p:tgtEl>
                                        <p:attrNameLst>
                                          <p:attrName>style.visibility</p:attrName>
                                        </p:attrNameLst>
                                      </p:cBhvr>
                                      <p:to>
                                        <p:strVal val="visible"/>
                                      </p:to>
                                    </p:set>
                                    <p:animEffect transition="in" filter="dissolve">
                                      <p:cBhvr>
                                        <p:cTn id="17" dur="500"/>
                                        <p:tgtEl>
                                          <p:spTgt spid="17413"/>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7414">
                                            <p:txEl>
                                              <p:pRg st="0" end="0"/>
                                            </p:txEl>
                                          </p:spTgt>
                                        </p:tgtEl>
                                        <p:attrNameLst>
                                          <p:attrName>style.visibility</p:attrName>
                                        </p:attrNameLst>
                                      </p:cBhvr>
                                      <p:to>
                                        <p:strVal val="visible"/>
                                      </p:to>
                                    </p:set>
                                    <p:animEffect transition="in" filter="dissolve">
                                      <p:cBhvr>
                                        <p:cTn id="22" dur="500"/>
                                        <p:tgtEl>
                                          <p:spTgt spid="1741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autoUpdateAnimBg="0"/>
      <p:bldP spid="17412" grpId="0" build="p" autoUpdateAnimBg="0"/>
      <p:bldP spid="17414" grpId="0" build="p" autoUpdateAnimBg="0"/>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2"/>
          <p:cNvSpPr txBox="1">
            <a:spLocks noChangeArrowheads="1"/>
          </p:cNvSpPr>
          <p:nvPr/>
        </p:nvSpPr>
        <p:spPr bwMode="auto">
          <a:xfrm>
            <a:off x="1703512" y="1794"/>
            <a:ext cx="6934200" cy="1200329"/>
          </a:xfrm>
          <a:prstGeom prst="rect">
            <a:avLst/>
          </a:prstGeom>
          <a:noFill/>
          <a:ln w="9525">
            <a:noFill/>
            <a:miter lim="800000"/>
            <a:headEnd/>
            <a:tailEnd/>
          </a:ln>
        </p:spPr>
        <p:txBody>
          <a:bodyPr wrap="square">
            <a:spAutoFit/>
          </a:bodyPr>
          <a:lstStyle/>
          <a:p>
            <a:pPr eaLnBrk="0" hangingPunct="0">
              <a:spcBef>
                <a:spcPct val="50000"/>
              </a:spcBef>
            </a:pPr>
            <a:r>
              <a:rPr lang="en-GB" sz="3600" b="1" dirty="0">
                <a:solidFill>
                  <a:srgbClr val="002060"/>
                </a:solidFill>
                <a:latin typeface="Calibri" panose="020F0502020204030204"/>
                <a:cs typeface="Tahoma" pitchFamily="34" charset="0"/>
              </a:rPr>
              <a:t>Secondary Injury - Non-penetrating fragments: </a:t>
            </a:r>
            <a:r>
              <a:rPr lang="en-GB" sz="3600" b="1" dirty="0">
                <a:solidFill>
                  <a:srgbClr val="0000FF"/>
                </a:solidFill>
                <a:latin typeface="Calibri" panose="020F0502020204030204"/>
                <a:cs typeface="Tahoma" pitchFamily="34" charset="0"/>
              </a:rPr>
              <a:t>Head Impact</a:t>
            </a:r>
          </a:p>
        </p:txBody>
      </p:sp>
      <p:pic>
        <p:nvPicPr>
          <p:cNvPr id="20483" name="Picture 3" descr="HR11"/>
          <p:cNvPicPr>
            <a:picLocks noChangeAspect="1" noChangeArrowheads="1"/>
          </p:cNvPicPr>
          <p:nvPr/>
        </p:nvPicPr>
        <p:blipFill>
          <a:blip r:embed="rId3" cstate="print"/>
          <a:srcRect/>
          <a:stretch>
            <a:fillRect/>
          </a:stretch>
        </p:blipFill>
        <p:spPr bwMode="auto">
          <a:xfrm>
            <a:off x="2176466" y="1267696"/>
            <a:ext cx="7375919" cy="5016638"/>
          </a:xfrm>
          <a:prstGeom prst="rect">
            <a:avLst/>
          </a:prstGeom>
          <a:noFill/>
          <a:ln w="9525">
            <a:noFill/>
            <a:miter lim="800000"/>
            <a:headEnd/>
            <a:tailEnd/>
          </a:ln>
        </p:spPr>
      </p:pic>
    </p:spTree>
    <p:extLst>
      <p:ext uri="{BB962C8B-B14F-4D97-AF65-F5344CB8AC3E}">
        <p14:creationId xmlns:p14="http://schemas.microsoft.com/office/powerpoint/2010/main" val="188228191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 Box 2"/>
          <p:cNvSpPr txBox="1">
            <a:spLocks noChangeArrowheads="1"/>
          </p:cNvSpPr>
          <p:nvPr/>
        </p:nvSpPr>
        <p:spPr bwMode="auto">
          <a:xfrm>
            <a:off x="1775520" y="1"/>
            <a:ext cx="7344816" cy="1200329"/>
          </a:xfrm>
          <a:prstGeom prst="rect">
            <a:avLst/>
          </a:prstGeom>
          <a:noFill/>
          <a:ln w="9525">
            <a:noFill/>
            <a:miter lim="800000"/>
            <a:headEnd/>
            <a:tailEnd/>
          </a:ln>
        </p:spPr>
        <p:txBody>
          <a:bodyPr wrap="square">
            <a:spAutoFit/>
          </a:bodyPr>
          <a:lstStyle/>
          <a:p>
            <a:pPr eaLnBrk="0" hangingPunct="0">
              <a:spcBef>
                <a:spcPct val="50000"/>
              </a:spcBef>
            </a:pPr>
            <a:r>
              <a:rPr lang="en-GB" sz="3600" b="1" dirty="0">
                <a:solidFill>
                  <a:srgbClr val="002060"/>
                </a:solidFill>
                <a:latin typeface="Calibri" panose="020F0502020204030204"/>
                <a:cs typeface="Tahoma" pitchFamily="34" charset="0"/>
              </a:rPr>
              <a:t>Secondary Injury - Non-penetrating fragments: </a:t>
            </a:r>
            <a:r>
              <a:rPr lang="en-GB" sz="3600" b="1" dirty="0">
                <a:solidFill>
                  <a:srgbClr val="0000FF"/>
                </a:solidFill>
                <a:latin typeface="Calibri" panose="020F0502020204030204"/>
                <a:cs typeface="Tahoma" pitchFamily="34" charset="0"/>
              </a:rPr>
              <a:t>Body Impact</a:t>
            </a:r>
          </a:p>
        </p:txBody>
      </p:sp>
      <p:pic>
        <p:nvPicPr>
          <p:cNvPr id="21507" name="Picture 3" descr="HR12"/>
          <p:cNvPicPr>
            <a:picLocks noChangeAspect="1" noChangeArrowheads="1"/>
          </p:cNvPicPr>
          <p:nvPr/>
        </p:nvPicPr>
        <p:blipFill>
          <a:blip r:embed="rId2" cstate="print"/>
          <a:srcRect/>
          <a:stretch>
            <a:fillRect/>
          </a:stretch>
        </p:blipFill>
        <p:spPr bwMode="auto">
          <a:xfrm>
            <a:off x="1968134" y="1353118"/>
            <a:ext cx="7656258" cy="4916930"/>
          </a:xfrm>
          <a:prstGeom prst="rect">
            <a:avLst/>
          </a:prstGeom>
          <a:noFill/>
          <a:ln w="9525">
            <a:noFill/>
            <a:miter lim="800000"/>
            <a:headEnd/>
            <a:tailEnd/>
          </a:ln>
        </p:spPr>
      </p:pic>
    </p:spTree>
    <p:extLst>
      <p:ext uri="{BB962C8B-B14F-4D97-AF65-F5344CB8AC3E}">
        <p14:creationId xmlns:p14="http://schemas.microsoft.com/office/powerpoint/2010/main" val="225333991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defRPr/>
            </a:pPr>
            <a:r>
              <a:rPr lang="en-GB" dirty="0"/>
              <a:t>Secondary Injury Example</a:t>
            </a:r>
          </a:p>
        </p:txBody>
      </p:sp>
      <p:sp>
        <p:nvSpPr>
          <p:cNvPr id="20483" name="Rectangle 3"/>
          <p:cNvSpPr>
            <a:spLocks noGrp="1" noChangeArrowheads="1"/>
          </p:cNvSpPr>
          <p:nvPr>
            <p:ph idx="1"/>
          </p:nvPr>
        </p:nvSpPr>
        <p:spPr>
          <a:xfrm>
            <a:off x="1991544" y="1700808"/>
            <a:ext cx="8229600" cy="3886200"/>
          </a:xfrm>
        </p:spPr>
        <p:txBody>
          <a:bodyPr/>
          <a:lstStyle/>
          <a:p>
            <a:pPr eaLnBrk="1" hangingPunct="1">
              <a:defRPr/>
            </a:pPr>
            <a:r>
              <a:rPr lang="en-GB" dirty="0"/>
              <a:t>Impact to the Head by 'debris' of mass 0.1 lb with impact velocity 200 ft/sec produces 'kill probability' </a:t>
            </a:r>
            <a:r>
              <a:rPr lang="en-GB" sz="4800" dirty="0">
                <a:sym typeface="Symbol" pitchFamily="18" charset="2"/>
              </a:rPr>
              <a:t></a:t>
            </a:r>
            <a:r>
              <a:rPr lang="en-GB" sz="4800" dirty="0"/>
              <a:t>50%</a:t>
            </a:r>
          </a:p>
          <a:p>
            <a:pPr eaLnBrk="1" hangingPunct="1">
              <a:defRPr/>
            </a:pPr>
            <a:endParaRPr lang="en-GB" dirty="0"/>
          </a:p>
          <a:p>
            <a:pPr eaLnBrk="1" hangingPunct="1">
              <a:defRPr/>
            </a:pPr>
            <a:r>
              <a:rPr lang="en-GB" dirty="0"/>
              <a:t>Impact to the Body by 'debris' of mass 0.1 lb with impact velocity 200 ft/sec produces 'kill probability' </a:t>
            </a:r>
            <a:r>
              <a:rPr lang="en-GB" sz="4800" dirty="0"/>
              <a:t>&lt; 10%</a:t>
            </a:r>
            <a:endParaRPr lang="en-GB" dirty="0"/>
          </a:p>
          <a:p>
            <a:pPr eaLnBrk="1" hangingPunct="1">
              <a:defRPr/>
            </a:pPr>
            <a:endParaRPr lang="en-GB" dirty="0"/>
          </a:p>
          <a:p>
            <a:pPr eaLnBrk="1" hangingPunct="1">
              <a:defRPr/>
            </a:pPr>
            <a:endParaRPr lang="en-GB" dirty="0"/>
          </a:p>
        </p:txBody>
      </p:sp>
    </p:spTree>
    <p:extLst>
      <p:ext uri="{BB962C8B-B14F-4D97-AF65-F5344CB8AC3E}">
        <p14:creationId xmlns:p14="http://schemas.microsoft.com/office/powerpoint/2010/main" val="2076730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dissolve">
                                      <p:cBhvr>
                                        <p:cTn id="7" dur="500"/>
                                        <p:tgtEl>
                                          <p:spTgt spid="2048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0483">
                                            <p:txEl>
                                              <p:pRg st="2" end="2"/>
                                            </p:txEl>
                                          </p:spTgt>
                                        </p:tgtEl>
                                        <p:attrNameLst>
                                          <p:attrName>style.visibility</p:attrName>
                                        </p:attrNameLst>
                                      </p:cBhvr>
                                      <p:to>
                                        <p:strVal val="visible"/>
                                      </p:to>
                                    </p:set>
                                    <p:animEffect transition="in" filter="dissolve">
                                      <p:cBhvr>
                                        <p:cTn id="12" dur="500"/>
                                        <p:tgtEl>
                                          <p:spTgt spid="2048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autoUpdateAnimBg="0"/>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2"/>
          <p:cNvSpPr txBox="1">
            <a:spLocks noChangeArrowheads="1"/>
          </p:cNvSpPr>
          <p:nvPr/>
        </p:nvSpPr>
        <p:spPr bwMode="auto">
          <a:xfrm>
            <a:off x="1703512" y="381000"/>
            <a:ext cx="7560840" cy="1077218"/>
          </a:xfrm>
          <a:prstGeom prst="rect">
            <a:avLst/>
          </a:prstGeom>
          <a:noFill/>
          <a:ln w="9525">
            <a:noFill/>
            <a:miter lim="800000"/>
            <a:headEnd/>
            <a:tailEnd/>
          </a:ln>
        </p:spPr>
        <p:txBody>
          <a:bodyPr wrap="square">
            <a:spAutoFit/>
          </a:bodyPr>
          <a:lstStyle/>
          <a:p>
            <a:pPr eaLnBrk="0" hangingPunct="0">
              <a:spcBef>
                <a:spcPct val="50000"/>
              </a:spcBef>
            </a:pPr>
            <a:r>
              <a:rPr lang="en-GB" sz="3200" b="1" dirty="0">
                <a:solidFill>
                  <a:srgbClr val="002060"/>
                </a:solidFill>
                <a:latin typeface="Calibri" panose="020F0502020204030204"/>
                <a:cs typeface="Tahoma" pitchFamily="34" charset="0"/>
              </a:rPr>
              <a:t>Tertiary Impact - Body set in motion by dynamic pressure component of the blast</a:t>
            </a:r>
          </a:p>
        </p:txBody>
      </p:sp>
      <p:graphicFrame>
        <p:nvGraphicFramePr>
          <p:cNvPr id="6" name="Table 5"/>
          <p:cNvGraphicFramePr>
            <a:graphicFrameLocks noGrp="1"/>
          </p:cNvGraphicFramePr>
          <p:nvPr/>
        </p:nvGraphicFramePr>
        <p:xfrm>
          <a:off x="2423592" y="1988842"/>
          <a:ext cx="7239000" cy="4032447"/>
        </p:xfrm>
        <a:graphic>
          <a:graphicData uri="http://schemas.openxmlformats.org/drawingml/2006/table">
            <a:tbl>
              <a:tblPr firstRow="1" bandRow="1">
                <a:tableStyleId>{5C22544A-7EE6-4342-B048-85BDC9FD1C3A}</a:tableStyleId>
              </a:tblPr>
              <a:tblGrid>
                <a:gridCol w="2413000">
                  <a:extLst>
                    <a:ext uri="{9D8B030D-6E8A-4147-A177-3AD203B41FA5}">
                      <a16:colId xmlns:a16="http://schemas.microsoft.com/office/drawing/2014/main" val="20000"/>
                    </a:ext>
                  </a:extLst>
                </a:gridCol>
                <a:gridCol w="2413000">
                  <a:extLst>
                    <a:ext uri="{9D8B030D-6E8A-4147-A177-3AD203B41FA5}">
                      <a16:colId xmlns:a16="http://schemas.microsoft.com/office/drawing/2014/main" val="20001"/>
                    </a:ext>
                  </a:extLst>
                </a:gridCol>
                <a:gridCol w="2413000">
                  <a:extLst>
                    <a:ext uri="{9D8B030D-6E8A-4147-A177-3AD203B41FA5}">
                      <a16:colId xmlns:a16="http://schemas.microsoft.com/office/drawing/2014/main" val="20002"/>
                    </a:ext>
                  </a:extLst>
                </a:gridCol>
              </a:tblGrid>
              <a:tr h="1145310">
                <a:tc>
                  <a:txBody>
                    <a:bodyPr/>
                    <a:lstStyle/>
                    <a:p>
                      <a:pPr algn="ctr">
                        <a:lnSpc>
                          <a:spcPct val="100000"/>
                        </a:lnSpc>
                        <a:spcBef>
                          <a:spcPts val="600"/>
                        </a:spcBef>
                        <a:spcAft>
                          <a:spcPts val="600"/>
                        </a:spcAft>
                      </a:pPr>
                      <a:r>
                        <a:rPr lang="en-GB" sz="2400" kern="0" dirty="0">
                          <a:effectLst/>
                          <a:latin typeface="Tahoma" panose="020B0604030504040204" pitchFamily="34" charset="0"/>
                          <a:ea typeface="Tahoma" panose="020B0604030504040204" pitchFamily="34" charset="0"/>
                          <a:cs typeface="Tahoma" panose="020B0604030504040204" pitchFamily="34" charset="0"/>
                        </a:rPr>
                        <a:t>RESULT</a:t>
                      </a:r>
                      <a:endParaRPr lang="en-GB" sz="2400" b="1" kern="0" dirty="0">
                        <a:solidFill>
                          <a:srgbClr val="FFFF00"/>
                        </a:solidFill>
                        <a:effectLst/>
                        <a:latin typeface="Tahoma" panose="020B0604030504040204" pitchFamily="34" charset="0"/>
                        <a:ea typeface="Tahoma" panose="020B0604030504040204" pitchFamily="34" charset="0"/>
                        <a:cs typeface="Tahoma" panose="020B0604030504040204" pitchFamily="34" charset="0"/>
                      </a:endParaRPr>
                    </a:p>
                  </a:txBody>
                  <a:tcPr marL="68580" marR="68580" marT="0" marB="0"/>
                </a:tc>
                <a:tc>
                  <a:txBody>
                    <a:bodyPr/>
                    <a:lstStyle/>
                    <a:p>
                      <a:pPr algn="ctr">
                        <a:lnSpc>
                          <a:spcPct val="100000"/>
                        </a:lnSpc>
                        <a:spcBef>
                          <a:spcPts val="600"/>
                        </a:spcBef>
                        <a:spcAft>
                          <a:spcPts val="600"/>
                        </a:spcAft>
                      </a:pPr>
                      <a:r>
                        <a:rPr lang="en-GB" sz="2400" dirty="0">
                          <a:effectLst/>
                          <a:latin typeface="Tahoma" panose="020B0604030504040204" pitchFamily="34" charset="0"/>
                          <a:ea typeface="Tahoma" panose="020B0604030504040204" pitchFamily="34" charset="0"/>
                          <a:cs typeface="Tahoma" panose="020B0604030504040204" pitchFamily="34" charset="0"/>
                        </a:rPr>
                        <a:t>'Head' impact velocity (m/s)</a:t>
                      </a:r>
                    </a:p>
                  </a:txBody>
                  <a:tcPr marL="68580" marR="68580" marT="0" marB="0"/>
                </a:tc>
                <a:tc>
                  <a:txBody>
                    <a:bodyPr/>
                    <a:lstStyle/>
                    <a:p>
                      <a:pPr algn="ctr">
                        <a:lnSpc>
                          <a:spcPct val="100000"/>
                        </a:lnSpc>
                        <a:spcBef>
                          <a:spcPts val="600"/>
                        </a:spcBef>
                        <a:spcAft>
                          <a:spcPts val="600"/>
                        </a:spcAft>
                      </a:pPr>
                      <a:r>
                        <a:rPr lang="en-GB" sz="2400" dirty="0">
                          <a:effectLst/>
                          <a:latin typeface="Tahoma" panose="020B0604030504040204" pitchFamily="34" charset="0"/>
                          <a:ea typeface="Tahoma" panose="020B0604030504040204" pitchFamily="34" charset="0"/>
                          <a:cs typeface="Tahoma" panose="020B0604030504040204" pitchFamily="34" charset="0"/>
                        </a:rPr>
                        <a:t>'Body' impact velocity (m/s)</a:t>
                      </a:r>
                    </a:p>
                  </a:txBody>
                  <a:tcPr marL="68580" marR="68580" marT="0" marB="0"/>
                </a:tc>
                <a:extLst>
                  <a:ext uri="{0D108BD9-81ED-4DB2-BD59-A6C34878D82A}">
                    <a16:rowId xmlns:a16="http://schemas.microsoft.com/office/drawing/2014/main" val="10000"/>
                  </a:ext>
                </a:extLst>
              </a:tr>
              <a:tr h="580609">
                <a:tc>
                  <a:txBody>
                    <a:bodyPr/>
                    <a:lstStyle/>
                    <a:p>
                      <a:pPr algn="ctr">
                        <a:lnSpc>
                          <a:spcPct val="100000"/>
                        </a:lnSpc>
                        <a:spcBef>
                          <a:spcPts val="600"/>
                        </a:spcBef>
                        <a:spcAft>
                          <a:spcPts val="600"/>
                        </a:spcAft>
                      </a:pPr>
                      <a:r>
                        <a:rPr lang="en-GB" sz="2400" dirty="0">
                          <a:effectLst/>
                          <a:latin typeface="Tahoma" panose="020B0604030504040204" pitchFamily="34" charset="0"/>
                          <a:ea typeface="Tahoma" panose="020B0604030504040204" pitchFamily="34" charset="0"/>
                          <a:cs typeface="Tahoma" panose="020B0604030504040204" pitchFamily="34" charset="0"/>
                        </a:rPr>
                        <a:t>Mostly safe</a:t>
                      </a:r>
                      <a:endParaRPr lang="en-GB" sz="2400" b="1" dirty="0">
                        <a:solidFill>
                          <a:srgbClr val="FFFF00"/>
                        </a:solidFill>
                        <a:effectLst/>
                        <a:latin typeface="Tahoma" panose="020B0604030504040204" pitchFamily="34" charset="0"/>
                        <a:ea typeface="Tahoma" panose="020B0604030504040204" pitchFamily="34" charset="0"/>
                        <a:cs typeface="Tahoma" panose="020B0604030504040204" pitchFamily="34" charset="0"/>
                      </a:endParaRPr>
                    </a:p>
                  </a:txBody>
                  <a:tcPr marL="68580" marR="68580" marT="0" marB="0"/>
                </a:tc>
                <a:tc>
                  <a:txBody>
                    <a:bodyPr/>
                    <a:lstStyle/>
                    <a:p>
                      <a:pPr algn="ctr">
                        <a:lnSpc>
                          <a:spcPct val="100000"/>
                        </a:lnSpc>
                        <a:spcBef>
                          <a:spcPts val="600"/>
                        </a:spcBef>
                        <a:spcAft>
                          <a:spcPts val="600"/>
                        </a:spcAft>
                      </a:pPr>
                      <a:r>
                        <a:rPr lang="en-GB" sz="2400" dirty="0">
                          <a:effectLst/>
                          <a:latin typeface="Tahoma" panose="020B0604030504040204" pitchFamily="34" charset="0"/>
                          <a:ea typeface="Tahoma" panose="020B0604030504040204" pitchFamily="34" charset="0"/>
                          <a:cs typeface="Tahoma" panose="020B0604030504040204" pitchFamily="34" charset="0"/>
                        </a:rPr>
                        <a:t>3.05</a:t>
                      </a:r>
                    </a:p>
                  </a:txBody>
                  <a:tcPr marL="68580" marR="68580" marT="0" marB="0"/>
                </a:tc>
                <a:tc>
                  <a:txBody>
                    <a:bodyPr/>
                    <a:lstStyle/>
                    <a:p>
                      <a:pPr algn="ctr">
                        <a:lnSpc>
                          <a:spcPct val="100000"/>
                        </a:lnSpc>
                        <a:spcBef>
                          <a:spcPts val="600"/>
                        </a:spcBef>
                        <a:spcAft>
                          <a:spcPts val="600"/>
                        </a:spcAft>
                      </a:pPr>
                      <a:r>
                        <a:rPr lang="en-GB" sz="2400" dirty="0">
                          <a:effectLst/>
                          <a:latin typeface="Tahoma" panose="020B0604030504040204" pitchFamily="34" charset="0"/>
                          <a:ea typeface="Tahoma" panose="020B0604030504040204" pitchFamily="34" charset="0"/>
                          <a:cs typeface="Tahoma" panose="020B0604030504040204" pitchFamily="34" charset="0"/>
                        </a:rPr>
                        <a:t>3.05</a:t>
                      </a:r>
                    </a:p>
                  </a:txBody>
                  <a:tcPr marL="68580" marR="68580" marT="0" marB="0"/>
                </a:tc>
                <a:extLst>
                  <a:ext uri="{0D108BD9-81ED-4DB2-BD59-A6C34878D82A}">
                    <a16:rowId xmlns:a16="http://schemas.microsoft.com/office/drawing/2014/main" val="10001"/>
                  </a:ext>
                </a:extLst>
              </a:tr>
              <a:tr h="580609">
                <a:tc>
                  <a:txBody>
                    <a:bodyPr/>
                    <a:lstStyle/>
                    <a:p>
                      <a:pPr algn="ctr">
                        <a:lnSpc>
                          <a:spcPct val="100000"/>
                        </a:lnSpc>
                        <a:spcBef>
                          <a:spcPts val="600"/>
                        </a:spcBef>
                        <a:spcAft>
                          <a:spcPts val="600"/>
                        </a:spcAft>
                      </a:pPr>
                      <a:r>
                        <a:rPr lang="en-GB" sz="2400" kern="0" dirty="0">
                          <a:effectLst/>
                          <a:latin typeface="Tahoma" panose="020B0604030504040204" pitchFamily="34" charset="0"/>
                          <a:ea typeface="Tahoma" panose="020B0604030504040204" pitchFamily="34" charset="0"/>
                          <a:cs typeface="Tahoma" panose="020B0604030504040204" pitchFamily="34" charset="0"/>
                        </a:rPr>
                        <a:t>Threshold</a:t>
                      </a:r>
                      <a:endParaRPr lang="en-GB" sz="2400" b="1" kern="0" dirty="0">
                        <a:solidFill>
                          <a:srgbClr val="FFFF00"/>
                        </a:solidFill>
                        <a:effectLst/>
                        <a:latin typeface="Tahoma" panose="020B0604030504040204" pitchFamily="34" charset="0"/>
                        <a:ea typeface="Tahoma" panose="020B0604030504040204" pitchFamily="34" charset="0"/>
                        <a:cs typeface="Tahoma" panose="020B0604030504040204" pitchFamily="34" charset="0"/>
                      </a:endParaRPr>
                    </a:p>
                  </a:txBody>
                  <a:tcPr marL="68580" marR="68580" marT="0" marB="0"/>
                </a:tc>
                <a:tc>
                  <a:txBody>
                    <a:bodyPr/>
                    <a:lstStyle/>
                    <a:p>
                      <a:pPr algn="ctr">
                        <a:lnSpc>
                          <a:spcPct val="100000"/>
                        </a:lnSpc>
                        <a:spcBef>
                          <a:spcPts val="600"/>
                        </a:spcBef>
                        <a:spcAft>
                          <a:spcPts val="600"/>
                        </a:spcAft>
                      </a:pPr>
                      <a:r>
                        <a:rPr lang="en-GB" sz="2400" dirty="0">
                          <a:effectLst/>
                          <a:latin typeface="Tahoma" panose="020B0604030504040204" pitchFamily="34" charset="0"/>
                          <a:ea typeface="Tahoma" panose="020B0604030504040204" pitchFamily="34" charset="0"/>
                          <a:cs typeface="Tahoma" panose="020B0604030504040204" pitchFamily="34" charset="0"/>
                        </a:rPr>
                        <a:t>3.96</a:t>
                      </a:r>
                    </a:p>
                  </a:txBody>
                  <a:tcPr marL="68580" marR="68580" marT="0" marB="0"/>
                </a:tc>
                <a:tc>
                  <a:txBody>
                    <a:bodyPr/>
                    <a:lstStyle/>
                    <a:p>
                      <a:pPr algn="ctr">
                        <a:lnSpc>
                          <a:spcPct val="100000"/>
                        </a:lnSpc>
                        <a:spcBef>
                          <a:spcPts val="600"/>
                        </a:spcBef>
                        <a:spcAft>
                          <a:spcPts val="600"/>
                        </a:spcAft>
                      </a:pPr>
                      <a:r>
                        <a:rPr lang="en-GB" sz="2400" dirty="0">
                          <a:effectLst/>
                          <a:latin typeface="Tahoma" panose="020B0604030504040204" pitchFamily="34" charset="0"/>
                          <a:ea typeface="Tahoma" panose="020B0604030504040204" pitchFamily="34" charset="0"/>
                          <a:cs typeface="Tahoma" panose="020B0604030504040204" pitchFamily="34" charset="0"/>
                        </a:rPr>
                        <a:t>6.40</a:t>
                      </a:r>
                    </a:p>
                  </a:txBody>
                  <a:tcPr marL="68580" marR="68580" marT="0" marB="0"/>
                </a:tc>
                <a:extLst>
                  <a:ext uri="{0D108BD9-81ED-4DB2-BD59-A6C34878D82A}">
                    <a16:rowId xmlns:a16="http://schemas.microsoft.com/office/drawing/2014/main" val="10002"/>
                  </a:ext>
                </a:extLst>
              </a:tr>
              <a:tr h="580609">
                <a:tc>
                  <a:txBody>
                    <a:bodyPr/>
                    <a:lstStyle/>
                    <a:p>
                      <a:pPr algn="ctr">
                        <a:lnSpc>
                          <a:spcPct val="100000"/>
                        </a:lnSpc>
                        <a:spcBef>
                          <a:spcPts val="600"/>
                        </a:spcBef>
                        <a:spcAft>
                          <a:spcPts val="600"/>
                        </a:spcAft>
                      </a:pPr>
                      <a:r>
                        <a:rPr lang="en-GB" sz="2400" dirty="0">
                          <a:effectLst/>
                          <a:latin typeface="Tahoma" panose="020B0604030504040204" pitchFamily="34" charset="0"/>
                          <a:ea typeface="Tahoma" panose="020B0604030504040204" pitchFamily="34" charset="0"/>
                          <a:cs typeface="Tahoma" panose="020B0604030504040204" pitchFamily="34" charset="0"/>
                        </a:rPr>
                        <a:t>50% lethality</a:t>
                      </a:r>
                    </a:p>
                  </a:txBody>
                  <a:tcPr marL="68580" marR="68580" marT="0" marB="0"/>
                </a:tc>
                <a:tc>
                  <a:txBody>
                    <a:bodyPr/>
                    <a:lstStyle/>
                    <a:p>
                      <a:pPr algn="ctr">
                        <a:lnSpc>
                          <a:spcPct val="100000"/>
                        </a:lnSpc>
                        <a:spcBef>
                          <a:spcPts val="600"/>
                        </a:spcBef>
                        <a:spcAft>
                          <a:spcPts val="600"/>
                        </a:spcAft>
                      </a:pPr>
                      <a:r>
                        <a:rPr lang="en-GB" sz="2400" dirty="0">
                          <a:effectLst/>
                          <a:latin typeface="Tahoma" panose="020B0604030504040204" pitchFamily="34" charset="0"/>
                          <a:ea typeface="Tahoma" panose="020B0604030504040204" pitchFamily="34" charset="0"/>
                          <a:cs typeface="Tahoma" panose="020B0604030504040204" pitchFamily="34" charset="0"/>
                        </a:rPr>
                        <a:t>5.49</a:t>
                      </a:r>
                    </a:p>
                  </a:txBody>
                  <a:tcPr marL="68580" marR="68580" marT="0" marB="0"/>
                </a:tc>
                <a:tc>
                  <a:txBody>
                    <a:bodyPr/>
                    <a:lstStyle/>
                    <a:p>
                      <a:pPr algn="ctr">
                        <a:lnSpc>
                          <a:spcPct val="100000"/>
                        </a:lnSpc>
                        <a:spcBef>
                          <a:spcPts val="600"/>
                        </a:spcBef>
                        <a:spcAft>
                          <a:spcPts val="600"/>
                        </a:spcAft>
                      </a:pPr>
                      <a:r>
                        <a:rPr lang="en-GB" sz="2400" dirty="0">
                          <a:effectLst/>
                          <a:latin typeface="Tahoma" panose="020B0604030504040204" pitchFamily="34" charset="0"/>
                          <a:ea typeface="Tahoma" panose="020B0604030504040204" pitchFamily="34" charset="0"/>
                          <a:cs typeface="Tahoma" panose="020B0604030504040204" pitchFamily="34" charset="0"/>
                        </a:rPr>
                        <a:t>16.46</a:t>
                      </a:r>
                    </a:p>
                  </a:txBody>
                  <a:tcPr marL="68580" marR="68580" marT="0" marB="0"/>
                </a:tc>
                <a:extLst>
                  <a:ext uri="{0D108BD9-81ED-4DB2-BD59-A6C34878D82A}">
                    <a16:rowId xmlns:a16="http://schemas.microsoft.com/office/drawing/2014/main" val="10003"/>
                  </a:ext>
                </a:extLst>
              </a:tr>
              <a:tr h="1145310">
                <a:tc>
                  <a:txBody>
                    <a:bodyPr/>
                    <a:lstStyle/>
                    <a:p>
                      <a:pPr algn="ctr">
                        <a:lnSpc>
                          <a:spcPct val="100000"/>
                        </a:lnSpc>
                        <a:spcBef>
                          <a:spcPts val="600"/>
                        </a:spcBef>
                        <a:spcAft>
                          <a:spcPts val="600"/>
                        </a:spcAft>
                      </a:pPr>
                      <a:r>
                        <a:rPr lang="en-GB" sz="2400" dirty="0">
                          <a:effectLst/>
                          <a:latin typeface="Tahoma" panose="020B0604030504040204" pitchFamily="34" charset="0"/>
                          <a:ea typeface="Tahoma" panose="020B0604030504040204" pitchFamily="34" charset="0"/>
                          <a:cs typeface="Tahoma" panose="020B0604030504040204" pitchFamily="34" charset="0"/>
                        </a:rPr>
                        <a:t>Near 100% lethality</a:t>
                      </a:r>
                    </a:p>
                  </a:txBody>
                  <a:tcPr marL="68580" marR="68580" marT="0" marB="0"/>
                </a:tc>
                <a:tc>
                  <a:txBody>
                    <a:bodyPr/>
                    <a:lstStyle/>
                    <a:p>
                      <a:pPr algn="ctr">
                        <a:lnSpc>
                          <a:spcPct val="100000"/>
                        </a:lnSpc>
                        <a:spcBef>
                          <a:spcPts val="600"/>
                        </a:spcBef>
                        <a:spcAft>
                          <a:spcPts val="600"/>
                        </a:spcAft>
                      </a:pPr>
                      <a:r>
                        <a:rPr lang="en-GB" sz="2400" dirty="0">
                          <a:effectLst/>
                          <a:latin typeface="Tahoma" panose="020B0604030504040204" pitchFamily="34" charset="0"/>
                          <a:ea typeface="Tahoma" panose="020B0604030504040204" pitchFamily="34" charset="0"/>
                          <a:cs typeface="Tahoma" panose="020B0604030504040204" pitchFamily="34" charset="0"/>
                        </a:rPr>
                        <a:t>7.01</a:t>
                      </a:r>
                    </a:p>
                  </a:txBody>
                  <a:tcPr marL="68580" marR="68580" marT="0" marB="0"/>
                </a:tc>
                <a:tc>
                  <a:txBody>
                    <a:bodyPr/>
                    <a:lstStyle/>
                    <a:p>
                      <a:pPr algn="ctr">
                        <a:lnSpc>
                          <a:spcPct val="100000"/>
                        </a:lnSpc>
                        <a:spcBef>
                          <a:spcPts val="600"/>
                        </a:spcBef>
                        <a:spcAft>
                          <a:spcPts val="600"/>
                        </a:spcAft>
                      </a:pPr>
                      <a:r>
                        <a:rPr lang="en-GB" sz="2400" dirty="0">
                          <a:effectLst/>
                          <a:latin typeface="Tahoma" panose="020B0604030504040204" pitchFamily="34" charset="0"/>
                          <a:ea typeface="Tahoma" panose="020B0604030504040204" pitchFamily="34" charset="0"/>
                          <a:cs typeface="Tahoma" panose="020B0604030504040204" pitchFamily="34" charset="0"/>
                        </a:rPr>
                        <a:t>42.06</a:t>
                      </a:r>
                    </a:p>
                  </a:txBody>
                  <a:tcPr marL="68580" marR="68580" marT="0" marB="0"/>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18556645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2"/>
          <p:cNvSpPr txBox="1">
            <a:spLocks noChangeArrowheads="1"/>
          </p:cNvSpPr>
          <p:nvPr/>
        </p:nvSpPr>
        <p:spPr bwMode="auto">
          <a:xfrm>
            <a:off x="1551540" y="116633"/>
            <a:ext cx="7560840" cy="1200329"/>
          </a:xfrm>
          <a:prstGeom prst="rect">
            <a:avLst/>
          </a:prstGeom>
          <a:noFill/>
          <a:ln w="9525">
            <a:noFill/>
            <a:miter lim="800000"/>
            <a:headEnd/>
            <a:tailEnd/>
          </a:ln>
        </p:spPr>
        <p:txBody>
          <a:bodyPr wrap="square">
            <a:spAutoFit/>
          </a:bodyPr>
          <a:lstStyle/>
          <a:p>
            <a:pPr algn="ctr" eaLnBrk="0" hangingPunct="0">
              <a:spcBef>
                <a:spcPct val="50000"/>
              </a:spcBef>
            </a:pPr>
            <a:r>
              <a:rPr lang="en-GB" sz="3600" b="1" dirty="0">
                <a:solidFill>
                  <a:srgbClr val="002060"/>
                </a:solidFill>
                <a:latin typeface="Calibri" panose="020F0502020204030204"/>
                <a:cs typeface="Tahoma" pitchFamily="34" charset="0"/>
              </a:rPr>
              <a:t>Tertiary Impact P-I diagrams for skull fracture and 'whole body translation'</a:t>
            </a:r>
          </a:p>
        </p:txBody>
      </p:sp>
      <p:pic>
        <p:nvPicPr>
          <p:cNvPr id="22531" name="Picture 3" descr="HR13"/>
          <p:cNvPicPr>
            <a:picLocks noChangeAspect="1" noChangeArrowheads="1"/>
          </p:cNvPicPr>
          <p:nvPr/>
        </p:nvPicPr>
        <p:blipFill>
          <a:blip r:embed="rId3" cstate="print"/>
          <a:srcRect/>
          <a:stretch>
            <a:fillRect/>
          </a:stretch>
        </p:blipFill>
        <p:spPr bwMode="auto">
          <a:xfrm>
            <a:off x="1524000" y="1369928"/>
            <a:ext cx="4495800" cy="3327400"/>
          </a:xfrm>
          <a:prstGeom prst="rect">
            <a:avLst/>
          </a:prstGeom>
          <a:noFill/>
          <a:ln w="9525">
            <a:noFill/>
            <a:miter lim="800000"/>
            <a:headEnd/>
            <a:tailEnd/>
          </a:ln>
        </p:spPr>
      </p:pic>
      <p:pic>
        <p:nvPicPr>
          <p:cNvPr id="22532" name="Picture 4" descr="HR14"/>
          <p:cNvPicPr>
            <a:picLocks noChangeAspect="1" noChangeArrowheads="1"/>
          </p:cNvPicPr>
          <p:nvPr/>
        </p:nvPicPr>
        <p:blipFill>
          <a:blip r:embed="rId4" cstate="print"/>
          <a:srcRect/>
          <a:stretch>
            <a:fillRect/>
          </a:stretch>
        </p:blipFill>
        <p:spPr bwMode="auto">
          <a:xfrm>
            <a:off x="5522912" y="2639928"/>
            <a:ext cx="5145088" cy="3683000"/>
          </a:xfrm>
          <a:prstGeom prst="rect">
            <a:avLst/>
          </a:prstGeom>
          <a:noFill/>
          <a:ln w="9525">
            <a:noFill/>
            <a:miter lim="800000"/>
            <a:headEnd/>
            <a:tailEnd/>
          </a:ln>
        </p:spPr>
      </p:pic>
      <p:sp>
        <p:nvSpPr>
          <p:cNvPr id="22533" name="Text Box 5"/>
          <p:cNvSpPr txBox="1">
            <a:spLocks noChangeArrowheads="1"/>
          </p:cNvSpPr>
          <p:nvPr/>
        </p:nvSpPr>
        <p:spPr bwMode="auto">
          <a:xfrm>
            <a:off x="3071665" y="1556792"/>
            <a:ext cx="2077445" cy="457200"/>
          </a:xfrm>
          <a:prstGeom prst="rect">
            <a:avLst/>
          </a:prstGeom>
          <a:noFill/>
          <a:ln w="9525">
            <a:solidFill>
              <a:schemeClr val="tx1"/>
            </a:solidFill>
            <a:miter lim="800000"/>
            <a:headEnd/>
            <a:tailEnd/>
          </a:ln>
        </p:spPr>
        <p:txBody>
          <a:bodyPr wrap="square">
            <a:spAutoFit/>
          </a:bodyPr>
          <a:lstStyle/>
          <a:p>
            <a:pPr eaLnBrk="0" hangingPunct="0">
              <a:spcBef>
                <a:spcPct val="50000"/>
              </a:spcBef>
            </a:pPr>
            <a:r>
              <a:rPr lang="en-GB" sz="2400" dirty="0">
                <a:solidFill>
                  <a:prstClr val="black"/>
                </a:solidFill>
                <a:latin typeface="Tahoma" pitchFamily="34" charset="0"/>
                <a:cs typeface="Tahoma" pitchFamily="34" charset="0"/>
              </a:rPr>
              <a:t>Skull Fracture</a:t>
            </a:r>
          </a:p>
        </p:txBody>
      </p:sp>
      <p:sp>
        <p:nvSpPr>
          <p:cNvPr id="22534" name="Text Box 6"/>
          <p:cNvSpPr txBox="1">
            <a:spLocks noChangeArrowheads="1"/>
          </p:cNvSpPr>
          <p:nvPr/>
        </p:nvSpPr>
        <p:spPr bwMode="auto">
          <a:xfrm>
            <a:off x="7162800" y="2805028"/>
            <a:ext cx="2821632" cy="457200"/>
          </a:xfrm>
          <a:prstGeom prst="rect">
            <a:avLst/>
          </a:prstGeom>
          <a:noFill/>
          <a:ln w="9525">
            <a:solidFill>
              <a:schemeClr val="tx1"/>
            </a:solidFill>
            <a:miter lim="800000"/>
            <a:headEnd/>
            <a:tailEnd/>
          </a:ln>
        </p:spPr>
        <p:txBody>
          <a:bodyPr wrap="square">
            <a:spAutoFit/>
          </a:bodyPr>
          <a:lstStyle/>
          <a:p>
            <a:pPr eaLnBrk="0" hangingPunct="0">
              <a:spcBef>
                <a:spcPct val="50000"/>
              </a:spcBef>
            </a:pPr>
            <a:r>
              <a:rPr lang="en-GB" sz="2400" dirty="0">
                <a:solidFill>
                  <a:prstClr val="black"/>
                </a:solidFill>
                <a:latin typeface="Tahoma" pitchFamily="34" charset="0"/>
                <a:cs typeface="Tahoma" pitchFamily="34" charset="0"/>
              </a:rPr>
              <a:t>Whole Body Impact</a:t>
            </a:r>
          </a:p>
        </p:txBody>
      </p:sp>
      <p:sp>
        <p:nvSpPr>
          <p:cNvPr id="22535" name="Text Box 7"/>
          <p:cNvSpPr txBox="1">
            <a:spLocks noChangeArrowheads="1"/>
          </p:cNvSpPr>
          <p:nvPr/>
        </p:nvSpPr>
        <p:spPr bwMode="auto">
          <a:xfrm>
            <a:off x="1554848" y="5229201"/>
            <a:ext cx="4297288" cy="830997"/>
          </a:xfrm>
          <a:prstGeom prst="rect">
            <a:avLst/>
          </a:prstGeom>
          <a:noFill/>
          <a:ln w="9525">
            <a:noFill/>
            <a:miter lim="800000"/>
            <a:headEnd/>
            <a:tailEnd/>
          </a:ln>
        </p:spPr>
        <p:txBody>
          <a:bodyPr wrap="square">
            <a:spAutoFit/>
          </a:bodyPr>
          <a:lstStyle/>
          <a:p>
            <a:pPr eaLnBrk="0" hangingPunct="0">
              <a:spcBef>
                <a:spcPct val="50000"/>
              </a:spcBef>
            </a:pPr>
            <a:r>
              <a:rPr lang="en-GB" sz="2400" dirty="0">
                <a:solidFill>
                  <a:prstClr val="black"/>
                </a:solidFill>
                <a:latin typeface="Tahoma" pitchFamily="34" charset="0"/>
                <a:cs typeface="Tahoma" pitchFamily="34" charset="0"/>
              </a:rPr>
              <a:t>C</a:t>
            </a:r>
            <a:r>
              <a:rPr lang="en-GB" sz="2400" baseline="-25000" dirty="0">
                <a:solidFill>
                  <a:prstClr val="black"/>
                </a:solidFill>
                <a:latin typeface="Tahoma" pitchFamily="34" charset="0"/>
                <a:cs typeface="Tahoma" pitchFamily="34" charset="0"/>
              </a:rPr>
              <a:t>d</a:t>
            </a:r>
            <a:r>
              <a:rPr lang="en-GB" sz="2400" dirty="0">
                <a:solidFill>
                  <a:prstClr val="black"/>
                </a:solidFill>
                <a:latin typeface="Tahoma" pitchFamily="34" charset="0"/>
                <a:cs typeface="Tahoma" pitchFamily="34" charset="0"/>
              </a:rPr>
              <a:t> = drag coefficient assumed in 'Tumbling Man' model</a:t>
            </a:r>
          </a:p>
        </p:txBody>
      </p:sp>
    </p:spTree>
    <p:extLst>
      <p:ext uri="{BB962C8B-B14F-4D97-AF65-F5344CB8AC3E}">
        <p14:creationId xmlns:p14="http://schemas.microsoft.com/office/powerpoint/2010/main" val="2349324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2533">
                                            <p:txEl>
                                              <p:pRg st="0" end="0"/>
                                            </p:txEl>
                                          </p:spTgt>
                                        </p:tgtEl>
                                        <p:attrNameLst>
                                          <p:attrName>style.visibility</p:attrName>
                                        </p:attrNameLst>
                                      </p:cBhvr>
                                      <p:to>
                                        <p:strVal val="visible"/>
                                      </p:to>
                                    </p:set>
                                    <p:animEffect transition="in" filter="dissolve">
                                      <p:cBhvr>
                                        <p:cTn id="7" dur="500"/>
                                        <p:tgtEl>
                                          <p:spTgt spid="2253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22531"/>
                                        </p:tgtEl>
                                        <p:attrNameLst>
                                          <p:attrName>style.visibility</p:attrName>
                                        </p:attrNameLst>
                                      </p:cBhvr>
                                      <p:to>
                                        <p:strVal val="visible"/>
                                      </p:to>
                                    </p:set>
                                    <p:animEffect transition="in" filter="dissolve">
                                      <p:cBhvr>
                                        <p:cTn id="12" dur="500"/>
                                        <p:tgtEl>
                                          <p:spTgt spid="22531"/>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22534">
                                            <p:txEl>
                                              <p:pRg st="0" end="0"/>
                                            </p:txEl>
                                          </p:spTgt>
                                        </p:tgtEl>
                                        <p:attrNameLst>
                                          <p:attrName>style.visibility</p:attrName>
                                        </p:attrNameLst>
                                      </p:cBhvr>
                                      <p:to>
                                        <p:strVal val="visible"/>
                                      </p:to>
                                    </p:set>
                                    <p:animEffect transition="in" filter="dissolve">
                                      <p:cBhvr>
                                        <p:cTn id="17" dur="500"/>
                                        <p:tgtEl>
                                          <p:spTgt spid="22534">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22532"/>
                                        </p:tgtEl>
                                        <p:attrNameLst>
                                          <p:attrName>style.visibility</p:attrName>
                                        </p:attrNameLst>
                                      </p:cBhvr>
                                      <p:to>
                                        <p:strVal val="visible"/>
                                      </p:to>
                                    </p:set>
                                    <p:animEffect transition="in" filter="dissolve">
                                      <p:cBhvr>
                                        <p:cTn id="22" dur="500"/>
                                        <p:tgtEl>
                                          <p:spTgt spid="22532"/>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22535">
                                            <p:txEl>
                                              <p:pRg st="0" end="0"/>
                                            </p:txEl>
                                          </p:spTgt>
                                        </p:tgtEl>
                                        <p:attrNameLst>
                                          <p:attrName>style.visibility</p:attrName>
                                        </p:attrNameLst>
                                      </p:cBhvr>
                                      <p:to>
                                        <p:strVal val="visible"/>
                                      </p:to>
                                    </p:set>
                                    <p:animEffect transition="in" filter="dissolve">
                                      <p:cBhvr>
                                        <p:cTn id="27" dur="500"/>
                                        <p:tgtEl>
                                          <p:spTgt spid="2253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3" grpId="0" build="p" autoUpdateAnimBg="0"/>
      <p:bldP spid="22534" grpId="0" build="p" autoUpdateAnimBg="0"/>
      <p:bldP spid="22535" grpId="0" build="p" autoUpdateAnimBg="0"/>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2"/>
          <p:cNvSpPr txBox="1">
            <a:spLocks noChangeArrowheads="1"/>
          </p:cNvSpPr>
          <p:nvPr/>
        </p:nvSpPr>
        <p:spPr bwMode="auto">
          <a:xfrm>
            <a:off x="1834073" y="76201"/>
            <a:ext cx="7427167" cy="1384995"/>
          </a:xfrm>
          <a:prstGeom prst="rect">
            <a:avLst/>
          </a:prstGeom>
          <a:noFill/>
          <a:ln w="9525">
            <a:noFill/>
            <a:miter lim="800000"/>
            <a:headEnd/>
            <a:tailEnd/>
          </a:ln>
        </p:spPr>
        <p:txBody>
          <a:bodyPr wrap="square">
            <a:spAutoFit/>
          </a:bodyPr>
          <a:lstStyle/>
          <a:p>
            <a:pPr eaLnBrk="0" hangingPunct="0">
              <a:spcBef>
                <a:spcPct val="50000"/>
              </a:spcBef>
            </a:pPr>
            <a:r>
              <a:rPr lang="en-GB" sz="2800" b="1" dirty="0">
                <a:solidFill>
                  <a:srgbClr val="002060"/>
                </a:solidFill>
                <a:latin typeface="Calibri" panose="020F0502020204030204"/>
                <a:cs typeface="Tahoma" pitchFamily="34" charset="0"/>
              </a:rPr>
              <a:t>Example: A 70 kg man at sea level conditions is at a range of 9 m from a 27 kg hemispherical charge of TNT. What are his survival chances?</a:t>
            </a:r>
          </a:p>
        </p:txBody>
      </p:sp>
      <p:sp>
        <p:nvSpPr>
          <p:cNvPr id="23555" name="Text Box 3"/>
          <p:cNvSpPr txBox="1">
            <a:spLocks noChangeArrowheads="1"/>
          </p:cNvSpPr>
          <p:nvPr/>
        </p:nvSpPr>
        <p:spPr bwMode="auto">
          <a:xfrm>
            <a:off x="2057400" y="1524000"/>
            <a:ext cx="7086600" cy="1938338"/>
          </a:xfrm>
          <a:prstGeom prst="rect">
            <a:avLst/>
          </a:prstGeom>
          <a:noFill/>
          <a:ln w="9525">
            <a:noFill/>
            <a:miter lim="800000"/>
            <a:headEnd/>
            <a:tailEnd/>
          </a:ln>
        </p:spPr>
        <p:txBody>
          <a:bodyPr wrap="square">
            <a:spAutoFit/>
          </a:bodyPr>
          <a:lstStyle/>
          <a:p>
            <a:pPr eaLnBrk="0" hangingPunct="0">
              <a:spcBef>
                <a:spcPct val="50000"/>
              </a:spcBef>
            </a:pPr>
            <a:r>
              <a:rPr lang="en-GB" sz="2400" dirty="0">
                <a:solidFill>
                  <a:prstClr val="black"/>
                </a:solidFill>
                <a:latin typeface="Tahoma" pitchFamily="34" charset="0"/>
                <a:cs typeface="Tahoma" pitchFamily="34" charset="0"/>
              </a:rPr>
              <a:t>Scaled distance Z = R/W</a:t>
            </a:r>
            <a:r>
              <a:rPr lang="en-GB" sz="2400" baseline="30000" dirty="0">
                <a:solidFill>
                  <a:prstClr val="black"/>
                </a:solidFill>
                <a:latin typeface="Tahoma" pitchFamily="34" charset="0"/>
                <a:cs typeface="Tahoma" pitchFamily="34" charset="0"/>
              </a:rPr>
              <a:t>1/3</a:t>
            </a:r>
            <a:r>
              <a:rPr lang="en-GB" sz="2400" dirty="0">
                <a:solidFill>
                  <a:prstClr val="black"/>
                </a:solidFill>
                <a:latin typeface="Tahoma" pitchFamily="34" charset="0"/>
                <a:cs typeface="Tahoma" pitchFamily="34" charset="0"/>
              </a:rPr>
              <a:t> =9/27</a:t>
            </a:r>
            <a:r>
              <a:rPr lang="en-GB" sz="2400" baseline="30000" dirty="0">
                <a:solidFill>
                  <a:prstClr val="black"/>
                </a:solidFill>
                <a:latin typeface="Tahoma" pitchFamily="34" charset="0"/>
                <a:cs typeface="Tahoma" pitchFamily="34" charset="0"/>
              </a:rPr>
              <a:t>1/3</a:t>
            </a:r>
            <a:r>
              <a:rPr lang="en-GB" sz="2400" dirty="0">
                <a:solidFill>
                  <a:prstClr val="black"/>
                </a:solidFill>
                <a:latin typeface="Tahoma" pitchFamily="34" charset="0"/>
                <a:cs typeface="Tahoma" pitchFamily="34" charset="0"/>
              </a:rPr>
              <a:t> = 3 m/kg</a:t>
            </a:r>
            <a:r>
              <a:rPr lang="en-GB" sz="2400" baseline="30000" dirty="0">
                <a:solidFill>
                  <a:prstClr val="black"/>
                </a:solidFill>
                <a:latin typeface="Tahoma" pitchFamily="34" charset="0"/>
                <a:cs typeface="Tahoma" pitchFamily="34" charset="0"/>
              </a:rPr>
              <a:t>1/3</a:t>
            </a:r>
            <a:r>
              <a:rPr lang="en-GB" sz="2400" dirty="0">
                <a:solidFill>
                  <a:prstClr val="black"/>
                </a:solidFill>
                <a:latin typeface="Tahoma" pitchFamily="34" charset="0"/>
                <a:cs typeface="Tahoma" pitchFamily="34" charset="0"/>
              </a:rPr>
              <a:t> </a:t>
            </a:r>
          </a:p>
          <a:p>
            <a:pPr eaLnBrk="0" hangingPunct="0">
              <a:spcBef>
                <a:spcPct val="50000"/>
              </a:spcBef>
            </a:pPr>
            <a:r>
              <a:rPr lang="en-GB" sz="2400" dirty="0">
                <a:solidFill>
                  <a:prstClr val="black"/>
                </a:solidFill>
                <a:latin typeface="Tahoma" pitchFamily="34" charset="0"/>
                <a:cs typeface="Tahoma" pitchFamily="34" charset="0"/>
              </a:rPr>
              <a:t>From blast parameter graphs, p</a:t>
            </a:r>
            <a:r>
              <a:rPr lang="en-GB" sz="2400" baseline="-25000" dirty="0">
                <a:solidFill>
                  <a:prstClr val="black"/>
                </a:solidFill>
                <a:latin typeface="Tahoma" pitchFamily="34" charset="0"/>
                <a:cs typeface="Tahoma" pitchFamily="34" charset="0"/>
              </a:rPr>
              <a:t>s</a:t>
            </a:r>
            <a:r>
              <a:rPr lang="en-GB" sz="2400" dirty="0">
                <a:solidFill>
                  <a:prstClr val="black"/>
                </a:solidFill>
                <a:latin typeface="Tahoma" pitchFamily="34" charset="0"/>
                <a:cs typeface="Tahoma" pitchFamily="34" charset="0"/>
              </a:rPr>
              <a:t> = 9 ×10</a:t>
            </a:r>
            <a:r>
              <a:rPr lang="en-GB" sz="2400" baseline="30000" dirty="0">
                <a:solidFill>
                  <a:prstClr val="black"/>
                </a:solidFill>
                <a:latin typeface="Tahoma" pitchFamily="34" charset="0"/>
                <a:cs typeface="Tahoma" pitchFamily="34" charset="0"/>
              </a:rPr>
              <a:t>5</a:t>
            </a:r>
            <a:r>
              <a:rPr lang="en-GB" sz="2400" dirty="0">
                <a:solidFill>
                  <a:prstClr val="black"/>
                </a:solidFill>
                <a:latin typeface="Tahoma" pitchFamily="34" charset="0"/>
                <a:cs typeface="Tahoma" pitchFamily="34" charset="0"/>
              </a:rPr>
              <a:t> Pa and T</a:t>
            </a:r>
            <a:r>
              <a:rPr lang="en-GB" sz="2400" baseline="-25000" dirty="0">
                <a:solidFill>
                  <a:prstClr val="black"/>
                </a:solidFill>
                <a:latin typeface="Tahoma" pitchFamily="34" charset="0"/>
                <a:cs typeface="Tahoma" pitchFamily="34" charset="0"/>
              </a:rPr>
              <a:t>s</a:t>
            </a:r>
            <a:r>
              <a:rPr lang="en-GB" sz="2400" dirty="0">
                <a:solidFill>
                  <a:prstClr val="black"/>
                </a:solidFill>
                <a:latin typeface="Tahoma" pitchFamily="34" charset="0"/>
                <a:cs typeface="Tahoma" pitchFamily="34" charset="0"/>
              </a:rPr>
              <a:t> /W </a:t>
            </a:r>
            <a:r>
              <a:rPr lang="en-GB" sz="2400" baseline="30000" dirty="0">
                <a:solidFill>
                  <a:prstClr val="black"/>
                </a:solidFill>
                <a:latin typeface="Tahoma" pitchFamily="34" charset="0"/>
                <a:cs typeface="Tahoma" pitchFamily="34" charset="0"/>
              </a:rPr>
              <a:t>1/ 3</a:t>
            </a:r>
            <a:r>
              <a:rPr lang="en-GB" sz="2400" dirty="0">
                <a:solidFill>
                  <a:prstClr val="black"/>
                </a:solidFill>
                <a:latin typeface="Tahoma" pitchFamily="34" charset="0"/>
                <a:cs typeface="Tahoma" pitchFamily="34" charset="0"/>
              </a:rPr>
              <a:t>= 1.8 × 10</a:t>
            </a:r>
            <a:r>
              <a:rPr lang="en-GB" sz="2400" baseline="30000" dirty="0">
                <a:solidFill>
                  <a:prstClr val="black"/>
                </a:solidFill>
                <a:latin typeface="Tahoma" pitchFamily="34" charset="0"/>
                <a:cs typeface="Tahoma" pitchFamily="34" charset="0"/>
              </a:rPr>
              <a:t>-3</a:t>
            </a:r>
            <a:r>
              <a:rPr lang="en-GB" sz="2400" dirty="0">
                <a:solidFill>
                  <a:prstClr val="black"/>
                </a:solidFill>
                <a:latin typeface="Tahoma" pitchFamily="34" charset="0"/>
                <a:cs typeface="Tahoma" pitchFamily="34" charset="0"/>
              </a:rPr>
              <a:t> s/kg</a:t>
            </a:r>
            <a:r>
              <a:rPr lang="en-GB" sz="2400" baseline="30000" dirty="0">
                <a:solidFill>
                  <a:prstClr val="black"/>
                </a:solidFill>
                <a:latin typeface="Tahoma" pitchFamily="34" charset="0"/>
                <a:cs typeface="Tahoma" pitchFamily="34" charset="0"/>
              </a:rPr>
              <a:t>1/3</a:t>
            </a:r>
            <a:r>
              <a:rPr lang="en-GB" sz="2400" dirty="0">
                <a:solidFill>
                  <a:prstClr val="black"/>
                </a:solidFill>
                <a:latin typeface="Tahoma" pitchFamily="34" charset="0"/>
                <a:cs typeface="Tahoma" pitchFamily="34" charset="0"/>
              </a:rPr>
              <a:t> so that T</a:t>
            </a:r>
            <a:r>
              <a:rPr lang="en-GB" sz="2400" baseline="-25000" dirty="0">
                <a:solidFill>
                  <a:prstClr val="black"/>
                </a:solidFill>
                <a:latin typeface="Tahoma" pitchFamily="34" charset="0"/>
                <a:cs typeface="Tahoma" pitchFamily="34" charset="0"/>
              </a:rPr>
              <a:t>s</a:t>
            </a:r>
            <a:r>
              <a:rPr lang="en-GB" sz="2400" dirty="0">
                <a:solidFill>
                  <a:prstClr val="black"/>
                </a:solidFill>
                <a:latin typeface="Tahoma" pitchFamily="34" charset="0"/>
                <a:cs typeface="Tahoma" pitchFamily="34" charset="0"/>
              </a:rPr>
              <a:t>=5.4 msec</a:t>
            </a:r>
          </a:p>
          <a:p>
            <a:pPr eaLnBrk="0" hangingPunct="0">
              <a:spcBef>
                <a:spcPct val="50000"/>
              </a:spcBef>
            </a:pPr>
            <a:r>
              <a:rPr lang="en-GB" sz="2400" dirty="0">
                <a:solidFill>
                  <a:prstClr val="black"/>
                </a:solidFill>
                <a:latin typeface="Tahoma" pitchFamily="34" charset="0"/>
                <a:cs typeface="Tahoma" pitchFamily="34" charset="0"/>
              </a:rPr>
              <a:t>With i</a:t>
            </a:r>
            <a:r>
              <a:rPr lang="en-GB" sz="2400" baseline="-25000" dirty="0">
                <a:solidFill>
                  <a:prstClr val="black"/>
                </a:solidFill>
                <a:latin typeface="Tahoma" pitchFamily="34" charset="0"/>
                <a:cs typeface="Tahoma" pitchFamily="34" charset="0"/>
              </a:rPr>
              <a:t>s</a:t>
            </a:r>
            <a:r>
              <a:rPr lang="en-GB" sz="2400" dirty="0">
                <a:solidFill>
                  <a:prstClr val="black"/>
                </a:solidFill>
                <a:latin typeface="Tahoma" pitchFamily="34" charset="0"/>
                <a:cs typeface="Tahoma" pitchFamily="34" charset="0"/>
              </a:rPr>
              <a:t> = ½ p</a:t>
            </a:r>
            <a:r>
              <a:rPr lang="en-GB" sz="2400" baseline="-25000" dirty="0">
                <a:solidFill>
                  <a:prstClr val="black"/>
                </a:solidFill>
                <a:latin typeface="Tahoma" pitchFamily="34" charset="0"/>
                <a:cs typeface="Tahoma" pitchFamily="34" charset="0"/>
              </a:rPr>
              <a:t>s </a:t>
            </a:r>
            <a:r>
              <a:rPr lang="en-GB" sz="2400" dirty="0">
                <a:solidFill>
                  <a:prstClr val="black"/>
                </a:solidFill>
                <a:latin typeface="Tahoma" pitchFamily="34" charset="0"/>
                <a:cs typeface="Tahoma" pitchFamily="34" charset="0"/>
              </a:rPr>
              <a:t>T</a:t>
            </a:r>
            <a:r>
              <a:rPr lang="en-GB" sz="2400" baseline="-25000" dirty="0">
                <a:solidFill>
                  <a:prstClr val="black"/>
                </a:solidFill>
                <a:latin typeface="Tahoma" pitchFamily="34" charset="0"/>
                <a:cs typeface="Tahoma" pitchFamily="34" charset="0"/>
              </a:rPr>
              <a:t>s</a:t>
            </a:r>
            <a:r>
              <a:rPr lang="en-GB" sz="2400" dirty="0">
                <a:solidFill>
                  <a:prstClr val="black"/>
                </a:solidFill>
                <a:latin typeface="Tahoma" pitchFamily="34" charset="0"/>
                <a:cs typeface="Tahoma" pitchFamily="34" charset="0"/>
              </a:rPr>
              <a:t> we obtain i</a:t>
            </a:r>
            <a:r>
              <a:rPr lang="en-GB" sz="2400" baseline="-25000" dirty="0">
                <a:solidFill>
                  <a:prstClr val="black"/>
                </a:solidFill>
                <a:latin typeface="Tahoma" pitchFamily="34" charset="0"/>
                <a:cs typeface="Tahoma" pitchFamily="34" charset="0"/>
              </a:rPr>
              <a:t>s</a:t>
            </a:r>
            <a:r>
              <a:rPr lang="en-GB" sz="2400" dirty="0">
                <a:solidFill>
                  <a:prstClr val="black"/>
                </a:solidFill>
                <a:latin typeface="Tahoma" pitchFamily="34" charset="0"/>
                <a:cs typeface="Tahoma" pitchFamily="34" charset="0"/>
              </a:rPr>
              <a:t> = 2430 Pa-s</a:t>
            </a:r>
            <a:endParaRPr lang="en-GB" sz="2400" baseline="-25000" dirty="0">
              <a:solidFill>
                <a:prstClr val="black"/>
              </a:solidFill>
              <a:latin typeface="Tahoma" pitchFamily="34" charset="0"/>
              <a:cs typeface="Tahoma" pitchFamily="34" charset="0"/>
            </a:endParaRPr>
          </a:p>
        </p:txBody>
      </p:sp>
      <p:sp>
        <p:nvSpPr>
          <p:cNvPr id="23556" name="Text Box 4"/>
          <p:cNvSpPr txBox="1">
            <a:spLocks noChangeArrowheads="1"/>
          </p:cNvSpPr>
          <p:nvPr/>
        </p:nvSpPr>
        <p:spPr bwMode="auto">
          <a:xfrm>
            <a:off x="1981201" y="3647038"/>
            <a:ext cx="8217528" cy="2492990"/>
          </a:xfrm>
          <a:prstGeom prst="rect">
            <a:avLst/>
          </a:prstGeom>
          <a:noFill/>
          <a:ln w="9525">
            <a:noFill/>
            <a:miter lim="800000"/>
            <a:headEnd/>
            <a:tailEnd/>
          </a:ln>
        </p:spPr>
        <p:txBody>
          <a:bodyPr wrap="square">
            <a:spAutoFit/>
          </a:bodyPr>
          <a:lstStyle/>
          <a:p>
            <a:pPr eaLnBrk="0" hangingPunct="0">
              <a:spcBef>
                <a:spcPct val="50000"/>
              </a:spcBef>
            </a:pPr>
            <a:r>
              <a:rPr lang="en-GB" sz="2400" dirty="0">
                <a:solidFill>
                  <a:prstClr val="black"/>
                </a:solidFill>
                <a:latin typeface="Tahoma" pitchFamily="34" charset="0"/>
                <a:cs typeface="Tahoma" pitchFamily="34" charset="0"/>
              </a:rPr>
              <a:t>Primary Injury assessment - scaled impulse = 1.86 and scaled pressure = 8.91</a:t>
            </a:r>
          </a:p>
          <a:p>
            <a:pPr eaLnBrk="0" hangingPunct="0">
              <a:spcBef>
                <a:spcPct val="50000"/>
              </a:spcBef>
            </a:pPr>
            <a:r>
              <a:rPr lang="en-GB" sz="2400" dirty="0">
                <a:solidFill>
                  <a:prstClr val="black"/>
                </a:solidFill>
                <a:latin typeface="Tahoma" pitchFamily="34" charset="0"/>
                <a:cs typeface="Tahoma" pitchFamily="34" charset="0"/>
              </a:rPr>
              <a:t>Lung Damage:  Less than 1% chance of survival</a:t>
            </a:r>
          </a:p>
          <a:p>
            <a:pPr eaLnBrk="0" hangingPunct="0">
              <a:spcBef>
                <a:spcPct val="50000"/>
              </a:spcBef>
            </a:pPr>
            <a:r>
              <a:rPr lang="en-GB" sz="2400" dirty="0">
                <a:solidFill>
                  <a:prstClr val="black"/>
                </a:solidFill>
                <a:latin typeface="Tahoma" pitchFamily="34" charset="0"/>
                <a:cs typeface="Tahoma" pitchFamily="34" charset="0"/>
              </a:rPr>
              <a:t>Ear Damage: Much greater than 50% chance of rupture</a:t>
            </a:r>
          </a:p>
          <a:p>
            <a:pPr eaLnBrk="0" hangingPunct="0">
              <a:spcBef>
                <a:spcPct val="50000"/>
              </a:spcBef>
            </a:pPr>
            <a:r>
              <a:rPr lang="en-GB" sz="2400" dirty="0">
                <a:solidFill>
                  <a:prstClr val="black"/>
                </a:solidFill>
                <a:latin typeface="Tahoma" pitchFamily="34" charset="0"/>
                <a:cs typeface="Tahoma" pitchFamily="34" charset="0"/>
              </a:rPr>
              <a:t>Tertiary Injury: Will survive</a:t>
            </a:r>
          </a:p>
        </p:txBody>
      </p:sp>
      <p:sp>
        <p:nvSpPr>
          <p:cNvPr id="23557" name="Text Box 5"/>
          <p:cNvSpPr txBox="1">
            <a:spLocks noChangeArrowheads="1"/>
          </p:cNvSpPr>
          <p:nvPr/>
        </p:nvSpPr>
        <p:spPr bwMode="auto">
          <a:xfrm>
            <a:off x="6197788" y="5955362"/>
            <a:ext cx="4462503" cy="369332"/>
          </a:xfrm>
          <a:prstGeom prst="rect">
            <a:avLst/>
          </a:prstGeom>
          <a:noFill/>
          <a:ln w="9525">
            <a:noFill/>
            <a:miter lim="800000"/>
            <a:headEnd/>
            <a:tailEnd/>
          </a:ln>
        </p:spPr>
        <p:txBody>
          <a:bodyPr wrap="square">
            <a:spAutoFit/>
          </a:bodyPr>
          <a:lstStyle/>
          <a:p>
            <a:pPr eaLnBrk="0" hangingPunct="0">
              <a:spcBef>
                <a:spcPct val="50000"/>
              </a:spcBef>
            </a:pPr>
            <a:r>
              <a:rPr lang="en-GB" dirty="0">
                <a:solidFill>
                  <a:srgbClr val="FF0000"/>
                </a:solidFill>
                <a:latin typeface="Tahoma" pitchFamily="34" charset="0"/>
                <a:cs typeface="Tahoma" pitchFamily="34" charset="0"/>
              </a:rPr>
              <a:t>Treat such calculations with some caution!</a:t>
            </a:r>
          </a:p>
        </p:txBody>
      </p:sp>
    </p:spTree>
    <p:extLst>
      <p:ext uri="{BB962C8B-B14F-4D97-AF65-F5344CB8AC3E}">
        <p14:creationId xmlns:p14="http://schemas.microsoft.com/office/powerpoint/2010/main" val="2657996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dissolve">
                                      <p:cBhvr>
                                        <p:cTn id="7" dur="500"/>
                                        <p:tgtEl>
                                          <p:spTgt spid="2355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3555">
                                            <p:txEl>
                                              <p:pRg st="1" end="1"/>
                                            </p:txEl>
                                          </p:spTgt>
                                        </p:tgtEl>
                                        <p:attrNameLst>
                                          <p:attrName>style.visibility</p:attrName>
                                        </p:attrNameLst>
                                      </p:cBhvr>
                                      <p:to>
                                        <p:strVal val="visible"/>
                                      </p:to>
                                    </p:set>
                                    <p:animEffect transition="in" filter="dissolve">
                                      <p:cBhvr>
                                        <p:cTn id="12" dur="500"/>
                                        <p:tgtEl>
                                          <p:spTgt spid="2355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23555">
                                            <p:txEl>
                                              <p:pRg st="2" end="2"/>
                                            </p:txEl>
                                          </p:spTgt>
                                        </p:tgtEl>
                                        <p:attrNameLst>
                                          <p:attrName>style.visibility</p:attrName>
                                        </p:attrNameLst>
                                      </p:cBhvr>
                                      <p:to>
                                        <p:strVal val="visible"/>
                                      </p:to>
                                    </p:set>
                                    <p:animEffect transition="in" filter="dissolve">
                                      <p:cBhvr>
                                        <p:cTn id="17" dur="500"/>
                                        <p:tgtEl>
                                          <p:spTgt spid="2355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23556">
                                            <p:txEl>
                                              <p:pRg st="0" end="0"/>
                                            </p:txEl>
                                          </p:spTgt>
                                        </p:tgtEl>
                                        <p:attrNameLst>
                                          <p:attrName>style.visibility</p:attrName>
                                        </p:attrNameLst>
                                      </p:cBhvr>
                                      <p:to>
                                        <p:strVal val="visible"/>
                                      </p:to>
                                    </p:set>
                                    <p:animEffect transition="in" filter="dissolve">
                                      <p:cBhvr>
                                        <p:cTn id="22" dur="500"/>
                                        <p:tgtEl>
                                          <p:spTgt spid="23556">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23556">
                                            <p:txEl>
                                              <p:pRg st="1" end="1"/>
                                            </p:txEl>
                                          </p:spTgt>
                                        </p:tgtEl>
                                        <p:attrNameLst>
                                          <p:attrName>style.visibility</p:attrName>
                                        </p:attrNameLst>
                                      </p:cBhvr>
                                      <p:to>
                                        <p:strVal val="visible"/>
                                      </p:to>
                                    </p:set>
                                    <p:animEffect transition="in" filter="dissolve">
                                      <p:cBhvr>
                                        <p:cTn id="27" dur="500"/>
                                        <p:tgtEl>
                                          <p:spTgt spid="23556">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23556">
                                            <p:txEl>
                                              <p:pRg st="2" end="2"/>
                                            </p:txEl>
                                          </p:spTgt>
                                        </p:tgtEl>
                                        <p:attrNameLst>
                                          <p:attrName>style.visibility</p:attrName>
                                        </p:attrNameLst>
                                      </p:cBhvr>
                                      <p:to>
                                        <p:strVal val="visible"/>
                                      </p:to>
                                    </p:set>
                                    <p:animEffect transition="in" filter="dissolve">
                                      <p:cBhvr>
                                        <p:cTn id="32" dur="500"/>
                                        <p:tgtEl>
                                          <p:spTgt spid="23556">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23556">
                                            <p:txEl>
                                              <p:pRg st="3" end="3"/>
                                            </p:txEl>
                                          </p:spTgt>
                                        </p:tgtEl>
                                        <p:attrNameLst>
                                          <p:attrName>style.visibility</p:attrName>
                                        </p:attrNameLst>
                                      </p:cBhvr>
                                      <p:to>
                                        <p:strVal val="visible"/>
                                      </p:to>
                                    </p:set>
                                    <p:animEffect transition="in" filter="dissolve">
                                      <p:cBhvr>
                                        <p:cTn id="37" dur="500"/>
                                        <p:tgtEl>
                                          <p:spTgt spid="23556">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23557">
                                            <p:txEl>
                                              <p:pRg st="0" end="0"/>
                                            </p:txEl>
                                          </p:spTgt>
                                        </p:tgtEl>
                                        <p:attrNameLst>
                                          <p:attrName>style.visibility</p:attrName>
                                        </p:attrNameLst>
                                      </p:cBhvr>
                                      <p:to>
                                        <p:strVal val="visible"/>
                                      </p:to>
                                    </p:set>
                                    <p:animEffect transition="in" filter="dissolve">
                                      <p:cBhvr>
                                        <p:cTn id="42" dur="500"/>
                                        <p:tgtEl>
                                          <p:spTgt spid="2355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autoUpdateAnimBg="0"/>
      <p:bldP spid="23556" grpId="0" build="p" autoUpdateAnimBg="0"/>
      <p:bldP spid="23557" grpId="0" build="p" autoUpdateAnimBg="0"/>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 Box 2"/>
          <p:cNvSpPr txBox="1">
            <a:spLocks noChangeArrowheads="1"/>
          </p:cNvSpPr>
          <p:nvPr/>
        </p:nvSpPr>
        <p:spPr bwMode="auto">
          <a:xfrm>
            <a:off x="2286000" y="908721"/>
            <a:ext cx="7010400" cy="4524315"/>
          </a:xfrm>
          <a:prstGeom prst="rect">
            <a:avLst/>
          </a:prstGeom>
          <a:noFill/>
          <a:ln w="9525">
            <a:noFill/>
            <a:miter lim="800000"/>
            <a:headEnd/>
            <a:tailEnd/>
          </a:ln>
        </p:spPr>
        <p:txBody>
          <a:bodyPr>
            <a:spAutoFit/>
          </a:bodyPr>
          <a:lstStyle/>
          <a:p>
            <a:pPr eaLnBrk="0" hangingPunct="0">
              <a:spcBef>
                <a:spcPct val="50000"/>
              </a:spcBef>
            </a:pPr>
            <a:r>
              <a:rPr lang="en-GB" sz="3600" b="1" dirty="0">
                <a:solidFill>
                  <a:srgbClr val="002060"/>
                </a:solidFill>
                <a:latin typeface="Calibri" panose="020F0502020204030204"/>
                <a:cs typeface="Tahoma" pitchFamily="34" charset="0"/>
              </a:rPr>
              <a:t>Q:</a:t>
            </a:r>
          </a:p>
          <a:p>
            <a:pPr eaLnBrk="0" hangingPunct="0">
              <a:spcBef>
                <a:spcPct val="50000"/>
              </a:spcBef>
            </a:pPr>
            <a:r>
              <a:rPr lang="en-GB" sz="3600" b="1" dirty="0">
                <a:solidFill>
                  <a:srgbClr val="002060"/>
                </a:solidFill>
                <a:latin typeface="Calibri" panose="020F0502020204030204"/>
                <a:cs typeface="Tahoma" pitchFamily="34" charset="0"/>
              </a:rPr>
              <a:t>How to protect against blast-induced injury?  </a:t>
            </a:r>
          </a:p>
          <a:p>
            <a:pPr eaLnBrk="0" hangingPunct="0">
              <a:spcBef>
                <a:spcPct val="50000"/>
              </a:spcBef>
            </a:pPr>
            <a:r>
              <a:rPr lang="en-GB" sz="3600" b="1" dirty="0">
                <a:solidFill>
                  <a:srgbClr val="002060"/>
                </a:solidFill>
                <a:latin typeface="Calibri" panose="020F0502020204030204"/>
                <a:cs typeface="Tahoma" pitchFamily="34" charset="0"/>
              </a:rPr>
              <a:t>A:</a:t>
            </a:r>
          </a:p>
          <a:p>
            <a:pPr eaLnBrk="0" hangingPunct="0">
              <a:spcBef>
                <a:spcPct val="50000"/>
              </a:spcBef>
            </a:pPr>
            <a:r>
              <a:rPr lang="en-GB" sz="3600" b="1" dirty="0">
                <a:solidFill>
                  <a:srgbClr val="002060"/>
                </a:solidFill>
                <a:latin typeface="Calibri" panose="020F0502020204030204"/>
                <a:cs typeface="Tahoma" pitchFamily="34" charset="0"/>
              </a:rPr>
              <a:t>Protective suiting</a:t>
            </a:r>
          </a:p>
          <a:p>
            <a:pPr eaLnBrk="0" hangingPunct="0">
              <a:spcBef>
                <a:spcPct val="50000"/>
              </a:spcBef>
            </a:pPr>
            <a:r>
              <a:rPr lang="en-GB" sz="3600" b="1" dirty="0">
                <a:solidFill>
                  <a:srgbClr val="002060"/>
                </a:solidFill>
                <a:latin typeface="Calibri" panose="020F0502020204030204"/>
                <a:cs typeface="Tahoma" pitchFamily="34" charset="0"/>
              </a:rPr>
              <a:t>A few examples follow …</a:t>
            </a:r>
          </a:p>
        </p:txBody>
      </p:sp>
    </p:spTree>
    <p:extLst>
      <p:ext uri="{BB962C8B-B14F-4D97-AF65-F5344CB8AC3E}">
        <p14:creationId xmlns:p14="http://schemas.microsoft.com/office/powerpoint/2010/main" val="607684652"/>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8" name="Picture 4" descr="MEDENG EOD-9 SUIT"/>
          <p:cNvPicPr>
            <a:picLocks noChangeAspect="1" noChangeArrowheads="1"/>
          </p:cNvPicPr>
          <p:nvPr/>
        </p:nvPicPr>
        <p:blipFill>
          <a:blip r:embed="rId3" cstate="print"/>
          <a:srcRect/>
          <a:stretch>
            <a:fillRect/>
          </a:stretch>
        </p:blipFill>
        <p:spPr bwMode="auto">
          <a:xfrm>
            <a:off x="6858000" y="1340768"/>
            <a:ext cx="3810000" cy="3810000"/>
          </a:xfrm>
          <a:prstGeom prst="rect">
            <a:avLst/>
          </a:prstGeom>
          <a:noFill/>
          <a:ln w="9525">
            <a:noFill/>
            <a:miter lim="800000"/>
            <a:headEnd/>
            <a:tailEnd/>
          </a:ln>
        </p:spPr>
      </p:pic>
      <p:sp>
        <p:nvSpPr>
          <p:cNvPr id="31749" name="Text Box 5"/>
          <p:cNvSpPr txBox="1">
            <a:spLocks noChangeArrowheads="1"/>
          </p:cNvSpPr>
          <p:nvPr/>
        </p:nvSpPr>
        <p:spPr bwMode="auto">
          <a:xfrm>
            <a:off x="5987480" y="5233018"/>
            <a:ext cx="4680520" cy="954107"/>
          </a:xfrm>
          <a:prstGeom prst="rect">
            <a:avLst/>
          </a:prstGeom>
          <a:noFill/>
          <a:ln w="9525">
            <a:noFill/>
            <a:miter lim="800000"/>
            <a:headEnd/>
            <a:tailEnd/>
          </a:ln>
        </p:spPr>
        <p:txBody>
          <a:bodyPr wrap="square">
            <a:spAutoFit/>
          </a:bodyPr>
          <a:lstStyle/>
          <a:p>
            <a:pPr eaLnBrk="0" hangingPunct="0">
              <a:spcBef>
                <a:spcPct val="50000"/>
              </a:spcBef>
            </a:pPr>
            <a:r>
              <a:rPr lang="en-GB" sz="2800" b="1" dirty="0">
                <a:solidFill>
                  <a:srgbClr val="002060"/>
                </a:solidFill>
                <a:latin typeface="Calibri" panose="020F0502020204030204"/>
                <a:cs typeface="Tahoma" pitchFamily="34" charset="0"/>
              </a:rPr>
              <a:t>Medeng Systems Inc (Canada) EOD-9 Protective Suit</a:t>
            </a:r>
          </a:p>
        </p:txBody>
      </p:sp>
      <p:sp>
        <p:nvSpPr>
          <p:cNvPr id="31750" name="Text Box 6"/>
          <p:cNvSpPr txBox="1">
            <a:spLocks noChangeArrowheads="1"/>
          </p:cNvSpPr>
          <p:nvPr/>
        </p:nvSpPr>
        <p:spPr bwMode="auto">
          <a:xfrm>
            <a:off x="4583832" y="16304"/>
            <a:ext cx="2088232" cy="2375009"/>
          </a:xfrm>
          <a:prstGeom prst="rect">
            <a:avLst/>
          </a:prstGeom>
          <a:noFill/>
          <a:ln w="9525">
            <a:noFill/>
            <a:miter lim="800000"/>
            <a:headEnd/>
            <a:tailEnd/>
          </a:ln>
        </p:spPr>
        <p:txBody>
          <a:bodyPr wrap="square">
            <a:spAutoFit/>
          </a:bodyPr>
          <a:lstStyle/>
          <a:p>
            <a:pPr eaLnBrk="0" hangingPunct="0">
              <a:spcBef>
                <a:spcPts val="500"/>
              </a:spcBef>
              <a:spcAft>
                <a:spcPts val="500"/>
              </a:spcAft>
            </a:pPr>
            <a:r>
              <a:rPr lang="en-GB" sz="2800" b="1" dirty="0">
                <a:solidFill>
                  <a:srgbClr val="002060"/>
                </a:solidFill>
                <a:latin typeface="Calibri" panose="020F0502020204030204"/>
                <a:cs typeface="Tahoma" pitchFamily="34" charset="0"/>
              </a:rPr>
              <a:t>TG Faust Inc EOD Suit</a:t>
            </a:r>
          </a:p>
          <a:p>
            <a:pPr eaLnBrk="0" hangingPunct="0">
              <a:spcBef>
                <a:spcPts val="500"/>
              </a:spcBef>
              <a:spcAft>
                <a:spcPts val="500"/>
              </a:spcAft>
            </a:pPr>
            <a:r>
              <a:rPr lang="en-GB" sz="2800" b="1" dirty="0">
                <a:solidFill>
                  <a:srgbClr val="002060"/>
                </a:solidFill>
                <a:latin typeface="Calibri" panose="020F0502020204030204"/>
                <a:cs typeface="Tahoma" pitchFamily="34" charset="0"/>
              </a:rPr>
              <a:t>U.S. Military Specification</a:t>
            </a:r>
            <a:br>
              <a:rPr lang="en-GB" sz="2800" b="1" dirty="0">
                <a:solidFill>
                  <a:srgbClr val="002060"/>
                </a:solidFill>
                <a:latin typeface="Calibri" panose="020F0502020204030204"/>
                <a:cs typeface="Tahoma" pitchFamily="34" charset="0"/>
              </a:rPr>
            </a:br>
            <a:r>
              <a:rPr lang="en-GB" sz="2800" b="1" dirty="0">
                <a:solidFill>
                  <a:srgbClr val="002060"/>
                </a:solidFill>
                <a:latin typeface="Calibri" panose="020F0502020204030204"/>
                <a:cs typeface="Tahoma" pitchFamily="34" charset="0"/>
              </a:rPr>
              <a:t>MIL-B-44155</a:t>
            </a:r>
          </a:p>
        </p:txBody>
      </p:sp>
      <p:pic>
        <p:nvPicPr>
          <p:cNvPr id="31751" name="Picture 7" descr="TGFAUST EOD SUIT"/>
          <p:cNvPicPr>
            <a:picLocks noChangeAspect="1" noChangeArrowheads="1"/>
          </p:cNvPicPr>
          <p:nvPr/>
        </p:nvPicPr>
        <p:blipFill>
          <a:blip r:embed="rId4" cstate="print"/>
          <a:srcRect/>
          <a:stretch>
            <a:fillRect/>
          </a:stretch>
        </p:blipFill>
        <p:spPr bwMode="auto">
          <a:xfrm>
            <a:off x="1539598" y="0"/>
            <a:ext cx="3044234" cy="6187124"/>
          </a:xfrm>
          <a:prstGeom prst="rect">
            <a:avLst/>
          </a:prstGeom>
          <a:noFill/>
          <a:ln w="9525">
            <a:noFill/>
            <a:miter lim="800000"/>
            <a:headEnd/>
            <a:tailEnd/>
          </a:ln>
        </p:spPr>
      </p:pic>
    </p:spTree>
    <p:extLst>
      <p:ext uri="{BB962C8B-B14F-4D97-AF65-F5344CB8AC3E}">
        <p14:creationId xmlns:p14="http://schemas.microsoft.com/office/powerpoint/2010/main" val="542910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1749">
                                            <p:txEl>
                                              <p:pRg st="0" end="0"/>
                                            </p:txEl>
                                          </p:spTgt>
                                        </p:tgtEl>
                                        <p:attrNameLst>
                                          <p:attrName>style.visibility</p:attrName>
                                        </p:attrNameLst>
                                      </p:cBhvr>
                                      <p:to>
                                        <p:strVal val="visible"/>
                                      </p:to>
                                    </p:set>
                                    <p:animEffect transition="in" filter="dissolve">
                                      <p:cBhvr>
                                        <p:cTn id="7" dur="500"/>
                                        <p:tgtEl>
                                          <p:spTgt spid="3174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1748"/>
                                        </p:tgtEl>
                                        <p:attrNameLst>
                                          <p:attrName>style.visibility</p:attrName>
                                        </p:attrNameLst>
                                      </p:cBhvr>
                                      <p:to>
                                        <p:strVal val="visible"/>
                                      </p:to>
                                    </p:set>
                                    <p:animEffect transition="in" filter="dissolve">
                                      <p:cBhvr>
                                        <p:cTn id="12" dur="500"/>
                                        <p:tgtEl>
                                          <p:spTgt spid="31748"/>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1750">
                                            <p:txEl>
                                              <p:pRg st="0" end="0"/>
                                            </p:txEl>
                                          </p:spTgt>
                                        </p:tgtEl>
                                        <p:attrNameLst>
                                          <p:attrName>style.visibility</p:attrName>
                                        </p:attrNameLst>
                                      </p:cBhvr>
                                      <p:to>
                                        <p:strVal val="visible"/>
                                      </p:to>
                                    </p:set>
                                    <p:animEffect transition="in" filter="dissolve">
                                      <p:cBhvr>
                                        <p:cTn id="17" dur="500"/>
                                        <p:tgtEl>
                                          <p:spTgt spid="31750">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1750">
                                            <p:txEl>
                                              <p:pRg st="1" end="1"/>
                                            </p:txEl>
                                          </p:spTgt>
                                        </p:tgtEl>
                                        <p:attrNameLst>
                                          <p:attrName>style.visibility</p:attrName>
                                        </p:attrNameLst>
                                      </p:cBhvr>
                                      <p:to>
                                        <p:strVal val="visible"/>
                                      </p:to>
                                    </p:set>
                                    <p:animEffect transition="in" filter="dissolve">
                                      <p:cBhvr>
                                        <p:cTn id="22" dur="500"/>
                                        <p:tgtEl>
                                          <p:spTgt spid="31750">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31751"/>
                                        </p:tgtEl>
                                        <p:attrNameLst>
                                          <p:attrName>style.visibility</p:attrName>
                                        </p:attrNameLst>
                                      </p:cBhvr>
                                      <p:to>
                                        <p:strVal val="visible"/>
                                      </p:to>
                                    </p:set>
                                    <p:animEffect transition="in" filter="dissolve">
                                      <p:cBhvr>
                                        <p:cTn id="27" dur="500"/>
                                        <p:tgtEl>
                                          <p:spTgt spid="317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9" grpId="0" build="p" autoUpdateAnimBg="0"/>
      <p:bldP spid="31750" grpId="0" build="p" autoUpdateAnimBg="0"/>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 Box 2"/>
          <p:cNvSpPr txBox="1">
            <a:spLocks noChangeArrowheads="1"/>
          </p:cNvSpPr>
          <p:nvPr/>
        </p:nvSpPr>
        <p:spPr bwMode="auto">
          <a:xfrm>
            <a:off x="1727200" y="4876801"/>
            <a:ext cx="4038600" cy="1374775"/>
          </a:xfrm>
          <a:prstGeom prst="rect">
            <a:avLst/>
          </a:prstGeom>
          <a:noFill/>
          <a:ln w="9525">
            <a:noFill/>
            <a:miter lim="800000"/>
            <a:headEnd/>
            <a:tailEnd/>
          </a:ln>
        </p:spPr>
        <p:txBody>
          <a:bodyPr>
            <a:spAutoFit/>
          </a:bodyPr>
          <a:lstStyle/>
          <a:p>
            <a:pPr eaLnBrk="0" hangingPunct="0">
              <a:spcBef>
                <a:spcPts val="500"/>
              </a:spcBef>
              <a:spcAft>
                <a:spcPts val="500"/>
              </a:spcAft>
            </a:pPr>
            <a:r>
              <a:rPr lang="en-GB" sz="2000" dirty="0">
                <a:solidFill>
                  <a:prstClr val="white"/>
                </a:solidFill>
                <a:latin typeface="Tahoma" pitchFamily="34" charset="0"/>
                <a:cs typeface="Tahoma" pitchFamily="34" charset="0"/>
              </a:rPr>
              <a:t>De-mining suit conforms to NATO STANAG 2920, providing blast and fragment protection during land mine removal and disposal</a:t>
            </a:r>
            <a:endParaRPr lang="en-GB" sz="2400" dirty="0">
              <a:solidFill>
                <a:prstClr val="white"/>
              </a:solidFill>
              <a:latin typeface="Tahoma" pitchFamily="34" charset="0"/>
              <a:cs typeface="Tahoma" pitchFamily="34" charset="0"/>
            </a:endParaRPr>
          </a:p>
        </p:txBody>
      </p:sp>
      <p:pic>
        <p:nvPicPr>
          <p:cNvPr id="32771" name="Picture 3" descr="BALL BODT ARM INC DEMINING SUIT"/>
          <p:cNvPicPr>
            <a:picLocks noChangeAspect="1" noChangeArrowheads="1"/>
          </p:cNvPicPr>
          <p:nvPr/>
        </p:nvPicPr>
        <p:blipFill>
          <a:blip r:embed="rId2" cstate="print"/>
          <a:srcRect/>
          <a:stretch>
            <a:fillRect/>
          </a:stretch>
        </p:blipFill>
        <p:spPr bwMode="auto">
          <a:xfrm>
            <a:off x="1524000" y="6390"/>
            <a:ext cx="2627784" cy="5108764"/>
          </a:xfrm>
          <a:prstGeom prst="rect">
            <a:avLst/>
          </a:prstGeom>
          <a:noFill/>
          <a:ln w="9525">
            <a:noFill/>
            <a:miter lim="800000"/>
            <a:headEnd/>
            <a:tailEnd/>
          </a:ln>
        </p:spPr>
      </p:pic>
      <p:sp>
        <p:nvSpPr>
          <p:cNvPr id="32772" name="Text Box 4"/>
          <p:cNvSpPr txBox="1">
            <a:spLocks noChangeArrowheads="1"/>
          </p:cNvSpPr>
          <p:nvPr/>
        </p:nvSpPr>
        <p:spPr bwMode="auto">
          <a:xfrm>
            <a:off x="1727200" y="5073940"/>
            <a:ext cx="8833296" cy="1200329"/>
          </a:xfrm>
          <a:prstGeom prst="rect">
            <a:avLst/>
          </a:prstGeom>
          <a:noFill/>
          <a:ln w="9525">
            <a:noFill/>
            <a:miter lim="800000"/>
            <a:headEnd/>
            <a:tailEnd/>
          </a:ln>
        </p:spPr>
        <p:txBody>
          <a:bodyPr wrap="square">
            <a:spAutoFit/>
          </a:bodyPr>
          <a:lstStyle/>
          <a:p>
            <a:pPr eaLnBrk="0" hangingPunct="0">
              <a:spcBef>
                <a:spcPts val="500"/>
              </a:spcBef>
              <a:spcAft>
                <a:spcPts val="500"/>
              </a:spcAft>
            </a:pPr>
            <a:r>
              <a:rPr lang="en-GB" sz="2400" dirty="0">
                <a:solidFill>
                  <a:prstClr val="black"/>
                </a:solidFill>
                <a:latin typeface="Tahoma" pitchFamily="34" charset="0"/>
                <a:cs typeface="Tahoma" pitchFamily="34" charset="0"/>
              </a:rPr>
              <a:t>The IED / EOD search suit is based on the EOD bomb disposal suit, which uses fire resistant NOMEX® III outer material and Kevlar® HT ballistic panels. </a:t>
            </a:r>
          </a:p>
        </p:txBody>
      </p:sp>
      <p:pic>
        <p:nvPicPr>
          <p:cNvPr id="32773" name="Picture 5" descr="BALL BODYARM INC IED-EOD"/>
          <p:cNvPicPr>
            <a:picLocks noChangeAspect="1" noChangeArrowheads="1"/>
          </p:cNvPicPr>
          <p:nvPr/>
        </p:nvPicPr>
        <p:blipFill>
          <a:blip r:embed="rId3" cstate="print"/>
          <a:srcRect/>
          <a:stretch>
            <a:fillRect/>
          </a:stretch>
        </p:blipFill>
        <p:spPr bwMode="auto">
          <a:xfrm>
            <a:off x="6960097" y="-1"/>
            <a:ext cx="2462907" cy="5155925"/>
          </a:xfrm>
          <a:prstGeom prst="rect">
            <a:avLst/>
          </a:prstGeom>
          <a:noFill/>
          <a:ln w="9525">
            <a:noFill/>
            <a:miter lim="800000"/>
            <a:headEnd/>
            <a:tailEnd/>
          </a:ln>
        </p:spPr>
      </p:pic>
      <p:sp>
        <p:nvSpPr>
          <p:cNvPr id="30726" name="Text Box 6"/>
          <p:cNvSpPr txBox="1">
            <a:spLocks noChangeArrowheads="1"/>
          </p:cNvSpPr>
          <p:nvPr/>
        </p:nvSpPr>
        <p:spPr bwMode="auto">
          <a:xfrm>
            <a:off x="4295800" y="1529721"/>
            <a:ext cx="2520280" cy="2062103"/>
          </a:xfrm>
          <a:prstGeom prst="rect">
            <a:avLst/>
          </a:prstGeom>
          <a:noFill/>
          <a:ln w="9525">
            <a:noFill/>
            <a:miter lim="800000"/>
            <a:headEnd/>
            <a:tailEnd/>
          </a:ln>
        </p:spPr>
        <p:txBody>
          <a:bodyPr wrap="square">
            <a:spAutoFit/>
          </a:bodyPr>
          <a:lstStyle/>
          <a:p>
            <a:pPr eaLnBrk="0" hangingPunct="0">
              <a:spcBef>
                <a:spcPct val="50000"/>
              </a:spcBef>
            </a:pPr>
            <a:r>
              <a:rPr lang="en-GB" sz="3200" b="1" dirty="0">
                <a:solidFill>
                  <a:srgbClr val="002060"/>
                </a:solidFill>
                <a:latin typeface="Calibri" panose="020F0502020204030204"/>
                <a:cs typeface="Tahoma" pitchFamily="34" charset="0"/>
              </a:rPr>
              <a:t>Ballistic Body Armour (Pty) Ltd South Africa</a:t>
            </a:r>
          </a:p>
        </p:txBody>
      </p:sp>
    </p:spTree>
    <p:extLst>
      <p:ext uri="{BB962C8B-B14F-4D97-AF65-F5344CB8AC3E}">
        <p14:creationId xmlns:p14="http://schemas.microsoft.com/office/powerpoint/2010/main" val="3927007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2771"/>
                                        </p:tgtEl>
                                        <p:attrNameLst>
                                          <p:attrName>style.visibility</p:attrName>
                                        </p:attrNameLst>
                                      </p:cBhvr>
                                      <p:to>
                                        <p:strVal val="visible"/>
                                      </p:to>
                                    </p:set>
                                    <p:animEffect transition="in" filter="dissolve">
                                      <p:cBhvr>
                                        <p:cTn id="7" dur="500"/>
                                        <p:tgtEl>
                                          <p:spTgt spid="32771"/>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2770">
                                            <p:txEl>
                                              <p:pRg st="0" end="0"/>
                                            </p:txEl>
                                          </p:spTgt>
                                        </p:tgtEl>
                                        <p:attrNameLst>
                                          <p:attrName>style.visibility</p:attrName>
                                        </p:attrNameLst>
                                      </p:cBhvr>
                                      <p:to>
                                        <p:strVal val="visible"/>
                                      </p:to>
                                    </p:set>
                                    <p:animEffect transition="in" filter="dissolve">
                                      <p:cBhvr>
                                        <p:cTn id="12" dur="500"/>
                                        <p:tgtEl>
                                          <p:spTgt spid="3277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2773"/>
                                        </p:tgtEl>
                                        <p:attrNameLst>
                                          <p:attrName>style.visibility</p:attrName>
                                        </p:attrNameLst>
                                      </p:cBhvr>
                                      <p:to>
                                        <p:strVal val="visible"/>
                                      </p:to>
                                    </p:set>
                                    <p:animEffect transition="in" filter="dissolve">
                                      <p:cBhvr>
                                        <p:cTn id="17" dur="500"/>
                                        <p:tgtEl>
                                          <p:spTgt spid="32773"/>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2772">
                                            <p:txEl>
                                              <p:pRg st="0" end="0"/>
                                            </p:txEl>
                                          </p:spTgt>
                                        </p:tgtEl>
                                        <p:attrNameLst>
                                          <p:attrName>style.visibility</p:attrName>
                                        </p:attrNameLst>
                                      </p:cBhvr>
                                      <p:to>
                                        <p:strVal val="visible"/>
                                      </p:to>
                                    </p:set>
                                    <p:animEffect transition="in" filter="dissolve">
                                      <p:cBhvr>
                                        <p:cTn id="22" dur="500"/>
                                        <p:tgtEl>
                                          <p:spTgt spid="3277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0" grpId="0" build="p" autoUpdateAnimBg="0"/>
      <p:bldP spid="32772" grpId="0" build="p" autoUpdateAnimBg="0"/>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ext Box 2"/>
          <p:cNvSpPr txBox="1">
            <a:spLocks noChangeArrowheads="1"/>
          </p:cNvSpPr>
          <p:nvPr/>
        </p:nvSpPr>
        <p:spPr bwMode="auto">
          <a:xfrm>
            <a:off x="6437217" y="2636912"/>
            <a:ext cx="3960440" cy="1754326"/>
          </a:xfrm>
          <a:prstGeom prst="rect">
            <a:avLst/>
          </a:prstGeom>
          <a:noFill/>
          <a:ln w="9525">
            <a:noFill/>
            <a:miter lim="800000"/>
            <a:headEnd/>
            <a:tailEnd/>
          </a:ln>
        </p:spPr>
        <p:txBody>
          <a:bodyPr wrap="square">
            <a:spAutoFit/>
          </a:bodyPr>
          <a:lstStyle/>
          <a:p>
            <a:pPr eaLnBrk="0" hangingPunct="0">
              <a:spcBef>
                <a:spcPct val="50000"/>
              </a:spcBef>
            </a:pPr>
            <a:r>
              <a:rPr lang="en-GB" sz="3600" b="1" dirty="0">
                <a:solidFill>
                  <a:srgbClr val="002060"/>
                </a:solidFill>
                <a:latin typeface="Calibri" panose="020F0502020204030204"/>
                <a:cs typeface="Tahoma" pitchFamily="34" charset="0"/>
              </a:rPr>
              <a:t>First Defence International Group (USA-based)</a:t>
            </a:r>
          </a:p>
        </p:txBody>
      </p:sp>
      <p:pic>
        <p:nvPicPr>
          <p:cNvPr id="33795" name="Picture 3" descr="EOD SUIT BY  FIRSTDEFENCE"/>
          <p:cNvPicPr>
            <a:picLocks noChangeAspect="1" noChangeArrowheads="1"/>
          </p:cNvPicPr>
          <p:nvPr/>
        </p:nvPicPr>
        <p:blipFill>
          <a:blip r:embed="rId2" cstate="print"/>
          <a:srcRect/>
          <a:stretch>
            <a:fillRect/>
          </a:stretch>
        </p:blipFill>
        <p:spPr bwMode="auto">
          <a:xfrm>
            <a:off x="1532423" y="1"/>
            <a:ext cx="4904794" cy="6836985"/>
          </a:xfrm>
          <a:prstGeom prst="rect">
            <a:avLst/>
          </a:prstGeom>
          <a:noFill/>
          <a:ln w="9525">
            <a:noFill/>
            <a:miter lim="800000"/>
            <a:headEnd/>
            <a:tailEnd/>
          </a:ln>
        </p:spPr>
      </p:pic>
      <p:sp>
        <p:nvSpPr>
          <p:cNvPr id="33796" name="Text Box 4"/>
          <p:cNvSpPr txBox="1">
            <a:spLocks noChangeArrowheads="1"/>
          </p:cNvSpPr>
          <p:nvPr/>
        </p:nvSpPr>
        <p:spPr bwMode="auto">
          <a:xfrm>
            <a:off x="7162800" y="5105401"/>
            <a:ext cx="3124200" cy="1200329"/>
          </a:xfrm>
          <a:prstGeom prst="rect">
            <a:avLst/>
          </a:prstGeom>
          <a:noFill/>
          <a:ln w="9525">
            <a:noFill/>
            <a:miter lim="800000"/>
            <a:headEnd/>
            <a:tailEnd/>
          </a:ln>
        </p:spPr>
        <p:txBody>
          <a:bodyPr wrap="square">
            <a:spAutoFit/>
          </a:bodyPr>
          <a:lstStyle/>
          <a:p>
            <a:pPr eaLnBrk="0" hangingPunct="0">
              <a:spcBef>
                <a:spcPct val="50000"/>
              </a:spcBef>
            </a:pPr>
            <a:r>
              <a:rPr lang="en-GB" sz="2400" dirty="0">
                <a:solidFill>
                  <a:prstClr val="white"/>
                </a:solidFill>
                <a:latin typeface="Tahoma" pitchFamily="34" charset="0"/>
                <a:cs typeface="Tahoma" pitchFamily="34" charset="0"/>
              </a:rPr>
              <a:t>A ‘Google’ search will reveal quite a few more providers …</a:t>
            </a:r>
          </a:p>
        </p:txBody>
      </p:sp>
    </p:spTree>
    <p:extLst>
      <p:ext uri="{BB962C8B-B14F-4D97-AF65-F5344CB8AC3E}">
        <p14:creationId xmlns:p14="http://schemas.microsoft.com/office/powerpoint/2010/main" val="2155125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3795"/>
                                        </p:tgtEl>
                                        <p:attrNameLst>
                                          <p:attrName>style.visibility</p:attrName>
                                        </p:attrNameLst>
                                      </p:cBhvr>
                                      <p:to>
                                        <p:strVal val="visible"/>
                                      </p:to>
                                    </p:set>
                                    <p:animEffect transition="in" filter="dissolve">
                                      <p:cBhvr>
                                        <p:cTn id="7" dur="500"/>
                                        <p:tgtEl>
                                          <p:spTgt spid="33795"/>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3796">
                                            <p:txEl>
                                              <p:pRg st="0" end="0"/>
                                            </p:txEl>
                                          </p:spTgt>
                                        </p:tgtEl>
                                        <p:attrNameLst>
                                          <p:attrName>style.visibility</p:attrName>
                                        </p:attrNameLst>
                                      </p:cBhvr>
                                      <p:to>
                                        <p:strVal val="visible"/>
                                      </p:to>
                                    </p:set>
                                    <p:animEffect transition="in" filter="dissolve">
                                      <p:cBhvr>
                                        <p:cTn id="12" dur="500"/>
                                        <p:tgtEl>
                                          <p:spTgt spid="3379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6" grpId="0" build="p" autoUpdateAnimBg="0"/>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935760" y="116632"/>
            <a:ext cx="4335238" cy="6111974"/>
          </a:xfrm>
          <a:prstGeom prst="rect">
            <a:avLst/>
          </a:prstGeom>
        </p:spPr>
      </p:pic>
    </p:spTree>
    <p:extLst>
      <p:ext uri="{BB962C8B-B14F-4D97-AF65-F5344CB8AC3E}">
        <p14:creationId xmlns:p14="http://schemas.microsoft.com/office/powerpoint/2010/main" val="1943145471"/>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8EEE8-17BE-7908-4B8A-5150BA8A76F0}"/>
              </a:ext>
            </a:extLst>
          </p:cNvPr>
          <p:cNvSpPr>
            <a:spLocks noGrp="1"/>
          </p:cNvSpPr>
          <p:nvPr>
            <p:ph type="title"/>
          </p:nvPr>
        </p:nvSpPr>
        <p:spPr/>
        <p:txBody>
          <a:bodyPr>
            <a:normAutofit/>
          </a:bodyPr>
          <a:lstStyle/>
          <a:p>
            <a:r>
              <a:rPr lang="en-US" sz="3200" dirty="0"/>
              <a:t>Blast Effects in Man Applicable to Impulse Duration of 3 – 5 </a:t>
            </a:r>
            <a:r>
              <a:rPr lang="en-US" sz="3200" dirty="0" err="1"/>
              <a:t>ms</a:t>
            </a:r>
            <a:endParaRPr lang="en-US" sz="3200" dirty="0"/>
          </a:p>
        </p:txBody>
      </p:sp>
      <p:graphicFrame>
        <p:nvGraphicFramePr>
          <p:cNvPr id="4" name="Content Placeholder 3">
            <a:extLst>
              <a:ext uri="{FF2B5EF4-FFF2-40B4-BE49-F238E27FC236}">
                <a16:creationId xmlns:a16="http://schemas.microsoft.com/office/drawing/2014/main" id="{4AF1A55B-224A-B5AB-48C1-DBD188F597A2}"/>
              </a:ext>
            </a:extLst>
          </p:cNvPr>
          <p:cNvGraphicFramePr>
            <a:graphicFrameLocks noGrp="1"/>
          </p:cNvGraphicFramePr>
          <p:nvPr>
            <p:ph idx="1"/>
            <p:extLst>
              <p:ext uri="{D42A27DB-BD31-4B8C-83A1-F6EECF244321}">
                <p14:modId xmlns:p14="http://schemas.microsoft.com/office/powerpoint/2010/main" val="142606748"/>
              </p:ext>
            </p:extLst>
          </p:nvPr>
        </p:nvGraphicFramePr>
        <p:xfrm>
          <a:off x="358775" y="1825625"/>
          <a:ext cx="11480799" cy="2966720"/>
        </p:xfrm>
        <a:graphic>
          <a:graphicData uri="http://schemas.openxmlformats.org/drawingml/2006/table">
            <a:tbl>
              <a:tblPr firstRow="1" bandRow="1">
                <a:tableStyleId>{5C22544A-7EE6-4342-B048-85BDC9FD1C3A}</a:tableStyleId>
              </a:tblPr>
              <a:tblGrid>
                <a:gridCol w="3826933">
                  <a:extLst>
                    <a:ext uri="{9D8B030D-6E8A-4147-A177-3AD203B41FA5}">
                      <a16:colId xmlns:a16="http://schemas.microsoft.com/office/drawing/2014/main" val="2780406472"/>
                    </a:ext>
                  </a:extLst>
                </a:gridCol>
                <a:gridCol w="3826933">
                  <a:extLst>
                    <a:ext uri="{9D8B030D-6E8A-4147-A177-3AD203B41FA5}">
                      <a16:colId xmlns:a16="http://schemas.microsoft.com/office/drawing/2014/main" val="3759962033"/>
                    </a:ext>
                  </a:extLst>
                </a:gridCol>
                <a:gridCol w="3826933">
                  <a:extLst>
                    <a:ext uri="{9D8B030D-6E8A-4147-A177-3AD203B41FA5}">
                      <a16:colId xmlns:a16="http://schemas.microsoft.com/office/drawing/2014/main" val="1785608712"/>
                    </a:ext>
                  </a:extLst>
                </a:gridCol>
              </a:tblGrid>
              <a:tr h="370840">
                <a:tc>
                  <a:txBody>
                    <a:bodyPr/>
                    <a:lstStyle/>
                    <a:p>
                      <a:r>
                        <a:rPr lang="en-US" dirty="0"/>
                        <a:t>Critical Organ or Event</a:t>
                      </a:r>
                    </a:p>
                  </a:txBody>
                  <a:tcPr/>
                </a:tc>
                <a:tc>
                  <a:txBody>
                    <a:bodyPr/>
                    <a:lstStyle/>
                    <a:p>
                      <a:r>
                        <a:rPr lang="en-US" dirty="0"/>
                        <a:t>Maximum Effective Pressure (psi)</a:t>
                      </a:r>
                    </a:p>
                  </a:txBody>
                  <a:tcPr/>
                </a:tc>
                <a:tc>
                  <a:txBody>
                    <a:bodyPr/>
                    <a:lstStyle/>
                    <a:p>
                      <a:r>
                        <a:rPr lang="en-US" dirty="0"/>
                        <a:t>kPa</a:t>
                      </a:r>
                    </a:p>
                  </a:txBody>
                  <a:tcPr/>
                </a:tc>
                <a:extLst>
                  <a:ext uri="{0D108BD9-81ED-4DB2-BD59-A6C34878D82A}">
                    <a16:rowId xmlns:a16="http://schemas.microsoft.com/office/drawing/2014/main" val="2310402201"/>
                  </a:ext>
                </a:extLst>
              </a:tr>
              <a:tr h="370840">
                <a:tc>
                  <a:txBody>
                    <a:bodyPr/>
                    <a:lstStyle/>
                    <a:p>
                      <a:r>
                        <a:rPr lang="en-US" dirty="0"/>
                        <a:t>Eardrum Rupture Threshold</a:t>
                      </a:r>
                    </a:p>
                  </a:txBody>
                  <a:tcPr/>
                </a:tc>
                <a:tc>
                  <a:txBody>
                    <a:bodyPr/>
                    <a:lstStyle/>
                    <a:p>
                      <a:r>
                        <a:rPr lang="en-US" dirty="0"/>
                        <a:t>5</a:t>
                      </a:r>
                    </a:p>
                  </a:txBody>
                  <a:tcPr/>
                </a:tc>
                <a:tc>
                  <a:txBody>
                    <a:bodyPr/>
                    <a:lstStyle/>
                    <a:p>
                      <a:r>
                        <a:rPr lang="en-US" dirty="0"/>
                        <a:t>34.47</a:t>
                      </a:r>
                    </a:p>
                  </a:txBody>
                  <a:tcPr/>
                </a:tc>
                <a:extLst>
                  <a:ext uri="{0D108BD9-81ED-4DB2-BD59-A6C34878D82A}">
                    <a16:rowId xmlns:a16="http://schemas.microsoft.com/office/drawing/2014/main" val="3615136447"/>
                  </a:ext>
                </a:extLst>
              </a:tr>
              <a:tr h="370840">
                <a:tc>
                  <a:txBody>
                    <a:bodyPr/>
                    <a:lstStyle/>
                    <a:p>
                      <a:r>
                        <a:rPr lang="en-US" dirty="0"/>
                        <a:t>50% eardrum rupture</a:t>
                      </a:r>
                    </a:p>
                  </a:txBody>
                  <a:tcPr/>
                </a:tc>
                <a:tc>
                  <a:txBody>
                    <a:bodyPr/>
                    <a:lstStyle/>
                    <a:p>
                      <a:r>
                        <a:rPr lang="en-US" dirty="0"/>
                        <a:t>15</a:t>
                      </a:r>
                    </a:p>
                  </a:txBody>
                  <a:tcPr/>
                </a:tc>
                <a:tc>
                  <a:txBody>
                    <a:bodyPr/>
                    <a:lstStyle/>
                    <a:p>
                      <a:r>
                        <a:rPr lang="en-US" dirty="0"/>
                        <a:t>103.42</a:t>
                      </a:r>
                    </a:p>
                  </a:txBody>
                  <a:tcPr/>
                </a:tc>
                <a:extLst>
                  <a:ext uri="{0D108BD9-81ED-4DB2-BD59-A6C34878D82A}">
                    <a16:rowId xmlns:a16="http://schemas.microsoft.com/office/drawing/2014/main" val="2402136486"/>
                  </a:ext>
                </a:extLst>
              </a:tr>
              <a:tr h="370840">
                <a:tc>
                  <a:txBody>
                    <a:bodyPr/>
                    <a:lstStyle/>
                    <a:p>
                      <a:r>
                        <a:rPr lang="en-US" dirty="0"/>
                        <a:t>Lung Damage Threshold</a:t>
                      </a:r>
                    </a:p>
                  </a:txBody>
                  <a:tcPr/>
                </a:tc>
                <a:tc>
                  <a:txBody>
                    <a:bodyPr/>
                    <a:lstStyle/>
                    <a:p>
                      <a:r>
                        <a:rPr lang="en-US" dirty="0"/>
                        <a:t>30 - 40</a:t>
                      </a:r>
                    </a:p>
                  </a:txBody>
                  <a:tcPr/>
                </a:tc>
                <a:tc>
                  <a:txBody>
                    <a:bodyPr/>
                    <a:lstStyle/>
                    <a:p>
                      <a:r>
                        <a:rPr lang="en-US" dirty="0"/>
                        <a:t>206.84</a:t>
                      </a:r>
                    </a:p>
                  </a:txBody>
                  <a:tcPr/>
                </a:tc>
                <a:extLst>
                  <a:ext uri="{0D108BD9-81ED-4DB2-BD59-A6C34878D82A}">
                    <a16:rowId xmlns:a16="http://schemas.microsoft.com/office/drawing/2014/main" val="2937931976"/>
                  </a:ext>
                </a:extLst>
              </a:tr>
              <a:tr h="370840">
                <a:tc>
                  <a:txBody>
                    <a:bodyPr/>
                    <a:lstStyle/>
                    <a:p>
                      <a:r>
                        <a:rPr lang="en-US" dirty="0"/>
                        <a:t>50% lung damage</a:t>
                      </a:r>
                    </a:p>
                  </a:txBody>
                  <a:tcPr/>
                </a:tc>
                <a:tc>
                  <a:txBody>
                    <a:bodyPr/>
                    <a:lstStyle/>
                    <a:p>
                      <a:r>
                        <a:rPr lang="en-US" dirty="0"/>
                        <a:t>80 and above</a:t>
                      </a:r>
                    </a:p>
                  </a:txBody>
                  <a:tcPr/>
                </a:tc>
                <a:tc>
                  <a:txBody>
                    <a:bodyPr/>
                    <a:lstStyle/>
                    <a:p>
                      <a:r>
                        <a:rPr lang="en-US" dirty="0"/>
                        <a:t>551.58</a:t>
                      </a:r>
                    </a:p>
                  </a:txBody>
                  <a:tcPr/>
                </a:tc>
                <a:extLst>
                  <a:ext uri="{0D108BD9-81ED-4DB2-BD59-A6C34878D82A}">
                    <a16:rowId xmlns:a16="http://schemas.microsoft.com/office/drawing/2014/main" val="3595410030"/>
                  </a:ext>
                </a:extLst>
              </a:tr>
              <a:tr h="370840">
                <a:tc>
                  <a:txBody>
                    <a:bodyPr/>
                    <a:lstStyle/>
                    <a:p>
                      <a:r>
                        <a:rPr lang="en-US" dirty="0"/>
                        <a:t>Lethality Threshold</a:t>
                      </a:r>
                    </a:p>
                  </a:txBody>
                  <a:tcPr/>
                </a:tc>
                <a:tc>
                  <a:txBody>
                    <a:bodyPr/>
                    <a:lstStyle/>
                    <a:p>
                      <a:r>
                        <a:rPr lang="en-US" dirty="0"/>
                        <a:t>100 - 120</a:t>
                      </a:r>
                    </a:p>
                  </a:txBody>
                  <a:tcPr/>
                </a:tc>
                <a:tc>
                  <a:txBody>
                    <a:bodyPr/>
                    <a:lstStyle/>
                    <a:p>
                      <a:r>
                        <a:rPr lang="en-US" dirty="0"/>
                        <a:t>689.47</a:t>
                      </a:r>
                    </a:p>
                  </a:txBody>
                  <a:tcPr/>
                </a:tc>
                <a:extLst>
                  <a:ext uri="{0D108BD9-81ED-4DB2-BD59-A6C34878D82A}">
                    <a16:rowId xmlns:a16="http://schemas.microsoft.com/office/drawing/2014/main" val="402063028"/>
                  </a:ext>
                </a:extLst>
              </a:tr>
              <a:tr h="370840">
                <a:tc>
                  <a:txBody>
                    <a:bodyPr/>
                    <a:lstStyle/>
                    <a:p>
                      <a:r>
                        <a:rPr lang="en-US" dirty="0"/>
                        <a:t>50% fatality</a:t>
                      </a:r>
                    </a:p>
                  </a:txBody>
                  <a:tcPr/>
                </a:tc>
                <a:tc>
                  <a:txBody>
                    <a:bodyPr/>
                    <a:lstStyle/>
                    <a:p>
                      <a:r>
                        <a:rPr lang="en-US" dirty="0"/>
                        <a:t>130 - 180</a:t>
                      </a:r>
                    </a:p>
                  </a:txBody>
                  <a:tcPr/>
                </a:tc>
                <a:tc>
                  <a:txBody>
                    <a:bodyPr/>
                    <a:lstStyle/>
                    <a:p>
                      <a:r>
                        <a:rPr lang="en-US" dirty="0"/>
                        <a:t>896.32</a:t>
                      </a:r>
                    </a:p>
                  </a:txBody>
                  <a:tcPr/>
                </a:tc>
                <a:extLst>
                  <a:ext uri="{0D108BD9-81ED-4DB2-BD59-A6C34878D82A}">
                    <a16:rowId xmlns:a16="http://schemas.microsoft.com/office/drawing/2014/main" val="837922064"/>
                  </a:ext>
                </a:extLst>
              </a:tr>
              <a:tr h="370840">
                <a:tc>
                  <a:txBody>
                    <a:bodyPr/>
                    <a:lstStyle/>
                    <a:p>
                      <a:r>
                        <a:rPr lang="en-US" dirty="0"/>
                        <a:t>&gt;99% fatality</a:t>
                      </a:r>
                    </a:p>
                  </a:txBody>
                  <a:tcPr/>
                </a:tc>
                <a:tc>
                  <a:txBody>
                    <a:bodyPr/>
                    <a:lstStyle/>
                    <a:p>
                      <a:r>
                        <a:rPr lang="en-US" dirty="0"/>
                        <a:t>200 - 250</a:t>
                      </a:r>
                    </a:p>
                  </a:txBody>
                  <a:tcPr/>
                </a:tc>
                <a:tc>
                  <a:txBody>
                    <a:bodyPr/>
                    <a:lstStyle/>
                    <a:p>
                      <a:r>
                        <a:rPr lang="en-US" dirty="0"/>
                        <a:t>1378.95</a:t>
                      </a:r>
                    </a:p>
                  </a:txBody>
                  <a:tcPr/>
                </a:tc>
                <a:extLst>
                  <a:ext uri="{0D108BD9-81ED-4DB2-BD59-A6C34878D82A}">
                    <a16:rowId xmlns:a16="http://schemas.microsoft.com/office/drawing/2014/main" val="3478561050"/>
                  </a:ext>
                </a:extLst>
              </a:tr>
            </a:tbl>
          </a:graphicData>
        </a:graphic>
      </p:graphicFrame>
    </p:spTree>
    <p:extLst>
      <p:ext uri="{BB962C8B-B14F-4D97-AF65-F5344CB8AC3E}">
        <p14:creationId xmlns:p14="http://schemas.microsoft.com/office/powerpoint/2010/main" val="1816427803"/>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38881" y="417576"/>
            <a:ext cx="10909640" cy="1249394"/>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6100" kern="1200">
                <a:solidFill>
                  <a:schemeClr val="tx1"/>
                </a:solidFill>
                <a:latin typeface="+mj-lt"/>
                <a:ea typeface="+mj-ea"/>
                <a:cs typeface="+mj-cs"/>
              </a:rPr>
              <a:t>Introducing Excel for Blast Design</a:t>
            </a:r>
          </a:p>
        </p:txBody>
      </p:sp>
      <p:sp>
        <p:nvSpPr>
          <p:cNvPr id="8" name="TextBox 7">
            <a:extLst>
              <a:ext uri="{FF2B5EF4-FFF2-40B4-BE49-F238E27FC236}">
                <a16:creationId xmlns:a16="http://schemas.microsoft.com/office/drawing/2014/main" id="{19500A16-3BEF-3B1E-ED95-ECCA59DEA077}"/>
              </a:ext>
            </a:extLst>
          </p:cNvPr>
          <p:cNvSpPr txBox="1"/>
          <p:nvPr/>
        </p:nvSpPr>
        <p:spPr>
          <a:xfrm>
            <a:off x="638881" y="1809541"/>
            <a:ext cx="10909643" cy="687406"/>
          </a:xfrm>
          <a:prstGeom prst="rect">
            <a:avLst/>
          </a:prstGeom>
        </p:spPr>
        <p:txBody>
          <a:bodyPr vert="horz" lIns="91440" tIns="45720" rIns="91440" bIns="45720" rtlCol="0" anchor="ctr">
            <a:normAutofit/>
          </a:bodyPr>
          <a:lstStyle/>
          <a:p>
            <a:pPr algn="ctr">
              <a:lnSpc>
                <a:spcPct val="90000"/>
              </a:lnSpc>
              <a:spcBef>
                <a:spcPts val="1000"/>
              </a:spcBef>
            </a:pPr>
            <a:r>
              <a:rPr lang="en-US" sz="2400" kern="1200">
                <a:solidFill>
                  <a:schemeClr val="tx1"/>
                </a:solidFill>
                <a:latin typeface="+mn-lt"/>
                <a:ea typeface="+mn-ea"/>
                <a:cs typeface="+mn-cs"/>
              </a:rPr>
              <a:t>Making Kinney &amp; Graham Simple</a:t>
            </a:r>
          </a:p>
        </p:txBody>
      </p:sp>
      <p:pic>
        <p:nvPicPr>
          <p:cNvPr id="7" name="Picture 6" descr="A screenshot of a computer&#10;&#10;Description automatically generated">
            <a:extLst>
              <a:ext uri="{FF2B5EF4-FFF2-40B4-BE49-F238E27FC236}">
                <a16:creationId xmlns:a16="http://schemas.microsoft.com/office/drawing/2014/main" id="{1F9589B3-38E3-B561-2290-6F92926BD35A}"/>
              </a:ext>
            </a:extLst>
          </p:cNvPr>
          <p:cNvPicPr>
            <a:picLocks noChangeAspect="1"/>
          </p:cNvPicPr>
          <p:nvPr/>
        </p:nvPicPr>
        <p:blipFill>
          <a:blip r:embed="rId2"/>
          <a:stretch>
            <a:fillRect/>
          </a:stretch>
        </p:blipFill>
        <p:spPr>
          <a:xfrm>
            <a:off x="2174965" y="2633472"/>
            <a:ext cx="7839022" cy="3586353"/>
          </a:xfrm>
          <a:prstGeom prst="rect">
            <a:avLst/>
          </a:prstGeom>
        </p:spPr>
      </p:pic>
    </p:spTree>
    <p:extLst>
      <p:ext uri="{BB962C8B-B14F-4D97-AF65-F5344CB8AC3E}">
        <p14:creationId xmlns:p14="http://schemas.microsoft.com/office/powerpoint/2010/main" val="4068213438"/>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Object 6">
            <a:extLst>
              <a:ext uri="{FF2B5EF4-FFF2-40B4-BE49-F238E27FC236}">
                <a16:creationId xmlns:a16="http://schemas.microsoft.com/office/drawing/2014/main" id="{DF10DF7C-A545-07F3-0577-642757D6B429}"/>
              </a:ext>
            </a:extLst>
          </p:cNvPr>
          <p:cNvGraphicFramePr>
            <a:graphicFrameLocks noChangeAspect="1"/>
          </p:cNvGraphicFramePr>
          <p:nvPr>
            <p:extLst>
              <p:ext uri="{D42A27DB-BD31-4B8C-83A1-F6EECF244321}">
                <p14:modId xmlns:p14="http://schemas.microsoft.com/office/powerpoint/2010/main" val="635229963"/>
              </p:ext>
            </p:extLst>
          </p:nvPr>
        </p:nvGraphicFramePr>
        <p:xfrm>
          <a:off x="3174185" y="1582056"/>
          <a:ext cx="5505357" cy="3477067"/>
        </p:xfrm>
        <a:graphic>
          <a:graphicData uri="http://schemas.openxmlformats.org/presentationml/2006/ole">
            <mc:AlternateContent xmlns:mc="http://schemas.openxmlformats.org/markup-compatibility/2006">
              <mc:Choice xmlns:v="urn:schemas-microsoft-com:vml" Requires="v">
                <p:oleObj name="Worksheet" showAsIcon="1" r:id="rId3" imgW="965200" imgH="609600" progId="Excel.Sheet.8">
                  <p:embed/>
                </p:oleObj>
              </mc:Choice>
              <mc:Fallback>
                <p:oleObj name="Worksheet" showAsIcon="1" r:id="rId3" imgW="965200" imgH="609600" progId="Excel.Sheet.8">
                  <p:embed/>
                  <p:pic>
                    <p:nvPicPr>
                      <p:cNvPr id="7" name="Object 6">
                        <a:extLst>
                          <a:ext uri="{FF2B5EF4-FFF2-40B4-BE49-F238E27FC236}">
                            <a16:creationId xmlns:a16="http://schemas.microsoft.com/office/drawing/2014/main" id="{DF10DF7C-A545-07F3-0577-642757D6B429}"/>
                          </a:ext>
                        </a:extLst>
                      </p:cNvPr>
                      <p:cNvPicPr/>
                      <p:nvPr/>
                    </p:nvPicPr>
                    <p:blipFill>
                      <a:blip r:embed="rId4"/>
                      <a:stretch>
                        <a:fillRect/>
                      </a:stretch>
                    </p:blipFill>
                    <p:spPr>
                      <a:xfrm>
                        <a:off x="3174185" y="1582056"/>
                        <a:ext cx="5505357" cy="3477067"/>
                      </a:xfrm>
                      <a:prstGeom prst="rect">
                        <a:avLst/>
                      </a:prstGeom>
                    </p:spPr>
                  </p:pic>
                </p:oleObj>
              </mc:Fallback>
            </mc:AlternateContent>
          </a:graphicData>
        </a:graphic>
      </p:graphicFrame>
    </p:spTree>
    <p:extLst>
      <p:ext uri="{BB962C8B-B14F-4D97-AF65-F5344CB8AC3E}">
        <p14:creationId xmlns:p14="http://schemas.microsoft.com/office/powerpoint/2010/main" val="3046062423"/>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1286989" y="1755344"/>
            <a:ext cx="9381011" cy="3864989"/>
          </a:xfrm>
        </p:spPr>
        <p:txBody>
          <a:bodyPr wrap="square"/>
          <a:lstStyle/>
          <a:p>
            <a:r>
              <a:rPr lang="en-US" dirty="0"/>
              <a:t>Blast effects:</a:t>
            </a:r>
          </a:p>
          <a:p>
            <a:pPr marL="457200" indent="-457200">
              <a:buFont typeface="Wingdings" pitchFamily="2" charset="2"/>
              <a:buChar char="Ø"/>
            </a:pPr>
            <a:r>
              <a:rPr lang="en-US" dirty="0"/>
              <a:t>From the following diagram work out the incident and reflected overpressures at the distances shown</a:t>
            </a:r>
          </a:p>
          <a:p>
            <a:pPr marL="457200" indent="-457200">
              <a:buFont typeface="Wingdings" pitchFamily="2" charset="2"/>
              <a:buChar char="Ø"/>
            </a:pPr>
            <a:r>
              <a:rPr lang="en-US" dirty="0"/>
              <a:t>Use the Bowen curves to predict survivability</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096000" y="31087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4400" dirty="0">
                <a:solidFill>
                  <a:prstClr val="white"/>
                </a:solidFill>
                <a:latin typeface="Calibri" panose="020F0502020204030204"/>
              </a:rPr>
              <a:t>Class Exercise</a:t>
            </a:r>
            <a:endPar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98237362"/>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065CFD52-57F4-116A-7D3A-11943AD5045E}"/>
              </a:ext>
            </a:extLst>
          </p:cNvPr>
          <p:cNvGrpSpPr/>
          <p:nvPr/>
        </p:nvGrpSpPr>
        <p:grpSpPr>
          <a:xfrm>
            <a:off x="790832" y="367087"/>
            <a:ext cx="10799806" cy="6264877"/>
            <a:chOff x="790832" y="512050"/>
            <a:chExt cx="10799806" cy="6264877"/>
          </a:xfrm>
        </p:grpSpPr>
        <p:grpSp>
          <p:nvGrpSpPr>
            <p:cNvPr id="52" name="Group 51">
              <a:extLst>
                <a:ext uri="{FF2B5EF4-FFF2-40B4-BE49-F238E27FC236}">
                  <a16:creationId xmlns:a16="http://schemas.microsoft.com/office/drawing/2014/main" id="{F3E7D4BE-23EB-6774-27ED-5F875CC9787E}"/>
                </a:ext>
              </a:extLst>
            </p:cNvPr>
            <p:cNvGrpSpPr/>
            <p:nvPr/>
          </p:nvGrpSpPr>
          <p:grpSpPr>
            <a:xfrm>
              <a:off x="790832" y="512050"/>
              <a:ext cx="10799806" cy="6264877"/>
              <a:chOff x="790832" y="333631"/>
              <a:chExt cx="10799806" cy="6264877"/>
            </a:xfrm>
          </p:grpSpPr>
          <p:pic>
            <p:nvPicPr>
              <p:cNvPr id="5" name="Picture 4">
                <a:extLst>
                  <a:ext uri="{FF2B5EF4-FFF2-40B4-BE49-F238E27FC236}">
                    <a16:creationId xmlns:a16="http://schemas.microsoft.com/office/drawing/2014/main" id="{B8F1F7F5-9E9D-68C0-CE82-511FE9F6A17A}"/>
                  </a:ext>
                </a:extLst>
              </p:cNvPr>
              <p:cNvPicPr>
                <a:picLocks noChangeAspect="1"/>
              </p:cNvPicPr>
              <p:nvPr/>
            </p:nvPicPr>
            <p:blipFill rotWithShape="1">
              <a:blip r:embed="rId2"/>
              <a:srcRect l="9347" r="8564"/>
              <a:stretch/>
            </p:blipFill>
            <p:spPr>
              <a:xfrm rot="16200000">
                <a:off x="3058296" y="-1933833"/>
                <a:ext cx="6264877" cy="10799806"/>
              </a:xfrm>
              <a:prstGeom prst="rect">
                <a:avLst/>
              </a:prstGeom>
            </p:spPr>
          </p:pic>
          <p:sp>
            <p:nvSpPr>
              <p:cNvPr id="6" name="Explosion 2 5">
                <a:extLst>
                  <a:ext uri="{FF2B5EF4-FFF2-40B4-BE49-F238E27FC236}">
                    <a16:creationId xmlns:a16="http://schemas.microsoft.com/office/drawing/2014/main" id="{2B53A887-0A2C-E825-B501-4742D44AB82A}"/>
                  </a:ext>
                </a:extLst>
              </p:cNvPr>
              <p:cNvSpPr/>
              <p:nvPr/>
            </p:nvSpPr>
            <p:spPr>
              <a:xfrm>
                <a:off x="4596712" y="2681416"/>
                <a:ext cx="469557" cy="531341"/>
              </a:xfrm>
              <a:prstGeom prst="irregularSeal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Dodecagon 6">
                <a:extLst>
                  <a:ext uri="{FF2B5EF4-FFF2-40B4-BE49-F238E27FC236}">
                    <a16:creationId xmlns:a16="http://schemas.microsoft.com/office/drawing/2014/main" id="{AAC26B41-979C-CD4D-085B-B2795E9F1CBF}"/>
                  </a:ext>
                </a:extLst>
              </p:cNvPr>
              <p:cNvSpPr/>
              <p:nvPr/>
            </p:nvSpPr>
            <p:spPr>
              <a:xfrm>
                <a:off x="1927654" y="5128055"/>
                <a:ext cx="247135" cy="185351"/>
              </a:xfrm>
              <a:prstGeom prst="dodecagon">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1</a:t>
                </a:r>
              </a:p>
            </p:txBody>
          </p:sp>
          <p:sp>
            <p:nvSpPr>
              <p:cNvPr id="8" name="Dodecagon 7">
                <a:extLst>
                  <a:ext uri="{FF2B5EF4-FFF2-40B4-BE49-F238E27FC236}">
                    <a16:creationId xmlns:a16="http://schemas.microsoft.com/office/drawing/2014/main" id="{6BC7E48F-2355-511B-F980-22F1A5D97C11}"/>
                  </a:ext>
                </a:extLst>
              </p:cNvPr>
              <p:cNvSpPr/>
              <p:nvPr/>
            </p:nvSpPr>
            <p:spPr>
              <a:xfrm>
                <a:off x="2648465" y="5128054"/>
                <a:ext cx="247135" cy="185351"/>
              </a:xfrm>
              <a:prstGeom prst="dodecagon">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3</a:t>
                </a:r>
              </a:p>
            </p:txBody>
          </p:sp>
          <p:sp>
            <p:nvSpPr>
              <p:cNvPr id="9" name="Dodecagon 8">
                <a:extLst>
                  <a:ext uri="{FF2B5EF4-FFF2-40B4-BE49-F238E27FC236}">
                    <a16:creationId xmlns:a16="http://schemas.microsoft.com/office/drawing/2014/main" id="{166FFE9E-4FA9-9921-2148-14052267C264}"/>
                  </a:ext>
                </a:extLst>
              </p:cNvPr>
              <p:cNvSpPr/>
              <p:nvPr/>
            </p:nvSpPr>
            <p:spPr>
              <a:xfrm>
                <a:off x="2895600" y="1544595"/>
                <a:ext cx="247135" cy="185351"/>
              </a:xfrm>
              <a:prstGeom prst="dodecagon">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4</a:t>
                </a:r>
              </a:p>
            </p:txBody>
          </p:sp>
          <p:sp>
            <p:nvSpPr>
              <p:cNvPr id="10" name="Dodecagon 9">
                <a:extLst>
                  <a:ext uri="{FF2B5EF4-FFF2-40B4-BE49-F238E27FC236}">
                    <a16:creationId xmlns:a16="http://schemas.microsoft.com/office/drawing/2014/main" id="{686C662C-6B29-2240-E370-B8193F6E91A5}"/>
                  </a:ext>
                </a:extLst>
              </p:cNvPr>
              <p:cNvSpPr/>
              <p:nvPr/>
            </p:nvSpPr>
            <p:spPr>
              <a:xfrm>
                <a:off x="9712411" y="3558747"/>
                <a:ext cx="247135" cy="185351"/>
              </a:xfrm>
              <a:prstGeom prst="dodecagon">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2</a:t>
                </a:r>
              </a:p>
            </p:txBody>
          </p:sp>
          <p:sp>
            <p:nvSpPr>
              <p:cNvPr id="11" name="Dodecagon 10">
                <a:extLst>
                  <a:ext uri="{FF2B5EF4-FFF2-40B4-BE49-F238E27FC236}">
                    <a16:creationId xmlns:a16="http://schemas.microsoft.com/office/drawing/2014/main" id="{E4BF69E7-172D-0DEA-9DB2-2532A0775CB3}"/>
                  </a:ext>
                </a:extLst>
              </p:cNvPr>
              <p:cNvSpPr/>
              <p:nvPr/>
            </p:nvSpPr>
            <p:spPr>
              <a:xfrm>
                <a:off x="10495005" y="1931774"/>
                <a:ext cx="247135" cy="185351"/>
              </a:xfrm>
              <a:prstGeom prst="dodecagon">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6</a:t>
                </a:r>
              </a:p>
            </p:txBody>
          </p:sp>
          <p:sp>
            <p:nvSpPr>
              <p:cNvPr id="12" name="Dodecagon 11">
                <a:extLst>
                  <a:ext uri="{FF2B5EF4-FFF2-40B4-BE49-F238E27FC236}">
                    <a16:creationId xmlns:a16="http://schemas.microsoft.com/office/drawing/2014/main" id="{EE8A5F93-3A66-E08F-6E80-2F35C5E88604}"/>
                  </a:ext>
                </a:extLst>
              </p:cNvPr>
              <p:cNvSpPr/>
              <p:nvPr/>
            </p:nvSpPr>
            <p:spPr>
              <a:xfrm>
                <a:off x="8386118" y="2393093"/>
                <a:ext cx="247135" cy="185351"/>
              </a:xfrm>
              <a:prstGeom prst="dodecagon">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5</a:t>
                </a:r>
              </a:p>
            </p:txBody>
          </p:sp>
          <p:sp>
            <p:nvSpPr>
              <p:cNvPr id="13" name="Dodecagon 12">
                <a:extLst>
                  <a:ext uri="{FF2B5EF4-FFF2-40B4-BE49-F238E27FC236}">
                    <a16:creationId xmlns:a16="http://schemas.microsoft.com/office/drawing/2014/main" id="{5139D851-99AD-0C0D-BE42-B9BE7243F08E}"/>
                  </a:ext>
                </a:extLst>
              </p:cNvPr>
              <p:cNvSpPr/>
              <p:nvPr/>
            </p:nvSpPr>
            <p:spPr>
              <a:xfrm>
                <a:off x="10050162" y="1202725"/>
                <a:ext cx="247135" cy="185351"/>
              </a:xfrm>
              <a:prstGeom prst="dodecagon">
                <a:avLst/>
              </a:prstGeom>
              <a:solidFill>
                <a:schemeClr val="tx1">
                  <a:lumMod val="95000"/>
                  <a:lumOff val="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8</a:t>
                </a:r>
              </a:p>
            </p:txBody>
          </p:sp>
          <p:sp>
            <p:nvSpPr>
              <p:cNvPr id="14" name="Dodecagon 13">
                <a:extLst>
                  <a:ext uri="{FF2B5EF4-FFF2-40B4-BE49-F238E27FC236}">
                    <a16:creationId xmlns:a16="http://schemas.microsoft.com/office/drawing/2014/main" id="{CEC6B0E6-5EFD-44FD-36FD-6C2D0ECD91BD}"/>
                  </a:ext>
                </a:extLst>
              </p:cNvPr>
              <p:cNvSpPr/>
              <p:nvPr/>
            </p:nvSpPr>
            <p:spPr>
              <a:xfrm>
                <a:off x="8138983" y="3243649"/>
                <a:ext cx="247135" cy="185351"/>
              </a:xfrm>
              <a:prstGeom prst="dodecagon">
                <a:avLst/>
              </a:prstGeom>
              <a:solidFill>
                <a:schemeClr val="tx1">
                  <a:lumMod val="95000"/>
                  <a:lumOff val="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7</a:t>
                </a:r>
              </a:p>
            </p:txBody>
          </p:sp>
          <p:cxnSp>
            <p:nvCxnSpPr>
              <p:cNvPr id="16" name="Straight Arrow Connector 15">
                <a:extLst>
                  <a:ext uri="{FF2B5EF4-FFF2-40B4-BE49-F238E27FC236}">
                    <a16:creationId xmlns:a16="http://schemas.microsoft.com/office/drawing/2014/main" id="{05C4CA75-22ED-BC6B-F6E1-0501B643FEC2}"/>
                  </a:ext>
                </a:extLst>
              </p:cNvPr>
              <p:cNvCxnSpPr>
                <a:endCxn id="9" idx="3"/>
              </p:cNvCxnSpPr>
              <p:nvPr/>
            </p:nvCxnSpPr>
            <p:spPr>
              <a:xfrm flipH="1" flipV="1">
                <a:off x="3109623" y="1705112"/>
                <a:ext cx="1620421" cy="117355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3521EB56-44C0-D6A3-84EA-2CF86658D556}"/>
                  </a:ext>
                </a:extLst>
              </p:cNvPr>
              <p:cNvCxnSpPr>
                <a:cxnSpLocks/>
                <a:endCxn id="7" idx="0"/>
              </p:cNvCxnSpPr>
              <p:nvPr/>
            </p:nvCxnSpPr>
            <p:spPr>
              <a:xfrm flipH="1">
                <a:off x="2141677" y="3081867"/>
                <a:ext cx="2588367" cy="20710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A4ECF033-468D-8756-301B-9538B8F59287}"/>
                  </a:ext>
                </a:extLst>
              </p:cNvPr>
              <p:cNvCxnSpPr>
                <a:cxnSpLocks/>
                <a:endCxn id="8" idx="11"/>
              </p:cNvCxnSpPr>
              <p:nvPr/>
            </p:nvCxnSpPr>
            <p:spPr>
              <a:xfrm flipH="1">
                <a:off x="2805144" y="3081867"/>
                <a:ext cx="1924900" cy="20461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351CA59B-BD15-D002-CE76-495E7F25D3B4}"/>
                  </a:ext>
                </a:extLst>
              </p:cNvPr>
              <p:cNvCxnSpPr>
                <a:stCxn id="6" idx="3"/>
                <a:endCxn id="13" idx="7"/>
              </p:cNvCxnSpPr>
              <p:nvPr/>
            </p:nvCxnSpPr>
            <p:spPr>
              <a:xfrm flipV="1">
                <a:off x="5066269" y="1320234"/>
                <a:ext cx="4983893" cy="152464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5F95392B-EFFA-9B18-99C4-52CE2697476F}"/>
                  </a:ext>
                </a:extLst>
              </p:cNvPr>
              <p:cNvCxnSpPr>
                <a:cxnSpLocks/>
              </p:cNvCxnSpPr>
              <p:nvPr/>
            </p:nvCxnSpPr>
            <p:spPr>
              <a:xfrm flipV="1">
                <a:off x="4831644" y="2499999"/>
                <a:ext cx="3554474" cy="4470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C26CEDB9-9FF4-BB7C-03A7-DB60028C44BD}"/>
                  </a:ext>
                </a:extLst>
              </p:cNvPr>
              <p:cNvCxnSpPr>
                <a:cxnSpLocks/>
                <a:endCxn id="11" idx="7"/>
              </p:cNvCxnSpPr>
              <p:nvPr/>
            </p:nvCxnSpPr>
            <p:spPr>
              <a:xfrm flipV="1">
                <a:off x="4730044" y="2049283"/>
                <a:ext cx="5764961" cy="89780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8714441F-1EA1-772A-A055-371BCD8A296F}"/>
                  </a:ext>
                </a:extLst>
              </p:cNvPr>
              <p:cNvCxnSpPr>
                <a:cxnSpLocks/>
                <a:endCxn id="14" idx="8"/>
              </p:cNvCxnSpPr>
              <p:nvPr/>
            </p:nvCxnSpPr>
            <p:spPr>
              <a:xfrm>
                <a:off x="4809677" y="2962386"/>
                <a:ext cx="3329306" cy="34910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DCDBF454-0A83-0608-54B5-DB464DF2AA1A}"/>
                  </a:ext>
                </a:extLst>
              </p:cNvPr>
              <p:cNvCxnSpPr/>
              <p:nvPr/>
            </p:nvCxnSpPr>
            <p:spPr>
              <a:xfrm>
                <a:off x="4831490" y="2962386"/>
                <a:ext cx="4880921" cy="68903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7" name="TextBox 36">
                <a:extLst>
                  <a:ext uri="{FF2B5EF4-FFF2-40B4-BE49-F238E27FC236}">
                    <a16:creationId xmlns:a16="http://schemas.microsoft.com/office/drawing/2014/main" id="{4E6D3B2F-F25F-DCAE-2674-E8187F453122}"/>
                  </a:ext>
                </a:extLst>
              </p:cNvPr>
              <p:cNvSpPr txBox="1"/>
              <p:nvPr/>
            </p:nvSpPr>
            <p:spPr>
              <a:xfrm>
                <a:off x="1909918" y="4472456"/>
                <a:ext cx="89479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28.82m</a:t>
                </a:r>
              </a:p>
            </p:txBody>
          </p:sp>
          <p:sp>
            <p:nvSpPr>
              <p:cNvPr id="38" name="TextBox 37">
                <a:extLst>
                  <a:ext uri="{FF2B5EF4-FFF2-40B4-BE49-F238E27FC236}">
                    <a16:creationId xmlns:a16="http://schemas.microsoft.com/office/drawing/2014/main" id="{44A1DA7B-8000-489A-23D5-F02F29A493F0}"/>
                  </a:ext>
                </a:extLst>
              </p:cNvPr>
              <p:cNvSpPr txBox="1"/>
              <p:nvPr/>
            </p:nvSpPr>
            <p:spPr>
              <a:xfrm>
                <a:off x="2953644" y="4783556"/>
                <a:ext cx="89479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23.87m</a:t>
                </a:r>
              </a:p>
            </p:txBody>
          </p:sp>
          <p:sp>
            <p:nvSpPr>
              <p:cNvPr id="39" name="TextBox 38">
                <a:extLst>
                  <a:ext uri="{FF2B5EF4-FFF2-40B4-BE49-F238E27FC236}">
                    <a16:creationId xmlns:a16="http://schemas.microsoft.com/office/drawing/2014/main" id="{4520A03D-BD49-C3DC-6828-2065CB787560}"/>
                  </a:ext>
                </a:extLst>
              </p:cNvPr>
              <p:cNvSpPr txBox="1"/>
              <p:nvPr/>
            </p:nvSpPr>
            <p:spPr>
              <a:xfrm>
                <a:off x="2630996" y="1192647"/>
                <a:ext cx="89479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17.29m</a:t>
                </a:r>
              </a:p>
            </p:txBody>
          </p:sp>
          <p:sp>
            <p:nvSpPr>
              <p:cNvPr id="40" name="TextBox 39">
                <a:extLst>
                  <a:ext uri="{FF2B5EF4-FFF2-40B4-BE49-F238E27FC236}">
                    <a16:creationId xmlns:a16="http://schemas.microsoft.com/office/drawing/2014/main" id="{2E083FF5-AEE8-9AE0-E074-0447E01839D6}"/>
                  </a:ext>
                </a:extLst>
              </p:cNvPr>
              <p:cNvSpPr txBox="1"/>
              <p:nvPr/>
            </p:nvSpPr>
            <p:spPr>
              <a:xfrm>
                <a:off x="9581214" y="662075"/>
                <a:ext cx="89479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43.22m</a:t>
                </a:r>
              </a:p>
            </p:txBody>
          </p:sp>
          <p:sp>
            <p:nvSpPr>
              <p:cNvPr id="41" name="TextBox 40">
                <a:extLst>
                  <a:ext uri="{FF2B5EF4-FFF2-40B4-BE49-F238E27FC236}">
                    <a16:creationId xmlns:a16="http://schemas.microsoft.com/office/drawing/2014/main" id="{82F70DE2-5789-D582-AEDE-3624039DF605}"/>
                  </a:ext>
                </a:extLst>
              </p:cNvPr>
              <p:cNvSpPr txBox="1"/>
              <p:nvPr/>
            </p:nvSpPr>
            <p:spPr>
              <a:xfrm>
                <a:off x="10439779" y="2076855"/>
                <a:ext cx="89479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45.28m</a:t>
                </a:r>
              </a:p>
            </p:txBody>
          </p:sp>
          <p:sp>
            <p:nvSpPr>
              <p:cNvPr id="42" name="TextBox 41">
                <a:extLst>
                  <a:ext uri="{FF2B5EF4-FFF2-40B4-BE49-F238E27FC236}">
                    <a16:creationId xmlns:a16="http://schemas.microsoft.com/office/drawing/2014/main" id="{A357C112-2728-5685-38A2-25F56E47818F}"/>
                  </a:ext>
                </a:extLst>
              </p:cNvPr>
              <p:cNvSpPr txBox="1"/>
              <p:nvPr/>
            </p:nvSpPr>
            <p:spPr>
              <a:xfrm>
                <a:off x="8696809" y="2305194"/>
                <a:ext cx="89479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28.82m</a:t>
                </a:r>
              </a:p>
            </p:txBody>
          </p:sp>
          <p:sp>
            <p:nvSpPr>
              <p:cNvPr id="43" name="TextBox 42">
                <a:extLst>
                  <a:ext uri="{FF2B5EF4-FFF2-40B4-BE49-F238E27FC236}">
                    <a16:creationId xmlns:a16="http://schemas.microsoft.com/office/drawing/2014/main" id="{AA7204B8-6844-EF85-6E50-017B32EAB5FC}"/>
                  </a:ext>
                </a:extLst>
              </p:cNvPr>
              <p:cNvSpPr txBox="1"/>
              <p:nvPr/>
            </p:nvSpPr>
            <p:spPr>
              <a:xfrm>
                <a:off x="8351948" y="2966992"/>
                <a:ext cx="89479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26.75m</a:t>
                </a:r>
              </a:p>
            </p:txBody>
          </p:sp>
          <p:sp>
            <p:nvSpPr>
              <p:cNvPr id="44" name="TextBox 43">
                <a:extLst>
                  <a:ext uri="{FF2B5EF4-FFF2-40B4-BE49-F238E27FC236}">
                    <a16:creationId xmlns:a16="http://schemas.microsoft.com/office/drawing/2014/main" id="{4B138B74-29A7-3499-B9E3-F05F85C9C03A}"/>
                  </a:ext>
                </a:extLst>
              </p:cNvPr>
              <p:cNvSpPr txBox="1"/>
              <p:nvPr/>
            </p:nvSpPr>
            <p:spPr>
              <a:xfrm>
                <a:off x="4186001" y="1978765"/>
                <a:ext cx="122822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libri" panose="020F0502020204030204"/>
                    <a:ea typeface="+mn-ea"/>
                    <a:cs typeface="+mn-cs"/>
                  </a:rPr>
                  <a:t>198 kg TNT</a:t>
                </a:r>
              </a:p>
            </p:txBody>
          </p:sp>
          <p:sp>
            <p:nvSpPr>
              <p:cNvPr id="46" name="Oval 45">
                <a:extLst>
                  <a:ext uri="{FF2B5EF4-FFF2-40B4-BE49-F238E27FC236}">
                    <a16:creationId xmlns:a16="http://schemas.microsoft.com/office/drawing/2014/main" id="{3611EE57-34B8-DE34-58C5-25B0A003F9B5}"/>
                  </a:ext>
                </a:extLst>
              </p:cNvPr>
              <p:cNvSpPr/>
              <p:nvPr/>
            </p:nvSpPr>
            <p:spPr>
              <a:xfrm>
                <a:off x="4155621" y="2305194"/>
                <a:ext cx="1237890" cy="1240281"/>
              </a:xfrm>
              <a:prstGeom prst="ellipse">
                <a:avLst/>
              </a:prstGeom>
              <a:noFill/>
              <a:ln w="38100">
                <a:solidFill>
                  <a:srgbClr val="FF0000"/>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7" name="Oval 46">
                <a:extLst>
                  <a:ext uri="{FF2B5EF4-FFF2-40B4-BE49-F238E27FC236}">
                    <a16:creationId xmlns:a16="http://schemas.microsoft.com/office/drawing/2014/main" id="{B8624DEF-6DD8-33AA-E474-35F22361D2C1}"/>
                  </a:ext>
                </a:extLst>
              </p:cNvPr>
              <p:cNvSpPr/>
              <p:nvPr/>
            </p:nvSpPr>
            <p:spPr>
              <a:xfrm>
                <a:off x="3582238" y="1670114"/>
                <a:ext cx="2433901" cy="2504105"/>
              </a:xfrm>
              <a:prstGeom prst="ellipse">
                <a:avLst/>
              </a:prstGeom>
              <a:noFill/>
              <a:ln w="38100">
                <a:solidFill>
                  <a:srgbClr val="FF0000"/>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 name="TextBox 47">
                <a:extLst>
                  <a:ext uri="{FF2B5EF4-FFF2-40B4-BE49-F238E27FC236}">
                    <a16:creationId xmlns:a16="http://schemas.microsoft.com/office/drawing/2014/main" id="{61755AC6-7E64-D976-614B-990406BE9A11}"/>
                  </a:ext>
                </a:extLst>
              </p:cNvPr>
              <p:cNvSpPr txBox="1"/>
              <p:nvPr/>
            </p:nvSpPr>
            <p:spPr>
              <a:xfrm>
                <a:off x="9201666" y="3744098"/>
                <a:ext cx="89479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39.10m</a:t>
                </a:r>
              </a:p>
            </p:txBody>
          </p:sp>
          <p:sp>
            <p:nvSpPr>
              <p:cNvPr id="50" name="TextBox 49">
                <a:extLst>
                  <a:ext uri="{FF2B5EF4-FFF2-40B4-BE49-F238E27FC236}">
                    <a16:creationId xmlns:a16="http://schemas.microsoft.com/office/drawing/2014/main" id="{B05D7F38-7332-0E68-B266-0C33A318C01A}"/>
                  </a:ext>
                </a:extLst>
              </p:cNvPr>
              <p:cNvSpPr txBox="1"/>
              <p:nvPr/>
            </p:nvSpPr>
            <p:spPr>
              <a:xfrm>
                <a:off x="4507779" y="3177735"/>
                <a:ext cx="71365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libri" panose="020F0502020204030204"/>
                    <a:ea typeface="+mn-ea"/>
                    <a:cs typeface="+mn-cs"/>
                  </a:rPr>
                  <a:t>5.0 m</a:t>
                </a:r>
              </a:p>
            </p:txBody>
          </p:sp>
          <p:sp>
            <p:nvSpPr>
              <p:cNvPr id="51" name="TextBox 50">
                <a:extLst>
                  <a:ext uri="{FF2B5EF4-FFF2-40B4-BE49-F238E27FC236}">
                    <a16:creationId xmlns:a16="http://schemas.microsoft.com/office/drawing/2014/main" id="{2F25BC41-D999-0718-865D-0C9DD74F6C11}"/>
                  </a:ext>
                </a:extLst>
              </p:cNvPr>
              <p:cNvSpPr txBox="1"/>
              <p:nvPr/>
            </p:nvSpPr>
            <p:spPr>
              <a:xfrm>
                <a:off x="4416151" y="3827466"/>
                <a:ext cx="83067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libri" panose="020F0502020204030204"/>
                    <a:ea typeface="+mn-ea"/>
                    <a:cs typeface="+mn-cs"/>
                  </a:rPr>
                  <a:t>10.0 m</a:t>
                </a:r>
              </a:p>
            </p:txBody>
          </p:sp>
        </p:grpSp>
        <p:sp>
          <p:nvSpPr>
            <p:cNvPr id="2" name="Oval 1">
              <a:extLst>
                <a:ext uri="{FF2B5EF4-FFF2-40B4-BE49-F238E27FC236}">
                  <a16:creationId xmlns:a16="http://schemas.microsoft.com/office/drawing/2014/main" id="{F03905A9-24CD-4B22-8478-046D275B3013}"/>
                </a:ext>
              </a:extLst>
            </p:cNvPr>
            <p:cNvSpPr/>
            <p:nvPr/>
          </p:nvSpPr>
          <p:spPr>
            <a:xfrm>
              <a:off x="2973556" y="1237780"/>
              <a:ext cx="3701386" cy="3718783"/>
            </a:xfrm>
            <a:prstGeom prst="ellipse">
              <a:avLst/>
            </a:prstGeom>
            <a:noFill/>
            <a:ln w="38100">
              <a:solidFill>
                <a:srgbClr val="FF0000"/>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D76D22C2-0A19-E201-A833-550CD2D1F541}"/>
                </a:ext>
              </a:extLst>
            </p:cNvPr>
            <p:cNvSpPr txBox="1"/>
            <p:nvPr/>
          </p:nvSpPr>
          <p:spPr>
            <a:xfrm>
              <a:off x="4401284" y="4626630"/>
              <a:ext cx="83067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libri" panose="020F0502020204030204"/>
                  <a:ea typeface="+mn-ea"/>
                  <a:cs typeface="+mn-cs"/>
                </a:rPr>
                <a:t>15.0 m</a:t>
              </a:r>
            </a:p>
          </p:txBody>
        </p:sp>
      </p:grpSp>
    </p:spTree>
    <p:extLst>
      <p:ext uri="{BB962C8B-B14F-4D97-AF65-F5344CB8AC3E}">
        <p14:creationId xmlns:p14="http://schemas.microsoft.com/office/powerpoint/2010/main" val="2621671389"/>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lowchart: Document 15">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5942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76BDF8F-EED5-AC19-024E-4D19F9FCB16F}"/>
              </a:ext>
            </a:extLst>
          </p:cNvPr>
          <p:cNvSpPr>
            <a:spLocks noGrp="1"/>
          </p:cNvSpPr>
          <p:nvPr>
            <p:ph type="title"/>
          </p:nvPr>
        </p:nvSpPr>
        <p:spPr>
          <a:xfrm>
            <a:off x="838199" y="171162"/>
            <a:ext cx="2953215" cy="2371148"/>
          </a:xfrm>
        </p:spPr>
        <p:txBody>
          <a:bodyPr vert="horz" lIns="91440" tIns="45720" rIns="91440" bIns="45720" rtlCol="0" anchor="ctr">
            <a:normAutofit/>
          </a:bodyPr>
          <a:lstStyle/>
          <a:p>
            <a:r>
              <a:rPr lang="en-US" sz="3200" kern="1200" dirty="0">
                <a:solidFill>
                  <a:srgbClr val="FFFFFF"/>
                </a:solidFill>
                <a:latin typeface="+mj-lt"/>
                <a:ea typeface="+mj-ea"/>
                <a:cs typeface="+mj-cs"/>
              </a:rPr>
              <a:t>Bowen Curve Predictions  (</a:t>
            </a:r>
            <a:r>
              <a:rPr lang="en-US" sz="3200" i="1" kern="1200" dirty="0">
                <a:solidFill>
                  <a:srgbClr val="FFFFFF"/>
                </a:solidFill>
                <a:latin typeface="+mj-lt"/>
                <a:ea typeface="+mj-ea"/>
                <a:cs typeface="+mj-cs"/>
              </a:rPr>
              <a:t>P</a:t>
            </a:r>
            <a:r>
              <a:rPr lang="en-US" sz="3200" i="1" kern="1200" baseline="-25000" dirty="0">
                <a:solidFill>
                  <a:srgbClr val="FFFFFF"/>
                </a:solidFill>
                <a:latin typeface="+mj-lt"/>
                <a:ea typeface="+mj-ea"/>
                <a:cs typeface="+mj-cs"/>
              </a:rPr>
              <a:t>s</a:t>
            </a:r>
            <a:r>
              <a:rPr lang="en-US" sz="3200" kern="1200" dirty="0">
                <a:solidFill>
                  <a:srgbClr val="FFFFFF"/>
                </a:solidFill>
                <a:latin typeface="+mj-lt"/>
                <a:ea typeface="+mj-ea"/>
                <a:cs typeface="+mj-cs"/>
              </a:rPr>
              <a:t>) - Survivability</a:t>
            </a:r>
          </a:p>
        </p:txBody>
      </p:sp>
      <p:grpSp>
        <p:nvGrpSpPr>
          <p:cNvPr id="7" name="Group 6">
            <a:extLst>
              <a:ext uri="{FF2B5EF4-FFF2-40B4-BE49-F238E27FC236}">
                <a16:creationId xmlns:a16="http://schemas.microsoft.com/office/drawing/2014/main" id="{1E692CA0-A5D5-585F-E657-F0C900D95F02}"/>
              </a:ext>
            </a:extLst>
          </p:cNvPr>
          <p:cNvGrpSpPr/>
          <p:nvPr/>
        </p:nvGrpSpPr>
        <p:grpSpPr>
          <a:xfrm>
            <a:off x="4120845" y="861036"/>
            <a:ext cx="7933731" cy="5698133"/>
            <a:chOff x="4207933" y="861036"/>
            <a:chExt cx="7933731" cy="5698133"/>
          </a:xfrm>
        </p:grpSpPr>
        <p:grpSp>
          <p:nvGrpSpPr>
            <p:cNvPr id="49" name="Group 48">
              <a:extLst>
                <a:ext uri="{FF2B5EF4-FFF2-40B4-BE49-F238E27FC236}">
                  <a16:creationId xmlns:a16="http://schemas.microsoft.com/office/drawing/2014/main" id="{F8944496-1C11-8A8D-F05C-A51EBD1B2912}"/>
                </a:ext>
              </a:extLst>
            </p:cNvPr>
            <p:cNvGrpSpPr/>
            <p:nvPr/>
          </p:nvGrpSpPr>
          <p:grpSpPr>
            <a:xfrm>
              <a:off x="4207933" y="986432"/>
              <a:ext cx="7849013" cy="4886111"/>
              <a:chOff x="4207933" y="986432"/>
              <a:chExt cx="7849013" cy="4886111"/>
            </a:xfrm>
          </p:grpSpPr>
          <p:grpSp>
            <p:nvGrpSpPr>
              <p:cNvPr id="28" name="Group 27">
                <a:extLst>
                  <a:ext uri="{FF2B5EF4-FFF2-40B4-BE49-F238E27FC236}">
                    <a16:creationId xmlns:a16="http://schemas.microsoft.com/office/drawing/2014/main" id="{F6430686-750B-6900-65CC-6BE119B9E068}"/>
                  </a:ext>
                </a:extLst>
              </p:cNvPr>
              <p:cNvGrpSpPr/>
              <p:nvPr/>
            </p:nvGrpSpPr>
            <p:grpSpPr>
              <a:xfrm>
                <a:off x="4207933" y="986432"/>
                <a:ext cx="7849013" cy="4886111"/>
                <a:chOff x="4207933" y="986432"/>
                <a:chExt cx="7849013" cy="4886111"/>
              </a:xfrm>
            </p:grpSpPr>
            <p:pic>
              <p:nvPicPr>
                <p:cNvPr id="11" name="Picture 10" descr="A graph of different colors&#10;&#10;Description automatically generated">
                  <a:extLst>
                    <a:ext uri="{FF2B5EF4-FFF2-40B4-BE49-F238E27FC236}">
                      <a16:creationId xmlns:a16="http://schemas.microsoft.com/office/drawing/2014/main" id="{6485EA28-366A-CE45-AA8E-E81A434D68A2}"/>
                    </a:ext>
                  </a:extLst>
                </p:cNvPr>
                <p:cNvPicPr>
                  <a:picLocks noChangeAspect="1"/>
                </p:cNvPicPr>
                <p:nvPr/>
              </p:nvPicPr>
              <p:blipFill>
                <a:blip r:embed="rId2"/>
                <a:stretch>
                  <a:fillRect/>
                </a:stretch>
              </p:blipFill>
              <p:spPr>
                <a:xfrm>
                  <a:off x="4207933" y="986432"/>
                  <a:ext cx="7347537" cy="4886111"/>
                </a:xfrm>
                <a:prstGeom prst="rect">
                  <a:avLst/>
                </a:prstGeom>
              </p:spPr>
            </p:pic>
            <p:sp>
              <p:nvSpPr>
                <p:cNvPr id="12" name="Dodecagon 11">
                  <a:extLst>
                    <a:ext uri="{FF2B5EF4-FFF2-40B4-BE49-F238E27FC236}">
                      <a16:creationId xmlns:a16="http://schemas.microsoft.com/office/drawing/2014/main" id="{FD1A0DBC-04D9-D028-F5BC-FC065A758365}"/>
                    </a:ext>
                  </a:extLst>
                </p:cNvPr>
                <p:cNvSpPr/>
                <p:nvPr/>
              </p:nvSpPr>
              <p:spPr>
                <a:xfrm>
                  <a:off x="8433481" y="4559645"/>
                  <a:ext cx="247135" cy="185351"/>
                </a:xfrm>
                <a:prstGeom prst="dodecagon">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1</a:t>
                  </a:r>
                </a:p>
              </p:txBody>
            </p:sp>
            <p:sp>
              <p:nvSpPr>
                <p:cNvPr id="13" name="Dodecagon 12">
                  <a:extLst>
                    <a:ext uri="{FF2B5EF4-FFF2-40B4-BE49-F238E27FC236}">
                      <a16:creationId xmlns:a16="http://schemas.microsoft.com/office/drawing/2014/main" id="{EA05A099-29FF-9BFD-C120-6A41E65B3537}"/>
                    </a:ext>
                  </a:extLst>
                </p:cNvPr>
                <p:cNvSpPr/>
                <p:nvPr/>
              </p:nvSpPr>
              <p:spPr>
                <a:xfrm>
                  <a:off x="8436724" y="4744996"/>
                  <a:ext cx="247135" cy="185351"/>
                </a:xfrm>
                <a:prstGeom prst="dodecagon">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2</a:t>
                  </a:r>
                </a:p>
              </p:txBody>
            </p:sp>
            <p:sp>
              <p:nvSpPr>
                <p:cNvPr id="15" name="Dodecagon 14">
                  <a:extLst>
                    <a:ext uri="{FF2B5EF4-FFF2-40B4-BE49-F238E27FC236}">
                      <a16:creationId xmlns:a16="http://schemas.microsoft.com/office/drawing/2014/main" id="{7FAF5B8D-E0C4-8D5B-D40E-B50D535AFC8E}"/>
                    </a:ext>
                  </a:extLst>
                </p:cNvPr>
                <p:cNvSpPr/>
                <p:nvPr/>
              </p:nvSpPr>
              <p:spPr>
                <a:xfrm>
                  <a:off x="8240490" y="3954164"/>
                  <a:ext cx="247135" cy="185351"/>
                </a:xfrm>
                <a:prstGeom prst="dodecagon">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4</a:t>
                  </a:r>
                </a:p>
              </p:txBody>
            </p:sp>
            <p:sp>
              <p:nvSpPr>
                <p:cNvPr id="17" name="Dodecagon 16">
                  <a:extLst>
                    <a:ext uri="{FF2B5EF4-FFF2-40B4-BE49-F238E27FC236}">
                      <a16:creationId xmlns:a16="http://schemas.microsoft.com/office/drawing/2014/main" id="{3D91A1A1-13F1-5F87-9434-BEE5F29175BA}"/>
                    </a:ext>
                  </a:extLst>
                </p:cNvPr>
                <p:cNvSpPr/>
                <p:nvPr/>
              </p:nvSpPr>
              <p:spPr>
                <a:xfrm>
                  <a:off x="8402301" y="4527576"/>
                  <a:ext cx="247135" cy="185351"/>
                </a:xfrm>
                <a:prstGeom prst="dodecagon">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5</a:t>
                  </a:r>
                </a:p>
              </p:txBody>
            </p:sp>
            <p:sp>
              <p:nvSpPr>
                <p:cNvPr id="19" name="Dodecagon 18">
                  <a:extLst>
                    <a:ext uri="{FF2B5EF4-FFF2-40B4-BE49-F238E27FC236}">
                      <a16:creationId xmlns:a16="http://schemas.microsoft.com/office/drawing/2014/main" id="{E1F2AD7B-98B7-2393-E7FC-D01C30B40B0C}"/>
                    </a:ext>
                  </a:extLst>
                </p:cNvPr>
                <p:cNvSpPr/>
                <p:nvPr/>
              </p:nvSpPr>
              <p:spPr>
                <a:xfrm>
                  <a:off x="8394944" y="4423720"/>
                  <a:ext cx="247135" cy="185351"/>
                </a:xfrm>
                <a:prstGeom prst="dodecagon">
                  <a:avLst/>
                </a:prstGeom>
                <a:solidFill>
                  <a:schemeClr val="tx1">
                    <a:lumMod val="95000"/>
                    <a:lumOff val="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7</a:t>
                  </a:r>
                </a:p>
              </p:txBody>
            </p:sp>
            <p:sp>
              <p:nvSpPr>
                <p:cNvPr id="20" name="Dodecagon 19">
                  <a:extLst>
                    <a:ext uri="{FF2B5EF4-FFF2-40B4-BE49-F238E27FC236}">
                      <a16:creationId xmlns:a16="http://schemas.microsoft.com/office/drawing/2014/main" id="{653C8C63-C142-C77D-2FB3-78A8DB86E579}"/>
                    </a:ext>
                  </a:extLst>
                </p:cNvPr>
                <p:cNvSpPr/>
                <p:nvPr/>
              </p:nvSpPr>
              <p:spPr>
                <a:xfrm>
                  <a:off x="8472320" y="4952747"/>
                  <a:ext cx="247135" cy="185351"/>
                </a:xfrm>
                <a:prstGeom prst="dodecagon">
                  <a:avLst/>
                </a:prstGeom>
                <a:solidFill>
                  <a:schemeClr val="tx1">
                    <a:lumMod val="95000"/>
                    <a:lumOff val="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8</a:t>
                  </a:r>
                </a:p>
              </p:txBody>
            </p:sp>
            <p:sp>
              <p:nvSpPr>
                <p:cNvPr id="18" name="Dodecagon 17">
                  <a:extLst>
                    <a:ext uri="{FF2B5EF4-FFF2-40B4-BE49-F238E27FC236}">
                      <a16:creationId xmlns:a16="http://schemas.microsoft.com/office/drawing/2014/main" id="{E1DAEF95-AE43-5CE0-B5BE-D30FBD526040}"/>
                    </a:ext>
                  </a:extLst>
                </p:cNvPr>
                <p:cNvSpPr/>
                <p:nvPr/>
              </p:nvSpPr>
              <p:spPr>
                <a:xfrm>
                  <a:off x="8538519" y="4981316"/>
                  <a:ext cx="247135" cy="185351"/>
                </a:xfrm>
                <a:prstGeom prst="dodecagon">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6</a:t>
                  </a:r>
                </a:p>
              </p:txBody>
            </p:sp>
            <p:sp>
              <p:nvSpPr>
                <p:cNvPr id="14" name="Dodecagon 13">
                  <a:extLst>
                    <a:ext uri="{FF2B5EF4-FFF2-40B4-BE49-F238E27FC236}">
                      <a16:creationId xmlns:a16="http://schemas.microsoft.com/office/drawing/2014/main" id="{FF7DBC89-657F-9EEF-8B20-8AA3429AE0A7}"/>
                    </a:ext>
                  </a:extLst>
                </p:cNvPr>
                <p:cNvSpPr/>
                <p:nvPr/>
              </p:nvSpPr>
              <p:spPr>
                <a:xfrm>
                  <a:off x="8291384" y="4298092"/>
                  <a:ext cx="247135" cy="185351"/>
                </a:xfrm>
                <a:prstGeom prst="dodecagon">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3</a:t>
                  </a:r>
                </a:p>
              </p:txBody>
            </p:sp>
            <p:sp>
              <p:nvSpPr>
                <p:cNvPr id="23" name="TextBox 22">
                  <a:extLst>
                    <a:ext uri="{FF2B5EF4-FFF2-40B4-BE49-F238E27FC236}">
                      <a16:creationId xmlns:a16="http://schemas.microsoft.com/office/drawing/2014/main" id="{47BC109B-FE25-9300-9364-DC8F25F2F1EE}"/>
                    </a:ext>
                  </a:extLst>
                </p:cNvPr>
                <p:cNvSpPr txBox="1"/>
                <p:nvPr/>
              </p:nvSpPr>
              <p:spPr>
                <a:xfrm>
                  <a:off x="10939845" y="3398405"/>
                  <a:ext cx="111710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1 % death</a:t>
                  </a:r>
                </a:p>
              </p:txBody>
            </p:sp>
            <p:sp>
              <p:nvSpPr>
                <p:cNvPr id="25" name="TextBox 24">
                  <a:extLst>
                    <a:ext uri="{FF2B5EF4-FFF2-40B4-BE49-F238E27FC236}">
                      <a16:creationId xmlns:a16="http://schemas.microsoft.com/office/drawing/2014/main" id="{29946BD1-35D0-055B-376A-2035DBAD3A8C}"/>
                    </a:ext>
                  </a:extLst>
                </p:cNvPr>
                <p:cNvSpPr txBox="1"/>
                <p:nvPr/>
              </p:nvSpPr>
              <p:spPr>
                <a:xfrm>
                  <a:off x="8288135" y="2221136"/>
                  <a:ext cx="65594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10 m</a:t>
                  </a:r>
                </a:p>
              </p:txBody>
            </p:sp>
            <p:cxnSp>
              <p:nvCxnSpPr>
                <p:cNvPr id="27" name="Straight Arrow Connector 26">
                  <a:extLst>
                    <a:ext uri="{FF2B5EF4-FFF2-40B4-BE49-F238E27FC236}">
                      <a16:creationId xmlns:a16="http://schemas.microsoft.com/office/drawing/2014/main" id="{5486A3E9-0711-5179-AAB1-D6A71604EF9A}"/>
                    </a:ext>
                  </a:extLst>
                </p:cNvPr>
                <p:cNvCxnSpPr>
                  <a:cxnSpLocks/>
                </p:cNvCxnSpPr>
                <p:nvPr/>
              </p:nvCxnSpPr>
              <p:spPr>
                <a:xfrm flipH="1">
                  <a:off x="8219761" y="2559908"/>
                  <a:ext cx="213720" cy="3810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sp>
            <p:nvSpPr>
              <p:cNvPr id="29" name="TextBox 28">
                <a:extLst>
                  <a:ext uri="{FF2B5EF4-FFF2-40B4-BE49-F238E27FC236}">
                    <a16:creationId xmlns:a16="http://schemas.microsoft.com/office/drawing/2014/main" id="{1A6FE014-AC01-A77A-A968-27A447B4B54B}"/>
                  </a:ext>
                </a:extLst>
              </p:cNvPr>
              <p:cNvSpPr txBox="1"/>
              <p:nvPr/>
            </p:nvSpPr>
            <p:spPr>
              <a:xfrm>
                <a:off x="8372614" y="1918884"/>
                <a:ext cx="538930"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5 m</a:t>
                </a:r>
              </a:p>
            </p:txBody>
          </p:sp>
          <p:cxnSp>
            <p:nvCxnSpPr>
              <p:cNvPr id="30" name="Straight Arrow Connector 29">
                <a:extLst>
                  <a:ext uri="{FF2B5EF4-FFF2-40B4-BE49-F238E27FC236}">
                    <a16:creationId xmlns:a16="http://schemas.microsoft.com/office/drawing/2014/main" id="{14E06D4C-AF7C-63C9-0991-9CAC2FD8C1A3}"/>
                  </a:ext>
                </a:extLst>
              </p:cNvPr>
              <p:cNvCxnSpPr>
                <a:cxnSpLocks/>
              </p:cNvCxnSpPr>
              <p:nvPr/>
            </p:nvCxnSpPr>
            <p:spPr>
              <a:xfrm flipH="1">
                <a:off x="8121789" y="2177003"/>
                <a:ext cx="365836" cy="3150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BBB7006B-7A60-7ACB-1B19-5CBF921A15D1}"/>
                  </a:ext>
                </a:extLst>
              </p:cNvPr>
              <p:cNvSpPr txBox="1"/>
              <p:nvPr/>
            </p:nvSpPr>
            <p:spPr>
              <a:xfrm>
                <a:off x="7073719" y="1330881"/>
                <a:ext cx="538930"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2 m</a:t>
                </a:r>
              </a:p>
            </p:txBody>
          </p:sp>
          <p:cxnSp>
            <p:nvCxnSpPr>
              <p:cNvPr id="41" name="Straight Arrow Connector 40">
                <a:extLst>
                  <a:ext uri="{FF2B5EF4-FFF2-40B4-BE49-F238E27FC236}">
                    <a16:creationId xmlns:a16="http://schemas.microsoft.com/office/drawing/2014/main" id="{580C3205-8B11-F047-D2AF-D93C19ED7793}"/>
                  </a:ext>
                </a:extLst>
              </p:cNvPr>
              <p:cNvCxnSpPr>
                <a:cxnSpLocks/>
                <a:stCxn id="40" idx="1"/>
              </p:cNvCxnSpPr>
              <p:nvPr/>
            </p:nvCxnSpPr>
            <p:spPr>
              <a:xfrm flipH="1" flipV="1">
                <a:off x="6770914" y="1436914"/>
                <a:ext cx="302805" cy="7863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5" name="Oval 44">
                <a:extLst>
                  <a:ext uri="{FF2B5EF4-FFF2-40B4-BE49-F238E27FC236}">
                    <a16:creationId xmlns:a16="http://schemas.microsoft.com/office/drawing/2014/main" id="{0FEAE15F-EF6E-B98F-9DEA-10C430D3A85A}"/>
                  </a:ext>
                </a:extLst>
              </p:cNvPr>
              <p:cNvSpPr/>
              <p:nvPr/>
            </p:nvSpPr>
            <p:spPr>
              <a:xfrm>
                <a:off x="6727374" y="1367622"/>
                <a:ext cx="130628" cy="158811"/>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 name="Oval 45">
                <a:extLst>
                  <a:ext uri="{FF2B5EF4-FFF2-40B4-BE49-F238E27FC236}">
                    <a16:creationId xmlns:a16="http://schemas.microsoft.com/office/drawing/2014/main" id="{C1D426CA-78BA-22EE-2203-2609D43FA5D0}"/>
                  </a:ext>
                </a:extLst>
              </p:cNvPr>
              <p:cNvSpPr/>
              <p:nvPr/>
            </p:nvSpPr>
            <p:spPr>
              <a:xfrm>
                <a:off x="8108864" y="2393183"/>
                <a:ext cx="130628" cy="158811"/>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7" name="Oval 46">
                <a:extLst>
                  <a:ext uri="{FF2B5EF4-FFF2-40B4-BE49-F238E27FC236}">
                    <a16:creationId xmlns:a16="http://schemas.microsoft.com/office/drawing/2014/main" id="{1513A9F7-9FFB-E70A-2299-ED2D588FCF3B}"/>
                  </a:ext>
                </a:extLst>
              </p:cNvPr>
              <p:cNvSpPr/>
              <p:nvPr/>
            </p:nvSpPr>
            <p:spPr>
              <a:xfrm>
                <a:off x="8089133" y="2987624"/>
                <a:ext cx="130628" cy="158811"/>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1" name="TextBox 20">
              <a:extLst>
                <a:ext uri="{FF2B5EF4-FFF2-40B4-BE49-F238E27FC236}">
                  <a16:creationId xmlns:a16="http://schemas.microsoft.com/office/drawing/2014/main" id="{541C55DC-575C-604C-5D0D-8D81134A495C}"/>
                </a:ext>
              </a:extLst>
            </p:cNvPr>
            <p:cNvSpPr txBox="1"/>
            <p:nvPr/>
          </p:nvSpPr>
          <p:spPr>
            <a:xfrm>
              <a:off x="10960443" y="2940908"/>
              <a:ext cx="118122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99% death</a:t>
              </a:r>
            </a:p>
          </p:txBody>
        </p:sp>
        <p:sp>
          <p:nvSpPr>
            <p:cNvPr id="22" name="TextBox 21">
              <a:extLst>
                <a:ext uri="{FF2B5EF4-FFF2-40B4-BE49-F238E27FC236}">
                  <a16:creationId xmlns:a16="http://schemas.microsoft.com/office/drawing/2014/main" id="{DABA265C-AE1B-4E57-E0E9-3F8E7F79134E}"/>
                </a:ext>
              </a:extLst>
            </p:cNvPr>
            <p:cNvSpPr txBox="1"/>
            <p:nvPr/>
          </p:nvSpPr>
          <p:spPr>
            <a:xfrm>
              <a:off x="10952204" y="3178629"/>
              <a:ext cx="118122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50% death</a:t>
              </a:r>
            </a:p>
          </p:txBody>
        </p:sp>
        <p:sp>
          <p:nvSpPr>
            <p:cNvPr id="3" name="Oval 2">
              <a:extLst>
                <a:ext uri="{FF2B5EF4-FFF2-40B4-BE49-F238E27FC236}">
                  <a16:creationId xmlns:a16="http://schemas.microsoft.com/office/drawing/2014/main" id="{871C81B1-DAFB-9005-25D8-86741FF68569}"/>
                </a:ext>
              </a:extLst>
            </p:cNvPr>
            <p:cNvSpPr/>
            <p:nvPr/>
          </p:nvSpPr>
          <p:spPr>
            <a:xfrm rot="19828938">
              <a:off x="6899454" y="861036"/>
              <a:ext cx="1779226" cy="4679869"/>
            </a:xfrm>
            <a:prstGeom prst="ellipse">
              <a:avLst/>
            </a:prstGeom>
            <a:noFill/>
            <a:ln w="38100">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5" name="Straight Arrow Connector 4">
              <a:extLst>
                <a:ext uri="{FF2B5EF4-FFF2-40B4-BE49-F238E27FC236}">
                  <a16:creationId xmlns:a16="http://schemas.microsoft.com/office/drawing/2014/main" id="{0135DE6A-00D6-EF80-77DB-B1F8D02B0CE2}"/>
                </a:ext>
              </a:extLst>
            </p:cNvPr>
            <p:cNvCxnSpPr/>
            <p:nvPr/>
          </p:nvCxnSpPr>
          <p:spPr>
            <a:xfrm flipH="1" flipV="1">
              <a:off x="9111343" y="4981316"/>
              <a:ext cx="1273628" cy="98405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54D98AFD-CD8F-F96E-D25A-28D9421F3487}"/>
                </a:ext>
              </a:extLst>
            </p:cNvPr>
            <p:cNvSpPr txBox="1"/>
            <p:nvPr/>
          </p:nvSpPr>
          <p:spPr>
            <a:xfrm>
              <a:off x="9634445" y="5912838"/>
              <a:ext cx="1501052" cy="64633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Incident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overpressures</a:t>
              </a:r>
            </a:p>
          </p:txBody>
        </p:sp>
      </p:grpSp>
    </p:spTree>
    <p:extLst>
      <p:ext uri="{BB962C8B-B14F-4D97-AF65-F5344CB8AC3E}">
        <p14:creationId xmlns:p14="http://schemas.microsoft.com/office/powerpoint/2010/main" val="2258691788"/>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lowchart: Document 15">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5942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76BDF8F-EED5-AC19-024E-4D19F9FCB16F}"/>
              </a:ext>
            </a:extLst>
          </p:cNvPr>
          <p:cNvSpPr>
            <a:spLocks noGrp="1"/>
          </p:cNvSpPr>
          <p:nvPr>
            <p:ph type="title"/>
          </p:nvPr>
        </p:nvSpPr>
        <p:spPr>
          <a:xfrm>
            <a:off x="838200" y="171162"/>
            <a:ext cx="2922880" cy="2371148"/>
          </a:xfrm>
        </p:spPr>
        <p:txBody>
          <a:bodyPr vert="horz" lIns="91440" tIns="45720" rIns="91440" bIns="45720" rtlCol="0" anchor="ctr">
            <a:normAutofit/>
          </a:bodyPr>
          <a:lstStyle/>
          <a:p>
            <a:r>
              <a:rPr lang="en-US" sz="3200" kern="1200" dirty="0">
                <a:solidFill>
                  <a:srgbClr val="FFFFFF"/>
                </a:solidFill>
                <a:latin typeface="+mj-lt"/>
                <a:ea typeface="+mj-ea"/>
                <a:cs typeface="+mj-cs"/>
              </a:rPr>
              <a:t>Bowen Curve Predictions (</a:t>
            </a:r>
            <a:r>
              <a:rPr lang="en-US" sz="3200" i="1" kern="1200" dirty="0" err="1">
                <a:solidFill>
                  <a:srgbClr val="FFFFFF"/>
                </a:solidFill>
                <a:latin typeface="+mj-lt"/>
                <a:ea typeface="+mj-ea"/>
                <a:cs typeface="+mj-cs"/>
              </a:rPr>
              <a:t>P</a:t>
            </a:r>
            <a:r>
              <a:rPr lang="en-US" sz="3200" i="1" kern="1200" baseline="-25000" dirty="0" err="1">
                <a:solidFill>
                  <a:srgbClr val="FFFFFF"/>
                </a:solidFill>
                <a:latin typeface="+mj-lt"/>
                <a:ea typeface="+mj-ea"/>
                <a:cs typeface="+mj-cs"/>
              </a:rPr>
              <a:t>r</a:t>
            </a:r>
            <a:r>
              <a:rPr lang="en-US" sz="3200" kern="1200" dirty="0">
                <a:solidFill>
                  <a:srgbClr val="FFFFFF"/>
                </a:solidFill>
                <a:latin typeface="+mj-lt"/>
                <a:ea typeface="+mj-ea"/>
                <a:cs typeface="+mj-cs"/>
              </a:rPr>
              <a:t>) - Survivability</a:t>
            </a:r>
          </a:p>
        </p:txBody>
      </p:sp>
      <p:grpSp>
        <p:nvGrpSpPr>
          <p:cNvPr id="10" name="Group 9">
            <a:extLst>
              <a:ext uri="{FF2B5EF4-FFF2-40B4-BE49-F238E27FC236}">
                <a16:creationId xmlns:a16="http://schemas.microsoft.com/office/drawing/2014/main" id="{1AD3F0E7-70D0-77C3-543F-75F0E7540F34}"/>
              </a:ext>
            </a:extLst>
          </p:cNvPr>
          <p:cNvGrpSpPr/>
          <p:nvPr/>
        </p:nvGrpSpPr>
        <p:grpSpPr>
          <a:xfrm>
            <a:off x="4207933" y="616125"/>
            <a:ext cx="7933731" cy="5943044"/>
            <a:chOff x="4207933" y="616125"/>
            <a:chExt cx="7933731" cy="5943044"/>
          </a:xfrm>
        </p:grpSpPr>
        <p:grpSp>
          <p:nvGrpSpPr>
            <p:cNvPr id="28" name="Group 27">
              <a:extLst>
                <a:ext uri="{FF2B5EF4-FFF2-40B4-BE49-F238E27FC236}">
                  <a16:creationId xmlns:a16="http://schemas.microsoft.com/office/drawing/2014/main" id="{F6430686-750B-6900-65CC-6BE119B9E068}"/>
                </a:ext>
              </a:extLst>
            </p:cNvPr>
            <p:cNvGrpSpPr/>
            <p:nvPr/>
          </p:nvGrpSpPr>
          <p:grpSpPr>
            <a:xfrm>
              <a:off x="4207933" y="986432"/>
              <a:ext cx="7849013" cy="4886111"/>
              <a:chOff x="4207933" y="986432"/>
              <a:chExt cx="7849013" cy="4886111"/>
            </a:xfrm>
          </p:grpSpPr>
          <p:pic>
            <p:nvPicPr>
              <p:cNvPr id="11" name="Picture 10" descr="A graph of different colors&#10;&#10;Description automatically generated">
                <a:extLst>
                  <a:ext uri="{FF2B5EF4-FFF2-40B4-BE49-F238E27FC236}">
                    <a16:creationId xmlns:a16="http://schemas.microsoft.com/office/drawing/2014/main" id="{6485EA28-366A-CE45-AA8E-E81A434D68A2}"/>
                  </a:ext>
                </a:extLst>
              </p:cNvPr>
              <p:cNvPicPr>
                <a:picLocks noChangeAspect="1"/>
              </p:cNvPicPr>
              <p:nvPr/>
            </p:nvPicPr>
            <p:blipFill>
              <a:blip r:embed="rId2"/>
              <a:stretch>
                <a:fillRect/>
              </a:stretch>
            </p:blipFill>
            <p:spPr>
              <a:xfrm>
                <a:off x="4207933" y="986432"/>
                <a:ext cx="7347537" cy="4886111"/>
              </a:xfrm>
              <a:prstGeom prst="rect">
                <a:avLst/>
              </a:prstGeom>
            </p:spPr>
          </p:pic>
          <p:sp>
            <p:nvSpPr>
              <p:cNvPr id="12" name="Dodecagon 11">
                <a:extLst>
                  <a:ext uri="{FF2B5EF4-FFF2-40B4-BE49-F238E27FC236}">
                    <a16:creationId xmlns:a16="http://schemas.microsoft.com/office/drawing/2014/main" id="{FD1A0DBC-04D9-D028-F5BC-FC065A758365}"/>
                  </a:ext>
                </a:extLst>
              </p:cNvPr>
              <p:cNvSpPr/>
              <p:nvPr/>
            </p:nvSpPr>
            <p:spPr>
              <a:xfrm>
                <a:off x="8400826" y="4037128"/>
                <a:ext cx="247135" cy="185351"/>
              </a:xfrm>
              <a:prstGeom prst="dodecagon">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1</a:t>
                </a:r>
              </a:p>
            </p:txBody>
          </p:sp>
          <p:sp>
            <p:nvSpPr>
              <p:cNvPr id="13" name="Dodecagon 12">
                <a:extLst>
                  <a:ext uri="{FF2B5EF4-FFF2-40B4-BE49-F238E27FC236}">
                    <a16:creationId xmlns:a16="http://schemas.microsoft.com/office/drawing/2014/main" id="{EA05A099-29FF-9BFD-C120-6A41E65B3537}"/>
                  </a:ext>
                </a:extLst>
              </p:cNvPr>
              <p:cNvSpPr/>
              <p:nvPr/>
            </p:nvSpPr>
            <p:spPr>
              <a:xfrm>
                <a:off x="8436724" y="4363986"/>
                <a:ext cx="247135" cy="185351"/>
              </a:xfrm>
              <a:prstGeom prst="dodecagon">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2</a:t>
                </a:r>
              </a:p>
            </p:txBody>
          </p:sp>
          <p:sp>
            <p:nvSpPr>
              <p:cNvPr id="15" name="Dodecagon 14">
                <a:extLst>
                  <a:ext uri="{FF2B5EF4-FFF2-40B4-BE49-F238E27FC236}">
                    <a16:creationId xmlns:a16="http://schemas.microsoft.com/office/drawing/2014/main" id="{7FAF5B8D-E0C4-8D5B-D40E-B50D535AFC8E}"/>
                  </a:ext>
                </a:extLst>
              </p:cNvPr>
              <p:cNvSpPr/>
              <p:nvPr/>
            </p:nvSpPr>
            <p:spPr>
              <a:xfrm>
                <a:off x="8207682" y="3375771"/>
                <a:ext cx="247135" cy="185351"/>
              </a:xfrm>
              <a:prstGeom prst="dodecagon">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4</a:t>
                </a:r>
              </a:p>
            </p:txBody>
          </p:sp>
          <p:sp>
            <p:nvSpPr>
              <p:cNvPr id="17" name="Dodecagon 16">
                <a:extLst>
                  <a:ext uri="{FF2B5EF4-FFF2-40B4-BE49-F238E27FC236}">
                    <a16:creationId xmlns:a16="http://schemas.microsoft.com/office/drawing/2014/main" id="{3D91A1A1-13F1-5F87-9434-BEE5F29175BA}"/>
                  </a:ext>
                </a:extLst>
              </p:cNvPr>
              <p:cNvSpPr/>
              <p:nvPr/>
            </p:nvSpPr>
            <p:spPr>
              <a:xfrm>
                <a:off x="8478499" y="4026832"/>
                <a:ext cx="247135" cy="185351"/>
              </a:xfrm>
              <a:prstGeom prst="dodecagon">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5</a:t>
                </a:r>
              </a:p>
            </p:txBody>
          </p:sp>
          <p:sp>
            <p:nvSpPr>
              <p:cNvPr id="19" name="Dodecagon 18">
                <a:extLst>
                  <a:ext uri="{FF2B5EF4-FFF2-40B4-BE49-F238E27FC236}">
                    <a16:creationId xmlns:a16="http://schemas.microsoft.com/office/drawing/2014/main" id="{E1F2AD7B-98B7-2393-E7FC-D01C30B40B0C}"/>
                  </a:ext>
                </a:extLst>
              </p:cNvPr>
              <p:cNvSpPr/>
              <p:nvPr/>
            </p:nvSpPr>
            <p:spPr>
              <a:xfrm>
                <a:off x="8536462" y="4249544"/>
                <a:ext cx="247135" cy="185351"/>
              </a:xfrm>
              <a:prstGeom prst="dodecagon">
                <a:avLst/>
              </a:prstGeom>
              <a:solidFill>
                <a:schemeClr val="tx1">
                  <a:lumMod val="95000"/>
                  <a:lumOff val="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7</a:t>
                </a:r>
              </a:p>
            </p:txBody>
          </p:sp>
          <p:sp>
            <p:nvSpPr>
              <p:cNvPr id="20" name="Dodecagon 19">
                <a:extLst>
                  <a:ext uri="{FF2B5EF4-FFF2-40B4-BE49-F238E27FC236}">
                    <a16:creationId xmlns:a16="http://schemas.microsoft.com/office/drawing/2014/main" id="{653C8C63-C142-C77D-2FB3-78A8DB86E579}"/>
                  </a:ext>
                </a:extLst>
              </p:cNvPr>
              <p:cNvSpPr/>
              <p:nvPr/>
            </p:nvSpPr>
            <p:spPr>
              <a:xfrm>
                <a:off x="8504978" y="4452001"/>
                <a:ext cx="247135" cy="185351"/>
              </a:xfrm>
              <a:prstGeom prst="dodecagon">
                <a:avLst/>
              </a:prstGeom>
              <a:solidFill>
                <a:schemeClr val="tx1">
                  <a:lumMod val="95000"/>
                  <a:lumOff val="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8</a:t>
                </a:r>
              </a:p>
            </p:txBody>
          </p:sp>
          <p:sp>
            <p:nvSpPr>
              <p:cNvPr id="18" name="Dodecagon 17">
                <a:extLst>
                  <a:ext uri="{FF2B5EF4-FFF2-40B4-BE49-F238E27FC236}">
                    <a16:creationId xmlns:a16="http://schemas.microsoft.com/office/drawing/2014/main" id="{E1DAEF95-AE43-5CE0-B5BE-D30FBD526040}"/>
                  </a:ext>
                </a:extLst>
              </p:cNvPr>
              <p:cNvSpPr/>
              <p:nvPr/>
            </p:nvSpPr>
            <p:spPr>
              <a:xfrm>
                <a:off x="8538519" y="4480566"/>
                <a:ext cx="247135" cy="185351"/>
              </a:xfrm>
              <a:prstGeom prst="dodecagon">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6</a:t>
                </a:r>
              </a:p>
            </p:txBody>
          </p:sp>
          <p:sp>
            <p:nvSpPr>
              <p:cNvPr id="14" name="Dodecagon 13">
                <a:extLst>
                  <a:ext uri="{FF2B5EF4-FFF2-40B4-BE49-F238E27FC236}">
                    <a16:creationId xmlns:a16="http://schemas.microsoft.com/office/drawing/2014/main" id="{FF7DBC89-657F-9EEF-8B20-8AA3429AE0A7}"/>
                  </a:ext>
                </a:extLst>
              </p:cNvPr>
              <p:cNvSpPr/>
              <p:nvPr/>
            </p:nvSpPr>
            <p:spPr>
              <a:xfrm>
                <a:off x="8367584" y="3819120"/>
                <a:ext cx="247135" cy="185351"/>
              </a:xfrm>
              <a:prstGeom prst="dodecagon">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3</a:t>
                </a:r>
              </a:p>
            </p:txBody>
          </p:sp>
          <p:sp>
            <p:nvSpPr>
              <p:cNvPr id="23" name="TextBox 22">
                <a:extLst>
                  <a:ext uri="{FF2B5EF4-FFF2-40B4-BE49-F238E27FC236}">
                    <a16:creationId xmlns:a16="http://schemas.microsoft.com/office/drawing/2014/main" id="{47BC109B-FE25-9300-9364-DC8F25F2F1EE}"/>
                  </a:ext>
                </a:extLst>
              </p:cNvPr>
              <p:cNvSpPr txBox="1"/>
              <p:nvPr/>
            </p:nvSpPr>
            <p:spPr>
              <a:xfrm>
                <a:off x="10939845" y="3735863"/>
                <a:ext cx="111710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1 % death</a:t>
                </a:r>
              </a:p>
            </p:txBody>
          </p:sp>
          <p:sp>
            <p:nvSpPr>
              <p:cNvPr id="25" name="TextBox 24">
                <a:extLst>
                  <a:ext uri="{FF2B5EF4-FFF2-40B4-BE49-F238E27FC236}">
                    <a16:creationId xmlns:a16="http://schemas.microsoft.com/office/drawing/2014/main" id="{29946BD1-35D0-055B-376A-2035DBAD3A8C}"/>
                  </a:ext>
                </a:extLst>
              </p:cNvPr>
              <p:cNvSpPr txBox="1"/>
              <p:nvPr/>
            </p:nvSpPr>
            <p:spPr>
              <a:xfrm>
                <a:off x="8803462" y="2013379"/>
                <a:ext cx="65594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10 m</a:t>
                </a:r>
              </a:p>
            </p:txBody>
          </p:sp>
          <p:cxnSp>
            <p:nvCxnSpPr>
              <p:cNvPr id="27" name="Straight Arrow Connector 26">
                <a:extLst>
                  <a:ext uri="{FF2B5EF4-FFF2-40B4-BE49-F238E27FC236}">
                    <a16:creationId xmlns:a16="http://schemas.microsoft.com/office/drawing/2014/main" id="{5486A3E9-0711-5179-AAB1-D6A71604EF9A}"/>
                  </a:ext>
                </a:extLst>
              </p:cNvPr>
              <p:cNvCxnSpPr>
                <a:cxnSpLocks/>
              </p:cNvCxnSpPr>
              <p:nvPr/>
            </p:nvCxnSpPr>
            <p:spPr>
              <a:xfrm flipH="1">
                <a:off x="8208040" y="2305866"/>
                <a:ext cx="602212" cy="1866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sp>
          <p:nvSpPr>
            <p:cNvPr id="29" name="TextBox 28">
              <a:extLst>
                <a:ext uri="{FF2B5EF4-FFF2-40B4-BE49-F238E27FC236}">
                  <a16:creationId xmlns:a16="http://schemas.microsoft.com/office/drawing/2014/main" id="{1A6FE014-AC01-A77A-A968-27A447B4B54B}"/>
                </a:ext>
              </a:extLst>
            </p:cNvPr>
            <p:cNvSpPr txBox="1"/>
            <p:nvPr/>
          </p:nvSpPr>
          <p:spPr>
            <a:xfrm>
              <a:off x="8530279" y="616125"/>
              <a:ext cx="538930"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5 m</a:t>
              </a:r>
            </a:p>
          </p:txBody>
        </p:sp>
        <p:cxnSp>
          <p:nvCxnSpPr>
            <p:cNvPr id="30" name="Straight Arrow Connector 29">
              <a:extLst>
                <a:ext uri="{FF2B5EF4-FFF2-40B4-BE49-F238E27FC236}">
                  <a16:creationId xmlns:a16="http://schemas.microsoft.com/office/drawing/2014/main" id="{14E06D4C-AF7C-63C9-0991-9CAC2FD8C1A3}"/>
                </a:ext>
              </a:extLst>
            </p:cNvPr>
            <p:cNvCxnSpPr>
              <a:cxnSpLocks/>
            </p:cNvCxnSpPr>
            <p:nvPr/>
          </p:nvCxnSpPr>
          <p:spPr>
            <a:xfrm flipH="1">
              <a:off x="8212026" y="946137"/>
              <a:ext cx="365836" cy="3150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9533C6C8-1BF0-5A7E-1065-C218F51FCE1F}"/>
                </a:ext>
              </a:extLst>
            </p:cNvPr>
            <p:cNvSpPr txBox="1"/>
            <p:nvPr/>
          </p:nvSpPr>
          <p:spPr>
            <a:xfrm>
              <a:off x="9312525" y="2230765"/>
              <a:ext cx="65594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21 m</a:t>
              </a:r>
            </a:p>
          </p:txBody>
        </p:sp>
        <p:cxnSp>
          <p:nvCxnSpPr>
            <p:cNvPr id="37" name="Straight Arrow Connector 36">
              <a:extLst>
                <a:ext uri="{FF2B5EF4-FFF2-40B4-BE49-F238E27FC236}">
                  <a16:creationId xmlns:a16="http://schemas.microsoft.com/office/drawing/2014/main" id="{23B3F192-8697-C452-7E88-7775A7EEDCA7}"/>
                </a:ext>
              </a:extLst>
            </p:cNvPr>
            <p:cNvCxnSpPr>
              <a:cxnSpLocks/>
            </p:cNvCxnSpPr>
            <p:nvPr/>
          </p:nvCxnSpPr>
          <p:spPr>
            <a:xfrm flipH="1">
              <a:off x="8436722" y="2587724"/>
              <a:ext cx="1142116" cy="6903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 name="Oval 45">
              <a:extLst>
                <a:ext uri="{FF2B5EF4-FFF2-40B4-BE49-F238E27FC236}">
                  <a16:creationId xmlns:a16="http://schemas.microsoft.com/office/drawing/2014/main" id="{C1D426CA-78BA-22EE-2203-2609D43FA5D0}"/>
                </a:ext>
              </a:extLst>
            </p:cNvPr>
            <p:cNvSpPr/>
            <p:nvPr/>
          </p:nvSpPr>
          <p:spPr>
            <a:xfrm>
              <a:off x="8108864" y="1315487"/>
              <a:ext cx="130628" cy="158811"/>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7" name="Oval 46">
              <a:extLst>
                <a:ext uri="{FF2B5EF4-FFF2-40B4-BE49-F238E27FC236}">
                  <a16:creationId xmlns:a16="http://schemas.microsoft.com/office/drawing/2014/main" id="{1513A9F7-9FFB-E70A-2299-ED2D588FCF3B}"/>
                </a:ext>
              </a:extLst>
            </p:cNvPr>
            <p:cNvSpPr/>
            <p:nvPr/>
          </p:nvSpPr>
          <p:spPr>
            <a:xfrm>
              <a:off x="8090101" y="2464709"/>
              <a:ext cx="130628" cy="158811"/>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 name="Oval 47">
              <a:extLst>
                <a:ext uri="{FF2B5EF4-FFF2-40B4-BE49-F238E27FC236}">
                  <a16:creationId xmlns:a16="http://schemas.microsoft.com/office/drawing/2014/main" id="{B016B329-E0CF-6F01-C6DA-708F1999FE3F}"/>
                </a:ext>
              </a:extLst>
            </p:cNvPr>
            <p:cNvSpPr/>
            <p:nvPr/>
          </p:nvSpPr>
          <p:spPr>
            <a:xfrm>
              <a:off x="8306094" y="3264225"/>
              <a:ext cx="130628" cy="158811"/>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TextBox 20">
              <a:extLst>
                <a:ext uri="{FF2B5EF4-FFF2-40B4-BE49-F238E27FC236}">
                  <a16:creationId xmlns:a16="http://schemas.microsoft.com/office/drawing/2014/main" id="{541C55DC-575C-604C-5D0D-8D81134A495C}"/>
                </a:ext>
              </a:extLst>
            </p:cNvPr>
            <p:cNvSpPr txBox="1"/>
            <p:nvPr/>
          </p:nvSpPr>
          <p:spPr>
            <a:xfrm>
              <a:off x="10960443" y="2940908"/>
              <a:ext cx="118122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99% death</a:t>
              </a:r>
            </a:p>
          </p:txBody>
        </p:sp>
        <p:sp>
          <p:nvSpPr>
            <p:cNvPr id="22" name="TextBox 21">
              <a:extLst>
                <a:ext uri="{FF2B5EF4-FFF2-40B4-BE49-F238E27FC236}">
                  <a16:creationId xmlns:a16="http://schemas.microsoft.com/office/drawing/2014/main" id="{DABA265C-AE1B-4E57-E0E9-3F8E7F79134E}"/>
                </a:ext>
              </a:extLst>
            </p:cNvPr>
            <p:cNvSpPr txBox="1"/>
            <p:nvPr/>
          </p:nvSpPr>
          <p:spPr>
            <a:xfrm>
              <a:off x="10952204" y="3352805"/>
              <a:ext cx="118122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50% death</a:t>
              </a:r>
            </a:p>
          </p:txBody>
        </p:sp>
        <p:sp>
          <p:nvSpPr>
            <p:cNvPr id="3" name="Oval 2">
              <a:extLst>
                <a:ext uri="{FF2B5EF4-FFF2-40B4-BE49-F238E27FC236}">
                  <a16:creationId xmlns:a16="http://schemas.microsoft.com/office/drawing/2014/main" id="{871C81B1-DAFB-9005-25D8-86741FF68569}"/>
                </a:ext>
              </a:extLst>
            </p:cNvPr>
            <p:cNvSpPr/>
            <p:nvPr/>
          </p:nvSpPr>
          <p:spPr>
            <a:xfrm rot="21054303">
              <a:off x="7783977" y="1145412"/>
              <a:ext cx="1167460" cy="3960322"/>
            </a:xfrm>
            <a:prstGeom prst="ellipse">
              <a:avLst/>
            </a:prstGeom>
            <a:noFill/>
            <a:ln w="38100">
              <a:prstDash val="sys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5" name="Straight Arrow Connector 4">
              <a:extLst>
                <a:ext uri="{FF2B5EF4-FFF2-40B4-BE49-F238E27FC236}">
                  <a16:creationId xmlns:a16="http://schemas.microsoft.com/office/drawing/2014/main" id="{0135DE6A-00D6-EF80-77DB-B1F8D02B0CE2}"/>
                </a:ext>
              </a:extLst>
            </p:cNvPr>
            <p:cNvCxnSpPr/>
            <p:nvPr/>
          </p:nvCxnSpPr>
          <p:spPr>
            <a:xfrm flipH="1" flipV="1">
              <a:off x="9111343" y="4981316"/>
              <a:ext cx="1273628" cy="98405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54D98AFD-CD8F-F96E-D25A-28D9421F3487}"/>
                </a:ext>
              </a:extLst>
            </p:cNvPr>
            <p:cNvSpPr txBox="1"/>
            <p:nvPr/>
          </p:nvSpPr>
          <p:spPr>
            <a:xfrm>
              <a:off x="9634445" y="5912838"/>
              <a:ext cx="1501052" cy="64633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Reflected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overpressures</a:t>
              </a:r>
            </a:p>
          </p:txBody>
        </p:sp>
      </p:grpSp>
    </p:spTree>
    <p:extLst>
      <p:ext uri="{BB962C8B-B14F-4D97-AF65-F5344CB8AC3E}">
        <p14:creationId xmlns:p14="http://schemas.microsoft.com/office/powerpoint/2010/main" val="2141732731"/>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Neon Pink Question Mark">
            <a:extLst>
              <a:ext uri="{FF2B5EF4-FFF2-40B4-BE49-F238E27FC236}">
                <a16:creationId xmlns:a16="http://schemas.microsoft.com/office/drawing/2014/main" id="{7D6252C0-5AB5-6392-5AD1-EEF68AD8A37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FBFF10-18D3-CDE7-0601-CAE5788C631C}"/>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Questions?</a:t>
            </a:r>
          </a:p>
        </p:txBody>
      </p:sp>
    </p:spTree>
    <p:extLst>
      <p:ext uri="{BB962C8B-B14F-4D97-AF65-F5344CB8AC3E}">
        <p14:creationId xmlns:p14="http://schemas.microsoft.com/office/powerpoint/2010/main" val="1961610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7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10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83B42C8-54B4-6A1F-B0D3-09885D6E1FEB}"/>
              </a:ext>
            </a:extLst>
          </p:cNvPr>
          <p:cNvSpPr txBox="1">
            <a:spLocks/>
          </p:cNvSpPr>
          <p:nvPr/>
        </p:nvSpPr>
        <p:spPr>
          <a:xfrm>
            <a:off x="6096000" y="31087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Case Study - Beirut</a:t>
            </a:r>
          </a:p>
        </p:txBody>
      </p:sp>
      <p:pic>
        <p:nvPicPr>
          <p:cNvPr id="4" name="Picture 3" descr="A picture containing application&#10;&#10;Description automatically generated">
            <a:extLst>
              <a:ext uri="{FF2B5EF4-FFF2-40B4-BE49-F238E27FC236}">
                <a16:creationId xmlns:a16="http://schemas.microsoft.com/office/drawing/2014/main" id="{D2816F95-A489-E6C2-8CE5-F7C7A7A11004}"/>
              </a:ext>
            </a:extLst>
          </p:cNvPr>
          <p:cNvPicPr>
            <a:picLocks noChangeAspect="1"/>
          </p:cNvPicPr>
          <p:nvPr/>
        </p:nvPicPr>
        <p:blipFill>
          <a:blip r:embed="rId2"/>
          <a:stretch>
            <a:fillRect/>
          </a:stretch>
        </p:blipFill>
        <p:spPr>
          <a:xfrm>
            <a:off x="829089" y="1194300"/>
            <a:ext cx="10533822" cy="4408226"/>
          </a:xfrm>
          <a:prstGeom prst="rect">
            <a:avLst/>
          </a:prstGeom>
        </p:spPr>
      </p:pic>
    </p:spTree>
    <p:extLst>
      <p:ext uri="{BB962C8B-B14F-4D97-AF65-F5344CB8AC3E}">
        <p14:creationId xmlns:p14="http://schemas.microsoft.com/office/powerpoint/2010/main" val="4284059349"/>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4D56677B-C0B7-4DAC-ACAD-8054FF1B59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573887"/>
            <a:ext cx="0" cy="3710227"/>
          </a:xfrm>
          <a:prstGeom prst="line">
            <a:avLst/>
          </a:prstGeom>
          <a:ln w="19050">
            <a:solidFill>
              <a:srgbClr val="4E4E4E"/>
            </a:solidFill>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3B82EEC2-6F4C-396A-F7A9-ECE8C53DB1E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96945" y="1406769"/>
            <a:ext cx="7122514" cy="4237893"/>
          </a:xfrm>
          <a:prstGeom prst="rect">
            <a:avLst/>
          </a:prstGeom>
        </p:spPr>
      </p:pic>
      <p:sp>
        <p:nvSpPr>
          <p:cNvPr id="4" name="Content Placeholder 1">
            <a:extLst>
              <a:ext uri="{FF2B5EF4-FFF2-40B4-BE49-F238E27FC236}">
                <a16:creationId xmlns:a16="http://schemas.microsoft.com/office/drawing/2014/main" id="{AA1F24CD-1025-C1B7-C7CE-97C3326824D7}"/>
              </a:ext>
            </a:extLst>
          </p:cNvPr>
          <p:cNvSpPr txBox="1">
            <a:spLocks/>
          </p:cNvSpPr>
          <p:nvPr/>
        </p:nvSpPr>
        <p:spPr>
          <a:xfrm>
            <a:off x="6096000" y="31087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Case Study - Beirut</a:t>
            </a:r>
          </a:p>
        </p:txBody>
      </p:sp>
      <p:sp>
        <p:nvSpPr>
          <p:cNvPr id="6" name="TextBox 5">
            <a:extLst>
              <a:ext uri="{FF2B5EF4-FFF2-40B4-BE49-F238E27FC236}">
                <a16:creationId xmlns:a16="http://schemas.microsoft.com/office/drawing/2014/main" id="{CBCBEEB0-2522-4716-F1C8-C42CB6A731F7}"/>
              </a:ext>
            </a:extLst>
          </p:cNvPr>
          <p:cNvSpPr txBox="1"/>
          <p:nvPr/>
        </p:nvSpPr>
        <p:spPr>
          <a:xfrm>
            <a:off x="7649308" y="1194300"/>
            <a:ext cx="4245747" cy="5355312"/>
          </a:xfrm>
          <a:prstGeom prst="rect">
            <a:avLst/>
          </a:prstGeom>
          <a:noFill/>
        </p:spPr>
        <p:txBody>
          <a:bodyPr wrap="square">
            <a:spAutoFit/>
          </a:bodyPr>
          <a:lstStyle/>
          <a:p>
            <a:r>
              <a:rPr lang="en-US" sz="1600" dirty="0">
                <a:solidFill>
                  <a:schemeClr val="bg1"/>
                </a:solidFill>
              </a:rPr>
              <a:t>Sensible precautions for the long-terms storage of 2750 </a:t>
            </a:r>
            <a:r>
              <a:rPr lang="en-US" sz="1600" dirty="0" err="1">
                <a:solidFill>
                  <a:schemeClr val="bg1"/>
                </a:solidFill>
              </a:rPr>
              <a:t>tonnes</a:t>
            </a:r>
            <a:r>
              <a:rPr lang="en-US" sz="1600" dirty="0">
                <a:solidFill>
                  <a:schemeClr val="bg1"/>
                </a:solidFill>
              </a:rPr>
              <a:t> of high-density ammonium nitrate (AN) would not appear to have been in place at the port facility. The AN was stored alongside organic fuels, pyrotechnics and flammable materials, and photographic evidence suggests surface contamination with carbonaceous material. It is a well understood explosive engineering fact that contamination, fire and confinement reduce the detonable limits of AN and deflagration to detonation appears to have been the outcome. It is estimated that approximately 50 – 90% of the total storage mass detonated, with a TNT equivalence in the region of 495 – 1030 </a:t>
            </a:r>
            <a:r>
              <a:rPr lang="en-US" sz="1600" dirty="0" err="1">
                <a:solidFill>
                  <a:schemeClr val="bg1"/>
                </a:solidFill>
              </a:rPr>
              <a:t>tonnes</a:t>
            </a:r>
            <a:r>
              <a:rPr lang="en-US" sz="1600" dirty="0">
                <a:solidFill>
                  <a:schemeClr val="bg1"/>
                </a:solidFill>
              </a:rPr>
              <a:t>. Once crater geometry and blast damage have been made available by public census, further refinement of this estimate can be conducted.</a:t>
            </a:r>
          </a:p>
          <a:p>
            <a:endParaRPr lang="en-US" sz="1600" dirty="0">
              <a:solidFill>
                <a:schemeClr val="bg1"/>
              </a:solidFill>
            </a:endParaRPr>
          </a:p>
          <a:p>
            <a:endParaRPr lang="en-US" sz="1600" dirty="0">
              <a:solidFill>
                <a:schemeClr val="bg1"/>
              </a:solidFill>
            </a:endParaRPr>
          </a:p>
          <a:p>
            <a:endParaRPr lang="en-US" sz="1600" dirty="0">
              <a:solidFill>
                <a:schemeClr val="bg1"/>
              </a:solidFill>
            </a:endParaRPr>
          </a:p>
        </p:txBody>
      </p:sp>
    </p:spTree>
    <p:extLst>
      <p:ext uri="{BB962C8B-B14F-4D97-AF65-F5344CB8AC3E}">
        <p14:creationId xmlns:p14="http://schemas.microsoft.com/office/powerpoint/2010/main" val="332404407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GUIDESTITLESHAPE" val="True"/>
</p:tagLst>
</file>

<file path=ppt/tags/tag2.xml><?xml version="1.0" encoding="utf-8"?>
<p:tagLst xmlns:a="http://schemas.openxmlformats.org/drawingml/2006/main" xmlns:r="http://schemas.openxmlformats.org/officeDocument/2006/relationships" xmlns:p="http://schemas.openxmlformats.org/presentationml/2006/main">
  <p:tag name="GUIDESMEASURMENT" val="True"/>
</p:tagLst>
</file>

<file path=ppt/tags/tag3.xml><?xml version="1.0" encoding="utf-8"?>
<p:tagLst xmlns:a="http://schemas.openxmlformats.org/drawingml/2006/main" xmlns:r="http://schemas.openxmlformats.org/officeDocument/2006/relationships" xmlns:p="http://schemas.openxmlformats.org/presentationml/2006/main">
  <p:tag name="GUIDESTITLESHAPE" val="True"/>
</p:tagLst>
</file>

<file path=ppt/tags/tag4.xml><?xml version="1.0" encoding="utf-8"?>
<p:tagLst xmlns:a="http://schemas.openxmlformats.org/drawingml/2006/main" xmlns:r="http://schemas.openxmlformats.org/officeDocument/2006/relationships" xmlns:p="http://schemas.openxmlformats.org/presentationml/2006/main">
  <p:tag name="GUIDESMEASURMENT" val="True"/>
</p:tagLst>
</file>

<file path=ppt/tags/tag5.xml><?xml version="1.0" encoding="utf-8"?>
<p:tagLst xmlns:a="http://schemas.openxmlformats.org/drawingml/2006/main" xmlns:r="http://schemas.openxmlformats.org/officeDocument/2006/relationships" xmlns:p="http://schemas.openxmlformats.org/presentationml/2006/main">
  <p:tag name="GUIDESTITLESHAPE" val="True"/>
</p:tagLst>
</file>

<file path=ppt/tags/tag6.xml><?xml version="1.0" encoding="utf-8"?>
<p:tagLst xmlns:a="http://schemas.openxmlformats.org/drawingml/2006/main" xmlns:r="http://schemas.openxmlformats.org/officeDocument/2006/relationships" xmlns:p="http://schemas.openxmlformats.org/presentationml/2006/main">
  <p:tag name="GUIDESMEASURMENT" val="True"/>
</p:tagLst>
</file>

<file path=ppt/tags/tag7.xml><?xml version="1.0" encoding="utf-8"?>
<p:tagLst xmlns:a="http://schemas.openxmlformats.org/drawingml/2006/main" xmlns:r="http://schemas.openxmlformats.org/officeDocument/2006/relationships" xmlns:p="http://schemas.openxmlformats.org/presentationml/2006/main">
  <p:tag name="GUIDESTITLESHAPE" val="True"/>
</p:tagLst>
</file>

<file path=ppt/tags/tag8.xml><?xml version="1.0" encoding="utf-8"?>
<p:tagLst xmlns:a="http://schemas.openxmlformats.org/drawingml/2006/main" xmlns:r="http://schemas.openxmlformats.org/officeDocument/2006/relationships" xmlns:p="http://schemas.openxmlformats.org/presentationml/2006/main">
  <p:tag name="GUIDESMEASURMENT" val="True"/>
</p:tagLst>
</file>

<file path=ppt/tags/tag9.xml><?xml version="1.0" encoding="utf-8"?>
<p:tagLst xmlns:a="http://schemas.openxmlformats.org/drawingml/2006/main" xmlns:r="http://schemas.openxmlformats.org/officeDocument/2006/relationships" xmlns:p="http://schemas.openxmlformats.org/presentationml/2006/main">
  <p:tag name="GUIDESTITLESHAPE" val="True"/>
</p:tagLst>
</file>

<file path=ppt/tags/tag10.xml><?xml version="1.0" encoding="utf-8"?>
<p:tagLst xmlns:a="http://schemas.openxmlformats.org/drawingml/2006/main" xmlns:r="http://schemas.openxmlformats.org/officeDocument/2006/relationships" xmlns:p="http://schemas.openxmlformats.org/presentationml/2006/main">
  <p:tag name="GUIDESMEASURMENT" val="True"/>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DA-Cranfield-Jt Brand UKTemplate-4x3-02">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enceAcademy-Academic-Template-01" id="{D82E088B-C6B3-466C-8FEB-F49EFB6DF171}" vid="{A94AD9F2-B46D-4C17-B4E7-18EAA57F5F1F}"/>
    </a:ext>
  </a:extLst>
</a:theme>
</file>

<file path=ppt/theme/theme23.xml><?xml version="1.0" encoding="utf-8"?>
<a:theme xmlns:a="http://schemas.openxmlformats.org/drawingml/2006/main" name="BAE Systems">
  <a:themeElements>
    <a:clrScheme name="BAE 2022">
      <a:dk1>
        <a:srgbClr val="3D4146"/>
      </a:dk1>
      <a:lt1>
        <a:srgbClr val="FFFFFF"/>
      </a:lt1>
      <a:dk2>
        <a:srgbClr val="6C6460"/>
      </a:dk2>
      <a:lt2>
        <a:srgbClr val="E9E3E1"/>
      </a:lt2>
      <a:accent1>
        <a:srgbClr val="007383"/>
      </a:accent1>
      <a:accent2>
        <a:srgbClr val="50BCBD"/>
      </a:accent2>
      <a:accent3>
        <a:srgbClr val="FBBC33"/>
      </a:accent3>
      <a:accent4>
        <a:srgbClr val="00405E"/>
      </a:accent4>
      <a:accent5>
        <a:srgbClr val="86C9E8"/>
      </a:accent5>
      <a:accent6>
        <a:srgbClr val="4D394F"/>
      </a:accent6>
      <a:hlink>
        <a:srgbClr val="0000EE"/>
      </a:hlink>
      <a:folHlink>
        <a:srgbClr val="0000EE"/>
      </a:folHlink>
    </a:clrScheme>
    <a:fontScheme name="_BAE Systems New">
      <a:majorFont>
        <a:latin typeface="Calibri Light"/>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lIns="0" tIns="0" rIns="0" bIns="0" rtlCol="0">
        <a:spAutoFit/>
      </a:bodyPr>
      <a:lstStyle>
        <a:defPPr algn="l">
          <a:defRPr sz="1600" dirty="0" err="1" smtClean="0"/>
        </a:defPPr>
      </a:lstStyle>
    </a:txDef>
  </a:objectDefaults>
  <a:extraClrSchemeLst/>
  <a:custClrLst>
    <a:custClr name="Dark Grey (Warm)">
      <a:srgbClr val="6C6460"/>
    </a:custClr>
    <a:custClr name="Dark Stone">
      <a:srgbClr val="DCA366"/>
    </a:custClr>
    <a:custClr name="Dark Teal">
      <a:srgbClr val="007383"/>
    </a:custClr>
    <a:custClr name="Dark Blue">
      <a:srgbClr val="00405E"/>
    </a:custClr>
    <a:custClr name="Dark Purple">
      <a:srgbClr val="4D394F"/>
    </a:custClr>
    <a:custClr name="Stone">
      <a:srgbClr val="E8C7AA"/>
    </a:custClr>
    <a:custClr name="Teal">
      <a:srgbClr val="50BCBD"/>
    </a:custClr>
    <a:custClr name="Blue">
      <a:srgbClr val="86C9E8"/>
    </a:custClr>
    <a:custClr name="Purple">
      <a:srgbClr val="A6A5CC"/>
    </a:custClr>
    <a:custClr name="Yellow">
      <a:srgbClr val="FBBC33"/>
    </a:custClr>
    <a:custClr name="Dark Grey (Warm) 80%">
      <a:srgbClr val="898380"/>
    </a:custClr>
    <a:custClr name="Dark Stone 80%">
      <a:srgbClr val="E3B685"/>
    </a:custClr>
    <a:custClr name="Dark Teal 80%">
      <a:srgbClr val="338F9C"/>
    </a:custClr>
    <a:custClr name="Dark Blue 80%">
      <a:srgbClr val="33667E"/>
    </a:custClr>
    <a:custClr name="Dark Purple 80%">
      <a:srgbClr val="716072"/>
    </a:custClr>
    <a:custClr name="Stone 80%">
      <a:srgbClr val="EDD2BB"/>
    </a:custClr>
    <a:custClr name="Teal 80%">
      <a:srgbClr val="73C9CA"/>
    </a:custClr>
    <a:custClr name="Blue 80%">
      <a:srgbClr val="9ED4ED"/>
    </a:custClr>
    <a:custClr name="Purple 80%">
      <a:srgbClr val="B8B7D6"/>
    </a:custClr>
    <a:custClr name="Yellow 80%">
      <a:srgbClr val="FCC95C"/>
    </a:custClr>
    <a:custClr name="Dark Grey (Warm) 60%">
      <a:srgbClr val="A7A2A0"/>
    </a:custClr>
    <a:custClr name="Dark Stone 60%">
      <a:srgbClr val="EAC8A3"/>
    </a:custClr>
    <a:custClr name="Dark Teal 60%">
      <a:srgbClr val="66ABB5"/>
    </a:custClr>
    <a:custClr name="Dark Blue 60%">
      <a:srgbClr val="668D9E"/>
    </a:custClr>
    <a:custClr name="Dark Purple 60%">
      <a:srgbClr val="948895"/>
    </a:custClr>
    <a:custClr name="Stone 60%">
      <a:srgbClr val="F1DDCC"/>
    </a:custClr>
    <a:custClr name="Teal 60%">
      <a:srgbClr val="96D7D7"/>
    </a:custClr>
    <a:custClr name="Blue 60%">
      <a:srgbClr val="B6DEF1"/>
    </a:custClr>
    <a:custClr name="Purple 60%">
      <a:srgbClr val="CAC9E0"/>
    </a:custClr>
    <a:custClr name="Yellow 60%">
      <a:srgbClr val="FDD785"/>
    </a:custClr>
    <a:custClr name="Dark Grey (Warm) 40%">
      <a:srgbClr val="C4C1C0"/>
    </a:custClr>
    <a:custClr name="Dark Stone 40%">
      <a:srgbClr val="F1DAC2"/>
    </a:custClr>
    <a:custClr name="Dark Teal 40%">
      <a:srgbClr val="99C7CD"/>
    </a:custClr>
    <a:custClr name="Dark Blue 40%">
      <a:srgbClr val="99B3BF"/>
    </a:custClr>
    <a:custClr name="Dark Purple 40%">
      <a:srgbClr val="B8B0B8"/>
    </a:custClr>
    <a:custClr name="Stone 40%">
      <a:srgbClr val="F6E8DD"/>
    </a:custClr>
    <a:custClr name="Teal 40%">
      <a:srgbClr val="B9E4E5"/>
    </a:custClr>
    <a:custClr name="Blue 40%">
      <a:srgbClr val="CFE9F6"/>
    </a:custClr>
    <a:custClr name="Purple 40%">
      <a:srgbClr val="DCDBEB"/>
    </a:custClr>
    <a:custClr name="Yellow 40%">
      <a:srgbClr val="FDE4AE"/>
    </a:custClr>
    <a:custClr name="Dark Grey (Warm) 20%">
      <a:srgbClr val="E2E0DF"/>
    </a:custClr>
    <a:custClr name="Dark Stone 20%">
      <a:srgbClr val="F8EDE0"/>
    </a:custClr>
    <a:custClr name="Dark Teal 20%">
      <a:srgbClr val="CCE3E6"/>
    </a:custClr>
    <a:custClr name="Dark Blue 20%">
      <a:srgbClr val="CCD9DF"/>
    </a:custClr>
    <a:custClr name="Dark Purple 20%">
      <a:srgbClr val="DBD7DC"/>
    </a:custClr>
    <a:custClr name="Tab Orange">
      <a:srgbClr val="FC4C02"/>
    </a:custClr>
    <a:custClr name="Blue (complete)">
      <a:srgbClr val="56B4E9"/>
    </a:custClr>
    <a:custClr name="Green">
      <a:srgbClr val="009E73"/>
    </a:custClr>
    <a:custClr name="Amber">
      <a:srgbClr val="F0E442"/>
    </a:custClr>
    <a:custClr name="Red">
      <a:srgbClr val="D55E00"/>
    </a:custClr>
  </a:custClrLst>
  <a:extLst>
    <a:ext uri="{05A4C25C-085E-4340-85A3-A5531E510DB2}">
      <thm15:themeFamily xmlns:thm15="http://schemas.microsoft.com/office/thememl/2012/main" name="BAE Systems Presentation_(16x9).potx" id="{2BB5ECAB-2358-4B4E-8317-665FD7BC68BD}" vid="{52B14F02-910C-4C1E-8320-70AE5B675FB1}"/>
    </a:ext>
  </a:extLst>
</a:theme>
</file>

<file path=ppt/theme/theme24.xml><?xml version="1.0" encoding="utf-8"?>
<a:theme xmlns:a="http://schemas.openxmlformats.org/drawingml/2006/main" name="1_BAE Systems">
  <a:themeElements>
    <a:clrScheme name="BAE 2022">
      <a:dk1>
        <a:srgbClr val="3D4146"/>
      </a:dk1>
      <a:lt1>
        <a:srgbClr val="FFFFFF"/>
      </a:lt1>
      <a:dk2>
        <a:srgbClr val="6C6460"/>
      </a:dk2>
      <a:lt2>
        <a:srgbClr val="E9E3E1"/>
      </a:lt2>
      <a:accent1>
        <a:srgbClr val="007383"/>
      </a:accent1>
      <a:accent2>
        <a:srgbClr val="50BCBD"/>
      </a:accent2>
      <a:accent3>
        <a:srgbClr val="FBBC33"/>
      </a:accent3>
      <a:accent4>
        <a:srgbClr val="00405E"/>
      </a:accent4>
      <a:accent5>
        <a:srgbClr val="86C9E8"/>
      </a:accent5>
      <a:accent6>
        <a:srgbClr val="4D394F"/>
      </a:accent6>
      <a:hlink>
        <a:srgbClr val="0000EE"/>
      </a:hlink>
      <a:folHlink>
        <a:srgbClr val="0000EE"/>
      </a:folHlink>
    </a:clrScheme>
    <a:fontScheme name="_BAE Systems New">
      <a:majorFont>
        <a:latin typeface="Calibri Light"/>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lIns="0" tIns="0" rIns="0" bIns="0" rtlCol="0">
        <a:spAutoFit/>
      </a:bodyPr>
      <a:lstStyle>
        <a:defPPr algn="l">
          <a:defRPr sz="1600" dirty="0" err="1" smtClean="0"/>
        </a:defPPr>
      </a:lstStyle>
    </a:txDef>
  </a:objectDefaults>
  <a:extraClrSchemeLst/>
  <a:custClrLst>
    <a:custClr name="Dark Grey (Warm)">
      <a:srgbClr val="6C6460"/>
    </a:custClr>
    <a:custClr name="Dark Stone">
      <a:srgbClr val="DCA366"/>
    </a:custClr>
    <a:custClr name="Dark Teal">
      <a:srgbClr val="007383"/>
    </a:custClr>
    <a:custClr name="Dark Blue">
      <a:srgbClr val="00405E"/>
    </a:custClr>
    <a:custClr name="Dark Purple">
      <a:srgbClr val="4D394F"/>
    </a:custClr>
    <a:custClr name="Stone">
      <a:srgbClr val="E8C7AA"/>
    </a:custClr>
    <a:custClr name="Teal">
      <a:srgbClr val="50BCBD"/>
    </a:custClr>
    <a:custClr name="Blue">
      <a:srgbClr val="86C9E8"/>
    </a:custClr>
    <a:custClr name="Purple">
      <a:srgbClr val="A6A5CC"/>
    </a:custClr>
    <a:custClr name="Yellow">
      <a:srgbClr val="FBBC33"/>
    </a:custClr>
    <a:custClr name="Dark Grey (Warm) 80%">
      <a:srgbClr val="898380"/>
    </a:custClr>
    <a:custClr name="Dark Stone 80%">
      <a:srgbClr val="E3B685"/>
    </a:custClr>
    <a:custClr name="Dark Teal 80%">
      <a:srgbClr val="338F9C"/>
    </a:custClr>
    <a:custClr name="Dark Blue 80%">
      <a:srgbClr val="33667E"/>
    </a:custClr>
    <a:custClr name="Dark Purple 80%">
      <a:srgbClr val="716072"/>
    </a:custClr>
    <a:custClr name="Stone 80%">
      <a:srgbClr val="EDD2BB"/>
    </a:custClr>
    <a:custClr name="Teal 80%">
      <a:srgbClr val="73C9CA"/>
    </a:custClr>
    <a:custClr name="Blue 80%">
      <a:srgbClr val="9ED4ED"/>
    </a:custClr>
    <a:custClr name="Purple 80%">
      <a:srgbClr val="B8B7D6"/>
    </a:custClr>
    <a:custClr name="Yellow 80%">
      <a:srgbClr val="FCC95C"/>
    </a:custClr>
    <a:custClr name="Dark Grey (Warm) 60%">
      <a:srgbClr val="A7A2A0"/>
    </a:custClr>
    <a:custClr name="Dark Stone 60%">
      <a:srgbClr val="EAC8A3"/>
    </a:custClr>
    <a:custClr name="Dark Teal 60%">
      <a:srgbClr val="66ABB5"/>
    </a:custClr>
    <a:custClr name="Dark Blue 60%">
      <a:srgbClr val="668D9E"/>
    </a:custClr>
    <a:custClr name="Dark Purple 60%">
      <a:srgbClr val="948895"/>
    </a:custClr>
    <a:custClr name="Stone 60%">
      <a:srgbClr val="F1DDCC"/>
    </a:custClr>
    <a:custClr name="Teal 60%">
      <a:srgbClr val="96D7D7"/>
    </a:custClr>
    <a:custClr name="Blue 60%">
      <a:srgbClr val="B6DEF1"/>
    </a:custClr>
    <a:custClr name="Purple 60%">
      <a:srgbClr val="CAC9E0"/>
    </a:custClr>
    <a:custClr name="Yellow 60%">
      <a:srgbClr val="FDD785"/>
    </a:custClr>
    <a:custClr name="Dark Grey (Warm) 40%">
      <a:srgbClr val="C4C1C0"/>
    </a:custClr>
    <a:custClr name="Dark Stone 40%">
      <a:srgbClr val="F1DAC2"/>
    </a:custClr>
    <a:custClr name="Dark Teal 40%">
      <a:srgbClr val="99C7CD"/>
    </a:custClr>
    <a:custClr name="Dark Blue 40%">
      <a:srgbClr val="99B3BF"/>
    </a:custClr>
    <a:custClr name="Dark Purple 40%">
      <a:srgbClr val="B8B0B8"/>
    </a:custClr>
    <a:custClr name="Stone 40%">
      <a:srgbClr val="F6E8DD"/>
    </a:custClr>
    <a:custClr name="Teal 40%">
      <a:srgbClr val="B9E4E5"/>
    </a:custClr>
    <a:custClr name="Blue 40%">
      <a:srgbClr val="CFE9F6"/>
    </a:custClr>
    <a:custClr name="Purple 40%">
      <a:srgbClr val="DCDBEB"/>
    </a:custClr>
    <a:custClr name="Yellow 40%">
      <a:srgbClr val="FDE4AE"/>
    </a:custClr>
    <a:custClr name="Dark Grey (Warm) 20%">
      <a:srgbClr val="E2E0DF"/>
    </a:custClr>
    <a:custClr name="Dark Stone 20%">
      <a:srgbClr val="F8EDE0"/>
    </a:custClr>
    <a:custClr name="Dark Teal 20%">
      <a:srgbClr val="CCE3E6"/>
    </a:custClr>
    <a:custClr name="Dark Blue 20%">
      <a:srgbClr val="CCD9DF"/>
    </a:custClr>
    <a:custClr name="Dark Purple 20%">
      <a:srgbClr val="DBD7DC"/>
    </a:custClr>
    <a:custClr name="Tab Orange">
      <a:srgbClr val="FC4C02"/>
    </a:custClr>
    <a:custClr name="Blue (complete)">
      <a:srgbClr val="56B4E9"/>
    </a:custClr>
    <a:custClr name="Green">
      <a:srgbClr val="009E73"/>
    </a:custClr>
    <a:custClr name="Amber">
      <a:srgbClr val="F0E442"/>
    </a:custClr>
    <a:custClr name="Red">
      <a:srgbClr val="D55E00"/>
    </a:custClr>
  </a:custClrLst>
  <a:extLst>
    <a:ext uri="{05A4C25C-085E-4340-85A3-A5531E510DB2}">
      <thm15:themeFamily xmlns:thm15="http://schemas.microsoft.com/office/thememl/2012/main" name="BAE Systems Presentation_(16x9).potx" id="{2BB5ECAB-2358-4B4E-8317-665FD7BC68BD}" vid="{52B14F02-910C-4C1E-8320-70AE5B675FB1}"/>
    </a:ext>
  </a:extLst>
</a:theme>
</file>

<file path=ppt/theme/theme25.xml><?xml version="1.0" encoding="utf-8"?>
<a:theme xmlns:a="http://schemas.openxmlformats.org/drawingml/2006/main" name="2_BAE Systems">
  <a:themeElements>
    <a:clrScheme name="BAE 2022">
      <a:dk1>
        <a:srgbClr val="3D4146"/>
      </a:dk1>
      <a:lt1>
        <a:srgbClr val="FFFFFF"/>
      </a:lt1>
      <a:dk2>
        <a:srgbClr val="6C6460"/>
      </a:dk2>
      <a:lt2>
        <a:srgbClr val="E9E3E1"/>
      </a:lt2>
      <a:accent1>
        <a:srgbClr val="007383"/>
      </a:accent1>
      <a:accent2>
        <a:srgbClr val="50BCBD"/>
      </a:accent2>
      <a:accent3>
        <a:srgbClr val="FBBC33"/>
      </a:accent3>
      <a:accent4>
        <a:srgbClr val="00405E"/>
      </a:accent4>
      <a:accent5>
        <a:srgbClr val="86C9E8"/>
      </a:accent5>
      <a:accent6>
        <a:srgbClr val="4D394F"/>
      </a:accent6>
      <a:hlink>
        <a:srgbClr val="0000EE"/>
      </a:hlink>
      <a:folHlink>
        <a:srgbClr val="0000EE"/>
      </a:folHlink>
    </a:clrScheme>
    <a:fontScheme name="_BAE Systems New">
      <a:majorFont>
        <a:latin typeface="Calibri Light"/>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lIns="0" tIns="0" rIns="0" bIns="0" rtlCol="0">
        <a:spAutoFit/>
      </a:bodyPr>
      <a:lstStyle>
        <a:defPPr algn="l">
          <a:defRPr sz="1600" dirty="0" err="1" smtClean="0"/>
        </a:defPPr>
      </a:lstStyle>
    </a:txDef>
  </a:objectDefaults>
  <a:extraClrSchemeLst/>
  <a:custClrLst>
    <a:custClr name="Dark Grey (Warm)">
      <a:srgbClr val="6C6460"/>
    </a:custClr>
    <a:custClr name="Dark Stone">
      <a:srgbClr val="DCA366"/>
    </a:custClr>
    <a:custClr name="Dark Teal">
      <a:srgbClr val="007383"/>
    </a:custClr>
    <a:custClr name="Dark Blue">
      <a:srgbClr val="00405E"/>
    </a:custClr>
    <a:custClr name="Dark Purple">
      <a:srgbClr val="4D394F"/>
    </a:custClr>
    <a:custClr name="Stone">
      <a:srgbClr val="E8C7AA"/>
    </a:custClr>
    <a:custClr name="Teal">
      <a:srgbClr val="50BCBD"/>
    </a:custClr>
    <a:custClr name="Blue">
      <a:srgbClr val="86C9E8"/>
    </a:custClr>
    <a:custClr name="Purple">
      <a:srgbClr val="A6A5CC"/>
    </a:custClr>
    <a:custClr name="Yellow">
      <a:srgbClr val="FBBC33"/>
    </a:custClr>
    <a:custClr name="Dark Grey (Warm) 80%">
      <a:srgbClr val="898380"/>
    </a:custClr>
    <a:custClr name="Dark Stone 80%">
      <a:srgbClr val="E3B685"/>
    </a:custClr>
    <a:custClr name="Dark Teal 80%">
      <a:srgbClr val="338F9C"/>
    </a:custClr>
    <a:custClr name="Dark Blue 80%">
      <a:srgbClr val="33667E"/>
    </a:custClr>
    <a:custClr name="Dark Purple 80%">
      <a:srgbClr val="716072"/>
    </a:custClr>
    <a:custClr name="Stone 80%">
      <a:srgbClr val="EDD2BB"/>
    </a:custClr>
    <a:custClr name="Teal 80%">
      <a:srgbClr val="73C9CA"/>
    </a:custClr>
    <a:custClr name="Blue 80%">
      <a:srgbClr val="9ED4ED"/>
    </a:custClr>
    <a:custClr name="Purple 80%">
      <a:srgbClr val="B8B7D6"/>
    </a:custClr>
    <a:custClr name="Yellow 80%">
      <a:srgbClr val="FCC95C"/>
    </a:custClr>
    <a:custClr name="Dark Grey (Warm) 60%">
      <a:srgbClr val="A7A2A0"/>
    </a:custClr>
    <a:custClr name="Dark Stone 60%">
      <a:srgbClr val="EAC8A3"/>
    </a:custClr>
    <a:custClr name="Dark Teal 60%">
      <a:srgbClr val="66ABB5"/>
    </a:custClr>
    <a:custClr name="Dark Blue 60%">
      <a:srgbClr val="668D9E"/>
    </a:custClr>
    <a:custClr name="Dark Purple 60%">
      <a:srgbClr val="948895"/>
    </a:custClr>
    <a:custClr name="Stone 60%">
      <a:srgbClr val="F1DDCC"/>
    </a:custClr>
    <a:custClr name="Teal 60%">
      <a:srgbClr val="96D7D7"/>
    </a:custClr>
    <a:custClr name="Blue 60%">
      <a:srgbClr val="B6DEF1"/>
    </a:custClr>
    <a:custClr name="Purple 60%">
      <a:srgbClr val="CAC9E0"/>
    </a:custClr>
    <a:custClr name="Yellow 60%">
      <a:srgbClr val="FDD785"/>
    </a:custClr>
    <a:custClr name="Dark Grey (Warm) 40%">
      <a:srgbClr val="C4C1C0"/>
    </a:custClr>
    <a:custClr name="Dark Stone 40%">
      <a:srgbClr val="F1DAC2"/>
    </a:custClr>
    <a:custClr name="Dark Teal 40%">
      <a:srgbClr val="99C7CD"/>
    </a:custClr>
    <a:custClr name="Dark Blue 40%">
      <a:srgbClr val="99B3BF"/>
    </a:custClr>
    <a:custClr name="Dark Purple 40%">
      <a:srgbClr val="B8B0B8"/>
    </a:custClr>
    <a:custClr name="Stone 40%">
      <a:srgbClr val="F6E8DD"/>
    </a:custClr>
    <a:custClr name="Teal 40%">
      <a:srgbClr val="B9E4E5"/>
    </a:custClr>
    <a:custClr name="Blue 40%">
      <a:srgbClr val="CFE9F6"/>
    </a:custClr>
    <a:custClr name="Purple 40%">
      <a:srgbClr val="DCDBEB"/>
    </a:custClr>
    <a:custClr name="Yellow 40%">
      <a:srgbClr val="FDE4AE"/>
    </a:custClr>
    <a:custClr name="Dark Grey (Warm) 20%">
      <a:srgbClr val="E2E0DF"/>
    </a:custClr>
    <a:custClr name="Dark Stone 20%">
      <a:srgbClr val="F8EDE0"/>
    </a:custClr>
    <a:custClr name="Dark Teal 20%">
      <a:srgbClr val="CCE3E6"/>
    </a:custClr>
    <a:custClr name="Dark Blue 20%">
      <a:srgbClr val="CCD9DF"/>
    </a:custClr>
    <a:custClr name="Dark Purple 20%">
      <a:srgbClr val="DBD7DC"/>
    </a:custClr>
    <a:custClr name="Tab Orange">
      <a:srgbClr val="FC4C02"/>
    </a:custClr>
    <a:custClr name="Blue (complete)">
      <a:srgbClr val="56B4E9"/>
    </a:custClr>
    <a:custClr name="Green">
      <a:srgbClr val="009E73"/>
    </a:custClr>
    <a:custClr name="Amber">
      <a:srgbClr val="F0E442"/>
    </a:custClr>
    <a:custClr name="Red">
      <a:srgbClr val="D55E00"/>
    </a:custClr>
  </a:custClrLst>
  <a:extLst>
    <a:ext uri="{05A4C25C-085E-4340-85A3-A5531E510DB2}">
      <thm15:themeFamily xmlns:thm15="http://schemas.microsoft.com/office/thememl/2012/main" name="BAE Systems Presentation_(16x9).potx" id="{2BB5ECAB-2358-4B4E-8317-665FD7BC68BD}" vid="{52B14F02-910C-4C1E-8320-70AE5B675FB1}"/>
    </a:ext>
  </a:extLst>
</a:theme>
</file>

<file path=ppt/theme/theme26.xml><?xml version="1.0" encoding="utf-8"?>
<a:theme xmlns:a="http://schemas.openxmlformats.org/drawingml/2006/main" name="3_BAE Systems">
  <a:themeElements>
    <a:clrScheme name="BAE 2022">
      <a:dk1>
        <a:srgbClr val="3D4146"/>
      </a:dk1>
      <a:lt1>
        <a:srgbClr val="FFFFFF"/>
      </a:lt1>
      <a:dk2>
        <a:srgbClr val="6C6460"/>
      </a:dk2>
      <a:lt2>
        <a:srgbClr val="E9E3E1"/>
      </a:lt2>
      <a:accent1>
        <a:srgbClr val="007383"/>
      </a:accent1>
      <a:accent2>
        <a:srgbClr val="50BCBD"/>
      </a:accent2>
      <a:accent3>
        <a:srgbClr val="FBBC33"/>
      </a:accent3>
      <a:accent4>
        <a:srgbClr val="00405E"/>
      </a:accent4>
      <a:accent5>
        <a:srgbClr val="86C9E8"/>
      </a:accent5>
      <a:accent6>
        <a:srgbClr val="4D394F"/>
      </a:accent6>
      <a:hlink>
        <a:srgbClr val="0000EE"/>
      </a:hlink>
      <a:folHlink>
        <a:srgbClr val="0000EE"/>
      </a:folHlink>
    </a:clrScheme>
    <a:fontScheme name="_BAE Systems New">
      <a:majorFont>
        <a:latin typeface="Calibri Light"/>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lIns="0" tIns="0" rIns="0" bIns="0" rtlCol="0">
        <a:spAutoFit/>
      </a:bodyPr>
      <a:lstStyle>
        <a:defPPr algn="l">
          <a:defRPr sz="1600" dirty="0" err="1" smtClean="0"/>
        </a:defPPr>
      </a:lstStyle>
    </a:txDef>
  </a:objectDefaults>
  <a:extraClrSchemeLst/>
  <a:custClrLst>
    <a:custClr name="Dark Grey (Warm)">
      <a:srgbClr val="6C6460"/>
    </a:custClr>
    <a:custClr name="Dark Stone">
      <a:srgbClr val="DCA366"/>
    </a:custClr>
    <a:custClr name="Dark Teal">
      <a:srgbClr val="007383"/>
    </a:custClr>
    <a:custClr name="Dark Blue">
      <a:srgbClr val="00405E"/>
    </a:custClr>
    <a:custClr name="Dark Purple">
      <a:srgbClr val="4D394F"/>
    </a:custClr>
    <a:custClr name="Stone">
      <a:srgbClr val="E8C7AA"/>
    </a:custClr>
    <a:custClr name="Teal">
      <a:srgbClr val="50BCBD"/>
    </a:custClr>
    <a:custClr name="Blue">
      <a:srgbClr val="86C9E8"/>
    </a:custClr>
    <a:custClr name="Purple">
      <a:srgbClr val="A6A5CC"/>
    </a:custClr>
    <a:custClr name="Yellow">
      <a:srgbClr val="FBBC33"/>
    </a:custClr>
    <a:custClr name="Dark Grey (Warm) 80%">
      <a:srgbClr val="898380"/>
    </a:custClr>
    <a:custClr name="Dark Stone 80%">
      <a:srgbClr val="E3B685"/>
    </a:custClr>
    <a:custClr name="Dark Teal 80%">
      <a:srgbClr val="338F9C"/>
    </a:custClr>
    <a:custClr name="Dark Blue 80%">
      <a:srgbClr val="33667E"/>
    </a:custClr>
    <a:custClr name="Dark Purple 80%">
      <a:srgbClr val="716072"/>
    </a:custClr>
    <a:custClr name="Stone 80%">
      <a:srgbClr val="EDD2BB"/>
    </a:custClr>
    <a:custClr name="Teal 80%">
      <a:srgbClr val="73C9CA"/>
    </a:custClr>
    <a:custClr name="Blue 80%">
      <a:srgbClr val="9ED4ED"/>
    </a:custClr>
    <a:custClr name="Purple 80%">
      <a:srgbClr val="B8B7D6"/>
    </a:custClr>
    <a:custClr name="Yellow 80%">
      <a:srgbClr val="FCC95C"/>
    </a:custClr>
    <a:custClr name="Dark Grey (Warm) 60%">
      <a:srgbClr val="A7A2A0"/>
    </a:custClr>
    <a:custClr name="Dark Stone 60%">
      <a:srgbClr val="EAC8A3"/>
    </a:custClr>
    <a:custClr name="Dark Teal 60%">
      <a:srgbClr val="66ABB5"/>
    </a:custClr>
    <a:custClr name="Dark Blue 60%">
      <a:srgbClr val="668D9E"/>
    </a:custClr>
    <a:custClr name="Dark Purple 60%">
      <a:srgbClr val="948895"/>
    </a:custClr>
    <a:custClr name="Stone 60%">
      <a:srgbClr val="F1DDCC"/>
    </a:custClr>
    <a:custClr name="Teal 60%">
      <a:srgbClr val="96D7D7"/>
    </a:custClr>
    <a:custClr name="Blue 60%">
      <a:srgbClr val="B6DEF1"/>
    </a:custClr>
    <a:custClr name="Purple 60%">
      <a:srgbClr val="CAC9E0"/>
    </a:custClr>
    <a:custClr name="Yellow 60%">
      <a:srgbClr val="FDD785"/>
    </a:custClr>
    <a:custClr name="Dark Grey (Warm) 40%">
      <a:srgbClr val="C4C1C0"/>
    </a:custClr>
    <a:custClr name="Dark Stone 40%">
      <a:srgbClr val="F1DAC2"/>
    </a:custClr>
    <a:custClr name="Dark Teal 40%">
      <a:srgbClr val="99C7CD"/>
    </a:custClr>
    <a:custClr name="Dark Blue 40%">
      <a:srgbClr val="99B3BF"/>
    </a:custClr>
    <a:custClr name="Dark Purple 40%">
      <a:srgbClr val="B8B0B8"/>
    </a:custClr>
    <a:custClr name="Stone 40%">
      <a:srgbClr val="F6E8DD"/>
    </a:custClr>
    <a:custClr name="Teal 40%">
      <a:srgbClr val="B9E4E5"/>
    </a:custClr>
    <a:custClr name="Blue 40%">
      <a:srgbClr val="CFE9F6"/>
    </a:custClr>
    <a:custClr name="Purple 40%">
      <a:srgbClr val="DCDBEB"/>
    </a:custClr>
    <a:custClr name="Yellow 40%">
      <a:srgbClr val="FDE4AE"/>
    </a:custClr>
    <a:custClr name="Dark Grey (Warm) 20%">
      <a:srgbClr val="E2E0DF"/>
    </a:custClr>
    <a:custClr name="Dark Stone 20%">
      <a:srgbClr val="F8EDE0"/>
    </a:custClr>
    <a:custClr name="Dark Teal 20%">
      <a:srgbClr val="CCE3E6"/>
    </a:custClr>
    <a:custClr name="Dark Blue 20%">
      <a:srgbClr val="CCD9DF"/>
    </a:custClr>
    <a:custClr name="Dark Purple 20%">
      <a:srgbClr val="DBD7DC"/>
    </a:custClr>
    <a:custClr name="Tab Orange">
      <a:srgbClr val="FC4C02"/>
    </a:custClr>
    <a:custClr name="Blue (complete)">
      <a:srgbClr val="56B4E9"/>
    </a:custClr>
    <a:custClr name="Green">
      <a:srgbClr val="009E73"/>
    </a:custClr>
    <a:custClr name="Amber">
      <a:srgbClr val="F0E442"/>
    </a:custClr>
    <a:custClr name="Red">
      <a:srgbClr val="D55E00"/>
    </a:custClr>
  </a:custClrLst>
  <a:extLst>
    <a:ext uri="{05A4C25C-085E-4340-85A3-A5531E510DB2}">
      <thm15:themeFamily xmlns:thm15="http://schemas.microsoft.com/office/thememl/2012/main" name="BAE Systems Presentation_(16x9).potx" id="{2BB5ECAB-2358-4B4E-8317-665FD7BC68BD}" vid="{52B14F02-910C-4C1E-8320-70AE5B675FB1}"/>
    </a:ext>
  </a:extLst>
</a:theme>
</file>

<file path=ppt/theme/theme27.xml><?xml version="1.0" encoding="utf-8"?>
<a:theme xmlns:a="http://schemas.openxmlformats.org/drawingml/2006/main" name="4_BAE Systems">
  <a:themeElements>
    <a:clrScheme name="BAE 2022">
      <a:dk1>
        <a:srgbClr val="3D4146"/>
      </a:dk1>
      <a:lt1>
        <a:srgbClr val="FFFFFF"/>
      </a:lt1>
      <a:dk2>
        <a:srgbClr val="6C6460"/>
      </a:dk2>
      <a:lt2>
        <a:srgbClr val="E9E3E1"/>
      </a:lt2>
      <a:accent1>
        <a:srgbClr val="007383"/>
      </a:accent1>
      <a:accent2>
        <a:srgbClr val="50BCBD"/>
      </a:accent2>
      <a:accent3>
        <a:srgbClr val="FBBC33"/>
      </a:accent3>
      <a:accent4>
        <a:srgbClr val="00405E"/>
      </a:accent4>
      <a:accent5>
        <a:srgbClr val="86C9E8"/>
      </a:accent5>
      <a:accent6>
        <a:srgbClr val="4D394F"/>
      </a:accent6>
      <a:hlink>
        <a:srgbClr val="0000EE"/>
      </a:hlink>
      <a:folHlink>
        <a:srgbClr val="0000EE"/>
      </a:folHlink>
    </a:clrScheme>
    <a:fontScheme name="_BAE Systems New">
      <a:majorFont>
        <a:latin typeface="Calibri Light"/>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lIns="0" tIns="0" rIns="0" bIns="0" rtlCol="0">
        <a:spAutoFit/>
      </a:bodyPr>
      <a:lstStyle>
        <a:defPPr algn="l">
          <a:defRPr sz="1600" dirty="0" err="1" smtClean="0"/>
        </a:defPPr>
      </a:lstStyle>
    </a:txDef>
  </a:objectDefaults>
  <a:extraClrSchemeLst/>
  <a:custClrLst>
    <a:custClr name="Dark Grey (Warm)">
      <a:srgbClr val="6C6460"/>
    </a:custClr>
    <a:custClr name="Dark Stone">
      <a:srgbClr val="DCA366"/>
    </a:custClr>
    <a:custClr name="Dark Teal">
      <a:srgbClr val="007383"/>
    </a:custClr>
    <a:custClr name="Dark Blue">
      <a:srgbClr val="00405E"/>
    </a:custClr>
    <a:custClr name="Dark Purple">
      <a:srgbClr val="4D394F"/>
    </a:custClr>
    <a:custClr name="Stone">
      <a:srgbClr val="E8C7AA"/>
    </a:custClr>
    <a:custClr name="Teal">
      <a:srgbClr val="50BCBD"/>
    </a:custClr>
    <a:custClr name="Blue">
      <a:srgbClr val="86C9E8"/>
    </a:custClr>
    <a:custClr name="Purple">
      <a:srgbClr val="A6A5CC"/>
    </a:custClr>
    <a:custClr name="Yellow">
      <a:srgbClr val="FBBC33"/>
    </a:custClr>
    <a:custClr name="Dark Grey (Warm) 80%">
      <a:srgbClr val="898380"/>
    </a:custClr>
    <a:custClr name="Dark Stone 80%">
      <a:srgbClr val="E3B685"/>
    </a:custClr>
    <a:custClr name="Dark Teal 80%">
      <a:srgbClr val="338F9C"/>
    </a:custClr>
    <a:custClr name="Dark Blue 80%">
      <a:srgbClr val="33667E"/>
    </a:custClr>
    <a:custClr name="Dark Purple 80%">
      <a:srgbClr val="716072"/>
    </a:custClr>
    <a:custClr name="Stone 80%">
      <a:srgbClr val="EDD2BB"/>
    </a:custClr>
    <a:custClr name="Teal 80%">
      <a:srgbClr val="73C9CA"/>
    </a:custClr>
    <a:custClr name="Blue 80%">
      <a:srgbClr val="9ED4ED"/>
    </a:custClr>
    <a:custClr name="Purple 80%">
      <a:srgbClr val="B8B7D6"/>
    </a:custClr>
    <a:custClr name="Yellow 80%">
      <a:srgbClr val="FCC95C"/>
    </a:custClr>
    <a:custClr name="Dark Grey (Warm) 60%">
      <a:srgbClr val="A7A2A0"/>
    </a:custClr>
    <a:custClr name="Dark Stone 60%">
      <a:srgbClr val="EAC8A3"/>
    </a:custClr>
    <a:custClr name="Dark Teal 60%">
      <a:srgbClr val="66ABB5"/>
    </a:custClr>
    <a:custClr name="Dark Blue 60%">
      <a:srgbClr val="668D9E"/>
    </a:custClr>
    <a:custClr name="Dark Purple 60%">
      <a:srgbClr val="948895"/>
    </a:custClr>
    <a:custClr name="Stone 60%">
      <a:srgbClr val="F1DDCC"/>
    </a:custClr>
    <a:custClr name="Teal 60%">
      <a:srgbClr val="96D7D7"/>
    </a:custClr>
    <a:custClr name="Blue 60%">
      <a:srgbClr val="B6DEF1"/>
    </a:custClr>
    <a:custClr name="Purple 60%">
      <a:srgbClr val="CAC9E0"/>
    </a:custClr>
    <a:custClr name="Yellow 60%">
      <a:srgbClr val="FDD785"/>
    </a:custClr>
    <a:custClr name="Dark Grey (Warm) 40%">
      <a:srgbClr val="C4C1C0"/>
    </a:custClr>
    <a:custClr name="Dark Stone 40%">
      <a:srgbClr val="F1DAC2"/>
    </a:custClr>
    <a:custClr name="Dark Teal 40%">
      <a:srgbClr val="99C7CD"/>
    </a:custClr>
    <a:custClr name="Dark Blue 40%">
      <a:srgbClr val="99B3BF"/>
    </a:custClr>
    <a:custClr name="Dark Purple 40%">
      <a:srgbClr val="B8B0B8"/>
    </a:custClr>
    <a:custClr name="Stone 40%">
      <a:srgbClr val="F6E8DD"/>
    </a:custClr>
    <a:custClr name="Teal 40%">
      <a:srgbClr val="B9E4E5"/>
    </a:custClr>
    <a:custClr name="Blue 40%">
      <a:srgbClr val="CFE9F6"/>
    </a:custClr>
    <a:custClr name="Purple 40%">
      <a:srgbClr val="DCDBEB"/>
    </a:custClr>
    <a:custClr name="Yellow 40%">
      <a:srgbClr val="FDE4AE"/>
    </a:custClr>
    <a:custClr name="Dark Grey (Warm) 20%">
      <a:srgbClr val="E2E0DF"/>
    </a:custClr>
    <a:custClr name="Dark Stone 20%">
      <a:srgbClr val="F8EDE0"/>
    </a:custClr>
    <a:custClr name="Dark Teal 20%">
      <a:srgbClr val="CCE3E6"/>
    </a:custClr>
    <a:custClr name="Dark Blue 20%">
      <a:srgbClr val="CCD9DF"/>
    </a:custClr>
    <a:custClr name="Dark Purple 20%">
      <a:srgbClr val="DBD7DC"/>
    </a:custClr>
    <a:custClr name="Tab Orange">
      <a:srgbClr val="FC4C02"/>
    </a:custClr>
    <a:custClr name="Blue (complete)">
      <a:srgbClr val="56B4E9"/>
    </a:custClr>
    <a:custClr name="Green">
      <a:srgbClr val="009E73"/>
    </a:custClr>
    <a:custClr name="Amber">
      <a:srgbClr val="F0E442"/>
    </a:custClr>
    <a:custClr name="Red">
      <a:srgbClr val="D55E00"/>
    </a:custClr>
  </a:custClrLst>
  <a:extLst>
    <a:ext uri="{05A4C25C-085E-4340-85A3-A5531E510DB2}">
      <thm15:themeFamily xmlns:thm15="http://schemas.microsoft.com/office/thememl/2012/main" name="BAE Systems Presentation_(16x9).potx" id="{2BB5ECAB-2358-4B4E-8317-665FD7BC68BD}" vid="{52B14F02-910C-4C1E-8320-70AE5B675FB1}"/>
    </a:ext>
  </a:extLst>
</a:theme>
</file>

<file path=ppt/theme/theme2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http://purl.org/dc/elements/1.1/"/>
    <ds:schemaRef ds:uri="http://schemas.microsoft.com/office/2006/documentManagement/types"/>
    <ds:schemaRef ds:uri="http://schemas.microsoft.com/office/2006/metadata/properties"/>
    <ds:schemaRef ds:uri="http://www.w3.org/XML/1998/namespace"/>
    <ds:schemaRef ds:uri="211f9404-bca0-4bcf-9c1d-965ccb6f8d2d"/>
    <ds:schemaRef ds:uri="http://purl.org/dc/dcmitype/"/>
    <ds:schemaRef ds:uri="http://schemas.openxmlformats.org/package/2006/metadata/core-properties"/>
    <ds:schemaRef ds:uri="http://purl.org/dc/terms/"/>
    <ds:schemaRef ds:uri="http://schemas.microsoft.com/office/infopath/2007/PartnerControls"/>
    <ds:schemaRef ds:uri="303dbf9b-b85b-46a0-94f1-894078c07ecd"/>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2023</TotalTime>
  <Words>9366</Words>
  <Application>Microsoft Macintosh PowerPoint</Application>
  <PresentationFormat>Widescreen</PresentationFormat>
  <Paragraphs>847</Paragraphs>
  <Slides>102</Slides>
  <Notes>50</Notes>
  <HiddenSlides>2</HiddenSlides>
  <MMClips>1</MMClips>
  <ScaleCrop>false</ScaleCrop>
  <HeadingPairs>
    <vt:vector size="8" baseType="variant">
      <vt:variant>
        <vt:lpstr>Fonts Used</vt:lpstr>
      </vt:variant>
      <vt:variant>
        <vt:i4>11</vt:i4>
      </vt:variant>
      <vt:variant>
        <vt:lpstr>Theme</vt:lpstr>
      </vt:variant>
      <vt:variant>
        <vt:i4>27</vt:i4>
      </vt:variant>
      <vt:variant>
        <vt:lpstr>Embedded OLE Servers</vt:lpstr>
      </vt:variant>
      <vt:variant>
        <vt:i4>2</vt:i4>
      </vt:variant>
      <vt:variant>
        <vt:lpstr>Slide Titles</vt:lpstr>
      </vt:variant>
      <vt:variant>
        <vt:i4>102</vt:i4>
      </vt:variant>
    </vt:vector>
  </HeadingPairs>
  <TitlesOfParts>
    <vt:vector size="142" baseType="lpstr">
      <vt:lpstr>Arial</vt:lpstr>
      <vt:lpstr>Avenir Next LT Pro</vt:lpstr>
      <vt:lpstr>Calibri</vt:lpstr>
      <vt:lpstr>Calibri Light</vt:lpstr>
      <vt:lpstr>Cambria Math</vt:lpstr>
      <vt:lpstr>Monotype Sorts</vt:lpstr>
      <vt:lpstr>Symbol</vt:lpstr>
      <vt:lpstr>Tahoma</vt:lpstr>
      <vt:lpstr>Tahoma</vt:lpstr>
      <vt:lpstr>Times New Roman</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Office Theme</vt:lpstr>
      <vt:lpstr>DA-Cranfield-Jt Brand UKTemplate-4x3-02</vt:lpstr>
      <vt:lpstr>BAE Systems</vt:lpstr>
      <vt:lpstr>1_BAE Systems</vt:lpstr>
      <vt:lpstr>2_BAE Systems</vt:lpstr>
      <vt:lpstr>3_BAE Systems</vt:lpstr>
      <vt:lpstr>4_BAE Systems</vt:lpstr>
      <vt:lpstr>Equation</vt:lpstr>
      <vt:lpstr>Worksheet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relationship between overpressure and wave velocity</vt:lpstr>
      <vt:lpstr>PowerPoint Presentation</vt:lpstr>
      <vt:lpstr>Hopkinson’s Scaling</vt:lpstr>
      <vt:lpstr>PowerPoint Presentation</vt:lpstr>
      <vt:lpstr>PowerPoint Presentation</vt:lpstr>
      <vt:lpstr>Example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But what about reflected pressure?</vt:lpstr>
      <vt:lpstr>PowerPoint Presentation</vt:lpstr>
      <vt:lpstr>PowerPoint Presentation</vt:lpstr>
      <vt:lpstr>PowerPoint Presentation</vt:lpstr>
      <vt:lpstr>PowerPoint Presentation</vt:lpstr>
      <vt:lpstr>PowerPoint Presentation</vt:lpstr>
      <vt:lpstr>PowerPoint Presentation</vt:lpstr>
      <vt:lpstr>Effect of Case on Blast</vt:lpstr>
      <vt:lpstr>PowerPoint Presentation</vt:lpstr>
      <vt:lpstr>PowerPoint Presentation</vt:lpstr>
      <vt:lpstr>PowerPoint Presentation</vt:lpstr>
      <vt:lpstr>Effect of Charge Shape</vt:lpstr>
      <vt:lpstr>Cylinders vs Spheres</vt:lpstr>
      <vt:lpstr>PowerPoint Presentation</vt:lpstr>
      <vt:lpstr>PowerPoint Presentation</vt:lpstr>
      <vt:lpstr>Comparison of reflected to incident over pressure </vt:lpstr>
      <vt:lpstr>PowerPoint Presentation</vt:lpstr>
      <vt:lpstr>PowerPoint Presentation</vt:lpstr>
      <vt:lpstr>But what about reflected pressure?</vt:lpstr>
      <vt:lpstr>PowerPoint Presentation</vt:lpstr>
      <vt:lpstr>PowerPoint Presentation</vt:lpstr>
      <vt:lpstr>PowerPoint Presentation</vt:lpstr>
      <vt:lpstr>PowerPoint Presentation</vt:lpstr>
      <vt:lpstr>PowerPoint Presentation</vt:lpstr>
      <vt:lpstr>Effect of external blast (indicative)</vt:lpstr>
      <vt:lpstr>PowerPoint Presentation</vt:lpstr>
      <vt:lpstr>The Effect of Internal Blast</vt:lpstr>
      <vt:lpstr>PowerPoint Presentation</vt:lpstr>
      <vt:lpstr>PowerPoint Presentation</vt:lpstr>
      <vt:lpstr>PowerPoint Presentation</vt:lpstr>
      <vt:lpstr>PowerPoint Presentation</vt:lpstr>
      <vt:lpstr>PowerPoint Presentation</vt:lpstr>
      <vt:lpstr>PowerPoint Presentation</vt:lpstr>
      <vt:lpstr>Human response to blast</vt:lpstr>
      <vt:lpstr>But first some figures………………..</vt:lpstr>
      <vt:lpstr>Defining blast loading ‘zones of relevance’ for primary blast injury research: A consensusofinjury criteria for idealised explosive scenarios</vt:lpstr>
      <vt:lpstr>DOI of the published article https://doi.org/10.1016/j.medengphy.2021.05.014</vt:lpstr>
      <vt:lpstr>Reference Source: Effects of an External Explosion on a Concrete Structure Ph.D. Thesis, UET Taxila, Pakistan, March 2009</vt:lpstr>
      <vt:lpstr>Human response to blast</vt:lpstr>
      <vt:lpstr> Blast-induced injury categories </vt:lpstr>
      <vt:lpstr>Classification of response</vt:lpstr>
      <vt:lpstr>Classification (contd)</vt:lpstr>
      <vt:lpstr>Classification (contd)</vt:lpstr>
      <vt:lpstr>Primary Injury</vt:lpstr>
      <vt:lpstr>PowerPoint Presentation</vt:lpstr>
      <vt:lpstr>Primary Injury: lung damage</vt:lpstr>
      <vt:lpstr>Lethality curves</vt:lpstr>
      <vt:lpstr>Example</vt:lpstr>
      <vt:lpstr>PowerPoint Presentation</vt:lpstr>
      <vt:lpstr>PowerPoint Presentation</vt:lpstr>
      <vt:lpstr>PowerPoint Presentation</vt:lpstr>
      <vt:lpstr>Summary of survival levels for  ps = 70 psi, Ts = 10 ms</vt:lpstr>
      <vt:lpstr>PowerPoint Presentation</vt:lpstr>
      <vt:lpstr>PowerPoint Presentation</vt:lpstr>
      <vt:lpstr>Ear damage from blast</vt:lpstr>
      <vt:lpstr>PowerPoint Presentation</vt:lpstr>
      <vt:lpstr>PowerPoint Presentation</vt:lpstr>
      <vt:lpstr>PowerPoint Presentation</vt:lpstr>
      <vt:lpstr>PowerPoint Presentation</vt:lpstr>
      <vt:lpstr>PowerPoint Presentation</vt:lpstr>
      <vt:lpstr>Secondary Injury Example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Blast Effects in Man Applicable to Impulse Duration of 3 – 5 ms</vt:lpstr>
      <vt:lpstr>PowerPoint Presentation</vt:lpstr>
      <vt:lpstr>PowerPoint Presentation</vt:lpstr>
      <vt:lpstr>PowerPoint Presentation</vt:lpstr>
      <vt:lpstr>PowerPoint Presentation</vt:lpstr>
      <vt:lpstr>Bowen Curve Predictions  (Ps) - Survivability</vt:lpstr>
      <vt:lpstr>Bowen Curve Predictions (Pr) - Survivability</vt:lpstr>
      <vt:lpstr>Questions?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Gareth Collett</cp:lastModifiedBy>
  <cp:revision>86</cp:revision>
  <dcterms:created xsi:type="dcterms:W3CDTF">2021-03-09T15:35:42Z</dcterms:created>
  <dcterms:modified xsi:type="dcterms:W3CDTF">2026-10-03T21:25:11Z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