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58" r:id="rId5"/>
    <p:sldId id="259" r:id="rId6"/>
    <p:sldId id="264" r:id="rId7"/>
    <p:sldId id="260" r:id="rId8"/>
    <p:sldId id="261"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A30AF4-9E30-22D6-FD8B-7CF31A9F3D9F}" v="403" dt="2025-01-13T08:02:21.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y Sexton (2300108)" userId="S::2300108@student.uwtsd.ac.uk::067c3eed-c2f7-4d36-8647-427adeee70f0" providerId="AD" clId="Web-{54E16514-E063-871F-EA3C-BC70BFADB7CD}"/>
    <pc:docChg chg="addSld delSld modSld">
      <pc:chgData name="Bethany Sexton (2300108)" userId="S::2300108@student.uwtsd.ac.uk::067c3eed-c2f7-4d36-8647-427adeee70f0" providerId="AD" clId="Web-{54E16514-E063-871F-EA3C-BC70BFADB7CD}" dt="2025-01-06T10:51:57.843" v="281" actId="20577"/>
      <pc:docMkLst>
        <pc:docMk/>
      </pc:docMkLst>
      <pc:sldChg chg="addSp delSp modSp">
        <pc:chgData name="Bethany Sexton (2300108)" userId="S::2300108@student.uwtsd.ac.uk::067c3eed-c2f7-4d36-8647-427adeee70f0" providerId="AD" clId="Web-{54E16514-E063-871F-EA3C-BC70BFADB7CD}" dt="2025-01-04T16:00:10.772" v="56" actId="1076"/>
        <pc:sldMkLst>
          <pc:docMk/>
          <pc:sldMk cId="109857222" sldId="256"/>
        </pc:sldMkLst>
        <pc:spChg chg="add mod">
          <ac:chgData name="Bethany Sexton (2300108)" userId="S::2300108@student.uwtsd.ac.uk::067c3eed-c2f7-4d36-8647-427adeee70f0" providerId="AD" clId="Web-{54E16514-E063-871F-EA3C-BC70BFADB7CD}" dt="2025-01-04T16:00:10.772" v="56" actId="1076"/>
          <ac:spMkLst>
            <pc:docMk/>
            <pc:sldMk cId="109857222" sldId="256"/>
            <ac:spMk id="4" creationId="{007DE45B-40D0-2AB9-3ACC-BBB884315A2B}"/>
          </ac:spMkLst>
        </pc:spChg>
      </pc:sldChg>
      <pc:sldChg chg="modSp">
        <pc:chgData name="Bethany Sexton (2300108)" userId="S::2300108@student.uwtsd.ac.uk::067c3eed-c2f7-4d36-8647-427adeee70f0" providerId="AD" clId="Web-{54E16514-E063-871F-EA3C-BC70BFADB7CD}" dt="2025-01-04T15:58:31.738" v="45" actId="14100"/>
        <pc:sldMkLst>
          <pc:docMk/>
          <pc:sldMk cId="1707252412" sldId="257"/>
        </pc:sldMkLst>
        <pc:spChg chg="mod">
          <ac:chgData name="Bethany Sexton (2300108)" userId="S::2300108@student.uwtsd.ac.uk::067c3eed-c2f7-4d36-8647-427adeee70f0" providerId="AD" clId="Web-{54E16514-E063-871F-EA3C-BC70BFADB7CD}" dt="2025-01-04T15:58:31.738" v="45" actId="14100"/>
          <ac:spMkLst>
            <pc:docMk/>
            <pc:sldMk cId="1707252412" sldId="257"/>
            <ac:spMk id="2" creationId="{81B31406-ED9E-6832-26E9-87756A5A7901}"/>
          </ac:spMkLst>
        </pc:spChg>
      </pc:sldChg>
      <pc:sldChg chg="modSp">
        <pc:chgData name="Bethany Sexton (2300108)" userId="S::2300108@student.uwtsd.ac.uk::067c3eed-c2f7-4d36-8647-427adeee70f0" providerId="AD" clId="Web-{54E16514-E063-871F-EA3C-BC70BFADB7CD}" dt="2025-01-04T15:56:28.578" v="26" actId="20577"/>
        <pc:sldMkLst>
          <pc:docMk/>
          <pc:sldMk cId="556040240" sldId="258"/>
        </pc:sldMkLst>
        <pc:spChg chg="mod">
          <ac:chgData name="Bethany Sexton (2300108)" userId="S::2300108@student.uwtsd.ac.uk::067c3eed-c2f7-4d36-8647-427adeee70f0" providerId="AD" clId="Web-{54E16514-E063-871F-EA3C-BC70BFADB7CD}" dt="2025-01-04T15:56:28.578" v="26" actId="20577"/>
          <ac:spMkLst>
            <pc:docMk/>
            <pc:sldMk cId="556040240" sldId="258"/>
            <ac:spMk id="2" creationId="{31922BB3-6E0F-97A9-8559-453D69DC0837}"/>
          </ac:spMkLst>
        </pc:spChg>
      </pc:sldChg>
      <pc:sldChg chg="modSp">
        <pc:chgData name="Bethany Sexton (2300108)" userId="S::2300108@student.uwtsd.ac.uk::067c3eed-c2f7-4d36-8647-427adeee70f0" providerId="AD" clId="Web-{54E16514-E063-871F-EA3C-BC70BFADB7CD}" dt="2025-01-06T10:49:11.652" v="279" actId="20577"/>
        <pc:sldMkLst>
          <pc:docMk/>
          <pc:sldMk cId="3247619839" sldId="259"/>
        </pc:sldMkLst>
        <pc:spChg chg="mod">
          <ac:chgData name="Bethany Sexton (2300108)" userId="S::2300108@student.uwtsd.ac.uk::067c3eed-c2f7-4d36-8647-427adeee70f0" providerId="AD" clId="Web-{54E16514-E063-871F-EA3C-BC70BFADB7CD}" dt="2025-01-04T15:58:20.675" v="44" actId="14100"/>
          <ac:spMkLst>
            <pc:docMk/>
            <pc:sldMk cId="3247619839" sldId="259"/>
            <ac:spMk id="2" creationId="{4CE0F449-2B64-B747-268F-E77D11DE5B80}"/>
          </ac:spMkLst>
        </pc:spChg>
        <pc:spChg chg="mod">
          <ac:chgData name="Bethany Sexton (2300108)" userId="S::2300108@student.uwtsd.ac.uk::067c3eed-c2f7-4d36-8647-427adeee70f0" providerId="AD" clId="Web-{54E16514-E063-871F-EA3C-BC70BFADB7CD}" dt="2025-01-06T10:49:11.652" v="279" actId="20577"/>
          <ac:spMkLst>
            <pc:docMk/>
            <pc:sldMk cId="3247619839" sldId="259"/>
            <ac:spMk id="3" creationId="{C9EAD210-21A2-59B7-6708-86FC2238233D}"/>
          </ac:spMkLst>
        </pc:spChg>
      </pc:sldChg>
      <pc:sldChg chg="modSp">
        <pc:chgData name="Bethany Sexton (2300108)" userId="S::2300108@student.uwtsd.ac.uk::067c3eed-c2f7-4d36-8647-427adeee70f0" providerId="AD" clId="Web-{54E16514-E063-871F-EA3C-BC70BFADB7CD}" dt="2025-01-04T15:57:59.690" v="41" actId="14100"/>
        <pc:sldMkLst>
          <pc:docMk/>
          <pc:sldMk cId="1074819706" sldId="260"/>
        </pc:sldMkLst>
        <pc:spChg chg="mod">
          <ac:chgData name="Bethany Sexton (2300108)" userId="S::2300108@student.uwtsd.ac.uk::067c3eed-c2f7-4d36-8647-427adeee70f0" providerId="AD" clId="Web-{54E16514-E063-871F-EA3C-BC70BFADB7CD}" dt="2025-01-04T15:57:59.690" v="41" actId="14100"/>
          <ac:spMkLst>
            <pc:docMk/>
            <pc:sldMk cId="1074819706" sldId="260"/>
            <ac:spMk id="2" creationId="{F7F33319-30FE-DC2D-BD47-0947C263C42B}"/>
          </ac:spMkLst>
        </pc:spChg>
      </pc:sldChg>
      <pc:sldChg chg="modSp">
        <pc:chgData name="Bethany Sexton (2300108)" userId="S::2300108@student.uwtsd.ac.uk::067c3eed-c2f7-4d36-8647-427adeee70f0" providerId="AD" clId="Web-{54E16514-E063-871F-EA3C-BC70BFADB7CD}" dt="2025-01-04T15:57:21.189" v="36" actId="1076"/>
        <pc:sldMkLst>
          <pc:docMk/>
          <pc:sldMk cId="1138768902" sldId="261"/>
        </pc:sldMkLst>
        <pc:spChg chg="mod">
          <ac:chgData name="Bethany Sexton (2300108)" userId="S::2300108@student.uwtsd.ac.uk::067c3eed-c2f7-4d36-8647-427adeee70f0" providerId="AD" clId="Web-{54E16514-E063-871F-EA3C-BC70BFADB7CD}" dt="2025-01-04T15:57:21.189" v="36" actId="1076"/>
          <ac:spMkLst>
            <pc:docMk/>
            <pc:sldMk cId="1138768902" sldId="261"/>
            <ac:spMk id="2" creationId="{3769BA94-15A6-2C22-2CED-FCD75AABA42C}"/>
          </ac:spMkLst>
        </pc:spChg>
      </pc:sldChg>
      <pc:sldChg chg="modSp">
        <pc:chgData name="Bethany Sexton (2300108)" userId="S::2300108@student.uwtsd.ac.uk::067c3eed-c2f7-4d36-8647-427adeee70f0" providerId="AD" clId="Web-{54E16514-E063-871F-EA3C-BC70BFADB7CD}" dt="2025-01-04T15:57:48.143" v="39" actId="14100"/>
        <pc:sldMkLst>
          <pc:docMk/>
          <pc:sldMk cId="2297266080" sldId="262"/>
        </pc:sldMkLst>
        <pc:spChg chg="mod">
          <ac:chgData name="Bethany Sexton (2300108)" userId="S::2300108@student.uwtsd.ac.uk::067c3eed-c2f7-4d36-8647-427adeee70f0" providerId="AD" clId="Web-{54E16514-E063-871F-EA3C-BC70BFADB7CD}" dt="2025-01-04T15:57:48.143" v="39" actId="14100"/>
          <ac:spMkLst>
            <pc:docMk/>
            <pc:sldMk cId="2297266080" sldId="262"/>
            <ac:spMk id="2" creationId="{86F0C5A7-5876-32E1-8DC3-9BF10ACDE523}"/>
          </ac:spMkLst>
        </pc:spChg>
      </pc:sldChg>
      <pc:sldChg chg="modSp">
        <pc:chgData name="Bethany Sexton (2300108)" userId="S::2300108@student.uwtsd.ac.uk::067c3eed-c2f7-4d36-8647-427adeee70f0" providerId="AD" clId="Web-{54E16514-E063-871F-EA3C-BC70BFADB7CD}" dt="2025-01-06T10:51:57.843" v="281" actId="20577"/>
        <pc:sldMkLst>
          <pc:docMk/>
          <pc:sldMk cId="154937065" sldId="263"/>
        </pc:sldMkLst>
        <pc:spChg chg="mod">
          <ac:chgData name="Bethany Sexton (2300108)" userId="S::2300108@student.uwtsd.ac.uk::067c3eed-c2f7-4d36-8647-427adeee70f0" providerId="AD" clId="Web-{54E16514-E063-871F-EA3C-BC70BFADB7CD}" dt="2025-01-04T15:56:42.187" v="28" actId="20577"/>
          <ac:spMkLst>
            <pc:docMk/>
            <pc:sldMk cId="154937065" sldId="263"/>
            <ac:spMk id="2" creationId="{282D654B-9920-4E0F-9ED4-A2E892328C98}"/>
          </ac:spMkLst>
        </pc:spChg>
        <pc:spChg chg="mod">
          <ac:chgData name="Bethany Sexton (2300108)" userId="S::2300108@student.uwtsd.ac.uk::067c3eed-c2f7-4d36-8647-427adeee70f0" providerId="AD" clId="Web-{54E16514-E063-871F-EA3C-BC70BFADB7CD}" dt="2025-01-06T10:51:57.843" v="281" actId="20577"/>
          <ac:spMkLst>
            <pc:docMk/>
            <pc:sldMk cId="154937065" sldId="263"/>
            <ac:spMk id="3" creationId="{09A973C9-6CFB-87A6-1A17-30F825BA3A15}"/>
          </ac:spMkLst>
        </pc:spChg>
      </pc:sldChg>
      <pc:sldChg chg="modSp new del">
        <pc:chgData name="Bethany Sexton (2300108)" userId="S::2300108@student.uwtsd.ac.uk::067c3eed-c2f7-4d36-8647-427adeee70f0" providerId="AD" clId="Web-{54E16514-E063-871F-EA3C-BC70BFADB7CD}" dt="2025-01-06T10:49:01.277" v="277"/>
        <pc:sldMkLst>
          <pc:docMk/>
          <pc:sldMk cId="3258515811" sldId="264"/>
        </pc:sldMkLst>
      </pc:sldChg>
    </pc:docChg>
  </pc:docChgLst>
  <pc:docChgLst>
    <pc:chgData name="Bethany Sexton (2300108)" userId="S::2300108@student.uwtsd.ac.uk::067c3eed-c2f7-4d36-8647-427adeee70f0" providerId="AD" clId="Web-{75BD06C4-1218-96E3-3BD3-161196C4B1D0}"/>
    <pc:docChg chg="addSld modSld">
      <pc:chgData name="Bethany Sexton (2300108)" userId="S::2300108@student.uwtsd.ac.uk::067c3eed-c2f7-4d36-8647-427adeee70f0" providerId="AD" clId="Web-{75BD06C4-1218-96E3-3BD3-161196C4B1D0}" dt="2025-01-08T20:12:46.499" v="183" actId="20577"/>
      <pc:docMkLst>
        <pc:docMk/>
      </pc:docMkLst>
      <pc:sldChg chg="modSp">
        <pc:chgData name="Bethany Sexton (2300108)" userId="S::2300108@student.uwtsd.ac.uk::067c3eed-c2f7-4d36-8647-427adeee70f0" providerId="AD" clId="Web-{75BD06C4-1218-96E3-3BD3-161196C4B1D0}" dt="2025-01-08T20:10:35.464" v="104" actId="14100"/>
        <pc:sldMkLst>
          <pc:docMk/>
          <pc:sldMk cId="3247619839" sldId="259"/>
        </pc:sldMkLst>
        <pc:spChg chg="mod">
          <ac:chgData name="Bethany Sexton (2300108)" userId="S::2300108@student.uwtsd.ac.uk::067c3eed-c2f7-4d36-8647-427adeee70f0" providerId="AD" clId="Web-{75BD06C4-1218-96E3-3BD3-161196C4B1D0}" dt="2025-01-08T20:10:35.464" v="104" actId="14100"/>
          <ac:spMkLst>
            <pc:docMk/>
            <pc:sldMk cId="3247619839" sldId="259"/>
            <ac:spMk id="3" creationId="{C9EAD210-21A2-59B7-6708-86FC2238233D}"/>
          </ac:spMkLst>
        </pc:spChg>
      </pc:sldChg>
      <pc:sldChg chg="addSp delSp modSp new">
        <pc:chgData name="Bethany Sexton (2300108)" userId="S::2300108@student.uwtsd.ac.uk::067c3eed-c2f7-4d36-8647-427adeee70f0" providerId="AD" clId="Web-{75BD06C4-1218-96E3-3BD3-161196C4B1D0}" dt="2025-01-08T20:12:46.499" v="183" actId="20577"/>
        <pc:sldMkLst>
          <pc:docMk/>
          <pc:sldMk cId="2558573031" sldId="264"/>
        </pc:sldMkLst>
        <pc:spChg chg="add mod">
          <ac:chgData name="Bethany Sexton (2300108)" userId="S::2300108@student.uwtsd.ac.uk::067c3eed-c2f7-4d36-8647-427adeee70f0" providerId="AD" clId="Web-{75BD06C4-1218-96E3-3BD3-161196C4B1D0}" dt="2025-01-08T20:12:46.499" v="183" actId="20577"/>
          <ac:spMkLst>
            <pc:docMk/>
            <pc:sldMk cId="2558573031" sldId="264"/>
            <ac:spMk id="5" creationId="{4EE9AF59-4890-E7B4-3FB6-FD967ED986C6}"/>
          </ac:spMkLst>
        </pc:spChg>
      </pc:sldChg>
    </pc:docChg>
  </pc:docChgLst>
  <pc:docChgLst>
    <pc:chgData name="Bethany Sexton (2300108)" userId="S::2300108@student.uwtsd.ac.uk::067c3eed-c2f7-4d36-8647-427adeee70f0" providerId="AD" clId="Web-{C744674D-224F-E769-F4C7-E27BDC4E1CEA}"/>
    <pc:docChg chg="modSld sldOrd">
      <pc:chgData name="Bethany Sexton (2300108)" userId="S::2300108@student.uwtsd.ac.uk::067c3eed-c2f7-4d36-8647-427adeee70f0" providerId="AD" clId="Web-{C744674D-224F-E769-F4C7-E27BDC4E1CEA}" dt="2025-01-10T17:54:36.716" v="93"/>
      <pc:docMkLst>
        <pc:docMk/>
      </pc:docMkLst>
      <pc:sldChg chg="modSp">
        <pc:chgData name="Bethany Sexton (2300108)" userId="S::2300108@student.uwtsd.ac.uk::067c3eed-c2f7-4d36-8647-427adeee70f0" providerId="AD" clId="Web-{C744674D-224F-E769-F4C7-E27BDC4E1CEA}" dt="2025-01-09T17:23:10.232" v="3" actId="1076"/>
        <pc:sldMkLst>
          <pc:docMk/>
          <pc:sldMk cId="109857222" sldId="256"/>
        </pc:sldMkLst>
        <pc:spChg chg="mod">
          <ac:chgData name="Bethany Sexton (2300108)" userId="S::2300108@student.uwtsd.ac.uk::067c3eed-c2f7-4d36-8647-427adeee70f0" providerId="AD" clId="Web-{C744674D-224F-E769-F4C7-E27BDC4E1CEA}" dt="2025-01-09T17:23:10.232" v="3" actId="1076"/>
          <ac:spMkLst>
            <pc:docMk/>
            <pc:sldMk cId="109857222" sldId="256"/>
            <ac:spMk id="3" creationId="{00000000-0000-0000-0000-000000000000}"/>
          </ac:spMkLst>
        </pc:spChg>
      </pc:sldChg>
      <pc:sldChg chg="modSp">
        <pc:chgData name="Bethany Sexton (2300108)" userId="S::2300108@student.uwtsd.ac.uk::067c3eed-c2f7-4d36-8647-427adeee70f0" providerId="AD" clId="Web-{C744674D-224F-E769-F4C7-E27BDC4E1CEA}" dt="2025-01-10T17:54:14.606" v="92" actId="20577"/>
        <pc:sldMkLst>
          <pc:docMk/>
          <pc:sldMk cId="1074819706" sldId="260"/>
        </pc:sldMkLst>
        <pc:spChg chg="mod">
          <ac:chgData name="Bethany Sexton (2300108)" userId="S::2300108@student.uwtsd.ac.uk::067c3eed-c2f7-4d36-8647-427adeee70f0" providerId="AD" clId="Web-{C744674D-224F-E769-F4C7-E27BDC4E1CEA}" dt="2025-01-10T17:54:14.606" v="92" actId="20577"/>
          <ac:spMkLst>
            <pc:docMk/>
            <pc:sldMk cId="1074819706" sldId="260"/>
            <ac:spMk id="3" creationId="{3873F5B7-FF24-73FE-1107-746D4E87F631}"/>
          </ac:spMkLst>
        </pc:spChg>
      </pc:sldChg>
      <pc:sldChg chg="ord">
        <pc:chgData name="Bethany Sexton (2300108)" userId="S::2300108@student.uwtsd.ac.uk::067c3eed-c2f7-4d36-8647-427adeee70f0" providerId="AD" clId="Web-{C744674D-224F-E769-F4C7-E27BDC4E1CEA}" dt="2025-01-10T17:54:36.716" v="93"/>
        <pc:sldMkLst>
          <pc:docMk/>
          <pc:sldMk cId="154937065" sldId="263"/>
        </pc:sldMkLst>
      </pc:sldChg>
    </pc:docChg>
  </pc:docChgLst>
  <pc:docChgLst>
    <pc:chgData name="Bethany Sexton (2300108)" userId="S::2300108@student.uwtsd.ac.uk::067c3eed-c2f7-4d36-8647-427adeee70f0" providerId="AD" clId="Web-{45A30AF4-9E30-22D6-FD8B-7CF31A9F3D9F}"/>
    <pc:docChg chg="addSld delSld modSld">
      <pc:chgData name="Bethany Sexton (2300108)" userId="S::2300108@student.uwtsd.ac.uk::067c3eed-c2f7-4d36-8647-427adeee70f0" providerId="AD" clId="Web-{45A30AF4-9E30-22D6-FD8B-7CF31A9F3D9F}" dt="2025-01-13T08:02:21.317" v="400" actId="20577"/>
      <pc:docMkLst>
        <pc:docMk/>
      </pc:docMkLst>
      <pc:sldChg chg="modSp">
        <pc:chgData name="Bethany Sexton (2300108)" userId="S::2300108@student.uwtsd.ac.uk::067c3eed-c2f7-4d36-8647-427adeee70f0" providerId="AD" clId="Web-{45A30AF4-9E30-22D6-FD8B-7CF31A9F3D9F}" dt="2025-01-13T07:33:55.233" v="312" actId="20577"/>
        <pc:sldMkLst>
          <pc:docMk/>
          <pc:sldMk cId="109857222" sldId="256"/>
        </pc:sldMkLst>
        <pc:spChg chg="mod">
          <ac:chgData name="Bethany Sexton (2300108)" userId="S::2300108@student.uwtsd.ac.uk::067c3eed-c2f7-4d36-8647-427adeee70f0" providerId="AD" clId="Web-{45A30AF4-9E30-22D6-FD8B-7CF31A9F3D9F}" dt="2025-01-13T07:33:55.233" v="312" actId="20577"/>
          <ac:spMkLst>
            <pc:docMk/>
            <pc:sldMk cId="109857222" sldId="256"/>
            <ac:spMk id="3" creationId="{00000000-0000-0000-0000-000000000000}"/>
          </ac:spMkLst>
        </pc:spChg>
        <pc:spChg chg="mod">
          <ac:chgData name="Bethany Sexton (2300108)" userId="S::2300108@student.uwtsd.ac.uk::067c3eed-c2f7-4d36-8647-427adeee70f0" providerId="AD" clId="Web-{45A30AF4-9E30-22D6-FD8B-7CF31A9F3D9F}" dt="2025-01-13T07:33:34.763" v="311" actId="14100"/>
          <ac:spMkLst>
            <pc:docMk/>
            <pc:sldMk cId="109857222" sldId="256"/>
            <ac:spMk id="4" creationId="{007DE45B-40D0-2AB9-3ACC-BBB884315A2B}"/>
          </ac:spMkLst>
        </pc:spChg>
      </pc:sldChg>
      <pc:sldChg chg="modSp">
        <pc:chgData name="Bethany Sexton (2300108)" userId="S::2300108@student.uwtsd.ac.uk::067c3eed-c2f7-4d36-8647-427adeee70f0" providerId="AD" clId="Web-{45A30AF4-9E30-22D6-FD8B-7CF31A9F3D9F}" dt="2025-01-13T07:37:32.161" v="342" actId="14100"/>
        <pc:sldMkLst>
          <pc:docMk/>
          <pc:sldMk cId="1707252412" sldId="257"/>
        </pc:sldMkLst>
        <pc:spChg chg="mod">
          <ac:chgData name="Bethany Sexton (2300108)" userId="S::2300108@student.uwtsd.ac.uk::067c3eed-c2f7-4d36-8647-427adeee70f0" providerId="AD" clId="Web-{45A30AF4-9E30-22D6-FD8B-7CF31A9F3D9F}" dt="2025-01-13T07:36:02.830" v="336" actId="14100"/>
          <ac:spMkLst>
            <pc:docMk/>
            <pc:sldMk cId="1707252412" sldId="257"/>
            <ac:spMk id="2" creationId="{81B31406-ED9E-6832-26E9-87756A5A7901}"/>
          </ac:spMkLst>
        </pc:spChg>
        <pc:spChg chg="mod">
          <ac:chgData name="Bethany Sexton (2300108)" userId="S::2300108@student.uwtsd.ac.uk::067c3eed-c2f7-4d36-8647-427adeee70f0" providerId="AD" clId="Web-{45A30AF4-9E30-22D6-FD8B-7CF31A9F3D9F}" dt="2025-01-13T07:37:32.161" v="342" actId="14100"/>
          <ac:spMkLst>
            <pc:docMk/>
            <pc:sldMk cId="1707252412" sldId="257"/>
            <ac:spMk id="3" creationId="{CB342AEA-D364-D5CF-4E6D-D9CE7AFB9AE0}"/>
          </ac:spMkLst>
        </pc:spChg>
      </pc:sldChg>
      <pc:sldChg chg="modSp">
        <pc:chgData name="Bethany Sexton (2300108)" userId="S::2300108@student.uwtsd.ac.uk::067c3eed-c2f7-4d36-8647-427adeee70f0" providerId="AD" clId="Web-{45A30AF4-9E30-22D6-FD8B-7CF31A9F3D9F}" dt="2025-01-13T07:38:00.084" v="347" actId="20577"/>
        <pc:sldMkLst>
          <pc:docMk/>
          <pc:sldMk cId="556040240" sldId="258"/>
        </pc:sldMkLst>
        <pc:spChg chg="mod">
          <ac:chgData name="Bethany Sexton (2300108)" userId="S::2300108@student.uwtsd.ac.uk::067c3eed-c2f7-4d36-8647-427adeee70f0" providerId="AD" clId="Web-{45A30AF4-9E30-22D6-FD8B-7CF31A9F3D9F}" dt="2025-01-13T07:37:43.349" v="343" actId="20577"/>
          <ac:spMkLst>
            <pc:docMk/>
            <pc:sldMk cId="556040240" sldId="258"/>
            <ac:spMk id="2" creationId="{31922BB3-6E0F-97A9-8559-453D69DC0837}"/>
          </ac:spMkLst>
        </pc:spChg>
        <pc:spChg chg="mod">
          <ac:chgData name="Bethany Sexton (2300108)" userId="S::2300108@student.uwtsd.ac.uk::067c3eed-c2f7-4d36-8647-427adeee70f0" providerId="AD" clId="Web-{45A30AF4-9E30-22D6-FD8B-7CF31A9F3D9F}" dt="2025-01-13T07:38:00.084" v="347" actId="20577"/>
          <ac:spMkLst>
            <pc:docMk/>
            <pc:sldMk cId="556040240" sldId="258"/>
            <ac:spMk id="3" creationId="{1CFACED7-9AB9-3B5D-DC3E-A326A84FFA1F}"/>
          </ac:spMkLst>
        </pc:spChg>
      </pc:sldChg>
      <pc:sldChg chg="modSp">
        <pc:chgData name="Bethany Sexton (2300108)" userId="S::2300108@student.uwtsd.ac.uk::067c3eed-c2f7-4d36-8647-427adeee70f0" providerId="AD" clId="Web-{45A30AF4-9E30-22D6-FD8B-7CF31A9F3D9F}" dt="2025-01-13T07:38:25.460" v="352" actId="14100"/>
        <pc:sldMkLst>
          <pc:docMk/>
          <pc:sldMk cId="3247619839" sldId="259"/>
        </pc:sldMkLst>
        <pc:spChg chg="mod">
          <ac:chgData name="Bethany Sexton (2300108)" userId="S::2300108@student.uwtsd.ac.uk::067c3eed-c2f7-4d36-8647-427adeee70f0" providerId="AD" clId="Web-{45A30AF4-9E30-22D6-FD8B-7CF31A9F3D9F}" dt="2025-01-13T07:38:25.460" v="352" actId="14100"/>
          <ac:spMkLst>
            <pc:docMk/>
            <pc:sldMk cId="3247619839" sldId="259"/>
            <ac:spMk id="3" creationId="{C9EAD210-21A2-59B7-6708-86FC2238233D}"/>
          </ac:spMkLst>
        </pc:spChg>
      </pc:sldChg>
      <pc:sldChg chg="modSp">
        <pc:chgData name="Bethany Sexton (2300108)" userId="S::2300108@student.uwtsd.ac.uk::067c3eed-c2f7-4d36-8647-427adeee70f0" providerId="AD" clId="Web-{45A30AF4-9E30-22D6-FD8B-7CF31A9F3D9F}" dt="2025-01-13T07:39:54.213" v="371" actId="14100"/>
        <pc:sldMkLst>
          <pc:docMk/>
          <pc:sldMk cId="1074819706" sldId="260"/>
        </pc:sldMkLst>
        <pc:spChg chg="mod">
          <ac:chgData name="Bethany Sexton (2300108)" userId="S::2300108@student.uwtsd.ac.uk::067c3eed-c2f7-4d36-8647-427adeee70f0" providerId="AD" clId="Web-{45A30AF4-9E30-22D6-FD8B-7CF31A9F3D9F}" dt="2025-01-13T07:39:37.165" v="366" actId="14100"/>
          <ac:spMkLst>
            <pc:docMk/>
            <pc:sldMk cId="1074819706" sldId="260"/>
            <ac:spMk id="2" creationId="{F7F33319-30FE-DC2D-BD47-0947C263C42B}"/>
          </ac:spMkLst>
        </pc:spChg>
        <pc:spChg chg="mod">
          <ac:chgData name="Bethany Sexton (2300108)" userId="S::2300108@student.uwtsd.ac.uk::067c3eed-c2f7-4d36-8647-427adeee70f0" providerId="AD" clId="Web-{45A30AF4-9E30-22D6-FD8B-7CF31A9F3D9F}" dt="2025-01-13T07:39:54.213" v="371" actId="14100"/>
          <ac:spMkLst>
            <pc:docMk/>
            <pc:sldMk cId="1074819706" sldId="260"/>
            <ac:spMk id="3" creationId="{3873F5B7-FF24-73FE-1107-746D4E87F631}"/>
          </ac:spMkLst>
        </pc:spChg>
      </pc:sldChg>
      <pc:sldChg chg="modSp">
        <pc:chgData name="Bethany Sexton (2300108)" userId="S::2300108@student.uwtsd.ac.uk::067c3eed-c2f7-4d36-8647-427adeee70f0" providerId="AD" clId="Web-{45A30AF4-9E30-22D6-FD8B-7CF31A9F3D9F}" dt="2025-01-13T07:40:43.995" v="384" actId="20577"/>
        <pc:sldMkLst>
          <pc:docMk/>
          <pc:sldMk cId="1138768902" sldId="261"/>
        </pc:sldMkLst>
        <pc:spChg chg="mod">
          <ac:chgData name="Bethany Sexton (2300108)" userId="S::2300108@student.uwtsd.ac.uk::067c3eed-c2f7-4d36-8647-427adeee70f0" providerId="AD" clId="Web-{45A30AF4-9E30-22D6-FD8B-7CF31A9F3D9F}" dt="2025-01-13T07:40:26.854" v="377" actId="20577"/>
          <ac:spMkLst>
            <pc:docMk/>
            <pc:sldMk cId="1138768902" sldId="261"/>
            <ac:spMk id="2" creationId="{3769BA94-15A6-2C22-2CED-FCD75AABA42C}"/>
          </ac:spMkLst>
        </pc:spChg>
        <pc:spChg chg="mod">
          <ac:chgData name="Bethany Sexton (2300108)" userId="S::2300108@student.uwtsd.ac.uk::067c3eed-c2f7-4d36-8647-427adeee70f0" providerId="AD" clId="Web-{45A30AF4-9E30-22D6-FD8B-7CF31A9F3D9F}" dt="2025-01-13T07:40:43.995" v="384" actId="20577"/>
          <ac:spMkLst>
            <pc:docMk/>
            <pc:sldMk cId="1138768902" sldId="261"/>
            <ac:spMk id="3" creationId="{393D0D65-2771-AE1E-AB84-49CC987CCACF}"/>
          </ac:spMkLst>
        </pc:spChg>
      </pc:sldChg>
      <pc:sldChg chg="addSp modSp mod setBg">
        <pc:chgData name="Bethany Sexton (2300108)" userId="S::2300108@student.uwtsd.ac.uk::067c3eed-c2f7-4d36-8647-427adeee70f0" providerId="AD" clId="Web-{45A30AF4-9E30-22D6-FD8B-7CF31A9F3D9F}" dt="2025-01-13T07:30:13.257" v="285" actId="20577"/>
        <pc:sldMkLst>
          <pc:docMk/>
          <pc:sldMk cId="2297266080" sldId="262"/>
        </pc:sldMkLst>
        <pc:spChg chg="mod">
          <ac:chgData name="Bethany Sexton (2300108)" userId="S::2300108@student.uwtsd.ac.uk::067c3eed-c2f7-4d36-8647-427adeee70f0" providerId="AD" clId="Web-{45A30AF4-9E30-22D6-FD8B-7CF31A9F3D9F}" dt="2025-01-13T07:30:02.444" v="283"/>
          <ac:spMkLst>
            <pc:docMk/>
            <pc:sldMk cId="2297266080" sldId="262"/>
            <ac:spMk id="2" creationId="{86F0C5A7-5876-32E1-8DC3-9BF10ACDE523}"/>
          </ac:spMkLst>
        </pc:spChg>
        <pc:spChg chg="mod">
          <ac:chgData name="Bethany Sexton (2300108)" userId="S::2300108@student.uwtsd.ac.uk::067c3eed-c2f7-4d36-8647-427adeee70f0" providerId="AD" clId="Web-{45A30AF4-9E30-22D6-FD8B-7CF31A9F3D9F}" dt="2025-01-13T07:30:13.257" v="285" actId="20577"/>
          <ac:spMkLst>
            <pc:docMk/>
            <pc:sldMk cId="2297266080" sldId="262"/>
            <ac:spMk id="3" creationId="{BFAB272E-6E92-63B6-41A6-67665BE87B44}"/>
          </ac:spMkLst>
        </pc:spChg>
        <pc:spChg chg="add">
          <ac:chgData name="Bethany Sexton (2300108)" userId="S::2300108@student.uwtsd.ac.uk::067c3eed-c2f7-4d36-8647-427adeee70f0" providerId="AD" clId="Web-{45A30AF4-9E30-22D6-FD8B-7CF31A9F3D9F}" dt="2025-01-13T07:30:02.444" v="283"/>
          <ac:spMkLst>
            <pc:docMk/>
            <pc:sldMk cId="2297266080" sldId="262"/>
            <ac:spMk id="8" creationId="{A2679492-7988-4050-9056-542444452411}"/>
          </ac:spMkLst>
        </pc:spChg>
        <pc:spChg chg="add">
          <ac:chgData name="Bethany Sexton (2300108)" userId="S::2300108@student.uwtsd.ac.uk::067c3eed-c2f7-4d36-8647-427adeee70f0" providerId="AD" clId="Web-{45A30AF4-9E30-22D6-FD8B-7CF31A9F3D9F}" dt="2025-01-13T07:30:02.444" v="283"/>
          <ac:spMkLst>
            <pc:docMk/>
            <pc:sldMk cId="2297266080" sldId="262"/>
            <ac:spMk id="10" creationId="{B091B163-7D61-4891-ABCF-5C13D9C418D0}"/>
          </ac:spMkLst>
        </pc:spChg>
        <pc:grpChg chg="add">
          <ac:chgData name="Bethany Sexton (2300108)" userId="S::2300108@student.uwtsd.ac.uk::067c3eed-c2f7-4d36-8647-427adeee70f0" providerId="AD" clId="Web-{45A30AF4-9E30-22D6-FD8B-7CF31A9F3D9F}" dt="2025-01-13T07:30:02.444" v="283"/>
          <ac:grpSpMkLst>
            <pc:docMk/>
            <pc:sldMk cId="2297266080" sldId="262"/>
            <ac:grpSpMk id="12" creationId="{0474DF76-993E-44DE-AFB0-C416182ACECF}"/>
          </ac:grpSpMkLst>
        </pc:grpChg>
        <pc:cxnChg chg="add">
          <ac:chgData name="Bethany Sexton (2300108)" userId="S::2300108@student.uwtsd.ac.uk::067c3eed-c2f7-4d36-8647-427adeee70f0" providerId="AD" clId="Web-{45A30AF4-9E30-22D6-FD8B-7CF31A9F3D9F}" dt="2025-01-13T07:30:02.444" v="283"/>
          <ac:cxnSpMkLst>
            <pc:docMk/>
            <pc:sldMk cId="2297266080" sldId="262"/>
            <ac:cxnSpMk id="17" creationId="{C49DA8F6-BCC1-4447-B54C-57856834B94B}"/>
          </ac:cxnSpMkLst>
        </pc:cxnChg>
      </pc:sldChg>
      <pc:sldChg chg="modSp">
        <pc:chgData name="Bethany Sexton (2300108)" userId="S::2300108@student.uwtsd.ac.uk::067c3eed-c2f7-4d36-8647-427adeee70f0" providerId="AD" clId="Web-{45A30AF4-9E30-22D6-FD8B-7CF31A9F3D9F}" dt="2025-01-13T07:35:01.063" v="326" actId="14100"/>
        <pc:sldMkLst>
          <pc:docMk/>
          <pc:sldMk cId="154937065" sldId="263"/>
        </pc:sldMkLst>
        <pc:spChg chg="mod">
          <ac:chgData name="Bethany Sexton (2300108)" userId="S::2300108@student.uwtsd.ac.uk::067c3eed-c2f7-4d36-8647-427adeee70f0" providerId="AD" clId="Web-{45A30AF4-9E30-22D6-FD8B-7CF31A9F3D9F}" dt="2025-01-13T07:34:33.391" v="319" actId="14100"/>
          <ac:spMkLst>
            <pc:docMk/>
            <pc:sldMk cId="154937065" sldId="263"/>
            <ac:spMk id="2" creationId="{282D654B-9920-4E0F-9ED4-A2E892328C98}"/>
          </ac:spMkLst>
        </pc:spChg>
        <pc:spChg chg="mod">
          <ac:chgData name="Bethany Sexton (2300108)" userId="S::2300108@student.uwtsd.ac.uk::067c3eed-c2f7-4d36-8647-427adeee70f0" providerId="AD" clId="Web-{45A30AF4-9E30-22D6-FD8B-7CF31A9F3D9F}" dt="2025-01-13T07:35:01.063" v="326" actId="14100"/>
          <ac:spMkLst>
            <pc:docMk/>
            <pc:sldMk cId="154937065" sldId="263"/>
            <ac:spMk id="3" creationId="{09A973C9-6CFB-87A6-1A17-30F825BA3A15}"/>
          </ac:spMkLst>
        </pc:spChg>
      </pc:sldChg>
      <pc:sldChg chg="modSp">
        <pc:chgData name="Bethany Sexton (2300108)" userId="S::2300108@student.uwtsd.ac.uk::067c3eed-c2f7-4d36-8647-427adeee70f0" providerId="AD" clId="Web-{45A30AF4-9E30-22D6-FD8B-7CF31A9F3D9F}" dt="2025-01-13T07:39:09.414" v="361" actId="14100"/>
        <pc:sldMkLst>
          <pc:docMk/>
          <pc:sldMk cId="2558573031" sldId="264"/>
        </pc:sldMkLst>
        <pc:spChg chg="mod">
          <ac:chgData name="Bethany Sexton (2300108)" userId="S::2300108@student.uwtsd.ac.uk::067c3eed-c2f7-4d36-8647-427adeee70f0" providerId="AD" clId="Web-{45A30AF4-9E30-22D6-FD8B-7CF31A9F3D9F}" dt="2025-01-13T07:38:46.601" v="355" actId="20577"/>
          <ac:spMkLst>
            <pc:docMk/>
            <pc:sldMk cId="2558573031" sldId="264"/>
            <ac:spMk id="3" creationId="{99EBB399-3DAA-608E-7796-6F37815A8767}"/>
          </ac:spMkLst>
        </pc:spChg>
        <pc:spChg chg="mod">
          <ac:chgData name="Bethany Sexton (2300108)" userId="S::2300108@student.uwtsd.ac.uk::067c3eed-c2f7-4d36-8647-427adeee70f0" providerId="AD" clId="Web-{45A30AF4-9E30-22D6-FD8B-7CF31A9F3D9F}" dt="2025-01-13T07:39:09.414" v="361" actId="14100"/>
          <ac:spMkLst>
            <pc:docMk/>
            <pc:sldMk cId="2558573031" sldId="264"/>
            <ac:spMk id="5" creationId="{4EE9AF59-4890-E7B4-3FB6-FD967ED986C6}"/>
          </ac:spMkLst>
        </pc:spChg>
      </pc:sldChg>
      <pc:sldChg chg="modSp">
        <pc:chgData name="Bethany Sexton (2300108)" userId="S::2300108@student.uwtsd.ac.uk::067c3eed-c2f7-4d36-8647-427adeee70f0" providerId="AD" clId="Web-{45A30AF4-9E30-22D6-FD8B-7CF31A9F3D9F}" dt="2025-01-13T08:02:21.317" v="400" actId="20577"/>
        <pc:sldMkLst>
          <pc:docMk/>
          <pc:sldMk cId="1659681941" sldId="265"/>
        </pc:sldMkLst>
        <pc:spChg chg="mod">
          <ac:chgData name="Bethany Sexton (2300108)" userId="S::2300108@student.uwtsd.ac.uk::067c3eed-c2f7-4d36-8647-427adeee70f0" providerId="AD" clId="Web-{45A30AF4-9E30-22D6-FD8B-7CF31A9F3D9F}" dt="2025-01-13T07:40:56.652" v="386" actId="14100"/>
          <ac:spMkLst>
            <pc:docMk/>
            <pc:sldMk cId="1659681941" sldId="265"/>
            <ac:spMk id="2" creationId="{C5183C8B-FC36-F81B-395A-12B8DD4F6459}"/>
          </ac:spMkLst>
        </pc:spChg>
        <pc:spChg chg="mod">
          <ac:chgData name="Bethany Sexton (2300108)" userId="S::2300108@student.uwtsd.ac.uk::067c3eed-c2f7-4d36-8647-427adeee70f0" providerId="AD" clId="Web-{45A30AF4-9E30-22D6-FD8B-7CF31A9F3D9F}" dt="2025-01-13T08:02:21.317" v="400" actId="20577"/>
          <ac:spMkLst>
            <pc:docMk/>
            <pc:sldMk cId="1659681941" sldId="265"/>
            <ac:spMk id="3" creationId="{096A0400-AC99-B3C7-95EF-37F96EDFCA6C}"/>
          </ac:spMkLst>
        </pc:spChg>
      </pc:sldChg>
      <pc:sldChg chg="new del">
        <pc:chgData name="Bethany Sexton (2300108)" userId="S::2300108@student.uwtsd.ac.uk::067c3eed-c2f7-4d36-8647-427adeee70f0" providerId="AD" clId="Web-{45A30AF4-9E30-22D6-FD8B-7CF31A9F3D9F}" dt="2025-01-13T07:41:36.341" v="398"/>
        <pc:sldMkLst>
          <pc:docMk/>
          <pc:sldMk cId="4070674065" sldId="266"/>
        </pc:sldMkLst>
      </pc:sldChg>
    </pc:docChg>
  </pc:docChgLst>
  <pc:docChgLst>
    <pc:chgData name="Bethany Sexton (2300108)" userId="S::2300108@student.uwtsd.ac.uk::067c3eed-c2f7-4d36-8647-427adeee70f0" providerId="AD" clId="Web-{742B8AC9-EC74-4714-7288-0D484A97CB7A}"/>
    <pc:docChg chg="addSld modSld sldOrd">
      <pc:chgData name="Bethany Sexton (2300108)" userId="S::2300108@student.uwtsd.ac.uk::067c3eed-c2f7-4d36-8647-427adeee70f0" providerId="AD" clId="Web-{742B8AC9-EC74-4714-7288-0D484A97CB7A}" dt="2024-12-30T13:34:07.202" v="555" actId="1076"/>
      <pc:docMkLst>
        <pc:docMk/>
      </pc:docMkLst>
      <pc:sldChg chg="modSp">
        <pc:chgData name="Bethany Sexton (2300108)" userId="S::2300108@student.uwtsd.ac.uk::067c3eed-c2f7-4d36-8647-427adeee70f0" providerId="AD" clId="Web-{742B8AC9-EC74-4714-7288-0D484A97CB7A}" dt="2024-12-30T12:30:20.945" v="119" actId="20577"/>
        <pc:sldMkLst>
          <pc:docMk/>
          <pc:sldMk cId="109857222" sldId="256"/>
        </pc:sldMkLst>
        <pc:spChg chg="mod">
          <ac:chgData name="Bethany Sexton (2300108)" userId="S::2300108@student.uwtsd.ac.uk::067c3eed-c2f7-4d36-8647-427adeee70f0" providerId="AD" clId="Web-{742B8AC9-EC74-4714-7288-0D484A97CB7A}" dt="2024-12-30T12:30:20.945" v="119" actId="20577"/>
          <ac:spMkLst>
            <pc:docMk/>
            <pc:sldMk cId="109857222" sldId="256"/>
            <ac:spMk id="3" creationId="{00000000-0000-0000-0000-000000000000}"/>
          </ac:spMkLst>
        </pc:spChg>
      </pc:sldChg>
      <pc:sldChg chg="modSp new">
        <pc:chgData name="Bethany Sexton (2300108)" userId="S::2300108@student.uwtsd.ac.uk::067c3eed-c2f7-4d36-8647-427adeee70f0" providerId="AD" clId="Web-{742B8AC9-EC74-4714-7288-0D484A97CB7A}" dt="2024-12-30T13:34:07.202" v="555" actId="1076"/>
        <pc:sldMkLst>
          <pc:docMk/>
          <pc:sldMk cId="1707252412" sldId="257"/>
        </pc:sldMkLst>
        <pc:spChg chg="mod">
          <ac:chgData name="Bethany Sexton (2300108)" userId="S::2300108@student.uwtsd.ac.uk::067c3eed-c2f7-4d36-8647-427adeee70f0" providerId="AD" clId="Web-{742B8AC9-EC74-4714-7288-0D484A97CB7A}" dt="2024-12-30T13:34:07.202" v="555" actId="1076"/>
          <ac:spMkLst>
            <pc:docMk/>
            <pc:sldMk cId="1707252412" sldId="257"/>
            <ac:spMk id="2" creationId="{81B31406-ED9E-6832-26E9-87756A5A7901}"/>
          </ac:spMkLst>
        </pc:spChg>
        <pc:spChg chg="mod">
          <ac:chgData name="Bethany Sexton (2300108)" userId="S::2300108@student.uwtsd.ac.uk::067c3eed-c2f7-4d36-8647-427adeee70f0" providerId="AD" clId="Web-{742B8AC9-EC74-4714-7288-0D484A97CB7A}" dt="2024-12-30T13:34:02.030" v="554" actId="20577"/>
          <ac:spMkLst>
            <pc:docMk/>
            <pc:sldMk cId="1707252412" sldId="257"/>
            <ac:spMk id="3" creationId="{CB342AEA-D364-D5CF-4E6D-D9CE7AFB9AE0}"/>
          </ac:spMkLst>
        </pc:spChg>
      </pc:sldChg>
      <pc:sldChg chg="modSp new ord">
        <pc:chgData name="Bethany Sexton (2300108)" userId="S::2300108@student.uwtsd.ac.uk::067c3eed-c2f7-4d36-8647-427adeee70f0" providerId="AD" clId="Web-{742B8AC9-EC74-4714-7288-0D484A97CB7A}" dt="2024-12-30T12:53:10.223" v="237" actId="20577"/>
        <pc:sldMkLst>
          <pc:docMk/>
          <pc:sldMk cId="556040240" sldId="258"/>
        </pc:sldMkLst>
        <pc:spChg chg="mod">
          <ac:chgData name="Bethany Sexton (2300108)" userId="S::2300108@student.uwtsd.ac.uk::067c3eed-c2f7-4d36-8647-427adeee70f0" providerId="AD" clId="Web-{742B8AC9-EC74-4714-7288-0D484A97CB7A}" dt="2024-12-30T12:09:20.683" v="36" actId="20577"/>
          <ac:spMkLst>
            <pc:docMk/>
            <pc:sldMk cId="556040240" sldId="258"/>
            <ac:spMk id="2" creationId="{31922BB3-6E0F-97A9-8559-453D69DC0837}"/>
          </ac:spMkLst>
        </pc:spChg>
        <pc:spChg chg="mod">
          <ac:chgData name="Bethany Sexton (2300108)" userId="S::2300108@student.uwtsd.ac.uk::067c3eed-c2f7-4d36-8647-427adeee70f0" providerId="AD" clId="Web-{742B8AC9-EC74-4714-7288-0D484A97CB7A}" dt="2024-12-30T12:53:10.223" v="237" actId="20577"/>
          <ac:spMkLst>
            <pc:docMk/>
            <pc:sldMk cId="556040240" sldId="258"/>
            <ac:spMk id="3" creationId="{1CFACED7-9AB9-3B5D-DC3E-A326A84FFA1F}"/>
          </ac:spMkLst>
        </pc:spChg>
      </pc:sldChg>
      <pc:sldChg chg="modSp new">
        <pc:chgData name="Bethany Sexton (2300108)" userId="S::2300108@student.uwtsd.ac.uk::067c3eed-c2f7-4d36-8647-427adeee70f0" providerId="AD" clId="Web-{742B8AC9-EC74-4714-7288-0D484A97CB7A}" dt="2024-12-30T12:09:33.168" v="41" actId="20577"/>
        <pc:sldMkLst>
          <pc:docMk/>
          <pc:sldMk cId="3247619839" sldId="259"/>
        </pc:sldMkLst>
        <pc:spChg chg="mod">
          <ac:chgData name="Bethany Sexton (2300108)" userId="S::2300108@student.uwtsd.ac.uk::067c3eed-c2f7-4d36-8647-427adeee70f0" providerId="AD" clId="Web-{742B8AC9-EC74-4714-7288-0D484A97CB7A}" dt="2024-12-30T12:09:33.168" v="41" actId="20577"/>
          <ac:spMkLst>
            <pc:docMk/>
            <pc:sldMk cId="3247619839" sldId="259"/>
            <ac:spMk id="2" creationId="{4CE0F449-2B64-B747-268F-E77D11DE5B80}"/>
          </ac:spMkLst>
        </pc:spChg>
      </pc:sldChg>
      <pc:sldChg chg="modSp new">
        <pc:chgData name="Bethany Sexton (2300108)" userId="S::2300108@student.uwtsd.ac.uk::067c3eed-c2f7-4d36-8647-427adeee70f0" providerId="AD" clId="Web-{742B8AC9-EC74-4714-7288-0D484A97CB7A}" dt="2024-12-30T12:09:50.951" v="57" actId="20577"/>
        <pc:sldMkLst>
          <pc:docMk/>
          <pc:sldMk cId="1074819706" sldId="260"/>
        </pc:sldMkLst>
        <pc:spChg chg="mod">
          <ac:chgData name="Bethany Sexton (2300108)" userId="S::2300108@student.uwtsd.ac.uk::067c3eed-c2f7-4d36-8647-427adeee70f0" providerId="AD" clId="Web-{742B8AC9-EC74-4714-7288-0D484A97CB7A}" dt="2024-12-30T12:09:50.951" v="57" actId="20577"/>
          <ac:spMkLst>
            <pc:docMk/>
            <pc:sldMk cId="1074819706" sldId="260"/>
            <ac:spMk id="2" creationId="{F7F33319-30FE-DC2D-BD47-0947C263C42B}"/>
          </ac:spMkLst>
        </pc:spChg>
      </pc:sldChg>
      <pc:sldChg chg="modSp new">
        <pc:chgData name="Bethany Sexton (2300108)" userId="S::2300108@student.uwtsd.ac.uk::067c3eed-c2f7-4d36-8647-427adeee70f0" providerId="AD" clId="Web-{742B8AC9-EC74-4714-7288-0D484A97CB7A}" dt="2024-12-30T12:10:56.923" v="77" actId="20577"/>
        <pc:sldMkLst>
          <pc:docMk/>
          <pc:sldMk cId="1138768902" sldId="261"/>
        </pc:sldMkLst>
        <pc:spChg chg="mod">
          <ac:chgData name="Bethany Sexton (2300108)" userId="S::2300108@student.uwtsd.ac.uk::067c3eed-c2f7-4d36-8647-427adeee70f0" providerId="AD" clId="Web-{742B8AC9-EC74-4714-7288-0D484A97CB7A}" dt="2024-12-30T12:10:56.923" v="77" actId="20577"/>
          <ac:spMkLst>
            <pc:docMk/>
            <pc:sldMk cId="1138768902" sldId="261"/>
            <ac:spMk id="2" creationId="{3769BA94-15A6-2C22-2CED-FCD75AABA42C}"/>
          </ac:spMkLst>
        </pc:spChg>
      </pc:sldChg>
      <pc:sldChg chg="modSp new">
        <pc:chgData name="Bethany Sexton (2300108)" userId="S::2300108@student.uwtsd.ac.uk::067c3eed-c2f7-4d36-8647-427adeee70f0" providerId="AD" clId="Web-{742B8AC9-EC74-4714-7288-0D484A97CB7A}" dt="2024-12-30T12:11:19.487" v="81" actId="20577"/>
        <pc:sldMkLst>
          <pc:docMk/>
          <pc:sldMk cId="2297266080" sldId="262"/>
        </pc:sldMkLst>
        <pc:spChg chg="mod">
          <ac:chgData name="Bethany Sexton (2300108)" userId="S::2300108@student.uwtsd.ac.uk::067c3eed-c2f7-4d36-8647-427adeee70f0" providerId="AD" clId="Web-{742B8AC9-EC74-4714-7288-0D484A97CB7A}" dt="2024-12-30T12:11:19.487" v="81" actId="20577"/>
          <ac:spMkLst>
            <pc:docMk/>
            <pc:sldMk cId="2297266080" sldId="262"/>
            <ac:spMk id="2" creationId="{86F0C5A7-5876-32E1-8DC3-9BF10ACDE523}"/>
          </ac:spMkLst>
        </pc:spChg>
      </pc:sldChg>
      <pc:sldChg chg="modSp new">
        <pc:chgData name="Bethany Sexton (2300108)" userId="S::2300108@student.uwtsd.ac.uk::067c3eed-c2f7-4d36-8647-427adeee70f0" providerId="AD" clId="Web-{742B8AC9-EC74-4714-7288-0D484A97CB7A}" dt="2024-12-30T13:21:27.440" v="457" actId="20577"/>
        <pc:sldMkLst>
          <pc:docMk/>
          <pc:sldMk cId="154937065" sldId="263"/>
        </pc:sldMkLst>
        <pc:spChg chg="mod">
          <ac:chgData name="Bethany Sexton (2300108)" userId="S::2300108@student.uwtsd.ac.uk::067c3eed-c2f7-4d36-8647-427adeee70f0" providerId="AD" clId="Web-{742B8AC9-EC74-4714-7288-0D484A97CB7A}" dt="2024-12-30T13:11:39.093" v="393" actId="1076"/>
          <ac:spMkLst>
            <pc:docMk/>
            <pc:sldMk cId="154937065" sldId="263"/>
            <ac:spMk id="2" creationId="{282D654B-9920-4E0F-9ED4-A2E892328C98}"/>
          </ac:spMkLst>
        </pc:spChg>
        <pc:spChg chg="mod">
          <ac:chgData name="Bethany Sexton (2300108)" userId="S::2300108@student.uwtsd.ac.uk::067c3eed-c2f7-4d36-8647-427adeee70f0" providerId="AD" clId="Web-{742B8AC9-EC74-4714-7288-0D484A97CB7A}" dt="2024-12-30T13:21:27.440" v="457" actId="20577"/>
          <ac:spMkLst>
            <pc:docMk/>
            <pc:sldMk cId="154937065" sldId="263"/>
            <ac:spMk id="3" creationId="{09A973C9-6CFB-87A6-1A17-30F825BA3A15}"/>
          </ac:spMkLst>
        </pc:spChg>
      </pc:sldChg>
    </pc:docChg>
  </pc:docChgLst>
  <pc:docChgLst>
    <pc:chgData name="Bethany Sexton (2300108)" userId="S::2300108@student.uwtsd.ac.uk::067c3eed-c2f7-4d36-8647-427adeee70f0" providerId="AD" clId="Web-{3479AE5E-2EE3-957D-3256-13F358C2EA43}"/>
    <pc:docChg chg="addSld modSld">
      <pc:chgData name="Bethany Sexton (2300108)" userId="S::2300108@student.uwtsd.ac.uk::067c3eed-c2f7-4d36-8647-427adeee70f0" providerId="AD" clId="Web-{3479AE5E-2EE3-957D-3256-13F358C2EA43}" dt="2025-01-09T17:21:32.934" v="55" actId="1076"/>
      <pc:docMkLst>
        <pc:docMk/>
      </pc:docMkLst>
      <pc:sldChg chg="addSp modSp mod setBg">
        <pc:chgData name="Bethany Sexton (2300108)" userId="S::2300108@student.uwtsd.ac.uk::067c3eed-c2f7-4d36-8647-427adeee70f0" providerId="AD" clId="Web-{3479AE5E-2EE3-957D-3256-13F358C2EA43}" dt="2025-01-09T17:17:51.535" v="0"/>
        <pc:sldMkLst>
          <pc:docMk/>
          <pc:sldMk cId="109857222" sldId="256"/>
        </pc:sldMkLst>
        <pc:spChg chg="mod ord">
          <ac:chgData name="Bethany Sexton (2300108)" userId="S::2300108@student.uwtsd.ac.uk::067c3eed-c2f7-4d36-8647-427adeee70f0" providerId="AD" clId="Web-{3479AE5E-2EE3-957D-3256-13F358C2EA43}" dt="2025-01-09T17:17:51.535" v="0"/>
          <ac:spMkLst>
            <pc:docMk/>
            <pc:sldMk cId="109857222" sldId="256"/>
            <ac:spMk id="3" creationId="{00000000-0000-0000-0000-000000000000}"/>
          </ac:spMkLst>
        </pc:spChg>
        <pc:spChg chg="mod">
          <ac:chgData name="Bethany Sexton (2300108)" userId="S::2300108@student.uwtsd.ac.uk::067c3eed-c2f7-4d36-8647-427adeee70f0" providerId="AD" clId="Web-{3479AE5E-2EE3-957D-3256-13F358C2EA43}" dt="2025-01-09T17:17:51.535" v="0"/>
          <ac:spMkLst>
            <pc:docMk/>
            <pc:sldMk cId="109857222" sldId="256"/>
            <ac:spMk id="4" creationId="{007DE45B-40D0-2AB9-3ACC-BBB884315A2B}"/>
          </ac:spMkLst>
        </pc:spChg>
        <pc:spChg chg="add">
          <ac:chgData name="Bethany Sexton (2300108)" userId="S::2300108@student.uwtsd.ac.uk::067c3eed-c2f7-4d36-8647-427adeee70f0" providerId="AD" clId="Web-{3479AE5E-2EE3-957D-3256-13F358C2EA43}" dt="2025-01-09T17:17:51.535" v="0"/>
          <ac:spMkLst>
            <pc:docMk/>
            <pc:sldMk cId="109857222" sldId="256"/>
            <ac:spMk id="9" creationId="{5E7AA7E8-8006-4E1F-A566-FCF37EE6F35D}"/>
          </ac:spMkLst>
        </pc:spChg>
        <pc:cxnChg chg="add">
          <ac:chgData name="Bethany Sexton (2300108)" userId="S::2300108@student.uwtsd.ac.uk::067c3eed-c2f7-4d36-8647-427adeee70f0" providerId="AD" clId="Web-{3479AE5E-2EE3-957D-3256-13F358C2EA43}" dt="2025-01-09T17:17:51.535" v="0"/>
          <ac:cxnSpMkLst>
            <pc:docMk/>
            <pc:sldMk cId="109857222" sldId="256"/>
            <ac:cxnSpMk id="11" creationId="{56020367-4FD5-4596-8E10-C5F095CD8DBF}"/>
          </ac:cxnSpMkLst>
        </pc:cxnChg>
      </pc:sldChg>
      <pc:sldChg chg="addSp modSp mod setBg">
        <pc:chgData name="Bethany Sexton (2300108)" userId="S::2300108@student.uwtsd.ac.uk::067c3eed-c2f7-4d36-8647-427adeee70f0" providerId="AD" clId="Web-{3479AE5E-2EE3-957D-3256-13F358C2EA43}" dt="2025-01-09T17:18:14.989" v="3"/>
        <pc:sldMkLst>
          <pc:docMk/>
          <pc:sldMk cId="1707252412" sldId="257"/>
        </pc:sldMkLst>
        <pc:spChg chg="mod">
          <ac:chgData name="Bethany Sexton (2300108)" userId="S::2300108@student.uwtsd.ac.uk::067c3eed-c2f7-4d36-8647-427adeee70f0" providerId="AD" clId="Web-{3479AE5E-2EE3-957D-3256-13F358C2EA43}" dt="2025-01-09T17:18:14.989" v="3"/>
          <ac:spMkLst>
            <pc:docMk/>
            <pc:sldMk cId="1707252412" sldId="257"/>
            <ac:spMk id="2" creationId="{81B31406-ED9E-6832-26E9-87756A5A7901}"/>
          </ac:spMkLst>
        </pc:spChg>
        <pc:spChg chg="mod">
          <ac:chgData name="Bethany Sexton (2300108)" userId="S::2300108@student.uwtsd.ac.uk::067c3eed-c2f7-4d36-8647-427adeee70f0" providerId="AD" clId="Web-{3479AE5E-2EE3-957D-3256-13F358C2EA43}" dt="2025-01-09T17:18:14.989" v="3"/>
          <ac:spMkLst>
            <pc:docMk/>
            <pc:sldMk cId="1707252412" sldId="257"/>
            <ac:spMk id="3" creationId="{CB342AEA-D364-D5CF-4E6D-D9CE7AFB9AE0}"/>
          </ac:spMkLst>
        </pc:spChg>
        <pc:spChg chg="add">
          <ac:chgData name="Bethany Sexton (2300108)" userId="S::2300108@student.uwtsd.ac.uk::067c3eed-c2f7-4d36-8647-427adeee70f0" providerId="AD" clId="Web-{3479AE5E-2EE3-957D-3256-13F358C2EA43}" dt="2025-01-09T17:18:14.989" v="3"/>
          <ac:spMkLst>
            <pc:docMk/>
            <pc:sldMk cId="1707252412" sldId="257"/>
            <ac:spMk id="8" creationId="{A2679492-7988-4050-9056-542444452411}"/>
          </ac:spMkLst>
        </pc:spChg>
        <pc:spChg chg="add">
          <ac:chgData name="Bethany Sexton (2300108)" userId="S::2300108@student.uwtsd.ac.uk::067c3eed-c2f7-4d36-8647-427adeee70f0" providerId="AD" clId="Web-{3479AE5E-2EE3-957D-3256-13F358C2EA43}" dt="2025-01-09T17:18:14.989" v="3"/>
          <ac:spMkLst>
            <pc:docMk/>
            <pc:sldMk cId="1707252412" sldId="257"/>
            <ac:spMk id="10" creationId="{B091B163-7D61-4891-ABCF-5C13D9C418D0}"/>
          </ac:spMkLst>
        </pc:spChg>
        <pc:grpChg chg="add">
          <ac:chgData name="Bethany Sexton (2300108)" userId="S::2300108@student.uwtsd.ac.uk::067c3eed-c2f7-4d36-8647-427adeee70f0" providerId="AD" clId="Web-{3479AE5E-2EE3-957D-3256-13F358C2EA43}" dt="2025-01-09T17:18:14.989" v="3"/>
          <ac:grpSpMkLst>
            <pc:docMk/>
            <pc:sldMk cId="1707252412" sldId="257"/>
            <ac:grpSpMk id="12" creationId="{0474DF76-993E-44DE-AFB0-C416182ACECF}"/>
          </ac:grpSpMkLst>
        </pc:grpChg>
        <pc:cxnChg chg="add">
          <ac:chgData name="Bethany Sexton (2300108)" userId="S::2300108@student.uwtsd.ac.uk::067c3eed-c2f7-4d36-8647-427adeee70f0" providerId="AD" clId="Web-{3479AE5E-2EE3-957D-3256-13F358C2EA43}" dt="2025-01-09T17:18:14.989" v="3"/>
          <ac:cxnSpMkLst>
            <pc:docMk/>
            <pc:sldMk cId="1707252412" sldId="257"/>
            <ac:cxnSpMk id="17" creationId="{C49DA8F6-BCC1-4447-B54C-57856834B94B}"/>
          </ac:cxnSpMkLst>
        </pc:cxnChg>
      </pc:sldChg>
      <pc:sldChg chg="addSp modSp mod setBg">
        <pc:chgData name="Bethany Sexton (2300108)" userId="S::2300108@student.uwtsd.ac.uk::067c3eed-c2f7-4d36-8647-427adeee70f0" providerId="AD" clId="Web-{3479AE5E-2EE3-957D-3256-13F358C2EA43}" dt="2025-01-09T17:17:59.426" v="1"/>
        <pc:sldMkLst>
          <pc:docMk/>
          <pc:sldMk cId="556040240" sldId="258"/>
        </pc:sldMkLst>
        <pc:spChg chg="mod">
          <ac:chgData name="Bethany Sexton (2300108)" userId="S::2300108@student.uwtsd.ac.uk::067c3eed-c2f7-4d36-8647-427adeee70f0" providerId="AD" clId="Web-{3479AE5E-2EE3-957D-3256-13F358C2EA43}" dt="2025-01-09T17:17:59.426" v="1"/>
          <ac:spMkLst>
            <pc:docMk/>
            <pc:sldMk cId="556040240" sldId="258"/>
            <ac:spMk id="2" creationId="{31922BB3-6E0F-97A9-8559-453D69DC0837}"/>
          </ac:spMkLst>
        </pc:spChg>
        <pc:spChg chg="mod">
          <ac:chgData name="Bethany Sexton (2300108)" userId="S::2300108@student.uwtsd.ac.uk::067c3eed-c2f7-4d36-8647-427adeee70f0" providerId="AD" clId="Web-{3479AE5E-2EE3-957D-3256-13F358C2EA43}" dt="2025-01-09T17:17:59.426" v="1"/>
          <ac:spMkLst>
            <pc:docMk/>
            <pc:sldMk cId="556040240" sldId="258"/>
            <ac:spMk id="3" creationId="{1CFACED7-9AB9-3B5D-DC3E-A326A84FFA1F}"/>
          </ac:spMkLst>
        </pc:spChg>
        <pc:spChg chg="add">
          <ac:chgData name="Bethany Sexton (2300108)" userId="S::2300108@student.uwtsd.ac.uk::067c3eed-c2f7-4d36-8647-427adeee70f0" providerId="AD" clId="Web-{3479AE5E-2EE3-957D-3256-13F358C2EA43}" dt="2025-01-09T17:17:59.426" v="1"/>
          <ac:spMkLst>
            <pc:docMk/>
            <pc:sldMk cId="556040240" sldId="258"/>
            <ac:spMk id="8" creationId="{A2679492-7988-4050-9056-542444452411}"/>
          </ac:spMkLst>
        </pc:spChg>
        <pc:spChg chg="add">
          <ac:chgData name="Bethany Sexton (2300108)" userId="S::2300108@student.uwtsd.ac.uk::067c3eed-c2f7-4d36-8647-427adeee70f0" providerId="AD" clId="Web-{3479AE5E-2EE3-957D-3256-13F358C2EA43}" dt="2025-01-09T17:17:59.426" v="1"/>
          <ac:spMkLst>
            <pc:docMk/>
            <pc:sldMk cId="556040240" sldId="258"/>
            <ac:spMk id="10" creationId="{B091B163-7D61-4891-ABCF-5C13D9C418D0}"/>
          </ac:spMkLst>
        </pc:spChg>
        <pc:grpChg chg="add">
          <ac:chgData name="Bethany Sexton (2300108)" userId="S::2300108@student.uwtsd.ac.uk::067c3eed-c2f7-4d36-8647-427adeee70f0" providerId="AD" clId="Web-{3479AE5E-2EE3-957D-3256-13F358C2EA43}" dt="2025-01-09T17:17:59.426" v="1"/>
          <ac:grpSpMkLst>
            <pc:docMk/>
            <pc:sldMk cId="556040240" sldId="258"/>
            <ac:grpSpMk id="12" creationId="{0474DF76-993E-44DE-AFB0-C416182ACECF}"/>
          </ac:grpSpMkLst>
        </pc:grpChg>
        <pc:cxnChg chg="add">
          <ac:chgData name="Bethany Sexton (2300108)" userId="S::2300108@student.uwtsd.ac.uk::067c3eed-c2f7-4d36-8647-427adeee70f0" providerId="AD" clId="Web-{3479AE5E-2EE3-957D-3256-13F358C2EA43}" dt="2025-01-09T17:17:59.426" v="1"/>
          <ac:cxnSpMkLst>
            <pc:docMk/>
            <pc:sldMk cId="556040240" sldId="258"/>
            <ac:cxnSpMk id="17" creationId="{C49DA8F6-BCC1-4447-B54C-57856834B94B}"/>
          </ac:cxnSpMkLst>
        </pc:cxnChg>
      </pc:sldChg>
      <pc:sldChg chg="addSp modSp mod setBg">
        <pc:chgData name="Bethany Sexton (2300108)" userId="S::2300108@student.uwtsd.ac.uk::067c3eed-c2f7-4d36-8647-427adeee70f0" providerId="AD" clId="Web-{3479AE5E-2EE3-957D-3256-13F358C2EA43}" dt="2025-01-09T17:19:33.320" v="21" actId="14100"/>
        <pc:sldMkLst>
          <pc:docMk/>
          <pc:sldMk cId="3247619839" sldId="259"/>
        </pc:sldMkLst>
        <pc:spChg chg="mod">
          <ac:chgData name="Bethany Sexton (2300108)" userId="S::2300108@student.uwtsd.ac.uk::067c3eed-c2f7-4d36-8647-427adeee70f0" providerId="AD" clId="Web-{3479AE5E-2EE3-957D-3256-13F358C2EA43}" dt="2025-01-09T17:19:33.320" v="21" actId="14100"/>
          <ac:spMkLst>
            <pc:docMk/>
            <pc:sldMk cId="3247619839" sldId="259"/>
            <ac:spMk id="2" creationId="{4CE0F449-2B64-B747-268F-E77D11DE5B80}"/>
          </ac:spMkLst>
        </pc:spChg>
        <pc:spChg chg="mod">
          <ac:chgData name="Bethany Sexton (2300108)" userId="S::2300108@student.uwtsd.ac.uk::067c3eed-c2f7-4d36-8647-427adeee70f0" providerId="AD" clId="Web-{3479AE5E-2EE3-957D-3256-13F358C2EA43}" dt="2025-01-09T17:18:21.583" v="4"/>
          <ac:spMkLst>
            <pc:docMk/>
            <pc:sldMk cId="3247619839" sldId="259"/>
            <ac:spMk id="3" creationId="{C9EAD210-21A2-59B7-6708-86FC2238233D}"/>
          </ac:spMkLst>
        </pc:spChg>
        <pc:spChg chg="add">
          <ac:chgData name="Bethany Sexton (2300108)" userId="S::2300108@student.uwtsd.ac.uk::067c3eed-c2f7-4d36-8647-427adeee70f0" providerId="AD" clId="Web-{3479AE5E-2EE3-957D-3256-13F358C2EA43}" dt="2025-01-09T17:18:21.583" v="4"/>
          <ac:spMkLst>
            <pc:docMk/>
            <pc:sldMk cId="3247619839" sldId="259"/>
            <ac:spMk id="8" creationId="{A2679492-7988-4050-9056-542444452411}"/>
          </ac:spMkLst>
        </pc:spChg>
        <pc:spChg chg="add">
          <ac:chgData name="Bethany Sexton (2300108)" userId="S::2300108@student.uwtsd.ac.uk::067c3eed-c2f7-4d36-8647-427adeee70f0" providerId="AD" clId="Web-{3479AE5E-2EE3-957D-3256-13F358C2EA43}" dt="2025-01-09T17:18:21.583" v="4"/>
          <ac:spMkLst>
            <pc:docMk/>
            <pc:sldMk cId="3247619839" sldId="259"/>
            <ac:spMk id="10" creationId="{B091B163-7D61-4891-ABCF-5C13D9C418D0}"/>
          </ac:spMkLst>
        </pc:spChg>
        <pc:grpChg chg="add">
          <ac:chgData name="Bethany Sexton (2300108)" userId="S::2300108@student.uwtsd.ac.uk::067c3eed-c2f7-4d36-8647-427adeee70f0" providerId="AD" clId="Web-{3479AE5E-2EE3-957D-3256-13F358C2EA43}" dt="2025-01-09T17:18:21.583" v="4"/>
          <ac:grpSpMkLst>
            <pc:docMk/>
            <pc:sldMk cId="3247619839" sldId="259"/>
            <ac:grpSpMk id="12" creationId="{0474DF76-993E-44DE-AFB0-C416182ACECF}"/>
          </ac:grpSpMkLst>
        </pc:grpChg>
        <pc:cxnChg chg="add">
          <ac:chgData name="Bethany Sexton (2300108)" userId="S::2300108@student.uwtsd.ac.uk::067c3eed-c2f7-4d36-8647-427adeee70f0" providerId="AD" clId="Web-{3479AE5E-2EE3-957D-3256-13F358C2EA43}" dt="2025-01-09T17:18:21.583" v="4"/>
          <ac:cxnSpMkLst>
            <pc:docMk/>
            <pc:sldMk cId="3247619839" sldId="259"/>
            <ac:cxnSpMk id="17" creationId="{C49DA8F6-BCC1-4447-B54C-57856834B94B}"/>
          </ac:cxnSpMkLst>
        </pc:cxnChg>
      </pc:sldChg>
      <pc:sldChg chg="modSp">
        <pc:chgData name="Bethany Sexton (2300108)" userId="S::2300108@student.uwtsd.ac.uk::067c3eed-c2f7-4d36-8647-427adeee70f0" providerId="AD" clId="Web-{3479AE5E-2EE3-957D-3256-13F358C2EA43}" dt="2025-01-09T17:21:32.934" v="55" actId="1076"/>
        <pc:sldMkLst>
          <pc:docMk/>
          <pc:sldMk cId="1074819706" sldId="260"/>
        </pc:sldMkLst>
        <pc:spChg chg="mod">
          <ac:chgData name="Bethany Sexton (2300108)" userId="S::2300108@student.uwtsd.ac.uk::067c3eed-c2f7-4d36-8647-427adeee70f0" providerId="AD" clId="Web-{3479AE5E-2EE3-957D-3256-13F358C2EA43}" dt="2025-01-09T17:21:32.934" v="55" actId="1076"/>
          <ac:spMkLst>
            <pc:docMk/>
            <pc:sldMk cId="1074819706" sldId="260"/>
            <ac:spMk id="3" creationId="{3873F5B7-FF24-73FE-1107-746D4E87F631}"/>
          </ac:spMkLst>
        </pc:spChg>
      </pc:sldChg>
      <pc:sldChg chg="addSp modSp mod setBg">
        <pc:chgData name="Bethany Sexton (2300108)" userId="S::2300108@student.uwtsd.ac.uk::067c3eed-c2f7-4d36-8647-427adeee70f0" providerId="AD" clId="Web-{3479AE5E-2EE3-957D-3256-13F358C2EA43}" dt="2025-01-09T17:18:08.348" v="2"/>
        <pc:sldMkLst>
          <pc:docMk/>
          <pc:sldMk cId="154937065" sldId="263"/>
        </pc:sldMkLst>
        <pc:spChg chg="mod">
          <ac:chgData name="Bethany Sexton (2300108)" userId="S::2300108@student.uwtsd.ac.uk::067c3eed-c2f7-4d36-8647-427adeee70f0" providerId="AD" clId="Web-{3479AE5E-2EE3-957D-3256-13F358C2EA43}" dt="2025-01-09T17:18:08.348" v="2"/>
          <ac:spMkLst>
            <pc:docMk/>
            <pc:sldMk cId="154937065" sldId="263"/>
            <ac:spMk id="2" creationId="{282D654B-9920-4E0F-9ED4-A2E892328C98}"/>
          </ac:spMkLst>
        </pc:spChg>
        <pc:spChg chg="mod">
          <ac:chgData name="Bethany Sexton (2300108)" userId="S::2300108@student.uwtsd.ac.uk::067c3eed-c2f7-4d36-8647-427adeee70f0" providerId="AD" clId="Web-{3479AE5E-2EE3-957D-3256-13F358C2EA43}" dt="2025-01-09T17:18:08.348" v="2"/>
          <ac:spMkLst>
            <pc:docMk/>
            <pc:sldMk cId="154937065" sldId="263"/>
            <ac:spMk id="3" creationId="{09A973C9-6CFB-87A6-1A17-30F825BA3A15}"/>
          </ac:spMkLst>
        </pc:spChg>
        <pc:spChg chg="add">
          <ac:chgData name="Bethany Sexton (2300108)" userId="S::2300108@student.uwtsd.ac.uk::067c3eed-c2f7-4d36-8647-427adeee70f0" providerId="AD" clId="Web-{3479AE5E-2EE3-957D-3256-13F358C2EA43}" dt="2025-01-09T17:18:08.348" v="2"/>
          <ac:spMkLst>
            <pc:docMk/>
            <pc:sldMk cId="154937065" sldId="263"/>
            <ac:spMk id="8" creationId="{A2679492-7988-4050-9056-542444452411}"/>
          </ac:spMkLst>
        </pc:spChg>
        <pc:spChg chg="add">
          <ac:chgData name="Bethany Sexton (2300108)" userId="S::2300108@student.uwtsd.ac.uk::067c3eed-c2f7-4d36-8647-427adeee70f0" providerId="AD" clId="Web-{3479AE5E-2EE3-957D-3256-13F358C2EA43}" dt="2025-01-09T17:18:08.348" v="2"/>
          <ac:spMkLst>
            <pc:docMk/>
            <pc:sldMk cId="154937065" sldId="263"/>
            <ac:spMk id="10" creationId="{B091B163-7D61-4891-ABCF-5C13D9C418D0}"/>
          </ac:spMkLst>
        </pc:spChg>
        <pc:grpChg chg="add">
          <ac:chgData name="Bethany Sexton (2300108)" userId="S::2300108@student.uwtsd.ac.uk::067c3eed-c2f7-4d36-8647-427adeee70f0" providerId="AD" clId="Web-{3479AE5E-2EE3-957D-3256-13F358C2EA43}" dt="2025-01-09T17:18:08.348" v="2"/>
          <ac:grpSpMkLst>
            <pc:docMk/>
            <pc:sldMk cId="154937065" sldId="263"/>
            <ac:grpSpMk id="12" creationId="{0474DF76-993E-44DE-AFB0-C416182ACECF}"/>
          </ac:grpSpMkLst>
        </pc:grpChg>
        <pc:cxnChg chg="add">
          <ac:chgData name="Bethany Sexton (2300108)" userId="S::2300108@student.uwtsd.ac.uk::067c3eed-c2f7-4d36-8647-427adeee70f0" providerId="AD" clId="Web-{3479AE5E-2EE3-957D-3256-13F358C2EA43}" dt="2025-01-09T17:18:08.348" v="2"/>
          <ac:cxnSpMkLst>
            <pc:docMk/>
            <pc:sldMk cId="154937065" sldId="263"/>
            <ac:cxnSpMk id="17" creationId="{C49DA8F6-BCC1-4447-B54C-57856834B94B}"/>
          </ac:cxnSpMkLst>
        </pc:cxnChg>
      </pc:sldChg>
      <pc:sldChg chg="addSp modSp mod setBg">
        <pc:chgData name="Bethany Sexton (2300108)" userId="S::2300108@student.uwtsd.ac.uk::067c3eed-c2f7-4d36-8647-427adeee70f0" providerId="AD" clId="Web-{3479AE5E-2EE3-957D-3256-13F358C2EA43}" dt="2025-01-09T17:20:04.009" v="26"/>
        <pc:sldMkLst>
          <pc:docMk/>
          <pc:sldMk cId="2558573031" sldId="264"/>
        </pc:sldMkLst>
        <pc:spChg chg="add mod">
          <ac:chgData name="Bethany Sexton (2300108)" userId="S::2300108@student.uwtsd.ac.uk::067c3eed-c2f7-4d36-8647-427adeee70f0" providerId="AD" clId="Web-{3479AE5E-2EE3-957D-3256-13F358C2EA43}" dt="2025-01-09T17:20:04.009" v="26"/>
          <ac:spMkLst>
            <pc:docMk/>
            <pc:sldMk cId="2558573031" sldId="264"/>
            <ac:spMk id="3" creationId="{99EBB399-3DAA-608E-7796-6F37815A8767}"/>
          </ac:spMkLst>
        </pc:spChg>
        <pc:spChg chg="mod ord">
          <ac:chgData name="Bethany Sexton (2300108)" userId="S::2300108@student.uwtsd.ac.uk::067c3eed-c2f7-4d36-8647-427adeee70f0" providerId="AD" clId="Web-{3479AE5E-2EE3-957D-3256-13F358C2EA43}" dt="2025-01-09T17:20:04.009" v="26"/>
          <ac:spMkLst>
            <pc:docMk/>
            <pc:sldMk cId="2558573031" sldId="264"/>
            <ac:spMk id="5" creationId="{4EE9AF59-4890-E7B4-3FB6-FD967ED986C6}"/>
          </ac:spMkLst>
        </pc:spChg>
        <pc:spChg chg="add">
          <ac:chgData name="Bethany Sexton (2300108)" userId="S::2300108@student.uwtsd.ac.uk::067c3eed-c2f7-4d36-8647-427adeee70f0" providerId="AD" clId="Web-{3479AE5E-2EE3-957D-3256-13F358C2EA43}" dt="2025-01-09T17:20:04.009" v="26"/>
          <ac:spMkLst>
            <pc:docMk/>
            <pc:sldMk cId="2558573031" sldId="264"/>
            <ac:spMk id="10" creationId="{A2679492-7988-4050-9056-542444452411}"/>
          </ac:spMkLst>
        </pc:spChg>
        <pc:spChg chg="add">
          <ac:chgData name="Bethany Sexton (2300108)" userId="S::2300108@student.uwtsd.ac.uk::067c3eed-c2f7-4d36-8647-427adeee70f0" providerId="AD" clId="Web-{3479AE5E-2EE3-957D-3256-13F358C2EA43}" dt="2025-01-09T17:20:04.009" v="26"/>
          <ac:spMkLst>
            <pc:docMk/>
            <pc:sldMk cId="2558573031" sldId="264"/>
            <ac:spMk id="12" creationId="{B091B163-7D61-4891-ABCF-5C13D9C418D0}"/>
          </ac:spMkLst>
        </pc:spChg>
        <pc:grpChg chg="add">
          <ac:chgData name="Bethany Sexton (2300108)" userId="S::2300108@student.uwtsd.ac.uk::067c3eed-c2f7-4d36-8647-427adeee70f0" providerId="AD" clId="Web-{3479AE5E-2EE3-957D-3256-13F358C2EA43}" dt="2025-01-09T17:20:04.009" v="26"/>
          <ac:grpSpMkLst>
            <pc:docMk/>
            <pc:sldMk cId="2558573031" sldId="264"/>
            <ac:grpSpMk id="14" creationId="{0474DF76-993E-44DE-AFB0-C416182ACECF}"/>
          </ac:grpSpMkLst>
        </pc:grpChg>
        <pc:cxnChg chg="add">
          <ac:chgData name="Bethany Sexton (2300108)" userId="S::2300108@student.uwtsd.ac.uk::067c3eed-c2f7-4d36-8647-427adeee70f0" providerId="AD" clId="Web-{3479AE5E-2EE3-957D-3256-13F358C2EA43}" dt="2025-01-09T17:20:04.009" v="26"/>
          <ac:cxnSpMkLst>
            <pc:docMk/>
            <pc:sldMk cId="2558573031" sldId="264"/>
            <ac:cxnSpMk id="19" creationId="{C49DA8F6-BCC1-4447-B54C-57856834B94B}"/>
          </ac:cxnSpMkLst>
        </pc:cxnChg>
      </pc:sldChg>
      <pc:sldChg chg="modSp new">
        <pc:chgData name="Bethany Sexton (2300108)" userId="S::2300108@student.uwtsd.ac.uk::067c3eed-c2f7-4d36-8647-427adeee70f0" providerId="AD" clId="Web-{3479AE5E-2EE3-957D-3256-13F358C2EA43}" dt="2025-01-09T17:20:56.651" v="54" actId="20577"/>
        <pc:sldMkLst>
          <pc:docMk/>
          <pc:sldMk cId="1659681941" sldId="265"/>
        </pc:sldMkLst>
        <pc:spChg chg="mod">
          <ac:chgData name="Bethany Sexton (2300108)" userId="S::2300108@student.uwtsd.ac.uk::067c3eed-c2f7-4d36-8647-427adeee70f0" providerId="AD" clId="Web-{3479AE5E-2EE3-957D-3256-13F358C2EA43}" dt="2025-01-09T17:20:56.651" v="54" actId="20577"/>
          <ac:spMkLst>
            <pc:docMk/>
            <pc:sldMk cId="1659681941" sldId="265"/>
            <ac:spMk id="2" creationId="{C5183C8B-FC36-F81B-395A-12B8DD4F6459}"/>
          </ac:spMkLst>
        </pc:spChg>
      </pc:sldChg>
    </pc:docChg>
  </pc:docChgLst>
  <pc:docChgLst>
    <pc:chgData name="Bethany Sexton (2300108)" userId="S::2300108@student.uwtsd.ac.uk::067c3eed-c2f7-4d36-8647-427adeee70f0" providerId="AD" clId="Web-{EC78C131-0BCE-1AE6-12C6-D775F95CCFC9}"/>
    <pc:docChg chg="modSld sldOrd">
      <pc:chgData name="Bethany Sexton (2300108)" userId="S::2300108@student.uwtsd.ac.uk::067c3eed-c2f7-4d36-8647-427adeee70f0" providerId="AD" clId="Web-{EC78C131-0BCE-1AE6-12C6-D775F95CCFC9}" dt="2025-01-11T01:13:15.506" v="559"/>
      <pc:docMkLst>
        <pc:docMk/>
      </pc:docMkLst>
      <pc:sldChg chg="ord">
        <pc:chgData name="Bethany Sexton (2300108)" userId="S::2300108@student.uwtsd.ac.uk::067c3eed-c2f7-4d36-8647-427adeee70f0" providerId="AD" clId="Web-{EC78C131-0BCE-1AE6-12C6-D775F95CCFC9}" dt="2025-01-10T22:22:07.911" v="0"/>
        <pc:sldMkLst>
          <pc:docMk/>
          <pc:sldMk cId="556040240" sldId="258"/>
        </pc:sldMkLst>
      </pc:sldChg>
      <pc:sldChg chg="addSp modSp mod setBg">
        <pc:chgData name="Bethany Sexton (2300108)" userId="S::2300108@student.uwtsd.ac.uk::067c3eed-c2f7-4d36-8647-427adeee70f0" providerId="AD" clId="Web-{EC78C131-0BCE-1AE6-12C6-D775F95CCFC9}" dt="2025-01-11T00:55:42.237" v="47" actId="20577"/>
        <pc:sldMkLst>
          <pc:docMk/>
          <pc:sldMk cId="1074819706" sldId="260"/>
        </pc:sldMkLst>
        <pc:spChg chg="mod">
          <ac:chgData name="Bethany Sexton (2300108)" userId="S::2300108@student.uwtsd.ac.uk::067c3eed-c2f7-4d36-8647-427adeee70f0" providerId="AD" clId="Web-{EC78C131-0BCE-1AE6-12C6-D775F95CCFC9}" dt="2025-01-11T00:54:24.889" v="1"/>
          <ac:spMkLst>
            <pc:docMk/>
            <pc:sldMk cId="1074819706" sldId="260"/>
            <ac:spMk id="2" creationId="{F7F33319-30FE-DC2D-BD47-0947C263C42B}"/>
          </ac:spMkLst>
        </pc:spChg>
        <pc:spChg chg="mod">
          <ac:chgData name="Bethany Sexton (2300108)" userId="S::2300108@student.uwtsd.ac.uk::067c3eed-c2f7-4d36-8647-427adeee70f0" providerId="AD" clId="Web-{EC78C131-0BCE-1AE6-12C6-D775F95CCFC9}" dt="2025-01-11T00:55:42.237" v="47" actId="20577"/>
          <ac:spMkLst>
            <pc:docMk/>
            <pc:sldMk cId="1074819706" sldId="260"/>
            <ac:spMk id="3" creationId="{3873F5B7-FF24-73FE-1107-746D4E87F631}"/>
          </ac:spMkLst>
        </pc:spChg>
        <pc:spChg chg="add">
          <ac:chgData name="Bethany Sexton (2300108)" userId="S::2300108@student.uwtsd.ac.uk::067c3eed-c2f7-4d36-8647-427adeee70f0" providerId="AD" clId="Web-{EC78C131-0BCE-1AE6-12C6-D775F95CCFC9}" dt="2025-01-11T00:54:24.889" v="1"/>
          <ac:spMkLst>
            <pc:docMk/>
            <pc:sldMk cId="1074819706" sldId="260"/>
            <ac:spMk id="8" creationId="{A2679492-7988-4050-9056-542444452411}"/>
          </ac:spMkLst>
        </pc:spChg>
        <pc:spChg chg="add">
          <ac:chgData name="Bethany Sexton (2300108)" userId="S::2300108@student.uwtsd.ac.uk::067c3eed-c2f7-4d36-8647-427adeee70f0" providerId="AD" clId="Web-{EC78C131-0BCE-1AE6-12C6-D775F95CCFC9}" dt="2025-01-11T00:54:24.889" v="1"/>
          <ac:spMkLst>
            <pc:docMk/>
            <pc:sldMk cId="1074819706" sldId="260"/>
            <ac:spMk id="10" creationId="{B091B163-7D61-4891-ABCF-5C13D9C418D0}"/>
          </ac:spMkLst>
        </pc:spChg>
        <pc:grpChg chg="add">
          <ac:chgData name="Bethany Sexton (2300108)" userId="S::2300108@student.uwtsd.ac.uk::067c3eed-c2f7-4d36-8647-427adeee70f0" providerId="AD" clId="Web-{EC78C131-0BCE-1AE6-12C6-D775F95CCFC9}" dt="2025-01-11T00:54:24.889" v="1"/>
          <ac:grpSpMkLst>
            <pc:docMk/>
            <pc:sldMk cId="1074819706" sldId="260"/>
            <ac:grpSpMk id="12" creationId="{0474DF76-993E-44DE-AFB0-C416182ACECF}"/>
          </ac:grpSpMkLst>
        </pc:grpChg>
        <pc:cxnChg chg="add">
          <ac:chgData name="Bethany Sexton (2300108)" userId="S::2300108@student.uwtsd.ac.uk::067c3eed-c2f7-4d36-8647-427adeee70f0" providerId="AD" clId="Web-{EC78C131-0BCE-1AE6-12C6-D775F95CCFC9}" dt="2025-01-11T00:54:24.889" v="1"/>
          <ac:cxnSpMkLst>
            <pc:docMk/>
            <pc:sldMk cId="1074819706" sldId="260"/>
            <ac:cxnSpMk id="17" creationId="{C49DA8F6-BCC1-4447-B54C-57856834B94B}"/>
          </ac:cxnSpMkLst>
        </pc:cxnChg>
      </pc:sldChg>
      <pc:sldChg chg="addSp modSp mod setBg">
        <pc:chgData name="Bethany Sexton (2300108)" userId="S::2300108@student.uwtsd.ac.uk::067c3eed-c2f7-4d36-8647-427adeee70f0" providerId="AD" clId="Web-{EC78C131-0BCE-1AE6-12C6-D775F95CCFC9}" dt="2025-01-11T01:09:51.654" v="443" actId="20577"/>
        <pc:sldMkLst>
          <pc:docMk/>
          <pc:sldMk cId="1138768902" sldId="261"/>
        </pc:sldMkLst>
        <pc:spChg chg="mod">
          <ac:chgData name="Bethany Sexton (2300108)" userId="S::2300108@student.uwtsd.ac.uk::067c3eed-c2f7-4d36-8647-427adeee70f0" providerId="AD" clId="Web-{EC78C131-0BCE-1AE6-12C6-D775F95CCFC9}" dt="2025-01-11T01:09:31.185" v="440"/>
          <ac:spMkLst>
            <pc:docMk/>
            <pc:sldMk cId="1138768902" sldId="261"/>
            <ac:spMk id="2" creationId="{3769BA94-15A6-2C22-2CED-FCD75AABA42C}"/>
          </ac:spMkLst>
        </pc:spChg>
        <pc:spChg chg="mod">
          <ac:chgData name="Bethany Sexton (2300108)" userId="S::2300108@student.uwtsd.ac.uk::067c3eed-c2f7-4d36-8647-427adeee70f0" providerId="AD" clId="Web-{EC78C131-0BCE-1AE6-12C6-D775F95CCFC9}" dt="2025-01-11T01:09:51.654" v="443" actId="20577"/>
          <ac:spMkLst>
            <pc:docMk/>
            <pc:sldMk cId="1138768902" sldId="261"/>
            <ac:spMk id="3" creationId="{393D0D65-2771-AE1E-AB84-49CC987CCACF}"/>
          </ac:spMkLst>
        </pc:spChg>
        <pc:spChg chg="add">
          <ac:chgData name="Bethany Sexton (2300108)" userId="S::2300108@student.uwtsd.ac.uk::067c3eed-c2f7-4d36-8647-427adeee70f0" providerId="AD" clId="Web-{EC78C131-0BCE-1AE6-12C6-D775F95CCFC9}" dt="2025-01-11T01:09:31.185" v="440"/>
          <ac:spMkLst>
            <pc:docMk/>
            <pc:sldMk cId="1138768902" sldId="261"/>
            <ac:spMk id="8" creationId="{A2679492-7988-4050-9056-542444452411}"/>
          </ac:spMkLst>
        </pc:spChg>
        <pc:spChg chg="add">
          <ac:chgData name="Bethany Sexton (2300108)" userId="S::2300108@student.uwtsd.ac.uk::067c3eed-c2f7-4d36-8647-427adeee70f0" providerId="AD" clId="Web-{EC78C131-0BCE-1AE6-12C6-D775F95CCFC9}" dt="2025-01-11T01:09:31.185" v="440"/>
          <ac:spMkLst>
            <pc:docMk/>
            <pc:sldMk cId="1138768902" sldId="261"/>
            <ac:spMk id="10" creationId="{B091B163-7D61-4891-ABCF-5C13D9C418D0}"/>
          </ac:spMkLst>
        </pc:spChg>
        <pc:grpChg chg="add">
          <ac:chgData name="Bethany Sexton (2300108)" userId="S::2300108@student.uwtsd.ac.uk::067c3eed-c2f7-4d36-8647-427adeee70f0" providerId="AD" clId="Web-{EC78C131-0BCE-1AE6-12C6-D775F95CCFC9}" dt="2025-01-11T01:09:31.185" v="440"/>
          <ac:grpSpMkLst>
            <pc:docMk/>
            <pc:sldMk cId="1138768902" sldId="261"/>
            <ac:grpSpMk id="12" creationId="{0474DF76-993E-44DE-AFB0-C416182ACECF}"/>
          </ac:grpSpMkLst>
        </pc:grpChg>
        <pc:cxnChg chg="add">
          <ac:chgData name="Bethany Sexton (2300108)" userId="S::2300108@student.uwtsd.ac.uk::067c3eed-c2f7-4d36-8647-427adeee70f0" providerId="AD" clId="Web-{EC78C131-0BCE-1AE6-12C6-D775F95CCFC9}" dt="2025-01-11T01:09:31.185" v="440"/>
          <ac:cxnSpMkLst>
            <pc:docMk/>
            <pc:sldMk cId="1138768902" sldId="261"/>
            <ac:cxnSpMk id="17" creationId="{C49DA8F6-BCC1-4447-B54C-57856834B94B}"/>
          </ac:cxnSpMkLst>
        </pc:cxnChg>
      </pc:sldChg>
      <pc:sldChg chg="addSp modSp mod setBg">
        <pc:chgData name="Bethany Sexton (2300108)" userId="S::2300108@student.uwtsd.ac.uk::067c3eed-c2f7-4d36-8647-427adeee70f0" providerId="AD" clId="Web-{EC78C131-0BCE-1AE6-12C6-D775F95CCFC9}" dt="2025-01-11T01:13:15.506" v="559"/>
        <pc:sldMkLst>
          <pc:docMk/>
          <pc:sldMk cId="1659681941" sldId="265"/>
        </pc:sldMkLst>
        <pc:spChg chg="mod">
          <ac:chgData name="Bethany Sexton (2300108)" userId="S::2300108@student.uwtsd.ac.uk::067c3eed-c2f7-4d36-8647-427adeee70f0" providerId="AD" clId="Web-{EC78C131-0BCE-1AE6-12C6-D775F95CCFC9}" dt="2025-01-11T01:13:15.506" v="559"/>
          <ac:spMkLst>
            <pc:docMk/>
            <pc:sldMk cId="1659681941" sldId="265"/>
            <ac:spMk id="2" creationId="{C5183C8B-FC36-F81B-395A-12B8DD4F6459}"/>
          </ac:spMkLst>
        </pc:spChg>
        <pc:spChg chg="mod">
          <ac:chgData name="Bethany Sexton (2300108)" userId="S::2300108@student.uwtsd.ac.uk::067c3eed-c2f7-4d36-8647-427adeee70f0" providerId="AD" clId="Web-{EC78C131-0BCE-1AE6-12C6-D775F95CCFC9}" dt="2025-01-11T01:13:15.506" v="559"/>
          <ac:spMkLst>
            <pc:docMk/>
            <pc:sldMk cId="1659681941" sldId="265"/>
            <ac:spMk id="3" creationId="{096A0400-AC99-B3C7-95EF-37F96EDFCA6C}"/>
          </ac:spMkLst>
        </pc:spChg>
        <pc:spChg chg="add">
          <ac:chgData name="Bethany Sexton (2300108)" userId="S::2300108@student.uwtsd.ac.uk::067c3eed-c2f7-4d36-8647-427adeee70f0" providerId="AD" clId="Web-{EC78C131-0BCE-1AE6-12C6-D775F95CCFC9}" dt="2025-01-11T01:13:15.506" v="559"/>
          <ac:spMkLst>
            <pc:docMk/>
            <pc:sldMk cId="1659681941" sldId="265"/>
            <ac:spMk id="8" creationId="{A2679492-7988-4050-9056-542444452411}"/>
          </ac:spMkLst>
        </pc:spChg>
        <pc:spChg chg="add">
          <ac:chgData name="Bethany Sexton (2300108)" userId="S::2300108@student.uwtsd.ac.uk::067c3eed-c2f7-4d36-8647-427adeee70f0" providerId="AD" clId="Web-{EC78C131-0BCE-1AE6-12C6-D775F95CCFC9}" dt="2025-01-11T01:13:15.506" v="559"/>
          <ac:spMkLst>
            <pc:docMk/>
            <pc:sldMk cId="1659681941" sldId="265"/>
            <ac:spMk id="10" creationId="{B091B163-7D61-4891-ABCF-5C13D9C418D0}"/>
          </ac:spMkLst>
        </pc:spChg>
        <pc:grpChg chg="add">
          <ac:chgData name="Bethany Sexton (2300108)" userId="S::2300108@student.uwtsd.ac.uk::067c3eed-c2f7-4d36-8647-427adeee70f0" providerId="AD" clId="Web-{EC78C131-0BCE-1AE6-12C6-D775F95CCFC9}" dt="2025-01-11T01:13:15.506" v="559"/>
          <ac:grpSpMkLst>
            <pc:docMk/>
            <pc:sldMk cId="1659681941" sldId="265"/>
            <ac:grpSpMk id="12" creationId="{0474DF76-993E-44DE-AFB0-C416182ACECF}"/>
          </ac:grpSpMkLst>
        </pc:grpChg>
        <pc:cxnChg chg="add">
          <ac:chgData name="Bethany Sexton (2300108)" userId="S::2300108@student.uwtsd.ac.uk::067c3eed-c2f7-4d36-8647-427adeee70f0" providerId="AD" clId="Web-{EC78C131-0BCE-1AE6-12C6-D775F95CCFC9}" dt="2025-01-11T01:13:15.506" v="559"/>
          <ac:cxnSpMkLst>
            <pc:docMk/>
            <pc:sldMk cId="1659681941" sldId="265"/>
            <ac:cxnSpMk id="17" creationId="{C49DA8F6-BCC1-4447-B54C-57856834B94B}"/>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007DE45B-40D0-2AB9-3ACC-BBB884315A2B}"/>
              </a:ext>
            </a:extLst>
          </p:cNvPr>
          <p:cNvSpPr txBox="1"/>
          <p:nvPr/>
        </p:nvSpPr>
        <p:spPr>
          <a:xfrm>
            <a:off x="98226" y="1588601"/>
            <a:ext cx="5340480" cy="513263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400" b="1" kern="1200">
                <a:solidFill>
                  <a:srgbClr val="FFFFFF"/>
                </a:solidFill>
                <a:latin typeface="Arial"/>
                <a:ea typeface="+mj-ea"/>
                <a:cs typeface="Arial"/>
              </a:rPr>
              <a:t>Young People and Society 2:</a:t>
            </a:r>
            <a:br>
              <a:rPr lang="en-US" sz="4400" b="1" kern="1200">
                <a:latin typeface="Arial"/>
                <a:ea typeface="+mj-ea"/>
                <a:cs typeface="+mj-cs"/>
              </a:rPr>
            </a:br>
            <a:r>
              <a:rPr lang="en-US" sz="4400" b="1" kern="1200">
                <a:solidFill>
                  <a:srgbClr val="FFFFFF"/>
                </a:solidFill>
                <a:latin typeface="Arial"/>
                <a:ea typeface="+mj-ea"/>
                <a:cs typeface="Arial"/>
              </a:rPr>
              <a:t>Mental Health, Well-being and Adverse Childhood Experiences</a:t>
            </a:r>
            <a:br>
              <a:rPr lang="en-US" sz="4400" b="1" kern="1200">
                <a:latin typeface="Arial"/>
                <a:ea typeface="+mj-ea"/>
                <a:cs typeface="+mj-cs"/>
              </a:rPr>
            </a:br>
            <a:r>
              <a:rPr lang="en-US" sz="4400" b="1" kern="1200">
                <a:solidFill>
                  <a:srgbClr val="FFFFFF"/>
                </a:solidFill>
                <a:latin typeface="Arial"/>
                <a:ea typeface="+mj-ea"/>
                <a:cs typeface="Arial"/>
              </a:rPr>
              <a:t>(ECYW5004)</a:t>
            </a:r>
            <a:r>
              <a:rPr lang="en-US" sz="4400" kern="1200">
                <a:solidFill>
                  <a:srgbClr val="FFFFFF"/>
                </a:solidFill>
                <a:latin typeface="+mj-lt"/>
                <a:ea typeface="+mj-ea"/>
                <a:cs typeface="+mj-cs"/>
              </a:rPr>
              <a:t> </a:t>
            </a:r>
            <a:endParaRPr lang="en-US">
              <a:ea typeface="+mj-ea"/>
              <a:cs typeface="+mj-cs"/>
            </a:endParaRPr>
          </a:p>
        </p:txBody>
      </p:sp>
      <p:sp>
        <p:nvSpPr>
          <p:cNvPr id="3" name="Subtitle 2"/>
          <p:cNvSpPr>
            <a:spLocks noGrp="1"/>
          </p:cNvSpPr>
          <p:nvPr>
            <p:ph type="subTitle" idx="1"/>
          </p:nvPr>
        </p:nvSpPr>
        <p:spPr>
          <a:xfrm>
            <a:off x="5748820" y="4638840"/>
            <a:ext cx="5672176" cy="1627570"/>
          </a:xfrm>
        </p:spPr>
        <p:txBody>
          <a:bodyPr vert="horz" lIns="91440" tIns="45720" rIns="91440" bIns="45720" rtlCol="0" anchor="t">
            <a:normAutofit/>
          </a:bodyPr>
          <a:lstStyle/>
          <a:p>
            <a:pPr algn="l"/>
            <a:r>
              <a:rPr lang="en-US" sz="4400" b="1" kern="1200">
                <a:solidFill>
                  <a:srgbClr val="FFFFFF"/>
                </a:solidFill>
                <a:latin typeface="Arial"/>
                <a:cs typeface="Arial"/>
              </a:rPr>
              <a:t>Bethany Rose Sexton (2300108)</a:t>
            </a:r>
          </a:p>
        </p:txBody>
      </p:sp>
      <p:cxnSp>
        <p:nvCxnSpPr>
          <p:cNvPr id="11" name="Straight Connector 1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82D654B-9920-4E0F-9ED4-A2E892328C98}"/>
              </a:ext>
            </a:extLst>
          </p:cNvPr>
          <p:cNvSpPr>
            <a:spLocks noGrp="1"/>
          </p:cNvSpPr>
          <p:nvPr>
            <p:ph type="title"/>
          </p:nvPr>
        </p:nvSpPr>
        <p:spPr>
          <a:xfrm>
            <a:off x="-1720" y="381935"/>
            <a:ext cx="5786582" cy="5974414"/>
          </a:xfrm>
        </p:spPr>
        <p:txBody>
          <a:bodyPr anchor="ctr">
            <a:normAutofit/>
          </a:bodyPr>
          <a:lstStyle/>
          <a:p>
            <a:r>
              <a:rPr lang="en-US" sz="8000" b="1" u="sng">
                <a:solidFill>
                  <a:srgbClr val="FFFFFF"/>
                </a:solidFill>
                <a:latin typeface="Aptos"/>
              </a:rPr>
              <a:t>Eight-Week </a:t>
            </a:r>
            <a:r>
              <a:rPr lang="en-US" sz="8000" b="1" u="sng" err="1">
                <a:solidFill>
                  <a:srgbClr val="FFFFFF"/>
                </a:solidFill>
                <a:latin typeface="Aptos"/>
              </a:rPr>
              <a:t>Programme</a:t>
            </a:r>
            <a:endParaRPr lang="en-US" sz="8000" b="1" u="sng">
              <a:solidFill>
                <a:srgbClr val="FFFFFF"/>
              </a:solidFill>
              <a:latin typeface="Aptos"/>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9A973C9-6CFB-87A6-1A17-30F825BA3A15}"/>
              </a:ext>
            </a:extLst>
          </p:cNvPr>
          <p:cNvSpPr>
            <a:spLocks noGrp="1"/>
          </p:cNvSpPr>
          <p:nvPr>
            <p:ph idx="1"/>
          </p:nvPr>
        </p:nvSpPr>
        <p:spPr>
          <a:xfrm>
            <a:off x="6297233" y="558505"/>
            <a:ext cx="5266238" cy="5797844"/>
          </a:xfrm>
        </p:spPr>
        <p:txBody>
          <a:bodyPr vert="horz" lIns="91440" tIns="45720" rIns="91440" bIns="45720" rtlCol="0" anchor="ctr">
            <a:noAutofit/>
          </a:bodyPr>
          <a:lstStyle/>
          <a:p>
            <a:r>
              <a:rPr lang="en-US" sz="2400">
                <a:solidFill>
                  <a:schemeClr val="tx1">
                    <a:alpha val="80000"/>
                  </a:schemeClr>
                </a:solidFill>
                <a:latin typeface="Arial"/>
                <a:cs typeface="Arial"/>
              </a:rPr>
              <a:t>Week 1: What is self-care, Likes and Dislikes, how to relax </a:t>
            </a:r>
          </a:p>
          <a:p>
            <a:r>
              <a:rPr lang="en-US" sz="2400">
                <a:solidFill>
                  <a:schemeClr val="tx1">
                    <a:alpha val="80000"/>
                  </a:schemeClr>
                </a:solidFill>
                <a:latin typeface="Arial"/>
                <a:cs typeface="Arial"/>
              </a:rPr>
              <a:t>Week 2: Art</a:t>
            </a:r>
          </a:p>
          <a:p>
            <a:r>
              <a:rPr lang="en-US" sz="2400">
                <a:solidFill>
                  <a:schemeClr val="tx1">
                    <a:alpha val="80000"/>
                  </a:schemeClr>
                </a:solidFill>
                <a:latin typeface="Arial"/>
                <a:cs typeface="Arial"/>
              </a:rPr>
              <a:t>Week 3: Nature</a:t>
            </a:r>
          </a:p>
          <a:p>
            <a:r>
              <a:rPr lang="en-US" sz="2400">
                <a:solidFill>
                  <a:schemeClr val="tx1">
                    <a:alpha val="80000"/>
                  </a:schemeClr>
                </a:solidFill>
                <a:latin typeface="Arial"/>
                <a:cs typeface="Arial"/>
              </a:rPr>
              <a:t>Week 4: Cooking/Baking </a:t>
            </a:r>
          </a:p>
          <a:p>
            <a:r>
              <a:rPr lang="en-US" sz="2400">
                <a:solidFill>
                  <a:schemeClr val="tx1">
                    <a:alpha val="80000"/>
                  </a:schemeClr>
                </a:solidFill>
                <a:latin typeface="Arial"/>
                <a:cs typeface="Arial"/>
              </a:rPr>
              <a:t>Week 5: Exercise </a:t>
            </a:r>
          </a:p>
          <a:p>
            <a:r>
              <a:rPr lang="en-US" sz="2400">
                <a:solidFill>
                  <a:schemeClr val="tx1">
                    <a:alpha val="80000"/>
                  </a:schemeClr>
                </a:solidFill>
                <a:latin typeface="Arial"/>
                <a:cs typeface="Arial"/>
              </a:rPr>
              <a:t>Week 6: Music </a:t>
            </a:r>
          </a:p>
          <a:p>
            <a:r>
              <a:rPr lang="en-US" sz="2400">
                <a:solidFill>
                  <a:schemeClr val="tx1">
                    <a:alpha val="80000"/>
                  </a:schemeClr>
                </a:solidFill>
                <a:latin typeface="Arial"/>
                <a:cs typeface="Arial"/>
              </a:rPr>
              <a:t>Week 7: Journalling/Practicing Gratitude </a:t>
            </a:r>
          </a:p>
          <a:p>
            <a:r>
              <a:rPr lang="en-US" sz="2400">
                <a:solidFill>
                  <a:schemeClr val="tx1">
                    <a:alpha val="80000"/>
                  </a:schemeClr>
                </a:solidFill>
                <a:latin typeface="Arial"/>
                <a:cs typeface="Arial"/>
              </a:rPr>
              <a:t>Week 8: MOVIE NIGHT! </a:t>
            </a:r>
          </a:p>
          <a:p>
            <a:pPr marL="0" indent="0">
              <a:buNone/>
            </a:pPr>
            <a:endParaRPr lang="en-US" sz="2400">
              <a:solidFill>
                <a:schemeClr val="tx1">
                  <a:alpha val="80000"/>
                </a:schemeClr>
              </a:solidFill>
              <a:latin typeface="Arial"/>
              <a:cs typeface="Arial"/>
            </a:endParaRPr>
          </a:p>
          <a:p>
            <a:pPr marL="0" indent="0">
              <a:buNone/>
            </a:pPr>
            <a:r>
              <a:rPr lang="en-US" sz="2400" b="1">
                <a:solidFill>
                  <a:schemeClr val="tx1">
                    <a:alpha val="80000"/>
                  </a:schemeClr>
                </a:solidFill>
                <a:latin typeface="Arial"/>
                <a:cs typeface="Arial"/>
              </a:rPr>
              <a:t>Eight-weeks of thirty minute sessions</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937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1B31406-ED9E-6832-26E9-87756A5A7901}"/>
              </a:ext>
            </a:extLst>
          </p:cNvPr>
          <p:cNvSpPr>
            <a:spLocks noGrp="1"/>
          </p:cNvSpPr>
          <p:nvPr>
            <p:ph type="title"/>
          </p:nvPr>
        </p:nvSpPr>
        <p:spPr>
          <a:xfrm>
            <a:off x="145333" y="381935"/>
            <a:ext cx="5505845" cy="5974414"/>
          </a:xfrm>
        </p:spPr>
        <p:txBody>
          <a:bodyPr anchor="ctr">
            <a:normAutofit/>
          </a:bodyPr>
          <a:lstStyle/>
          <a:p>
            <a:r>
              <a:rPr lang="en-US" sz="7500" b="1" u="sng">
                <a:solidFill>
                  <a:srgbClr val="FFFFFF"/>
                </a:solidFill>
                <a:latin typeface="Arial"/>
                <a:cs typeface="Arial"/>
              </a:rPr>
              <a:t>Icebreakers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B342AEA-D364-D5CF-4E6D-D9CE7AFB9AE0}"/>
              </a:ext>
            </a:extLst>
          </p:cNvPr>
          <p:cNvSpPr>
            <a:spLocks noGrp="1"/>
          </p:cNvSpPr>
          <p:nvPr>
            <p:ph idx="1"/>
          </p:nvPr>
        </p:nvSpPr>
        <p:spPr>
          <a:xfrm>
            <a:off x="6297233" y="558505"/>
            <a:ext cx="5132554" cy="5797844"/>
          </a:xfrm>
        </p:spPr>
        <p:txBody>
          <a:bodyPr vert="horz" lIns="91440" tIns="45720" rIns="91440" bIns="45720" rtlCol="0" anchor="ctr">
            <a:normAutofit/>
          </a:bodyPr>
          <a:lstStyle/>
          <a:p>
            <a:r>
              <a:rPr lang="en-US" sz="2400">
                <a:solidFill>
                  <a:schemeClr val="tx1">
                    <a:alpha val="80000"/>
                  </a:schemeClr>
                </a:solidFill>
                <a:latin typeface="Arial"/>
                <a:cs typeface="Arial"/>
              </a:rPr>
              <a:t>Week 1: Hot potato name game</a:t>
            </a:r>
          </a:p>
          <a:p>
            <a:r>
              <a:rPr lang="en-US" sz="2400">
                <a:solidFill>
                  <a:schemeClr val="tx1">
                    <a:alpha val="80000"/>
                  </a:schemeClr>
                </a:solidFill>
                <a:latin typeface="Arial"/>
                <a:cs typeface="Arial"/>
              </a:rPr>
              <a:t>Week 2:  Keep the rhythm </a:t>
            </a:r>
          </a:p>
          <a:p>
            <a:r>
              <a:rPr lang="en-US" sz="2400">
                <a:solidFill>
                  <a:schemeClr val="tx1">
                    <a:alpha val="80000"/>
                  </a:schemeClr>
                </a:solidFill>
                <a:latin typeface="Arial"/>
                <a:cs typeface="Arial"/>
              </a:rPr>
              <a:t>Week 3: Name circle game </a:t>
            </a:r>
          </a:p>
          <a:p>
            <a:r>
              <a:rPr lang="en-US" sz="2400">
                <a:solidFill>
                  <a:schemeClr val="tx1">
                    <a:alpha val="80000"/>
                  </a:schemeClr>
                </a:solidFill>
                <a:latin typeface="Arial"/>
                <a:cs typeface="Arial"/>
              </a:rPr>
              <a:t>Week 4: Name and seat swap </a:t>
            </a:r>
          </a:p>
          <a:p>
            <a:r>
              <a:rPr lang="en-US" sz="2400">
                <a:solidFill>
                  <a:schemeClr val="tx1">
                    <a:alpha val="80000"/>
                  </a:schemeClr>
                </a:solidFill>
                <a:latin typeface="Arial"/>
                <a:cs typeface="Arial"/>
              </a:rPr>
              <a:t>Week 5: Follow the leader </a:t>
            </a:r>
          </a:p>
          <a:p>
            <a:r>
              <a:rPr lang="en-US" sz="2400">
                <a:solidFill>
                  <a:schemeClr val="tx1">
                    <a:alpha val="80000"/>
                  </a:schemeClr>
                </a:solidFill>
                <a:latin typeface="Arial"/>
                <a:cs typeface="Arial"/>
              </a:rPr>
              <a:t>Week 6: Zip, Zap, Boing, Rollerball </a:t>
            </a:r>
          </a:p>
          <a:p>
            <a:r>
              <a:rPr lang="en-US" sz="2400">
                <a:solidFill>
                  <a:schemeClr val="tx1">
                    <a:alpha val="80000"/>
                  </a:schemeClr>
                </a:solidFill>
                <a:latin typeface="Arial"/>
                <a:cs typeface="Arial"/>
              </a:rPr>
              <a:t>Week 7: Signs </a:t>
            </a:r>
          </a:p>
          <a:p>
            <a:r>
              <a:rPr lang="en-US" sz="2400">
                <a:solidFill>
                  <a:schemeClr val="tx1">
                    <a:alpha val="80000"/>
                  </a:schemeClr>
                </a:solidFill>
                <a:latin typeface="Arial"/>
                <a:cs typeface="Arial"/>
              </a:rPr>
              <a:t>Week 8: Group pick a </a:t>
            </a:r>
            <a:r>
              <a:rPr lang="en-US" sz="2400" err="1">
                <a:solidFill>
                  <a:schemeClr val="tx1">
                    <a:alpha val="80000"/>
                  </a:schemeClr>
                </a:solidFill>
                <a:latin typeface="Arial"/>
                <a:cs typeface="Arial"/>
              </a:rPr>
              <a:t>favourite</a:t>
            </a:r>
            <a:r>
              <a:rPr lang="en-US" sz="2400">
                <a:solidFill>
                  <a:schemeClr val="tx1">
                    <a:alpha val="80000"/>
                  </a:schemeClr>
                </a:solidFill>
                <a:latin typeface="Arial"/>
                <a:cs typeface="Arial"/>
              </a:rPr>
              <a:t>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252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1922BB3-6E0F-97A9-8559-453D69DC0837}"/>
              </a:ext>
            </a:extLst>
          </p:cNvPr>
          <p:cNvSpPr>
            <a:spLocks noGrp="1"/>
          </p:cNvSpPr>
          <p:nvPr>
            <p:ph type="title"/>
          </p:nvPr>
        </p:nvSpPr>
        <p:spPr>
          <a:xfrm>
            <a:off x="1188069" y="381935"/>
            <a:ext cx="4008583" cy="5974414"/>
          </a:xfrm>
        </p:spPr>
        <p:txBody>
          <a:bodyPr anchor="ctr">
            <a:normAutofit/>
          </a:bodyPr>
          <a:lstStyle/>
          <a:p>
            <a:r>
              <a:rPr lang="en-US" sz="8000" b="1" u="sng">
                <a:solidFill>
                  <a:srgbClr val="FFFFFF"/>
                </a:solidFill>
                <a:latin typeface="Arial"/>
                <a:cs typeface="Arial"/>
              </a:rPr>
              <a:t>Topic</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CFACED7-9AB9-3B5D-DC3E-A326A84FFA1F}"/>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a:solidFill>
                  <a:schemeClr val="tx1">
                    <a:alpha val="80000"/>
                  </a:schemeClr>
                </a:solidFill>
                <a:latin typeface="Arial"/>
                <a:cs typeface="Arial"/>
              </a:rPr>
              <a:t>Self-care: Aimed at all ages between 11-25. </a:t>
            </a:r>
          </a:p>
          <a:p>
            <a:r>
              <a:rPr lang="en-US">
                <a:solidFill>
                  <a:schemeClr val="tx1">
                    <a:alpha val="80000"/>
                  </a:schemeClr>
                </a:solidFill>
                <a:latin typeface="Arial"/>
                <a:cs typeface="Arial"/>
              </a:rPr>
              <a:t>Specifically between ages 15-18 (GCSE and AS/A-Level)</a:t>
            </a:r>
          </a:p>
          <a:p>
            <a:r>
              <a:rPr lang="en-US">
                <a:solidFill>
                  <a:schemeClr val="tx1">
                    <a:alpha val="80000"/>
                  </a:schemeClr>
                </a:solidFill>
                <a:latin typeface="Arial"/>
                <a:cs typeface="Arial"/>
              </a:rPr>
              <a:t>Self-care aims to reduce stress and anxiety levels, to prevent illnesses and to protect and sustain one's general health.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6040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CE0F449-2B64-B747-268F-E77D11DE5B80}"/>
              </a:ext>
            </a:extLst>
          </p:cNvPr>
          <p:cNvSpPr>
            <a:spLocks noGrp="1"/>
          </p:cNvSpPr>
          <p:nvPr>
            <p:ph type="title"/>
          </p:nvPr>
        </p:nvSpPr>
        <p:spPr>
          <a:xfrm>
            <a:off x="353498" y="381935"/>
            <a:ext cx="5121344" cy="5974414"/>
          </a:xfrm>
        </p:spPr>
        <p:txBody>
          <a:bodyPr anchor="ctr">
            <a:normAutofit/>
          </a:bodyPr>
          <a:lstStyle/>
          <a:p>
            <a:r>
              <a:rPr lang="en-US" sz="8000" b="1" u="sng">
                <a:solidFill>
                  <a:srgbClr val="FFFFFF"/>
                </a:solidFill>
              </a:rPr>
              <a:t>Main Activity: Self-Care</a:t>
            </a:r>
            <a:endParaRPr lang="en-US" sz="8000" b="1" u="sng"/>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9EAD210-21A2-59B7-6708-86FC2238233D}"/>
              </a:ext>
            </a:extLst>
          </p:cNvPr>
          <p:cNvSpPr>
            <a:spLocks noGrp="1"/>
          </p:cNvSpPr>
          <p:nvPr>
            <p:ph idx="1"/>
          </p:nvPr>
        </p:nvSpPr>
        <p:spPr>
          <a:xfrm>
            <a:off x="5940347" y="556981"/>
            <a:ext cx="5630062" cy="5799368"/>
          </a:xfrm>
        </p:spPr>
        <p:txBody>
          <a:bodyPr vert="horz" lIns="91440" tIns="45720" rIns="91440" bIns="45720" rtlCol="0" anchor="ctr">
            <a:normAutofit/>
          </a:bodyPr>
          <a:lstStyle/>
          <a:p>
            <a:pPr marL="514350" indent="-514350">
              <a:buAutoNum type="arabicPeriod"/>
            </a:pPr>
            <a:r>
              <a:rPr lang="en-US">
                <a:solidFill>
                  <a:schemeClr val="tx1">
                    <a:alpha val="80000"/>
                  </a:schemeClr>
                </a:solidFill>
                <a:latin typeface="Arial"/>
                <a:cs typeface="Arial"/>
              </a:rPr>
              <a:t>What do you think self-care is? </a:t>
            </a:r>
          </a:p>
          <a:p>
            <a:pPr marL="514350" indent="-514350">
              <a:buAutoNum type="arabicPeriod"/>
            </a:pPr>
            <a:r>
              <a:rPr lang="en-US">
                <a:solidFill>
                  <a:schemeClr val="tx1">
                    <a:alpha val="80000"/>
                  </a:schemeClr>
                </a:solidFill>
                <a:latin typeface="Arial"/>
                <a:cs typeface="Arial"/>
              </a:rPr>
              <a:t>What is the purpose/function of self-care? </a:t>
            </a:r>
          </a:p>
          <a:p>
            <a:pPr marL="514350" indent="-514350">
              <a:buAutoNum type="arabicPeriod"/>
            </a:pPr>
            <a:r>
              <a:rPr lang="en-US">
                <a:solidFill>
                  <a:schemeClr val="tx1">
                    <a:alpha val="80000"/>
                  </a:schemeClr>
                </a:solidFill>
                <a:latin typeface="Arial"/>
                <a:cs typeface="Arial"/>
              </a:rPr>
              <a:t>What does self-care mean to you? Why is self-care important? </a:t>
            </a:r>
          </a:p>
          <a:p>
            <a:pPr marL="514350" indent="-514350">
              <a:buAutoNum type="arabicPeriod"/>
            </a:pPr>
            <a:r>
              <a:rPr lang="en-US">
                <a:solidFill>
                  <a:schemeClr val="tx1">
                    <a:alpha val="80000"/>
                  </a:schemeClr>
                </a:solidFill>
                <a:latin typeface="Arial"/>
                <a:cs typeface="Arial"/>
              </a:rPr>
              <a:t>What kind of activities could you use for self-care?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619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itle 1">
            <a:extLst>
              <a:ext uri="{FF2B5EF4-FFF2-40B4-BE49-F238E27FC236}">
                <a16:creationId xmlns:a16="http://schemas.microsoft.com/office/drawing/2014/main" id="{99EBB399-3DAA-608E-7796-6F37815A8767}"/>
              </a:ext>
            </a:extLst>
          </p:cNvPr>
          <p:cNvSpPr>
            <a:spLocks noGrp="1"/>
          </p:cNvSpPr>
          <p:nvPr>
            <p:ph type="title"/>
          </p:nvPr>
        </p:nvSpPr>
        <p:spPr>
          <a:xfrm>
            <a:off x="145334" y="381935"/>
            <a:ext cx="5452369" cy="5974414"/>
          </a:xfrm>
        </p:spPr>
        <p:txBody>
          <a:bodyPr anchor="ctr">
            <a:normAutofit/>
          </a:bodyPr>
          <a:lstStyle/>
          <a:p>
            <a:r>
              <a:rPr lang="en-US" sz="7700" b="1" u="sng">
                <a:solidFill>
                  <a:srgbClr val="FFFFFF"/>
                </a:solidFill>
                <a:latin typeface="Arial"/>
                <a:cs typeface="Arial"/>
              </a:rPr>
              <a:t>Main Activity: Journalling</a:t>
            </a:r>
          </a:p>
        </p:txBody>
      </p:sp>
      <p:grpSp>
        <p:nvGrpSpPr>
          <p:cNvPr id="14" name="Group 13">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5" name="Content Placeholder 2">
            <a:extLst>
              <a:ext uri="{FF2B5EF4-FFF2-40B4-BE49-F238E27FC236}">
                <a16:creationId xmlns:a16="http://schemas.microsoft.com/office/drawing/2014/main" id="{4EE9AF59-4890-E7B4-3FB6-FD967ED986C6}"/>
              </a:ext>
            </a:extLst>
          </p:cNvPr>
          <p:cNvSpPr>
            <a:spLocks noGrp="1"/>
          </p:cNvSpPr>
          <p:nvPr>
            <p:ph idx="1"/>
          </p:nvPr>
        </p:nvSpPr>
        <p:spPr>
          <a:xfrm>
            <a:off x="6110076" y="558505"/>
            <a:ext cx="5480132" cy="5797844"/>
          </a:xfrm>
        </p:spPr>
        <p:txBody>
          <a:bodyPr vert="horz" lIns="91440" tIns="45720" rIns="91440" bIns="45720" rtlCol="0" anchor="ctr">
            <a:normAutofit/>
          </a:bodyPr>
          <a:lstStyle/>
          <a:p>
            <a:pPr marL="514350" indent="-514350">
              <a:buAutoNum type="arabicPeriod"/>
            </a:pPr>
            <a:r>
              <a:rPr lang="en-US">
                <a:solidFill>
                  <a:schemeClr val="tx1">
                    <a:alpha val="80000"/>
                  </a:schemeClr>
                </a:solidFill>
                <a:latin typeface="Arial"/>
                <a:cs typeface="Arial"/>
              </a:rPr>
              <a:t>What are you grateful for? </a:t>
            </a:r>
          </a:p>
          <a:p>
            <a:pPr marL="514350" indent="-514350">
              <a:buAutoNum type="arabicPeriod"/>
            </a:pPr>
            <a:r>
              <a:rPr lang="en-US">
                <a:solidFill>
                  <a:schemeClr val="tx1">
                    <a:alpha val="80000"/>
                  </a:schemeClr>
                </a:solidFill>
                <a:latin typeface="Arial"/>
                <a:cs typeface="Arial"/>
              </a:rPr>
              <a:t>What is stressing you out? </a:t>
            </a:r>
          </a:p>
          <a:p>
            <a:pPr marL="514350" indent="-514350">
              <a:buAutoNum type="arabicPeriod"/>
            </a:pPr>
            <a:r>
              <a:rPr lang="en-US">
                <a:solidFill>
                  <a:schemeClr val="tx1">
                    <a:alpha val="80000"/>
                  </a:schemeClr>
                </a:solidFill>
                <a:latin typeface="Arial"/>
                <a:cs typeface="Arial"/>
              </a:rPr>
              <a:t>What might be some challenges with journalling? (e.g. keeping it up, </a:t>
            </a:r>
            <a:r>
              <a:rPr lang="en-US" err="1">
                <a:solidFill>
                  <a:schemeClr val="tx1">
                    <a:alpha val="80000"/>
                  </a:schemeClr>
                </a:solidFill>
                <a:latin typeface="Arial"/>
                <a:cs typeface="Arial"/>
              </a:rPr>
              <a:t>etc</a:t>
            </a:r>
            <a:r>
              <a:rPr lang="en-US">
                <a:solidFill>
                  <a:schemeClr val="tx1">
                    <a:alpha val="80000"/>
                  </a:schemeClr>
                </a:solidFill>
                <a:latin typeface="Arial"/>
                <a:cs typeface="Arial"/>
              </a:rPr>
              <a:t>) </a:t>
            </a:r>
          </a:p>
          <a:p>
            <a:pPr marL="514350" indent="-514350">
              <a:buAutoNum type="arabicPeriod"/>
            </a:pPr>
            <a:r>
              <a:rPr lang="en-US">
                <a:solidFill>
                  <a:schemeClr val="tx1">
                    <a:alpha val="80000"/>
                  </a:schemeClr>
                </a:solidFill>
                <a:latin typeface="Arial"/>
                <a:cs typeface="Arial"/>
              </a:rPr>
              <a:t>What questions/prompts could you use to help you journal?</a:t>
            </a: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8573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F33319-30FE-DC2D-BD47-0947C263C42B}"/>
              </a:ext>
            </a:extLst>
          </p:cNvPr>
          <p:cNvSpPr>
            <a:spLocks noGrp="1"/>
          </p:cNvSpPr>
          <p:nvPr>
            <p:ph type="title"/>
          </p:nvPr>
        </p:nvSpPr>
        <p:spPr>
          <a:xfrm>
            <a:off x="136703" y="381935"/>
            <a:ext cx="5368607" cy="5974414"/>
          </a:xfrm>
        </p:spPr>
        <p:txBody>
          <a:bodyPr anchor="ctr">
            <a:normAutofit/>
          </a:bodyPr>
          <a:lstStyle/>
          <a:p>
            <a:r>
              <a:rPr lang="en-US" sz="8000" b="1" u="sng">
                <a:solidFill>
                  <a:srgbClr val="FFFFFF"/>
                </a:solidFill>
                <a:latin typeface="Arial"/>
                <a:cs typeface="Arial"/>
              </a:rPr>
              <a:t>Reflection for Young People</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873F5B7-FF24-73FE-1107-746D4E87F631}"/>
              </a:ext>
            </a:extLst>
          </p:cNvPr>
          <p:cNvSpPr>
            <a:spLocks noGrp="1"/>
          </p:cNvSpPr>
          <p:nvPr>
            <p:ph idx="1"/>
          </p:nvPr>
        </p:nvSpPr>
        <p:spPr>
          <a:xfrm>
            <a:off x="5969284" y="556981"/>
            <a:ext cx="5610770" cy="5799368"/>
          </a:xfrm>
        </p:spPr>
        <p:txBody>
          <a:bodyPr vert="horz" lIns="91440" tIns="45720" rIns="91440" bIns="45720" rtlCol="0" anchor="ctr">
            <a:normAutofit/>
          </a:bodyPr>
          <a:lstStyle/>
          <a:p>
            <a:r>
              <a:rPr lang="en-US">
                <a:solidFill>
                  <a:schemeClr val="tx1">
                    <a:alpha val="80000"/>
                  </a:schemeClr>
                </a:solidFill>
                <a:latin typeface="Arial"/>
                <a:cs typeface="Arial"/>
              </a:rPr>
              <a:t>Discuss in groups what the importance is of focusing on gratitude and being mindful on what happens during your day. </a:t>
            </a:r>
          </a:p>
          <a:p>
            <a:endParaRPr lang="en-US">
              <a:solidFill>
                <a:schemeClr val="tx1">
                  <a:alpha val="80000"/>
                </a:schemeClr>
              </a:solidFill>
              <a:latin typeface="Arial"/>
              <a:cs typeface="Arial"/>
            </a:endParaRPr>
          </a:p>
          <a:p>
            <a:r>
              <a:rPr lang="en-US">
                <a:solidFill>
                  <a:schemeClr val="tx1">
                    <a:alpha val="80000"/>
                  </a:schemeClr>
                </a:solidFill>
                <a:latin typeface="Arial"/>
                <a:cs typeface="Arial"/>
              </a:rPr>
              <a:t>Each group should feedback three reasons why they think journalling could be important as a form of self-care.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4819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769BA94-15A6-2C22-2CED-FCD75AABA42C}"/>
              </a:ext>
            </a:extLst>
          </p:cNvPr>
          <p:cNvSpPr>
            <a:spLocks noGrp="1"/>
          </p:cNvSpPr>
          <p:nvPr>
            <p:ph type="title"/>
          </p:nvPr>
        </p:nvSpPr>
        <p:spPr>
          <a:xfrm>
            <a:off x="81013" y="381935"/>
            <a:ext cx="5719488" cy="5974414"/>
          </a:xfrm>
        </p:spPr>
        <p:txBody>
          <a:bodyPr vert="horz" lIns="91440" tIns="45720" rIns="91440" bIns="45720" rtlCol="0" anchor="ctr">
            <a:noAutofit/>
          </a:bodyPr>
          <a:lstStyle/>
          <a:p>
            <a:r>
              <a:rPr lang="en-US" sz="6000" b="1" u="sng">
                <a:solidFill>
                  <a:srgbClr val="FFFFFF"/>
                </a:solidFill>
              </a:rPr>
              <a:t>Evaluation of the </a:t>
            </a:r>
            <a:r>
              <a:rPr lang="en-US" sz="6000" b="1" u="sng" err="1">
                <a:solidFill>
                  <a:srgbClr val="FFFFFF"/>
                </a:solidFill>
              </a:rPr>
              <a:t>programme's</a:t>
            </a:r>
            <a:r>
              <a:rPr lang="en-US" sz="6000" b="1" u="sng">
                <a:solidFill>
                  <a:srgbClr val="FFFFFF"/>
                </a:solidFill>
              </a:rPr>
              <a:t> effectiveness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93D0D65-2771-AE1E-AB84-49CC987CCACF}"/>
              </a:ext>
            </a:extLst>
          </p:cNvPr>
          <p:cNvSpPr>
            <a:spLocks noGrp="1"/>
          </p:cNvSpPr>
          <p:nvPr>
            <p:ph idx="1"/>
          </p:nvPr>
        </p:nvSpPr>
        <p:spPr>
          <a:xfrm>
            <a:off x="6297233" y="518400"/>
            <a:ext cx="4771607" cy="5837949"/>
          </a:xfrm>
        </p:spPr>
        <p:txBody>
          <a:bodyPr vert="horz" lIns="91440" tIns="45720" rIns="91440" bIns="45720" rtlCol="0" anchor="ctr">
            <a:noAutofit/>
          </a:bodyPr>
          <a:lstStyle/>
          <a:p>
            <a:pPr>
              <a:buFont typeface="Calibri" panose="020B0604020202020204" pitchFamily="34" charset="0"/>
              <a:buChar char="-"/>
            </a:pPr>
            <a:r>
              <a:rPr lang="en-US" sz="1800">
                <a:solidFill>
                  <a:schemeClr val="tx1">
                    <a:alpha val="80000"/>
                  </a:schemeClr>
                </a:solidFill>
                <a:latin typeface="Arial"/>
                <a:cs typeface="Arial"/>
              </a:rPr>
              <a:t>To evaluate the </a:t>
            </a:r>
            <a:r>
              <a:rPr lang="en-US" sz="1800" err="1">
                <a:solidFill>
                  <a:schemeClr val="tx1">
                    <a:alpha val="80000"/>
                  </a:schemeClr>
                </a:solidFill>
                <a:latin typeface="Arial"/>
                <a:cs typeface="Arial"/>
              </a:rPr>
              <a:t>programme's</a:t>
            </a:r>
            <a:r>
              <a:rPr lang="en-US" sz="1800">
                <a:solidFill>
                  <a:schemeClr val="tx1">
                    <a:alpha val="80000"/>
                  </a:schemeClr>
                </a:solidFill>
                <a:latin typeface="Arial"/>
                <a:cs typeface="Arial"/>
              </a:rPr>
              <a:t> effectiveness is to have four "suggestion boxes" with pens and cue cards by the side. </a:t>
            </a:r>
          </a:p>
          <a:p>
            <a:pPr>
              <a:buFont typeface="Calibri" panose="020B0604020202020204" pitchFamily="34" charset="0"/>
              <a:buChar char="-"/>
            </a:pPr>
            <a:r>
              <a:rPr lang="en-US" sz="1800">
                <a:solidFill>
                  <a:schemeClr val="tx1">
                    <a:alpha val="80000"/>
                  </a:schemeClr>
                </a:solidFill>
                <a:latin typeface="Arial"/>
                <a:cs typeface="Arial"/>
              </a:rPr>
              <a:t>Each box will have a symbol and a short explanation of what each of them means; </a:t>
            </a:r>
          </a:p>
          <a:p>
            <a:pPr marL="971550" lvl="1" indent="-285750">
              <a:buFont typeface="Calibri,Sans-Serif"/>
              <a:buChar char="-"/>
            </a:pPr>
            <a:r>
              <a:rPr lang="en-US" sz="1800">
                <a:solidFill>
                  <a:schemeClr val="tx1">
                    <a:alpha val="80000"/>
                  </a:schemeClr>
                </a:solidFill>
                <a:latin typeface="Arial"/>
                <a:cs typeface="Arial"/>
              </a:rPr>
              <a:t>Box 1: A star – What have you enjoyed? What has helped you? What have you learned? </a:t>
            </a:r>
          </a:p>
          <a:p>
            <a:pPr marL="971550" lvl="1" indent="-285750">
              <a:buFont typeface="Calibri,Sans-Serif"/>
              <a:buChar char="-"/>
            </a:pPr>
            <a:r>
              <a:rPr lang="en-US" sz="1800">
                <a:solidFill>
                  <a:schemeClr val="tx1">
                    <a:alpha val="80000"/>
                  </a:schemeClr>
                </a:solidFill>
                <a:latin typeface="Arial"/>
                <a:cs typeface="Arial"/>
              </a:rPr>
              <a:t>Box 2: An X – What did you not like in the session? </a:t>
            </a:r>
          </a:p>
          <a:p>
            <a:pPr marL="971550" lvl="1" indent="-285750">
              <a:buFont typeface="Calibri,Sans-Serif"/>
              <a:buChar char="-"/>
            </a:pPr>
            <a:r>
              <a:rPr lang="en-US" sz="1800">
                <a:solidFill>
                  <a:schemeClr val="tx1">
                    <a:alpha val="80000"/>
                  </a:schemeClr>
                </a:solidFill>
                <a:latin typeface="Arial"/>
                <a:cs typeface="Arial"/>
              </a:rPr>
              <a:t>Box 3: An arrow -&gt; - What could be improved? What would you have done differently? </a:t>
            </a:r>
          </a:p>
          <a:p>
            <a:pPr marL="971550" lvl="1" indent="-285750">
              <a:buFont typeface="Calibri,Sans-Serif"/>
              <a:buChar char="-"/>
            </a:pPr>
            <a:r>
              <a:rPr lang="en-US" sz="1800">
                <a:solidFill>
                  <a:schemeClr val="tx1">
                    <a:alpha val="80000"/>
                  </a:schemeClr>
                </a:solidFill>
                <a:latin typeface="Arial"/>
                <a:cs typeface="Arial"/>
              </a:rPr>
              <a:t>Box 4: A ? - This is for any unanswered questions you might have. </a:t>
            </a:r>
          </a:p>
          <a:p>
            <a:pPr>
              <a:buFont typeface="Calibri" panose="020B0604020202020204" pitchFamily="34" charset="0"/>
              <a:buChar char="-"/>
            </a:pPr>
            <a:r>
              <a:rPr lang="en-US" sz="1800">
                <a:solidFill>
                  <a:schemeClr val="tx1">
                    <a:alpha val="80000"/>
                  </a:schemeClr>
                </a:solidFill>
                <a:latin typeface="Arial"/>
                <a:cs typeface="Arial"/>
              </a:rPr>
              <a:t>The idea for this is to let them choose to participate (though it will be strongly encouraged) and to let them choose whether to put their names on the cards. This hopefully gives the young people enough control to feel comfortable with sharing their thoughts. </a:t>
            </a:r>
          </a:p>
          <a:p>
            <a:pPr lvl="1">
              <a:buFont typeface="Calibri" panose="020B0604020202020204" pitchFamily="34" charset="0"/>
              <a:buChar char="-"/>
            </a:pPr>
            <a:endParaRPr lang="en-US"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8768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183C8B-FC36-F81B-395A-12B8DD4F6459}"/>
              </a:ext>
            </a:extLst>
          </p:cNvPr>
          <p:cNvSpPr>
            <a:spLocks noGrp="1"/>
          </p:cNvSpPr>
          <p:nvPr>
            <p:ph type="title"/>
          </p:nvPr>
        </p:nvSpPr>
        <p:spPr>
          <a:xfrm>
            <a:off x="406778" y="381935"/>
            <a:ext cx="4789874" cy="5974414"/>
          </a:xfrm>
        </p:spPr>
        <p:txBody>
          <a:bodyPr anchor="ctr">
            <a:normAutofit/>
          </a:bodyPr>
          <a:lstStyle/>
          <a:p>
            <a:r>
              <a:rPr lang="en-US" sz="8000" b="1" u="sng">
                <a:solidFill>
                  <a:srgbClr val="FFFFFF"/>
                </a:solidFill>
                <a:latin typeface="Arial"/>
                <a:cs typeface="Arial"/>
              </a:rPr>
              <a:t>Links to Theory: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96A0400-AC99-B3C7-95EF-37F96EDFCA6C}"/>
              </a:ext>
            </a:extLst>
          </p:cNvPr>
          <p:cNvSpPr>
            <a:spLocks noGrp="1"/>
          </p:cNvSpPr>
          <p:nvPr>
            <p:ph idx="1"/>
          </p:nvPr>
        </p:nvSpPr>
        <p:spPr>
          <a:xfrm>
            <a:off x="5776372" y="556981"/>
            <a:ext cx="5794037" cy="5799368"/>
          </a:xfrm>
        </p:spPr>
        <p:txBody>
          <a:bodyPr vert="horz" lIns="91440" tIns="45720" rIns="91440" bIns="45720" rtlCol="0" anchor="ctr">
            <a:noAutofit/>
          </a:bodyPr>
          <a:lstStyle/>
          <a:p>
            <a:r>
              <a:rPr lang="en-US" sz="2400">
                <a:solidFill>
                  <a:schemeClr val="tx1">
                    <a:alpha val="80000"/>
                  </a:schemeClr>
                </a:solidFill>
                <a:latin typeface="Arial"/>
                <a:cs typeface="Arial"/>
              </a:rPr>
              <a:t>The </a:t>
            </a:r>
            <a:r>
              <a:rPr lang="en-US" sz="2400" err="1">
                <a:solidFill>
                  <a:schemeClr val="tx1">
                    <a:alpha val="80000"/>
                  </a:schemeClr>
                </a:solidFill>
                <a:latin typeface="Arial"/>
                <a:cs typeface="Arial"/>
              </a:rPr>
              <a:t>programme</a:t>
            </a:r>
            <a:r>
              <a:rPr lang="en-US" sz="2400">
                <a:solidFill>
                  <a:schemeClr val="tx1">
                    <a:alpha val="80000"/>
                  </a:schemeClr>
                </a:solidFill>
                <a:latin typeface="Arial"/>
                <a:cs typeface="Arial"/>
              </a:rPr>
              <a:t> should meet all of the five pillars of youth work; Participative, Expressive, Empowering, Educative, Inclusive (Youth Work Review Group Wales, 2022). </a:t>
            </a:r>
          </a:p>
          <a:p>
            <a:r>
              <a:rPr lang="en-US" sz="2400">
                <a:solidFill>
                  <a:schemeClr val="tx1">
                    <a:alpha val="80000"/>
                  </a:schemeClr>
                </a:solidFill>
                <a:latin typeface="Arial"/>
                <a:cs typeface="Arial"/>
              </a:rPr>
              <a:t>It also aims to meet the Values of the National Occupational Standards for Youth Work; </a:t>
            </a:r>
          </a:p>
          <a:p>
            <a:pPr marL="0" indent="0">
              <a:buNone/>
            </a:pPr>
            <a:r>
              <a:rPr lang="en-US" sz="2400">
                <a:solidFill>
                  <a:srgbClr val="000000">
                    <a:alpha val="80000"/>
                  </a:srgbClr>
                </a:solidFill>
                <a:latin typeface="Arial"/>
                <a:cs typeface="Arial"/>
              </a:rPr>
              <a:t> Active Participation and Involvement </a:t>
            </a:r>
          </a:p>
          <a:p>
            <a:pPr marL="0" indent="0">
              <a:buNone/>
            </a:pPr>
            <a:r>
              <a:rPr lang="en-US" sz="2400">
                <a:solidFill>
                  <a:srgbClr val="000000">
                    <a:alpha val="80000"/>
                  </a:srgbClr>
                </a:solidFill>
                <a:latin typeface="Arial"/>
                <a:cs typeface="Arial"/>
              </a:rPr>
              <a:t> Equity, diversity and inclusion</a:t>
            </a:r>
          </a:p>
          <a:p>
            <a:pPr marL="0" indent="0">
              <a:buNone/>
            </a:pPr>
            <a:r>
              <a:rPr lang="en-US" sz="2400">
                <a:solidFill>
                  <a:srgbClr val="000000">
                    <a:alpha val="80000"/>
                  </a:srgbClr>
                </a:solidFill>
                <a:latin typeface="Arial"/>
                <a:cs typeface="Arial"/>
              </a:rPr>
              <a:t> Partnership with young people and others</a:t>
            </a:r>
          </a:p>
          <a:p>
            <a:pPr marL="0" indent="0">
              <a:buNone/>
            </a:pPr>
            <a:r>
              <a:rPr lang="en-US" sz="2400">
                <a:solidFill>
                  <a:srgbClr val="000000">
                    <a:alpha val="80000"/>
                  </a:srgbClr>
                </a:solidFill>
                <a:latin typeface="Arial"/>
                <a:cs typeface="Arial"/>
              </a:rPr>
              <a:t>(CLD Standards Council Scotland, 2019)</a:t>
            </a:r>
            <a:endParaRPr lang="en-US" sz="1800">
              <a:solidFill>
                <a:srgbClr val="000000">
                  <a:alpha val="80000"/>
                </a:srgbClr>
              </a:solidFill>
              <a:latin typeface="Arial"/>
              <a:cs typeface="Aria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9681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6F0C5A7-5876-32E1-8DC3-9BF10ACDE523}"/>
              </a:ext>
            </a:extLst>
          </p:cNvPr>
          <p:cNvSpPr>
            <a:spLocks noGrp="1"/>
          </p:cNvSpPr>
          <p:nvPr>
            <p:ph type="title"/>
          </p:nvPr>
        </p:nvSpPr>
        <p:spPr>
          <a:xfrm>
            <a:off x="1188069" y="381935"/>
            <a:ext cx="4008583" cy="5974414"/>
          </a:xfrm>
        </p:spPr>
        <p:txBody>
          <a:bodyPr anchor="ctr">
            <a:normAutofit/>
          </a:bodyPr>
          <a:lstStyle/>
          <a:p>
            <a:r>
              <a:rPr lang="en-US" sz="6200" u="sng">
                <a:solidFill>
                  <a:srgbClr val="FFFFFF"/>
                </a:solidFill>
              </a:rPr>
              <a:t>References: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FAB272E-6E92-63B6-41A6-67665BE87B44}"/>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a:solidFill>
                  <a:schemeClr val="tx1">
                    <a:alpha val="80000"/>
                  </a:schemeClr>
                </a:solidFill>
                <a:latin typeface="Arial"/>
                <a:cs typeface="Arial"/>
              </a:rPr>
              <a:t>CLD Standards Council Scotland. (2019). </a:t>
            </a:r>
            <a:r>
              <a:rPr lang="en-US" sz="2000" i="1">
                <a:solidFill>
                  <a:schemeClr val="tx1">
                    <a:alpha val="80000"/>
                  </a:schemeClr>
                </a:solidFill>
                <a:latin typeface="Arial"/>
                <a:cs typeface="Arial"/>
              </a:rPr>
              <a:t>National Occupational Standards for Youth Work. </a:t>
            </a:r>
            <a:r>
              <a:rPr lang="en-US" sz="2000">
                <a:solidFill>
                  <a:schemeClr val="tx1">
                    <a:alpha val="80000"/>
                  </a:schemeClr>
                </a:solidFill>
                <a:latin typeface="Arial"/>
                <a:cs typeface="Arial"/>
              </a:rPr>
              <a:t>CLD Standards Council Scotland. </a:t>
            </a:r>
          </a:p>
          <a:p>
            <a:pPr marL="0" indent="0">
              <a:buNone/>
            </a:pPr>
            <a:endParaRPr lang="en-US" sz="2000">
              <a:solidFill>
                <a:schemeClr val="tx1">
                  <a:alpha val="80000"/>
                </a:schemeClr>
              </a:solidFill>
              <a:latin typeface="Arial"/>
              <a:cs typeface="Arial"/>
            </a:endParaRPr>
          </a:p>
          <a:p>
            <a:pPr marL="0" indent="0">
              <a:buNone/>
            </a:pPr>
            <a:r>
              <a:rPr lang="en-US" sz="2000">
                <a:solidFill>
                  <a:schemeClr val="tx1">
                    <a:alpha val="80000"/>
                  </a:schemeClr>
                </a:solidFill>
                <a:latin typeface="Arial"/>
                <a:cs typeface="Arial"/>
              </a:rPr>
              <a:t>Travers, M. (May 2024). </a:t>
            </a:r>
            <a:r>
              <a:rPr lang="en-US" sz="2000" i="1">
                <a:solidFill>
                  <a:schemeClr val="tx1">
                    <a:alpha val="80000"/>
                  </a:schemeClr>
                </a:solidFill>
                <a:latin typeface="Arial"/>
                <a:cs typeface="Arial"/>
              </a:rPr>
              <a:t>A Psychologist Explains The Neuroscience of Your 'Gratitude Practice'. </a:t>
            </a:r>
            <a:r>
              <a:rPr lang="en-US" sz="2000">
                <a:solidFill>
                  <a:schemeClr val="tx1">
                    <a:alpha val="80000"/>
                  </a:schemeClr>
                </a:solidFill>
                <a:latin typeface="Arial"/>
                <a:cs typeface="Arial"/>
              </a:rPr>
              <a:t>Forbes. </a:t>
            </a:r>
          </a:p>
          <a:p>
            <a:pPr marL="0" indent="0">
              <a:buNone/>
            </a:pPr>
            <a:endParaRPr lang="en-US" sz="2000">
              <a:solidFill>
                <a:schemeClr val="tx1">
                  <a:alpha val="80000"/>
                </a:schemeClr>
              </a:solidFill>
              <a:latin typeface="Arial"/>
              <a:cs typeface="Arial"/>
            </a:endParaRPr>
          </a:p>
          <a:p>
            <a:pPr marL="0" indent="0">
              <a:buNone/>
            </a:pPr>
            <a:r>
              <a:rPr lang="en-US" sz="2000">
                <a:solidFill>
                  <a:schemeClr val="tx1">
                    <a:alpha val="80000"/>
                  </a:schemeClr>
                </a:solidFill>
                <a:latin typeface="Arial"/>
                <a:cs typeface="Arial"/>
              </a:rPr>
              <a:t>Youth Work Wales Review Group. (2022). </a:t>
            </a:r>
            <a:r>
              <a:rPr lang="en-US" sz="2000" i="1">
                <a:solidFill>
                  <a:schemeClr val="tx1">
                    <a:alpha val="80000"/>
                  </a:schemeClr>
                </a:solidFill>
                <a:latin typeface="Arial"/>
                <a:cs typeface="Arial"/>
              </a:rPr>
              <a:t>Youth Work Wales: Principles and Purposes. </a:t>
            </a:r>
            <a:r>
              <a:rPr lang="en-US" sz="2000">
                <a:solidFill>
                  <a:schemeClr val="tx1">
                    <a:alpha val="80000"/>
                  </a:schemeClr>
                </a:solidFill>
                <a:latin typeface="Arial"/>
                <a:cs typeface="Arial"/>
              </a:rPr>
              <a:t>Education Workforce Council.</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266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Eight-Week Programme</vt:lpstr>
      <vt:lpstr>Icebreakers</vt:lpstr>
      <vt:lpstr>Topic</vt:lpstr>
      <vt:lpstr>Main Activity: Self-Care</vt:lpstr>
      <vt:lpstr>Main Activity: Journalling</vt:lpstr>
      <vt:lpstr>Reflection for Young People</vt:lpstr>
      <vt:lpstr>Evaluation of the programme's effectiveness</vt:lpstr>
      <vt:lpstr>Links to Theory: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2024-12-30T12:07:34Z</dcterms:created>
  <dcterms:modified xsi:type="dcterms:W3CDTF">2025-01-13T08:02:36Z</dcterms:modified>
</cp:coreProperties>
</file>