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9" r:id="rId3"/>
    <p:sldId id="258" r:id="rId4"/>
    <p:sldId id="261" r:id="rId5"/>
    <p:sldId id="257" r:id="rId6"/>
    <p:sldId id="260" r:id="rId7"/>
    <p:sldId id="266" r:id="rId8"/>
    <p:sldId id="263" r:id="rId9"/>
    <p:sldId id="268" r:id="rId10"/>
    <p:sldId id="26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43"/>
  </p:normalViewPr>
  <p:slideViewPr>
    <p:cSldViewPr snapToGrid="0">
      <p:cViewPr varScale="1">
        <p:scale>
          <a:sx n="105" d="100"/>
          <a:sy n="105" d="100"/>
        </p:scale>
        <p:origin x="74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2/19/25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2/19/25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2/19/25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2/19/25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2/19/25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2/19/25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2/19/25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2/19/25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live-well/exercise/physical-activity-guidelines-for-adults-aged-19-to-64/" TargetMode="External"/><Relationship Id="rId7" Type="http://schemas.openxmlformats.org/officeDocument/2006/relationships/hyperlink" Target="https://youthrex.com/wp-content/uploads/2019/10/IPAQ-TM.pdf" TargetMode="External"/><Relationship Id="rId2" Type="http://schemas.openxmlformats.org/officeDocument/2006/relationships/hyperlink" Target="https://assets.publishing.service.gov.uk/media/5a7b530140f0b6464693564f/GPPAQ_-_pdf_version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ites.google.com/view/ipaq/home" TargetMode="External"/><Relationship Id="rId5" Type="http://schemas.openxmlformats.org/officeDocument/2006/relationships/hyperlink" Target="https://assets.publishing.service.gov.uk/media/5a7ac84ee5274a319e77ab03/GPPAQ_-_guidance.pdf" TargetMode="External"/><Relationship Id="rId4" Type="http://schemas.openxmlformats.org/officeDocument/2006/relationships/hyperlink" Target="https://www.gov.uk/government/publications/general-practice-physical-activity-questionnaire-gppaq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onnectingcarmarthenshire.wales/guides/member-toolkit/health-and-wellbeing/west-wales-walking-for-wellbeing" TargetMode="External"/><Relationship Id="rId2" Type="http://schemas.openxmlformats.org/officeDocument/2006/relationships/hyperlink" Target="https://www.nhs.uk/live-well/exercise/walking-for-health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everybodymoves.org.uk/" TargetMode="External"/><Relationship Id="rId2" Type="http://schemas.openxmlformats.org/officeDocument/2006/relationships/hyperlink" Target="https://www.activityalliance.org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verybodymoves.org.uk/inclusive-home-workout-zone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F0A3F-E73C-656E-38C7-78BF3C5E879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Becoming more active…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A65B9F-B69B-7E4B-86D3-D0D7F3BA68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Campaigns and initiatives for the general public</a:t>
            </a:r>
          </a:p>
          <a:p>
            <a:r>
              <a:rPr lang="en-US" dirty="0"/>
              <a:t>Week 5 - S2</a:t>
            </a:r>
          </a:p>
        </p:txBody>
      </p:sp>
    </p:spTree>
    <p:extLst>
      <p:ext uri="{BB962C8B-B14F-4D97-AF65-F5344CB8AC3E}">
        <p14:creationId xmlns:p14="http://schemas.microsoft.com/office/powerpoint/2010/main" val="8301297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B1C21-1B23-5C1D-12E1-6F6714BB4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Have a look at the two </a:t>
            </a:r>
            <a:br>
              <a:rPr lang="en-US" dirty="0"/>
            </a:br>
            <a:r>
              <a:rPr lang="en-US" dirty="0"/>
              <a:t>measures of PA provided.</a:t>
            </a:r>
            <a:br>
              <a:rPr lang="en-US" dirty="0"/>
            </a:br>
            <a:br>
              <a:rPr lang="en-US" dirty="0"/>
            </a:br>
            <a:r>
              <a:rPr lang="en-US" b="1" dirty="0"/>
              <a:t>Tasks:</a:t>
            </a:r>
            <a:br>
              <a:rPr lang="en-US" dirty="0"/>
            </a:br>
            <a:r>
              <a:rPr lang="en-US" dirty="0"/>
              <a:t>-Ease of use?</a:t>
            </a:r>
            <a:br>
              <a:rPr lang="en-US" dirty="0"/>
            </a:br>
            <a:r>
              <a:rPr lang="en-US" dirty="0"/>
              <a:t>-When could they be used?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47510-2591-BFD7-D6F0-666A492986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134112"/>
            <a:ext cx="7315200" cy="64495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dirty="0">
              <a:hlinkClick r:id="rId2"/>
            </a:endParaRPr>
          </a:p>
          <a:p>
            <a:pPr marL="0" indent="0">
              <a:buNone/>
            </a:pPr>
            <a:r>
              <a:rPr lang="en-US" dirty="0"/>
              <a:t>PA Guidelines:</a:t>
            </a:r>
          </a:p>
          <a:p>
            <a:r>
              <a:rPr lang="en-US" dirty="0">
                <a:hlinkClick r:id="rId3"/>
              </a:rPr>
              <a:t>https://www.nhs.uk/live-well/exercise/physical-activity-guidelines-for-adults-aged-19-to-64/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General Physical Activity Questionnaire (NHS):</a:t>
            </a:r>
          </a:p>
          <a:p>
            <a:r>
              <a:rPr lang="en-US" dirty="0">
                <a:hlinkClick r:id="rId2"/>
              </a:rPr>
              <a:t>https://assets.publishing.service.gov.uk/media/5a7b530140f0b6464693564f/GPPAQ_-_pdf_version.pdf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Or…</a:t>
            </a:r>
          </a:p>
          <a:p>
            <a:pPr marL="0" indent="0">
              <a:buNone/>
            </a:pPr>
            <a:r>
              <a:rPr lang="en-US" dirty="0">
                <a:hlinkClick r:id="rId4"/>
              </a:rPr>
              <a:t>https://www.gov.uk/government/publications/general-practice-physical-activity-questionnaire-gppaq</a:t>
            </a:r>
            <a:r>
              <a:rPr lang="en-US" dirty="0"/>
              <a:t> (Excel version - calculates result)</a:t>
            </a:r>
          </a:p>
          <a:p>
            <a:pPr marL="0" indent="0">
              <a:buNone/>
            </a:pPr>
            <a:r>
              <a:rPr lang="en-US" dirty="0"/>
              <a:t>Guidance / Background Information:</a:t>
            </a:r>
          </a:p>
          <a:p>
            <a:r>
              <a:rPr lang="en-US" dirty="0">
                <a:hlinkClick r:id="rId5"/>
              </a:rPr>
              <a:t>https://assets.publishing.service.gov.uk/media/5a7ac84ee5274a319e77ab03/GPPAQ_-_guidance.pdf</a:t>
            </a:r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IPAQ – Widely used in research</a:t>
            </a:r>
          </a:p>
          <a:p>
            <a:pPr marL="0" indent="0">
              <a:buNone/>
            </a:pPr>
            <a:r>
              <a:rPr lang="en-US" dirty="0">
                <a:hlinkClick r:id="rId6"/>
              </a:rPr>
              <a:t>https://sites.google.com/view/ipaq/home</a:t>
            </a:r>
            <a:endParaRPr lang="en-US" dirty="0"/>
          </a:p>
          <a:p>
            <a:pPr marL="0" indent="0">
              <a:buNone/>
            </a:pPr>
            <a:r>
              <a:rPr lang="en-US" dirty="0">
                <a:hlinkClick r:id="rId7"/>
              </a:rPr>
              <a:t>https://youthrex.com/wp-content/uploads/2019/10/IPAQ-TM.pdf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4347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3020D-6BE6-D817-6942-E3643E660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Apps and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5AB76F-C30A-4283-80CE-2647FDCDFA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Have a look at the following Apps:</a:t>
            </a:r>
          </a:p>
          <a:p>
            <a:r>
              <a:rPr lang="en-US" dirty="0"/>
              <a:t>NHS ACTIVE 10 </a:t>
            </a:r>
          </a:p>
          <a:p>
            <a:r>
              <a:rPr lang="en-US" dirty="0"/>
              <a:t>Couch to 5k 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b="1" dirty="0"/>
              <a:t>Tasks:</a:t>
            </a:r>
          </a:p>
          <a:p>
            <a:r>
              <a:rPr lang="en-US" dirty="0"/>
              <a:t>How do they work?</a:t>
            </a:r>
          </a:p>
          <a:p>
            <a:r>
              <a:rPr lang="en-US" dirty="0"/>
              <a:t>How do they keep people motivated / adhering to exercise?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Better Health (England)</a:t>
            </a:r>
          </a:p>
          <a:p>
            <a:pPr marL="0" indent="0">
              <a:buNone/>
            </a:pPr>
            <a:r>
              <a:rPr lang="en-US" dirty="0"/>
              <a:t>https://</a:t>
            </a:r>
            <a:r>
              <a:rPr lang="en-US" dirty="0" err="1"/>
              <a:t>www.nhs.uk</a:t>
            </a:r>
            <a:r>
              <a:rPr lang="en-US" dirty="0"/>
              <a:t>/better-health/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70410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3723D-E7DC-F500-2B7E-1E239F5F3F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Related resources (Apps):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DE6EC-053D-DA71-B003-E7B99041F2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NHS Weight Loss Plan</a:t>
            </a:r>
          </a:p>
          <a:p>
            <a:r>
              <a:rPr lang="en-US" dirty="0"/>
              <a:t>NHS Food Scanner</a:t>
            </a:r>
          </a:p>
          <a:p>
            <a:r>
              <a:rPr lang="en-US" dirty="0"/>
              <a:t>NHS Quit Smoking</a:t>
            </a:r>
          </a:p>
          <a:p>
            <a:r>
              <a:rPr lang="en-US" dirty="0"/>
              <a:t>NHS Drink Free Days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b="1" dirty="0"/>
              <a:t>Tasks:</a:t>
            </a:r>
          </a:p>
          <a:p>
            <a:r>
              <a:rPr lang="en-US" dirty="0"/>
              <a:t>What are your thoughts on these? </a:t>
            </a:r>
          </a:p>
          <a:p>
            <a:r>
              <a:rPr lang="en-US" dirty="0"/>
              <a:t>How user friendly are they?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6336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553C3-9151-EFA9-84BD-299126450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NHS Walking for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100CC1-530A-0B5F-29F5-DCD3505E4E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Website:</a:t>
            </a:r>
          </a:p>
          <a:p>
            <a:r>
              <a:rPr lang="en-US" dirty="0">
                <a:hlinkClick r:id="rId2"/>
              </a:rPr>
              <a:t>https://www.nhs.uk/live-well/exercise/walking-for-health/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GB" b="0" i="0" dirty="0">
                <a:solidFill>
                  <a:srgbClr val="3E3E3E"/>
                </a:solidFill>
                <a:effectLst/>
                <a:latin typeface="source-sans-pro"/>
              </a:rPr>
              <a:t>West Wales Walking for Wellbeing</a:t>
            </a:r>
            <a:endParaRPr lang="en-US" dirty="0"/>
          </a:p>
          <a:p>
            <a:pPr marL="0" indent="0">
              <a:buNone/>
            </a:pPr>
            <a:r>
              <a:rPr lang="en-US" dirty="0">
                <a:hlinkClick r:id="rId3"/>
              </a:rPr>
              <a:t>https://connectingcarmarthenshire.wales/guides/member-toolkit/health-and-wellbeing/west-wales-walking-for-wellbeing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Task:</a:t>
            </a:r>
            <a:r>
              <a:rPr lang="en-US" dirty="0"/>
              <a:t> What is available in other areas of Wales / UK?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769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B276A-519F-B6F9-18D0-78EC850BF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Advice for people with disabilities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58629-508E-3549-6265-F6854B6099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Activity Alliance:</a:t>
            </a:r>
          </a:p>
          <a:p>
            <a:r>
              <a:rPr lang="en-US" dirty="0">
                <a:hlinkClick r:id="rId2"/>
              </a:rPr>
              <a:t>https://www.activityalliance.org.uk/</a:t>
            </a:r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Every Body Moves</a:t>
            </a:r>
          </a:p>
          <a:p>
            <a:pPr marL="0" indent="0">
              <a:buNone/>
            </a:pPr>
            <a:r>
              <a:rPr lang="en-US" dirty="0">
                <a:hlinkClick r:id="rId3"/>
              </a:rPr>
              <a:t>https://everybodymoves.org.uk/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Home Workouts</a:t>
            </a:r>
          </a:p>
          <a:p>
            <a:pPr marL="0" indent="0">
              <a:buNone/>
            </a:pPr>
            <a:r>
              <a:rPr lang="en-US" dirty="0">
                <a:hlinkClick r:id="rId4"/>
              </a:rPr>
              <a:t>https://everybodymoves.org.uk/inclusive-home-workout-zone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29985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850503-C129-F0ED-2877-AE2F5F74C8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1A03F-1B6C-6C49-7C30-5A5868A16BB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Workplace Initiatives Continued…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E294DC-CF92-6DB7-576E-2DDAE444736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1553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99AF34-C803-6B17-3662-FABC0C8DCC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83914-7A15-E3F2-93D3-25268D9A4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Stair use…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81C65-175C-5BCC-2FA1-1876385DA9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Signage and poster prompts to increase stair use…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b="1" dirty="0"/>
              <a:t>Task:</a:t>
            </a:r>
          </a:p>
          <a:p>
            <a:r>
              <a:rPr lang="en-US" dirty="0"/>
              <a:t>What does the literature say on this?</a:t>
            </a:r>
          </a:p>
          <a:p>
            <a:endParaRPr lang="en-US" dirty="0"/>
          </a:p>
          <a:p>
            <a:r>
              <a:rPr lang="en-US" dirty="0"/>
              <a:t>Workplaces </a:t>
            </a:r>
          </a:p>
          <a:p>
            <a:r>
              <a:rPr lang="en-US" dirty="0"/>
              <a:t>Universities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77905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3B066-32DC-A10B-4392-9FC60B93D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Coursework Task…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8A778-A749-CB25-D11D-56AA4FA878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49450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E14D1-037F-65CD-9C6A-2FC6B6B7D8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Barriers to exercise research: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3160CF-0A55-77AD-33E5-0FA47820CB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Tasks:</a:t>
            </a:r>
          </a:p>
          <a:p>
            <a:r>
              <a:rPr lang="en-US" dirty="0"/>
              <a:t>Have a look for an article on barriers to exercise for the demographic (age / gender / other relevant factors) group closest to that which you have / will be interviewing for your coursework.</a:t>
            </a:r>
          </a:p>
          <a:p>
            <a:r>
              <a:rPr lang="en-US" dirty="0"/>
              <a:t>What barriers were identified within the article?</a:t>
            </a:r>
          </a:p>
          <a:p>
            <a:r>
              <a:rPr lang="en-US" dirty="0"/>
              <a:t>What do they suggest in terms of practical implications of their research?</a:t>
            </a:r>
          </a:p>
          <a:p>
            <a:r>
              <a:rPr lang="en-US" dirty="0"/>
              <a:t>What do they suggest in terms of future research?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5692683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57</TotalTime>
  <Words>456</Words>
  <Application>Microsoft Macintosh PowerPoint</Application>
  <PresentationFormat>Widescreen</PresentationFormat>
  <Paragraphs>71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Corbel</vt:lpstr>
      <vt:lpstr>source-sans-pro</vt:lpstr>
      <vt:lpstr>Wingdings 2</vt:lpstr>
      <vt:lpstr>Frame</vt:lpstr>
      <vt:lpstr>Becoming more active…</vt:lpstr>
      <vt:lpstr>Have a look at the two  measures of PA provided.  Tasks: -Ease of use? -When could they be used?</vt:lpstr>
      <vt:lpstr>Apps and Resources</vt:lpstr>
      <vt:lpstr>Related resources (Apps): </vt:lpstr>
      <vt:lpstr>NHS Walking for Health</vt:lpstr>
      <vt:lpstr>Advice for people with disabilities</vt:lpstr>
      <vt:lpstr>Workplace Initiatives Continued…</vt:lpstr>
      <vt:lpstr>Stair use…</vt:lpstr>
      <vt:lpstr>Coursework Task…</vt:lpstr>
      <vt:lpstr>Barriers to exercise research: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Alison Connaughton</dc:creator>
  <cp:lastModifiedBy>Alison Connaughton</cp:lastModifiedBy>
  <cp:revision>3</cp:revision>
  <dcterms:created xsi:type="dcterms:W3CDTF">2025-02-19T11:01:22Z</dcterms:created>
  <dcterms:modified xsi:type="dcterms:W3CDTF">2025-02-19T11:59:19Z</dcterms:modified>
</cp:coreProperties>
</file>