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0" r:id="rId5"/>
    <p:sldId id="259"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816CAA4-3968-4181-A833-B6F96C2DD99F}" type="datetimeFigureOut">
              <a:rPr lang="en-GB" smtClean="0"/>
              <a:t>09/03/2016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E051256-0484-463B-B983-E47AE1C9972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E051256-0484-463B-B983-E47AE1C9972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E051256-0484-463B-B983-E47AE1C9972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E051256-0484-463B-B983-E47AE1C9972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3E051256-0484-463B-B983-E47AE1C9972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3E051256-0484-463B-B983-E47AE1C9972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3E051256-0484-463B-B983-E47AE1C9972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816CAA4-3968-4181-A833-B6F96C2DD99F}" type="datetimeFigureOut">
              <a:rPr lang="en-GB" smtClean="0"/>
              <a:t>09/03/2016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E051256-0484-463B-B983-E47AE1C9972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816CAA4-3968-4181-A833-B6F96C2DD99F}" type="datetimeFigureOut">
              <a:rPr lang="en-GB" smtClean="0"/>
              <a:t>09/03/2016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E051256-0484-463B-B983-E47AE1C9972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E051256-0484-463B-B983-E47AE1C9972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816CAA4-3968-4181-A833-B6F96C2DD99F}" type="datetimeFigureOut">
              <a:rPr lang="en-GB" smtClean="0"/>
              <a:t>09/03/2016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E051256-0484-463B-B983-E47AE1C9972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816CAA4-3968-4181-A833-B6F96C2DD99F}" type="datetimeFigureOut">
              <a:rPr lang="en-GB" smtClean="0"/>
              <a:t>09/03/2016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E051256-0484-463B-B983-E47AE1C9972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World Rugby</a:t>
            </a:r>
            <a:endParaRPr lang="en-GB" dirty="0"/>
          </a:p>
        </p:txBody>
      </p:sp>
      <p:sp>
        <p:nvSpPr>
          <p:cNvPr id="3" name="Subtitle 2"/>
          <p:cNvSpPr>
            <a:spLocks noGrp="1"/>
          </p:cNvSpPr>
          <p:nvPr>
            <p:ph type="subTitle" idx="1"/>
          </p:nvPr>
        </p:nvSpPr>
        <p:spPr/>
        <p:txBody>
          <a:bodyPr/>
          <a:lstStyle/>
          <a:p>
            <a:r>
              <a:rPr lang="en-GB" dirty="0" smtClean="0"/>
              <a:t>Sports Events Management</a:t>
            </a:r>
            <a:endParaRPr lang="en-GB" dirty="0"/>
          </a:p>
        </p:txBody>
      </p:sp>
    </p:spTree>
    <p:extLst>
      <p:ext uri="{BB962C8B-B14F-4D97-AF65-F5344CB8AC3E}">
        <p14:creationId xmlns:p14="http://schemas.microsoft.com/office/powerpoint/2010/main" val="3457663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96752"/>
            <a:ext cx="8712968" cy="5472608"/>
          </a:xfrm>
        </p:spPr>
        <p:txBody>
          <a:bodyPr>
            <a:normAutofit fontScale="92500" lnSpcReduction="20000"/>
          </a:bodyPr>
          <a:lstStyle/>
          <a:p>
            <a:r>
              <a:rPr lang="en-GB" dirty="0" smtClean="0"/>
              <a:t>Traditional Governing Body – IRB rebranded to World Rugby</a:t>
            </a:r>
          </a:p>
          <a:p>
            <a:r>
              <a:rPr lang="en-GB" dirty="0" smtClean="0"/>
              <a:t>Responsibility for Rugby World Cup and Tournaments</a:t>
            </a:r>
          </a:p>
          <a:p>
            <a:r>
              <a:rPr lang="en-GB" dirty="0" smtClean="0"/>
              <a:t>Rules and Image</a:t>
            </a:r>
          </a:p>
          <a:p>
            <a:r>
              <a:rPr lang="en-GB" dirty="0" smtClean="0"/>
              <a:t>6.7 million men, women and children playing the Game worldwide </a:t>
            </a:r>
          </a:p>
          <a:p>
            <a:r>
              <a:rPr lang="en-GB" dirty="0" smtClean="0"/>
              <a:t>120 Unions in Membership of the International Rugby Board</a:t>
            </a:r>
          </a:p>
          <a:p>
            <a:r>
              <a:rPr lang="en-GB" dirty="0" smtClean="0"/>
              <a:t>Unprecedented strategic investment</a:t>
            </a:r>
          </a:p>
          <a:p>
            <a:r>
              <a:rPr lang="en-GB" dirty="0"/>
              <a:t>T</a:t>
            </a:r>
            <a:r>
              <a:rPr lang="en-GB" dirty="0" smtClean="0"/>
              <a:t>wo record-breaking Rugby World Cups </a:t>
            </a:r>
          </a:p>
          <a:p>
            <a:r>
              <a:rPr lang="en-GB" dirty="0" smtClean="0"/>
              <a:t>2019 Japan Developments</a:t>
            </a:r>
          </a:p>
          <a:p>
            <a:r>
              <a:rPr lang="en-GB" dirty="0" smtClean="0"/>
              <a:t>Rugby’s return to the Olympic Games </a:t>
            </a:r>
            <a:br>
              <a:rPr lang="en-GB" dirty="0" smtClean="0"/>
            </a:br>
            <a:r>
              <a:rPr lang="en-GB" dirty="0" smtClean="0"/>
              <a:t/>
            </a:r>
            <a:br>
              <a:rPr lang="en-GB" dirty="0" smtClean="0"/>
            </a:br>
            <a:endParaRPr lang="en-GB" dirty="0"/>
          </a:p>
        </p:txBody>
      </p:sp>
      <p:sp>
        <p:nvSpPr>
          <p:cNvPr id="2" name="Title 1"/>
          <p:cNvSpPr>
            <a:spLocks noGrp="1"/>
          </p:cNvSpPr>
          <p:nvPr>
            <p:ph type="title"/>
          </p:nvPr>
        </p:nvSpPr>
        <p:spPr/>
        <p:txBody>
          <a:bodyPr/>
          <a:lstStyle/>
          <a:p>
            <a:r>
              <a:rPr lang="en-GB" dirty="0" smtClean="0"/>
              <a:t>IRB / World Rugby </a:t>
            </a:r>
            <a:endParaRPr lang="en-GB" dirty="0"/>
          </a:p>
        </p:txBody>
      </p:sp>
    </p:spTree>
    <p:extLst>
      <p:ext uri="{BB962C8B-B14F-4D97-AF65-F5344CB8AC3E}">
        <p14:creationId xmlns:p14="http://schemas.microsoft.com/office/powerpoint/2010/main" val="45590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908720"/>
            <a:ext cx="8352928" cy="5472608"/>
          </a:xfrm>
        </p:spPr>
        <p:txBody>
          <a:bodyPr>
            <a:normAutofit fontScale="85000" lnSpcReduction="10000"/>
          </a:bodyPr>
          <a:lstStyle/>
          <a:p>
            <a:r>
              <a:rPr lang="en-GB" dirty="0" smtClean="0"/>
              <a:t>First time the Game’s governing body had a blueprint for growth that would enable the sport to be truly global and reach out to new audiences and participants around the world while maintaining the values that bind the Sport together</a:t>
            </a:r>
          </a:p>
          <a:p>
            <a:r>
              <a:rPr lang="en-GB" dirty="0" smtClean="0"/>
              <a:t>Mission to create an environment in which the World Rugby and its Member Unions could flourish in developing and expanding the Game globally</a:t>
            </a:r>
          </a:p>
          <a:p>
            <a:r>
              <a:rPr lang="en-GB" dirty="0"/>
              <a:t>D</a:t>
            </a:r>
            <a:r>
              <a:rPr lang="en-GB" dirty="0" smtClean="0"/>
              <a:t>eveloped with the collaboration of IRB Member Unions, Regional Associations, Elected Members and World Rugby staff and seeks to balance the needs of all Rugby stakeholders. </a:t>
            </a:r>
            <a:endParaRPr lang="en-GB" dirty="0"/>
          </a:p>
          <a:p>
            <a:r>
              <a:rPr lang="en-GB" dirty="0" smtClean="0"/>
              <a:t>Vision and values, goals and strategies </a:t>
            </a:r>
          </a:p>
          <a:p>
            <a:r>
              <a:rPr lang="en-GB" dirty="0" smtClean="0"/>
              <a:t>Roadmap leading up to Rugby World Cup 2019 and beyond to grow the global Rugby family beyond the traditional strongholds for the Sport.</a:t>
            </a:r>
            <a:endParaRPr lang="en-GB" dirty="0" smtClean="0"/>
          </a:p>
          <a:p>
            <a:endParaRPr lang="en-GB" dirty="0"/>
          </a:p>
        </p:txBody>
      </p:sp>
      <p:sp>
        <p:nvSpPr>
          <p:cNvPr id="2" name="Title 1"/>
          <p:cNvSpPr>
            <a:spLocks noGrp="1"/>
          </p:cNvSpPr>
          <p:nvPr>
            <p:ph type="title"/>
          </p:nvPr>
        </p:nvSpPr>
        <p:spPr>
          <a:xfrm>
            <a:off x="457200" y="274638"/>
            <a:ext cx="8229600" cy="634082"/>
          </a:xfrm>
        </p:spPr>
        <p:txBody>
          <a:bodyPr>
            <a:normAutofit fontScale="90000"/>
          </a:bodyPr>
          <a:lstStyle/>
          <a:p>
            <a:r>
              <a:rPr lang="en-GB" dirty="0" smtClean="0"/>
              <a:t>2004 World Rugby Strategic Plan</a:t>
            </a:r>
            <a:endParaRPr lang="en-GB" dirty="0"/>
          </a:p>
        </p:txBody>
      </p:sp>
    </p:spTree>
    <p:extLst>
      <p:ext uri="{BB962C8B-B14F-4D97-AF65-F5344CB8AC3E}">
        <p14:creationId xmlns:p14="http://schemas.microsoft.com/office/powerpoint/2010/main" val="1530488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World Rugby </a:t>
            </a:r>
            <a:endParaRPr lang="en-GB" dirty="0"/>
          </a:p>
          <a:p>
            <a:r>
              <a:rPr lang="en-GB" dirty="0" smtClean="0"/>
              <a:t>Innovate and inspire through participation, engagement, education and regulation, harnessing the sport’s character-building values to excite, engage and inform new audiences in existing and new rugby markets.</a:t>
            </a:r>
          </a:p>
          <a:p>
            <a:r>
              <a:rPr lang="en-GB" b="1" dirty="0" smtClean="0"/>
              <a:t>World Rugby Vision:</a:t>
            </a:r>
            <a:r>
              <a:rPr lang="en-GB" dirty="0" smtClean="0"/>
              <a:t> Rugby - a sport for all, true to its values</a:t>
            </a:r>
          </a:p>
          <a:p>
            <a:r>
              <a:rPr lang="en-GB" b="1" dirty="0" smtClean="0"/>
              <a:t>World Rugby Mission: </a:t>
            </a:r>
            <a:r>
              <a:rPr lang="en-GB" dirty="0" smtClean="0"/>
              <a:t>Growing the global rugby family</a:t>
            </a:r>
          </a:p>
          <a:p>
            <a:r>
              <a:rPr lang="en-GB" b="1" dirty="0" smtClean="0"/>
              <a:t>World Rugby Core Values:</a:t>
            </a:r>
            <a:r>
              <a:rPr lang="en-GB" dirty="0" smtClean="0"/>
              <a:t> Inherent in everything we do are our values of integrity, respect, solidarity, passion and discipline.</a:t>
            </a:r>
          </a:p>
          <a:p>
            <a:endParaRPr lang="en-GB" dirty="0"/>
          </a:p>
        </p:txBody>
      </p:sp>
      <p:sp>
        <p:nvSpPr>
          <p:cNvPr id="2" name="Title 1"/>
          <p:cNvSpPr>
            <a:spLocks noGrp="1"/>
          </p:cNvSpPr>
          <p:nvPr>
            <p:ph type="title"/>
          </p:nvPr>
        </p:nvSpPr>
        <p:spPr/>
        <p:txBody>
          <a:bodyPr/>
          <a:lstStyle/>
          <a:p>
            <a:r>
              <a:rPr lang="en-GB" dirty="0" smtClean="0"/>
              <a:t>Re branding</a:t>
            </a:r>
            <a:endParaRPr lang="en-GB" dirty="0"/>
          </a:p>
        </p:txBody>
      </p:sp>
    </p:spTree>
    <p:extLst>
      <p:ext uri="{BB962C8B-B14F-4D97-AF65-F5344CB8AC3E}">
        <p14:creationId xmlns:p14="http://schemas.microsoft.com/office/powerpoint/2010/main" val="151713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A sport for all, true to its values</a:t>
            </a:r>
          </a:p>
          <a:p>
            <a:r>
              <a:rPr lang="en-GB" i="1" dirty="0"/>
              <a:t>I</a:t>
            </a:r>
            <a:r>
              <a:rPr lang="en-GB" i="1" dirty="0" smtClean="0"/>
              <a:t>nspire</a:t>
            </a:r>
            <a:r>
              <a:rPr lang="en-GB" dirty="0" smtClean="0"/>
              <a:t> to reach out to new audiences within new and existing markets, capitalising on rugby’s new status as an Olympic sport</a:t>
            </a:r>
          </a:p>
          <a:p>
            <a:r>
              <a:rPr lang="en-GB" dirty="0"/>
              <a:t>R</a:t>
            </a:r>
            <a:r>
              <a:rPr lang="en-GB" dirty="0" smtClean="0"/>
              <a:t>ealise its mission of delivering a truly global mass-participation sport</a:t>
            </a:r>
          </a:p>
          <a:p>
            <a:r>
              <a:rPr lang="en-GB" dirty="0" smtClean="0"/>
              <a:t>Traditionally World Rugby has been a regulator and an investor in world rugby</a:t>
            </a:r>
            <a:endParaRPr lang="en-GB" dirty="0"/>
          </a:p>
          <a:p>
            <a:r>
              <a:rPr lang="en-GB" dirty="0" smtClean="0"/>
              <a:t>Successfully steered the growth and development of the global game to record levels of participation through investment driven by its flagship tournament, Rugby World Cup, and strong governance worldwide.</a:t>
            </a:r>
            <a:endParaRPr lang="en-GB" dirty="0"/>
          </a:p>
        </p:txBody>
      </p:sp>
      <p:sp>
        <p:nvSpPr>
          <p:cNvPr id="2" name="Title 1"/>
          <p:cNvSpPr>
            <a:spLocks noGrp="1"/>
          </p:cNvSpPr>
          <p:nvPr>
            <p:ph type="title"/>
          </p:nvPr>
        </p:nvSpPr>
        <p:spPr/>
        <p:txBody>
          <a:bodyPr/>
          <a:lstStyle/>
          <a:p>
            <a:r>
              <a:rPr lang="en-GB" dirty="0" smtClean="0"/>
              <a:t>World Rugby Vision</a:t>
            </a:r>
            <a:endParaRPr lang="en-GB" dirty="0"/>
          </a:p>
        </p:txBody>
      </p:sp>
    </p:spTree>
    <p:extLst>
      <p:ext uri="{BB962C8B-B14F-4D97-AF65-F5344CB8AC3E}">
        <p14:creationId xmlns:p14="http://schemas.microsoft.com/office/powerpoint/2010/main" val="13729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16</TotalTime>
  <Words>215</Words>
  <Application>Microsoft Office PowerPoint</Application>
  <PresentationFormat>On-screen Show (4:3)</PresentationFormat>
  <Paragraphs>30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Concourse</vt:lpstr>
      <vt:lpstr>World Rugby</vt:lpstr>
      <vt:lpstr>IRB / World Rugby </vt:lpstr>
      <vt:lpstr>2004 World Rugby Strategic Plan</vt:lpstr>
      <vt:lpstr>Re branding</vt:lpstr>
      <vt:lpstr>World Rugby Vision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 Rugby</dc:title>
  <dc:creator>Administrator</dc:creator>
  <cp:lastModifiedBy>Administrator</cp:lastModifiedBy>
  <cp:revision>2</cp:revision>
  <dcterms:created xsi:type="dcterms:W3CDTF">2016-03-09T14:58:58Z</dcterms:created>
  <dcterms:modified xsi:type="dcterms:W3CDTF">2016-03-09T15:15:12Z</dcterms:modified>
</cp:coreProperties>
</file>