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70" r:id="rId5"/>
    <p:sldId id="271" r:id="rId6"/>
    <p:sldId id="272" r:id="rId7"/>
    <p:sldId id="274" r:id="rId8"/>
    <p:sldId id="273" r:id="rId9"/>
    <p:sldId id="261" r:id="rId10"/>
    <p:sldId id="337" r:id="rId11"/>
    <p:sldId id="363" r:id="rId12"/>
    <p:sldId id="265" r:id="rId13"/>
    <p:sldId id="263" r:id="rId14"/>
    <p:sldId id="266" r:id="rId15"/>
    <p:sldId id="26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FA3AF5C-E86A-4F88-8B61-60744898215D}" v="24" dt="2026-06-15T07:57:44.10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184" autoAdjust="0"/>
    <p:restoredTop sz="94660"/>
  </p:normalViewPr>
  <p:slideViewPr>
    <p:cSldViewPr snapToGrid="0">
      <p:cViewPr varScale="1">
        <p:scale>
          <a:sx n="63" d="100"/>
          <a:sy n="63" d="100"/>
        </p:scale>
        <p:origin x="64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eelam Kaur Kour (2520215)" userId="3ad4f81e-55b9-4107-9558-8830101c0716" providerId="ADAL" clId="{E0B1FB4F-1B59-436E-A814-02F5B740FA72}"/>
    <pc:docChg chg="undo custSel modSld">
      <pc:chgData name="Neelam Kaur Kour (2520215)" userId="3ad4f81e-55b9-4107-9558-8830101c0716" providerId="ADAL" clId="{E0B1FB4F-1B59-436E-A814-02F5B740FA72}" dt="2026-06-15T07:57:44.109" v="11894"/>
      <pc:docMkLst>
        <pc:docMk/>
      </pc:docMkLst>
      <pc:sldChg chg="modSp mod">
        <pc:chgData name="Neelam Kaur Kour (2520215)" userId="3ad4f81e-55b9-4107-9558-8830101c0716" providerId="ADAL" clId="{E0B1FB4F-1B59-436E-A814-02F5B740FA72}" dt="2026-06-15T06:43:55.371" v="11578" actId="20577"/>
        <pc:sldMkLst>
          <pc:docMk/>
          <pc:sldMk cId="764605052" sldId="261"/>
        </pc:sldMkLst>
        <pc:spChg chg="mod">
          <ac:chgData name="Neelam Kaur Kour (2520215)" userId="3ad4f81e-55b9-4107-9558-8830101c0716" providerId="ADAL" clId="{E0B1FB4F-1B59-436E-A814-02F5B740FA72}" dt="2026-06-15T06:43:55.371" v="11578" actId="20577"/>
          <ac:spMkLst>
            <pc:docMk/>
            <pc:sldMk cId="764605052" sldId="261"/>
            <ac:spMk id="2" creationId="{68A8AF1C-86E0-7043-44A2-DA950ED42D52}"/>
          </ac:spMkLst>
        </pc:spChg>
        <pc:spChg chg="mod">
          <ac:chgData name="Neelam Kaur Kour (2520215)" userId="3ad4f81e-55b9-4107-9558-8830101c0716" providerId="ADAL" clId="{E0B1FB4F-1B59-436E-A814-02F5B740FA72}" dt="2026-06-15T06:43:32.101" v="11556" actId="27636"/>
          <ac:spMkLst>
            <pc:docMk/>
            <pc:sldMk cId="764605052" sldId="261"/>
            <ac:spMk id="3" creationId="{E04C29E1-0FF6-7114-4118-5B68E71110F6}"/>
          </ac:spMkLst>
        </pc:spChg>
        <pc:graphicFrameChg chg="mod modGraphic">
          <ac:chgData name="Neelam Kaur Kour (2520215)" userId="3ad4f81e-55b9-4107-9558-8830101c0716" providerId="ADAL" clId="{E0B1FB4F-1B59-436E-A814-02F5B740FA72}" dt="2026-06-15T06:43:43.031" v="11557" actId="1076"/>
          <ac:graphicFrameMkLst>
            <pc:docMk/>
            <pc:sldMk cId="764605052" sldId="261"/>
            <ac:graphicFrameMk id="7" creationId="{108D2D3F-BBD3-F859-AF29-5BEF174F1637}"/>
          </ac:graphicFrameMkLst>
        </pc:graphicFrameChg>
      </pc:sldChg>
      <pc:sldChg chg="modSp mod">
        <pc:chgData name="Neelam Kaur Kour (2520215)" userId="3ad4f81e-55b9-4107-9558-8830101c0716" providerId="ADAL" clId="{E0B1FB4F-1B59-436E-A814-02F5B740FA72}" dt="2026-06-15T07:57:44.109" v="11894"/>
        <pc:sldMkLst>
          <pc:docMk/>
          <pc:sldMk cId="2451324015" sldId="263"/>
        </pc:sldMkLst>
        <pc:spChg chg="mod">
          <ac:chgData name="Neelam Kaur Kour (2520215)" userId="3ad4f81e-55b9-4107-9558-8830101c0716" providerId="ADAL" clId="{E0B1FB4F-1B59-436E-A814-02F5B740FA72}" dt="2026-06-15T07:57:44.109" v="11894"/>
          <ac:spMkLst>
            <pc:docMk/>
            <pc:sldMk cId="2451324015" sldId="263"/>
            <ac:spMk id="3" creationId="{E04C29E1-0FF6-7114-4118-5B68E71110F6}"/>
          </ac:spMkLst>
        </pc:spChg>
      </pc:sldChg>
      <pc:sldChg chg="addSp modSp mod setBg">
        <pc:chgData name="Neelam Kaur Kour (2520215)" userId="3ad4f81e-55b9-4107-9558-8830101c0716" providerId="ADAL" clId="{E0B1FB4F-1B59-436E-A814-02F5B740FA72}" dt="2026-06-15T06:52:07.252" v="11708" actId="5793"/>
        <pc:sldMkLst>
          <pc:docMk/>
          <pc:sldMk cId="1037257886" sldId="265"/>
        </pc:sldMkLst>
        <pc:spChg chg="mod">
          <ac:chgData name="Neelam Kaur Kour (2520215)" userId="3ad4f81e-55b9-4107-9558-8830101c0716" providerId="ADAL" clId="{E0B1FB4F-1B59-436E-A814-02F5B740FA72}" dt="2026-06-14T23:18:31.053" v="9642" actId="255"/>
          <ac:spMkLst>
            <pc:docMk/>
            <pc:sldMk cId="1037257886" sldId="265"/>
            <ac:spMk id="2" creationId="{68A8AF1C-86E0-7043-44A2-DA950ED42D52}"/>
          </ac:spMkLst>
        </pc:spChg>
        <pc:spChg chg="mod">
          <ac:chgData name="Neelam Kaur Kour (2520215)" userId="3ad4f81e-55b9-4107-9558-8830101c0716" providerId="ADAL" clId="{E0B1FB4F-1B59-436E-A814-02F5B740FA72}" dt="2026-06-15T06:52:07.252" v="11708" actId="5793"/>
          <ac:spMkLst>
            <pc:docMk/>
            <pc:sldMk cId="1037257886" sldId="265"/>
            <ac:spMk id="3" creationId="{E04C29E1-0FF6-7114-4118-5B68E71110F6}"/>
          </ac:spMkLst>
        </pc:spChg>
        <pc:spChg chg="add">
          <ac:chgData name="Neelam Kaur Kour (2520215)" userId="3ad4f81e-55b9-4107-9558-8830101c0716" providerId="ADAL" clId="{E0B1FB4F-1B59-436E-A814-02F5B740FA72}" dt="2026-06-14T23:18:02.213" v="9640" actId="26606"/>
          <ac:spMkLst>
            <pc:docMk/>
            <pc:sldMk cId="1037257886" sldId="265"/>
            <ac:spMk id="8" creationId="{AC17DE74-01C9-4859-B65A-85CF999E8580}"/>
          </ac:spMkLst>
        </pc:spChg>
        <pc:spChg chg="add">
          <ac:chgData name="Neelam Kaur Kour (2520215)" userId="3ad4f81e-55b9-4107-9558-8830101c0716" providerId="ADAL" clId="{E0B1FB4F-1B59-436E-A814-02F5B740FA72}" dt="2026-06-14T23:18:02.213" v="9640" actId="26606"/>
          <ac:spMkLst>
            <pc:docMk/>
            <pc:sldMk cId="1037257886" sldId="265"/>
            <ac:spMk id="10" creationId="{068C0432-0E90-4CC1-8CD3-D44A90DF07EF}"/>
          </ac:spMkLst>
        </pc:spChg>
      </pc:sldChg>
      <pc:sldChg chg="addSp delSp modSp mod setBg">
        <pc:chgData name="Neelam Kaur Kour (2520215)" userId="3ad4f81e-55b9-4107-9558-8830101c0716" providerId="ADAL" clId="{E0B1FB4F-1B59-436E-A814-02F5B740FA72}" dt="2026-06-14T23:20:19.454" v="9656" actId="26606"/>
        <pc:sldMkLst>
          <pc:docMk/>
          <pc:sldMk cId="3258301802" sldId="266"/>
        </pc:sldMkLst>
        <pc:spChg chg="mod">
          <ac:chgData name="Neelam Kaur Kour (2520215)" userId="3ad4f81e-55b9-4107-9558-8830101c0716" providerId="ADAL" clId="{E0B1FB4F-1B59-436E-A814-02F5B740FA72}" dt="2026-06-14T23:20:19.454" v="9656" actId="26606"/>
          <ac:spMkLst>
            <pc:docMk/>
            <pc:sldMk cId="3258301802" sldId="266"/>
            <ac:spMk id="2" creationId="{68A8AF1C-86E0-7043-44A2-DA950ED42D52}"/>
          </ac:spMkLst>
        </pc:spChg>
        <pc:spChg chg="mod ord">
          <ac:chgData name="Neelam Kaur Kour (2520215)" userId="3ad4f81e-55b9-4107-9558-8830101c0716" providerId="ADAL" clId="{E0B1FB4F-1B59-436E-A814-02F5B740FA72}" dt="2026-06-14T23:20:19.454" v="9656" actId="26606"/>
          <ac:spMkLst>
            <pc:docMk/>
            <pc:sldMk cId="3258301802" sldId="266"/>
            <ac:spMk id="3" creationId="{E04C29E1-0FF6-7114-4118-5B68E71110F6}"/>
          </ac:spMkLst>
        </pc:spChg>
        <pc:spChg chg="add mod">
          <ac:chgData name="Neelam Kaur Kour (2520215)" userId="3ad4f81e-55b9-4107-9558-8830101c0716" providerId="ADAL" clId="{E0B1FB4F-1B59-436E-A814-02F5B740FA72}" dt="2026-06-14T23:20:19.454" v="9656" actId="26606"/>
          <ac:spMkLst>
            <pc:docMk/>
            <pc:sldMk cId="3258301802" sldId="266"/>
            <ac:spMk id="6" creationId="{BF22B15A-5E01-FCA0-A9C7-30CEA8D72073}"/>
          </ac:spMkLst>
        </pc:spChg>
        <pc:spChg chg="add del">
          <ac:chgData name="Neelam Kaur Kour (2520215)" userId="3ad4f81e-55b9-4107-9558-8830101c0716" providerId="ADAL" clId="{E0B1FB4F-1B59-436E-A814-02F5B740FA72}" dt="2026-06-14T23:20:13.533" v="9649" actId="26606"/>
          <ac:spMkLst>
            <pc:docMk/>
            <pc:sldMk cId="3258301802" sldId="266"/>
            <ac:spMk id="11" creationId="{F13C74B1-5B17-4795-BED0-7140497B445A}"/>
          </ac:spMkLst>
        </pc:spChg>
        <pc:spChg chg="add del">
          <ac:chgData name="Neelam Kaur Kour (2520215)" userId="3ad4f81e-55b9-4107-9558-8830101c0716" providerId="ADAL" clId="{E0B1FB4F-1B59-436E-A814-02F5B740FA72}" dt="2026-06-14T23:20:13.533" v="9649" actId="26606"/>
          <ac:spMkLst>
            <pc:docMk/>
            <pc:sldMk cId="3258301802" sldId="266"/>
            <ac:spMk id="13" creationId="{D4974D33-8DC5-464E-8C6D-BE58F0669C17}"/>
          </ac:spMkLst>
        </pc:spChg>
        <pc:spChg chg="add del">
          <ac:chgData name="Neelam Kaur Kour (2520215)" userId="3ad4f81e-55b9-4107-9558-8830101c0716" providerId="ADAL" clId="{E0B1FB4F-1B59-436E-A814-02F5B740FA72}" dt="2026-06-14T23:20:16.945" v="9651" actId="26606"/>
          <ac:spMkLst>
            <pc:docMk/>
            <pc:sldMk cId="3258301802" sldId="266"/>
            <ac:spMk id="15" creationId="{8D6EA299-0840-6DEA-E670-C49AEBC87E89}"/>
          </ac:spMkLst>
        </pc:spChg>
        <pc:spChg chg="add del">
          <ac:chgData name="Neelam Kaur Kour (2520215)" userId="3ad4f81e-55b9-4107-9558-8830101c0716" providerId="ADAL" clId="{E0B1FB4F-1B59-436E-A814-02F5B740FA72}" dt="2026-06-14T23:20:16.945" v="9651" actId="26606"/>
          <ac:spMkLst>
            <pc:docMk/>
            <pc:sldMk cId="3258301802" sldId="266"/>
            <ac:spMk id="16" creationId="{AE3A741D-C19B-960A-5803-1C5887147820}"/>
          </ac:spMkLst>
        </pc:spChg>
        <pc:spChg chg="add del">
          <ac:chgData name="Neelam Kaur Kour (2520215)" userId="3ad4f81e-55b9-4107-9558-8830101c0716" providerId="ADAL" clId="{E0B1FB4F-1B59-436E-A814-02F5B740FA72}" dt="2026-06-14T23:20:16.945" v="9651" actId="26606"/>
          <ac:spMkLst>
            <pc:docMk/>
            <pc:sldMk cId="3258301802" sldId="266"/>
            <ac:spMk id="17" creationId="{DC39DE25-0E4E-0AA7-0932-1D78C2372786}"/>
          </ac:spMkLst>
        </pc:spChg>
        <pc:spChg chg="add del">
          <ac:chgData name="Neelam Kaur Kour (2520215)" userId="3ad4f81e-55b9-4107-9558-8830101c0716" providerId="ADAL" clId="{E0B1FB4F-1B59-436E-A814-02F5B740FA72}" dt="2026-06-14T23:20:18.641" v="9653" actId="26606"/>
          <ac:spMkLst>
            <pc:docMk/>
            <pc:sldMk cId="3258301802" sldId="266"/>
            <ac:spMk id="19" creationId="{2C61293E-6EBE-43EF-A52C-9BEBFD7679D4}"/>
          </ac:spMkLst>
        </pc:spChg>
        <pc:spChg chg="add del">
          <ac:chgData name="Neelam Kaur Kour (2520215)" userId="3ad4f81e-55b9-4107-9558-8830101c0716" providerId="ADAL" clId="{E0B1FB4F-1B59-436E-A814-02F5B740FA72}" dt="2026-06-14T23:20:18.641" v="9653" actId="26606"/>
          <ac:spMkLst>
            <pc:docMk/>
            <pc:sldMk cId="3258301802" sldId="266"/>
            <ac:spMk id="20" creationId="{3FCFB1DE-0B7E-48CC-BA90-B2AB0889F9D6}"/>
          </ac:spMkLst>
        </pc:spChg>
        <pc:spChg chg="add del">
          <ac:chgData name="Neelam Kaur Kour (2520215)" userId="3ad4f81e-55b9-4107-9558-8830101c0716" providerId="ADAL" clId="{E0B1FB4F-1B59-436E-A814-02F5B740FA72}" dt="2026-06-14T23:20:19.442" v="9655" actId="26606"/>
          <ac:spMkLst>
            <pc:docMk/>
            <pc:sldMk cId="3258301802" sldId="266"/>
            <ac:spMk id="22" creationId="{AE3A741D-C19B-960A-5803-1C5887147820}"/>
          </ac:spMkLst>
        </pc:spChg>
        <pc:spChg chg="add del">
          <ac:chgData name="Neelam Kaur Kour (2520215)" userId="3ad4f81e-55b9-4107-9558-8830101c0716" providerId="ADAL" clId="{E0B1FB4F-1B59-436E-A814-02F5B740FA72}" dt="2026-06-14T23:20:19.442" v="9655" actId="26606"/>
          <ac:spMkLst>
            <pc:docMk/>
            <pc:sldMk cId="3258301802" sldId="266"/>
            <ac:spMk id="23" creationId="{DC39DE25-0E4E-0AA7-0932-1D78C2372786}"/>
          </ac:spMkLst>
        </pc:spChg>
        <pc:spChg chg="add del">
          <ac:chgData name="Neelam Kaur Kour (2520215)" userId="3ad4f81e-55b9-4107-9558-8830101c0716" providerId="ADAL" clId="{E0B1FB4F-1B59-436E-A814-02F5B740FA72}" dt="2026-06-14T23:20:19.442" v="9655" actId="26606"/>
          <ac:spMkLst>
            <pc:docMk/>
            <pc:sldMk cId="3258301802" sldId="266"/>
            <ac:spMk id="24" creationId="{8D6EA299-0840-6DEA-E670-C49AEBC87E89}"/>
          </ac:spMkLst>
        </pc:spChg>
        <pc:spChg chg="add">
          <ac:chgData name="Neelam Kaur Kour (2520215)" userId="3ad4f81e-55b9-4107-9558-8830101c0716" providerId="ADAL" clId="{E0B1FB4F-1B59-436E-A814-02F5B740FA72}" dt="2026-06-14T23:20:19.454" v="9656" actId="26606"/>
          <ac:spMkLst>
            <pc:docMk/>
            <pc:sldMk cId="3258301802" sldId="266"/>
            <ac:spMk id="26" creationId="{2C61293E-6EBE-43EF-A52C-9BEBFD7679D4}"/>
          </ac:spMkLst>
        </pc:spChg>
        <pc:spChg chg="add">
          <ac:chgData name="Neelam Kaur Kour (2520215)" userId="3ad4f81e-55b9-4107-9558-8830101c0716" providerId="ADAL" clId="{E0B1FB4F-1B59-436E-A814-02F5B740FA72}" dt="2026-06-14T23:20:19.454" v="9656" actId="26606"/>
          <ac:spMkLst>
            <pc:docMk/>
            <pc:sldMk cId="3258301802" sldId="266"/>
            <ac:spMk id="27" creationId="{3FCFB1DE-0B7E-48CC-BA90-B2AB0889F9D6}"/>
          </ac:spMkLst>
        </pc:spChg>
        <pc:picChg chg="add mod">
          <ac:chgData name="Neelam Kaur Kour (2520215)" userId="3ad4f81e-55b9-4107-9558-8830101c0716" providerId="ADAL" clId="{E0B1FB4F-1B59-436E-A814-02F5B740FA72}" dt="2026-06-14T23:20:19.454" v="9656" actId="26606"/>
          <ac:picMkLst>
            <pc:docMk/>
            <pc:sldMk cId="3258301802" sldId="266"/>
            <ac:picMk id="5" creationId="{F38CF153-C887-FED6-02F2-196787537500}"/>
          </ac:picMkLst>
        </pc:picChg>
      </pc:sldChg>
      <pc:sldChg chg="modSp mod">
        <pc:chgData name="Neelam Kaur Kour (2520215)" userId="3ad4f81e-55b9-4107-9558-8830101c0716" providerId="ADAL" clId="{E0B1FB4F-1B59-436E-A814-02F5B740FA72}" dt="2026-06-14T22:26:14.976" v="6950" actId="20577"/>
        <pc:sldMkLst>
          <pc:docMk/>
          <pc:sldMk cId="702059637" sldId="270"/>
        </pc:sldMkLst>
        <pc:spChg chg="mod">
          <ac:chgData name="Neelam Kaur Kour (2520215)" userId="3ad4f81e-55b9-4107-9558-8830101c0716" providerId="ADAL" clId="{E0B1FB4F-1B59-436E-A814-02F5B740FA72}" dt="2026-06-14T22:26:14.976" v="6950" actId="20577"/>
          <ac:spMkLst>
            <pc:docMk/>
            <pc:sldMk cId="702059637" sldId="270"/>
            <ac:spMk id="4" creationId="{0275301B-F9FE-639C-99FA-5A78A9B0F8AC}"/>
          </ac:spMkLst>
        </pc:spChg>
      </pc:sldChg>
      <pc:sldChg chg="addSp delSp modSp mod setBg">
        <pc:chgData name="Neelam Kaur Kour (2520215)" userId="3ad4f81e-55b9-4107-9558-8830101c0716" providerId="ADAL" clId="{E0B1FB4F-1B59-436E-A814-02F5B740FA72}" dt="2026-06-15T06:19:17.291" v="10151" actId="26606"/>
        <pc:sldMkLst>
          <pc:docMk/>
          <pc:sldMk cId="3321023050" sldId="271"/>
        </pc:sldMkLst>
        <pc:spChg chg="mod">
          <ac:chgData name="Neelam Kaur Kour (2520215)" userId="3ad4f81e-55b9-4107-9558-8830101c0716" providerId="ADAL" clId="{E0B1FB4F-1B59-436E-A814-02F5B740FA72}" dt="2026-06-15T06:19:17.291" v="10151" actId="26606"/>
          <ac:spMkLst>
            <pc:docMk/>
            <pc:sldMk cId="3321023050" sldId="271"/>
            <ac:spMk id="2" creationId="{23379A11-1CF0-5125-F775-02C08085203B}"/>
          </ac:spMkLst>
        </pc:spChg>
        <pc:spChg chg="mod ord">
          <ac:chgData name="Neelam Kaur Kour (2520215)" userId="3ad4f81e-55b9-4107-9558-8830101c0716" providerId="ADAL" clId="{E0B1FB4F-1B59-436E-A814-02F5B740FA72}" dt="2026-06-15T06:19:17.291" v="10151" actId="26606"/>
          <ac:spMkLst>
            <pc:docMk/>
            <pc:sldMk cId="3321023050" sldId="271"/>
            <ac:spMk id="3" creationId="{04A3744F-9B08-5DB9-23DC-76B7A65F7E67}"/>
          </ac:spMkLst>
        </pc:spChg>
        <pc:spChg chg="add del">
          <ac:chgData name="Neelam Kaur Kour (2520215)" userId="3ad4f81e-55b9-4107-9558-8830101c0716" providerId="ADAL" clId="{E0B1FB4F-1B59-436E-A814-02F5B740FA72}" dt="2026-06-15T06:19:17.291" v="10151" actId="26606"/>
          <ac:spMkLst>
            <pc:docMk/>
            <pc:sldMk cId="3321023050" sldId="271"/>
            <ac:spMk id="10" creationId="{9F7D5CDA-D291-4307-BF55-1381FED29634}"/>
          </ac:spMkLst>
        </pc:spChg>
        <pc:spChg chg="add">
          <ac:chgData name="Neelam Kaur Kour (2520215)" userId="3ad4f81e-55b9-4107-9558-8830101c0716" providerId="ADAL" clId="{E0B1FB4F-1B59-436E-A814-02F5B740FA72}" dt="2026-06-15T06:19:17.291" v="10151" actId="26606"/>
          <ac:spMkLst>
            <pc:docMk/>
            <pc:sldMk cId="3321023050" sldId="271"/>
            <ac:spMk id="15" creationId="{2C61293E-6EBE-43EF-A52C-9BEBFD7679D4}"/>
          </ac:spMkLst>
        </pc:spChg>
        <pc:spChg chg="add">
          <ac:chgData name="Neelam Kaur Kour (2520215)" userId="3ad4f81e-55b9-4107-9558-8830101c0716" providerId="ADAL" clId="{E0B1FB4F-1B59-436E-A814-02F5B740FA72}" dt="2026-06-15T06:19:17.291" v="10151" actId="26606"/>
          <ac:spMkLst>
            <pc:docMk/>
            <pc:sldMk cId="3321023050" sldId="271"/>
            <ac:spMk id="17" creationId="{3FCFB1DE-0B7E-48CC-BA90-B2AB0889F9D6}"/>
          </ac:spMkLst>
        </pc:spChg>
        <pc:picChg chg="add mod">
          <ac:chgData name="Neelam Kaur Kour (2520215)" userId="3ad4f81e-55b9-4107-9558-8830101c0716" providerId="ADAL" clId="{E0B1FB4F-1B59-436E-A814-02F5B740FA72}" dt="2026-06-15T06:19:17.291" v="10151" actId="26606"/>
          <ac:picMkLst>
            <pc:docMk/>
            <pc:sldMk cId="3321023050" sldId="271"/>
            <ac:picMk id="5" creationId="{FE1D5575-5F4C-B342-EB30-8D0D57CFB3F4}"/>
          </ac:picMkLst>
        </pc:picChg>
      </pc:sldChg>
      <pc:sldChg chg="addSp delSp modSp mod setBg">
        <pc:chgData name="Neelam Kaur Kour (2520215)" userId="3ad4f81e-55b9-4107-9558-8830101c0716" providerId="ADAL" clId="{E0B1FB4F-1B59-436E-A814-02F5B740FA72}" dt="2026-06-14T22:39:49.475" v="7425" actId="20577"/>
        <pc:sldMkLst>
          <pc:docMk/>
          <pc:sldMk cId="1027608494" sldId="272"/>
        </pc:sldMkLst>
        <pc:spChg chg="mod">
          <ac:chgData name="Neelam Kaur Kour (2520215)" userId="3ad4f81e-55b9-4107-9558-8830101c0716" providerId="ADAL" clId="{E0B1FB4F-1B59-436E-A814-02F5B740FA72}" dt="2026-06-14T22:36:52.302" v="7213" actId="26606"/>
          <ac:spMkLst>
            <pc:docMk/>
            <pc:sldMk cId="1027608494" sldId="272"/>
            <ac:spMk id="2" creationId="{8A50C2D0-4F0F-32FA-368C-29CAACE5786E}"/>
          </ac:spMkLst>
        </pc:spChg>
        <pc:spChg chg="add del mod">
          <ac:chgData name="Neelam Kaur Kour (2520215)" userId="3ad4f81e-55b9-4107-9558-8830101c0716" providerId="ADAL" clId="{E0B1FB4F-1B59-436E-A814-02F5B740FA72}" dt="2026-06-14T22:36:52.302" v="7213" actId="26606"/>
          <ac:spMkLst>
            <pc:docMk/>
            <pc:sldMk cId="1027608494" sldId="272"/>
            <ac:spMk id="3" creationId="{E292113E-450D-CB08-601E-E45AB99509E7}"/>
          </ac:spMkLst>
        </pc:spChg>
        <pc:spChg chg="add del">
          <ac:chgData name="Neelam Kaur Kour (2520215)" userId="3ad4f81e-55b9-4107-9558-8830101c0716" providerId="ADAL" clId="{E0B1FB4F-1B59-436E-A814-02F5B740FA72}" dt="2026-06-14T22:36:45.013" v="7210" actId="26606"/>
          <ac:spMkLst>
            <pc:docMk/>
            <pc:sldMk cId="1027608494" sldId="272"/>
            <ac:spMk id="8" creationId="{907EF6B7-1338-4443-8C46-6A318D952DFD}"/>
          </ac:spMkLst>
        </pc:spChg>
        <pc:spChg chg="add del">
          <ac:chgData name="Neelam Kaur Kour (2520215)" userId="3ad4f81e-55b9-4107-9558-8830101c0716" providerId="ADAL" clId="{E0B1FB4F-1B59-436E-A814-02F5B740FA72}" dt="2026-06-14T22:36:52.288" v="7212" actId="26606"/>
          <ac:spMkLst>
            <pc:docMk/>
            <pc:sldMk cId="1027608494" sldId="272"/>
            <ac:spMk id="9" creationId="{BACC6370-2D7E-4714-9D71-7542949D7D5D}"/>
          </ac:spMkLst>
        </pc:spChg>
        <pc:spChg chg="add del">
          <ac:chgData name="Neelam Kaur Kour (2520215)" userId="3ad4f81e-55b9-4107-9558-8830101c0716" providerId="ADAL" clId="{E0B1FB4F-1B59-436E-A814-02F5B740FA72}" dt="2026-06-14T22:36:45.013" v="7210" actId="26606"/>
          <ac:spMkLst>
            <pc:docMk/>
            <pc:sldMk cId="1027608494" sldId="272"/>
            <ac:spMk id="10" creationId="{DAAE4CDD-124C-4DCF-9584-B6033B545DD5}"/>
          </ac:spMkLst>
        </pc:spChg>
        <pc:spChg chg="add del">
          <ac:chgData name="Neelam Kaur Kour (2520215)" userId="3ad4f81e-55b9-4107-9558-8830101c0716" providerId="ADAL" clId="{E0B1FB4F-1B59-436E-A814-02F5B740FA72}" dt="2026-06-14T22:36:52.288" v="7212" actId="26606"/>
          <ac:spMkLst>
            <pc:docMk/>
            <pc:sldMk cId="1027608494" sldId="272"/>
            <ac:spMk id="11" creationId="{F68B3F68-107C-434F-AA38-110D5EA91B85}"/>
          </ac:spMkLst>
        </pc:spChg>
        <pc:spChg chg="add del">
          <ac:chgData name="Neelam Kaur Kour (2520215)" userId="3ad4f81e-55b9-4107-9558-8830101c0716" providerId="ADAL" clId="{E0B1FB4F-1B59-436E-A814-02F5B740FA72}" dt="2026-06-14T22:36:45.013" v="7210" actId="26606"/>
          <ac:spMkLst>
            <pc:docMk/>
            <pc:sldMk cId="1027608494" sldId="272"/>
            <ac:spMk id="12" creationId="{081E4A58-353D-44AE-B2FC-2A74E2E400F7}"/>
          </ac:spMkLst>
        </pc:spChg>
        <pc:spChg chg="add del">
          <ac:chgData name="Neelam Kaur Kour (2520215)" userId="3ad4f81e-55b9-4107-9558-8830101c0716" providerId="ADAL" clId="{E0B1FB4F-1B59-436E-A814-02F5B740FA72}" dt="2026-06-14T22:36:52.288" v="7212" actId="26606"/>
          <ac:spMkLst>
            <pc:docMk/>
            <pc:sldMk cId="1027608494" sldId="272"/>
            <ac:spMk id="13" creationId="{AAD0DBB9-1A4B-4391-81D4-CB19F9AB918A}"/>
          </ac:spMkLst>
        </pc:spChg>
        <pc:spChg chg="add del">
          <ac:chgData name="Neelam Kaur Kour (2520215)" userId="3ad4f81e-55b9-4107-9558-8830101c0716" providerId="ADAL" clId="{E0B1FB4F-1B59-436E-A814-02F5B740FA72}" dt="2026-06-14T22:36:52.288" v="7212" actId="26606"/>
          <ac:spMkLst>
            <pc:docMk/>
            <pc:sldMk cId="1027608494" sldId="272"/>
            <ac:spMk id="15" creationId="{063BBA22-50EA-4C4D-BE05-F1CE4E63AA56}"/>
          </ac:spMkLst>
        </pc:spChg>
        <pc:spChg chg="add">
          <ac:chgData name="Neelam Kaur Kour (2520215)" userId="3ad4f81e-55b9-4107-9558-8830101c0716" providerId="ADAL" clId="{E0B1FB4F-1B59-436E-A814-02F5B740FA72}" dt="2026-06-14T22:36:52.302" v="7213" actId="26606"/>
          <ac:spMkLst>
            <pc:docMk/>
            <pc:sldMk cId="1027608494" sldId="272"/>
            <ac:spMk id="17" creationId="{907EF6B7-1338-4443-8C46-6A318D952DFD}"/>
          </ac:spMkLst>
        </pc:spChg>
        <pc:spChg chg="add">
          <ac:chgData name="Neelam Kaur Kour (2520215)" userId="3ad4f81e-55b9-4107-9558-8830101c0716" providerId="ADAL" clId="{E0B1FB4F-1B59-436E-A814-02F5B740FA72}" dt="2026-06-14T22:36:52.302" v="7213" actId="26606"/>
          <ac:spMkLst>
            <pc:docMk/>
            <pc:sldMk cId="1027608494" sldId="272"/>
            <ac:spMk id="18" creationId="{DAAE4CDD-124C-4DCF-9584-B6033B545DD5}"/>
          </ac:spMkLst>
        </pc:spChg>
        <pc:spChg chg="add">
          <ac:chgData name="Neelam Kaur Kour (2520215)" userId="3ad4f81e-55b9-4107-9558-8830101c0716" providerId="ADAL" clId="{E0B1FB4F-1B59-436E-A814-02F5B740FA72}" dt="2026-06-14T22:36:52.302" v="7213" actId="26606"/>
          <ac:spMkLst>
            <pc:docMk/>
            <pc:sldMk cId="1027608494" sldId="272"/>
            <ac:spMk id="19" creationId="{081E4A58-353D-44AE-B2FC-2A74E2E400F7}"/>
          </ac:spMkLst>
        </pc:spChg>
        <pc:spChg chg="add mod">
          <ac:chgData name="Neelam Kaur Kour (2520215)" userId="3ad4f81e-55b9-4107-9558-8830101c0716" providerId="ADAL" clId="{E0B1FB4F-1B59-436E-A814-02F5B740FA72}" dt="2026-06-14T22:39:49.475" v="7425" actId="20577"/>
          <ac:spMkLst>
            <pc:docMk/>
            <pc:sldMk cId="1027608494" sldId="272"/>
            <ac:spMk id="20" creationId="{E292113E-450D-CB08-601E-E45AB99509E7}"/>
          </ac:spMkLst>
        </pc:spChg>
        <pc:graphicFrameChg chg="add del">
          <ac:chgData name="Neelam Kaur Kour (2520215)" userId="3ad4f81e-55b9-4107-9558-8830101c0716" providerId="ADAL" clId="{E0B1FB4F-1B59-436E-A814-02F5B740FA72}" dt="2026-06-14T22:36:52.288" v="7212" actId="26606"/>
          <ac:graphicFrameMkLst>
            <pc:docMk/>
            <pc:sldMk cId="1027608494" sldId="272"/>
            <ac:graphicFrameMk id="5" creationId="{9691EAAB-3065-797E-5279-23C49777A242}"/>
          </ac:graphicFrameMkLst>
        </pc:graphicFrameChg>
      </pc:sldChg>
      <pc:sldChg chg="addSp delSp modSp mod setBg">
        <pc:chgData name="Neelam Kaur Kour (2520215)" userId="3ad4f81e-55b9-4107-9558-8830101c0716" providerId="ADAL" clId="{E0B1FB4F-1B59-436E-A814-02F5B740FA72}" dt="2026-06-15T06:18:17.610" v="10150" actId="115"/>
        <pc:sldMkLst>
          <pc:docMk/>
          <pc:sldMk cId="2661610389" sldId="273"/>
        </pc:sldMkLst>
        <pc:spChg chg="mod">
          <ac:chgData name="Neelam Kaur Kour (2520215)" userId="3ad4f81e-55b9-4107-9558-8830101c0716" providerId="ADAL" clId="{E0B1FB4F-1B59-436E-A814-02F5B740FA72}" dt="2026-06-14T22:52:33.775" v="8449" actId="26606"/>
          <ac:spMkLst>
            <pc:docMk/>
            <pc:sldMk cId="2661610389" sldId="273"/>
            <ac:spMk id="2" creationId="{F1DF348C-F75E-75E9-74BA-22A65FB9E02F}"/>
          </ac:spMkLst>
        </pc:spChg>
        <pc:spChg chg="add del mod">
          <ac:chgData name="Neelam Kaur Kour (2520215)" userId="3ad4f81e-55b9-4107-9558-8830101c0716" providerId="ADAL" clId="{E0B1FB4F-1B59-436E-A814-02F5B740FA72}" dt="2026-06-14T22:52:33.775" v="8449" actId="26606"/>
          <ac:spMkLst>
            <pc:docMk/>
            <pc:sldMk cId="2661610389" sldId="273"/>
            <ac:spMk id="3" creationId="{881B820E-B9B3-5CF2-E1AE-F54AA3FA003E}"/>
          </ac:spMkLst>
        </pc:spChg>
        <pc:spChg chg="add del">
          <ac:chgData name="Neelam Kaur Kour (2520215)" userId="3ad4f81e-55b9-4107-9558-8830101c0716" providerId="ADAL" clId="{E0B1FB4F-1B59-436E-A814-02F5B740FA72}" dt="2026-06-14T22:52:18.813" v="8446" actId="26606"/>
          <ac:spMkLst>
            <pc:docMk/>
            <pc:sldMk cId="2661610389" sldId="273"/>
            <ac:spMk id="8" creationId="{100EDD19-6802-4EC3-95CE-CFFAB042CFD6}"/>
          </ac:spMkLst>
        </pc:spChg>
        <pc:spChg chg="add del">
          <ac:chgData name="Neelam Kaur Kour (2520215)" userId="3ad4f81e-55b9-4107-9558-8830101c0716" providerId="ADAL" clId="{E0B1FB4F-1B59-436E-A814-02F5B740FA72}" dt="2026-06-14T22:52:18.813" v="8446" actId="26606"/>
          <ac:spMkLst>
            <pc:docMk/>
            <pc:sldMk cId="2661610389" sldId="273"/>
            <ac:spMk id="10" creationId="{DB17E863-922E-4C26-BD64-E8FD41D28661}"/>
          </ac:spMkLst>
        </pc:spChg>
        <pc:spChg chg="add del">
          <ac:chgData name="Neelam Kaur Kour (2520215)" userId="3ad4f81e-55b9-4107-9558-8830101c0716" providerId="ADAL" clId="{E0B1FB4F-1B59-436E-A814-02F5B740FA72}" dt="2026-06-14T22:52:33.766" v="8448" actId="26606"/>
          <ac:spMkLst>
            <pc:docMk/>
            <pc:sldMk cId="2661610389" sldId="273"/>
            <ac:spMk id="12" creationId="{B50AB553-2A96-4A92-96F2-93548E096954}"/>
          </ac:spMkLst>
        </pc:spChg>
        <pc:spChg chg="add">
          <ac:chgData name="Neelam Kaur Kour (2520215)" userId="3ad4f81e-55b9-4107-9558-8830101c0716" providerId="ADAL" clId="{E0B1FB4F-1B59-436E-A814-02F5B740FA72}" dt="2026-06-14T22:52:33.775" v="8449" actId="26606"/>
          <ac:spMkLst>
            <pc:docMk/>
            <pc:sldMk cId="2661610389" sldId="273"/>
            <ac:spMk id="14" creationId="{100EDD19-6802-4EC3-95CE-CFFAB042CFD6}"/>
          </ac:spMkLst>
        </pc:spChg>
        <pc:spChg chg="add">
          <ac:chgData name="Neelam Kaur Kour (2520215)" userId="3ad4f81e-55b9-4107-9558-8830101c0716" providerId="ADAL" clId="{E0B1FB4F-1B59-436E-A814-02F5B740FA72}" dt="2026-06-14T22:52:33.775" v="8449" actId="26606"/>
          <ac:spMkLst>
            <pc:docMk/>
            <pc:sldMk cId="2661610389" sldId="273"/>
            <ac:spMk id="15" creationId="{DB17E863-922E-4C26-BD64-E8FD41D28661}"/>
          </ac:spMkLst>
        </pc:spChg>
        <pc:spChg chg="add mod">
          <ac:chgData name="Neelam Kaur Kour (2520215)" userId="3ad4f81e-55b9-4107-9558-8830101c0716" providerId="ADAL" clId="{E0B1FB4F-1B59-436E-A814-02F5B740FA72}" dt="2026-06-15T06:18:17.610" v="10150" actId="115"/>
          <ac:spMkLst>
            <pc:docMk/>
            <pc:sldMk cId="2661610389" sldId="273"/>
            <ac:spMk id="16" creationId="{881B820E-B9B3-5CF2-E1AE-F54AA3FA003E}"/>
          </ac:spMkLst>
        </pc:spChg>
        <pc:graphicFrameChg chg="add del">
          <ac:chgData name="Neelam Kaur Kour (2520215)" userId="3ad4f81e-55b9-4107-9558-8830101c0716" providerId="ADAL" clId="{E0B1FB4F-1B59-436E-A814-02F5B740FA72}" dt="2026-06-14T22:52:33.766" v="8448" actId="26606"/>
          <ac:graphicFrameMkLst>
            <pc:docMk/>
            <pc:sldMk cId="2661610389" sldId="273"/>
            <ac:graphicFrameMk id="5" creationId="{FD7AD4E9-587F-EC98-B77E-283C8C996A2D}"/>
          </ac:graphicFrameMkLst>
        </pc:graphicFrameChg>
        <pc:picChg chg="add del">
          <ac:chgData name="Neelam Kaur Kour (2520215)" userId="3ad4f81e-55b9-4107-9558-8830101c0716" providerId="ADAL" clId="{E0B1FB4F-1B59-436E-A814-02F5B740FA72}" dt="2026-06-14T22:52:33.766" v="8448" actId="26606"/>
          <ac:picMkLst>
            <pc:docMk/>
            <pc:sldMk cId="2661610389" sldId="273"/>
            <ac:picMk id="6" creationId="{FE4FA4D5-418D-1111-8758-FA17802590DA}"/>
          </ac:picMkLst>
        </pc:picChg>
      </pc:sldChg>
      <pc:sldChg chg="addSp modSp mod modTransition setBg modAnim">
        <pc:chgData name="Neelam Kaur Kour (2520215)" userId="3ad4f81e-55b9-4107-9558-8830101c0716" providerId="ADAL" clId="{E0B1FB4F-1B59-436E-A814-02F5B740FA72}" dt="2026-06-14T22:51:03.826" v="8444"/>
        <pc:sldMkLst>
          <pc:docMk/>
          <pc:sldMk cId="860344735" sldId="274"/>
        </pc:sldMkLst>
        <pc:spChg chg="mod">
          <ac:chgData name="Neelam Kaur Kour (2520215)" userId="3ad4f81e-55b9-4107-9558-8830101c0716" providerId="ADAL" clId="{E0B1FB4F-1B59-436E-A814-02F5B740FA72}" dt="2026-06-14T22:48:11.421" v="8430" actId="20577"/>
          <ac:spMkLst>
            <pc:docMk/>
            <pc:sldMk cId="860344735" sldId="274"/>
            <ac:spMk id="2" creationId="{A4625D9A-89A8-7973-B86A-02BB98C95A4B}"/>
          </ac:spMkLst>
        </pc:spChg>
        <pc:spChg chg="mod">
          <ac:chgData name="Neelam Kaur Kour (2520215)" userId="3ad4f81e-55b9-4107-9558-8830101c0716" providerId="ADAL" clId="{E0B1FB4F-1B59-436E-A814-02F5B740FA72}" dt="2026-06-14T22:49:38.225" v="8434"/>
          <ac:spMkLst>
            <pc:docMk/>
            <pc:sldMk cId="860344735" sldId="274"/>
            <ac:spMk id="3" creationId="{5A83545D-6FBE-2985-5F35-4C84283CFC53}"/>
          </ac:spMkLst>
        </pc:spChg>
        <pc:spChg chg="add">
          <ac:chgData name="Neelam Kaur Kour (2520215)" userId="3ad4f81e-55b9-4107-9558-8830101c0716" providerId="ADAL" clId="{E0B1FB4F-1B59-436E-A814-02F5B740FA72}" dt="2026-06-14T22:48:04.912" v="8412" actId="26606"/>
          <ac:spMkLst>
            <pc:docMk/>
            <pc:sldMk cId="860344735" sldId="274"/>
            <ac:spMk id="8" creationId="{1BB867FF-FC45-48F7-8104-F89BE54909F1}"/>
          </ac:spMkLst>
        </pc:spChg>
        <pc:spChg chg="add">
          <ac:chgData name="Neelam Kaur Kour (2520215)" userId="3ad4f81e-55b9-4107-9558-8830101c0716" providerId="ADAL" clId="{E0B1FB4F-1B59-436E-A814-02F5B740FA72}" dt="2026-06-14T22:48:04.912" v="8412" actId="26606"/>
          <ac:spMkLst>
            <pc:docMk/>
            <pc:sldMk cId="860344735" sldId="274"/>
            <ac:spMk id="10" creationId="{8BB56887-D0D5-4F0C-9E19-7247EB83C8B7}"/>
          </ac:spMkLst>
        </pc:spChg>
        <pc:spChg chg="add">
          <ac:chgData name="Neelam Kaur Kour (2520215)" userId="3ad4f81e-55b9-4107-9558-8830101c0716" providerId="ADAL" clId="{E0B1FB4F-1B59-436E-A814-02F5B740FA72}" dt="2026-06-14T22:48:04.912" v="8412" actId="26606"/>
          <ac:spMkLst>
            <pc:docMk/>
            <pc:sldMk cId="860344735" sldId="274"/>
            <ac:spMk id="12" creationId="{081E4A58-353D-44AE-B2FC-2A74E2E400F7}"/>
          </ac:spMkLst>
        </pc:spChg>
      </pc:sldChg>
      <pc:sldChg chg="addSp delSp modSp mod setBg">
        <pc:chgData name="Neelam Kaur Kour (2520215)" userId="3ad4f81e-55b9-4107-9558-8830101c0716" providerId="ADAL" clId="{E0B1FB4F-1B59-436E-A814-02F5B740FA72}" dt="2026-06-15T06:49:16.417" v="11634" actId="20577"/>
        <pc:sldMkLst>
          <pc:docMk/>
          <pc:sldMk cId="2319079123" sldId="337"/>
        </pc:sldMkLst>
        <pc:spChg chg="mod">
          <ac:chgData name="Neelam Kaur Kour (2520215)" userId="3ad4f81e-55b9-4107-9558-8830101c0716" providerId="ADAL" clId="{E0B1FB4F-1B59-436E-A814-02F5B740FA72}" dt="2026-06-14T23:09:02.359" v="8811" actId="26606"/>
          <ac:spMkLst>
            <pc:docMk/>
            <pc:sldMk cId="2319079123" sldId="337"/>
            <ac:spMk id="2" creationId="{F6A380E8-2AC0-F0B7-9432-FB8903B92FD6}"/>
          </ac:spMkLst>
        </pc:spChg>
        <pc:spChg chg="mod">
          <ac:chgData name="Neelam Kaur Kour (2520215)" userId="3ad4f81e-55b9-4107-9558-8830101c0716" providerId="ADAL" clId="{E0B1FB4F-1B59-436E-A814-02F5B740FA72}" dt="2026-06-15T06:49:16.417" v="11634" actId="20577"/>
          <ac:spMkLst>
            <pc:docMk/>
            <pc:sldMk cId="2319079123" sldId="337"/>
            <ac:spMk id="3" creationId="{1B4D8426-20C5-630E-80E5-EAB06B11CCD5}"/>
          </ac:spMkLst>
        </pc:spChg>
        <pc:spChg chg="add del">
          <ac:chgData name="Neelam Kaur Kour (2520215)" userId="3ad4f81e-55b9-4107-9558-8830101c0716" providerId="ADAL" clId="{E0B1FB4F-1B59-436E-A814-02F5B740FA72}" dt="2026-06-14T23:09:02.346" v="8810" actId="26606"/>
          <ac:spMkLst>
            <pc:docMk/>
            <pc:sldMk cId="2319079123" sldId="337"/>
            <ac:spMk id="8" creationId="{F837543A-6020-4505-A233-C9DB4BF74011}"/>
          </ac:spMkLst>
        </pc:spChg>
        <pc:spChg chg="add del">
          <ac:chgData name="Neelam Kaur Kour (2520215)" userId="3ad4f81e-55b9-4107-9558-8830101c0716" providerId="ADAL" clId="{E0B1FB4F-1B59-436E-A814-02F5B740FA72}" dt="2026-06-14T23:09:02.346" v="8810" actId="26606"/>
          <ac:spMkLst>
            <pc:docMk/>
            <pc:sldMk cId="2319079123" sldId="337"/>
            <ac:spMk id="10" creationId="{35B16301-FB18-48BA-A6DD-C37CAF6F9A18}"/>
          </ac:spMkLst>
        </pc:spChg>
        <pc:spChg chg="add del">
          <ac:chgData name="Neelam Kaur Kour (2520215)" userId="3ad4f81e-55b9-4107-9558-8830101c0716" providerId="ADAL" clId="{E0B1FB4F-1B59-436E-A814-02F5B740FA72}" dt="2026-06-14T23:09:02.346" v="8810" actId="26606"/>
          <ac:spMkLst>
            <pc:docMk/>
            <pc:sldMk cId="2319079123" sldId="337"/>
            <ac:spMk id="12" creationId="{C3C0D90E-074A-4F52-9B11-B52BEF4BCBE5}"/>
          </ac:spMkLst>
        </pc:spChg>
        <pc:spChg chg="add del">
          <ac:chgData name="Neelam Kaur Kour (2520215)" userId="3ad4f81e-55b9-4107-9558-8830101c0716" providerId="ADAL" clId="{E0B1FB4F-1B59-436E-A814-02F5B740FA72}" dt="2026-06-14T23:09:02.346" v="8810" actId="26606"/>
          <ac:spMkLst>
            <pc:docMk/>
            <pc:sldMk cId="2319079123" sldId="337"/>
            <ac:spMk id="14" creationId="{CABBD4C1-E6F8-46F6-8152-A8A97490BF4D}"/>
          </ac:spMkLst>
        </pc:spChg>
        <pc:spChg chg="add del">
          <ac:chgData name="Neelam Kaur Kour (2520215)" userId="3ad4f81e-55b9-4107-9558-8830101c0716" providerId="ADAL" clId="{E0B1FB4F-1B59-436E-A814-02F5B740FA72}" dt="2026-06-14T23:09:02.346" v="8810" actId="26606"/>
          <ac:spMkLst>
            <pc:docMk/>
            <pc:sldMk cId="2319079123" sldId="337"/>
            <ac:spMk id="16" creationId="{83BA5EF5-1FE9-4BF9-83BB-269BCDDF6156}"/>
          </ac:spMkLst>
        </pc:spChg>
        <pc:spChg chg="add del">
          <ac:chgData name="Neelam Kaur Kour (2520215)" userId="3ad4f81e-55b9-4107-9558-8830101c0716" providerId="ADAL" clId="{E0B1FB4F-1B59-436E-A814-02F5B740FA72}" dt="2026-06-14T23:09:02.346" v="8810" actId="26606"/>
          <ac:spMkLst>
            <pc:docMk/>
            <pc:sldMk cId="2319079123" sldId="337"/>
            <ac:spMk id="20" creationId="{88853921-7BC9-4BDE-ACAB-133C683C82D6}"/>
          </ac:spMkLst>
        </pc:spChg>
        <pc:spChg chg="add del">
          <ac:chgData name="Neelam Kaur Kour (2520215)" userId="3ad4f81e-55b9-4107-9558-8830101c0716" providerId="ADAL" clId="{E0B1FB4F-1B59-436E-A814-02F5B740FA72}" dt="2026-06-14T23:09:02.346" v="8810" actId="26606"/>
          <ac:spMkLst>
            <pc:docMk/>
            <pc:sldMk cId="2319079123" sldId="337"/>
            <ac:spMk id="22" creationId="{09192968-3AE7-4470-A61C-97294BB92731}"/>
          </ac:spMkLst>
        </pc:spChg>
        <pc:spChg chg="add del">
          <ac:chgData name="Neelam Kaur Kour (2520215)" userId="3ad4f81e-55b9-4107-9558-8830101c0716" providerId="ADAL" clId="{E0B1FB4F-1B59-436E-A814-02F5B740FA72}" dt="2026-06-14T23:09:02.346" v="8810" actId="26606"/>
          <ac:spMkLst>
            <pc:docMk/>
            <pc:sldMk cId="2319079123" sldId="337"/>
            <ac:spMk id="24" creationId="{3AB72E55-43E4-4356-BFE8-E2102CB0B505}"/>
          </ac:spMkLst>
        </pc:spChg>
        <pc:spChg chg="add">
          <ac:chgData name="Neelam Kaur Kour (2520215)" userId="3ad4f81e-55b9-4107-9558-8830101c0716" providerId="ADAL" clId="{E0B1FB4F-1B59-436E-A814-02F5B740FA72}" dt="2026-06-14T23:09:02.359" v="8811" actId="26606"/>
          <ac:spMkLst>
            <pc:docMk/>
            <pc:sldMk cId="2319079123" sldId="337"/>
            <ac:spMk id="26" creationId="{907EF6B7-1338-4443-8C46-6A318D952DFD}"/>
          </ac:spMkLst>
        </pc:spChg>
        <pc:spChg chg="add">
          <ac:chgData name="Neelam Kaur Kour (2520215)" userId="3ad4f81e-55b9-4107-9558-8830101c0716" providerId="ADAL" clId="{E0B1FB4F-1B59-436E-A814-02F5B740FA72}" dt="2026-06-14T23:09:02.359" v="8811" actId="26606"/>
          <ac:spMkLst>
            <pc:docMk/>
            <pc:sldMk cId="2319079123" sldId="337"/>
            <ac:spMk id="27" creationId="{DAAE4CDD-124C-4DCF-9584-B6033B545DD5}"/>
          </ac:spMkLst>
        </pc:spChg>
        <pc:spChg chg="add">
          <ac:chgData name="Neelam Kaur Kour (2520215)" userId="3ad4f81e-55b9-4107-9558-8830101c0716" providerId="ADAL" clId="{E0B1FB4F-1B59-436E-A814-02F5B740FA72}" dt="2026-06-14T23:09:02.359" v="8811" actId="26606"/>
          <ac:spMkLst>
            <pc:docMk/>
            <pc:sldMk cId="2319079123" sldId="337"/>
            <ac:spMk id="28" creationId="{081E4A58-353D-44AE-B2FC-2A74E2E400F7}"/>
          </ac:spMkLst>
        </pc:spChg>
      </pc:sldChg>
      <pc:sldChg chg="addSp delSp modSp mod">
        <pc:chgData name="Neelam Kaur Kour (2520215)" userId="3ad4f81e-55b9-4107-9558-8830101c0716" providerId="ADAL" clId="{E0B1FB4F-1B59-436E-A814-02F5B740FA72}" dt="2026-06-15T07:53:29.978" v="11891" actId="14100"/>
        <pc:sldMkLst>
          <pc:docMk/>
          <pc:sldMk cId="642852813" sldId="363"/>
        </pc:sldMkLst>
        <pc:spChg chg="mod">
          <ac:chgData name="Neelam Kaur Kour (2520215)" userId="3ad4f81e-55b9-4107-9558-8830101c0716" providerId="ADAL" clId="{E0B1FB4F-1B59-436E-A814-02F5B740FA72}" dt="2026-06-12T11:13:35.190" v="4873" actId="20577"/>
          <ac:spMkLst>
            <pc:docMk/>
            <pc:sldMk cId="642852813" sldId="363"/>
            <ac:spMk id="5" creationId="{180A04F2-4F22-A08C-F5B4-F30F002E227B}"/>
          </ac:spMkLst>
        </pc:spChg>
        <pc:spChg chg="add del mod">
          <ac:chgData name="Neelam Kaur Kour (2520215)" userId="3ad4f81e-55b9-4107-9558-8830101c0716" providerId="ADAL" clId="{E0B1FB4F-1B59-436E-A814-02F5B740FA72}" dt="2026-06-15T07:53:29.978" v="11891" actId="14100"/>
          <ac:spMkLst>
            <pc:docMk/>
            <pc:sldMk cId="642852813" sldId="363"/>
            <ac:spMk id="9" creationId="{61E62149-100D-392D-3127-3D301273C6F0}"/>
          </ac:spMkLst>
        </pc:spChg>
        <pc:spChg chg="mod">
          <ac:chgData name="Neelam Kaur Kour (2520215)" userId="3ad4f81e-55b9-4107-9558-8830101c0716" providerId="ADAL" clId="{E0B1FB4F-1B59-436E-A814-02F5B740FA72}" dt="2026-06-12T11:14:58.260" v="4933" actId="20577"/>
          <ac:spMkLst>
            <pc:docMk/>
            <pc:sldMk cId="642852813" sldId="363"/>
            <ac:spMk id="22" creationId="{280A6708-DF3B-47D7-80AD-BED7584E4872}"/>
          </ac:spMkLst>
        </pc:spChg>
        <pc:spChg chg="mod">
          <ac:chgData name="Neelam Kaur Kour (2520215)" userId="3ad4f81e-55b9-4107-9558-8830101c0716" providerId="ADAL" clId="{E0B1FB4F-1B59-436E-A814-02F5B740FA72}" dt="2026-06-12T11:14:29.265" v="4908" actId="313"/>
          <ac:spMkLst>
            <pc:docMk/>
            <pc:sldMk cId="642852813" sldId="363"/>
            <ac:spMk id="23" creationId="{8F167E83-1CE4-F3CA-7557-1CDDF3628DBE}"/>
          </ac:spMkLst>
        </pc:spChg>
        <pc:spChg chg="add del mod">
          <ac:chgData name="Neelam Kaur Kour (2520215)" userId="3ad4f81e-55b9-4107-9558-8830101c0716" providerId="ADAL" clId="{E0B1FB4F-1B59-436E-A814-02F5B740FA72}" dt="2026-06-12T11:03:07.951" v="4517" actId="20577"/>
          <ac:spMkLst>
            <pc:docMk/>
            <pc:sldMk cId="642852813" sldId="363"/>
            <ac:spMk id="24" creationId="{B2F0A62B-BCD1-8AD8-F315-6F09A31F7FFE}"/>
          </ac:spMkLst>
        </pc:spChg>
        <pc:spChg chg="mod">
          <ac:chgData name="Neelam Kaur Kour (2520215)" userId="3ad4f81e-55b9-4107-9558-8830101c0716" providerId="ADAL" clId="{E0B1FB4F-1B59-436E-A814-02F5B740FA72}" dt="2026-06-12T11:17:40.178" v="4980" actId="20577"/>
          <ac:spMkLst>
            <pc:docMk/>
            <pc:sldMk cId="642852813" sldId="363"/>
            <ac:spMk id="25" creationId="{2A30538D-67ED-A3A1-CFA1-39377D70B9B9}"/>
          </ac:spMkLst>
        </pc:spChg>
        <pc:spChg chg="mod">
          <ac:chgData name="Neelam Kaur Kour (2520215)" userId="3ad4f81e-55b9-4107-9558-8830101c0716" providerId="ADAL" clId="{E0B1FB4F-1B59-436E-A814-02F5B740FA72}" dt="2026-06-12T11:12:58.508" v="4838" actId="20577"/>
          <ac:spMkLst>
            <pc:docMk/>
            <pc:sldMk cId="642852813" sldId="363"/>
            <ac:spMk id="26" creationId="{19E1DBE5-167E-78C1-BCD0-8D2DCE9A4F68}"/>
          </ac:spMkLst>
        </pc:spChg>
        <pc:spChg chg="mod">
          <ac:chgData name="Neelam Kaur Kour (2520215)" userId="3ad4f81e-55b9-4107-9558-8830101c0716" providerId="ADAL" clId="{E0B1FB4F-1B59-436E-A814-02F5B740FA72}" dt="2026-06-12T11:13:03.835" v="4839" actId="313"/>
          <ac:spMkLst>
            <pc:docMk/>
            <pc:sldMk cId="642852813" sldId="363"/>
            <ac:spMk id="27" creationId="{BDD08689-6B7D-0F8F-480D-F4AAD7FE2D5B}"/>
          </ac:spMkLst>
        </pc:spChg>
        <pc:spChg chg="mod">
          <ac:chgData name="Neelam Kaur Kour (2520215)" userId="3ad4f81e-55b9-4107-9558-8830101c0716" providerId="ADAL" clId="{E0B1FB4F-1B59-436E-A814-02F5B740FA72}" dt="2026-06-12T11:32:15.828" v="5043" actId="20577"/>
          <ac:spMkLst>
            <pc:docMk/>
            <pc:sldMk cId="642852813" sldId="363"/>
            <ac:spMk id="28" creationId="{44AB04F4-8499-0CBD-C2DD-C750D2568FD9}"/>
          </ac:spMkLst>
        </pc:spChg>
        <pc:spChg chg="mod">
          <ac:chgData name="Neelam Kaur Kour (2520215)" userId="3ad4f81e-55b9-4107-9558-8830101c0716" providerId="ADAL" clId="{E0B1FB4F-1B59-436E-A814-02F5B740FA72}" dt="2026-06-12T11:09:30.430" v="4712" actId="20577"/>
          <ac:spMkLst>
            <pc:docMk/>
            <pc:sldMk cId="642852813" sldId="363"/>
            <ac:spMk id="29" creationId="{327A92EC-E2CD-E0BC-131F-C601B5DE7C4F}"/>
          </ac:spMkLst>
        </pc:spChg>
        <pc:spChg chg="mod">
          <ac:chgData name="Neelam Kaur Kour (2520215)" userId="3ad4f81e-55b9-4107-9558-8830101c0716" providerId="ADAL" clId="{E0B1FB4F-1B59-436E-A814-02F5B740FA72}" dt="2026-06-12T11:08:05.154" v="4653" actId="20577"/>
          <ac:spMkLst>
            <pc:docMk/>
            <pc:sldMk cId="642852813" sldId="363"/>
            <ac:spMk id="30" creationId="{93894965-CBAF-C3E0-3A1E-98F25A8DA3BD}"/>
          </ac:spMkLst>
        </pc:spChg>
        <pc:spChg chg="mod">
          <ac:chgData name="Neelam Kaur Kour (2520215)" userId="3ad4f81e-55b9-4107-9558-8830101c0716" providerId="ADAL" clId="{E0B1FB4F-1B59-436E-A814-02F5B740FA72}" dt="2026-06-12T11:08:39.929" v="4677" actId="20577"/>
          <ac:spMkLst>
            <pc:docMk/>
            <pc:sldMk cId="642852813" sldId="363"/>
            <ac:spMk id="37" creationId="{B1E4133F-2751-3952-C07B-9EBB9CE035BD}"/>
          </ac:spMkLst>
        </pc:spChg>
        <pc:spChg chg="mod">
          <ac:chgData name="Neelam Kaur Kour (2520215)" userId="3ad4f81e-55b9-4107-9558-8830101c0716" providerId="ADAL" clId="{E0B1FB4F-1B59-436E-A814-02F5B740FA72}" dt="2026-06-12T11:31:58.277" v="5037" actId="20577"/>
          <ac:spMkLst>
            <pc:docMk/>
            <pc:sldMk cId="642852813" sldId="363"/>
            <ac:spMk id="38" creationId="{CE1BD776-63C4-D3EE-069C-C9BBE2DC4B45}"/>
          </ac:spMkLst>
        </pc:spChg>
        <pc:spChg chg="add del mod">
          <ac:chgData name="Neelam Kaur Kour (2520215)" userId="3ad4f81e-55b9-4107-9558-8830101c0716" providerId="ADAL" clId="{E0B1FB4F-1B59-436E-A814-02F5B740FA72}" dt="2026-06-12T11:06:16.375" v="4600" actId="20577"/>
          <ac:spMkLst>
            <pc:docMk/>
            <pc:sldMk cId="642852813" sldId="363"/>
            <ac:spMk id="39" creationId="{D9B946EB-160F-14E8-6E65-A3ACFE53BA8E}"/>
          </ac:spMkLst>
        </pc:spChg>
        <pc:spChg chg="mod">
          <ac:chgData name="Neelam Kaur Kour (2520215)" userId="3ad4f81e-55b9-4107-9558-8830101c0716" providerId="ADAL" clId="{E0B1FB4F-1B59-436E-A814-02F5B740FA72}" dt="2026-06-12T11:07:15.843" v="4628" actId="20577"/>
          <ac:spMkLst>
            <pc:docMk/>
            <pc:sldMk cId="642852813" sldId="363"/>
            <ac:spMk id="40" creationId="{1A129B97-8AB0-A07D-27D5-16E805A4DFB6}"/>
          </ac:spMkLst>
        </pc:spChg>
      </pc:sldChg>
    </pc:docChg>
  </pc:docChgLst>
  <pc:docChgLst>
    <pc:chgData name="Neelam Kaur Kour (2520215)" userId="S::2520215@student.uwtsd.ac.uk::3ad4f81e-55b9-4107-9558-8830101c0716" providerId="AD" clId="Web-{9109D208-80D1-CB1E-C078-B6266FB4C238}"/>
    <pc:docChg chg="modSld">
      <pc:chgData name="Neelam Kaur Kour (2520215)" userId="S::2520215@student.uwtsd.ac.uk::3ad4f81e-55b9-4107-9558-8830101c0716" providerId="AD" clId="Web-{9109D208-80D1-CB1E-C078-B6266FB4C238}" dt="2026-05-22T09:25:47.986" v="38" actId="20577"/>
      <pc:docMkLst>
        <pc:docMk/>
      </pc:docMkLst>
      <pc:sldChg chg="addSp delSp modSp mod setBg">
        <pc:chgData name="Neelam Kaur Kour (2520215)" userId="S::2520215@student.uwtsd.ac.uk::3ad4f81e-55b9-4107-9558-8830101c0716" providerId="AD" clId="Web-{9109D208-80D1-CB1E-C078-B6266FB4C238}" dt="2026-05-22T09:25:47.986" v="38" actId="20577"/>
        <pc:sldMkLst>
          <pc:docMk/>
          <pc:sldMk cId="702059637" sldId="270"/>
        </pc:sldMkLst>
        <pc:spChg chg="mod ord">
          <ac:chgData name="Neelam Kaur Kour (2520215)" userId="S::2520215@student.uwtsd.ac.uk::3ad4f81e-55b9-4107-9558-8830101c0716" providerId="AD" clId="Web-{9109D208-80D1-CB1E-C078-B6266FB4C238}" dt="2026-05-22T09:25:47.986" v="38" actId="20577"/>
          <ac:spMkLst>
            <pc:docMk/>
            <pc:sldMk cId="702059637" sldId="270"/>
            <ac:spMk id="4" creationId="{0275301B-F9FE-639C-99FA-5A78A9B0F8AC}"/>
          </ac:spMkLst>
        </pc:spChg>
        <pc:spChg chg="add">
          <ac:chgData name="Neelam Kaur Kour (2520215)" userId="S::2520215@student.uwtsd.ac.uk::3ad4f81e-55b9-4107-9558-8830101c0716" providerId="AD" clId="Web-{9109D208-80D1-CB1E-C078-B6266FB4C238}" dt="2026-05-22T09:15:40.613" v="23"/>
          <ac:spMkLst>
            <pc:docMk/>
            <pc:sldMk cId="702059637" sldId="270"/>
            <ac:spMk id="18" creationId="{04812C46-200A-4DEB-A05E-3ED6C68C2387}"/>
          </ac:spMkLst>
        </pc:spChg>
        <pc:spChg chg="add">
          <ac:chgData name="Neelam Kaur Kour (2520215)" userId="S::2520215@student.uwtsd.ac.uk::3ad4f81e-55b9-4107-9558-8830101c0716" providerId="AD" clId="Web-{9109D208-80D1-CB1E-C078-B6266FB4C238}" dt="2026-05-22T09:15:40.613" v="23"/>
          <ac:spMkLst>
            <pc:docMk/>
            <pc:sldMk cId="702059637" sldId="270"/>
            <ac:spMk id="20" creationId="{D1EA859B-E555-4109-94F3-6700E046E008}"/>
          </ac:spMkLst>
        </pc:spChg>
        <pc:picChg chg="add mod">
          <ac:chgData name="Neelam Kaur Kour (2520215)" userId="S::2520215@student.uwtsd.ac.uk::3ad4f81e-55b9-4107-9558-8830101c0716" providerId="AD" clId="Web-{9109D208-80D1-CB1E-C078-B6266FB4C238}" dt="2026-05-22T09:25:38.298" v="37" actId="14100"/>
          <ac:picMkLst>
            <pc:docMk/>
            <pc:sldMk cId="702059637" sldId="270"/>
            <ac:picMk id="2" creationId="{8BCB16F4-13C9-2746-3FC3-4A7B5C59D012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CD33-534C-B817-D6C5-0035DDDB3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81D51A-4E90-9539-7287-792F65D1C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172D7-415E-C638-1838-F2A1AC04C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0DE3B-D840-F080-F672-744EA3F57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FEC32-32CD-96CD-93CA-273D656FB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891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2202-8840-F6D6-2785-3F30D78F2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48098-0A2D-72B6-ADE8-C0FCF7027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93227-FA89-B654-E5FC-8E175E404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D39A5-53D4-5681-33D1-78B1644DB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E27D9-8FEF-BC06-E435-9DEEF9E6B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225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8449-99AD-2300-6505-783E0363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51451-1DEE-DF1C-8932-8F2BA1F91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8B37D-6C44-EF54-B306-C18DE0870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2D176-2F12-D02D-F7A0-1A8626BB5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9E1CDD-F42B-8422-443E-F7C80058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37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FBA7-AF06-E5B3-BF76-2760DE22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0EEF7-9A11-3976-9B44-CA52AF6B9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BD27F-ACA4-4D1D-C776-035CAA02E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F4B07-9540-C834-B538-8A628C798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E38A2-08DF-B536-6ACE-177E004C6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D9E6CA-C68B-C2A5-C2EF-2F834F7A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55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C0245-8529-3A07-E236-4301D70D3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8F0759-B2B2-A189-56B5-4E86F42C6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546AA-1BA5-345F-CBDC-1F2CDCDA97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5D8868-B877-BD03-9E47-AEC5875CD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E001C7-8CC9-A9BA-9BAD-E0F2E2057B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D2FCF4-1870-31F3-A7CB-BABCD35E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68DFE7-BE7E-128F-BC4A-652B0F840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BDA6D2-5734-0117-144F-764528604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179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06A7-DE5D-7F8B-3A5A-B7390AC79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9C8AA5-3CB3-CE98-87BB-3D47A7F7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6C4BDF-07E7-7A36-027B-B338D6450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62B33-DF0E-C306-7E2A-2555BF44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511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264652-B357-F5F7-E3C5-55028B1F9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61BA1-DD65-BB7B-0C88-A02448566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11B36F-6601-9FA9-CF36-AB29D94D2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900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CEAE-C2F8-6AA4-42E6-F08C4639A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F1B6-05B1-4A88-54DF-E080D1DE2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AD992-EB52-40BF-2FD4-B04362B5F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926B5C-4B32-D0B8-503E-5A194EAA6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924C2-3B1D-698E-7038-BAA78B4E3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FF7B8-4D26-7920-9807-DEC9F6338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29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A124D-2201-1EE1-0586-A5939171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EEF2C4-CD67-37F6-645F-1961879F5E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7EF4F-EA08-0BE8-1EDA-624FAF843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65BBF-790E-D721-D0E2-B3834AFB5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79ED5-67A9-A334-3E72-4C0985DA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F749F-BFAD-83F7-CBB2-E912B4BB9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548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C0747-B7B5-0657-E01F-28B12EA3D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3D568-DAAB-2826-154D-2A1A047910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086BE-AF14-1D75-A87D-166FB43CD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ADDDB-E825-8775-5BD0-BC7BF4951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825C0-F4DD-19AD-22B0-6395439A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254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5B8BC6-0D8B-6111-5DBB-CD7D258B32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B0DC8-9869-45C2-DD0C-190A22D88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EAE24-E95A-5C8F-C2E7-DFE924CE6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C1E0F-D7D9-43FC-EE38-33FD5FE4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415D0-1A8E-3919-AE24-D9251016D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8441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030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CA8AA1-F3E8-1AA4-E86C-5A43C95AD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F9691C-5AEE-0645-EE96-9745546BC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5B7BB-AC3F-94F6-9255-7853032C00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17672-A8DE-B52E-4E84-BDD229D5E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90AA7-A2CB-E7F6-4E14-713335778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6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bread-bakery-warm-ambience-315690/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safetyculture.com/topics/Ishikawa-diagram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safetyculture.com/topics/Ishikawa-diagram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anakjajan.com/2015/07/23/dominique-ansel-bakery-tokyo-japan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Bread Bakery Warm · Free photo on Pixabay">
            <a:extLst>
              <a:ext uri="{FF2B5EF4-FFF2-40B4-BE49-F238E27FC236}">
                <a16:creationId xmlns:a16="http://schemas.microsoft.com/office/drawing/2014/main" id="{8BCB16F4-13C9-2746-3FC3-4A7B5C59D01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884" r="-1" b="-1"/>
          <a:stretch>
            <a:fillRect/>
          </a:stretch>
        </p:blipFill>
        <p:spPr>
          <a:xfrm>
            <a:off x="1121260" y="10"/>
            <a:ext cx="11070738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838200" y="2434201"/>
            <a:ext cx="3822189" cy="374276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 dirty="0"/>
              <a:t>Student Name:   </a:t>
            </a:r>
            <a:r>
              <a:rPr lang="en-US" sz="1700" dirty="0"/>
              <a:t>Neelam Kaur</a:t>
            </a:r>
            <a:endParaRPr lang="en-US" sz="1700" b="1" dirty="0">
              <a:ea typeface="Calibri"/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 dirty="0"/>
              <a:t>Student ID:   </a:t>
            </a:r>
            <a:r>
              <a:rPr lang="en-US" sz="1700" dirty="0"/>
              <a:t>2520215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 dirty="0"/>
              <a:t>Lecturer’s Name:</a:t>
            </a:r>
            <a:r>
              <a:rPr lang="en-US" sz="1700" dirty="0"/>
              <a:t>   Dr Fa Wang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 dirty="0"/>
              <a:t>Module Code: 	</a:t>
            </a:r>
            <a:r>
              <a:rPr lang="en-US" sz="1700" dirty="0"/>
              <a:t>LCLM 4004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 dirty="0"/>
              <a:t>Module Name: </a:t>
            </a:r>
            <a:r>
              <a:rPr lang="en-US" sz="1700" dirty="0"/>
              <a:t>Problem Solving and           Decision-Making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7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 dirty="0"/>
              <a:t>Component 1: </a:t>
            </a:r>
            <a:r>
              <a:rPr lang="en-US" sz="1700" dirty="0"/>
              <a:t>Basil’s Bakery</a:t>
            </a:r>
            <a:endParaRPr lang="en-US" sz="1700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4296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GB" sz="3800" b="1" u="sng">
                <a:latin typeface="Arial" panose="020B0604020202020204" pitchFamily="34" charset="0"/>
                <a:cs typeface="Arial" panose="020B0604020202020204" pitchFamily="34" charset="0"/>
              </a:rPr>
              <a:t>Overview of your presentation. </a:t>
            </a:r>
            <a:br>
              <a:rPr lang="en-GB" sz="3800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E1D5575-5F4C-B342-EB30-8D0D57CFB3F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41692" r="18864" b="-2"/>
          <a:stretch>
            <a:fillRect/>
          </a:stretch>
        </p:blipFill>
        <p:spPr>
          <a:xfrm>
            <a:off x="20" y="1"/>
            <a:ext cx="4052522" cy="6858000"/>
          </a:xfrm>
          <a:custGeom>
            <a:avLst/>
            <a:gdLst/>
            <a:ahLst/>
            <a:cxnLst/>
            <a:rect l="l" t="t" r="r" b="b"/>
            <a:pathLst>
              <a:path w="4052542" h="6858000">
                <a:moveTo>
                  <a:pt x="0" y="0"/>
                </a:moveTo>
                <a:lnTo>
                  <a:pt x="4020923" y="0"/>
                </a:lnTo>
                <a:lnTo>
                  <a:pt x="4022656" y="14697"/>
                </a:lnTo>
                <a:cubicBezTo>
                  <a:pt x="4037606" y="98462"/>
                  <a:pt x="4035072" y="183369"/>
                  <a:pt x="4039126" y="267642"/>
                </a:cubicBezTo>
                <a:cubicBezTo>
                  <a:pt x="4043941" y="370699"/>
                  <a:pt x="4037860" y="474136"/>
                  <a:pt x="4035579" y="577446"/>
                </a:cubicBezTo>
                <a:cubicBezTo>
                  <a:pt x="4033805" y="665399"/>
                  <a:pt x="4025063" y="753226"/>
                  <a:pt x="4027724" y="841306"/>
                </a:cubicBezTo>
                <a:cubicBezTo>
                  <a:pt x="4027914" y="844352"/>
                  <a:pt x="4027914" y="847398"/>
                  <a:pt x="4027724" y="850444"/>
                </a:cubicBezTo>
                <a:cubicBezTo>
                  <a:pt x="4019615" y="947281"/>
                  <a:pt x="4019615" y="1044626"/>
                  <a:pt x="4027724" y="1141464"/>
                </a:cubicBezTo>
                <a:cubicBezTo>
                  <a:pt x="4030296" y="1181772"/>
                  <a:pt x="4029574" y="1222221"/>
                  <a:pt x="4025570" y="1262415"/>
                </a:cubicBezTo>
                <a:cubicBezTo>
                  <a:pt x="4021769" y="1313563"/>
                  <a:pt x="4009606" y="1365472"/>
                  <a:pt x="4018348" y="1416238"/>
                </a:cubicBezTo>
                <a:cubicBezTo>
                  <a:pt x="4024037" y="1458058"/>
                  <a:pt x="4027166" y="1500194"/>
                  <a:pt x="4027724" y="1542394"/>
                </a:cubicBezTo>
                <a:cubicBezTo>
                  <a:pt x="4032158" y="1636820"/>
                  <a:pt x="4027977" y="1731753"/>
                  <a:pt x="4026330" y="1826433"/>
                </a:cubicBezTo>
                <a:cubicBezTo>
                  <a:pt x="4024556" y="1936724"/>
                  <a:pt x="4027344" y="2047015"/>
                  <a:pt x="4018475" y="2157432"/>
                </a:cubicBezTo>
                <a:cubicBezTo>
                  <a:pt x="4013597" y="2246629"/>
                  <a:pt x="4013597" y="2336029"/>
                  <a:pt x="4018475" y="2425226"/>
                </a:cubicBezTo>
                <a:cubicBezTo>
                  <a:pt x="4020882" y="2506961"/>
                  <a:pt x="4033172" y="2587934"/>
                  <a:pt x="4031145" y="2670557"/>
                </a:cubicBezTo>
                <a:cubicBezTo>
                  <a:pt x="4028737" y="2766886"/>
                  <a:pt x="4017335" y="2862962"/>
                  <a:pt x="4020882" y="2959546"/>
                </a:cubicBezTo>
                <a:cubicBezTo>
                  <a:pt x="4022529" y="3005617"/>
                  <a:pt x="4022656" y="3051688"/>
                  <a:pt x="4023543" y="3097758"/>
                </a:cubicBezTo>
                <a:cubicBezTo>
                  <a:pt x="4024683" y="3153221"/>
                  <a:pt x="4034692" y="3208556"/>
                  <a:pt x="4029117" y="3263892"/>
                </a:cubicBezTo>
                <a:cubicBezTo>
                  <a:pt x="4019869" y="3356161"/>
                  <a:pt x="3995923" y="3446906"/>
                  <a:pt x="4010873" y="3541459"/>
                </a:cubicBezTo>
                <a:cubicBezTo>
                  <a:pt x="4019108" y="3593495"/>
                  <a:pt x="4028357" y="3645658"/>
                  <a:pt x="4033172" y="3698201"/>
                </a:cubicBezTo>
                <a:cubicBezTo>
                  <a:pt x="4037353" y="3745160"/>
                  <a:pt x="4047868" y="3792881"/>
                  <a:pt x="4039886" y="3839586"/>
                </a:cubicBezTo>
                <a:cubicBezTo>
                  <a:pt x="4033045" y="3879565"/>
                  <a:pt x="4036592" y="3919544"/>
                  <a:pt x="4031271" y="3959523"/>
                </a:cubicBezTo>
                <a:cubicBezTo>
                  <a:pt x="4024303" y="4011939"/>
                  <a:pt x="4020629" y="4065244"/>
                  <a:pt x="4015308" y="4118042"/>
                </a:cubicBezTo>
                <a:cubicBezTo>
                  <a:pt x="4010620" y="4165889"/>
                  <a:pt x="4006946" y="4213610"/>
                  <a:pt x="4019615" y="4258539"/>
                </a:cubicBezTo>
                <a:cubicBezTo>
                  <a:pt x="4050656" y="4371622"/>
                  <a:pt x="4033679" y="4484070"/>
                  <a:pt x="4022023" y="4596391"/>
                </a:cubicBezTo>
                <a:cubicBezTo>
                  <a:pt x="4016321" y="4650965"/>
                  <a:pt x="4007959" y="4708712"/>
                  <a:pt x="4020629" y="4758718"/>
                </a:cubicBezTo>
                <a:cubicBezTo>
                  <a:pt x="4043941" y="4847432"/>
                  <a:pt x="4025697" y="4931705"/>
                  <a:pt x="4015561" y="5016866"/>
                </a:cubicBezTo>
                <a:cubicBezTo>
                  <a:pt x="4003335" y="5100174"/>
                  <a:pt x="4005096" y="5184929"/>
                  <a:pt x="4020756" y="5267654"/>
                </a:cubicBezTo>
                <a:cubicBezTo>
                  <a:pt x="4033172" y="5326035"/>
                  <a:pt x="4033172" y="5385432"/>
                  <a:pt x="4034692" y="5444194"/>
                </a:cubicBezTo>
                <a:cubicBezTo>
                  <a:pt x="4035579" y="5481001"/>
                  <a:pt x="4022023" y="5518441"/>
                  <a:pt x="4013027" y="5555120"/>
                </a:cubicBezTo>
                <a:cubicBezTo>
                  <a:pt x="3996937" y="5621371"/>
                  <a:pt x="3991109" y="5688636"/>
                  <a:pt x="4013027" y="5753237"/>
                </a:cubicBezTo>
                <a:cubicBezTo>
                  <a:pt x="4043561" y="5842713"/>
                  <a:pt x="4061045" y="5932189"/>
                  <a:pt x="4048375" y="6026870"/>
                </a:cubicBezTo>
                <a:cubicBezTo>
                  <a:pt x="4041027" y="6085251"/>
                  <a:pt x="4039380" y="6144902"/>
                  <a:pt x="4028357" y="6202522"/>
                </a:cubicBezTo>
                <a:cubicBezTo>
                  <a:pt x="4010240" y="6298091"/>
                  <a:pt x="4016701" y="6393024"/>
                  <a:pt x="4031145" y="6487196"/>
                </a:cubicBezTo>
                <a:cubicBezTo>
                  <a:pt x="4041293" y="6565885"/>
                  <a:pt x="4042395" y="6645474"/>
                  <a:pt x="4034439" y="6724403"/>
                </a:cubicBezTo>
                <a:lnTo>
                  <a:pt x="402520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7" name="sketchy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2395728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6" y="2706624"/>
            <a:ext cx="6894576" cy="34838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Good morning My name is Neelam Kaur</a:t>
            </a:r>
          </a:p>
          <a:p>
            <a:pPr marL="0" indent="0">
              <a:buNone/>
            </a:pPr>
            <a:endParaRPr lang="en-GB" sz="17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In my presentation</a:t>
            </a:r>
          </a:p>
          <a:p>
            <a:pPr lvl="1"/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I will Talk about Basil’s Bakery which is a small independent bakery based in a small retail park in Coventry. </a:t>
            </a:r>
          </a:p>
          <a:p>
            <a:pPr lvl="1"/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I will be using the Pestel Framework to help us to understand the effects this business is facing with the external factors.</a:t>
            </a:r>
          </a:p>
          <a:p>
            <a:pPr lvl="1"/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I will provide and critique an application of the Fishbone Cause-and-Effect model.</a:t>
            </a:r>
          </a:p>
          <a:p>
            <a:pPr lvl="1"/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And, finally, provide a summary of the key findings.</a:t>
            </a:r>
          </a:p>
          <a:p>
            <a:endParaRPr lang="en-GB" sz="17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7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700"/>
          </a:p>
          <a:p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u="sng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 an overview of Basil’s Bakery. </a:t>
            </a:r>
            <a:br>
              <a:rPr lang="en-GB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>
              <a:solidFill>
                <a:srgbClr val="FFFFFF"/>
              </a:solidFill>
            </a:endParaRPr>
          </a:p>
        </p:txBody>
      </p:sp>
      <p:sp>
        <p:nvSpPr>
          <p:cNvPr id="19" name="Arc 18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E292113E-450D-CB08-601E-E45AB9950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Basils Bakery opened in 2015. Basil is an accomplished artisan baker and uses high quality organic ingredients for his business.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Since the business was opened it was annually increasing sales and was doing well. However since covid19 and lockdown the business has been hit with decreased sales and footfall.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Due to units closing in this retail park and regular customers working from home sales have been affected and never returned back to pre-2020.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As a business consultant for Basil Bakery I will now guide you through my recommendations with the use of Pestel and Fishbone analysis.</a:t>
            </a:r>
          </a:p>
          <a:p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37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an insight into the problems Basil’s Bakery are facing. </a:t>
            </a:r>
            <a:endParaRPr lang="en-GB" sz="3700" dirty="0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3545D-6FBE-2985-5F35-4C84283CF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There are multiple issues Basil Bakery is experiencing: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There is less footfall in the shopping retail park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Sales figures have stagnated since 2023-2025. this is at an average of 25% below the 2019 figures.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Some customers have inquired about digital services, such as delivery or pre-order options. Basil does not provide these services.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Increase in overheads, such as utility bills and unpredictable cost of organically grown produce.</a:t>
            </a:r>
          </a:p>
          <a:p>
            <a:pPr marL="514350" indent="-514350">
              <a:buFont typeface="+mj-lt"/>
              <a:buAutoNum type="arabicPeriod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371600" lvl="3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371600" lvl="3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3800" b="1" u="sng">
                <a:latin typeface="Arial" panose="020B0604020202020204" pitchFamily="34" charset="0"/>
                <a:cs typeface="Arial" panose="020B0604020202020204" pitchFamily="34" charset="0"/>
              </a:rPr>
              <a:t>Provide a critique of the PESTEL Framework </a:t>
            </a:r>
            <a:br>
              <a:rPr lang="en-GB" sz="3800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881B820E-B9B3-5CF2-E1AE-F54AA3FA00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The PESTEL Framework is a strategic business tool used to analyse the macro-environmental factors that can impact an organisation. 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It consists of six key ‘macro-environmental dimensions’. These are Political, Economic, Social, Technological, Environmental, and Legal. 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Each of these specific dimensions help analyse the external conditions and forces that influence the business.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This framework helps businesses to understand how the external factors are affecting the business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However, PESTEL analysis is criticised for being time consuming and overly reliant on external factors.</a:t>
            </a:r>
          </a:p>
          <a:p>
            <a:pPr marL="457200" lvl="1" indent="0">
              <a:buNone/>
            </a:pP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buNone/>
            </a:pPr>
            <a:r>
              <a:rPr lang="en-GB" sz="2200" b="1" u="sng" dirty="0">
                <a:latin typeface="Arial" panose="020B0604020202020204" pitchFamily="34" charset="0"/>
                <a:cs typeface="Arial" panose="020B0604020202020204" pitchFamily="34" charset="0"/>
              </a:rPr>
              <a:t>References:</a:t>
            </a:r>
          </a:p>
          <a:p>
            <a:pPr lvl="1">
              <a:buFontTx/>
              <a:buChar char="-"/>
            </a:pPr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Karadzhov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, V. and </a:t>
            </a:r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Patarchanova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, E., 2025. How to create the best PESTEL analysis. </a:t>
            </a:r>
            <a: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Digital Research,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1(3), pp8-20.</a:t>
            </a:r>
          </a:p>
          <a:p>
            <a:pPr marL="457200" lvl="1" indent="0">
              <a:buNone/>
            </a:pP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4780" y="419140"/>
            <a:ext cx="8962439" cy="355765"/>
          </a:xfrm>
        </p:spPr>
        <p:txBody>
          <a:bodyPr>
            <a:normAutofit fontScale="90000"/>
          </a:bodyPr>
          <a:lstStyle/>
          <a:p>
            <a:pPr algn="ctr"/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b="1" u="sng" dirty="0">
                <a:latin typeface="Arial" panose="020B0604020202020204" pitchFamily="34" charset="0"/>
                <a:cs typeface="Arial" panose="020B0604020202020204" pitchFamily="34" charset="0"/>
              </a:rPr>
              <a:t>Applying the PESTEL framework </a:t>
            </a:r>
            <a:br>
              <a:rPr lang="en-GB" b="1" u="sng" dirty="0"/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04" y="1763353"/>
            <a:ext cx="10827392" cy="4974328"/>
          </a:xfrm>
        </p:spPr>
        <p:txBody>
          <a:bodyPr>
            <a:normAutofit fontScale="92500" lnSpcReduction="10000"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Here is the tabular PESTLE analysis of </a:t>
            </a:r>
            <a:r>
              <a:rPr lang="en-GB" sz="2800" b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Olive Tree Bistro.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Ensure that you reference all the sources you have used in this discussion on this slide.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2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2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100" b="1" u="sng" dirty="0">
                <a:latin typeface="Arial" panose="020B0604020202020204" pitchFamily="34" charset="0"/>
                <a:cs typeface="Arial" panose="020B0604020202020204" pitchFamily="34" charset="0"/>
              </a:rPr>
              <a:t>References; </a:t>
            </a:r>
          </a:p>
          <a:p>
            <a:pPr>
              <a:buFontTx/>
              <a:buChar char="-"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Melesse, T.Y. and Orru, P.F., 2025. The digital revolution in the bakery sector: Innovations, challenges, and opportunities from industry 4.0. </a:t>
            </a:r>
            <a:r>
              <a:rPr lang="en-GB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Foods, 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14(3), p.526.</a:t>
            </a:r>
          </a:p>
          <a:p>
            <a:pPr>
              <a:buFontTx/>
              <a:buChar char="-"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Virginio, C.D., Garcia, C., Cruz, A., Galon, A., Hizon, J.S., Garcia-</a:t>
            </a:r>
            <a:r>
              <a:rPr lang="en-GB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Vigonte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, F. and Malang, B., 2022. Overcoming Challenges in Quality Service and Production of a Bakery Business: A Literature Review</a:t>
            </a:r>
            <a:r>
              <a:rPr lang="en-GB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. Available at SSRN 4031633.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56402114"/>
              </p:ext>
            </p:extLst>
          </p:nvPr>
        </p:nvGraphicFramePr>
        <p:xfrm>
          <a:off x="162560" y="597022"/>
          <a:ext cx="11590928" cy="4998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7415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2053068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860035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2019734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766093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1944583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951862"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100" dirty="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3698665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Post Brexit regulations 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Covid restrictions initially reduced sales and footfall from a period of continuous growth for Basil’s Bakery.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 dirty="0"/>
                        <a:t> 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Inflation and cost of living , high inflation affects organics ingredient prices and reduces disposable income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Decreased footfall in retail parks due to working from home and businesses closing down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sz="1400" b="1" dirty="0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 dirty="0"/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Less shops and people in the retail park. This means less customers are visiting the bakery now compared to 2019.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Some of Basil’s loyal customers can no longer visit the bakery. Basil should explore delivery options through providers like Uber Eats. 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E-commerce and digital marketing; increase digital presence through online ordering, delivery apps and personalised advertising using social media. This will likely increase Basil’s connection with customers.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Implement a ‘pre-order’ system to satisfy customer wants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sz="1400" b="1" dirty="0"/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sz="1400" b="1" dirty="0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Allergen legislation, full list of ingredients used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Industry specific regulations, business operating licence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Focus on ethical sourcing, organic ingredients 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Energy consumption, rising energy prices and carbon taxes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Water usage for cleaning and sanitising production equipment and facilities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 dirty="0"/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u="sng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 a critique of the Cause-and-Effect model</a:t>
            </a:r>
            <a:endParaRPr lang="en-GB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Arc 27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D8426-20C5-630E-80E5-EAB06B11CC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A Fishbone Cause-and-Effect Model is a visual tool used in root-cause analysis to identify problems in a system.</a:t>
            </a:r>
          </a:p>
          <a:p>
            <a:pPr lvl="1"/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The 6Ms in the Ishikawa diagram are; Material, Method, Machine, Measurement, Manpower and Mother Nature. </a:t>
            </a:r>
          </a:p>
          <a:p>
            <a:pPr lvl="1"/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The head (The effect-what happened) The bones (The causes-why </a:t>
            </a: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it happened)</a:t>
            </a: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This is beneficial because it allows structured brainstorming for solutions to problems and visually organises complex information.</a:t>
            </a:r>
          </a:p>
          <a:p>
            <a:pPr lvl="1"/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However, this model has some drawbacks. There is a risk of focusing too much on individual factors, rather than considering how they might interact with each other.</a:t>
            </a:r>
          </a:p>
          <a:p>
            <a:pPr lvl="1"/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It can be ‘challenging to apply in situations where multiple interrelated factors are involved’.</a:t>
            </a:r>
          </a:p>
          <a:p>
            <a:pPr marL="457200" lvl="1" indent="0">
              <a:buNone/>
            </a:pP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References;</a:t>
            </a:r>
          </a:p>
          <a:p>
            <a:pPr marL="457200" lvl="1" indent="0"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SafetyCulture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(2022). </a:t>
            </a:r>
            <a:r>
              <a:rPr lang="en-GB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Ishkawa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 Diagram: A Guide on How to Use It.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[online]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https://safetyculture.com/topics/Ishikawa-diagram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Liliana, L., 2016, November. A new model of Ishikawa diagram for quality assessment. In </a:t>
            </a:r>
            <a:r>
              <a:rPr lang="en-GB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Iop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 conference series: Materials science and engineering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(Vol. 161, No. 1, p. 012099). IOP Publishing.</a:t>
            </a:r>
          </a:p>
        </p:txBody>
      </p:sp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4123C5DD-9135-EA5A-0C12-57ABF0012AE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pic" sz="quarter" idx="11"/>
          </p:nvPr>
        </p:nvSpPr>
        <p:spPr>
          <a:xfrm>
            <a:off x="388466" y="1028763"/>
            <a:ext cx="11585447" cy="4496781"/>
          </a:xfrm>
          <a:ln w="38100"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35EC745-8DDF-8193-3996-4E29B255A57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EBF51E1-6883-0050-E453-1275DE8C76E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02D90E-0568-B698-BA32-5F1274C8837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9FBF2EE-573C-DA56-3517-AE139519B34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696966A-8DDB-1540-1AA9-A6B1EC86C1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629CFFD-B4EB-9320-8F6D-4F5EB8E5314C}"/>
              </a:ext>
            </a:extLst>
          </p:cNvPr>
          <p:cNvCxnSpPr>
            <a:cxnSpLocks noGrp="1" noRot="1" noMove="1" noResize="1" noEditPoints="1" noAdjustHandles="1" noChangeArrowheads="1" noChangeShapeType="1"/>
            <a:endCxn id="33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D541A4B-1442-05EB-EE74-A156786522D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D3B994F6-BB20-88F1-925A-272C4C1BB06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DB6A20C-CFF4-B26B-E98B-7BE2AD6107B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Machines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1489ABC-2CE6-75F6-77BF-F7A56B625F6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8A0BA3C-0398-33B0-8A61-9B6B82677B4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5280725-B1FF-C78B-7A5D-9000F381FF0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3402" y="4921646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82A6F30-A98D-AA4B-6D38-F12F5230569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E1BD776-63C4-D3EE-069C-C9BBE2DC4B4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424002" y="3186737"/>
            <a:ext cx="2167128" cy="461665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Decline in sales post- covid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80A6708-DF3B-47D7-80AD-BED7584E487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69413" y="441674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Weak consumer demand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F167E83-1CE4-F3CA-7557-1CDDF3628DB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77453" y="3799203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Post- COVID behavioural changes 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2F0A62B-BCD1-8AD8-F315-6F09A31F7FF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241614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Rising employment costs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A30538D-67ED-A3A1-CFA1-39377D70B9B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814221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Mental burnout 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9E1DBE5-167E-78C1-BCD0-8D2DCE9A4F6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6303" y="441674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Lack of actionable data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DD08689-6B7D-0F8F-480D-F4AAD7FE2D5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3791588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Rising cost of customer acquisition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AB04F4-8499-0CBD-C2DD-C750D2568FD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4389626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Rising costs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27A92EC-E2CD-E0BC-131F-C601B5DE7C4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Limited capital/ cash reserves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894965-CBAF-C3E0-3A1E-98F25A8DA3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92003" y="217825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Inability to target 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1E4133F-2751-3952-C07B-9EBB9CE035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19909" y="281422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Outdated technology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9B946EB-160F-14E8-6E65-A3ACFE53BA8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69555" y="217747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Slow digital transformation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A129B97-8AB0-A07D-27D5-16E805A4DFB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6084" y="279735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Supply chain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distruptions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0A04F2-4F22-A08C-F5B4-F30F002E227B}"/>
              </a:ext>
            </a:extLst>
          </p:cNvPr>
          <p:cNvSpPr txBox="1"/>
          <p:nvPr/>
        </p:nvSpPr>
        <p:spPr>
          <a:xfrm>
            <a:off x="388465" y="94505"/>
            <a:ext cx="1158544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an application and discuss the information provided in your Cause-and-Effect diagram 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1E62149-100D-392D-3127-3D301273C6F0}"/>
              </a:ext>
            </a:extLst>
          </p:cNvPr>
          <p:cNvSpPr txBox="1"/>
          <p:nvPr/>
        </p:nvSpPr>
        <p:spPr>
          <a:xfrm>
            <a:off x="5486768" y="6017359"/>
            <a:ext cx="610436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Adapted from: Super series Solving Problems and Making Decisions (2013, page 31)</a:t>
            </a:r>
          </a:p>
        </p:txBody>
      </p:sp>
    </p:spTree>
    <p:extLst>
      <p:ext uri="{BB962C8B-B14F-4D97-AF65-F5344CB8AC3E}">
        <p14:creationId xmlns:p14="http://schemas.microsoft.com/office/powerpoint/2010/main" val="6428528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C17DE74-01C9-4859-B65A-85CF999E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68C0432-0E90-4CC1-8CD3-D44A90DF0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347414"/>
          </a:xfrm>
          <a:custGeom>
            <a:avLst/>
            <a:gdLst>
              <a:gd name="connsiteX0" fmla="*/ 0 w 12192000"/>
              <a:gd name="connsiteY0" fmla="*/ 0 h 2347414"/>
              <a:gd name="connsiteX1" fmla="*/ 12192000 w 12192000"/>
              <a:gd name="connsiteY1" fmla="*/ 0 h 2347414"/>
              <a:gd name="connsiteX2" fmla="*/ 12192000 w 12192000"/>
              <a:gd name="connsiteY2" fmla="*/ 1736458 h 2347414"/>
              <a:gd name="connsiteX3" fmla="*/ 11967601 w 12192000"/>
              <a:gd name="connsiteY3" fmla="*/ 1784034 h 2347414"/>
              <a:gd name="connsiteX4" fmla="*/ 10829000 w 12192000"/>
              <a:gd name="connsiteY4" fmla="*/ 1983294 h 2347414"/>
              <a:gd name="connsiteX5" fmla="*/ 10743779 w 12192000"/>
              <a:gd name="connsiteY5" fmla="*/ 1996027 h 2347414"/>
              <a:gd name="connsiteX6" fmla="*/ 10829254 w 12192000"/>
              <a:gd name="connsiteY6" fmla="*/ 1987751 h 2347414"/>
              <a:gd name="connsiteX7" fmla="*/ 10847162 w 12192000"/>
              <a:gd name="connsiteY7" fmla="*/ 1988388 h 2347414"/>
              <a:gd name="connsiteX8" fmla="*/ 11575155 w 12192000"/>
              <a:gd name="connsiteY8" fmla="*/ 1921415 h 2347414"/>
              <a:gd name="connsiteX9" fmla="*/ 12192000 w 12192000"/>
              <a:gd name="connsiteY9" fmla="*/ 1851213 h 2347414"/>
              <a:gd name="connsiteX10" fmla="*/ 12192000 w 12192000"/>
              <a:gd name="connsiteY10" fmla="*/ 1907356 h 2347414"/>
              <a:gd name="connsiteX11" fmla="*/ 12035532 w 12192000"/>
              <a:gd name="connsiteY11" fmla="*/ 1927033 h 2347414"/>
              <a:gd name="connsiteX12" fmla="*/ 11576932 w 12192000"/>
              <a:gd name="connsiteY12" fmla="*/ 1976291 h 2347414"/>
              <a:gd name="connsiteX13" fmla="*/ 10627316 w 12192000"/>
              <a:gd name="connsiteY13" fmla="*/ 2061470 h 2347414"/>
              <a:gd name="connsiteX14" fmla="*/ 9804196 w 12192000"/>
              <a:gd name="connsiteY14" fmla="*/ 2123478 h 2347414"/>
              <a:gd name="connsiteX15" fmla="*/ 9243851 w 12192000"/>
              <a:gd name="connsiteY15" fmla="*/ 2180008 h 2347414"/>
              <a:gd name="connsiteX16" fmla="*/ 8731259 w 12192000"/>
              <a:gd name="connsiteY16" fmla="*/ 2225081 h 2347414"/>
              <a:gd name="connsiteX17" fmla="*/ 8065752 w 12192000"/>
              <a:gd name="connsiteY17" fmla="*/ 2271681 h 2347414"/>
              <a:gd name="connsiteX18" fmla="*/ 7658065 w 12192000"/>
              <a:gd name="connsiteY18" fmla="*/ 2292562 h 2347414"/>
              <a:gd name="connsiteX19" fmla="*/ 6531024 w 12192000"/>
              <a:gd name="connsiteY19" fmla="*/ 2324138 h 2347414"/>
              <a:gd name="connsiteX20" fmla="*/ 6178331 w 12192000"/>
              <a:gd name="connsiteY20" fmla="*/ 2345655 h 2347414"/>
              <a:gd name="connsiteX21" fmla="*/ 5977282 w 12192000"/>
              <a:gd name="connsiteY21" fmla="*/ 2344127 h 2347414"/>
              <a:gd name="connsiteX22" fmla="*/ 5367658 w 12192000"/>
              <a:gd name="connsiteY22" fmla="*/ 2329230 h 2347414"/>
              <a:gd name="connsiteX23" fmla="*/ 4387306 w 12192000"/>
              <a:gd name="connsiteY23" fmla="*/ 2288614 h 2347414"/>
              <a:gd name="connsiteX24" fmla="*/ 4180287 w 12192000"/>
              <a:gd name="connsiteY24" fmla="*/ 2280211 h 2347414"/>
              <a:gd name="connsiteX25" fmla="*/ 3842199 w 12192000"/>
              <a:gd name="connsiteY25" fmla="*/ 2257039 h 2347414"/>
              <a:gd name="connsiteX26" fmla="*/ 3730309 w 12192000"/>
              <a:gd name="connsiteY26" fmla="*/ 2251182 h 2347414"/>
              <a:gd name="connsiteX27" fmla="*/ 3425496 w 12192000"/>
              <a:gd name="connsiteY27" fmla="*/ 2231320 h 2347414"/>
              <a:gd name="connsiteX28" fmla="*/ 3076106 w 12192000"/>
              <a:gd name="connsiteY28" fmla="*/ 2201781 h 2347414"/>
              <a:gd name="connsiteX29" fmla="*/ 2819682 w 12192000"/>
              <a:gd name="connsiteY29" fmla="*/ 2182427 h 2347414"/>
              <a:gd name="connsiteX30" fmla="*/ 2525539 w 12192000"/>
              <a:gd name="connsiteY30" fmla="*/ 2152888 h 2347414"/>
              <a:gd name="connsiteX31" fmla="*/ 2311915 w 12192000"/>
              <a:gd name="connsiteY31" fmla="*/ 2133536 h 2347414"/>
              <a:gd name="connsiteX32" fmla="*/ 2054223 w 12192000"/>
              <a:gd name="connsiteY32" fmla="*/ 2104760 h 2347414"/>
              <a:gd name="connsiteX33" fmla="*/ 1865367 w 12192000"/>
              <a:gd name="connsiteY33" fmla="*/ 2084770 h 2347414"/>
              <a:gd name="connsiteX34" fmla="*/ 1629263 w 12192000"/>
              <a:gd name="connsiteY34" fmla="*/ 2055996 h 2347414"/>
              <a:gd name="connsiteX35" fmla="*/ 1458823 w 12192000"/>
              <a:gd name="connsiteY35" fmla="*/ 2035751 h 2347414"/>
              <a:gd name="connsiteX36" fmla="*/ 1241390 w 12192000"/>
              <a:gd name="connsiteY36" fmla="*/ 2007103 h 2347414"/>
              <a:gd name="connsiteX37" fmla="*/ 1047453 w 12192000"/>
              <a:gd name="connsiteY37" fmla="*/ 1980748 h 2347414"/>
              <a:gd name="connsiteX38" fmla="*/ 814907 w 12192000"/>
              <a:gd name="connsiteY38" fmla="*/ 1949045 h 2347414"/>
              <a:gd name="connsiteX39" fmla="*/ 592649 w 12192000"/>
              <a:gd name="connsiteY39" fmla="*/ 1913776 h 2347414"/>
              <a:gd name="connsiteX40" fmla="*/ 343591 w 12192000"/>
              <a:gd name="connsiteY40" fmla="*/ 1872650 h 2347414"/>
              <a:gd name="connsiteX41" fmla="*/ 35731 w 12192000"/>
              <a:gd name="connsiteY41" fmla="*/ 1821722 h 2347414"/>
              <a:gd name="connsiteX42" fmla="*/ 0 w 12192000"/>
              <a:gd name="connsiteY42" fmla="*/ 1814848 h 2347414"/>
              <a:gd name="connsiteX43" fmla="*/ 0 w 12192000"/>
              <a:gd name="connsiteY43" fmla="*/ 1758489 h 2347414"/>
              <a:gd name="connsiteX44" fmla="*/ 274248 w 12192000"/>
              <a:gd name="connsiteY44" fmla="*/ 1808735 h 2347414"/>
              <a:gd name="connsiteX45" fmla="*/ 498157 w 12192000"/>
              <a:gd name="connsiteY45" fmla="*/ 1846167 h 2347414"/>
              <a:gd name="connsiteX46" fmla="*/ 722828 w 12192000"/>
              <a:gd name="connsiteY46" fmla="*/ 1878635 h 2347414"/>
              <a:gd name="connsiteX47" fmla="*/ 949913 w 12192000"/>
              <a:gd name="connsiteY47" fmla="*/ 1912375 h 2347414"/>
              <a:gd name="connsiteX48" fmla="*/ 1195414 w 12192000"/>
              <a:gd name="connsiteY48" fmla="*/ 1947516 h 2347414"/>
              <a:gd name="connsiteX49" fmla="*/ 1342867 w 12192000"/>
              <a:gd name="connsiteY49" fmla="*/ 1968397 h 2347414"/>
              <a:gd name="connsiteX50" fmla="*/ 1518007 w 12192000"/>
              <a:gd name="connsiteY50" fmla="*/ 1988006 h 2347414"/>
              <a:gd name="connsiteX51" fmla="*/ 1701403 w 12192000"/>
              <a:gd name="connsiteY51" fmla="*/ 2010669 h 2347414"/>
              <a:gd name="connsiteX52" fmla="*/ 1879210 w 12192000"/>
              <a:gd name="connsiteY52" fmla="*/ 2031167 h 2347414"/>
              <a:gd name="connsiteX53" fmla="*/ 2068702 w 12192000"/>
              <a:gd name="connsiteY53" fmla="*/ 2052940 h 2347414"/>
              <a:gd name="connsiteX54" fmla="*/ 2212090 w 12192000"/>
              <a:gd name="connsiteY54" fmla="*/ 2067583 h 2347414"/>
              <a:gd name="connsiteX55" fmla="*/ 2416949 w 12192000"/>
              <a:gd name="connsiteY55" fmla="*/ 2089609 h 2347414"/>
              <a:gd name="connsiteX56" fmla="*/ 2582055 w 12192000"/>
              <a:gd name="connsiteY56" fmla="*/ 2105397 h 2347414"/>
              <a:gd name="connsiteX57" fmla="*/ 2802282 w 12192000"/>
              <a:gd name="connsiteY57" fmla="*/ 2126405 h 2347414"/>
              <a:gd name="connsiteX58" fmla="*/ 2984916 w 12192000"/>
              <a:gd name="connsiteY58" fmla="*/ 2141684 h 2347414"/>
              <a:gd name="connsiteX59" fmla="*/ 3241847 w 12192000"/>
              <a:gd name="connsiteY59" fmla="*/ 2164094 h 2347414"/>
              <a:gd name="connsiteX60" fmla="*/ 3439848 w 12192000"/>
              <a:gd name="connsiteY60" fmla="*/ 2176826 h 2347414"/>
              <a:gd name="connsiteX61" fmla="*/ 3658678 w 12192000"/>
              <a:gd name="connsiteY61" fmla="*/ 2194523 h 2347414"/>
              <a:gd name="connsiteX62" fmla="*/ 3881317 w 12192000"/>
              <a:gd name="connsiteY62" fmla="*/ 2206491 h 2347414"/>
              <a:gd name="connsiteX63" fmla="*/ 4148916 w 12192000"/>
              <a:gd name="connsiteY63" fmla="*/ 2225081 h 2347414"/>
              <a:gd name="connsiteX64" fmla="*/ 4468337 w 12192000"/>
              <a:gd name="connsiteY64" fmla="*/ 2237813 h 2347414"/>
              <a:gd name="connsiteX65" fmla="*/ 4605375 w 12192000"/>
              <a:gd name="connsiteY65" fmla="*/ 2240232 h 2347414"/>
              <a:gd name="connsiteX66" fmla="*/ 4527647 w 12192000"/>
              <a:gd name="connsiteY66" fmla="*/ 2236412 h 2347414"/>
              <a:gd name="connsiteX67" fmla="*/ 4175589 w 12192000"/>
              <a:gd name="connsiteY67" fmla="*/ 2212985 h 2347414"/>
              <a:gd name="connsiteX68" fmla="*/ 3988255 w 12192000"/>
              <a:gd name="connsiteY68" fmla="*/ 2200253 h 2347414"/>
              <a:gd name="connsiteX69" fmla="*/ 3686492 w 12192000"/>
              <a:gd name="connsiteY69" fmla="*/ 2176062 h 2347414"/>
              <a:gd name="connsiteX70" fmla="*/ 3517320 w 12192000"/>
              <a:gd name="connsiteY70" fmla="*/ 2163330 h 2347414"/>
              <a:gd name="connsiteX71" fmla="*/ 3258357 w 12192000"/>
              <a:gd name="connsiteY71" fmla="*/ 2139519 h 2347414"/>
              <a:gd name="connsiteX72" fmla="*/ 3101506 w 12192000"/>
              <a:gd name="connsiteY72" fmla="*/ 2126787 h 2347414"/>
              <a:gd name="connsiteX73" fmla="*/ 2809395 w 12192000"/>
              <a:gd name="connsiteY73" fmla="*/ 2097502 h 2347414"/>
              <a:gd name="connsiteX74" fmla="*/ 2598566 w 12192000"/>
              <a:gd name="connsiteY74" fmla="*/ 2078532 h 2347414"/>
              <a:gd name="connsiteX75" fmla="*/ 2337444 w 12192000"/>
              <a:gd name="connsiteY75" fmla="*/ 2048611 h 2347414"/>
              <a:gd name="connsiteX76" fmla="*/ 2091054 w 12192000"/>
              <a:gd name="connsiteY76" fmla="*/ 2023146 h 2347414"/>
              <a:gd name="connsiteX77" fmla="*/ 1755761 w 12192000"/>
              <a:gd name="connsiteY77" fmla="*/ 1981384 h 2347414"/>
              <a:gd name="connsiteX78" fmla="*/ 1441169 w 12192000"/>
              <a:gd name="connsiteY78" fmla="*/ 1943824 h 2347414"/>
              <a:gd name="connsiteX79" fmla="*/ 1017607 w 12192000"/>
              <a:gd name="connsiteY79" fmla="*/ 1883345 h 2347414"/>
              <a:gd name="connsiteX80" fmla="*/ 594427 w 12192000"/>
              <a:gd name="connsiteY80" fmla="*/ 1821849 h 2347414"/>
              <a:gd name="connsiteX81" fmla="*/ 200711 w 12192000"/>
              <a:gd name="connsiteY81" fmla="*/ 1755132 h 2347414"/>
              <a:gd name="connsiteX82" fmla="*/ 0 w 12192000"/>
              <a:gd name="connsiteY82" fmla="*/ 1718743 h 23474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12192000" h="2347414">
                <a:moveTo>
                  <a:pt x="0" y="0"/>
                </a:moveTo>
                <a:lnTo>
                  <a:pt x="12192000" y="0"/>
                </a:lnTo>
                <a:lnTo>
                  <a:pt x="12192000" y="1736458"/>
                </a:lnTo>
                <a:lnTo>
                  <a:pt x="11967601" y="1784034"/>
                </a:lnTo>
                <a:cubicBezTo>
                  <a:pt x="11589888" y="1859409"/>
                  <a:pt x="11209762" y="1923961"/>
                  <a:pt x="10829000" y="1983294"/>
                </a:cubicBezTo>
                <a:lnTo>
                  <a:pt x="10743779" y="1996027"/>
                </a:lnTo>
                <a:cubicBezTo>
                  <a:pt x="10772495" y="1996778"/>
                  <a:pt x="10801211" y="1993989"/>
                  <a:pt x="10829254" y="1987751"/>
                </a:cubicBezTo>
                <a:cubicBezTo>
                  <a:pt x="10835198" y="1988337"/>
                  <a:pt x="10841180" y="1988553"/>
                  <a:pt x="10847162" y="1988388"/>
                </a:cubicBezTo>
                <a:cubicBezTo>
                  <a:pt x="11090123" y="1968907"/>
                  <a:pt x="11332703" y="1945734"/>
                  <a:pt x="11575155" y="1921415"/>
                </a:cubicBezTo>
                <a:lnTo>
                  <a:pt x="12192000" y="1851213"/>
                </a:lnTo>
                <a:lnTo>
                  <a:pt x="12192000" y="1907356"/>
                </a:lnTo>
                <a:lnTo>
                  <a:pt x="12035532" y="1927033"/>
                </a:lnTo>
                <a:cubicBezTo>
                  <a:pt x="11882793" y="1944747"/>
                  <a:pt x="11729910" y="1961077"/>
                  <a:pt x="11576932" y="1976291"/>
                </a:cubicBezTo>
                <a:cubicBezTo>
                  <a:pt x="11260690" y="2008122"/>
                  <a:pt x="10944193" y="2037279"/>
                  <a:pt x="10627316" y="2061470"/>
                </a:cubicBezTo>
                <a:cubicBezTo>
                  <a:pt x="10352985" y="2082351"/>
                  <a:pt x="10078401" y="2100431"/>
                  <a:pt x="9804196" y="2123478"/>
                </a:cubicBezTo>
                <a:cubicBezTo>
                  <a:pt x="9617118" y="2139137"/>
                  <a:pt x="9430675" y="2161674"/>
                  <a:pt x="9243851" y="2180008"/>
                </a:cubicBezTo>
                <a:cubicBezTo>
                  <a:pt x="9073157" y="2196433"/>
                  <a:pt x="8902207" y="2211966"/>
                  <a:pt x="8731259" y="2225081"/>
                </a:cubicBezTo>
                <a:cubicBezTo>
                  <a:pt x="8509507" y="2242054"/>
                  <a:pt x="8287667" y="2257586"/>
                  <a:pt x="8065752" y="2271681"/>
                </a:cubicBezTo>
                <a:cubicBezTo>
                  <a:pt x="7929984" y="2280466"/>
                  <a:pt x="7793961" y="2285814"/>
                  <a:pt x="7658065" y="2292562"/>
                </a:cubicBezTo>
                <a:cubicBezTo>
                  <a:pt x="7282640" y="2311661"/>
                  <a:pt x="6906704" y="2314208"/>
                  <a:pt x="6531024" y="2324138"/>
                </a:cubicBezTo>
                <a:cubicBezTo>
                  <a:pt x="6413417" y="2327322"/>
                  <a:pt x="6295937" y="2338399"/>
                  <a:pt x="6178331" y="2345655"/>
                </a:cubicBezTo>
                <a:cubicBezTo>
                  <a:pt x="6111271" y="2349730"/>
                  <a:pt x="6044342" y="2345655"/>
                  <a:pt x="5977282" y="2344127"/>
                </a:cubicBezTo>
                <a:cubicBezTo>
                  <a:pt x="5774073" y="2338908"/>
                  <a:pt x="5570866" y="2334960"/>
                  <a:pt x="5367658" y="2329230"/>
                </a:cubicBezTo>
                <a:cubicBezTo>
                  <a:pt x="5040746" y="2319809"/>
                  <a:pt x="4713963" y="2306274"/>
                  <a:pt x="4387306" y="2288614"/>
                </a:cubicBezTo>
                <a:cubicBezTo>
                  <a:pt x="4318342" y="2284796"/>
                  <a:pt x="4249253" y="2284286"/>
                  <a:pt x="4180287" y="2280211"/>
                </a:cubicBezTo>
                <a:cubicBezTo>
                  <a:pt x="4067634" y="2273463"/>
                  <a:pt x="3954980" y="2265060"/>
                  <a:pt x="3842199" y="2257039"/>
                </a:cubicBezTo>
                <a:cubicBezTo>
                  <a:pt x="3804988" y="2254492"/>
                  <a:pt x="3767648" y="2254620"/>
                  <a:pt x="3730309" y="2251182"/>
                </a:cubicBezTo>
                <a:cubicBezTo>
                  <a:pt x="3628704" y="2242142"/>
                  <a:pt x="3527101" y="2238449"/>
                  <a:pt x="3425496" y="2231320"/>
                </a:cubicBezTo>
                <a:cubicBezTo>
                  <a:pt x="3308906" y="2222534"/>
                  <a:pt x="3192569" y="2211330"/>
                  <a:pt x="3076106" y="2201781"/>
                </a:cubicBezTo>
                <a:cubicBezTo>
                  <a:pt x="2990757" y="2194905"/>
                  <a:pt x="2905157" y="2190067"/>
                  <a:pt x="2819682" y="2182427"/>
                </a:cubicBezTo>
                <a:cubicBezTo>
                  <a:pt x="2721507" y="2173515"/>
                  <a:pt x="2623586" y="2162311"/>
                  <a:pt x="2525539" y="2152888"/>
                </a:cubicBezTo>
                <a:cubicBezTo>
                  <a:pt x="2454289" y="2145886"/>
                  <a:pt x="2383038" y="2140920"/>
                  <a:pt x="2311915" y="2133536"/>
                </a:cubicBezTo>
                <a:cubicBezTo>
                  <a:pt x="2225933" y="2124749"/>
                  <a:pt x="2140204" y="2114182"/>
                  <a:pt x="2054223" y="2104760"/>
                </a:cubicBezTo>
                <a:cubicBezTo>
                  <a:pt x="1990719" y="2097758"/>
                  <a:pt x="1928233" y="2092028"/>
                  <a:pt x="1865367" y="2084770"/>
                </a:cubicBezTo>
                <a:cubicBezTo>
                  <a:pt x="1786622" y="2075603"/>
                  <a:pt x="1708006" y="2065545"/>
                  <a:pt x="1629263" y="2055996"/>
                </a:cubicBezTo>
                <a:cubicBezTo>
                  <a:pt x="1572492" y="2049120"/>
                  <a:pt x="1515595" y="2043264"/>
                  <a:pt x="1458823" y="2035751"/>
                </a:cubicBezTo>
                <a:cubicBezTo>
                  <a:pt x="1386303" y="2026585"/>
                  <a:pt x="1313784" y="2016780"/>
                  <a:pt x="1241390" y="2007103"/>
                </a:cubicBezTo>
                <a:lnTo>
                  <a:pt x="1047453" y="1980748"/>
                </a:lnTo>
                <a:cubicBezTo>
                  <a:pt x="969980" y="1970180"/>
                  <a:pt x="892254" y="1960377"/>
                  <a:pt x="814907" y="1949045"/>
                </a:cubicBezTo>
                <a:cubicBezTo>
                  <a:pt x="740609" y="1938094"/>
                  <a:pt x="666692" y="1925744"/>
                  <a:pt x="592649" y="1913776"/>
                </a:cubicBezTo>
                <a:cubicBezTo>
                  <a:pt x="509587" y="1900280"/>
                  <a:pt x="426653" y="1886274"/>
                  <a:pt x="343591" y="1872650"/>
                </a:cubicBezTo>
                <a:cubicBezTo>
                  <a:pt x="240972" y="1855716"/>
                  <a:pt x="138225" y="1839673"/>
                  <a:pt x="35731" y="1821722"/>
                </a:cubicBezTo>
                <a:lnTo>
                  <a:pt x="0" y="1814848"/>
                </a:lnTo>
                <a:lnTo>
                  <a:pt x="0" y="1758489"/>
                </a:lnTo>
                <a:lnTo>
                  <a:pt x="274248" y="1808735"/>
                </a:lnTo>
                <a:cubicBezTo>
                  <a:pt x="348926" y="1821467"/>
                  <a:pt x="423604" y="1832798"/>
                  <a:pt x="498157" y="1846167"/>
                </a:cubicBezTo>
                <a:cubicBezTo>
                  <a:pt x="572708" y="1859536"/>
                  <a:pt x="647896" y="1867813"/>
                  <a:pt x="722828" y="1878635"/>
                </a:cubicBezTo>
                <a:cubicBezTo>
                  <a:pt x="797762" y="1889457"/>
                  <a:pt x="874219" y="1901426"/>
                  <a:pt x="949913" y="1912375"/>
                </a:cubicBezTo>
                <a:cubicBezTo>
                  <a:pt x="1031704" y="1924343"/>
                  <a:pt x="1113496" y="1935802"/>
                  <a:pt x="1195414" y="1947516"/>
                </a:cubicBezTo>
                <a:cubicBezTo>
                  <a:pt x="1244566" y="1954519"/>
                  <a:pt x="1293589" y="1962285"/>
                  <a:pt x="1342867" y="1968397"/>
                </a:cubicBezTo>
                <a:cubicBezTo>
                  <a:pt x="1401162" y="1975656"/>
                  <a:pt x="1459712" y="1981130"/>
                  <a:pt x="1518007" y="1988006"/>
                </a:cubicBezTo>
                <a:cubicBezTo>
                  <a:pt x="1579224" y="1995263"/>
                  <a:pt x="1640186" y="2003411"/>
                  <a:pt x="1701403" y="2010669"/>
                </a:cubicBezTo>
                <a:cubicBezTo>
                  <a:pt x="1762618" y="2017926"/>
                  <a:pt x="1820279" y="2024292"/>
                  <a:pt x="1879210" y="2031167"/>
                </a:cubicBezTo>
                <a:cubicBezTo>
                  <a:pt x="1942712" y="2038425"/>
                  <a:pt x="2006214" y="2046064"/>
                  <a:pt x="2068702" y="2052940"/>
                </a:cubicBezTo>
                <a:cubicBezTo>
                  <a:pt x="2116455" y="2058160"/>
                  <a:pt x="2164335" y="2062362"/>
                  <a:pt x="2212090" y="2067583"/>
                </a:cubicBezTo>
                <a:cubicBezTo>
                  <a:pt x="2280419" y="2074967"/>
                  <a:pt x="2348493" y="2085152"/>
                  <a:pt x="2416949" y="2089609"/>
                </a:cubicBezTo>
                <a:cubicBezTo>
                  <a:pt x="2472070" y="2093302"/>
                  <a:pt x="2526936" y="2099540"/>
                  <a:pt x="2582055" y="2105397"/>
                </a:cubicBezTo>
                <a:cubicBezTo>
                  <a:pt x="2655337" y="2113291"/>
                  <a:pt x="2729001" y="2119785"/>
                  <a:pt x="2802282" y="2126405"/>
                </a:cubicBezTo>
                <a:cubicBezTo>
                  <a:pt x="2862991" y="2131753"/>
                  <a:pt x="2924207" y="2136337"/>
                  <a:pt x="2984916" y="2141684"/>
                </a:cubicBezTo>
                <a:cubicBezTo>
                  <a:pt x="3070516" y="2149324"/>
                  <a:pt x="3156373" y="2152888"/>
                  <a:pt x="3241847" y="2164094"/>
                </a:cubicBezTo>
                <a:cubicBezTo>
                  <a:pt x="3307255" y="2172624"/>
                  <a:pt x="3374060" y="2169822"/>
                  <a:pt x="3439848" y="2176826"/>
                </a:cubicBezTo>
                <a:cubicBezTo>
                  <a:pt x="3512622" y="2184592"/>
                  <a:pt x="3585777" y="2186247"/>
                  <a:pt x="3658678" y="2194523"/>
                </a:cubicBezTo>
                <a:cubicBezTo>
                  <a:pt x="3731578" y="2202800"/>
                  <a:pt x="3807019" y="2201781"/>
                  <a:pt x="3881317" y="2206491"/>
                </a:cubicBezTo>
                <a:cubicBezTo>
                  <a:pt x="3970222" y="2212094"/>
                  <a:pt x="4059124" y="2223552"/>
                  <a:pt x="4148916" y="2225081"/>
                </a:cubicBezTo>
                <a:cubicBezTo>
                  <a:pt x="4255600" y="2226736"/>
                  <a:pt x="4361779" y="2236539"/>
                  <a:pt x="4468337" y="2237813"/>
                </a:cubicBezTo>
                <a:cubicBezTo>
                  <a:pt x="4511390" y="2238577"/>
                  <a:pt x="4554190" y="2246852"/>
                  <a:pt x="4605375" y="2240232"/>
                </a:cubicBezTo>
                <a:cubicBezTo>
                  <a:pt x="4574131" y="2238704"/>
                  <a:pt x="4550762" y="2237940"/>
                  <a:pt x="4527647" y="2236412"/>
                </a:cubicBezTo>
                <a:cubicBezTo>
                  <a:pt x="4410293" y="2228773"/>
                  <a:pt x="4292942" y="2220751"/>
                  <a:pt x="4175589" y="2212985"/>
                </a:cubicBezTo>
                <a:cubicBezTo>
                  <a:pt x="4113101" y="2208783"/>
                  <a:pt x="4050615" y="2205219"/>
                  <a:pt x="3988255" y="2200253"/>
                </a:cubicBezTo>
                <a:cubicBezTo>
                  <a:pt x="3887668" y="2192487"/>
                  <a:pt x="3787079" y="2184082"/>
                  <a:pt x="3686492" y="2176062"/>
                </a:cubicBezTo>
                <a:cubicBezTo>
                  <a:pt x="3630102" y="2171605"/>
                  <a:pt x="3573711" y="2168040"/>
                  <a:pt x="3517320" y="2163330"/>
                </a:cubicBezTo>
                <a:cubicBezTo>
                  <a:pt x="3430958" y="2155689"/>
                  <a:pt x="3344721" y="2147159"/>
                  <a:pt x="3258357" y="2139519"/>
                </a:cubicBezTo>
                <a:cubicBezTo>
                  <a:pt x="3206031" y="2134809"/>
                  <a:pt x="3153705" y="2131371"/>
                  <a:pt x="3101506" y="2126787"/>
                </a:cubicBezTo>
                <a:cubicBezTo>
                  <a:pt x="3004220" y="2117365"/>
                  <a:pt x="2907061" y="2106798"/>
                  <a:pt x="2809395" y="2097502"/>
                </a:cubicBezTo>
                <a:cubicBezTo>
                  <a:pt x="2739161" y="2090628"/>
                  <a:pt x="2668673" y="2085916"/>
                  <a:pt x="2598566" y="2078532"/>
                </a:cubicBezTo>
                <a:cubicBezTo>
                  <a:pt x="2511441" y="2069365"/>
                  <a:pt x="2424569" y="2058160"/>
                  <a:pt x="2337444" y="2048611"/>
                </a:cubicBezTo>
                <a:cubicBezTo>
                  <a:pt x="2255399" y="2039699"/>
                  <a:pt x="2173099" y="2032950"/>
                  <a:pt x="2091054" y="2023146"/>
                </a:cubicBezTo>
                <a:cubicBezTo>
                  <a:pt x="1979162" y="2010414"/>
                  <a:pt x="1867524" y="1995008"/>
                  <a:pt x="1755761" y="1981384"/>
                </a:cubicBezTo>
                <a:cubicBezTo>
                  <a:pt x="1650982" y="1968652"/>
                  <a:pt x="1545821" y="1957830"/>
                  <a:pt x="1441169" y="1943824"/>
                </a:cubicBezTo>
                <a:cubicBezTo>
                  <a:pt x="1299813" y="1924980"/>
                  <a:pt x="1158837" y="1903718"/>
                  <a:pt x="1017607" y="1883345"/>
                </a:cubicBezTo>
                <a:cubicBezTo>
                  <a:pt x="876378" y="1862974"/>
                  <a:pt x="735402" y="1844003"/>
                  <a:pt x="594427" y="1821849"/>
                </a:cubicBezTo>
                <a:cubicBezTo>
                  <a:pt x="462850" y="1801222"/>
                  <a:pt x="331526" y="1778304"/>
                  <a:pt x="200711" y="1755132"/>
                </a:cubicBezTo>
                <a:lnTo>
                  <a:pt x="0" y="1718743"/>
                </a:lnTo>
                <a:close/>
              </a:path>
            </a:pathLst>
          </a:custGeom>
          <a:solidFill>
            <a:schemeClr val="accent2"/>
          </a:solidFill>
          <a:ln w="8199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01221"/>
            <a:ext cx="10515600" cy="1348065"/>
          </a:xfrm>
        </p:spPr>
        <p:txBody>
          <a:bodyPr>
            <a:normAutofit/>
          </a:bodyPr>
          <a:lstStyle/>
          <a:p>
            <a:r>
              <a:rPr lang="en-GB" sz="3600" b="1" u="sng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 a summary of your Key Findings </a:t>
            </a:r>
            <a:endParaRPr lang="en-GB" sz="36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6710" y="1554480"/>
            <a:ext cx="10515600" cy="4186201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Key Finding 1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: Basil should implement a delivery and pre-ordering system to retain and gain new customers.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Key Finding 2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: To increase footfall, Basil can introduce a loyalty card scheme. This will likely get customers to visit in-store, and more frequently.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Key Finding 3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: Although organically sourced ingredients are a core value of Basil’s Bakery, I would advise Basil to explore other suppliers with more predictable pricing. This can help Basil budget better, and in the long term can decrease costs overall.</a:t>
            </a: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Key Finding 4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: The stagnation in sales figures is due to many different factors. Implementing some of the ideas above can help increase sales and help Basil’s Bakery to continue to grow.</a:t>
            </a:r>
          </a:p>
        </p:txBody>
      </p:sp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96925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4683" y="1460365"/>
            <a:ext cx="10515600" cy="4351338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Karadzhov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V. and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Patarchanova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E., 2025. How to create the best PESTEL analysis.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Digital Research,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1(3), pp8-20.</a:t>
            </a:r>
          </a:p>
          <a:p>
            <a:pPr marL="0" indent="0" algn="just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Liliana, L., 2016, November. A new model of Ishikawa diagram for quality assessment. In </a:t>
            </a:r>
            <a:r>
              <a:rPr lang="en-GB" sz="1600" i="1" dirty="0" err="1">
                <a:latin typeface="Arial" panose="020B0604020202020204" pitchFamily="34" charset="0"/>
                <a:cs typeface="Arial" panose="020B0604020202020204" pitchFamily="34" charset="0"/>
              </a:rPr>
              <a:t>Iop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 conference series: Materials science and engineering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(Vol. 161, No. 1, p. 012099). IOP Publishing.</a:t>
            </a:r>
          </a:p>
          <a:p>
            <a:pPr marL="0" indent="0" algn="just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Melesse, T.Y. and Orru, P.F., 2025. The digital revolution in the bakery sector: Innovations, challenges, and opportunities from industry 4.0.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Foods,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14(3), p.526.</a:t>
            </a:r>
          </a:p>
          <a:p>
            <a:pPr algn="just">
              <a:buFontTx/>
              <a:buChar char="-"/>
            </a:pPr>
            <a:r>
              <a:rPr lang="en-GB" sz="1700" dirty="0" err="1">
                <a:latin typeface="Arial" panose="020B0604020202020204" pitchFamily="34" charset="0"/>
                <a:cs typeface="Arial" panose="020B0604020202020204" pitchFamily="34" charset="0"/>
              </a:rPr>
              <a:t>SafetyCulture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, (2022). </a:t>
            </a:r>
            <a:r>
              <a:rPr lang="en-GB" sz="1700" i="1" dirty="0" err="1">
                <a:latin typeface="Arial" panose="020B0604020202020204" pitchFamily="34" charset="0"/>
                <a:cs typeface="Arial" panose="020B0604020202020204" pitchFamily="34" charset="0"/>
              </a:rPr>
              <a:t>Ishkawa</a:t>
            </a:r>
            <a:r>
              <a:rPr lang="en-GB" sz="1700" i="1" dirty="0">
                <a:latin typeface="Arial" panose="020B0604020202020204" pitchFamily="34" charset="0"/>
                <a:cs typeface="Arial" panose="020B0604020202020204" pitchFamily="34" charset="0"/>
              </a:rPr>
              <a:t> Diagram: A Guide on How to Use It. 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[online] Available at: 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https://safetyculture.com/topics/Ishikawa-diagram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algn="just">
              <a:buFontTx/>
              <a:buChar char="-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Super series Solving Problems and Making Decisions (2013, page 31)</a:t>
            </a: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Virginio, C.D., Garcia, C., Cruz, A., Galon, A., Hizon, J.S., Garcia-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Vigonte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F. and Malang, B., 2022. Overcoming Challenges in Quality Service and Production of a Bakery Business: A Literature Review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. Available at SSRN 4031633.</a:t>
            </a:r>
          </a:p>
          <a:p>
            <a:pPr marL="0" indent="0" algn="just">
              <a:buNone/>
            </a:pPr>
            <a:endParaRPr lang="en-GB" sz="16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 algn="just">
              <a:buNone/>
            </a:pPr>
            <a:endParaRPr lang="en-GB" sz="16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4296" y="329184"/>
            <a:ext cx="6894576" cy="1783080"/>
          </a:xfrm>
        </p:spPr>
        <p:txBody>
          <a:bodyPr anchor="b">
            <a:normAutofit/>
          </a:bodyPr>
          <a:lstStyle/>
          <a:p>
            <a:br>
              <a:rPr lang="en-GB" sz="5400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54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38CF153-C887-FED6-02F2-1967875375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41596" r="18959" b="-2"/>
          <a:stretch>
            <a:fillRect/>
          </a:stretch>
        </p:blipFill>
        <p:spPr>
          <a:xfrm>
            <a:off x="20" y="1"/>
            <a:ext cx="4052522" cy="6858000"/>
          </a:xfrm>
          <a:custGeom>
            <a:avLst/>
            <a:gdLst/>
            <a:ahLst/>
            <a:cxnLst/>
            <a:rect l="l" t="t" r="r" b="b"/>
            <a:pathLst>
              <a:path w="4052542" h="6858000">
                <a:moveTo>
                  <a:pt x="0" y="0"/>
                </a:moveTo>
                <a:lnTo>
                  <a:pt x="4020923" y="0"/>
                </a:lnTo>
                <a:lnTo>
                  <a:pt x="4022656" y="14697"/>
                </a:lnTo>
                <a:cubicBezTo>
                  <a:pt x="4037606" y="98462"/>
                  <a:pt x="4035072" y="183369"/>
                  <a:pt x="4039126" y="267642"/>
                </a:cubicBezTo>
                <a:cubicBezTo>
                  <a:pt x="4043941" y="370699"/>
                  <a:pt x="4037860" y="474136"/>
                  <a:pt x="4035579" y="577446"/>
                </a:cubicBezTo>
                <a:cubicBezTo>
                  <a:pt x="4033805" y="665399"/>
                  <a:pt x="4025063" y="753226"/>
                  <a:pt x="4027724" y="841306"/>
                </a:cubicBezTo>
                <a:cubicBezTo>
                  <a:pt x="4027914" y="844352"/>
                  <a:pt x="4027914" y="847398"/>
                  <a:pt x="4027724" y="850444"/>
                </a:cubicBezTo>
                <a:cubicBezTo>
                  <a:pt x="4019615" y="947281"/>
                  <a:pt x="4019615" y="1044626"/>
                  <a:pt x="4027724" y="1141464"/>
                </a:cubicBezTo>
                <a:cubicBezTo>
                  <a:pt x="4030296" y="1181772"/>
                  <a:pt x="4029574" y="1222221"/>
                  <a:pt x="4025570" y="1262415"/>
                </a:cubicBezTo>
                <a:cubicBezTo>
                  <a:pt x="4021769" y="1313563"/>
                  <a:pt x="4009606" y="1365472"/>
                  <a:pt x="4018348" y="1416238"/>
                </a:cubicBezTo>
                <a:cubicBezTo>
                  <a:pt x="4024037" y="1458058"/>
                  <a:pt x="4027166" y="1500194"/>
                  <a:pt x="4027724" y="1542394"/>
                </a:cubicBezTo>
                <a:cubicBezTo>
                  <a:pt x="4032158" y="1636820"/>
                  <a:pt x="4027977" y="1731753"/>
                  <a:pt x="4026330" y="1826433"/>
                </a:cubicBezTo>
                <a:cubicBezTo>
                  <a:pt x="4024556" y="1936724"/>
                  <a:pt x="4027344" y="2047015"/>
                  <a:pt x="4018475" y="2157432"/>
                </a:cubicBezTo>
                <a:cubicBezTo>
                  <a:pt x="4013597" y="2246629"/>
                  <a:pt x="4013597" y="2336029"/>
                  <a:pt x="4018475" y="2425226"/>
                </a:cubicBezTo>
                <a:cubicBezTo>
                  <a:pt x="4020882" y="2506961"/>
                  <a:pt x="4033172" y="2587934"/>
                  <a:pt x="4031145" y="2670557"/>
                </a:cubicBezTo>
                <a:cubicBezTo>
                  <a:pt x="4028737" y="2766886"/>
                  <a:pt x="4017335" y="2862962"/>
                  <a:pt x="4020882" y="2959546"/>
                </a:cubicBezTo>
                <a:cubicBezTo>
                  <a:pt x="4022529" y="3005617"/>
                  <a:pt x="4022656" y="3051688"/>
                  <a:pt x="4023543" y="3097758"/>
                </a:cubicBezTo>
                <a:cubicBezTo>
                  <a:pt x="4024683" y="3153221"/>
                  <a:pt x="4034692" y="3208556"/>
                  <a:pt x="4029117" y="3263892"/>
                </a:cubicBezTo>
                <a:cubicBezTo>
                  <a:pt x="4019869" y="3356161"/>
                  <a:pt x="3995923" y="3446906"/>
                  <a:pt x="4010873" y="3541459"/>
                </a:cubicBezTo>
                <a:cubicBezTo>
                  <a:pt x="4019108" y="3593495"/>
                  <a:pt x="4028357" y="3645658"/>
                  <a:pt x="4033172" y="3698201"/>
                </a:cubicBezTo>
                <a:cubicBezTo>
                  <a:pt x="4037353" y="3745160"/>
                  <a:pt x="4047868" y="3792881"/>
                  <a:pt x="4039886" y="3839586"/>
                </a:cubicBezTo>
                <a:cubicBezTo>
                  <a:pt x="4033045" y="3879565"/>
                  <a:pt x="4036592" y="3919544"/>
                  <a:pt x="4031271" y="3959523"/>
                </a:cubicBezTo>
                <a:cubicBezTo>
                  <a:pt x="4024303" y="4011939"/>
                  <a:pt x="4020629" y="4065244"/>
                  <a:pt x="4015308" y="4118042"/>
                </a:cubicBezTo>
                <a:cubicBezTo>
                  <a:pt x="4010620" y="4165889"/>
                  <a:pt x="4006946" y="4213610"/>
                  <a:pt x="4019615" y="4258539"/>
                </a:cubicBezTo>
                <a:cubicBezTo>
                  <a:pt x="4050656" y="4371622"/>
                  <a:pt x="4033679" y="4484070"/>
                  <a:pt x="4022023" y="4596391"/>
                </a:cubicBezTo>
                <a:cubicBezTo>
                  <a:pt x="4016321" y="4650965"/>
                  <a:pt x="4007959" y="4708712"/>
                  <a:pt x="4020629" y="4758718"/>
                </a:cubicBezTo>
                <a:cubicBezTo>
                  <a:pt x="4043941" y="4847432"/>
                  <a:pt x="4025697" y="4931705"/>
                  <a:pt x="4015561" y="5016866"/>
                </a:cubicBezTo>
                <a:cubicBezTo>
                  <a:pt x="4003335" y="5100174"/>
                  <a:pt x="4005096" y="5184929"/>
                  <a:pt x="4020756" y="5267654"/>
                </a:cubicBezTo>
                <a:cubicBezTo>
                  <a:pt x="4033172" y="5326035"/>
                  <a:pt x="4033172" y="5385432"/>
                  <a:pt x="4034692" y="5444194"/>
                </a:cubicBezTo>
                <a:cubicBezTo>
                  <a:pt x="4035579" y="5481001"/>
                  <a:pt x="4022023" y="5518441"/>
                  <a:pt x="4013027" y="5555120"/>
                </a:cubicBezTo>
                <a:cubicBezTo>
                  <a:pt x="3996937" y="5621371"/>
                  <a:pt x="3991109" y="5688636"/>
                  <a:pt x="4013027" y="5753237"/>
                </a:cubicBezTo>
                <a:cubicBezTo>
                  <a:pt x="4043561" y="5842713"/>
                  <a:pt x="4061045" y="5932189"/>
                  <a:pt x="4048375" y="6026870"/>
                </a:cubicBezTo>
                <a:cubicBezTo>
                  <a:pt x="4041027" y="6085251"/>
                  <a:pt x="4039380" y="6144902"/>
                  <a:pt x="4028357" y="6202522"/>
                </a:cubicBezTo>
                <a:cubicBezTo>
                  <a:pt x="4010240" y="6298091"/>
                  <a:pt x="4016701" y="6393024"/>
                  <a:pt x="4031145" y="6487196"/>
                </a:cubicBezTo>
                <a:cubicBezTo>
                  <a:pt x="4041293" y="6565885"/>
                  <a:pt x="4042395" y="6645474"/>
                  <a:pt x="4034439" y="6724403"/>
                </a:cubicBezTo>
                <a:lnTo>
                  <a:pt x="402520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7" name="sketchy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2395728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6" y="2706624"/>
            <a:ext cx="6894576" cy="3483864"/>
          </a:xfrm>
        </p:spPr>
        <p:txBody>
          <a:bodyPr>
            <a:normAutofit/>
          </a:bodyPr>
          <a:lstStyle/>
          <a:p>
            <a:endParaRPr lang="en-GB" sz="2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200" b="1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F22B15A-5E01-FCA0-A9C7-30CEA8D72073}"/>
              </a:ext>
            </a:extLst>
          </p:cNvPr>
          <p:cNvSpPr txBox="1"/>
          <p:nvPr/>
        </p:nvSpPr>
        <p:spPr>
          <a:xfrm>
            <a:off x="9732673" y="6657945"/>
            <a:ext cx="245932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anakjajan.com/2015/07/23/dominique-ansel-bakery-tokyo-japan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871" y="2087592"/>
            <a:ext cx="6551427" cy="273762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FF472D76CF0A40888B78A9EA0200F3" ma:contentTypeVersion="8" ma:contentTypeDescription="Create a new document." ma:contentTypeScope="" ma:versionID="a8eac0a0cf35691c15004f0dd5bde203">
  <xsd:schema xmlns:xsd="http://www.w3.org/2001/XMLSchema" xmlns:xs="http://www.w3.org/2001/XMLSchema" xmlns:p="http://schemas.microsoft.com/office/2006/metadata/properties" xmlns:ns2="3e4d8a5d-01f3-43bc-a8af-65fd9717c730" targetNamespace="http://schemas.microsoft.com/office/2006/metadata/properties" ma:root="true" ma:fieldsID="3917609a5edacb8f5c90364ee40942c1" ns2:_="">
    <xsd:import namespace="3e4d8a5d-01f3-43bc-a8af-65fd9717c73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4d8a5d-01f3-43bc-a8af-65fd9717c73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A555A84-5542-4C22-B1A5-EDBFC0292EF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4d8a5d-01f3-43bc-a8af-65fd9717c73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F5CCAF22-9EA3-4C2F-9092-C861B73393C1}">
  <ds:schemaRefs>
    <ds:schemaRef ds:uri="http://purl.org/dc/dcmitype/"/>
    <ds:schemaRef ds:uri="http://schemas.openxmlformats.org/package/2006/metadata/core-properties"/>
    <ds:schemaRef ds:uri="http://schemas.microsoft.com/office/2006/documentManagement/types"/>
    <ds:schemaRef ds:uri="http://purl.org/dc/elements/1.1/"/>
    <ds:schemaRef ds:uri="http://purl.org/dc/terms/"/>
    <ds:schemaRef ds:uri="http://schemas.microsoft.com/office/2006/metadata/properties"/>
    <ds:schemaRef ds:uri="http://schemas.microsoft.com/office/infopath/2007/PartnerControls"/>
    <ds:schemaRef ds:uri="http://www.w3.org/XML/1998/namespace"/>
    <ds:schemaRef ds:uri="3e4d8a5d-01f3-43bc-a8af-65fd9717c730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2320</TotalTime>
  <Words>1421</Words>
  <Application>Microsoft Office PowerPoint</Application>
  <PresentationFormat>Widescreen</PresentationFormat>
  <Paragraphs>148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Calibri Light</vt:lpstr>
      <vt:lpstr>Wingdings</vt:lpstr>
      <vt:lpstr>Office Theme</vt:lpstr>
      <vt:lpstr>PowerPoint Presentation</vt:lpstr>
      <vt:lpstr>Overview of your presentation.  </vt:lpstr>
      <vt:lpstr>Provide an overview of Basil’s Bakery.  </vt:lpstr>
      <vt:lpstr>Provide an insight into the problems Basil’s Bakery are facing. </vt:lpstr>
      <vt:lpstr>Provide a critique of the PESTEL Framework  </vt:lpstr>
      <vt:lpstr> Applying the PESTEL framework   </vt:lpstr>
      <vt:lpstr>Provide a critique of the Cause-and-Effect model</vt:lpstr>
      <vt:lpstr>PowerPoint Presentation</vt:lpstr>
      <vt:lpstr>Provide a summary of your Key Findings </vt:lpstr>
      <vt:lpstr>Reference List: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1984.neelam.kaur@gmail.com</cp:lastModifiedBy>
  <cp:revision>119</cp:revision>
  <dcterms:created xsi:type="dcterms:W3CDTF">2024-01-29T11:42:05Z</dcterms:created>
  <dcterms:modified xsi:type="dcterms:W3CDTF">2026-06-15T07:57:58Z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0x0101009EFF472D76CF0A40888B78A9EA0200F3</vt:lpwstr>
  </property>
</Properties>
</file>