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7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10"/>
    <p:restoredTop sz="94628"/>
  </p:normalViewPr>
  <p:slideViewPr>
    <p:cSldViewPr snapToGrid="0">
      <p:cViewPr>
        <p:scale>
          <a:sx n="65" d="100"/>
          <a:sy n="65" d="100"/>
        </p:scale>
        <p:origin x="1008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cey Maria Cloake (2618473)" userId="fc7080e4-8a31-4ea7-83e1-db1137d7fd27" providerId="ADAL" clId="{B1D46B97-9B0A-56B1-8382-C24E7EA4008F}"/>
    <pc:docChg chg="undo custSel addSld delSld modSld modMainMaster">
      <pc:chgData name="Stacey Maria Cloake (2618473)" userId="fc7080e4-8a31-4ea7-83e1-db1137d7fd27" providerId="ADAL" clId="{B1D46B97-9B0A-56B1-8382-C24E7EA4008F}" dt="2026-10-05T00:48:52.410" v="1658" actId="20577"/>
      <pc:docMkLst>
        <pc:docMk/>
      </pc:docMkLst>
      <pc:sldChg chg="addSp delSp modSp mod setBg modClrScheme setClrOvrMap delDesignElem chgLayout modNotesTx">
        <pc:chgData name="Stacey Maria Cloake (2618473)" userId="fc7080e4-8a31-4ea7-83e1-db1137d7fd27" providerId="ADAL" clId="{B1D46B97-9B0A-56B1-8382-C24E7EA4008F}" dt="2026-10-05T00:48:52.410" v="1658" actId="20577"/>
        <pc:sldMkLst>
          <pc:docMk/>
          <pc:sldMk cId="2117911648" sldId="256"/>
        </pc:sldMkLst>
        <pc:spChg chg="mod">
          <ac:chgData name="Stacey Maria Cloake (2618473)" userId="fc7080e4-8a31-4ea7-83e1-db1137d7fd27" providerId="ADAL" clId="{B1D46B97-9B0A-56B1-8382-C24E7EA4008F}" dt="2026-10-05T00:48:12.946" v="1628" actId="26606"/>
          <ac:spMkLst>
            <pc:docMk/>
            <pc:sldMk cId="2117911648" sldId="256"/>
            <ac:spMk id="2" creationId="{3D810683-3346-BDE7-5F52-7788E8DA7E9B}"/>
          </ac:spMkLst>
        </pc:spChg>
        <pc:spChg chg="mod">
          <ac:chgData name="Stacey Maria Cloake (2618473)" userId="fc7080e4-8a31-4ea7-83e1-db1137d7fd27" providerId="ADAL" clId="{B1D46B97-9B0A-56B1-8382-C24E7EA4008F}" dt="2026-10-05T00:48:12.946" v="1628" actId="26606"/>
          <ac:spMkLst>
            <pc:docMk/>
            <pc:sldMk cId="2117911648" sldId="256"/>
            <ac:spMk id="3" creationId="{46EB88E4-582C-5045-5BED-B03FAF0B51CA}"/>
          </ac:spMkLst>
        </pc:spChg>
        <pc:spChg chg="add del mod">
          <ac:chgData name="Stacey Maria Cloake (2618473)" userId="fc7080e4-8a31-4ea7-83e1-db1137d7fd27" providerId="ADAL" clId="{B1D46B97-9B0A-56B1-8382-C24E7EA4008F}" dt="2026-10-05T00:48:52.410" v="1658" actId="20577"/>
          <ac:spMkLst>
            <pc:docMk/>
            <pc:sldMk cId="2117911648" sldId="256"/>
            <ac:spMk id="4" creationId="{907C0799-74F3-D6F9-02DF-93407F8FBE50}"/>
          </ac:spMkLst>
        </pc:spChg>
        <pc:spChg chg="add del">
          <ac:chgData name="Stacey Maria Cloake (2618473)" userId="fc7080e4-8a31-4ea7-83e1-db1137d7fd27" providerId="ADAL" clId="{B1D46B97-9B0A-56B1-8382-C24E7EA4008F}" dt="2026-10-05T00:28:33.310" v="1359" actId="26606"/>
          <ac:spMkLst>
            <pc:docMk/>
            <pc:sldMk cId="2117911648" sldId="256"/>
            <ac:spMk id="7" creationId="{4C608BEB-860E-4094-8511-78603564A75E}"/>
          </ac:spMkLst>
        </pc:spChg>
        <pc:spChg chg="add del">
          <ac:chgData name="Stacey Maria Cloake (2618473)" userId="fc7080e4-8a31-4ea7-83e1-db1137d7fd27" providerId="ADAL" clId="{B1D46B97-9B0A-56B1-8382-C24E7EA4008F}" dt="2026-10-05T00:27:15.794" v="1300" actId="26606"/>
          <ac:spMkLst>
            <pc:docMk/>
            <pc:sldMk cId="2117911648" sldId="256"/>
            <ac:spMk id="9" creationId="{4FFBEE45-F140-49D5-85EA-C78C24340B23}"/>
          </ac:spMkLst>
        </pc:spChg>
        <pc:spChg chg="add del">
          <ac:chgData name="Stacey Maria Cloake (2618473)" userId="fc7080e4-8a31-4ea7-83e1-db1137d7fd27" providerId="ADAL" clId="{B1D46B97-9B0A-56B1-8382-C24E7EA4008F}" dt="2026-10-05T00:28:44.277" v="1361" actId="26606"/>
          <ac:spMkLst>
            <pc:docMk/>
            <pc:sldMk cId="2117911648" sldId="256"/>
            <ac:spMk id="10" creationId="{2A6B319F-86FE-4754-878E-06F0804D882B}"/>
          </ac:spMkLst>
        </pc:spChg>
        <pc:spChg chg="add del">
          <ac:chgData name="Stacey Maria Cloake (2618473)" userId="fc7080e4-8a31-4ea7-83e1-db1137d7fd27" providerId="ADAL" clId="{B1D46B97-9B0A-56B1-8382-C24E7EA4008F}" dt="2026-10-05T00:27:18.726" v="1302" actId="26606"/>
          <ac:spMkLst>
            <pc:docMk/>
            <pc:sldMk cId="2117911648" sldId="256"/>
            <ac:spMk id="11" creationId="{4C5D6221-DA7B-4611-AA26-7D8E349FDE96}"/>
          </ac:spMkLst>
        </pc:spChg>
        <pc:spChg chg="add del">
          <ac:chgData name="Stacey Maria Cloake (2618473)" userId="fc7080e4-8a31-4ea7-83e1-db1137d7fd27" providerId="ADAL" clId="{B1D46B97-9B0A-56B1-8382-C24E7EA4008F}" dt="2026-10-05T00:27:18.726" v="1302" actId="26606"/>
          <ac:spMkLst>
            <pc:docMk/>
            <pc:sldMk cId="2117911648" sldId="256"/>
            <ac:spMk id="12" creationId="{1DE7243B-5109-444B-8FAF-7437C66BC0E9}"/>
          </ac:spMkLst>
        </pc:spChg>
        <pc:spChg chg="add del">
          <ac:chgData name="Stacey Maria Cloake (2618473)" userId="fc7080e4-8a31-4ea7-83e1-db1137d7fd27" providerId="ADAL" clId="{B1D46B97-9B0A-56B1-8382-C24E7EA4008F}" dt="2026-10-05T00:28:13.987" v="1355" actId="26606"/>
          <ac:spMkLst>
            <pc:docMk/>
            <pc:sldMk cId="2117911648" sldId="256"/>
            <ac:spMk id="13" creationId="{4C5D6221-DA7B-4611-AA26-7D8E349FDE96}"/>
          </ac:spMkLst>
        </pc:spChg>
        <pc:spChg chg="add del">
          <ac:chgData name="Stacey Maria Cloake (2618473)" userId="fc7080e4-8a31-4ea7-83e1-db1137d7fd27" providerId="ADAL" clId="{B1D46B97-9B0A-56B1-8382-C24E7EA4008F}" dt="2026-10-05T00:28:13.987" v="1355" actId="26606"/>
          <ac:spMkLst>
            <pc:docMk/>
            <pc:sldMk cId="2117911648" sldId="256"/>
            <ac:spMk id="14" creationId="{E35A04CF-97D4-4FF7-B359-C546B1F62E54}"/>
          </ac:spMkLst>
        </pc:spChg>
        <pc:spChg chg="add del">
          <ac:chgData name="Stacey Maria Cloake (2618473)" userId="fc7080e4-8a31-4ea7-83e1-db1137d7fd27" providerId="ADAL" clId="{B1D46B97-9B0A-56B1-8382-C24E7EA4008F}" dt="2026-10-05T00:28:13.987" v="1355" actId="26606"/>
          <ac:spMkLst>
            <pc:docMk/>
            <pc:sldMk cId="2117911648" sldId="256"/>
            <ac:spMk id="15" creationId="{1DE7243B-5109-444B-8FAF-7437C66BC0E9}"/>
          </ac:spMkLst>
        </pc:spChg>
        <pc:spChg chg="add del">
          <ac:chgData name="Stacey Maria Cloake (2618473)" userId="fc7080e4-8a31-4ea7-83e1-db1137d7fd27" providerId="ADAL" clId="{B1D46B97-9B0A-56B1-8382-C24E7EA4008F}" dt="2026-10-05T00:28:44.277" v="1361" actId="26606"/>
          <ac:spMkLst>
            <pc:docMk/>
            <pc:sldMk cId="2117911648" sldId="256"/>
            <ac:spMk id="16" creationId="{DCF7D1B5-3477-499F-ACC5-2C8B07F4EDB3}"/>
          </ac:spMkLst>
        </pc:spChg>
        <pc:spChg chg="add del">
          <ac:chgData name="Stacey Maria Cloake (2618473)" userId="fc7080e4-8a31-4ea7-83e1-db1137d7fd27" providerId="ADAL" clId="{B1D46B97-9B0A-56B1-8382-C24E7EA4008F}" dt="2026-10-05T00:33:18.389" v="1434"/>
          <ac:spMkLst>
            <pc:docMk/>
            <pc:sldMk cId="2117911648" sldId="256"/>
            <ac:spMk id="18" creationId="{8CA06CD6-90CA-4C45-856C-6771339E1E22}"/>
          </ac:spMkLst>
        </pc:spChg>
        <pc:spChg chg="add del">
          <ac:chgData name="Stacey Maria Cloake (2618473)" userId="fc7080e4-8a31-4ea7-83e1-db1137d7fd27" providerId="ADAL" clId="{B1D46B97-9B0A-56B1-8382-C24E7EA4008F}" dt="2026-10-05T00:33:36.733" v="1441" actId="26606"/>
          <ac:spMkLst>
            <pc:docMk/>
            <pc:sldMk cId="2117911648" sldId="256"/>
            <ac:spMk id="20" creationId="{907C0799-74F3-D6F9-02DF-93407F8FBE50}"/>
          </ac:spMkLst>
        </pc:spChg>
        <pc:spChg chg="add del">
          <ac:chgData name="Stacey Maria Cloake (2618473)" userId="fc7080e4-8a31-4ea7-83e1-db1137d7fd27" providerId="ADAL" clId="{B1D46B97-9B0A-56B1-8382-C24E7EA4008F}" dt="2026-10-05T00:35:17.293" v="1478" actId="26606"/>
          <ac:spMkLst>
            <pc:docMk/>
            <pc:sldMk cId="2117911648" sldId="256"/>
            <ac:spMk id="21" creationId="{E35A04CF-97D4-4FF7-B359-C546B1F62E54}"/>
          </ac:spMkLst>
        </pc:spChg>
        <pc:spChg chg="add del mod">
          <ac:chgData name="Stacey Maria Cloake (2618473)" userId="fc7080e4-8a31-4ea7-83e1-db1137d7fd27" providerId="ADAL" clId="{B1D46B97-9B0A-56B1-8382-C24E7EA4008F}" dt="2026-10-05T00:33:43.210" v="1443" actId="26606"/>
          <ac:spMkLst>
            <pc:docMk/>
            <pc:sldMk cId="2117911648" sldId="256"/>
            <ac:spMk id="22" creationId="{88A278E2-32AC-35B3-F72F-ECCE3B40A679}"/>
          </ac:spMkLst>
        </pc:spChg>
        <pc:spChg chg="add del mod">
          <ac:chgData name="Stacey Maria Cloake (2618473)" userId="fc7080e4-8a31-4ea7-83e1-db1137d7fd27" providerId="ADAL" clId="{B1D46B97-9B0A-56B1-8382-C24E7EA4008F}" dt="2026-10-05T00:33:43.210" v="1443" actId="26606"/>
          <ac:spMkLst>
            <pc:docMk/>
            <pc:sldMk cId="2117911648" sldId="256"/>
            <ac:spMk id="23" creationId="{9C9ABF06-5C40-4D61-17B6-20C5C8D31C7D}"/>
          </ac:spMkLst>
        </pc:spChg>
        <pc:spChg chg="add del">
          <ac:chgData name="Stacey Maria Cloake (2618473)" userId="fc7080e4-8a31-4ea7-83e1-db1137d7fd27" providerId="ADAL" clId="{B1D46B97-9B0A-56B1-8382-C24E7EA4008F}" dt="2026-10-05T00:33:43.210" v="1443" actId="26606"/>
          <ac:spMkLst>
            <pc:docMk/>
            <pc:sldMk cId="2117911648" sldId="256"/>
            <ac:spMk id="24" creationId="{907C0799-74F3-D6F9-02DF-93407F8FBE50}"/>
          </ac:spMkLst>
        </pc:spChg>
        <pc:spChg chg="add del">
          <ac:chgData name="Stacey Maria Cloake (2618473)" userId="fc7080e4-8a31-4ea7-83e1-db1137d7fd27" providerId="ADAL" clId="{B1D46B97-9B0A-56B1-8382-C24E7EA4008F}" dt="2026-10-05T00:35:17.293" v="1478" actId="26606"/>
          <ac:spMkLst>
            <pc:docMk/>
            <pc:sldMk cId="2117911648" sldId="256"/>
            <ac:spMk id="25" creationId="{1DE7243B-5109-444B-8FAF-7437C66BC0E9}"/>
          </ac:spMkLst>
        </pc:spChg>
        <pc:spChg chg="add del">
          <ac:chgData name="Stacey Maria Cloake (2618473)" userId="fc7080e4-8a31-4ea7-83e1-db1137d7fd27" providerId="ADAL" clId="{B1D46B97-9B0A-56B1-8382-C24E7EA4008F}" dt="2026-10-05T00:35:17.293" v="1478" actId="26606"/>
          <ac:spMkLst>
            <pc:docMk/>
            <pc:sldMk cId="2117911648" sldId="256"/>
            <ac:spMk id="27" creationId="{4C5D6221-DA7B-4611-AA26-7D8E349FDE96}"/>
          </ac:spMkLst>
        </pc:spChg>
        <pc:spChg chg="add del">
          <ac:chgData name="Stacey Maria Cloake (2618473)" userId="fc7080e4-8a31-4ea7-83e1-db1137d7fd27" providerId="ADAL" clId="{B1D46B97-9B0A-56B1-8382-C24E7EA4008F}" dt="2026-10-05T00:44:30.362" v="1575" actId="26606"/>
          <ac:spMkLst>
            <pc:docMk/>
            <pc:sldMk cId="2117911648" sldId="256"/>
            <ac:spMk id="29" creationId="{4FFBEE45-F140-49D5-85EA-C78C24340B23}"/>
          </ac:spMkLst>
        </pc:spChg>
        <pc:spChg chg="add del">
          <ac:chgData name="Stacey Maria Cloake (2618473)" userId="fc7080e4-8a31-4ea7-83e1-db1137d7fd27" providerId="ADAL" clId="{B1D46B97-9B0A-56B1-8382-C24E7EA4008F}" dt="2026-10-05T00:47:43.616" v="1624" actId="26606"/>
          <ac:spMkLst>
            <pc:docMk/>
            <pc:sldMk cId="2117911648" sldId="256"/>
            <ac:spMk id="31" creationId="{4FFBEE45-F140-49D5-85EA-C78C24340B23}"/>
          </ac:spMkLst>
        </pc:spChg>
        <pc:spChg chg="add del">
          <ac:chgData name="Stacey Maria Cloake (2618473)" userId="fc7080e4-8a31-4ea7-83e1-db1137d7fd27" providerId="ADAL" clId="{B1D46B97-9B0A-56B1-8382-C24E7EA4008F}" dt="2026-10-05T00:44:18.982" v="1572" actId="26606"/>
          <ac:spMkLst>
            <pc:docMk/>
            <pc:sldMk cId="2117911648" sldId="256"/>
            <ac:spMk id="34" creationId="{4FFBEE45-F140-49D5-85EA-C78C24340B23}"/>
          </ac:spMkLst>
        </pc:spChg>
        <pc:spChg chg="add del">
          <ac:chgData name="Stacey Maria Cloake (2618473)" userId="fc7080e4-8a31-4ea7-83e1-db1137d7fd27" providerId="ADAL" clId="{B1D46B97-9B0A-56B1-8382-C24E7EA4008F}" dt="2026-10-05T00:48:12.946" v="1628" actId="26606"/>
          <ac:spMkLst>
            <pc:docMk/>
            <pc:sldMk cId="2117911648" sldId="256"/>
            <ac:spMk id="36" creationId="{21739CA5-F0F5-48E1-8E8C-F24B71827E46}"/>
          </ac:spMkLst>
        </pc:spChg>
        <pc:spChg chg="add del">
          <ac:chgData name="Stacey Maria Cloake (2618473)" userId="fc7080e4-8a31-4ea7-83e1-db1137d7fd27" providerId="ADAL" clId="{B1D46B97-9B0A-56B1-8382-C24E7EA4008F}" dt="2026-10-05T00:48:12.946" v="1628" actId="26606"/>
          <ac:spMkLst>
            <pc:docMk/>
            <pc:sldMk cId="2117911648" sldId="256"/>
            <ac:spMk id="38" creationId="{3EAD2937-F230-41D4-B9C5-975B129BFC20}"/>
          </ac:spMkLst>
        </pc:spChg>
        <pc:spChg chg="add del">
          <ac:chgData name="Stacey Maria Cloake (2618473)" userId="fc7080e4-8a31-4ea7-83e1-db1137d7fd27" providerId="ADAL" clId="{B1D46B97-9B0A-56B1-8382-C24E7EA4008F}" dt="2026-10-05T00:48:12.946" v="1628" actId="26606"/>
          <ac:spMkLst>
            <pc:docMk/>
            <pc:sldMk cId="2117911648" sldId="256"/>
            <ac:spMk id="40" creationId="{CCD444A3-C338-4886-B7F1-4BA2AF46EB64}"/>
          </ac:spMkLst>
        </pc:spChg>
        <pc:spChg chg="add">
          <ac:chgData name="Stacey Maria Cloake (2618473)" userId="fc7080e4-8a31-4ea7-83e1-db1137d7fd27" providerId="ADAL" clId="{B1D46B97-9B0A-56B1-8382-C24E7EA4008F}" dt="2026-10-05T00:48:12.946" v="1628" actId="26606"/>
          <ac:spMkLst>
            <pc:docMk/>
            <pc:sldMk cId="2117911648" sldId="256"/>
            <ac:spMk id="45" creationId="{4FFBEE45-F140-49D5-85EA-C78C24340B23}"/>
          </ac:spMkLst>
        </pc:spChg>
        <pc:graphicFrameChg chg="add del">
          <ac:chgData name="Stacey Maria Cloake (2618473)" userId="fc7080e4-8a31-4ea7-83e1-db1137d7fd27" providerId="ADAL" clId="{B1D46B97-9B0A-56B1-8382-C24E7EA4008F}" dt="2026-10-05T00:33:34.854" v="1439" actId="26606"/>
          <ac:graphicFrameMkLst>
            <pc:docMk/>
            <pc:sldMk cId="2117911648" sldId="256"/>
            <ac:graphicFrameMk id="17" creationId="{3C806025-9B17-2E24-DAF9-CB8E9847ECE8}"/>
          </ac:graphicFrameMkLst>
        </pc:graphicFrameChg>
        <pc:graphicFrameChg chg="add del">
          <ac:chgData name="Stacey Maria Cloake (2618473)" userId="fc7080e4-8a31-4ea7-83e1-db1137d7fd27" providerId="ADAL" clId="{B1D46B97-9B0A-56B1-8382-C24E7EA4008F}" dt="2026-10-05T00:33:45.381" v="1445" actId="26606"/>
          <ac:graphicFrameMkLst>
            <pc:docMk/>
            <pc:sldMk cId="2117911648" sldId="256"/>
            <ac:graphicFrameMk id="26" creationId="{3B233AD0-E6D8-8194-0EE6-2C0632401FC3}"/>
          </ac:graphicFrameMkLst>
        </pc:graphicFrameChg>
        <pc:graphicFrameChg chg="add del">
          <ac:chgData name="Stacey Maria Cloake (2618473)" userId="fc7080e4-8a31-4ea7-83e1-db1137d7fd27" providerId="ADAL" clId="{B1D46B97-9B0A-56B1-8382-C24E7EA4008F}" dt="2026-10-05T00:34:18.924" v="1460" actId="26606"/>
          <ac:graphicFrameMkLst>
            <pc:docMk/>
            <pc:sldMk cId="2117911648" sldId="256"/>
            <ac:graphicFrameMk id="28" creationId="{0438BC5F-FD37-ADCE-907D-A67A6180C83F}"/>
          </ac:graphicFrameMkLst>
        </pc:graphicFrameChg>
        <pc:picChg chg="add del mod">
          <ac:chgData name="Stacey Maria Cloake (2618473)" userId="fc7080e4-8a31-4ea7-83e1-db1137d7fd27" providerId="ADAL" clId="{B1D46B97-9B0A-56B1-8382-C24E7EA4008F}" dt="2026-10-05T00:26:53.684" v="1298" actId="478"/>
          <ac:picMkLst>
            <pc:docMk/>
            <pc:sldMk cId="2117911648" sldId="256"/>
            <ac:picMk id="6" creationId="{99A1810E-CD8F-CDFF-BC0A-81C8DD986F53}"/>
          </ac:picMkLst>
        </pc:picChg>
        <pc:picChg chg="add del mod">
          <ac:chgData name="Stacey Maria Cloake (2618473)" userId="fc7080e4-8a31-4ea7-83e1-db1137d7fd27" providerId="ADAL" clId="{B1D46B97-9B0A-56B1-8382-C24E7EA4008F}" dt="2026-10-05T00:44:25.809" v="1574" actId="478"/>
          <ac:picMkLst>
            <pc:docMk/>
            <pc:sldMk cId="2117911648" sldId="256"/>
            <ac:picMk id="30" creationId="{AA947CBF-928D-FC57-7211-03DC22DEBFB7}"/>
          </ac:picMkLst>
        </pc:picChg>
        <pc:cxnChg chg="add del">
          <ac:chgData name="Stacey Maria Cloake (2618473)" userId="fc7080e4-8a31-4ea7-83e1-db1137d7fd27" providerId="ADAL" clId="{B1D46B97-9B0A-56B1-8382-C24E7EA4008F}" dt="2026-10-05T00:28:33.310" v="1359" actId="26606"/>
          <ac:cxnSpMkLst>
            <pc:docMk/>
            <pc:sldMk cId="2117911648" sldId="256"/>
            <ac:cxnSpMk id="8" creationId="{1F16A8D4-FE87-4604-88B2-394B5D1EB437}"/>
          </ac:cxnSpMkLst>
        </pc:cxnChg>
        <pc:cxnChg chg="add del">
          <ac:chgData name="Stacey Maria Cloake (2618473)" userId="fc7080e4-8a31-4ea7-83e1-db1137d7fd27" providerId="ADAL" clId="{B1D46B97-9B0A-56B1-8382-C24E7EA4008F}" dt="2026-10-05T00:33:18.389" v="1434"/>
          <ac:cxnSpMkLst>
            <pc:docMk/>
            <pc:sldMk cId="2117911648" sldId="256"/>
            <ac:cxnSpMk id="19" creationId="{5021601D-2758-4B15-A31C-FDA184C51B3A}"/>
          </ac:cxnSpMkLst>
        </pc:cxnChg>
      </pc:sldChg>
      <pc:sldChg chg="addSp delSp modSp mod setBg delDesignElem">
        <pc:chgData name="Stacey Maria Cloake (2618473)" userId="fc7080e4-8a31-4ea7-83e1-db1137d7fd27" providerId="ADAL" clId="{B1D46B97-9B0A-56B1-8382-C24E7EA4008F}" dt="2026-10-05T00:47:55.823" v="1627" actId="26606"/>
        <pc:sldMkLst>
          <pc:docMk/>
          <pc:sldMk cId="2382017442" sldId="257"/>
        </pc:sldMkLst>
        <pc:spChg chg="mod ord">
          <ac:chgData name="Stacey Maria Cloake (2618473)" userId="fc7080e4-8a31-4ea7-83e1-db1137d7fd27" providerId="ADAL" clId="{B1D46B97-9B0A-56B1-8382-C24E7EA4008F}" dt="2026-10-05T00:47:55.823" v="1627" actId="26606"/>
          <ac:spMkLst>
            <pc:docMk/>
            <pc:sldMk cId="2382017442" sldId="257"/>
            <ac:spMk id="2" creationId="{CDDE450D-7485-C607-57DF-60EB7A06EE38}"/>
          </ac:spMkLst>
        </pc:spChg>
        <pc:spChg chg="del mod">
          <ac:chgData name="Stacey Maria Cloake (2618473)" userId="fc7080e4-8a31-4ea7-83e1-db1137d7fd27" providerId="ADAL" clId="{B1D46B97-9B0A-56B1-8382-C24E7EA4008F}" dt="2026-10-04T23:44:26.584" v="569" actId="478"/>
          <ac:spMkLst>
            <pc:docMk/>
            <pc:sldMk cId="2382017442" sldId="257"/>
            <ac:spMk id="11" creationId="{04F58B54-313F-141E-0ED9-2A3C75690972}"/>
          </ac:spMkLst>
        </pc:spChg>
        <pc:spChg chg="del mod">
          <ac:chgData name="Stacey Maria Cloake (2618473)" userId="fc7080e4-8a31-4ea7-83e1-db1137d7fd27" providerId="ADAL" clId="{B1D46B97-9B0A-56B1-8382-C24E7EA4008F}" dt="2026-10-05T00:30:09.938" v="1379" actId="26606"/>
          <ac:spMkLst>
            <pc:docMk/>
            <pc:sldMk cId="2382017442" sldId="257"/>
            <ac:spMk id="12" creationId="{CBF648B9-A5C4-D0EA-8321-88A4A219C859}"/>
          </ac:spMkLst>
        </pc:spChg>
        <pc:spChg chg="add del">
          <ac:chgData name="Stacey Maria Cloake (2618473)" userId="fc7080e4-8a31-4ea7-83e1-db1137d7fd27" providerId="ADAL" clId="{B1D46B97-9B0A-56B1-8382-C24E7EA4008F}" dt="2026-10-05T00:33:18.389" v="1434"/>
          <ac:spMkLst>
            <pc:docMk/>
            <pc:sldMk cId="2382017442" sldId="257"/>
            <ac:spMk id="17" creationId="{2EB492CD-616E-47F8-933B-5E2D952A0593}"/>
          </ac:spMkLst>
        </pc:spChg>
        <pc:spChg chg="add del">
          <ac:chgData name="Stacey Maria Cloake (2618473)" userId="fc7080e4-8a31-4ea7-83e1-db1137d7fd27" providerId="ADAL" clId="{B1D46B97-9B0A-56B1-8382-C24E7EA4008F}" dt="2026-10-05T00:33:18.389" v="1434"/>
          <ac:spMkLst>
            <pc:docMk/>
            <pc:sldMk cId="2382017442" sldId="257"/>
            <ac:spMk id="19" creationId="{59383CF9-23B5-4335-9B21-1791C4CF1C75}"/>
          </ac:spMkLst>
        </pc:spChg>
        <pc:spChg chg="add del">
          <ac:chgData name="Stacey Maria Cloake (2618473)" userId="fc7080e4-8a31-4ea7-83e1-db1137d7fd27" providerId="ADAL" clId="{B1D46B97-9B0A-56B1-8382-C24E7EA4008F}" dt="2026-10-05T00:33:18.389" v="1434"/>
          <ac:spMkLst>
            <pc:docMk/>
            <pc:sldMk cId="2382017442" sldId="257"/>
            <ac:spMk id="21" creationId="{0007FE00-9498-4706-B255-6437B0252C02}"/>
          </ac:spMkLst>
        </pc:spChg>
        <pc:spChg chg="add del">
          <ac:chgData name="Stacey Maria Cloake (2618473)" userId="fc7080e4-8a31-4ea7-83e1-db1137d7fd27" providerId="ADAL" clId="{B1D46B97-9B0A-56B1-8382-C24E7EA4008F}" dt="2026-10-05T00:47:55.804" v="1626" actId="26606"/>
          <ac:spMkLst>
            <pc:docMk/>
            <pc:sldMk cId="2382017442" sldId="257"/>
            <ac:spMk id="28" creationId="{B50AB553-2A96-4A92-96F2-93548E096954}"/>
          </ac:spMkLst>
        </pc:spChg>
        <pc:spChg chg="add">
          <ac:chgData name="Stacey Maria Cloake (2618473)" userId="fc7080e4-8a31-4ea7-83e1-db1137d7fd27" providerId="ADAL" clId="{B1D46B97-9B0A-56B1-8382-C24E7EA4008F}" dt="2026-10-05T00:47:55.823" v="1627" actId="26606"/>
          <ac:spMkLst>
            <pc:docMk/>
            <pc:sldMk cId="2382017442" sldId="257"/>
            <ac:spMk id="30" creationId="{5DA32751-37A2-45C0-BE94-63D375E27003}"/>
          </ac:spMkLst>
        </pc:spChg>
        <pc:spChg chg="add">
          <ac:chgData name="Stacey Maria Cloake (2618473)" userId="fc7080e4-8a31-4ea7-83e1-db1137d7fd27" providerId="ADAL" clId="{B1D46B97-9B0A-56B1-8382-C24E7EA4008F}" dt="2026-10-05T00:47:55.823" v="1627" actId="26606"/>
          <ac:spMkLst>
            <pc:docMk/>
            <pc:sldMk cId="2382017442" sldId="257"/>
            <ac:spMk id="31" creationId="{FFB60E8C-7224-44A4-87A0-46A1711DD2ED}"/>
          </ac:spMkLst>
        </pc:spChg>
        <pc:spChg chg="add">
          <ac:chgData name="Stacey Maria Cloake (2618473)" userId="fc7080e4-8a31-4ea7-83e1-db1137d7fd27" providerId="ADAL" clId="{B1D46B97-9B0A-56B1-8382-C24E7EA4008F}" dt="2026-10-05T00:47:55.823" v="1627" actId="26606"/>
          <ac:spMkLst>
            <pc:docMk/>
            <pc:sldMk cId="2382017442" sldId="257"/>
            <ac:spMk id="32" creationId="{E659831F-0D9A-4C63-9EBB-8435B85A440F}"/>
          </ac:spMkLst>
        </pc:spChg>
        <pc:spChg chg="add">
          <ac:chgData name="Stacey Maria Cloake (2618473)" userId="fc7080e4-8a31-4ea7-83e1-db1137d7fd27" providerId="ADAL" clId="{B1D46B97-9B0A-56B1-8382-C24E7EA4008F}" dt="2026-10-05T00:47:55.823" v="1627" actId="26606"/>
          <ac:spMkLst>
            <pc:docMk/>
            <pc:sldMk cId="2382017442" sldId="257"/>
            <ac:spMk id="34" creationId="{5A55FBCD-CD42-40F5-8A1B-3203F9CAEEAA}"/>
          </ac:spMkLst>
        </pc:spChg>
        <pc:graphicFrameChg chg="add mod modGraphic">
          <ac:chgData name="Stacey Maria Cloake (2618473)" userId="fc7080e4-8a31-4ea7-83e1-db1137d7fd27" providerId="ADAL" clId="{B1D46B97-9B0A-56B1-8382-C24E7EA4008F}" dt="2026-10-05T00:47:55.823" v="1627" actId="26606"/>
          <ac:graphicFrameMkLst>
            <pc:docMk/>
            <pc:sldMk cId="2382017442" sldId="257"/>
            <ac:graphicFrameMk id="23" creationId="{B7E09726-65D0-7F99-EEB1-43E07CCECB39}"/>
          </ac:graphicFrameMkLst>
        </pc:graphicFrameChg>
        <pc:picChg chg="mod">
          <ac:chgData name="Stacey Maria Cloake (2618473)" userId="fc7080e4-8a31-4ea7-83e1-db1137d7fd27" providerId="ADAL" clId="{B1D46B97-9B0A-56B1-8382-C24E7EA4008F}" dt="2026-10-05T00:47:55.823" v="1627" actId="26606"/>
          <ac:picMkLst>
            <pc:docMk/>
            <pc:sldMk cId="2382017442" sldId="257"/>
            <ac:picMk id="10" creationId="{9EE48DA4-A081-0141-2DBC-ED4BACDD6B29}"/>
          </ac:picMkLst>
        </pc:picChg>
      </pc:sldChg>
      <pc:sldChg chg="addSp delSp modSp mod setBg delDesignElem">
        <pc:chgData name="Stacey Maria Cloake (2618473)" userId="fc7080e4-8a31-4ea7-83e1-db1137d7fd27" providerId="ADAL" clId="{B1D46B97-9B0A-56B1-8382-C24E7EA4008F}" dt="2026-10-05T00:38:39.548" v="1512" actId="26606"/>
        <pc:sldMkLst>
          <pc:docMk/>
          <pc:sldMk cId="974633120" sldId="258"/>
        </pc:sldMkLst>
        <pc:spChg chg="mod">
          <ac:chgData name="Stacey Maria Cloake (2618473)" userId="fc7080e4-8a31-4ea7-83e1-db1137d7fd27" providerId="ADAL" clId="{B1D46B97-9B0A-56B1-8382-C24E7EA4008F}" dt="2026-10-05T00:38:39.548" v="1512" actId="26606"/>
          <ac:spMkLst>
            <pc:docMk/>
            <pc:sldMk cId="974633120" sldId="258"/>
            <ac:spMk id="2" creationId="{26C0D8A3-3DD7-045A-4A28-A059070A4CAE}"/>
          </ac:spMkLst>
        </pc:spChg>
        <pc:spChg chg="add del mod">
          <ac:chgData name="Stacey Maria Cloake (2618473)" userId="fc7080e4-8a31-4ea7-83e1-db1137d7fd27" providerId="ADAL" clId="{B1D46B97-9B0A-56B1-8382-C24E7EA4008F}" dt="2026-10-05T00:30:02.151" v="1378" actId="26606"/>
          <ac:spMkLst>
            <pc:docMk/>
            <pc:sldMk cId="974633120" sldId="258"/>
            <ac:spMk id="21" creationId="{BED37797-6374-223C-1D7E-24A96871816D}"/>
          </ac:spMkLst>
        </pc:spChg>
        <pc:spChg chg="mod">
          <ac:chgData name="Stacey Maria Cloake (2618473)" userId="fc7080e4-8a31-4ea7-83e1-db1137d7fd27" providerId="ADAL" clId="{B1D46B97-9B0A-56B1-8382-C24E7EA4008F}" dt="2026-10-05T00:29:06.023" v="1366" actId="26606"/>
          <ac:spMkLst>
            <pc:docMk/>
            <pc:sldMk cId="974633120" sldId="258"/>
            <ac:spMk id="23" creationId="{0958232D-5BA3-BEFA-2C71-C5EF69EA033F}"/>
          </ac:spMkLst>
        </pc:spChg>
        <pc:spChg chg="mod">
          <ac:chgData name="Stacey Maria Cloake (2618473)" userId="fc7080e4-8a31-4ea7-83e1-db1137d7fd27" providerId="ADAL" clId="{B1D46B97-9B0A-56B1-8382-C24E7EA4008F}" dt="2026-10-05T00:29:06.023" v="1366" actId="26606"/>
          <ac:spMkLst>
            <pc:docMk/>
            <pc:sldMk cId="974633120" sldId="258"/>
            <ac:spMk id="25" creationId="{744A94B4-B3AB-1BB6-05D6-A9A702E9AE73}"/>
          </ac:spMkLst>
        </pc:spChg>
        <pc:spChg chg="add del mod">
          <ac:chgData name="Stacey Maria Cloake (2618473)" userId="fc7080e4-8a31-4ea7-83e1-db1137d7fd27" providerId="ADAL" clId="{B1D46B97-9B0A-56B1-8382-C24E7EA4008F}" dt="2026-10-05T00:00:51.017" v="740" actId="478"/>
          <ac:spMkLst>
            <pc:docMk/>
            <pc:sldMk cId="974633120" sldId="258"/>
            <ac:spMk id="28" creationId="{76936F33-FE9D-7DE3-6A23-C73500CBC719}"/>
          </ac:spMkLst>
        </pc:spChg>
        <pc:spChg chg="add del">
          <ac:chgData name="Stacey Maria Cloake (2618473)" userId="fc7080e4-8a31-4ea7-83e1-db1137d7fd27" providerId="ADAL" clId="{B1D46B97-9B0A-56B1-8382-C24E7EA4008F}" dt="2026-10-05T00:30:02.151" v="1378" actId="26606"/>
          <ac:spMkLst>
            <pc:docMk/>
            <pc:sldMk cId="974633120" sldId="258"/>
            <ac:spMk id="30" creationId="{C2554CA6-288E-4202-BC52-2E5A8F0C0AED}"/>
          </ac:spMkLst>
        </pc:spChg>
        <pc:spChg chg="add del">
          <ac:chgData name="Stacey Maria Cloake (2618473)" userId="fc7080e4-8a31-4ea7-83e1-db1137d7fd27" providerId="ADAL" clId="{B1D46B97-9B0A-56B1-8382-C24E7EA4008F}" dt="2026-10-05T00:29:06.012" v="1365" actId="26606"/>
          <ac:spMkLst>
            <pc:docMk/>
            <pc:sldMk cId="974633120" sldId="258"/>
            <ac:spMk id="31" creationId="{C0763A76-9F1C-4FC5-82B7-DD475DA461B2}"/>
          </ac:spMkLst>
        </pc:spChg>
        <pc:spChg chg="add del">
          <ac:chgData name="Stacey Maria Cloake (2618473)" userId="fc7080e4-8a31-4ea7-83e1-db1137d7fd27" providerId="ADAL" clId="{B1D46B97-9B0A-56B1-8382-C24E7EA4008F}" dt="2026-10-05T00:30:02.151" v="1378" actId="26606"/>
          <ac:spMkLst>
            <pc:docMk/>
            <pc:sldMk cId="974633120" sldId="258"/>
            <ac:spMk id="32" creationId="{B10BB131-AC8E-4A8E-A5D1-36260F720C3B}"/>
          </ac:spMkLst>
        </pc:spChg>
        <pc:spChg chg="add del">
          <ac:chgData name="Stacey Maria Cloake (2618473)" userId="fc7080e4-8a31-4ea7-83e1-db1137d7fd27" providerId="ADAL" clId="{B1D46B97-9B0A-56B1-8382-C24E7EA4008F}" dt="2026-10-05T00:29:06.012" v="1365" actId="26606"/>
          <ac:spMkLst>
            <pc:docMk/>
            <pc:sldMk cId="974633120" sldId="258"/>
            <ac:spMk id="33" creationId="{E81BF4F6-F2CF-4984-9D14-D6966D92F99F}"/>
          </ac:spMkLst>
        </pc:spChg>
        <pc:spChg chg="add del">
          <ac:chgData name="Stacey Maria Cloake (2618473)" userId="fc7080e4-8a31-4ea7-83e1-db1137d7fd27" providerId="ADAL" clId="{B1D46B97-9B0A-56B1-8382-C24E7EA4008F}" dt="2026-10-05T00:30:02.151" v="1378" actId="26606"/>
          <ac:spMkLst>
            <pc:docMk/>
            <pc:sldMk cId="974633120" sldId="258"/>
            <ac:spMk id="34" creationId="{5B7778FC-632E-4DCA-A7CB-0D7731CCF970}"/>
          </ac:spMkLst>
        </pc:spChg>
        <pc:spChg chg="add del">
          <ac:chgData name="Stacey Maria Cloake (2618473)" userId="fc7080e4-8a31-4ea7-83e1-db1137d7fd27" providerId="ADAL" clId="{B1D46B97-9B0A-56B1-8382-C24E7EA4008F}" dt="2026-10-05T00:30:02.151" v="1378" actId="26606"/>
          <ac:spMkLst>
            <pc:docMk/>
            <pc:sldMk cId="974633120" sldId="258"/>
            <ac:spMk id="36" creationId="{FA23A907-97FB-4A8F-880A-DD77401C4296}"/>
          </ac:spMkLst>
        </pc:spChg>
        <pc:spChg chg="add del">
          <ac:chgData name="Stacey Maria Cloake (2618473)" userId="fc7080e4-8a31-4ea7-83e1-db1137d7fd27" providerId="ADAL" clId="{B1D46B97-9B0A-56B1-8382-C24E7EA4008F}" dt="2026-10-05T00:30:02.141" v="1377" actId="26606"/>
          <ac:spMkLst>
            <pc:docMk/>
            <pc:sldMk cId="974633120" sldId="258"/>
            <ac:spMk id="41" creationId="{1BB867FF-FC45-48F7-8104-F89BE54909F1}"/>
          </ac:spMkLst>
        </pc:spChg>
        <pc:spChg chg="add del">
          <ac:chgData name="Stacey Maria Cloake (2618473)" userId="fc7080e4-8a31-4ea7-83e1-db1137d7fd27" providerId="ADAL" clId="{B1D46B97-9B0A-56B1-8382-C24E7EA4008F}" dt="2026-10-05T00:29:53.927" v="1375" actId="26606"/>
          <ac:spMkLst>
            <pc:docMk/>
            <pc:sldMk cId="974633120" sldId="258"/>
            <ac:spMk id="42" creationId="{9F7D5CDA-D291-4307-BF55-1381FED29634}"/>
          </ac:spMkLst>
        </pc:spChg>
        <pc:spChg chg="add del">
          <ac:chgData name="Stacey Maria Cloake (2618473)" userId="fc7080e4-8a31-4ea7-83e1-db1137d7fd27" providerId="ADAL" clId="{B1D46B97-9B0A-56B1-8382-C24E7EA4008F}" dt="2026-10-05T00:29:49.545" v="1373" actId="26606"/>
          <ac:spMkLst>
            <pc:docMk/>
            <pc:sldMk cId="974633120" sldId="258"/>
            <ac:spMk id="43" creationId="{B50AB553-2A96-4A92-96F2-93548E096954}"/>
          </ac:spMkLst>
        </pc:spChg>
        <pc:spChg chg="add del">
          <ac:chgData name="Stacey Maria Cloake (2618473)" userId="fc7080e4-8a31-4ea7-83e1-db1137d7fd27" providerId="ADAL" clId="{B1D46B97-9B0A-56B1-8382-C24E7EA4008F}" dt="2026-10-05T00:33:18.389" v="1434"/>
          <ac:spMkLst>
            <pc:docMk/>
            <pc:sldMk cId="974633120" sldId="258"/>
            <ac:spMk id="44" creationId="{E81BF4F6-F2CF-4984-9D14-D6966D92F99F}"/>
          </ac:spMkLst>
        </pc:spChg>
        <pc:spChg chg="add del">
          <ac:chgData name="Stacey Maria Cloake (2618473)" userId="fc7080e4-8a31-4ea7-83e1-db1137d7fd27" providerId="ADAL" clId="{B1D46B97-9B0A-56B1-8382-C24E7EA4008F}" dt="2026-10-05T00:29:53.927" v="1375" actId="26606"/>
          <ac:spMkLst>
            <pc:docMk/>
            <pc:sldMk cId="974633120" sldId="258"/>
            <ac:spMk id="45" creationId="{BED37797-6374-223C-1D7E-24A96871816D}"/>
          </ac:spMkLst>
        </pc:spChg>
        <pc:spChg chg="add del">
          <ac:chgData name="Stacey Maria Cloake (2618473)" userId="fc7080e4-8a31-4ea7-83e1-db1137d7fd27" providerId="ADAL" clId="{B1D46B97-9B0A-56B1-8382-C24E7EA4008F}" dt="2026-10-05T00:30:02.141" v="1377" actId="26606"/>
          <ac:spMkLst>
            <pc:docMk/>
            <pc:sldMk cId="974633120" sldId="258"/>
            <ac:spMk id="48" creationId="{8BB56887-D0D5-4F0C-9E19-7247EB83C8B7}"/>
          </ac:spMkLst>
        </pc:spChg>
        <pc:spChg chg="add del">
          <ac:chgData name="Stacey Maria Cloake (2618473)" userId="fc7080e4-8a31-4ea7-83e1-db1137d7fd27" providerId="ADAL" clId="{B1D46B97-9B0A-56B1-8382-C24E7EA4008F}" dt="2026-10-05T00:30:02.141" v="1377" actId="26606"/>
          <ac:spMkLst>
            <pc:docMk/>
            <pc:sldMk cId="974633120" sldId="258"/>
            <ac:spMk id="49" creationId="{081E4A58-353D-44AE-B2FC-2A74E2E400F7}"/>
          </ac:spMkLst>
        </pc:spChg>
        <pc:spChg chg="add del">
          <ac:chgData name="Stacey Maria Cloake (2618473)" userId="fc7080e4-8a31-4ea7-83e1-db1137d7fd27" providerId="ADAL" clId="{B1D46B97-9B0A-56B1-8382-C24E7EA4008F}" dt="2026-10-05T00:30:02.141" v="1377" actId="26606"/>
          <ac:spMkLst>
            <pc:docMk/>
            <pc:sldMk cId="974633120" sldId="258"/>
            <ac:spMk id="50" creationId="{BED37797-6374-223C-1D7E-24A96871816D}"/>
          </ac:spMkLst>
        </pc:spChg>
        <pc:spChg chg="add del">
          <ac:chgData name="Stacey Maria Cloake (2618473)" userId="fc7080e4-8a31-4ea7-83e1-db1137d7fd27" providerId="ADAL" clId="{B1D46B97-9B0A-56B1-8382-C24E7EA4008F}" dt="2026-10-05T00:33:18.389" v="1434"/>
          <ac:spMkLst>
            <pc:docMk/>
            <pc:sldMk cId="974633120" sldId="258"/>
            <ac:spMk id="52" creationId="{C0763A76-9F1C-4FC5-82B7-DD475DA461B2}"/>
          </ac:spMkLst>
        </pc:spChg>
        <pc:spChg chg="add mod">
          <ac:chgData name="Stacey Maria Cloake (2618473)" userId="fc7080e4-8a31-4ea7-83e1-db1137d7fd27" providerId="ADAL" clId="{B1D46B97-9B0A-56B1-8382-C24E7EA4008F}" dt="2026-10-05T00:38:39.548" v="1512" actId="26606"/>
          <ac:spMkLst>
            <pc:docMk/>
            <pc:sldMk cId="974633120" sldId="258"/>
            <ac:spMk id="53" creationId="{BED37797-6374-223C-1D7E-24A96871816D}"/>
          </ac:spMkLst>
        </pc:spChg>
        <pc:spChg chg="add">
          <ac:chgData name="Stacey Maria Cloake (2618473)" userId="fc7080e4-8a31-4ea7-83e1-db1137d7fd27" providerId="ADAL" clId="{B1D46B97-9B0A-56B1-8382-C24E7EA4008F}" dt="2026-10-05T00:38:39.548" v="1512" actId="26606"/>
          <ac:spMkLst>
            <pc:docMk/>
            <pc:sldMk cId="974633120" sldId="258"/>
            <ac:spMk id="58" creationId="{100EDD19-6802-4EC3-95CE-CFFAB042CFD6}"/>
          </ac:spMkLst>
        </pc:spChg>
        <pc:spChg chg="add">
          <ac:chgData name="Stacey Maria Cloake (2618473)" userId="fc7080e4-8a31-4ea7-83e1-db1137d7fd27" providerId="ADAL" clId="{B1D46B97-9B0A-56B1-8382-C24E7EA4008F}" dt="2026-10-05T00:38:39.548" v="1512" actId="26606"/>
          <ac:spMkLst>
            <pc:docMk/>
            <pc:sldMk cId="974633120" sldId="258"/>
            <ac:spMk id="60" creationId="{DB17E863-922E-4C26-BD64-E8FD41D28661}"/>
          </ac:spMkLst>
        </pc:spChg>
        <pc:graphicFrameChg chg="add del">
          <ac:chgData name="Stacey Maria Cloake (2618473)" userId="fc7080e4-8a31-4ea7-83e1-db1137d7fd27" providerId="ADAL" clId="{B1D46B97-9B0A-56B1-8382-C24E7EA4008F}" dt="2026-10-05T00:29:49.545" v="1373" actId="26606"/>
          <ac:graphicFrameMkLst>
            <pc:docMk/>
            <pc:sldMk cId="974633120" sldId="258"/>
            <ac:graphicFrameMk id="38" creationId="{B2273D6A-DB08-BB6B-15D8-428C9E917C2B}"/>
          </ac:graphicFrameMkLst>
        </pc:graphicFrameChg>
        <pc:picChg chg="add del">
          <ac:chgData name="Stacey Maria Cloake (2618473)" userId="fc7080e4-8a31-4ea7-83e1-db1137d7fd27" providerId="ADAL" clId="{B1D46B97-9B0A-56B1-8382-C24E7EA4008F}" dt="2026-10-05T00:29:06.012" v="1365" actId="26606"/>
          <ac:picMkLst>
            <pc:docMk/>
            <pc:sldMk cId="974633120" sldId="258"/>
            <ac:picMk id="27" creationId="{565F078B-C768-D55A-072A-9F91B8FFC7F6}"/>
          </ac:picMkLst>
        </pc:picChg>
        <pc:picChg chg="add del">
          <ac:chgData name="Stacey Maria Cloake (2618473)" userId="fc7080e4-8a31-4ea7-83e1-db1137d7fd27" providerId="ADAL" clId="{B1D46B97-9B0A-56B1-8382-C24E7EA4008F}" dt="2026-10-05T00:29:49.545" v="1373" actId="26606"/>
          <ac:picMkLst>
            <pc:docMk/>
            <pc:sldMk cId="974633120" sldId="258"/>
            <ac:picMk id="39" creationId="{E2B40C20-8853-6F3B-63CE-C557A73185FD}"/>
          </ac:picMkLst>
        </pc:picChg>
        <pc:picChg chg="add del">
          <ac:chgData name="Stacey Maria Cloake (2618473)" userId="fc7080e4-8a31-4ea7-83e1-db1137d7fd27" providerId="ADAL" clId="{B1D46B97-9B0A-56B1-8382-C24E7EA4008F}" dt="2026-10-05T00:29:53.927" v="1375" actId="26606"/>
          <ac:picMkLst>
            <pc:docMk/>
            <pc:sldMk cId="974633120" sldId="258"/>
            <ac:picMk id="46" creationId="{D0C49A5B-0159-FDB5-8188-D6F64FE3B0B0}"/>
          </ac:picMkLst>
        </pc:picChg>
        <pc:picChg chg="add del">
          <ac:chgData name="Stacey Maria Cloake (2618473)" userId="fc7080e4-8a31-4ea7-83e1-db1137d7fd27" providerId="ADAL" clId="{B1D46B97-9B0A-56B1-8382-C24E7EA4008F}" dt="2026-10-05T00:38:32.538" v="1511" actId="478"/>
          <ac:picMkLst>
            <pc:docMk/>
            <pc:sldMk cId="974633120" sldId="258"/>
            <ac:picMk id="54" creationId="{08FC8B4A-4807-8840-AE99-7E49FE823837}"/>
          </ac:picMkLst>
        </pc:picChg>
      </pc:sldChg>
      <pc:sldChg chg="addSp delSp modSp mod delDesignElem">
        <pc:chgData name="Stacey Maria Cloake (2618473)" userId="fc7080e4-8a31-4ea7-83e1-db1137d7fd27" providerId="ADAL" clId="{B1D46B97-9B0A-56B1-8382-C24E7EA4008F}" dt="2026-10-05T00:38:20.252" v="1510" actId="26606"/>
        <pc:sldMkLst>
          <pc:docMk/>
          <pc:sldMk cId="546960749" sldId="259"/>
        </pc:sldMkLst>
        <pc:spChg chg="mod">
          <ac:chgData name="Stacey Maria Cloake (2618473)" userId="fc7080e4-8a31-4ea7-83e1-db1137d7fd27" providerId="ADAL" clId="{B1D46B97-9B0A-56B1-8382-C24E7EA4008F}" dt="2026-10-05T00:38:20.252" v="1510" actId="26606"/>
          <ac:spMkLst>
            <pc:docMk/>
            <pc:sldMk cId="546960749" sldId="259"/>
            <ac:spMk id="2" creationId="{D8AA88B2-B166-5895-507D-3158E7CAFD11}"/>
          </ac:spMkLst>
        </pc:spChg>
        <pc:spChg chg="del mod">
          <ac:chgData name="Stacey Maria Cloake (2618473)" userId="fc7080e4-8a31-4ea7-83e1-db1137d7fd27" providerId="ADAL" clId="{B1D46B97-9B0A-56B1-8382-C24E7EA4008F}" dt="2026-10-05T00:29:31.504" v="1371" actId="26606"/>
          <ac:spMkLst>
            <pc:docMk/>
            <pc:sldMk cId="546960749" sldId="259"/>
            <ac:spMk id="3" creationId="{6FAF9D36-FCF6-6163-B445-262E31739959}"/>
          </ac:spMkLst>
        </pc:spChg>
        <pc:spChg chg="add del">
          <ac:chgData name="Stacey Maria Cloake (2618473)" userId="fc7080e4-8a31-4ea7-83e1-db1137d7fd27" providerId="ADAL" clId="{B1D46B97-9B0A-56B1-8382-C24E7EA4008F}" dt="2026-10-05T00:28:18.980" v="1357"/>
          <ac:spMkLst>
            <pc:docMk/>
            <pc:sldMk cId="546960749" sldId="259"/>
            <ac:spMk id="9" creationId="{7FF47CB7-972F-479F-A36D-9E72D26EC8DA}"/>
          </ac:spMkLst>
        </pc:spChg>
        <pc:spChg chg="add del">
          <ac:chgData name="Stacey Maria Cloake (2618473)" userId="fc7080e4-8a31-4ea7-83e1-db1137d7fd27" providerId="ADAL" clId="{B1D46B97-9B0A-56B1-8382-C24E7EA4008F}" dt="2026-10-05T00:29:25.409" v="1368" actId="26606"/>
          <ac:spMkLst>
            <pc:docMk/>
            <pc:sldMk cId="546960749" sldId="259"/>
            <ac:spMk id="10" creationId="{EDDBB197-D710-4A4F-A9CA-FD2177498BE8}"/>
          </ac:spMkLst>
        </pc:spChg>
        <pc:spChg chg="add del">
          <ac:chgData name="Stacey Maria Cloake (2618473)" userId="fc7080e4-8a31-4ea7-83e1-db1137d7fd27" providerId="ADAL" clId="{B1D46B97-9B0A-56B1-8382-C24E7EA4008F}" dt="2026-10-05T00:28:18.980" v="1357"/>
          <ac:spMkLst>
            <pc:docMk/>
            <pc:sldMk cId="546960749" sldId="259"/>
            <ac:spMk id="11" creationId="{0D153B68-5844-490D-8E67-F616D6D721CA}"/>
          </ac:spMkLst>
        </pc:spChg>
        <pc:spChg chg="add del">
          <ac:chgData name="Stacey Maria Cloake (2618473)" userId="fc7080e4-8a31-4ea7-83e1-db1137d7fd27" providerId="ADAL" clId="{B1D46B97-9B0A-56B1-8382-C24E7EA4008F}" dt="2026-10-05T00:29:25.409" v="1368" actId="26606"/>
          <ac:spMkLst>
            <pc:docMk/>
            <pc:sldMk cId="546960749" sldId="259"/>
            <ac:spMk id="12" creationId="{975D1CFA-2CDB-4B64-BD9F-85744E8DA12F}"/>
          </ac:spMkLst>
        </pc:spChg>
        <pc:spChg chg="add del">
          <ac:chgData name="Stacey Maria Cloake (2618473)" userId="fc7080e4-8a31-4ea7-83e1-db1137d7fd27" providerId="ADAL" clId="{B1D46B97-9B0A-56B1-8382-C24E7EA4008F}" dt="2026-10-05T00:28:18.980" v="1357"/>
          <ac:spMkLst>
            <pc:docMk/>
            <pc:sldMk cId="546960749" sldId="259"/>
            <ac:spMk id="13" creationId="{9A0D773F-7A7D-4DBB-9DEA-86BB8B8F4BC8}"/>
          </ac:spMkLst>
        </pc:spChg>
        <pc:spChg chg="add del">
          <ac:chgData name="Stacey Maria Cloake (2618473)" userId="fc7080e4-8a31-4ea7-83e1-db1137d7fd27" providerId="ADAL" clId="{B1D46B97-9B0A-56B1-8382-C24E7EA4008F}" dt="2026-10-05T00:29:31.488" v="1370" actId="26606"/>
          <ac:spMkLst>
            <pc:docMk/>
            <pc:sldMk cId="546960749" sldId="259"/>
            <ac:spMk id="20" creationId="{460B0EFB-53ED-4F35-B05D-F658EA021C65}"/>
          </ac:spMkLst>
        </pc:spChg>
        <pc:spChg chg="add del">
          <ac:chgData name="Stacey Maria Cloake (2618473)" userId="fc7080e4-8a31-4ea7-83e1-db1137d7fd27" providerId="ADAL" clId="{B1D46B97-9B0A-56B1-8382-C24E7EA4008F}" dt="2026-10-05T00:29:31.488" v="1370" actId="26606"/>
          <ac:spMkLst>
            <pc:docMk/>
            <pc:sldMk cId="546960749" sldId="259"/>
            <ac:spMk id="21" creationId="{835EF3DD-7D43-4A27-8967-A92FD8CC9365}"/>
          </ac:spMkLst>
        </pc:spChg>
        <pc:spChg chg="add del">
          <ac:chgData name="Stacey Maria Cloake (2618473)" userId="fc7080e4-8a31-4ea7-83e1-db1137d7fd27" providerId="ADAL" clId="{B1D46B97-9B0A-56B1-8382-C24E7EA4008F}" dt="2026-10-05T00:38:18.435" v="1507" actId="26606"/>
          <ac:spMkLst>
            <pc:docMk/>
            <pc:sldMk cId="546960749" sldId="259"/>
            <ac:spMk id="28" creationId="{058A14AF-9FB5-4CC7-BA35-E8E85D3EDF0E}"/>
          </ac:spMkLst>
        </pc:spChg>
        <pc:spChg chg="add del">
          <ac:chgData name="Stacey Maria Cloake (2618473)" userId="fc7080e4-8a31-4ea7-83e1-db1137d7fd27" providerId="ADAL" clId="{B1D46B97-9B0A-56B1-8382-C24E7EA4008F}" dt="2026-10-05T00:38:18.435" v="1507" actId="26606"/>
          <ac:spMkLst>
            <pc:docMk/>
            <pc:sldMk cId="546960749" sldId="259"/>
            <ac:spMk id="30" creationId="{3A9A4357-BD1D-4622-A4FE-766E6AB8DE84}"/>
          </ac:spMkLst>
        </pc:spChg>
        <pc:spChg chg="add del">
          <ac:chgData name="Stacey Maria Cloake (2618473)" userId="fc7080e4-8a31-4ea7-83e1-db1137d7fd27" providerId="ADAL" clId="{B1D46B97-9B0A-56B1-8382-C24E7EA4008F}" dt="2026-10-05T00:38:18.435" v="1507" actId="26606"/>
          <ac:spMkLst>
            <pc:docMk/>
            <pc:sldMk cId="546960749" sldId="259"/>
            <ac:spMk id="32" creationId="{E659831F-0D9A-4C63-9EBB-8435B85A440F}"/>
          </ac:spMkLst>
        </pc:spChg>
        <pc:spChg chg="add del">
          <ac:chgData name="Stacey Maria Cloake (2618473)" userId="fc7080e4-8a31-4ea7-83e1-db1137d7fd27" providerId="ADAL" clId="{B1D46B97-9B0A-56B1-8382-C24E7EA4008F}" dt="2026-10-05T00:38:18.435" v="1507" actId="26606"/>
          <ac:spMkLst>
            <pc:docMk/>
            <pc:sldMk cId="546960749" sldId="259"/>
            <ac:spMk id="34" creationId="{E6995CE5-F890-4ABA-82A2-26507CE8D2A3}"/>
          </ac:spMkLst>
        </pc:spChg>
        <pc:spChg chg="add del">
          <ac:chgData name="Stacey Maria Cloake (2618473)" userId="fc7080e4-8a31-4ea7-83e1-db1137d7fd27" providerId="ADAL" clId="{B1D46B97-9B0A-56B1-8382-C24E7EA4008F}" dt="2026-10-05T00:38:20.235" v="1509" actId="26606"/>
          <ac:spMkLst>
            <pc:docMk/>
            <pc:sldMk cId="546960749" sldId="259"/>
            <ac:spMk id="36" creationId="{D19BB8BE-1351-4D9B-B761-F84A0B5B6519}"/>
          </ac:spMkLst>
        </pc:spChg>
        <pc:spChg chg="add">
          <ac:chgData name="Stacey Maria Cloake (2618473)" userId="fc7080e4-8a31-4ea7-83e1-db1137d7fd27" providerId="ADAL" clId="{B1D46B97-9B0A-56B1-8382-C24E7EA4008F}" dt="2026-10-05T00:38:20.252" v="1510" actId="26606"/>
          <ac:spMkLst>
            <pc:docMk/>
            <pc:sldMk cId="546960749" sldId="259"/>
            <ac:spMk id="38" creationId="{058A14AF-9FB5-4CC7-BA35-E8E85D3EDF0E}"/>
          </ac:spMkLst>
        </pc:spChg>
        <pc:spChg chg="add">
          <ac:chgData name="Stacey Maria Cloake (2618473)" userId="fc7080e4-8a31-4ea7-83e1-db1137d7fd27" providerId="ADAL" clId="{B1D46B97-9B0A-56B1-8382-C24E7EA4008F}" dt="2026-10-05T00:38:20.252" v="1510" actId="26606"/>
          <ac:spMkLst>
            <pc:docMk/>
            <pc:sldMk cId="546960749" sldId="259"/>
            <ac:spMk id="39" creationId="{3A9A4357-BD1D-4622-A4FE-766E6AB8DE84}"/>
          </ac:spMkLst>
        </pc:spChg>
        <pc:spChg chg="add">
          <ac:chgData name="Stacey Maria Cloake (2618473)" userId="fc7080e4-8a31-4ea7-83e1-db1137d7fd27" providerId="ADAL" clId="{B1D46B97-9B0A-56B1-8382-C24E7EA4008F}" dt="2026-10-05T00:38:20.252" v="1510" actId="26606"/>
          <ac:spMkLst>
            <pc:docMk/>
            <pc:sldMk cId="546960749" sldId="259"/>
            <ac:spMk id="40" creationId="{E659831F-0D9A-4C63-9EBB-8435B85A440F}"/>
          </ac:spMkLst>
        </pc:spChg>
        <pc:spChg chg="add">
          <ac:chgData name="Stacey Maria Cloake (2618473)" userId="fc7080e4-8a31-4ea7-83e1-db1137d7fd27" providerId="ADAL" clId="{B1D46B97-9B0A-56B1-8382-C24E7EA4008F}" dt="2026-10-05T00:38:20.252" v="1510" actId="26606"/>
          <ac:spMkLst>
            <pc:docMk/>
            <pc:sldMk cId="546960749" sldId="259"/>
            <ac:spMk id="41" creationId="{E6995CE5-F890-4ABA-82A2-26507CE8D2A3}"/>
          </ac:spMkLst>
        </pc:spChg>
        <pc:grpChg chg="add del">
          <ac:chgData name="Stacey Maria Cloake (2618473)" userId="fc7080e4-8a31-4ea7-83e1-db1137d7fd27" providerId="ADAL" clId="{B1D46B97-9B0A-56B1-8382-C24E7EA4008F}" dt="2026-10-05T00:29:25.409" v="1368" actId="26606"/>
          <ac:grpSpMkLst>
            <pc:docMk/>
            <pc:sldMk cId="546960749" sldId="259"/>
            <ac:grpSpMk id="14" creationId="{25EE5136-01F1-466C-962D-BA9B4C6757AA}"/>
          </ac:grpSpMkLst>
        </pc:grpChg>
        <pc:graphicFrameChg chg="add mod ord modGraphic">
          <ac:chgData name="Stacey Maria Cloake (2618473)" userId="fc7080e4-8a31-4ea7-83e1-db1137d7fd27" providerId="ADAL" clId="{B1D46B97-9B0A-56B1-8382-C24E7EA4008F}" dt="2026-10-05T00:38:20.252" v="1510" actId="26606"/>
          <ac:graphicFrameMkLst>
            <pc:docMk/>
            <pc:sldMk cId="546960749" sldId="259"/>
            <ac:graphicFrameMk id="23" creationId="{FADBCA00-8177-AE8E-A95F-30FF8439D651}"/>
          </ac:graphicFrameMkLst>
        </pc:graphicFrameChg>
        <pc:picChg chg="add del">
          <ac:chgData name="Stacey Maria Cloake (2618473)" userId="fc7080e4-8a31-4ea7-83e1-db1137d7fd27" providerId="ADAL" clId="{B1D46B97-9B0A-56B1-8382-C24E7EA4008F}" dt="2026-10-05T00:29:31.488" v="1370" actId="26606"/>
          <ac:picMkLst>
            <pc:docMk/>
            <pc:sldMk cId="546960749" sldId="259"/>
            <ac:picMk id="5" creationId="{F53A10C6-A4C4-7D06-1BE2-053526B03058}"/>
          </ac:picMkLst>
        </pc:picChg>
        <pc:picChg chg="add del">
          <ac:chgData name="Stacey Maria Cloake (2618473)" userId="fc7080e4-8a31-4ea7-83e1-db1137d7fd27" providerId="ADAL" clId="{B1D46B97-9B0A-56B1-8382-C24E7EA4008F}" dt="2026-10-05T00:29:25.409" v="1368" actId="26606"/>
          <ac:picMkLst>
            <pc:docMk/>
            <pc:sldMk cId="546960749" sldId="259"/>
            <ac:picMk id="7" creationId="{99B78C46-049F-EE9F-DFFA-85B606229A17}"/>
          </ac:picMkLst>
        </pc:picChg>
        <pc:picChg chg="add mod">
          <ac:chgData name="Stacey Maria Cloake (2618473)" userId="fc7080e4-8a31-4ea7-83e1-db1137d7fd27" providerId="ADAL" clId="{B1D46B97-9B0A-56B1-8382-C24E7EA4008F}" dt="2026-10-05T00:38:20.252" v="1510" actId="26606"/>
          <ac:picMkLst>
            <pc:docMk/>
            <pc:sldMk cId="546960749" sldId="259"/>
            <ac:picMk id="22" creationId="{2CB15AEC-6346-3B95-5B6D-535299652B7D}"/>
          </ac:picMkLst>
        </pc:picChg>
      </pc:sldChg>
      <pc:sldChg chg="addSp delSp modSp mod">
        <pc:chgData name="Stacey Maria Cloake (2618473)" userId="fc7080e4-8a31-4ea7-83e1-db1137d7fd27" providerId="ADAL" clId="{B1D46B97-9B0A-56B1-8382-C24E7EA4008F}" dt="2026-10-05T00:36:38.043" v="1491" actId="313"/>
        <pc:sldMkLst>
          <pc:docMk/>
          <pc:sldMk cId="1688811328" sldId="260"/>
        </pc:sldMkLst>
        <pc:spChg chg="add del mod">
          <ac:chgData name="Stacey Maria Cloake (2618473)" userId="fc7080e4-8a31-4ea7-83e1-db1137d7fd27" providerId="ADAL" clId="{B1D46B97-9B0A-56B1-8382-C24E7EA4008F}" dt="2026-10-05T00:31:41.972" v="1402" actId="26606"/>
          <ac:spMkLst>
            <pc:docMk/>
            <pc:sldMk cId="1688811328" sldId="260"/>
            <ac:spMk id="3" creationId="{C5511DA6-8DB5-D427-9BD3-5C961B725346}"/>
          </ac:spMkLst>
        </pc:spChg>
        <pc:spChg chg="mod">
          <ac:chgData name="Stacey Maria Cloake (2618473)" userId="fc7080e4-8a31-4ea7-83e1-db1137d7fd27" providerId="ADAL" clId="{B1D46B97-9B0A-56B1-8382-C24E7EA4008F}" dt="2026-10-05T00:36:38.043" v="1491" actId="313"/>
          <ac:spMkLst>
            <pc:docMk/>
            <pc:sldMk cId="1688811328" sldId="260"/>
            <ac:spMk id="7" creationId="{CD7DA6D0-DF9E-E69C-0DD1-7903DEAB8392}"/>
          </ac:spMkLst>
        </pc:spChg>
        <pc:spChg chg="mod">
          <ac:chgData name="Stacey Maria Cloake (2618473)" userId="fc7080e4-8a31-4ea7-83e1-db1137d7fd27" providerId="ADAL" clId="{B1D46B97-9B0A-56B1-8382-C24E7EA4008F}" dt="2026-10-05T00:31:22.204" v="1397" actId="20577"/>
          <ac:spMkLst>
            <pc:docMk/>
            <pc:sldMk cId="1688811328" sldId="260"/>
            <ac:spMk id="8" creationId="{5D7B77C1-93F8-7C44-529B-809EF93E348D}"/>
          </ac:spMkLst>
        </pc:spChg>
        <pc:spChg chg="del">
          <ac:chgData name="Stacey Maria Cloake (2618473)" userId="fc7080e4-8a31-4ea7-83e1-db1137d7fd27" providerId="ADAL" clId="{B1D46B97-9B0A-56B1-8382-C24E7EA4008F}" dt="2026-10-05T00:31:14.023" v="1392" actId="478"/>
          <ac:spMkLst>
            <pc:docMk/>
            <pc:sldMk cId="1688811328" sldId="260"/>
            <ac:spMk id="9" creationId="{83BC5D88-FAD3-59DF-0571-B66CBAB28F87}"/>
          </ac:spMkLst>
        </pc:spChg>
        <pc:graphicFrameChg chg="add del">
          <ac:chgData name="Stacey Maria Cloake (2618473)" userId="fc7080e4-8a31-4ea7-83e1-db1137d7fd27" providerId="ADAL" clId="{B1D46B97-9B0A-56B1-8382-C24E7EA4008F}" dt="2026-10-05T00:31:39.766" v="1399" actId="26606"/>
          <ac:graphicFrameMkLst>
            <pc:docMk/>
            <pc:sldMk cId="1688811328" sldId="260"/>
            <ac:graphicFrameMk id="10" creationId="{04B3C293-8179-D65D-B3BA-97FE7C0A1ABF}"/>
          </ac:graphicFrameMkLst>
        </pc:graphicFrameChg>
        <pc:graphicFrameChg chg="add del">
          <ac:chgData name="Stacey Maria Cloake (2618473)" userId="fc7080e4-8a31-4ea7-83e1-db1137d7fd27" providerId="ADAL" clId="{B1D46B97-9B0A-56B1-8382-C24E7EA4008F}" dt="2026-10-05T00:31:41.956" v="1401" actId="26606"/>
          <ac:graphicFrameMkLst>
            <pc:docMk/>
            <pc:sldMk cId="1688811328" sldId="260"/>
            <ac:graphicFrameMk id="12" creationId="{BEED74A4-50EA-5595-11F6-1F98E8F81484}"/>
          </ac:graphicFrameMkLst>
        </pc:graphicFrameChg>
        <pc:graphicFrameChg chg="add modGraphic">
          <ac:chgData name="Stacey Maria Cloake (2618473)" userId="fc7080e4-8a31-4ea7-83e1-db1137d7fd27" providerId="ADAL" clId="{B1D46B97-9B0A-56B1-8382-C24E7EA4008F}" dt="2026-10-05T00:33:01.517" v="1430" actId="26606"/>
          <ac:graphicFrameMkLst>
            <pc:docMk/>
            <pc:sldMk cId="1688811328" sldId="260"/>
            <ac:graphicFrameMk id="14" creationId="{6E1068EE-4191-493C-46B6-E0DB922B4C04}"/>
          </ac:graphicFrameMkLst>
        </pc:graphicFrameChg>
      </pc:sldChg>
      <pc:sldChg chg="addSp delSp modSp mod setBg">
        <pc:chgData name="Stacey Maria Cloake (2618473)" userId="fc7080e4-8a31-4ea7-83e1-db1137d7fd27" providerId="ADAL" clId="{B1D46B97-9B0A-56B1-8382-C24E7EA4008F}" dt="2026-10-05T00:39:25.527" v="1523" actId="26606"/>
        <pc:sldMkLst>
          <pc:docMk/>
          <pc:sldMk cId="461981648" sldId="261"/>
        </pc:sldMkLst>
        <pc:spChg chg="mod ord">
          <ac:chgData name="Stacey Maria Cloake (2618473)" userId="fc7080e4-8a31-4ea7-83e1-db1137d7fd27" providerId="ADAL" clId="{B1D46B97-9B0A-56B1-8382-C24E7EA4008F}" dt="2026-10-05T00:39:25.527" v="1523" actId="26606"/>
          <ac:spMkLst>
            <pc:docMk/>
            <pc:sldMk cId="461981648" sldId="261"/>
            <ac:spMk id="2" creationId="{D96FE5F9-1668-AB66-266A-21C327CE9129}"/>
          </ac:spMkLst>
        </pc:spChg>
        <pc:spChg chg="mod">
          <ac:chgData name="Stacey Maria Cloake (2618473)" userId="fc7080e4-8a31-4ea7-83e1-db1137d7fd27" providerId="ADAL" clId="{B1D46B97-9B0A-56B1-8382-C24E7EA4008F}" dt="2026-10-05T00:39:25.527" v="1523" actId="26606"/>
          <ac:spMkLst>
            <pc:docMk/>
            <pc:sldMk cId="461981648" sldId="261"/>
            <ac:spMk id="7" creationId="{F39542DF-52C7-32B5-85CA-7DFB49E1FD6C}"/>
          </ac:spMkLst>
        </pc:spChg>
        <pc:spChg chg="add mod">
          <ac:chgData name="Stacey Maria Cloake (2618473)" userId="fc7080e4-8a31-4ea7-83e1-db1137d7fd27" providerId="ADAL" clId="{B1D46B97-9B0A-56B1-8382-C24E7EA4008F}" dt="2026-10-05T00:39:25.527" v="1523" actId="26606"/>
          <ac:spMkLst>
            <pc:docMk/>
            <pc:sldMk cId="461981648" sldId="261"/>
            <ac:spMk id="9" creationId="{4F58F167-BCF3-2A6C-1408-959A1CDE8C07}"/>
          </ac:spMkLst>
        </pc:spChg>
        <pc:spChg chg="add del">
          <ac:chgData name="Stacey Maria Cloake (2618473)" userId="fc7080e4-8a31-4ea7-83e1-db1137d7fd27" providerId="ADAL" clId="{B1D46B97-9B0A-56B1-8382-C24E7EA4008F}" dt="2026-10-05T00:39:05.628" v="1514" actId="26606"/>
          <ac:spMkLst>
            <pc:docMk/>
            <pc:sldMk cId="461981648" sldId="261"/>
            <ac:spMk id="14" creationId="{257363FD-7E77-4145-9483-331A807ADF0E}"/>
          </ac:spMkLst>
        </pc:spChg>
        <pc:spChg chg="add del">
          <ac:chgData name="Stacey Maria Cloake (2618473)" userId="fc7080e4-8a31-4ea7-83e1-db1137d7fd27" providerId="ADAL" clId="{B1D46B97-9B0A-56B1-8382-C24E7EA4008F}" dt="2026-10-05T00:39:09.444" v="1516" actId="26606"/>
          <ac:spMkLst>
            <pc:docMk/>
            <pc:sldMk cId="461981648" sldId="261"/>
            <ac:spMk id="16" creationId="{CD8B4F24-440B-49E9-B85D-733523DC064B}"/>
          </ac:spMkLst>
        </pc:spChg>
        <pc:spChg chg="add del">
          <ac:chgData name="Stacey Maria Cloake (2618473)" userId="fc7080e4-8a31-4ea7-83e1-db1137d7fd27" providerId="ADAL" clId="{B1D46B97-9B0A-56B1-8382-C24E7EA4008F}" dt="2026-10-05T00:39:09.444" v="1516" actId="26606"/>
          <ac:spMkLst>
            <pc:docMk/>
            <pc:sldMk cId="461981648" sldId="261"/>
            <ac:spMk id="17" creationId="{2B97F24A-32CE-4C1C-A50D-3016B394DCFB}"/>
          </ac:spMkLst>
        </pc:spChg>
        <pc:spChg chg="add">
          <ac:chgData name="Stacey Maria Cloake (2618473)" userId="fc7080e4-8a31-4ea7-83e1-db1137d7fd27" providerId="ADAL" clId="{B1D46B97-9B0A-56B1-8382-C24E7EA4008F}" dt="2026-10-05T00:39:25.527" v="1523" actId="26606"/>
          <ac:spMkLst>
            <pc:docMk/>
            <pc:sldMk cId="461981648" sldId="261"/>
            <ac:spMk id="18" creationId="{D0300FD3-5AF1-6305-15FA-9078072672E2}"/>
          </ac:spMkLst>
        </pc:spChg>
        <pc:spChg chg="add del">
          <ac:chgData name="Stacey Maria Cloake (2618473)" userId="fc7080e4-8a31-4ea7-83e1-db1137d7fd27" providerId="ADAL" clId="{B1D46B97-9B0A-56B1-8382-C24E7EA4008F}" dt="2026-10-05T00:39:17.093" v="1518" actId="26606"/>
          <ac:spMkLst>
            <pc:docMk/>
            <pc:sldMk cId="461981648" sldId="261"/>
            <ac:spMk id="19" creationId="{201CC55D-ED54-4C5C-95E6-10947BD1103B}"/>
          </ac:spMkLst>
        </pc:spChg>
        <pc:spChg chg="add del">
          <ac:chgData name="Stacey Maria Cloake (2618473)" userId="fc7080e4-8a31-4ea7-83e1-db1137d7fd27" providerId="ADAL" clId="{B1D46B97-9B0A-56B1-8382-C24E7EA4008F}" dt="2026-10-05T00:39:17.093" v="1518" actId="26606"/>
          <ac:spMkLst>
            <pc:docMk/>
            <pc:sldMk cId="461981648" sldId="261"/>
            <ac:spMk id="20" creationId="{3873B707-463F-40B0-8227-E8CC6C67EB25}"/>
          </ac:spMkLst>
        </pc:spChg>
        <pc:spChg chg="add del">
          <ac:chgData name="Stacey Maria Cloake (2618473)" userId="fc7080e4-8a31-4ea7-83e1-db1137d7fd27" providerId="ADAL" clId="{B1D46B97-9B0A-56B1-8382-C24E7EA4008F}" dt="2026-10-05T00:39:17.093" v="1518" actId="26606"/>
          <ac:spMkLst>
            <pc:docMk/>
            <pc:sldMk cId="461981648" sldId="261"/>
            <ac:spMk id="22" creationId="{C13237C8-E62C-4F0D-A318-BD6FB6C2D138}"/>
          </ac:spMkLst>
        </pc:spChg>
        <pc:spChg chg="add del">
          <ac:chgData name="Stacey Maria Cloake (2618473)" userId="fc7080e4-8a31-4ea7-83e1-db1137d7fd27" providerId="ADAL" clId="{B1D46B97-9B0A-56B1-8382-C24E7EA4008F}" dt="2026-10-05T00:39:17.093" v="1518" actId="26606"/>
          <ac:spMkLst>
            <pc:docMk/>
            <pc:sldMk cId="461981648" sldId="261"/>
            <ac:spMk id="24" creationId="{19C9EAEA-39D0-4B0E-A0EB-51E7B26740B1}"/>
          </ac:spMkLst>
        </pc:spChg>
        <pc:spChg chg="add del">
          <ac:chgData name="Stacey Maria Cloake (2618473)" userId="fc7080e4-8a31-4ea7-83e1-db1137d7fd27" providerId="ADAL" clId="{B1D46B97-9B0A-56B1-8382-C24E7EA4008F}" dt="2026-10-05T00:39:22.545" v="1520" actId="26606"/>
          <ac:spMkLst>
            <pc:docMk/>
            <pc:sldMk cId="461981648" sldId="261"/>
            <ac:spMk id="26" creationId="{B50AB553-2A96-4A92-96F2-93548E096954}"/>
          </ac:spMkLst>
        </pc:spChg>
        <pc:spChg chg="add del">
          <ac:chgData name="Stacey Maria Cloake (2618473)" userId="fc7080e4-8a31-4ea7-83e1-db1137d7fd27" providerId="ADAL" clId="{B1D46B97-9B0A-56B1-8382-C24E7EA4008F}" dt="2026-10-05T00:39:25.512" v="1522" actId="26606"/>
          <ac:spMkLst>
            <pc:docMk/>
            <pc:sldMk cId="461981648" sldId="261"/>
            <ac:spMk id="28" creationId="{22587ECF-85E9-4393-9D87-8EB6F3F6C208}"/>
          </ac:spMkLst>
        </pc:spChg>
        <pc:spChg chg="add">
          <ac:chgData name="Stacey Maria Cloake (2618473)" userId="fc7080e4-8a31-4ea7-83e1-db1137d7fd27" providerId="ADAL" clId="{B1D46B97-9B0A-56B1-8382-C24E7EA4008F}" dt="2026-10-05T00:39:25.527" v="1523" actId="26606"/>
          <ac:spMkLst>
            <pc:docMk/>
            <pc:sldMk cId="461981648" sldId="261"/>
            <ac:spMk id="30" creationId="{9F7D5CDA-D291-4307-BF55-1381FED29634}"/>
          </ac:spMkLst>
        </pc:spChg>
        <pc:spChg chg="add">
          <ac:chgData name="Stacey Maria Cloake (2618473)" userId="fc7080e4-8a31-4ea7-83e1-db1137d7fd27" providerId="ADAL" clId="{B1D46B97-9B0A-56B1-8382-C24E7EA4008F}" dt="2026-10-05T00:39:25.527" v="1523" actId="26606"/>
          <ac:spMkLst>
            <pc:docMk/>
            <pc:sldMk cId="461981648" sldId="261"/>
            <ac:spMk id="31" creationId="{59B296B9-C5A5-4E4F-9B60-C907B5F1466C}"/>
          </ac:spMkLst>
        </pc:spChg>
        <pc:grpChg chg="add del">
          <ac:chgData name="Stacey Maria Cloake (2618473)" userId="fc7080e4-8a31-4ea7-83e1-db1137d7fd27" providerId="ADAL" clId="{B1D46B97-9B0A-56B1-8382-C24E7EA4008F}" dt="2026-10-05T00:39:17.093" v="1518" actId="26606"/>
          <ac:grpSpMkLst>
            <pc:docMk/>
            <pc:sldMk cId="461981648" sldId="261"/>
            <ac:grpSpMk id="21" creationId="{1DE889C7-FAD6-4397-98E2-05D503484459}"/>
          </ac:grpSpMkLst>
        </pc:grpChg>
        <pc:picChg chg="mod ord">
          <ac:chgData name="Stacey Maria Cloake (2618473)" userId="fc7080e4-8a31-4ea7-83e1-db1137d7fd27" providerId="ADAL" clId="{B1D46B97-9B0A-56B1-8382-C24E7EA4008F}" dt="2026-10-05T00:39:25.527" v="1523" actId="26606"/>
          <ac:picMkLst>
            <pc:docMk/>
            <pc:sldMk cId="461981648" sldId="261"/>
            <ac:picMk id="5" creationId="{9DC4A202-F14B-BD7C-CC38-D387A4301F83}"/>
          </ac:picMkLst>
        </pc:picChg>
      </pc:sldChg>
      <pc:sldChg chg="addSp delSp modSp del mod">
        <pc:chgData name="Stacey Maria Cloake (2618473)" userId="fc7080e4-8a31-4ea7-83e1-db1137d7fd27" providerId="ADAL" clId="{B1D46B97-9B0A-56B1-8382-C24E7EA4008F}" dt="2026-10-05T00:11:02.929" v="1004" actId="2696"/>
        <pc:sldMkLst>
          <pc:docMk/>
          <pc:sldMk cId="1395302436" sldId="262"/>
        </pc:sldMkLst>
        <pc:spChg chg="add del mod">
          <ac:chgData name="Stacey Maria Cloake (2618473)" userId="fc7080e4-8a31-4ea7-83e1-db1137d7fd27" providerId="ADAL" clId="{B1D46B97-9B0A-56B1-8382-C24E7EA4008F}" dt="2026-10-05T00:10:58.146" v="1003" actId="20577"/>
          <ac:spMkLst>
            <pc:docMk/>
            <pc:sldMk cId="1395302436" sldId="262"/>
            <ac:spMk id="3" creationId="{74709BA2-70B3-5950-3562-9C4FDE8F2865}"/>
          </ac:spMkLst>
        </pc:spChg>
        <pc:spChg chg="add del mod">
          <ac:chgData name="Stacey Maria Cloake (2618473)" userId="fc7080e4-8a31-4ea7-83e1-db1137d7fd27" providerId="ADAL" clId="{B1D46B97-9B0A-56B1-8382-C24E7EA4008F}" dt="2026-10-04T23:08:12.445" v="13" actId="478"/>
          <ac:spMkLst>
            <pc:docMk/>
            <pc:sldMk cId="1395302436" sldId="262"/>
            <ac:spMk id="6" creationId="{5BE27ED1-96E9-4423-3110-52313029D910}"/>
          </ac:spMkLst>
        </pc:spChg>
      </pc:sldChg>
      <pc:sldChg chg="modSp new mod">
        <pc:chgData name="Stacey Maria Cloake (2618473)" userId="fc7080e4-8a31-4ea7-83e1-db1137d7fd27" providerId="ADAL" clId="{B1D46B97-9B0A-56B1-8382-C24E7EA4008F}" dt="2026-10-05T00:36:35.553" v="1490" actId="313"/>
        <pc:sldMkLst>
          <pc:docMk/>
          <pc:sldMk cId="2364817202" sldId="263"/>
        </pc:sldMkLst>
        <pc:spChg chg="mod">
          <ac:chgData name="Stacey Maria Cloake (2618473)" userId="fc7080e4-8a31-4ea7-83e1-db1137d7fd27" providerId="ADAL" clId="{B1D46B97-9B0A-56B1-8382-C24E7EA4008F}" dt="2026-10-05T00:34:43.269" v="1461"/>
          <ac:spMkLst>
            <pc:docMk/>
            <pc:sldMk cId="2364817202" sldId="263"/>
            <ac:spMk id="2" creationId="{9F58790F-9DB1-2545-2E4D-5DEE045BE118}"/>
          </ac:spMkLst>
        </pc:spChg>
        <pc:spChg chg="mod">
          <ac:chgData name="Stacey Maria Cloake (2618473)" userId="fc7080e4-8a31-4ea7-83e1-db1137d7fd27" providerId="ADAL" clId="{B1D46B97-9B0A-56B1-8382-C24E7EA4008F}" dt="2026-10-05T00:36:35.553" v="1490" actId="313"/>
          <ac:spMkLst>
            <pc:docMk/>
            <pc:sldMk cId="2364817202" sldId="263"/>
            <ac:spMk id="3" creationId="{590DA46E-DDFD-A2BD-4386-6B0582849751}"/>
          </ac:spMkLst>
        </pc:spChg>
      </pc:sldChg>
      <pc:sldMasterChg chg="modSldLayout">
        <pc:chgData name="Stacey Maria Cloake (2618473)" userId="fc7080e4-8a31-4ea7-83e1-db1137d7fd27" providerId="ADAL" clId="{B1D46B97-9B0A-56B1-8382-C24E7EA4008F}" dt="2026-10-05T00:28:06.709" v="1341"/>
        <pc:sldMasterMkLst>
          <pc:docMk/>
          <pc:sldMasterMk cId="3112590909" sldId="2147484174"/>
        </pc:sldMasterMkLst>
        <pc:sldLayoutChg chg="addSp delSp">
          <pc:chgData name="Stacey Maria Cloake (2618473)" userId="fc7080e4-8a31-4ea7-83e1-db1137d7fd27" providerId="ADAL" clId="{B1D46B97-9B0A-56B1-8382-C24E7EA4008F}" dt="2026-10-05T00:28:06.709" v="1341"/>
          <pc:sldLayoutMkLst>
            <pc:docMk/>
            <pc:sldMasterMk cId="3112590909" sldId="2147484174"/>
            <pc:sldLayoutMk cId="676447677" sldId="2147484186"/>
          </pc:sldLayoutMkLst>
          <pc:cxnChg chg="add del">
            <ac:chgData name="Stacey Maria Cloake (2618473)" userId="fc7080e4-8a31-4ea7-83e1-db1137d7fd27" providerId="ADAL" clId="{B1D46B97-9B0A-56B1-8382-C24E7EA4008F}" dt="2026-10-05T00:28:06.709" v="1341"/>
            <ac:cxnSpMkLst>
              <pc:docMk/>
              <pc:sldMasterMk cId="3112590909" sldId="2147484174"/>
              <pc:sldLayoutMk cId="676447677" sldId="2147484186"/>
              <ac:cxnSpMk id="8" creationId="{3C1F8589-B640-4540-D0AD-2B0461CD340F}"/>
            </ac:cxnSpMkLst>
          </pc:cxnChg>
        </pc:sldLayoutChg>
        <pc:sldLayoutChg chg="addSp delSp">
          <pc:chgData name="Stacey Maria Cloake (2618473)" userId="fc7080e4-8a31-4ea7-83e1-db1137d7fd27" providerId="ADAL" clId="{B1D46B97-9B0A-56B1-8382-C24E7EA4008F}" dt="2026-10-05T00:28:06.709" v="1341"/>
          <pc:sldLayoutMkLst>
            <pc:docMk/>
            <pc:sldMasterMk cId="3112590909" sldId="2147484174"/>
            <pc:sldLayoutMk cId="112199516" sldId="2147484187"/>
          </pc:sldLayoutMkLst>
          <pc:cxnChg chg="add del">
            <ac:chgData name="Stacey Maria Cloake (2618473)" userId="fc7080e4-8a31-4ea7-83e1-db1137d7fd27" providerId="ADAL" clId="{B1D46B97-9B0A-56B1-8382-C24E7EA4008F}" dt="2026-10-05T00:28:06.709" v="1341"/>
            <ac:cxnSpMkLst>
              <pc:docMk/>
              <pc:sldMasterMk cId="3112590909" sldId="2147484174"/>
              <pc:sldLayoutMk cId="112199516" sldId="2147484187"/>
              <ac:cxnSpMk id="7" creationId="{FD144482-F463-E942-01AE-69DF54F4171C}"/>
            </ac:cxnSpMkLst>
          </pc:cxnChg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DBD8C8-1B9B-40A8-94BD-8343C906F0A4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28669C1-4DF6-44DA-BD46-F3D08525BA0C}">
      <dgm:prSet/>
      <dgm:spPr/>
      <dgm:t>
        <a:bodyPr/>
        <a:lstStyle/>
        <a:p>
          <a:r>
            <a:rPr lang="en-US"/>
            <a:t>Staff need to communicate daily across different locations.</a:t>
          </a:r>
        </a:p>
      </dgm:t>
    </dgm:pt>
    <dgm:pt modelId="{D0E2DC3C-BBBF-480A-B746-295FD68A67CA}" type="parTrans" cxnId="{DC9EDDC7-6C42-4D4B-8691-84F8F6946799}">
      <dgm:prSet/>
      <dgm:spPr/>
      <dgm:t>
        <a:bodyPr/>
        <a:lstStyle/>
        <a:p>
          <a:endParaRPr lang="en-US"/>
        </a:p>
      </dgm:t>
    </dgm:pt>
    <dgm:pt modelId="{1FB281D1-EFEE-4667-9475-9365566A2D56}" type="sibTrans" cxnId="{DC9EDDC7-6C42-4D4B-8691-84F8F6946799}">
      <dgm:prSet/>
      <dgm:spPr/>
      <dgm:t>
        <a:bodyPr/>
        <a:lstStyle/>
        <a:p>
          <a:endParaRPr lang="en-US"/>
        </a:p>
      </dgm:t>
    </dgm:pt>
    <dgm:pt modelId="{2983B2CC-9630-4DCB-A1E1-EDC6E3AE57AE}">
      <dgm:prSet/>
      <dgm:spPr/>
      <dgm:t>
        <a:bodyPr/>
        <a:lstStyle/>
        <a:p>
          <a:r>
            <a:rPr lang="en-US"/>
            <a:t>Care staff need to share daily updates about appointments and change in service users needs.</a:t>
          </a:r>
        </a:p>
      </dgm:t>
    </dgm:pt>
    <dgm:pt modelId="{31846F52-5732-4892-B156-76BC0B0957DC}" type="parTrans" cxnId="{1139DB43-BED2-4A96-B2F9-E2EE6CA477A5}">
      <dgm:prSet/>
      <dgm:spPr/>
      <dgm:t>
        <a:bodyPr/>
        <a:lstStyle/>
        <a:p>
          <a:endParaRPr lang="en-US"/>
        </a:p>
      </dgm:t>
    </dgm:pt>
    <dgm:pt modelId="{C108053B-281D-419E-9512-7CA7736D6AF9}" type="sibTrans" cxnId="{1139DB43-BED2-4A96-B2F9-E2EE6CA477A5}">
      <dgm:prSet/>
      <dgm:spPr/>
      <dgm:t>
        <a:bodyPr/>
        <a:lstStyle/>
        <a:p>
          <a:endParaRPr lang="en-US"/>
        </a:p>
      </dgm:t>
    </dgm:pt>
    <dgm:pt modelId="{75D1C9A0-F734-4FFE-A30E-59BE70C547EE}">
      <dgm:prSet/>
      <dgm:spPr/>
      <dgm:t>
        <a:bodyPr/>
        <a:lstStyle/>
        <a:p>
          <a:r>
            <a:rPr lang="en-US"/>
            <a:t>Support workers, nurses and care staff need timely updates.</a:t>
          </a:r>
        </a:p>
      </dgm:t>
    </dgm:pt>
    <dgm:pt modelId="{C6A70B7B-CEDB-4BCE-AA95-F3FFEC80C0C0}" type="parTrans" cxnId="{B45353C1-C577-489F-9763-38479BACE542}">
      <dgm:prSet/>
      <dgm:spPr/>
      <dgm:t>
        <a:bodyPr/>
        <a:lstStyle/>
        <a:p>
          <a:endParaRPr lang="en-US"/>
        </a:p>
      </dgm:t>
    </dgm:pt>
    <dgm:pt modelId="{54BCB55E-E347-4113-BCA5-1F0E204FF52E}" type="sibTrans" cxnId="{B45353C1-C577-489F-9763-38479BACE542}">
      <dgm:prSet/>
      <dgm:spPr/>
      <dgm:t>
        <a:bodyPr/>
        <a:lstStyle/>
        <a:p>
          <a:endParaRPr lang="en-US"/>
        </a:p>
      </dgm:t>
    </dgm:pt>
    <dgm:pt modelId="{953E8BDC-65C8-42AB-B55B-EA45712CCC48}">
      <dgm:prSet/>
      <dgm:spPr/>
      <dgm:t>
        <a:bodyPr/>
        <a:lstStyle/>
        <a:p>
          <a:r>
            <a:rPr lang="en-US"/>
            <a:t>Efficient and effective communication leads to great teamwork.</a:t>
          </a:r>
        </a:p>
      </dgm:t>
    </dgm:pt>
    <dgm:pt modelId="{784B216B-941D-4063-AC74-534AB859FD5C}" type="parTrans" cxnId="{05AC8239-1447-47E5-96E5-EFB48F8AC579}">
      <dgm:prSet/>
      <dgm:spPr/>
      <dgm:t>
        <a:bodyPr/>
        <a:lstStyle/>
        <a:p>
          <a:endParaRPr lang="en-US"/>
        </a:p>
      </dgm:t>
    </dgm:pt>
    <dgm:pt modelId="{1C8A34B7-0C9A-4AB4-809A-C7ABD309AD21}" type="sibTrans" cxnId="{05AC8239-1447-47E5-96E5-EFB48F8AC579}">
      <dgm:prSet/>
      <dgm:spPr/>
      <dgm:t>
        <a:bodyPr/>
        <a:lstStyle/>
        <a:p>
          <a:endParaRPr lang="en-US"/>
        </a:p>
      </dgm:t>
    </dgm:pt>
    <dgm:pt modelId="{FB53D8B5-7AAA-9A44-92C6-72E6884A7271}" type="pres">
      <dgm:prSet presAssocID="{D8DBD8C8-1B9B-40A8-94BD-8343C906F0A4}" presName="vert0" presStyleCnt="0">
        <dgm:presLayoutVars>
          <dgm:dir/>
          <dgm:animOne val="branch"/>
          <dgm:animLvl val="lvl"/>
        </dgm:presLayoutVars>
      </dgm:prSet>
      <dgm:spPr/>
    </dgm:pt>
    <dgm:pt modelId="{3D9322AA-44BB-9D4E-96D0-981ADDDFCC1B}" type="pres">
      <dgm:prSet presAssocID="{028669C1-4DF6-44DA-BD46-F3D08525BA0C}" presName="thickLine" presStyleLbl="alignNode1" presStyleIdx="0" presStyleCnt="4"/>
      <dgm:spPr/>
    </dgm:pt>
    <dgm:pt modelId="{1FA0611C-EE52-6449-91E3-A697B0767700}" type="pres">
      <dgm:prSet presAssocID="{028669C1-4DF6-44DA-BD46-F3D08525BA0C}" presName="horz1" presStyleCnt="0"/>
      <dgm:spPr/>
    </dgm:pt>
    <dgm:pt modelId="{4B1BC400-12DB-8942-B0B5-ED34842CF3F9}" type="pres">
      <dgm:prSet presAssocID="{028669C1-4DF6-44DA-BD46-F3D08525BA0C}" presName="tx1" presStyleLbl="revTx" presStyleIdx="0" presStyleCnt="4"/>
      <dgm:spPr/>
    </dgm:pt>
    <dgm:pt modelId="{E19A7F12-A511-DC47-94D8-5F621D67BBF2}" type="pres">
      <dgm:prSet presAssocID="{028669C1-4DF6-44DA-BD46-F3D08525BA0C}" presName="vert1" presStyleCnt="0"/>
      <dgm:spPr/>
    </dgm:pt>
    <dgm:pt modelId="{43B3D52A-712A-6040-946B-45A5675E613D}" type="pres">
      <dgm:prSet presAssocID="{2983B2CC-9630-4DCB-A1E1-EDC6E3AE57AE}" presName="thickLine" presStyleLbl="alignNode1" presStyleIdx="1" presStyleCnt="4"/>
      <dgm:spPr/>
    </dgm:pt>
    <dgm:pt modelId="{DBBD18F1-C857-F748-8B64-E5F22A8827BA}" type="pres">
      <dgm:prSet presAssocID="{2983B2CC-9630-4DCB-A1E1-EDC6E3AE57AE}" presName="horz1" presStyleCnt="0"/>
      <dgm:spPr/>
    </dgm:pt>
    <dgm:pt modelId="{2A4ED981-6B35-5441-AE17-4F5BB70ED746}" type="pres">
      <dgm:prSet presAssocID="{2983B2CC-9630-4DCB-A1E1-EDC6E3AE57AE}" presName="tx1" presStyleLbl="revTx" presStyleIdx="1" presStyleCnt="4"/>
      <dgm:spPr/>
    </dgm:pt>
    <dgm:pt modelId="{9BB9B41B-233C-4541-83AB-E8CADDD12890}" type="pres">
      <dgm:prSet presAssocID="{2983B2CC-9630-4DCB-A1E1-EDC6E3AE57AE}" presName="vert1" presStyleCnt="0"/>
      <dgm:spPr/>
    </dgm:pt>
    <dgm:pt modelId="{87DE2924-5DFF-3640-9A87-E2F2C9AE368F}" type="pres">
      <dgm:prSet presAssocID="{75D1C9A0-F734-4FFE-A30E-59BE70C547EE}" presName="thickLine" presStyleLbl="alignNode1" presStyleIdx="2" presStyleCnt="4"/>
      <dgm:spPr/>
    </dgm:pt>
    <dgm:pt modelId="{59BAB431-7888-9F4B-87B7-B01D776D7FF4}" type="pres">
      <dgm:prSet presAssocID="{75D1C9A0-F734-4FFE-A30E-59BE70C547EE}" presName="horz1" presStyleCnt="0"/>
      <dgm:spPr/>
    </dgm:pt>
    <dgm:pt modelId="{9274AD00-7804-D440-863A-96D63B64EB06}" type="pres">
      <dgm:prSet presAssocID="{75D1C9A0-F734-4FFE-A30E-59BE70C547EE}" presName="tx1" presStyleLbl="revTx" presStyleIdx="2" presStyleCnt="4"/>
      <dgm:spPr/>
    </dgm:pt>
    <dgm:pt modelId="{D6AF7E52-3C68-B34D-8C28-8E4B77691E38}" type="pres">
      <dgm:prSet presAssocID="{75D1C9A0-F734-4FFE-A30E-59BE70C547EE}" presName="vert1" presStyleCnt="0"/>
      <dgm:spPr/>
    </dgm:pt>
    <dgm:pt modelId="{CCE0C2EF-3B57-7F48-B4F5-0C152C772112}" type="pres">
      <dgm:prSet presAssocID="{953E8BDC-65C8-42AB-B55B-EA45712CCC48}" presName="thickLine" presStyleLbl="alignNode1" presStyleIdx="3" presStyleCnt="4"/>
      <dgm:spPr/>
    </dgm:pt>
    <dgm:pt modelId="{86C3DB98-7BEF-D841-A43B-AB2A3AEFCF31}" type="pres">
      <dgm:prSet presAssocID="{953E8BDC-65C8-42AB-B55B-EA45712CCC48}" presName="horz1" presStyleCnt="0"/>
      <dgm:spPr/>
    </dgm:pt>
    <dgm:pt modelId="{ACAE9822-7562-5647-92E9-CA3FC160FF1B}" type="pres">
      <dgm:prSet presAssocID="{953E8BDC-65C8-42AB-B55B-EA45712CCC48}" presName="tx1" presStyleLbl="revTx" presStyleIdx="3" presStyleCnt="4"/>
      <dgm:spPr/>
    </dgm:pt>
    <dgm:pt modelId="{C6101586-D414-5247-9223-880461955A52}" type="pres">
      <dgm:prSet presAssocID="{953E8BDC-65C8-42AB-B55B-EA45712CCC48}" presName="vert1" presStyleCnt="0"/>
      <dgm:spPr/>
    </dgm:pt>
  </dgm:ptLst>
  <dgm:cxnLst>
    <dgm:cxn modelId="{20ECF807-A705-1C4B-A804-38A6F2DFAF6C}" type="presOf" srcId="{028669C1-4DF6-44DA-BD46-F3D08525BA0C}" destId="{4B1BC400-12DB-8942-B0B5-ED34842CF3F9}" srcOrd="0" destOrd="0" presId="urn:microsoft.com/office/officeart/2008/layout/LinedList"/>
    <dgm:cxn modelId="{5488272E-799A-F847-A21A-51345516FD0D}" type="presOf" srcId="{2983B2CC-9630-4DCB-A1E1-EDC6E3AE57AE}" destId="{2A4ED981-6B35-5441-AE17-4F5BB70ED746}" srcOrd="0" destOrd="0" presId="urn:microsoft.com/office/officeart/2008/layout/LinedList"/>
    <dgm:cxn modelId="{05AC8239-1447-47E5-96E5-EFB48F8AC579}" srcId="{D8DBD8C8-1B9B-40A8-94BD-8343C906F0A4}" destId="{953E8BDC-65C8-42AB-B55B-EA45712CCC48}" srcOrd="3" destOrd="0" parTransId="{784B216B-941D-4063-AC74-534AB859FD5C}" sibTransId="{1C8A34B7-0C9A-4AB4-809A-C7ABD309AD21}"/>
    <dgm:cxn modelId="{F204ED41-6C53-534C-9817-71EDC22E332F}" type="presOf" srcId="{953E8BDC-65C8-42AB-B55B-EA45712CCC48}" destId="{ACAE9822-7562-5647-92E9-CA3FC160FF1B}" srcOrd="0" destOrd="0" presId="urn:microsoft.com/office/officeart/2008/layout/LinedList"/>
    <dgm:cxn modelId="{1139DB43-BED2-4A96-B2F9-E2EE6CA477A5}" srcId="{D8DBD8C8-1B9B-40A8-94BD-8343C906F0A4}" destId="{2983B2CC-9630-4DCB-A1E1-EDC6E3AE57AE}" srcOrd="1" destOrd="0" parTransId="{31846F52-5732-4892-B156-76BC0B0957DC}" sibTransId="{C108053B-281D-419E-9512-7CA7736D6AF9}"/>
    <dgm:cxn modelId="{2CAAC9B7-E3B6-CE46-BFC6-DDA51DE4DB33}" type="presOf" srcId="{75D1C9A0-F734-4FFE-A30E-59BE70C547EE}" destId="{9274AD00-7804-D440-863A-96D63B64EB06}" srcOrd="0" destOrd="0" presId="urn:microsoft.com/office/officeart/2008/layout/LinedList"/>
    <dgm:cxn modelId="{B45353C1-C577-489F-9763-38479BACE542}" srcId="{D8DBD8C8-1B9B-40A8-94BD-8343C906F0A4}" destId="{75D1C9A0-F734-4FFE-A30E-59BE70C547EE}" srcOrd="2" destOrd="0" parTransId="{C6A70B7B-CEDB-4BCE-AA95-F3FFEC80C0C0}" sibTransId="{54BCB55E-E347-4113-BCA5-1F0E204FF52E}"/>
    <dgm:cxn modelId="{DC9EDDC7-6C42-4D4B-8691-84F8F6946799}" srcId="{D8DBD8C8-1B9B-40A8-94BD-8343C906F0A4}" destId="{028669C1-4DF6-44DA-BD46-F3D08525BA0C}" srcOrd="0" destOrd="0" parTransId="{D0E2DC3C-BBBF-480A-B746-295FD68A67CA}" sibTransId="{1FB281D1-EFEE-4667-9475-9365566A2D56}"/>
    <dgm:cxn modelId="{3446C7EE-9DED-1747-B040-2D19CA71A094}" type="presOf" srcId="{D8DBD8C8-1B9B-40A8-94BD-8343C906F0A4}" destId="{FB53D8B5-7AAA-9A44-92C6-72E6884A7271}" srcOrd="0" destOrd="0" presId="urn:microsoft.com/office/officeart/2008/layout/LinedList"/>
    <dgm:cxn modelId="{7C2BB3B8-1599-A740-A2BB-F8DA4944A910}" type="presParOf" srcId="{FB53D8B5-7AAA-9A44-92C6-72E6884A7271}" destId="{3D9322AA-44BB-9D4E-96D0-981ADDDFCC1B}" srcOrd="0" destOrd="0" presId="urn:microsoft.com/office/officeart/2008/layout/LinedList"/>
    <dgm:cxn modelId="{8CA0388B-E949-5443-8DBC-75A5BB2F14DB}" type="presParOf" srcId="{FB53D8B5-7AAA-9A44-92C6-72E6884A7271}" destId="{1FA0611C-EE52-6449-91E3-A697B0767700}" srcOrd="1" destOrd="0" presId="urn:microsoft.com/office/officeart/2008/layout/LinedList"/>
    <dgm:cxn modelId="{925000C4-6DC1-084E-9BD1-E928F4546E69}" type="presParOf" srcId="{1FA0611C-EE52-6449-91E3-A697B0767700}" destId="{4B1BC400-12DB-8942-B0B5-ED34842CF3F9}" srcOrd="0" destOrd="0" presId="urn:microsoft.com/office/officeart/2008/layout/LinedList"/>
    <dgm:cxn modelId="{00171B3E-9D05-AF4E-BD68-BEF87E1CC555}" type="presParOf" srcId="{1FA0611C-EE52-6449-91E3-A697B0767700}" destId="{E19A7F12-A511-DC47-94D8-5F621D67BBF2}" srcOrd="1" destOrd="0" presId="urn:microsoft.com/office/officeart/2008/layout/LinedList"/>
    <dgm:cxn modelId="{D32070A6-0277-F34B-9BE0-9D2529E85211}" type="presParOf" srcId="{FB53D8B5-7AAA-9A44-92C6-72E6884A7271}" destId="{43B3D52A-712A-6040-946B-45A5675E613D}" srcOrd="2" destOrd="0" presId="urn:microsoft.com/office/officeart/2008/layout/LinedList"/>
    <dgm:cxn modelId="{8013B526-53B5-DA4A-8C74-89CE89C8B764}" type="presParOf" srcId="{FB53D8B5-7AAA-9A44-92C6-72E6884A7271}" destId="{DBBD18F1-C857-F748-8B64-E5F22A8827BA}" srcOrd="3" destOrd="0" presId="urn:microsoft.com/office/officeart/2008/layout/LinedList"/>
    <dgm:cxn modelId="{6CE41035-875E-D24D-AF0C-89479296EB98}" type="presParOf" srcId="{DBBD18F1-C857-F748-8B64-E5F22A8827BA}" destId="{2A4ED981-6B35-5441-AE17-4F5BB70ED746}" srcOrd="0" destOrd="0" presId="urn:microsoft.com/office/officeart/2008/layout/LinedList"/>
    <dgm:cxn modelId="{33553F00-E4FB-884A-9328-0592D821B5D5}" type="presParOf" srcId="{DBBD18F1-C857-F748-8B64-E5F22A8827BA}" destId="{9BB9B41B-233C-4541-83AB-E8CADDD12890}" srcOrd="1" destOrd="0" presId="urn:microsoft.com/office/officeart/2008/layout/LinedList"/>
    <dgm:cxn modelId="{1F0B22B7-3E70-9B4D-A87F-127152BA4F28}" type="presParOf" srcId="{FB53D8B5-7AAA-9A44-92C6-72E6884A7271}" destId="{87DE2924-5DFF-3640-9A87-E2F2C9AE368F}" srcOrd="4" destOrd="0" presId="urn:microsoft.com/office/officeart/2008/layout/LinedList"/>
    <dgm:cxn modelId="{46E4AE47-8338-D242-B8F0-5EAD9B531565}" type="presParOf" srcId="{FB53D8B5-7AAA-9A44-92C6-72E6884A7271}" destId="{59BAB431-7888-9F4B-87B7-B01D776D7FF4}" srcOrd="5" destOrd="0" presId="urn:microsoft.com/office/officeart/2008/layout/LinedList"/>
    <dgm:cxn modelId="{62F2E1B9-4124-844A-A7CF-797DA2BCC5F9}" type="presParOf" srcId="{59BAB431-7888-9F4B-87B7-B01D776D7FF4}" destId="{9274AD00-7804-D440-863A-96D63B64EB06}" srcOrd="0" destOrd="0" presId="urn:microsoft.com/office/officeart/2008/layout/LinedList"/>
    <dgm:cxn modelId="{2070B968-FB9E-9F43-A910-96659FFC4265}" type="presParOf" srcId="{59BAB431-7888-9F4B-87B7-B01D776D7FF4}" destId="{D6AF7E52-3C68-B34D-8C28-8E4B77691E38}" srcOrd="1" destOrd="0" presId="urn:microsoft.com/office/officeart/2008/layout/LinedList"/>
    <dgm:cxn modelId="{5D253D45-EFF4-DC43-A387-E068C1A46DAA}" type="presParOf" srcId="{FB53D8B5-7AAA-9A44-92C6-72E6884A7271}" destId="{CCE0C2EF-3B57-7F48-B4F5-0C152C772112}" srcOrd="6" destOrd="0" presId="urn:microsoft.com/office/officeart/2008/layout/LinedList"/>
    <dgm:cxn modelId="{0338B5BF-8AA1-EB4E-A7B0-24308C769414}" type="presParOf" srcId="{FB53D8B5-7AAA-9A44-92C6-72E6884A7271}" destId="{86C3DB98-7BEF-D841-A43B-AB2A3AEFCF31}" srcOrd="7" destOrd="0" presId="urn:microsoft.com/office/officeart/2008/layout/LinedList"/>
    <dgm:cxn modelId="{3F83670C-7A4A-A641-B7AB-5C154C1C7207}" type="presParOf" srcId="{86C3DB98-7BEF-D841-A43B-AB2A3AEFCF31}" destId="{ACAE9822-7562-5647-92E9-CA3FC160FF1B}" srcOrd="0" destOrd="0" presId="urn:microsoft.com/office/officeart/2008/layout/LinedList"/>
    <dgm:cxn modelId="{011F5A49-2334-AA42-8CBF-00932FC61EAE}" type="presParOf" srcId="{86C3DB98-7BEF-D841-A43B-AB2A3AEFCF31}" destId="{C6101586-D414-5247-9223-880461955A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2416AB-990E-4A13-880B-5DB0B387C012}" type="doc">
      <dgm:prSet loTypeId="urn:microsoft.com/office/officeart/2008/layout/LinedList" loCatId="list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8DDDB46-26BA-4372-9FA4-43A8E2663856}">
      <dgm:prSet/>
      <dgm:spPr/>
      <dgm:t>
        <a:bodyPr/>
        <a:lstStyle/>
        <a:p>
          <a:r>
            <a:rPr lang="en-US"/>
            <a:t>Instant communication – staff can send and receive updates through teams channels and chats </a:t>
          </a:r>
        </a:p>
      </dgm:t>
    </dgm:pt>
    <dgm:pt modelId="{500333E7-E4CA-4392-A65C-5E5F76AB11DC}" type="parTrans" cxnId="{B0554474-1BB8-4721-879E-86AEAB941368}">
      <dgm:prSet/>
      <dgm:spPr/>
      <dgm:t>
        <a:bodyPr/>
        <a:lstStyle/>
        <a:p>
          <a:endParaRPr lang="en-US"/>
        </a:p>
      </dgm:t>
    </dgm:pt>
    <dgm:pt modelId="{94941BF1-AB91-4FB9-80A2-27CB48A0E046}" type="sibTrans" cxnId="{B0554474-1BB8-4721-879E-86AEAB941368}">
      <dgm:prSet/>
      <dgm:spPr/>
      <dgm:t>
        <a:bodyPr/>
        <a:lstStyle/>
        <a:p>
          <a:endParaRPr lang="en-US"/>
        </a:p>
      </dgm:t>
    </dgm:pt>
    <dgm:pt modelId="{D00F7D68-EF5E-42FF-8545-8D8D4F7D968C}">
      <dgm:prSet/>
      <dgm:spPr/>
      <dgm:t>
        <a:bodyPr/>
        <a:lstStyle/>
        <a:p>
          <a:r>
            <a:rPr lang="en-US"/>
            <a:t>Online meetings – staff can meet and discuss and coordinate activities. (Microsoft.)</a:t>
          </a:r>
        </a:p>
      </dgm:t>
    </dgm:pt>
    <dgm:pt modelId="{42DA14B9-E2CC-4757-9E74-91E92645FABC}" type="parTrans" cxnId="{785E4A06-C159-445A-9C86-8AD95EDE667A}">
      <dgm:prSet/>
      <dgm:spPr/>
      <dgm:t>
        <a:bodyPr/>
        <a:lstStyle/>
        <a:p>
          <a:endParaRPr lang="en-US"/>
        </a:p>
      </dgm:t>
    </dgm:pt>
    <dgm:pt modelId="{A83D03E6-9274-4AC7-9C3E-8853365CAA40}" type="sibTrans" cxnId="{785E4A06-C159-445A-9C86-8AD95EDE667A}">
      <dgm:prSet/>
      <dgm:spPr/>
      <dgm:t>
        <a:bodyPr/>
        <a:lstStyle/>
        <a:p>
          <a:endParaRPr lang="en-US"/>
        </a:p>
      </dgm:t>
    </dgm:pt>
    <dgm:pt modelId="{35C29EF4-D47B-4CE2-8E39-2D53B0A7A493}">
      <dgm:prSet/>
      <dgm:spPr/>
      <dgm:t>
        <a:bodyPr/>
        <a:lstStyle/>
        <a:p>
          <a:r>
            <a:rPr lang="en-US"/>
            <a:t>File sharing- staff can share relevant documents and control access permission. (Microsoft. )</a:t>
          </a:r>
        </a:p>
      </dgm:t>
    </dgm:pt>
    <dgm:pt modelId="{804EAB5F-CBBC-4BFE-84EF-B10CEC38A015}" type="parTrans" cxnId="{4A22014E-F992-40F3-869F-A2BE94C8D7CE}">
      <dgm:prSet/>
      <dgm:spPr/>
      <dgm:t>
        <a:bodyPr/>
        <a:lstStyle/>
        <a:p>
          <a:endParaRPr lang="en-US"/>
        </a:p>
      </dgm:t>
    </dgm:pt>
    <dgm:pt modelId="{FE60B5E0-2035-4594-AF39-C16BD6665FA6}" type="sibTrans" cxnId="{4A22014E-F992-40F3-869F-A2BE94C8D7CE}">
      <dgm:prSet/>
      <dgm:spPr/>
      <dgm:t>
        <a:bodyPr/>
        <a:lstStyle/>
        <a:p>
          <a:endParaRPr lang="en-US"/>
        </a:p>
      </dgm:t>
    </dgm:pt>
    <dgm:pt modelId="{0A02553C-1B85-4B5C-978B-78C6C186FE64}">
      <dgm:prSet/>
      <dgm:spPr/>
      <dgm:t>
        <a:bodyPr/>
        <a:lstStyle/>
        <a:p>
          <a:r>
            <a:rPr lang="en-US"/>
            <a:t>team collaboration -  create teams for sensitive information, specific tasks,</a:t>
          </a:r>
        </a:p>
      </dgm:t>
    </dgm:pt>
    <dgm:pt modelId="{FC59389D-3B36-4813-9F8E-75BB3908E032}" type="parTrans" cxnId="{9269496C-C6F0-4B5A-8817-4E6F190CBFAD}">
      <dgm:prSet/>
      <dgm:spPr/>
      <dgm:t>
        <a:bodyPr/>
        <a:lstStyle/>
        <a:p>
          <a:endParaRPr lang="en-US"/>
        </a:p>
      </dgm:t>
    </dgm:pt>
    <dgm:pt modelId="{AC25ED3A-BCCE-48AF-BB1F-738833AFD298}" type="sibTrans" cxnId="{9269496C-C6F0-4B5A-8817-4E6F190CBFAD}">
      <dgm:prSet/>
      <dgm:spPr/>
      <dgm:t>
        <a:bodyPr/>
        <a:lstStyle/>
        <a:p>
          <a:endParaRPr lang="en-US"/>
        </a:p>
      </dgm:t>
    </dgm:pt>
    <dgm:pt modelId="{A5C845B6-467A-44CC-88A3-AF46EA507441}">
      <dgm:prSet/>
      <dgm:spPr/>
      <dgm:t>
        <a:bodyPr/>
        <a:lstStyle/>
        <a:p>
          <a:r>
            <a:rPr lang="en-US"/>
            <a:t>Individual teams –set up teams for smaller groups to collaborate their work.</a:t>
          </a:r>
        </a:p>
      </dgm:t>
    </dgm:pt>
    <dgm:pt modelId="{2B0E29D9-669A-4118-BC87-D664DEEA14B5}" type="parTrans" cxnId="{8A0A3B9C-2423-4089-A080-24567FF62CAC}">
      <dgm:prSet/>
      <dgm:spPr/>
      <dgm:t>
        <a:bodyPr/>
        <a:lstStyle/>
        <a:p>
          <a:endParaRPr lang="en-US"/>
        </a:p>
      </dgm:t>
    </dgm:pt>
    <dgm:pt modelId="{568A1049-BF0B-4B44-A40B-C965A2E58B44}" type="sibTrans" cxnId="{8A0A3B9C-2423-4089-A080-24567FF62CAC}">
      <dgm:prSet/>
      <dgm:spPr/>
      <dgm:t>
        <a:bodyPr/>
        <a:lstStyle/>
        <a:p>
          <a:endParaRPr lang="en-US"/>
        </a:p>
      </dgm:t>
    </dgm:pt>
    <dgm:pt modelId="{DE631C30-B589-D242-B11B-64370697FFEC}" type="pres">
      <dgm:prSet presAssocID="{792416AB-990E-4A13-880B-5DB0B387C012}" presName="vert0" presStyleCnt="0">
        <dgm:presLayoutVars>
          <dgm:dir/>
          <dgm:animOne val="branch"/>
          <dgm:animLvl val="lvl"/>
        </dgm:presLayoutVars>
      </dgm:prSet>
      <dgm:spPr/>
    </dgm:pt>
    <dgm:pt modelId="{6F62AA7F-7670-4849-A288-51F169E02E8B}" type="pres">
      <dgm:prSet presAssocID="{D8DDDB46-26BA-4372-9FA4-43A8E2663856}" presName="thickLine" presStyleLbl="alignNode1" presStyleIdx="0" presStyleCnt="5"/>
      <dgm:spPr/>
    </dgm:pt>
    <dgm:pt modelId="{116658F4-EE6E-DE4D-8E9F-C1E95E0C42A5}" type="pres">
      <dgm:prSet presAssocID="{D8DDDB46-26BA-4372-9FA4-43A8E2663856}" presName="horz1" presStyleCnt="0"/>
      <dgm:spPr/>
    </dgm:pt>
    <dgm:pt modelId="{67B82C58-C19D-C04E-926D-5C6E206E4FA8}" type="pres">
      <dgm:prSet presAssocID="{D8DDDB46-26BA-4372-9FA4-43A8E2663856}" presName="tx1" presStyleLbl="revTx" presStyleIdx="0" presStyleCnt="5"/>
      <dgm:spPr/>
    </dgm:pt>
    <dgm:pt modelId="{EFA74617-83B6-3743-9FE9-DDC841970C87}" type="pres">
      <dgm:prSet presAssocID="{D8DDDB46-26BA-4372-9FA4-43A8E2663856}" presName="vert1" presStyleCnt="0"/>
      <dgm:spPr/>
    </dgm:pt>
    <dgm:pt modelId="{EC2F43B7-C005-FA48-9EF3-15D83F5B1B1A}" type="pres">
      <dgm:prSet presAssocID="{D00F7D68-EF5E-42FF-8545-8D8D4F7D968C}" presName="thickLine" presStyleLbl="alignNode1" presStyleIdx="1" presStyleCnt="5"/>
      <dgm:spPr/>
    </dgm:pt>
    <dgm:pt modelId="{064E5C28-D566-6747-A748-23C1ABFA7912}" type="pres">
      <dgm:prSet presAssocID="{D00F7D68-EF5E-42FF-8545-8D8D4F7D968C}" presName="horz1" presStyleCnt="0"/>
      <dgm:spPr/>
    </dgm:pt>
    <dgm:pt modelId="{C565F3AB-FA4E-F842-935B-3E4563CC80D0}" type="pres">
      <dgm:prSet presAssocID="{D00F7D68-EF5E-42FF-8545-8D8D4F7D968C}" presName="tx1" presStyleLbl="revTx" presStyleIdx="1" presStyleCnt="5"/>
      <dgm:spPr/>
    </dgm:pt>
    <dgm:pt modelId="{B9E03097-8F04-B94E-9D21-A6219758E362}" type="pres">
      <dgm:prSet presAssocID="{D00F7D68-EF5E-42FF-8545-8D8D4F7D968C}" presName="vert1" presStyleCnt="0"/>
      <dgm:spPr/>
    </dgm:pt>
    <dgm:pt modelId="{3C5F0F8D-7882-D146-B94B-C91286629E60}" type="pres">
      <dgm:prSet presAssocID="{35C29EF4-D47B-4CE2-8E39-2D53B0A7A493}" presName="thickLine" presStyleLbl="alignNode1" presStyleIdx="2" presStyleCnt="5"/>
      <dgm:spPr/>
    </dgm:pt>
    <dgm:pt modelId="{D267692A-22FA-4E4A-BF2E-DFB3DF1DC58F}" type="pres">
      <dgm:prSet presAssocID="{35C29EF4-D47B-4CE2-8E39-2D53B0A7A493}" presName="horz1" presStyleCnt="0"/>
      <dgm:spPr/>
    </dgm:pt>
    <dgm:pt modelId="{F64B4E7F-0886-9947-AC54-A71DDD87C456}" type="pres">
      <dgm:prSet presAssocID="{35C29EF4-D47B-4CE2-8E39-2D53B0A7A493}" presName="tx1" presStyleLbl="revTx" presStyleIdx="2" presStyleCnt="5"/>
      <dgm:spPr/>
    </dgm:pt>
    <dgm:pt modelId="{F604DC88-108A-C94E-8466-891CF7895BF6}" type="pres">
      <dgm:prSet presAssocID="{35C29EF4-D47B-4CE2-8E39-2D53B0A7A493}" presName="vert1" presStyleCnt="0"/>
      <dgm:spPr/>
    </dgm:pt>
    <dgm:pt modelId="{3A3C560F-1C06-EB47-A272-2ADE25072430}" type="pres">
      <dgm:prSet presAssocID="{0A02553C-1B85-4B5C-978B-78C6C186FE64}" presName="thickLine" presStyleLbl="alignNode1" presStyleIdx="3" presStyleCnt="5"/>
      <dgm:spPr/>
    </dgm:pt>
    <dgm:pt modelId="{4FF1505D-9055-904F-A8BA-232D45F0AAD7}" type="pres">
      <dgm:prSet presAssocID="{0A02553C-1B85-4B5C-978B-78C6C186FE64}" presName="horz1" presStyleCnt="0"/>
      <dgm:spPr/>
    </dgm:pt>
    <dgm:pt modelId="{5F41D3E2-A716-A047-B552-7F86374CB556}" type="pres">
      <dgm:prSet presAssocID="{0A02553C-1B85-4B5C-978B-78C6C186FE64}" presName="tx1" presStyleLbl="revTx" presStyleIdx="3" presStyleCnt="5"/>
      <dgm:spPr/>
    </dgm:pt>
    <dgm:pt modelId="{415ABF90-C8B4-C442-AD4C-57C54B9981EE}" type="pres">
      <dgm:prSet presAssocID="{0A02553C-1B85-4B5C-978B-78C6C186FE64}" presName="vert1" presStyleCnt="0"/>
      <dgm:spPr/>
    </dgm:pt>
    <dgm:pt modelId="{A40B6EC7-6900-7A4F-9289-93AE7E5DC715}" type="pres">
      <dgm:prSet presAssocID="{A5C845B6-467A-44CC-88A3-AF46EA507441}" presName="thickLine" presStyleLbl="alignNode1" presStyleIdx="4" presStyleCnt="5"/>
      <dgm:spPr/>
    </dgm:pt>
    <dgm:pt modelId="{745DD482-A18D-B241-AB2E-F3F6DF0A775A}" type="pres">
      <dgm:prSet presAssocID="{A5C845B6-467A-44CC-88A3-AF46EA507441}" presName="horz1" presStyleCnt="0"/>
      <dgm:spPr/>
    </dgm:pt>
    <dgm:pt modelId="{FA63308F-A1E3-5C40-B273-DA4B5C71D056}" type="pres">
      <dgm:prSet presAssocID="{A5C845B6-467A-44CC-88A3-AF46EA507441}" presName="tx1" presStyleLbl="revTx" presStyleIdx="4" presStyleCnt="5"/>
      <dgm:spPr/>
    </dgm:pt>
    <dgm:pt modelId="{21D083D4-822E-C24B-AA12-48CAA29AEE5B}" type="pres">
      <dgm:prSet presAssocID="{A5C845B6-467A-44CC-88A3-AF46EA507441}" presName="vert1" presStyleCnt="0"/>
      <dgm:spPr/>
    </dgm:pt>
  </dgm:ptLst>
  <dgm:cxnLst>
    <dgm:cxn modelId="{785E4A06-C159-445A-9C86-8AD95EDE667A}" srcId="{792416AB-990E-4A13-880B-5DB0B387C012}" destId="{D00F7D68-EF5E-42FF-8545-8D8D4F7D968C}" srcOrd="1" destOrd="0" parTransId="{42DA14B9-E2CC-4757-9E74-91E92645FABC}" sibTransId="{A83D03E6-9274-4AC7-9C3E-8853365CAA40}"/>
    <dgm:cxn modelId="{3AE3E123-9843-EC47-87CE-D7B75FE2E5DA}" type="presOf" srcId="{792416AB-990E-4A13-880B-5DB0B387C012}" destId="{DE631C30-B589-D242-B11B-64370697FFEC}" srcOrd="0" destOrd="0" presId="urn:microsoft.com/office/officeart/2008/layout/LinedList"/>
    <dgm:cxn modelId="{4A22014E-F992-40F3-869F-A2BE94C8D7CE}" srcId="{792416AB-990E-4A13-880B-5DB0B387C012}" destId="{35C29EF4-D47B-4CE2-8E39-2D53B0A7A493}" srcOrd="2" destOrd="0" parTransId="{804EAB5F-CBBC-4BFE-84EF-B10CEC38A015}" sibTransId="{FE60B5E0-2035-4594-AF39-C16BD6665FA6}"/>
    <dgm:cxn modelId="{56CEB467-B767-3241-9A5C-5DF278AB5153}" type="presOf" srcId="{D00F7D68-EF5E-42FF-8545-8D8D4F7D968C}" destId="{C565F3AB-FA4E-F842-935B-3E4563CC80D0}" srcOrd="0" destOrd="0" presId="urn:microsoft.com/office/officeart/2008/layout/LinedList"/>
    <dgm:cxn modelId="{9269496C-C6F0-4B5A-8817-4E6F190CBFAD}" srcId="{792416AB-990E-4A13-880B-5DB0B387C012}" destId="{0A02553C-1B85-4B5C-978B-78C6C186FE64}" srcOrd="3" destOrd="0" parTransId="{FC59389D-3B36-4813-9F8E-75BB3908E032}" sibTransId="{AC25ED3A-BCCE-48AF-BB1F-738833AFD298}"/>
    <dgm:cxn modelId="{B0554474-1BB8-4721-879E-86AEAB941368}" srcId="{792416AB-990E-4A13-880B-5DB0B387C012}" destId="{D8DDDB46-26BA-4372-9FA4-43A8E2663856}" srcOrd="0" destOrd="0" parTransId="{500333E7-E4CA-4392-A65C-5E5F76AB11DC}" sibTransId="{94941BF1-AB91-4FB9-80A2-27CB48A0E046}"/>
    <dgm:cxn modelId="{BFDB7A78-B8E0-ED4D-B88F-64D6B51940A2}" type="presOf" srcId="{35C29EF4-D47B-4CE2-8E39-2D53B0A7A493}" destId="{F64B4E7F-0886-9947-AC54-A71DDD87C456}" srcOrd="0" destOrd="0" presId="urn:microsoft.com/office/officeart/2008/layout/LinedList"/>
    <dgm:cxn modelId="{8A0A3B9C-2423-4089-A080-24567FF62CAC}" srcId="{792416AB-990E-4A13-880B-5DB0B387C012}" destId="{A5C845B6-467A-44CC-88A3-AF46EA507441}" srcOrd="4" destOrd="0" parTransId="{2B0E29D9-669A-4118-BC87-D664DEEA14B5}" sibTransId="{568A1049-BF0B-4B44-A40B-C965A2E58B44}"/>
    <dgm:cxn modelId="{081764C5-7397-114A-BEFA-2DB334F2C19B}" type="presOf" srcId="{A5C845B6-467A-44CC-88A3-AF46EA507441}" destId="{FA63308F-A1E3-5C40-B273-DA4B5C71D056}" srcOrd="0" destOrd="0" presId="urn:microsoft.com/office/officeart/2008/layout/LinedList"/>
    <dgm:cxn modelId="{6A7D8BD0-BC77-5F4E-BD02-5C51F50097AA}" type="presOf" srcId="{D8DDDB46-26BA-4372-9FA4-43A8E2663856}" destId="{67B82C58-C19D-C04E-926D-5C6E206E4FA8}" srcOrd="0" destOrd="0" presId="urn:microsoft.com/office/officeart/2008/layout/LinedList"/>
    <dgm:cxn modelId="{631188E8-B939-1648-97C6-71AF6FAB643E}" type="presOf" srcId="{0A02553C-1B85-4B5C-978B-78C6C186FE64}" destId="{5F41D3E2-A716-A047-B552-7F86374CB556}" srcOrd="0" destOrd="0" presId="urn:microsoft.com/office/officeart/2008/layout/LinedList"/>
    <dgm:cxn modelId="{CEB585A9-3A2E-8D43-87ED-A679327D0879}" type="presParOf" srcId="{DE631C30-B589-D242-B11B-64370697FFEC}" destId="{6F62AA7F-7670-4849-A288-51F169E02E8B}" srcOrd="0" destOrd="0" presId="urn:microsoft.com/office/officeart/2008/layout/LinedList"/>
    <dgm:cxn modelId="{6B3975C1-6981-644D-9767-80BD5E7FB685}" type="presParOf" srcId="{DE631C30-B589-D242-B11B-64370697FFEC}" destId="{116658F4-EE6E-DE4D-8E9F-C1E95E0C42A5}" srcOrd="1" destOrd="0" presId="urn:microsoft.com/office/officeart/2008/layout/LinedList"/>
    <dgm:cxn modelId="{CDF7AAB7-28E3-AE47-941A-5734F1B0364A}" type="presParOf" srcId="{116658F4-EE6E-DE4D-8E9F-C1E95E0C42A5}" destId="{67B82C58-C19D-C04E-926D-5C6E206E4FA8}" srcOrd="0" destOrd="0" presId="urn:microsoft.com/office/officeart/2008/layout/LinedList"/>
    <dgm:cxn modelId="{4AAE8BC8-61D2-244B-A031-35E5715C653C}" type="presParOf" srcId="{116658F4-EE6E-DE4D-8E9F-C1E95E0C42A5}" destId="{EFA74617-83B6-3743-9FE9-DDC841970C87}" srcOrd="1" destOrd="0" presId="urn:microsoft.com/office/officeart/2008/layout/LinedList"/>
    <dgm:cxn modelId="{2753BD08-667C-654D-94F3-3586650E53D0}" type="presParOf" srcId="{DE631C30-B589-D242-B11B-64370697FFEC}" destId="{EC2F43B7-C005-FA48-9EF3-15D83F5B1B1A}" srcOrd="2" destOrd="0" presId="urn:microsoft.com/office/officeart/2008/layout/LinedList"/>
    <dgm:cxn modelId="{8F0CB3A0-FF5F-C641-BC37-BDEFC34B0E95}" type="presParOf" srcId="{DE631C30-B589-D242-B11B-64370697FFEC}" destId="{064E5C28-D566-6747-A748-23C1ABFA7912}" srcOrd="3" destOrd="0" presId="urn:microsoft.com/office/officeart/2008/layout/LinedList"/>
    <dgm:cxn modelId="{63D23C55-2C84-484F-87CD-A3D273749BF7}" type="presParOf" srcId="{064E5C28-D566-6747-A748-23C1ABFA7912}" destId="{C565F3AB-FA4E-F842-935B-3E4563CC80D0}" srcOrd="0" destOrd="0" presId="urn:microsoft.com/office/officeart/2008/layout/LinedList"/>
    <dgm:cxn modelId="{ED75E47A-4678-0F4A-8DA6-4A820F7FC0B7}" type="presParOf" srcId="{064E5C28-D566-6747-A748-23C1ABFA7912}" destId="{B9E03097-8F04-B94E-9D21-A6219758E362}" srcOrd="1" destOrd="0" presId="urn:microsoft.com/office/officeart/2008/layout/LinedList"/>
    <dgm:cxn modelId="{5DBFFC46-0B2C-D84A-BA39-FFE73170FDC8}" type="presParOf" srcId="{DE631C30-B589-D242-B11B-64370697FFEC}" destId="{3C5F0F8D-7882-D146-B94B-C91286629E60}" srcOrd="4" destOrd="0" presId="urn:microsoft.com/office/officeart/2008/layout/LinedList"/>
    <dgm:cxn modelId="{A94C78AA-7A90-144B-8312-5DB5226709BC}" type="presParOf" srcId="{DE631C30-B589-D242-B11B-64370697FFEC}" destId="{D267692A-22FA-4E4A-BF2E-DFB3DF1DC58F}" srcOrd="5" destOrd="0" presId="urn:microsoft.com/office/officeart/2008/layout/LinedList"/>
    <dgm:cxn modelId="{EB910374-F3E2-924A-96AF-B1FAAE07E653}" type="presParOf" srcId="{D267692A-22FA-4E4A-BF2E-DFB3DF1DC58F}" destId="{F64B4E7F-0886-9947-AC54-A71DDD87C456}" srcOrd="0" destOrd="0" presId="urn:microsoft.com/office/officeart/2008/layout/LinedList"/>
    <dgm:cxn modelId="{C2B1818D-43E7-1B4D-8CFC-23DE3EA3D965}" type="presParOf" srcId="{D267692A-22FA-4E4A-BF2E-DFB3DF1DC58F}" destId="{F604DC88-108A-C94E-8466-891CF7895BF6}" srcOrd="1" destOrd="0" presId="urn:microsoft.com/office/officeart/2008/layout/LinedList"/>
    <dgm:cxn modelId="{00063EFE-A15D-E047-9994-440BC9A9AB92}" type="presParOf" srcId="{DE631C30-B589-D242-B11B-64370697FFEC}" destId="{3A3C560F-1C06-EB47-A272-2ADE25072430}" srcOrd="6" destOrd="0" presId="urn:microsoft.com/office/officeart/2008/layout/LinedList"/>
    <dgm:cxn modelId="{D3B017B7-AF1B-AE43-904B-4D61E36A3076}" type="presParOf" srcId="{DE631C30-B589-D242-B11B-64370697FFEC}" destId="{4FF1505D-9055-904F-A8BA-232D45F0AAD7}" srcOrd="7" destOrd="0" presId="urn:microsoft.com/office/officeart/2008/layout/LinedList"/>
    <dgm:cxn modelId="{970CE83C-BB19-8246-89D6-7CD61F8C81BC}" type="presParOf" srcId="{4FF1505D-9055-904F-A8BA-232D45F0AAD7}" destId="{5F41D3E2-A716-A047-B552-7F86374CB556}" srcOrd="0" destOrd="0" presId="urn:microsoft.com/office/officeart/2008/layout/LinedList"/>
    <dgm:cxn modelId="{1F7AD4E5-E654-D944-9DE8-6827EBB7BD81}" type="presParOf" srcId="{4FF1505D-9055-904F-A8BA-232D45F0AAD7}" destId="{415ABF90-C8B4-C442-AD4C-57C54B9981EE}" srcOrd="1" destOrd="0" presId="urn:microsoft.com/office/officeart/2008/layout/LinedList"/>
    <dgm:cxn modelId="{FDD991AB-4DED-8F4A-A5B8-E7BB9E72AE77}" type="presParOf" srcId="{DE631C30-B589-D242-B11B-64370697FFEC}" destId="{A40B6EC7-6900-7A4F-9289-93AE7E5DC715}" srcOrd="8" destOrd="0" presId="urn:microsoft.com/office/officeart/2008/layout/LinedList"/>
    <dgm:cxn modelId="{60BFCC2E-D7B5-F44B-9A58-A38F44F3954D}" type="presParOf" srcId="{DE631C30-B589-D242-B11B-64370697FFEC}" destId="{745DD482-A18D-B241-AB2E-F3F6DF0A775A}" srcOrd="9" destOrd="0" presId="urn:microsoft.com/office/officeart/2008/layout/LinedList"/>
    <dgm:cxn modelId="{195E543B-5DE4-934F-9743-9F1EAE2B11F5}" type="presParOf" srcId="{745DD482-A18D-B241-AB2E-F3F6DF0A775A}" destId="{FA63308F-A1E3-5C40-B273-DA4B5C71D056}" srcOrd="0" destOrd="0" presId="urn:microsoft.com/office/officeart/2008/layout/LinedList"/>
    <dgm:cxn modelId="{6E28B461-53D4-3648-99EE-813E0AAAFE2A}" type="presParOf" srcId="{745DD482-A18D-B241-AB2E-F3F6DF0A775A}" destId="{21D083D4-822E-C24B-AA12-48CAA29AEE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6DA788-C901-41F0-8247-1279D0CE5FD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56EB56F-E857-42E5-8631-C8E5B2AA42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Faster sharing of important information.</a:t>
          </a:r>
        </a:p>
      </dgm:t>
    </dgm:pt>
    <dgm:pt modelId="{0E3A6FDF-B4C1-4195-A4A6-E7B2E5B23E4C}" type="parTrans" cxnId="{66EED9B4-CB94-45B0-9ECA-64A1DC493F1D}">
      <dgm:prSet/>
      <dgm:spPr/>
      <dgm:t>
        <a:bodyPr/>
        <a:lstStyle/>
        <a:p>
          <a:endParaRPr lang="en-US"/>
        </a:p>
      </dgm:t>
    </dgm:pt>
    <dgm:pt modelId="{23D98CF1-C22C-461A-A42D-0936234EE059}" type="sibTrans" cxnId="{66EED9B4-CB94-45B0-9ECA-64A1DC493F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7DF16D0-91F7-4E02-BA55-5D834E89E2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Reduces risk of misunderstanding and misinformation. </a:t>
          </a:r>
        </a:p>
      </dgm:t>
    </dgm:pt>
    <dgm:pt modelId="{43BF1BF2-D8F4-434A-88A0-3892951B92C3}" type="parTrans" cxnId="{57DD450F-5357-4B97-8B23-12204F5B89B1}">
      <dgm:prSet/>
      <dgm:spPr/>
      <dgm:t>
        <a:bodyPr/>
        <a:lstStyle/>
        <a:p>
          <a:endParaRPr lang="en-US"/>
        </a:p>
      </dgm:t>
    </dgm:pt>
    <dgm:pt modelId="{A48AD8D0-3D50-4FFA-9A67-221C47B328D9}" type="sibTrans" cxnId="{57DD450F-5357-4B97-8B23-12204F5B89B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596DF73-D0C8-420B-8A62-4E10A7B856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Effective management of communication of care plan changes.</a:t>
          </a:r>
        </a:p>
      </dgm:t>
    </dgm:pt>
    <dgm:pt modelId="{0772950D-B502-47CF-9888-3C70BCE3B562}" type="parTrans" cxnId="{921186C0-FB86-48EC-81A3-1635342BA7D4}">
      <dgm:prSet/>
      <dgm:spPr/>
      <dgm:t>
        <a:bodyPr/>
        <a:lstStyle/>
        <a:p>
          <a:endParaRPr lang="en-US"/>
        </a:p>
      </dgm:t>
    </dgm:pt>
    <dgm:pt modelId="{DC6B248D-D7BB-4EC1-91C2-BAAA3CD6732B}" type="sibTrans" cxnId="{921186C0-FB86-48EC-81A3-1635342BA7D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9F0F1A-5AD7-4947-A215-25446D4DB9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Regular meetings from any location</a:t>
          </a:r>
        </a:p>
      </dgm:t>
    </dgm:pt>
    <dgm:pt modelId="{945FF5E5-A2B9-4284-AAA3-EC093643F5C4}" type="parTrans" cxnId="{94860010-BA50-41B8-AB37-5CF742C5999F}">
      <dgm:prSet/>
      <dgm:spPr/>
      <dgm:t>
        <a:bodyPr/>
        <a:lstStyle/>
        <a:p>
          <a:endParaRPr lang="en-US"/>
        </a:p>
      </dgm:t>
    </dgm:pt>
    <dgm:pt modelId="{590E0609-5852-4293-8876-588CDB3DE7DA}" type="sibTrans" cxnId="{94860010-BA50-41B8-AB37-5CF742C5999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297189-7910-4520-B2CE-A757D994592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Minimize disruption to clinics and patient care.</a:t>
          </a:r>
        </a:p>
      </dgm:t>
    </dgm:pt>
    <dgm:pt modelId="{5B548356-D845-43A7-8B2F-B64AFE1FD87F}" type="parTrans" cxnId="{87426CD0-DCD3-4EB9-818D-2283539AF090}">
      <dgm:prSet/>
      <dgm:spPr/>
      <dgm:t>
        <a:bodyPr/>
        <a:lstStyle/>
        <a:p>
          <a:endParaRPr lang="en-US"/>
        </a:p>
      </dgm:t>
    </dgm:pt>
    <dgm:pt modelId="{1CB2419D-DFCC-490A-B9B9-89EF774A8911}" type="sibTrans" cxnId="{87426CD0-DCD3-4EB9-818D-2283539AF090}">
      <dgm:prSet/>
      <dgm:spPr/>
      <dgm:t>
        <a:bodyPr/>
        <a:lstStyle/>
        <a:p>
          <a:endParaRPr lang="en-US"/>
        </a:p>
      </dgm:t>
    </dgm:pt>
    <dgm:pt modelId="{4AAA5124-CFCB-4163-99C2-E3CAC91F6A7B}" type="pres">
      <dgm:prSet presAssocID="{136DA788-C901-41F0-8247-1279D0CE5FD0}" presName="root" presStyleCnt="0">
        <dgm:presLayoutVars>
          <dgm:dir/>
          <dgm:resizeHandles val="exact"/>
        </dgm:presLayoutVars>
      </dgm:prSet>
      <dgm:spPr/>
    </dgm:pt>
    <dgm:pt modelId="{3B5965C6-DD20-4245-946C-89B2E143C1A7}" type="pres">
      <dgm:prSet presAssocID="{136DA788-C901-41F0-8247-1279D0CE5FD0}" presName="container" presStyleCnt="0">
        <dgm:presLayoutVars>
          <dgm:dir/>
          <dgm:resizeHandles val="exact"/>
        </dgm:presLayoutVars>
      </dgm:prSet>
      <dgm:spPr/>
    </dgm:pt>
    <dgm:pt modelId="{8EC7FC93-2213-415B-9999-8B7403C8312C}" type="pres">
      <dgm:prSet presAssocID="{056EB56F-E857-42E5-8631-C8E5B2AA42A1}" presName="compNode" presStyleCnt="0"/>
      <dgm:spPr/>
    </dgm:pt>
    <dgm:pt modelId="{4B4F619C-0EE3-4BFA-AFD7-28F551EBFDE0}" type="pres">
      <dgm:prSet presAssocID="{056EB56F-E857-42E5-8631-C8E5B2AA42A1}" presName="iconBgRect" presStyleLbl="bgShp" presStyleIdx="0" presStyleCnt="5"/>
      <dgm:spPr/>
    </dgm:pt>
    <dgm:pt modelId="{E2B1B81C-26D3-4D2D-B67E-C34E2CAE9C90}" type="pres">
      <dgm:prSet presAssocID="{056EB56F-E857-42E5-8631-C8E5B2AA42A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BB3D882-AF01-4CF1-BEFF-A920291C964E}" type="pres">
      <dgm:prSet presAssocID="{056EB56F-E857-42E5-8631-C8E5B2AA42A1}" presName="spaceRect" presStyleCnt="0"/>
      <dgm:spPr/>
    </dgm:pt>
    <dgm:pt modelId="{55132436-0BE9-4BB8-B975-899C2B0297E0}" type="pres">
      <dgm:prSet presAssocID="{056EB56F-E857-42E5-8631-C8E5B2AA42A1}" presName="textRect" presStyleLbl="revTx" presStyleIdx="0" presStyleCnt="5">
        <dgm:presLayoutVars>
          <dgm:chMax val="1"/>
          <dgm:chPref val="1"/>
        </dgm:presLayoutVars>
      </dgm:prSet>
      <dgm:spPr/>
    </dgm:pt>
    <dgm:pt modelId="{14618E42-01EF-4E23-B753-2F174F1A69CA}" type="pres">
      <dgm:prSet presAssocID="{23D98CF1-C22C-461A-A42D-0936234EE059}" presName="sibTrans" presStyleLbl="sibTrans2D1" presStyleIdx="0" presStyleCnt="0"/>
      <dgm:spPr/>
    </dgm:pt>
    <dgm:pt modelId="{3BF9EFB2-957B-48B1-AEFE-44824F930C13}" type="pres">
      <dgm:prSet presAssocID="{A7DF16D0-91F7-4E02-BA55-5D834E89E221}" presName="compNode" presStyleCnt="0"/>
      <dgm:spPr/>
    </dgm:pt>
    <dgm:pt modelId="{AD2FFA26-7064-4521-BB1B-36D86322314C}" type="pres">
      <dgm:prSet presAssocID="{A7DF16D0-91F7-4E02-BA55-5D834E89E221}" presName="iconBgRect" presStyleLbl="bgShp" presStyleIdx="1" presStyleCnt="5"/>
      <dgm:spPr/>
    </dgm:pt>
    <dgm:pt modelId="{87FF0B60-7928-4245-811D-8045DC3D8941}" type="pres">
      <dgm:prSet presAssocID="{A7DF16D0-91F7-4E02-BA55-5D834E89E22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EF8DDCE-7AB6-4A0C-9C4E-9E733A7E3156}" type="pres">
      <dgm:prSet presAssocID="{A7DF16D0-91F7-4E02-BA55-5D834E89E221}" presName="spaceRect" presStyleCnt="0"/>
      <dgm:spPr/>
    </dgm:pt>
    <dgm:pt modelId="{597CA79B-A93E-4F47-98E9-7B343A51344F}" type="pres">
      <dgm:prSet presAssocID="{A7DF16D0-91F7-4E02-BA55-5D834E89E221}" presName="textRect" presStyleLbl="revTx" presStyleIdx="1" presStyleCnt="5">
        <dgm:presLayoutVars>
          <dgm:chMax val="1"/>
          <dgm:chPref val="1"/>
        </dgm:presLayoutVars>
      </dgm:prSet>
      <dgm:spPr/>
    </dgm:pt>
    <dgm:pt modelId="{0D130769-622D-4BBD-B537-C8233A8DE415}" type="pres">
      <dgm:prSet presAssocID="{A48AD8D0-3D50-4FFA-9A67-221C47B328D9}" presName="sibTrans" presStyleLbl="sibTrans2D1" presStyleIdx="0" presStyleCnt="0"/>
      <dgm:spPr/>
    </dgm:pt>
    <dgm:pt modelId="{6C610B20-BFE1-4FD2-A567-2DEA3C044DA6}" type="pres">
      <dgm:prSet presAssocID="{2596DF73-D0C8-420B-8A62-4E10A7B8561E}" presName="compNode" presStyleCnt="0"/>
      <dgm:spPr/>
    </dgm:pt>
    <dgm:pt modelId="{976D89B6-2F70-4954-940C-C66DE7C1B15B}" type="pres">
      <dgm:prSet presAssocID="{2596DF73-D0C8-420B-8A62-4E10A7B8561E}" presName="iconBgRect" presStyleLbl="bgShp" presStyleIdx="2" presStyleCnt="5"/>
      <dgm:spPr/>
    </dgm:pt>
    <dgm:pt modelId="{8EFB927E-8FB8-4C01-87C3-F4BEB9F05D7B}" type="pres">
      <dgm:prSet presAssocID="{2596DF73-D0C8-420B-8A62-4E10A7B8561E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D923517-6C8E-4EC0-B66D-51ED8EF4D435}" type="pres">
      <dgm:prSet presAssocID="{2596DF73-D0C8-420B-8A62-4E10A7B8561E}" presName="spaceRect" presStyleCnt="0"/>
      <dgm:spPr/>
    </dgm:pt>
    <dgm:pt modelId="{5C0E4829-5CB9-4245-82BD-55E0DC408186}" type="pres">
      <dgm:prSet presAssocID="{2596DF73-D0C8-420B-8A62-4E10A7B8561E}" presName="textRect" presStyleLbl="revTx" presStyleIdx="2" presStyleCnt="5">
        <dgm:presLayoutVars>
          <dgm:chMax val="1"/>
          <dgm:chPref val="1"/>
        </dgm:presLayoutVars>
      </dgm:prSet>
      <dgm:spPr/>
    </dgm:pt>
    <dgm:pt modelId="{BEB44ABE-85F6-4333-A884-D3CBE9DAB661}" type="pres">
      <dgm:prSet presAssocID="{DC6B248D-D7BB-4EC1-91C2-BAAA3CD6732B}" presName="sibTrans" presStyleLbl="sibTrans2D1" presStyleIdx="0" presStyleCnt="0"/>
      <dgm:spPr/>
    </dgm:pt>
    <dgm:pt modelId="{F4F72465-4E8D-4DB3-A490-3A0ABADD1744}" type="pres">
      <dgm:prSet presAssocID="{709F0F1A-5AD7-4947-A215-25446D4DB9E7}" presName="compNode" presStyleCnt="0"/>
      <dgm:spPr/>
    </dgm:pt>
    <dgm:pt modelId="{E4BADF94-AAA5-498A-B601-F29998E75FF6}" type="pres">
      <dgm:prSet presAssocID="{709F0F1A-5AD7-4947-A215-25446D4DB9E7}" presName="iconBgRect" presStyleLbl="bgShp" presStyleIdx="3" presStyleCnt="5"/>
      <dgm:spPr/>
    </dgm:pt>
    <dgm:pt modelId="{8DE86972-11DE-4734-9A6F-8FB5B4CBD58A}" type="pres">
      <dgm:prSet presAssocID="{709F0F1A-5AD7-4947-A215-25446D4DB9E7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D3F47181-AB8A-4382-A16B-CDF3BA26FC60}" type="pres">
      <dgm:prSet presAssocID="{709F0F1A-5AD7-4947-A215-25446D4DB9E7}" presName="spaceRect" presStyleCnt="0"/>
      <dgm:spPr/>
    </dgm:pt>
    <dgm:pt modelId="{35074132-B491-4F03-9A27-8F418D3C3613}" type="pres">
      <dgm:prSet presAssocID="{709F0F1A-5AD7-4947-A215-25446D4DB9E7}" presName="textRect" presStyleLbl="revTx" presStyleIdx="3" presStyleCnt="5">
        <dgm:presLayoutVars>
          <dgm:chMax val="1"/>
          <dgm:chPref val="1"/>
        </dgm:presLayoutVars>
      </dgm:prSet>
      <dgm:spPr/>
    </dgm:pt>
    <dgm:pt modelId="{E90DFC3D-9547-4180-83F1-68CD64A248A9}" type="pres">
      <dgm:prSet presAssocID="{590E0609-5852-4293-8876-588CDB3DE7DA}" presName="sibTrans" presStyleLbl="sibTrans2D1" presStyleIdx="0" presStyleCnt="0"/>
      <dgm:spPr/>
    </dgm:pt>
    <dgm:pt modelId="{125FFAB5-997C-4612-A820-32ACFC9B301E}" type="pres">
      <dgm:prSet presAssocID="{C4297189-7910-4520-B2CE-A757D994592F}" presName="compNode" presStyleCnt="0"/>
      <dgm:spPr/>
    </dgm:pt>
    <dgm:pt modelId="{F8F1CF28-6240-4A0B-B990-B3CF9660157D}" type="pres">
      <dgm:prSet presAssocID="{C4297189-7910-4520-B2CE-A757D994592F}" presName="iconBgRect" presStyleLbl="bgShp" presStyleIdx="4" presStyleCnt="5"/>
      <dgm:spPr/>
    </dgm:pt>
    <dgm:pt modelId="{CC5EBC48-3E04-433F-B0CE-E76C81895BC4}" type="pres">
      <dgm:prSet presAssocID="{C4297189-7910-4520-B2CE-A757D994592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55983E97-E774-4CF0-B131-F995302617C7}" type="pres">
      <dgm:prSet presAssocID="{C4297189-7910-4520-B2CE-A757D994592F}" presName="spaceRect" presStyleCnt="0"/>
      <dgm:spPr/>
    </dgm:pt>
    <dgm:pt modelId="{E52444D1-2DE7-41F2-A539-B8DBB743D27B}" type="pres">
      <dgm:prSet presAssocID="{C4297189-7910-4520-B2CE-A757D994592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7DD450F-5357-4B97-8B23-12204F5B89B1}" srcId="{136DA788-C901-41F0-8247-1279D0CE5FD0}" destId="{A7DF16D0-91F7-4E02-BA55-5D834E89E221}" srcOrd="1" destOrd="0" parTransId="{43BF1BF2-D8F4-434A-88A0-3892951B92C3}" sibTransId="{A48AD8D0-3D50-4FFA-9A67-221C47B328D9}"/>
    <dgm:cxn modelId="{94860010-BA50-41B8-AB37-5CF742C5999F}" srcId="{136DA788-C901-41F0-8247-1279D0CE5FD0}" destId="{709F0F1A-5AD7-4947-A215-25446D4DB9E7}" srcOrd="3" destOrd="0" parTransId="{945FF5E5-A2B9-4284-AAA3-EC093643F5C4}" sibTransId="{590E0609-5852-4293-8876-588CDB3DE7DA}"/>
    <dgm:cxn modelId="{86F5EC16-513A-554C-8F72-CF5B7E6D30AF}" type="presOf" srcId="{A7DF16D0-91F7-4E02-BA55-5D834E89E221}" destId="{597CA79B-A93E-4F47-98E9-7B343A51344F}" srcOrd="0" destOrd="0" presId="urn:microsoft.com/office/officeart/2018/2/layout/IconCircleList"/>
    <dgm:cxn modelId="{2B84FA28-578F-B540-B69C-77F70CED5AAC}" type="presOf" srcId="{136DA788-C901-41F0-8247-1279D0CE5FD0}" destId="{4AAA5124-CFCB-4163-99C2-E3CAC91F6A7B}" srcOrd="0" destOrd="0" presId="urn:microsoft.com/office/officeart/2018/2/layout/IconCircleList"/>
    <dgm:cxn modelId="{5B62E92B-FF56-704B-BD65-114262CCDBFD}" type="presOf" srcId="{2596DF73-D0C8-420B-8A62-4E10A7B8561E}" destId="{5C0E4829-5CB9-4245-82BD-55E0DC408186}" srcOrd="0" destOrd="0" presId="urn:microsoft.com/office/officeart/2018/2/layout/IconCircleList"/>
    <dgm:cxn modelId="{8344862C-EA1F-BA41-81C6-0917F2778239}" type="presOf" srcId="{709F0F1A-5AD7-4947-A215-25446D4DB9E7}" destId="{35074132-B491-4F03-9A27-8F418D3C3613}" srcOrd="0" destOrd="0" presId="urn:microsoft.com/office/officeart/2018/2/layout/IconCircleList"/>
    <dgm:cxn modelId="{9A894E3D-63B6-EB48-BFF0-0C1C9DB082AE}" type="presOf" srcId="{23D98CF1-C22C-461A-A42D-0936234EE059}" destId="{14618E42-01EF-4E23-B753-2F174F1A69CA}" srcOrd="0" destOrd="0" presId="urn:microsoft.com/office/officeart/2018/2/layout/IconCircleList"/>
    <dgm:cxn modelId="{BE074E4A-3A02-B84E-A434-4895BBECE395}" type="presOf" srcId="{590E0609-5852-4293-8876-588CDB3DE7DA}" destId="{E90DFC3D-9547-4180-83F1-68CD64A248A9}" srcOrd="0" destOrd="0" presId="urn:microsoft.com/office/officeart/2018/2/layout/IconCircleList"/>
    <dgm:cxn modelId="{225AFB72-4F49-D847-8638-3E146A5FF30B}" type="presOf" srcId="{056EB56F-E857-42E5-8631-C8E5B2AA42A1}" destId="{55132436-0BE9-4BB8-B975-899C2B0297E0}" srcOrd="0" destOrd="0" presId="urn:microsoft.com/office/officeart/2018/2/layout/IconCircleList"/>
    <dgm:cxn modelId="{F9E1E78E-4E6D-6540-AADD-E3BE1165A99F}" type="presOf" srcId="{DC6B248D-D7BB-4EC1-91C2-BAAA3CD6732B}" destId="{BEB44ABE-85F6-4333-A884-D3CBE9DAB661}" srcOrd="0" destOrd="0" presId="urn:microsoft.com/office/officeart/2018/2/layout/IconCircleList"/>
    <dgm:cxn modelId="{66EED9B4-CB94-45B0-9ECA-64A1DC493F1D}" srcId="{136DA788-C901-41F0-8247-1279D0CE5FD0}" destId="{056EB56F-E857-42E5-8631-C8E5B2AA42A1}" srcOrd="0" destOrd="0" parTransId="{0E3A6FDF-B4C1-4195-A4A6-E7B2E5B23E4C}" sibTransId="{23D98CF1-C22C-461A-A42D-0936234EE059}"/>
    <dgm:cxn modelId="{921186C0-FB86-48EC-81A3-1635342BA7D4}" srcId="{136DA788-C901-41F0-8247-1279D0CE5FD0}" destId="{2596DF73-D0C8-420B-8A62-4E10A7B8561E}" srcOrd="2" destOrd="0" parTransId="{0772950D-B502-47CF-9888-3C70BCE3B562}" sibTransId="{DC6B248D-D7BB-4EC1-91C2-BAAA3CD6732B}"/>
    <dgm:cxn modelId="{87426CD0-DCD3-4EB9-818D-2283539AF090}" srcId="{136DA788-C901-41F0-8247-1279D0CE5FD0}" destId="{C4297189-7910-4520-B2CE-A757D994592F}" srcOrd="4" destOrd="0" parTransId="{5B548356-D845-43A7-8B2F-B64AFE1FD87F}" sibTransId="{1CB2419D-DFCC-490A-B9B9-89EF774A8911}"/>
    <dgm:cxn modelId="{5AEEBEF7-18FC-BA4C-A2B7-9CF57F4798D9}" type="presOf" srcId="{C4297189-7910-4520-B2CE-A757D994592F}" destId="{E52444D1-2DE7-41F2-A539-B8DBB743D27B}" srcOrd="0" destOrd="0" presId="urn:microsoft.com/office/officeart/2018/2/layout/IconCircleList"/>
    <dgm:cxn modelId="{EEC937FC-413A-AE43-892E-0B96EE8743F8}" type="presOf" srcId="{A48AD8D0-3D50-4FFA-9A67-221C47B328D9}" destId="{0D130769-622D-4BBD-B537-C8233A8DE415}" srcOrd="0" destOrd="0" presId="urn:microsoft.com/office/officeart/2018/2/layout/IconCircleList"/>
    <dgm:cxn modelId="{39284A77-7C49-1B46-A885-F3F792F5775F}" type="presParOf" srcId="{4AAA5124-CFCB-4163-99C2-E3CAC91F6A7B}" destId="{3B5965C6-DD20-4245-946C-89B2E143C1A7}" srcOrd="0" destOrd="0" presId="urn:microsoft.com/office/officeart/2018/2/layout/IconCircleList"/>
    <dgm:cxn modelId="{70785D6B-E9A7-C048-94BB-CAE81AFA5CA9}" type="presParOf" srcId="{3B5965C6-DD20-4245-946C-89B2E143C1A7}" destId="{8EC7FC93-2213-415B-9999-8B7403C8312C}" srcOrd="0" destOrd="0" presId="urn:microsoft.com/office/officeart/2018/2/layout/IconCircleList"/>
    <dgm:cxn modelId="{1A7C14A8-343B-524B-B604-81BEE0C1175A}" type="presParOf" srcId="{8EC7FC93-2213-415B-9999-8B7403C8312C}" destId="{4B4F619C-0EE3-4BFA-AFD7-28F551EBFDE0}" srcOrd="0" destOrd="0" presId="urn:microsoft.com/office/officeart/2018/2/layout/IconCircleList"/>
    <dgm:cxn modelId="{C92F47A3-3E2D-D54E-8F34-A336CA25021A}" type="presParOf" srcId="{8EC7FC93-2213-415B-9999-8B7403C8312C}" destId="{E2B1B81C-26D3-4D2D-B67E-C34E2CAE9C90}" srcOrd="1" destOrd="0" presId="urn:microsoft.com/office/officeart/2018/2/layout/IconCircleList"/>
    <dgm:cxn modelId="{6BD72A1E-7CD7-BF42-8FC3-633292378909}" type="presParOf" srcId="{8EC7FC93-2213-415B-9999-8B7403C8312C}" destId="{FBB3D882-AF01-4CF1-BEFF-A920291C964E}" srcOrd="2" destOrd="0" presId="urn:microsoft.com/office/officeart/2018/2/layout/IconCircleList"/>
    <dgm:cxn modelId="{8F00920E-8BBE-394F-950E-F4324EE3A7A6}" type="presParOf" srcId="{8EC7FC93-2213-415B-9999-8B7403C8312C}" destId="{55132436-0BE9-4BB8-B975-899C2B0297E0}" srcOrd="3" destOrd="0" presId="urn:microsoft.com/office/officeart/2018/2/layout/IconCircleList"/>
    <dgm:cxn modelId="{8D837223-46B4-9948-ADDD-7D500D9E1532}" type="presParOf" srcId="{3B5965C6-DD20-4245-946C-89B2E143C1A7}" destId="{14618E42-01EF-4E23-B753-2F174F1A69CA}" srcOrd="1" destOrd="0" presId="urn:microsoft.com/office/officeart/2018/2/layout/IconCircleList"/>
    <dgm:cxn modelId="{F507D6F4-E4A5-F040-9388-D7EC7868FD02}" type="presParOf" srcId="{3B5965C6-DD20-4245-946C-89B2E143C1A7}" destId="{3BF9EFB2-957B-48B1-AEFE-44824F930C13}" srcOrd="2" destOrd="0" presId="urn:microsoft.com/office/officeart/2018/2/layout/IconCircleList"/>
    <dgm:cxn modelId="{D550BCF0-EAAF-194D-ABFF-52DDB439822D}" type="presParOf" srcId="{3BF9EFB2-957B-48B1-AEFE-44824F930C13}" destId="{AD2FFA26-7064-4521-BB1B-36D86322314C}" srcOrd="0" destOrd="0" presId="urn:microsoft.com/office/officeart/2018/2/layout/IconCircleList"/>
    <dgm:cxn modelId="{0B645AF0-216F-4D41-A4C4-60D73E70D3FE}" type="presParOf" srcId="{3BF9EFB2-957B-48B1-AEFE-44824F930C13}" destId="{87FF0B60-7928-4245-811D-8045DC3D8941}" srcOrd="1" destOrd="0" presId="urn:microsoft.com/office/officeart/2018/2/layout/IconCircleList"/>
    <dgm:cxn modelId="{DF74423C-0603-E640-B1A8-A240FE8BBC44}" type="presParOf" srcId="{3BF9EFB2-957B-48B1-AEFE-44824F930C13}" destId="{FEF8DDCE-7AB6-4A0C-9C4E-9E733A7E3156}" srcOrd="2" destOrd="0" presId="urn:microsoft.com/office/officeart/2018/2/layout/IconCircleList"/>
    <dgm:cxn modelId="{0639334D-015B-1B46-97FF-FA97121CCBF9}" type="presParOf" srcId="{3BF9EFB2-957B-48B1-AEFE-44824F930C13}" destId="{597CA79B-A93E-4F47-98E9-7B343A51344F}" srcOrd="3" destOrd="0" presId="urn:microsoft.com/office/officeart/2018/2/layout/IconCircleList"/>
    <dgm:cxn modelId="{9642B133-F743-5840-97C3-74F63FA588C6}" type="presParOf" srcId="{3B5965C6-DD20-4245-946C-89B2E143C1A7}" destId="{0D130769-622D-4BBD-B537-C8233A8DE415}" srcOrd="3" destOrd="0" presId="urn:microsoft.com/office/officeart/2018/2/layout/IconCircleList"/>
    <dgm:cxn modelId="{CAF8C9CB-2179-444D-A947-049A572B6B04}" type="presParOf" srcId="{3B5965C6-DD20-4245-946C-89B2E143C1A7}" destId="{6C610B20-BFE1-4FD2-A567-2DEA3C044DA6}" srcOrd="4" destOrd="0" presId="urn:microsoft.com/office/officeart/2018/2/layout/IconCircleList"/>
    <dgm:cxn modelId="{FD9B47E3-9060-6B4B-8C6E-665BA678CF76}" type="presParOf" srcId="{6C610B20-BFE1-4FD2-A567-2DEA3C044DA6}" destId="{976D89B6-2F70-4954-940C-C66DE7C1B15B}" srcOrd="0" destOrd="0" presId="urn:microsoft.com/office/officeart/2018/2/layout/IconCircleList"/>
    <dgm:cxn modelId="{FDA4537D-2232-BC4F-BCBF-560FA15B19B7}" type="presParOf" srcId="{6C610B20-BFE1-4FD2-A567-2DEA3C044DA6}" destId="{8EFB927E-8FB8-4C01-87C3-F4BEB9F05D7B}" srcOrd="1" destOrd="0" presId="urn:microsoft.com/office/officeart/2018/2/layout/IconCircleList"/>
    <dgm:cxn modelId="{577CF4F4-5588-5D42-84E6-EB81B2C606D9}" type="presParOf" srcId="{6C610B20-BFE1-4FD2-A567-2DEA3C044DA6}" destId="{ED923517-6C8E-4EC0-B66D-51ED8EF4D435}" srcOrd="2" destOrd="0" presId="urn:microsoft.com/office/officeart/2018/2/layout/IconCircleList"/>
    <dgm:cxn modelId="{2120EC12-F583-F64F-9600-9B88F810890B}" type="presParOf" srcId="{6C610B20-BFE1-4FD2-A567-2DEA3C044DA6}" destId="{5C0E4829-5CB9-4245-82BD-55E0DC408186}" srcOrd="3" destOrd="0" presId="urn:microsoft.com/office/officeart/2018/2/layout/IconCircleList"/>
    <dgm:cxn modelId="{E1BD7028-62F5-2A44-8C2B-EBE1A5E82458}" type="presParOf" srcId="{3B5965C6-DD20-4245-946C-89B2E143C1A7}" destId="{BEB44ABE-85F6-4333-A884-D3CBE9DAB661}" srcOrd="5" destOrd="0" presId="urn:microsoft.com/office/officeart/2018/2/layout/IconCircleList"/>
    <dgm:cxn modelId="{8B374A22-877B-EB49-8650-74692A486738}" type="presParOf" srcId="{3B5965C6-DD20-4245-946C-89B2E143C1A7}" destId="{F4F72465-4E8D-4DB3-A490-3A0ABADD1744}" srcOrd="6" destOrd="0" presId="urn:microsoft.com/office/officeart/2018/2/layout/IconCircleList"/>
    <dgm:cxn modelId="{23EF19EA-A6CC-0C41-A7BF-910E357EF528}" type="presParOf" srcId="{F4F72465-4E8D-4DB3-A490-3A0ABADD1744}" destId="{E4BADF94-AAA5-498A-B601-F29998E75FF6}" srcOrd="0" destOrd="0" presId="urn:microsoft.com/office/officeart/2018/2/layout/IconCircleList"/>
    <dgm:cxn modelId="{F7D7D271-5787-5D43-B9A6-B866B157C5A9}" type="presParOf" srcId="{F4F72465-4E8D-4DB3-A490-3A0ABADD1744}" destId="{8DE86972-11DE-4734-9A6F-8FB5B4CBD58A}" srcOrd="1" destOrd="0" presId="urn:microsoft.com/office/officeart/2018/2/layout/IconCircleList"/>
    <dgm:cxn modelId="{CAC37F82-DF24-BE4F-9BC6-A13568991591}" type="presParOf" srcId="{F4F72465-4E8D-4DB3-A490-3A0ABADD1744}" destId="{D3F47181-AB8A-4382-A16B-CDF3BA26FC60}" srcOrd="2" destOrd="0" presId="urn:microsoft.com/office/officeart/2018/2/layout/IconCircleList"/>
    <dgm:cxn modelId="{DCBFBDEB-0C5D-D546-AD69-E77E9EBF9988}" type="presParOf" srcId="{F4F72465-4E8D-4DB3-A490-3A0ABADD1744}" destId="{35074132-B491-4F03-9A27-8F418D3C3613}" srcOrd="3" destOrd="0" presId="urn:microsoft.com/office/officeart/2018/2/layout/IconCircleList"/>
    <dgm:cxn modelId="{C3966C40-DE4E-924F-AD76-8380562164F6}" type="presParOf" srcId="{3B5965C6-DD20-4245-946C-89B2E143C1A7}" destId="{E90DFC3D-9547-4180-83F1-68CD64A248A9}" srcOrd="7" destOrd="0" presId="urn:microsoft.com/office/officeart/2018/2/layout/IconCircleList"/>
    <dgm:cxn modelId="{9887896C-FD24-9642-A22A-9D89858B3489}" type="presParOf" srcId="{3B5965C6-DD20-4245-946C-89B2E143C1A7}" destId="{125FFAB5-997C-4612-A820-32ACFC9B301E}" srcOrd="8" destOrd="0" presId="urn:microsoft.com/office/officeart/2018/2/layout/IconCircleList"/>
    <dgm:cxn modelId="{7AA0B708-17A7-AF47-BA60-0BF0CE5044E6}" type="presParOf" srcId="{125FFAB5-997C-4612-A820-32ACFC9B301E}" destId="{F8F1CF28-6240-4A0B-B990-B3CF9660157D}" srcOrd="0" destOrd="0" presId="urn:microsoft.com/office/officeart/2018/2/layout/IconCircleList"/>
    <dgm:cxn modelId="{113BD003-7D20-7641-9B5B-A0E70DD57B91}" type="presParOf" srcId="{125FFAB5-997C-4612-A820-32ACFC9B301E}" destId="{CC5EBC48-3E04-433F-B0CE-E76C81895BC4}" srcOrd="1" destOrd="0" presId="urn:microsoft.com/office/officeart/2018/2/layout/IconCircleList"/>
    <dgm:cxn modelId="{F454BC80-A2AC-3045-BF08-9C1BBF0C9929}" type="presParOf" srcId="{125FFAB5-997C-4612-A820-32ACFC9B301E}" destId="{55983E97-E774-4CF0-B131-F995302617C7}" srcOrd="2" destOrd="0" presId="urn:microsoft.com/office/officeart/2018/2/layout/IconCircleList"/>
    <dgm:cxn modelId="{E887C9B3-5982-0E45-9B45-215BB4B41E22}" type="presParOf" srcId="{125FFAB5-997C-4612-A820-32ACFC9B301E}" destId="{E52444D1-2DE7-41F2-A539-B8DBB743D27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9322AA-44BB-9D4E-96D0-981ADDDFCC1B}">
      <dsp:nvSpPr>
        <dsp:cNvPr id="0" name=""/>
        <dsp:cNvSpPr/>
      </dsp:nvSpPr>
      <dsp:spPr>
        <a:xfrm>
          <a:off x="0" y="0"/>
          <a:ext cx="453089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1BC400-12DB-8942-B0B5-ED34842CF3F9}">
      <dsp:nvSpPr>
        <dsp:cNvPr id="0" name=""/>
        <dsp:cNvSpPr/>
      </dsp:nvSpPr>
      <dsp:spPr>
        <a:xfrm>
          <a:off x="0" y="0"/>
          <a:ext cx="4530898" cy="90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Staff need to communicate daily across different locations.</a:t>
          </a:r>
        </a:p>
      </dsp:txBody>
      <dsp:txXfrm>
        <a:off x="0" y="0"/>
        <a:ext cx="4530898" cy="909862"/>
      </dsp:txXfrm>
    </dsp:sp>
    <dsp:sp modelId="{43B3D52A-712A-6040-946B-45A5675E613D}">
      <dsp:nvSpPr>
        <dsp:cNvPr id="0" name=""/>
        <dsp:cNvSpPr/>
      </dsp:nvSpPr>
      <dsp:spPr>
        <a:xfrm>
          <a:off x="0" y="909862"/>
          <a:ext cx="453089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4ED981-6B35-5441-AE17-4F5BB70ED746}">
      <dsp:nvSpPr>
        <dsp:cNvPr id="0" name=""/>
        <dsp:cNvSpPr/>
      </dsp:nvSpPr>
      <dsp:spPr>
        <a:xfrm>
          <a:off x="0" y="909862"/>
          <a:ext cx="4530898" cy="90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Care staff need to share daily updates about appointments and change in service users needs.</a:t>
          </a:r>
        </a:p>
      </dsp:txBody>
      <dsp:txXfrm>
        <a:off x="0" y="909862"/>
        <a:ext cx="4530898" cy="909862"/>
      </dsp:txXfrm>
    </dsp:sp>
    <dsp:sp modelId="{87DE2924-5DFF-3640-9A87-E2F2C9AE368F}">
      <dsp:nvSpPr>
        <dsp:cNvPr id="0" name=""/>
        <dsp:cNvSpPr/>
      </dsp:nvSpPr>
      <dsp:spPr>
        <a:xfrm>
          <a:off x="0" y="1819724"/>
          <a:ext cx="453089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274AD00-7804-D440-863A-96D63B64EB06}">
      <dsp:nvSpPr>
        <dsp:cNvPr id="0" name=""/>
        <dsp:cNvSpPr/>
      </dsp:nvSpPr>
      <dsp:spPr>
        <a:xfrm>
          <a:off x="0" y="1819725"/>
          <a:ext cx="4530898" cy="90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Support workers, nurses and care staff need timely updates.</a:t>
          </a:r>
        </a:p>
      </dsp:txBody>
      <dsp:txXfrm>
        <a:off x="0" y="1819725"/>
        <a:ext cx="4530898" cy="909862"/>
      </dsp:txXfrm>
    </dsp:sp>
    <dsp:sp modelId="{CCE0C2EF-3B57-7F48-B4F5-0C152C772112}">
      <dsp:nvSpPr>
        <dsp:cNvPr id="0" name=""/>
        <dsp:cNvSpPr/>
      </dsp:nvSpPr>
      <dsp:spPr>
        <a:xfrm>
          <a:off x="0" y="2729587"/>
          <a:ext cx="453089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AE9822-7562-5647-92E9-CA3FC160FF1B}">
      <dsp:nvSpPr>
        <dsp:cNvPr id="0" name=""/>
        <dsp:cNvSpPr/>
      </dsp:nvSpPr>
      <dsp:spPr>
        <a:xfrm>
          <a:off x="0" y="2729587"/>
          <a:ext cx="4530898" cy="90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Efficient and effective communication leads to great teamwork.</a:t>
          </a:r>
        </a:p>
      </dsp:txBody>
      <dsp:txXfrm>
        <a:off x="0" y="2729587"/>
        <a:ext cx="4530898" cy="9098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62AA7F-7670-4849-A288-51F169E02E8B}">
      <dsp:nvSpPr>
        <dsp:cNvPr id="0" name=""/>
        <dsp:cNvSpPr/>
      </dsp:nvSpPr>
      <dsp:spPr>
        <a:xfrm>
          <a:off x="0" y="444"/>
          <a:ext cx="453089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7B82C58-C19D-C04E-926D-5C6E206E4FA8}">
      <dsp:nvSpPr>
        <dsp:cNvPr id="0" name=""/>
        <dsp:cNvSpPr/>
      </dsp:nvSpPr>
      <dsp:spPr>
        <a:xfrm>
          <a:off x="0" y="444"/>
          <a:ext cx="4530898" cy="72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Instant communication – staff can send and receive updates through teams channels and chats </a:t>
          </a:r>
        </a:p>
      </dsp:txBody>
      <dsp:txXfrm>
        <a:off x="0" y="444"/>
        <a:ext cx="4530898" cy="727712"/>
      </dsp:txXfrm>
    </dsp:sp>
    <dsp:sp modelId="{EC2F43B7-C005-FA48-9EF3-15D83F5B1B1A}">
      <dsp:nvSpPr>
        <dsp:cNvPr id="0" name=""/>
        <dsp:cNvSpPr/>
      </dsp:nvSpPr>
      <dsp:spPr>
        <a:xfrm>
          <a:off x="0" y="728156"/>
          <a:ext cx="453089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565F3AB-FA4E-F842-935B-3E4563CC80D0}">
      <dsp:nvSpPr>
        <dsp:cNvPr id="0" name=""/>
        <dsp:cNvSpPr/>
      </dsp:nvSpPr>
      <dsp:spPr>
        <a:xfrm>
          <a:off x="0" y="728156"/>
          <a:ext cx="4530898" cy="72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Online meetings – staff can meet and discuss and coordinate activities. (Microsoft.)</a:t>
          </a:r>
        </a:p>
      </dsp:txBody>
      <dsp:txXfrm>
        <a:off x="0" y="728156"/>
        <a:ext cx="4530898" cy="727712"/>
      </dsp:txXfrm>
    </dsp:sp>
    <dsp:sp modelId="{3C5F0F8D-7882-D146-B94B-C91286629E60}">
      <dsp:nvSpPr>
        <dsp:cNvPr id="0" name=""/>
        <dsp:cNvSpPr/>
      </dsp:nvSpPr>
      <dsp:spPr>
        <a:xfrm>
          <a:off x="0" y="1455868"/>
          <a:ext cx="453089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64B4E7F-0886-9947-AC54-A71DDD87C456}">
      <dsp:nvSpPr>
        <dsp:cNvPr id="0" name=""/>
        <dsp:cNvSpPr/>
      </dsp:nvSpPr>
      <dsp:spPr>
        <a:xfrm>
          <a:off x="0" y="1455868"/>
          <a:ext cx="4530898" cy="72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File sharing- staff can share relevant documents and control access permission. (Microsoft. )</a:t>
          </a:r>
        </a:p>
      </dsp:txBody>
      <dsp:txXfrm>
        <a:off x="0" y="1455868"/>
        <a:ext cx="4530898" cy="727712"/>
      </dsp:txXfrm>
    </dsp:sp>
    <dsp:sp modelId="{3A3C560F-1C06-EB47-A272-2ADE25072430}">
      <dsp:nvSpPr>
        <dsp:cNvPr id="0" name=""/>
        <dsp:cNvSpPr/>
      </dsp:nvSpPr>
      <dsp:spPr>
        <a:xfrm>
          <a:off x="0" y="2183581"/>
          <a:ext cx="453089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F41D3E2-A716-A047-B552-7F86374CB556}">
      <dsp:nvSpPr>
        <dsp:cNvPr id="0" name=""/>
        <dsp:cNvSpPr/>
      </dsp:nvSpPr>
      <dsp:spPr>
        <a:xfrm>
          <a:off x="0" y="2183581"/>
          <a:ext cx="4530898" cy="72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team collaboration -  create teams for sensitive information, specific tasks,</a:t>
          </a:r>
        </a:p>
      </dsp:txBody>
      <dsp:txXfrm>
        <a:off x="0" y="2183581"/>
        <a:ext cx="4530898" cy="727712"/>
      </dsp:txXfrm>
    </dsp:sp>
    <dsp:sp modelId="{A40B6EC7-6900-7A4F-9289-93AE7E5DC715}">
      <dsp:nvSpPr>
        <dsp:cNvPr id="0" name=""/>
        <dsp:cNvSpPr/>
      </dsp:nvSpPr>
      <dsp:spPr>
        <a:xfrm>
          <a:off x="0" y="2911293"/>
          <a:ext cx="4530898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A63308F-A1E3-5C40-B273-DA4B5C71D056}">
      <dsp:nvSpPr>
        <dsp:cNvPr id="0" name=""/>
        <dsp:cNvSpPr/>
      </dsp:nvSpPr>
      <dsp:spPr>
        <a:xfrm>
          <a:off x="0" y="2911293"/>
          <a:ext cx="4530898" cy="7277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Individual teams –set up teams for smaller groups to collaborate their work.</a:t>
          </a:r>
        </a:p>
      </dsp:txBody>
      <dsp:txXfrm>
        <a:off x="0" y="2911293"/>
        <a:ext cx="4530898" cy="7277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4F619C-0EE3-4BFA-AFD7-28F551EBFDE0}">
      <dsp:nvSpPr>
        <dsp:cNvPr id="0" name=""/>
        <dsp:cNvSpPr/>
      </dsp:nvSpPr>
      <dsp:spPr>
        <a:xfrm>
          <a:off x="461234" y="40620"/>
          <a:ext cx="713859" cy="7138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B1B81C-26D3-4D2D-B67E-C34E2CAE9C90}">
      <dsp:nvSpPr>
        <dsp:cNvPr id="0" name=""/>
        <dsp:cNvSpPr/>
      </dsp:nvSpPr>
      <dsp:spPr>
        <a:xfrm>
          <a:off x="611144" y="190531"/>
          <a:ext cx="414038" cy="4140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32436-0BE9-4BB8-B975-899C2B0297E0}">
      <dsp:nvSpPr>
        <dsp:cNvPr id="0" name=""/>
        <dsp:cNvSpPr/>
      </dsp:nvSpPr>
      <dsp:spPr>
        <a:xfrm>
          <a:off x="1328063" y="40620"/>
          <a:ext cx="1682669" cy="713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Faster sharing of important information.</a:t>
          </a:r>
        </a:p>
      </dsp:txBody>
      <dsp:txXfrm>
        <a:off x="1328063" y="40620"/>
        <a:ext cx="1682669" cy="713859"/>
      </dsp:txXfrm>
    </dsp:sp>
    <dsp:sp modelId="{AD2FFA26-7064-4521-BB1B-36D86322314C}">
      <dsp:nvSpPr>
        <dsp:cNvPr id="0" name=""/>
        <dsp:cNvSpPr/>
      </dsp:nvSpPr>
      <dsp:spPr>
        <a:xfrm>
          <a:off x="3303925" y="40620"/>
          <a:ext cx="713859" cy="7138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FF0B60-7928-4245-811D-8045DC3D8941}">
      <dsp:nvSpPr>
        <dsp:cNvPr id="0" name=""/>
        <dsp:cNvSpPr/>
      </dsp:nvSpPr>
      <dsp:spPr>
        <a:xfrm>
          <a:off x="3453836" y="190531"/>
          <a:ext cx="414038" cy="4140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7CA79B-A93E-4F47-98E9-7B343A51344F}">
      <dsp:nvSpPr>
        <dsp:cNvPr id="0" name=""/>
        <dsp:cNvSpPr/>
      </dsp:nvSpPr>
      <dsp:spPr>
        <a:xfrm>
          <a:off x="4170755" y="40620"/>
          <a:ext cx="1682669" cy="713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Reduces risk of misunderstanding and misinformation. </a:t>
          </a:r>
        </a:p>
      </dsp:txBody>
      <dsp:txXfrm>
        <a:off x="4170755" y="40620"/>
        <a:ext cx="1682669" cy="713859"/>
      </dsp:txXfrm>
    </dsp:sp>
    <dsp:sp modelId="{976D89B6-2F70-4954-940C-C66DE7C1B15B}">
      <dsp:nvSpPr>
        <dsp:cNvPr id="0" name=""/>
        <dsp:cNvSpPr/>
      </dsp:nvSpPr>
      <dsp:spPr>
        <a:xfrm>
          <a:off x="461234" y="1327025"/>
          <a:ext cx="713859" cy="7138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FB927E-8FB8-4C01-87C3-F4BEB9F05D7B}">
      <dsp:nvSpPr>
        <dsp:cNvPr id="0" name=""/>
        <dsp:cNvSpPr/>
      </dsp:nvSpPr>
      <dsp:spPr>
        <a:xfrm>
          <a:off x="611144" y="1476936"/>
          <a:ext cx="414038" cy="4140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E4829-5CB9-4245-82BD-55E0DC408186}">
      <dsp:nvSpPr>
        <dsp:cNvPr id="0" name=""/>
        <dsp:cNvSpPr/>
      </dsp:nvSpPr>
      <dsp:spPr>
        <a:xfrm>
          <a:off x="1328063" y="1327025"/>
          <a:ext cx="1682669" cy="713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Effective management of communication of care plan changes.</a:t>
          </a:r>
        </a:p>
      </dsp:txBody>
      <dsp:txXfrm>
        <a:off x="1328063" y="1327025"/>
        <a:ext cx="1682669" cy="713859"/>
      </dsp:txXfrm>
    </dsp:sp>
    <dsp:sp modelId="{E4BADF94-AAA5-498A-B601-F29998E75FF6}">
      <dsp:nvSpPr>
        <dsp:cNvPr id="0" name=""/>
        <dsp:cNvSpPr/>
      </dsp:nvSpPr>
      <dsp:spPr>
        <a:xfrm>
          <a:off x="3303925" y="1327025"/>
          <a:ext cx="713859" cy="7138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E86972-11DE-4734-9A6F-8FB5B4CBD58A}">
      <dsp:nvSpPr>
        <dsp:cNvPr id="0" name=""/>
        <dsp:cNvSpPr/>
      </dsp:nvSpPr>
      <dsp:spPr>
        <a:xfrm>
          <a:off x="3453836" y="1476936"/>
          <a:ext cx="414038" cy="4140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074132-B491-4F03-9A27-8F418D3C3613}">
      <dsp:nvSpPr>
        <dsp:cNvPr id="0" name=""/>
        <dsp:cNvSpPr/>
      </dsp:nvSpPr>
      <dsp:spPr>
        <a:xfrm>
          <a:off x="4170755" y="1327025"/>
          <a:ext cx="1682669" cy="713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Regular meetings from any location</a:t>
          </a:r>
        </a:p>
      </dsp:txBody>
      <dsp:txXfrm>
        <a:off x="4170755" y="1327025"/>
        <a:ext cx="1682669" cy="713859"/>
      </dsp:txXfrm>
    </dsp:sp>
    <dsp:sp modelId="{F8F1CF28-6240-4A0B-B990-B3CF9660157D}">
      <dsp:nvSpPr>
        <dsp:cNvPr id="0" name=""/>
        <dsp:cNvSpPr/>
      </dsp:nvSpPr>
      <dsp:spPr>
        <a:xfrm>
          <a:off x="461234" y="2613430"/>
          <a:ext cx="713859" cy="7138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EBC48-3E04-433F-B0CE-E76C81895BC4}">
      <dsp:nvSpPr>
        <dsp:cNvPr id="0" name=""/>
        <dsp:cNvSpPr/>
      </dsp:nvSpPr>
      <dsp:spPr>
        <a:xfrm>
          <a:off x="611144" y="2763340"/>
          <a:ext cx="414038" cy="4140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444D1-2DE7-41F2-A539-B8DBB743D27B}">
      <dsp:nvSpPr>
        <dsp:cNvPr id="0" name=""/>
        <dsp:cNvSpPr/>
      </dsp:nvSpPr>
      <dsp:spPr>
        <a:xfrm>
          <a:off x="1328063" y="2613430"/>
          <a:ext cx="1682669" cy="713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Minimize disruption to clinics and patient care.</a:t>
          </a:r>
        </a:p>
      </dsp:txBody>
      <dsp:txXfrm>
        <a:off x="1328063" y="2613430"/>
        <a:ext cx="1682669" cy="7138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3CDC1-2F7D-9147-A358-C6BFA61E944C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F13321-8E19-144E-B621-CAADBA4AD0B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5124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13321-8E19-144E-B621-CAADBA4AD0B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1711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13321-8E19-144E-B621-CAADBA4AD0B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4686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F13321-8E19-144E-B621-CAADBA4AD0B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854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1C58-2BC5-063C-A128-F24554EB97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781FA-D2ED-FA26-891C-03BE768377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0D38-6BFE-C02B-EDFD-08EC55266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02E0AA-A754-4DC0-A160-4F8409992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400C-9FB9-E548-0C16-E6FABD917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563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888CB-1498-6BFA-4DD5-6B393E55F7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B4113-DFF4-60DE-D338-615E18A49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60D5E-6B9C-C827-E660-22876CD18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86CFC9-5FE9-7480-D0F8-7E57C4E7A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2D78-FF50-4BF3-EDAC-41D98837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137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F7A83-DAA7-E9F4-00F7-96FC863DE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B2ED2-766E-0275-B97C-DA71A11100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642F1A-17B7-DB4A-D2C4-3557C22A2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4052FD-3800-A486-B526-B047182E1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D0B91-4269-AF9E-87DF-B48116411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047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7C6C8-ABA1-65F8-9D38-C303AA532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3FE59-F963-CA9C-BCA7-95605B3D25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AFC5F5-E967-32BB-48A0-AB514FCDD2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B3545A-20DD-64CF-0E9E-B0A5E7C97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A4F691-4425-973D-8CCB-D32D9673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143E3-E977-8530-0D35-519DEEE5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6794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CC756-6C76-3303-36CB-17BDBDC51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8CE25-7E26-EA08-E68E-54A72E75CE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92330D-5F3D-C53A-DA3C-226E6904A6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49BE2B-982F-3269-E9A5-D20A1C854C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3E80F7-FA47-F70E-234B-25C0125F2F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936891-DF35-BD5C-381B-B04885AA5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D5D39E-7C04-F304-D2F6-E51AC3F1E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E17732-92CE-7D6D-A75C-B52A47E96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075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01C54-57A8-5864-2EC1-C55F05650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9396D2-E944-D901-8A94-F8F916785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E591C4-AF91-53FC-3226-C60CEAA59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E8C53C-530F-6D85-A17B-CB1234FD0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712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AF6FB5-4DFC-6E26-7013-49FE25875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C74093-5809-7AD8-6ED1-C7E4A952E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F37E21-A0B8-42E2-F9B9-9289A66B1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358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48A3A-BF60-DEF8-1DA2-2DD6B7404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85015-6733-FFAD-A24D-CC2861E6F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CB32D6-3D20-CCAF-F341-FF81800D39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806910-D552-4D3D-6CD3-DDC8EE0ED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F42F92-ED36-26B0-5C97-A8C27636F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4D2085-7F7C-61BA-CC27-404EAFE15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013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DA70D-5B52-6026-2EA3-0035101DE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A17952-F106-2889-95B0-C9B42B63589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D5F36E-E94B-23A3-4646-A871567C86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5C627-5047-CFD3-9C45-787E8E6C84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28C46-8418-601D-40DD-FB2A7CFA1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72B3C-4081-68E1-A137-D94D4DA1A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6569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B8929-B222-C282-0C1B-6F9B1D8919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046F95-CAC8-0E4F-5B21-FED191231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9D7C3-E07E-8BC5-8B46-52405FC7D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40E9F-9745-0771-2326-4D5C73541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7AF6C-FFC7-2650-70BB-858342A50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1111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CE4C80-14BB-7148-E526-896D0072A8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5EBF4-65BD-D651-4D84-C1D76AD10E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15CA9-D545-6A19-EFEF-B9917A505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04F30-7A51-9AC2-8617-719B19BFA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406DB7-1BCE-6958-C6F6-489498DE6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1672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6BBEAC-D2AD-1917-F573-2A348CAD0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5CDEF1-0766-278F-A1CD-13B99E800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1756AC-9EC8-9AA2-6FAE-4E4ED549DF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E7A6971-98ED-9B44-984D-CD9963838B4B}" type="datetimeFigureOut">
              <a:rPr lang="en-US" smtClean="0"/>
              <a:t>10/4/26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59D1E4-B02E-16F0-F14F-A545F645F6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DCA81-5D36-CC0E-7A11-BA9CEC8FB1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B93AB3-7E31-B848-9A9D-34C5362A06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57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sgaguilarjramos.blogspot.com/2018/09/microsoft-teams-y-one-note-comenzamos.html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hyperlink" Target="https://www.scworld.com/brief/microsoft-teams-to-allow-admins-to-customize-weaponizable-file-protection" TargetMode="External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indowsreport.com/microsoft-teams-is-getting-a-major-meetings-redesign-with-a-cleaner-interface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office365/servicedescriptions/teams-service-description" TargetMode="External"/><Relationship Id="rId2" Type="http://schemas.openxmlformats.org/officeDocument/2006/relationships/hyperlink" Target="https://icosearch.ico.org.uk/s/search.html?collection=ico%7Esp-search&amp;amp;profile=_default&amp;amp;query=ms+teams+in+care+homes+privacy&amp;f.Date|d=d%3E20Oct2026&amp;calendarPicker=tr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blog/transformation-blog/2020/teams-help-bridge-the-gap" TargetMode="External"/><Relationship Id="rId5" Type="http://schemas.openxmlformats.org/officeDocument/2006/relationships/hyperlink" Target="https://learn.microsoft.com/en-us/microsoft-365/frontline/teams-in-hc?view=o365-worldwide" TargetMode="External"/><Relationship Id="rId4" Type="http://schemas.openxmlformats.org/officeDocument/2006/relationships/hyperlink" Target="https://support.microsoft.com/en-us/teams/files/share-files-in-microsoft-tea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810683-3346-BDE7-5F52-7788E8DA7E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4928387" cy="5763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Microsoft teams for staff communication and daily updates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EB88E4-582C-5045-5BED-B03FAF0B51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1252" y="365125"/>
            <a:ext cx="5181600" cy="28062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Ashford community care service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LCHS4007- </a:t>
            </a:r>
            <a:r>
              <a:rPr lang="en-US" sz="2000"/>
              <a:t>skills and research methods.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Diana Ciuciuc – 2232797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Petrisor Ciuciuc – 2232798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Stacey Cloake – 2618473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07C0799-74F3-D6F9-02DF-93407F8FBE50}"/>
              </a:ext>
            </a:extLst>
          </p:cNvPr>
          <p:cNvSpPr txBox="1"/>
          <p:nvPr/>
        </p:nvSpPr>
        <p:spPr>
          <a:xfrm>
            <a:off x="6191252" y="3322791"/>
            <a:ext cx="5181600" cy="2806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Assessment component -1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Group PowerPoint presentation.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Lectures </a:t>
            </a:r>
            <a:r>
              <a:rPr lang="en-US" sz="2000"/>
              <a:t>name :</a:t>
            </a:r>
            <a:r>
              <a:rPr lang="en-US" sz="2000" dirty="0" err="1"/>
              <a:t>Aliyuda</a:t>
            </a:r>
            <a:r>
              <a:rPr lang="en-US" sz="2000" dirty="0"/>
              <a:t> </a:t>
            </a:r>
            <a:r>
              <a:rPr lang="en-US" sz="2000" dirty="0" err="1"/>
              <a:t>ali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17911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DE450D-7485-C607-57DF-60EB7A06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kern="1200">
                <a:latin typeface="+mj-lt"/>
                <a:ea typeface="+mj-ea"/>
                <a:cs typeface="+mj-cs"/>
              </a:rPr>
              <a:t>The workplace task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SGAguilar Javier Ramos: Microsoft Teams y One Note. Comenzamos">
            <a:extLst>
              <a:ext uri="{FF2B5EF4-FFF2-40B4-BE49-F238E27FC236}">
                <a16:creationId xmlns:a16="http://schemas.microsoft.com/office/drawing/2014/main" id="{9EE48DA4-A081-0141-2DBC-ED4BACDD6B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4271" y="2524715"/>
            <a:ext cx="4952325" cy="371424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TextBox 11">
            <a:extLst>
              <a:ext uri="{FF2B5EF4-FFF2-40B4-BE49-F238E27FC236}">
                <a16:creationId xmlns:a16="http://schemas.microsoft.com/office/drawing/2014/main" id="{B7E09726-65D0-7F99-EEB1-43E07CCECB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7414145"/>
              </p:ext>
            </p:extLst>
          </p:nvPr>
        </p:nvGraphicFramePr>
        <p:xfrm>
          <a:off x="6406429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82017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C0D8A3-3DD7-045A-4A28-A059070A4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/>
              <a:t>Microsoft 365 Teams</a:t>
            </a:r>
          </a:p>
        </p:txBody>
      </p:sp>
      <p:sp>
        <p:nvSpPr>
          <p:cNvPr id="6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Content Placeholder 20">
            <a:extLst>
              <a:ext uri="{FF2B5EF4-FFF2-40B4-BE49-F238E27FC236}">
                <a16:creationId xmlns:a16="http://schemas.microsoft.com/office/drawing/2014/main" id="{BED37797-6374-223C-1D7E-24A9687181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/>
              <a:t>Microsoft Teams offer a  range of telemedicine features useful for Ashford care services.</a:t>
            </a:r>
          </a:p>
          <a:p>
            <a:pPr marL="0" indent="0">
              <a:buNone/>
            </a:pPr>
            <a:endParaRPr lang="en-GB" sz="2200"/>
          </a:p>
          <a:p>
            <a:r>
              <a:rPr lang="en-GB" sz="2200"/>
              <a:t>The package has features to integrate Appointments and Electronic Healthcare Record (EHR).</a:t>
            </a:r>
          </a:p>
          <a:p>
            <a:r>
              <a:rPr lang="en-GB" sz="2200"/>
              <a:t> As well as Teams policy packages for healthcare.</a:t>
            </a:r>
          </a:p>
          <a:p>
            <a:pPr lvl="0"/>
            <a:r>
              <a:rPr lang="en-GB" sz="2200"/>
              <a:t>Team templates for healthcare.</a:t>
            </a:r>
          </a:p>
          <a:p>
            <a:pPr lvl="0"/>
            <a:r>
              <a:rPr lang="en-GB" sz="2200"/>
              <a:t>Care coordination and collaboration.</a:t>
            </a:r>
          </a:p>
          <a:p>
            <a:pPr lvl="0"/>
            <a:r>
              <a:rPr lang="en-GB" sz="2200"/>
              <a:t>Messaging and call services.</a:t>
            </a:r>
          </a:p>
          <a:p>
            <a:pPr indent="0">
              <a:buNone/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958232D-5BA3-BEFA-2C71-C5EF69EA033F}"/>
              </a:ext>
            </a:extLst>
          </p:cNvPr>
          <p:cNvSpPr txBox="1"/>
          <p:nvPr/>
        </p:nvSpPr>
        <p:spPr>
          <a:xfrm>
            <a:off x="485775" y="4700588"/>
            <a:ext cx="10868025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spcAft>
                <a:spcPts val="600"/>
              </a:spcAft>
              <a:buNone/>
            </a:pPr>
            <a:endParaRPr lang="en-GB" b="0" i="0" spc="-36" dirty="0">
              <a:solidFill>
                <a:schemeClr val="tx1"/>
              </a:solidFill>
              <a:effectLst/>
              <a:latin typeface="+mn-lt"/>
            </a:endParaRPr>
          </a:p>
          <a:p>
            <a:pPr indent="0" algn="l">
              <a:spcAft>
                <a:spcPts val="600"/>
              </a:spcAft>
              <a:buNone/>
            </a:pPr>
            <a:endParaRPr lang="en-GB" spc="-36" dirty="0"/>
          </a:p>
          <a:p>
            <a:pPr indent="0" algn="l">
              <a:spcAft>
                <a:spcPts val="600"/>
              </a:spcAft>
              <a:buNone/>
            </a:pPr>
            <a:endParaRPr lang="en-GB" b="0" i="0" spc="-36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44A94B4-B3AB-1BB6-05D6-A9A702E9AE73}"/>
              </a:ext>
            </a:extLst>
          </p:cNvPr>
          <p:cNvSpPr txBox="1"/>
          <p:nvPr/>
        </p:nvSpPr>
        <p:spPr>
          <a:xfrm>
            <a:off x="4919662" y="1899184"/>
            <a:ext cx="458152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0" algn="l">
              <a:spcAft>
                <a:spcPts val="600"/>
              </a:spcAft>
              <a:buNone/>
            </a:pP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633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A88B2-B166-5895-507D-3158E7CAF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b="1"/>
              <a:t>Why Microsoft teams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Microsoft Teams to allow admins to customize weaponizable file ...">
            <a:extLst>
              <a:ext uri="{FF2B5EF4-FFF2-40B4-BE49-F238E27FC236}">
                <a16:creationId xmlns:a16="http://schemas.microsoft.com/office/drawing/2014/main" id="{2CB15AEC-6346-3B95-5B6D-535299652B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ADBCA00-8177-AE8E-A95F-30FF8439D6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3412172"/>
              </p:ext>
            </p:extLst>
          </p:nvPr>
        </p:nvGraphicFramePr>
        <p:xfrm>
          <a:off x="793661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546960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0F9D8-8CE0-BB66-EB28-0B452D5BF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75" y="311259"/>
            <a:ext cx="6536636" cy="1325563"/>
          </a:xfrm>
        </p:spPr>
        <p:txBody>
          <a:bodyPr/>
          <a:lstStyle/>
          <a:p>
            <a:r>
              <a:rPr lang="en-US" b="1" dirty="0"/>
              <a:t>Benefits  and efficiency			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E1068EE-4191-493C-46B6-E0DB922B4C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655179"/>
              </p:ext>
            </p:extLst>
          </p:nvPr>
        </p:nvGraphicFramePr>
        <p:xfrm>
          <a:off x="145776" y="1470992"/>
          <a:ext cx="6314659" cy="3367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082787B-C8AC-6DF5-0CF1-F1A3E0D9A7C9}"/>
              </a:ext>
            </a:extLst>
          </p:cNvPr>
          <p:cNvSpPr txBox="1"/>
          <p:nvPr/>
        </p:nvSpPr>
        <p:spPr>
          <a:xfrm>
            <a:off x="6460435" y="1052048"/>
            <a:ext cx="5271052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latin typeface="+mj-lt"/>
              </a:rPr>
              <a:t>Confidentiality and data protection</a:t>
            </a:r>
            <a:r>
              <a:rPr lang="en-US" dirty="0"/>
              <a:t>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7CB9AC-5FD1-CFCA-3C08-16895B89EF8F}"/>
              </a:ext>
            </a:extLst>
          </p:cNvPr>
          <p:cNvSpPr txBox="1"/>
          <p:nvPr/>
        </p:nvSpPr>
        <p:spPr>
          <a:xfrm>
            <a:off x="9283147" y="2683564"/>
            <a:ext cx="22495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\</a:t>
            </a: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7DA6D0-DF9E-E69C-0DD1-7903DEAB8392}"/>
              </a:ext>
            </a:extLst>
          </p:cNvPr>
          <p:cNvSpPr txBox="1"/>
          <p:nvPr/>
        </p:nvSpPr>
        <p:spPr>
          <a:xfrm>
            <a:off x="6682411" y="2653088"/>
            <a:ext cx="485029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Staff should use approved accounts.</a:t>
            </a:r>
          </a:p>
          <a:p>
            <a:r>
              <a:rPr lang="en-US" dirty="0"/>
              <a:t>Restrict access to authorized colleagues and share only the personal information necessary for their work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Information commissioner’s officer.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7B77C1-93F8-7C44-529B-809EF93E348D}"/>
              </a:ext>
            </a:extLst>
          </p:cNvPr>
          <p:cNvSpPr txBox="1"/>
          <p:nvPr/>
        </p:nvSpPr>
        <p:spPr>
          <a:xfrm>
            <a:off x="874643" y="5387009"/>
            <a:ext cx="9084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Respecting confidentiality helps protect service users and build trust. ICO </a:t>
            </a:r>
          </a:p>
        </p:txBody>
      </p:sp>
    </p:spTree>
    <p:extLst>
      <p:ext uri="{BB962C8B-B14F-4D97-AF65-F5344CB8AC3E}">
        <p14:creationId xmlns:p14="http://schemas.microsoft.com/office/powerpoint/2010/main" val="1688811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Microsoft Teams Is Getting a Major Meetings Redesign With a Cleaner ...">
            <a:extLst>
              <a:ext uri="{FF2B5EF4-FFF2-40B4-BE49-F238E27FC236}">
                <a16:creationId xmlns:a16="http://schemas.microsoft.com/office/drawing/2014/main" id="{9DC4A202-F14B-BD7C-CC38-D387A4301F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261" r="22248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FE5F9-1668-AB66-266A-21C327CE9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/>
              <a:t>conclusion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9542DF-52C7-32B5-85CA-7DFB49E1FD6C}"/>
              </a:ext>
            </a:extLst>
          </p:cNvPr>
          <p:cNvSpPr txBox="1"/>
          <p:nvPr/>
        </p:nvSpPr>
        <p:spPr>
          <a:xfrm>
            <a:off x="761801" y="2884929"/>
            <a:ext cx="4659756" cy="33741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Ashford community care services would highly  benefit from implementing MS teams into the workplace.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It would be possible to get relevant medical staff together for a meeting due to their existing work commitments at different sites,  Teams also gives the ability to provide input from wherever they are. this will be invaluable. Without a doubt, it can prompt exceptional teamwork and co-operation.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58F167-BCF3-2A6C-1408-959A1CDE8C07}"/>
              </a:ext>
            </a:extLst>
          </p:cNvPr>
          <p:cNvSpPr txBox="1"/>
          <p:nvPr/>
        </p:nvSpPr>
        <p:spPr>
          <a:xfrm>
            <a:off x="894522" y="5883965"/>
            <a:ext cx="11153503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“Microsoft Teams has improved the flexibility and efficiency with which we conduct multidisciplinary meetings”</a:t>
            </a:r>
          </a:p>
          <a:p>
            <a:pPr>
              <a:spcAft>
                <a:spcPts val="600"/>
              </a:spcAft>
            </a:pPr>
            <a:r>
              <a:rPr lang="en-GB"/>
              <a:t>Jeffrey. N (2020) </a:t>
            </a:r>
            <a:r>
              <a:rPr lang="en-GB" i="1"/>
              <a:t>Teams helping bridge the gap,NHS.UK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9816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8790F-9DB1-2545-2E4D-5DEE045BE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DA46E-DDFD-A2BD-4386-6B0582849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296" y="1490870"/>
            <a:ext cx="9044607" cy="405516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b="1" dirty="0"/>
              <a:t>Information commissioner’s office</a:t>
            </a:r>
            <a:r>
              <a:rPr lang="en-US" dirty="0"/>
              <a:t>-a guide to the data protection principles at: </a:t>
            </a:r>
            <a:r>
              <a:rPr lang="en-US" dirty="0">
                <a:hlinkClick r:id="rId2"/>
              </a:rPr>
              <a:t>https://icosearch.ico.org.uk/s/search.html?collection=ico%7Esp-search&amp;amp;profile=_default&amp;amp;query=ms+teams+in+care+homes+privacy&amp;f.Date|d=d%3E20Oct2026&amp;calendarPicker=true</a:t>
            </a:r>
            <a:r>
              <a:rPr lang="en-US" dirty="0"/>
              <a:t> accessed (4</a:t>
            </a:r>
            <a:r>
              <a:rPr lang="en-US" baseline="30000" dirty="0"/>
              <a:t>th</a:t>
            </a:r>
            <a:r>
              <a:rPr lang="en-US" dirty="0"/>
              <a:t> oct 2026)</a:t>
            </a:r>
          </a:p>
          <a:p>
            <a:pPr marL="0" indent="0">
              <a:buNone/>
            </a:pPr>
            <a:r>
              <a:rPr lang="en-US" b="1" dirty="0"/>
              <a:t>Microsoft </a:t>
            </a:r>
            <a:r>
              <a:rPr lang="en-US" dirty="0"/>
              <a:t>–first things to know about meetings in Microsoft Teams. Microsoft support. Available at: </a:t>
            </a:r>
            <a:r>
              <a:rPr lang="en-US" dirty="0">
                <a:hlinkClick r:id="rId3"/>
              </a:rPr>
              <a:t>https://learn.microsoft.com/en-us/office365/servicedescriptions/teams-service-description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Microsoft </a:t>
            </a:r>
            <a:r>
              <a:rPr lang="en-US" dirty="0"/>
              <a:t>- share files in Microsoft teams. Microsoft support. Available at: </a:t>
            </a:r>
            <a:r>
              <a:rPr lang="en-US" dirty="0">
                <a:hlinkClick r:id="rId4"/>
              </a:rPr>
              <a:t>https://support.microsoft.com/en-us/teams/files/share-files-in-microsoft-teams</a:t>
            </a:r>
            <a:r>
              <a:rPr lang="en-US" dirty="0"/>
              <a:t> accessed (4th oct 2026)</a:t>
            </a:r>
          </a:p>
          <a:p>
            <a:pPr marL="0" indent="0">
              <a:buNone/>
            </a:pPr>
            <a:r>
              <a:rPr lang="en-US" b="1" dirty="0"/>
              <a:t>Microsoft</a:t>
            </a:r>
            <a:r>
              <a:rPr lang="en-US" dirty="0"/>
              <a:t> – getting started with teams for healthcare organisations. </a:t>
            </a:r>
            <a:r>
              <a:rPr lang="en-US" dirty="0">
                <a:hlinkClick r:id="rId5"/>
              </a:rPr>
              <a:t>https://learn.microsoft.com/en-us/microsoft-365/frontline/teams-in-hc?view=o365-worldwide</a:t>
            </a:r>
            <a:r>
              <a:rPr lang="en-US" dirty="0"/>
              <a:t> accessed : (4</a:t>
            </a:r>
            <a:r>
              <a:rPr lang="en-US" baseline="30000" dirty="0"/>
              <a:t>th</a:t>
            </a:r>
            <a:r>
              <a:rPr lang="en-US" dirty="0"/>
              <a:t> oct 2026) </a:t>
            </a:r>
          </a:p>
          <a:p>
            <a:pPr marL="0" indent="0">
              <a:buNone/>
            </a:pPr>
            <a:r>
              <a:rPr lang="en-US" b="1" dirty="0"/>
              <a:t>NHS</a:t>
            </a:r>
            <a:r>
              <a:rPr lang="en-US" dirty="0"/>
              <a:t> – Jeffrey, N.(2020) ‘</a:t>
            </a:r>
            <a:r>
              <a:rPr lang="en-US" i="1" dirty="0"/>
              <a:t>Teams helping bridge the gap</a:t>
            </a:r>
            <a:r>
              <a:rPr lang="en-US" dirty="0"/>
              <a:t>, available at.:</a:t>
            </a:r>
            <a:endParaRPr lang="en-US" b="1" dirty="0"/>
          </a:p>
          <a:p>
            <a:pPr marL="0" indent="0">
              <a:buNone/>
            </a:pPr>
            <a:r>
              <a:rPr lang="en-US" dirty="0">
                <a:hlinkClick r:id="rId6"/>
              </a:rPr>
              <a:t>https://digital.nhs.uk/blog/transformation-blog/2020/teams-help-bridge-the-gap</a:t>
            </a:r>
            <a:r>
              <a:rPr lang="en-US" dirty="0"/>
              <a:t> accessed (4th oct 2026)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8172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372</TotalTime>
  <Words>626</Words>
  <Application>Microsoft Macintosh PowerPoint</Application>
  <PresentationFormat>Widescreen</PresentationFormat>
  <Paragraphs>67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Microsoft teams for staff communication and daily updates </vt:lpstr>
      <vt:lpstr>The workplace task</vt:lpstr>
      <vt:lpstr>Microsoft 365 Teams</vt:lpstr>
      <vt:lpstr>Why Microsoft teams</vt:lpstr>
      <vt:lpstr>Benefits  and efficiency  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Stacey Maria Cloake (2618473)</dc:creator>
  <cp:lastModifiedBy>Stacey Maria Cloake (2618473)</cp:lastModifiedBy>
  <cp:revision>1</cp:revision>
  <dcterms:created xsi:type="dcterms:W3CDTF">2026-10-04T18:36:18Z</dcterms:created>
  <dcterms:modified xsi:type="dcterms:W3CDTF">2026-10-05T00:48:54Z</dcterms:modified>
</cp:coreProperties>
</file>