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57" r:id="rId5"/>
    <p:sldId id="258" r:id="rId6"/>
    <p:sldId id="259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0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45C09-00B2-4132-A2EF-3880070BB2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C6D668-3E3C-4C29-A8EE-AD217F736B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F4BDE-CD7D-4E71-AA34-228C8C91C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1CB937-9822-49F3-9714-487EB1A7D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EA091-AB5A-455C-BB88-81C3C5962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20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AF64F-97C6-458E-852E-0FCF2BD29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C77DF-E874-47CF-997D-73B3BFEB3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D4DD0-1C4B-4B36-A6F2-8B88B23CC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8B273-3BF0-438C-A124-DF379855A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78F2A8-166A-4FB8-BB60-5D422AD8B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131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DE7AA-5184-4BEC-91D2-FDFA4B57F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A22DB3-DA76-452B-8DAA-14D0072F6F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994604-7269-4BD4-AE0C-6E2E26A60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8BDAC8-E7C4-44DF-B41F-B52798A8F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82EBC-CD64-470E-888B-EAD5035CD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22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1476-53CF-4F20-901C-C250E6EA9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83286-91BF-439B-BE6F-8E4EB51970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BEFF5B-C8A5-4F2E-BAEF-842B85C580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61BD83-BFFC-4EF2-B8C9-D2BDBA4CB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0BAF39-0EB6-4B28-854F-188960E40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2F8BB9-75FC-43F7-9879-79B64D5C2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315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8FC1A-DDD2-4651-B826-F81DC15F6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A1138B-91AA-4A55-A88A-063C061616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46D41E-07AE-458F-8D5A-B9970B58E4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BC29A9-6499-441B-B9D1-B76BBFBD06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0AF5B5-F194-40D6-880D-0BC8B8255C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0167BF-2DD7-435D-8D0C-6596FE7C5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05D3DF-B57A-48DE-AA30-C36542680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D0F6F0-F2C7-4148-9657-DA982BB20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589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4B170-EABE-4F2C-8B31-1F6F5AB4D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2882E3-1F70-4AE3-8BC6-9CFAAD4E8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657B1F-5A69-48A9-9CE9-83A3D2634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2439EE-0019-4171-92B2-7480AE4A4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82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C78C5B-2722-42FD-AA28-13683D8C9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50314F-2BEE-463C-B3DF-A859B6A2E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D8688-3542-43CE-815E-BC7548AA4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90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30BEE-41D5-47E7-BFEB-708677D0A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9DD92-7AD1-4691-89C6-BB2C7875C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27D384-81CC-401B-9DE1-5D99F9CD6C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D6F8F9-F83C-4E82-BEA3-576F73422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89E580-3E84-4993-8EE6-AF87735A1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DD4DD4-3747-452A-B3FD-1AF445BFF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722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C6B50-5AA8-4589-912B-B050A759A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2093CC-CB65-48BF-B4D6-DCB53CAF38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AFDD2D-9F7B-4563-A4E6-D47F5C21B0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564F6F-181F-4A81-B3B1-7798F1A84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9BB3B3-0895-4393-8DAD-10389281E2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76BC42-23F4-4D5B-AACF-4D39EC6D2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4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20A6-5C87-4242-B7F0-328B2CB78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12D165-22A4-4249-BABE-EB85EADDB2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6E771-96EA-47AB-A596-1602631E1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4C299-2502-41A4-9649-335CBE218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3E2006-9799-4824-8E28-38AEF1B8E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23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8AC636-E8C7-46DD-A57B-EB7B7A11A1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428975-3643-4088-B1BF-99BA63C342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8B9B0-8C27-4628-A1F7-FB976DF3A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49454-E81D-4FEA-8CBA-21239A1B5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232D4B-66BE-414E-A8BB-21F57CE70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191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98F9C9-25BF-4A9A-A465-BEB07DF54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D0EB2C-9CB1-47E0-AB6C-A679080361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B0D99-D6B7-4CF2-A6B8-575010951F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C1824-CF90-4DF4-8CA0-D143D5A0ED79}" type="datetimeFigureOut">
              <a:rPr lang="en-GB" smtClean="0"/>
              <a:t>22/06/2018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4BED-FD79-4EE0-A4EE-7216A00313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266FF-48C0-404F-B834-025714F782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549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B146B-2D6E-4400-857A-A5E0ADFDE8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732547"/>
            <a:ext cx="12191999" cy="1838425"/>
          </a:xfrm>
        </p:spPr>
        <p:txBody>
          <a:bodyPr>
            <a:normAutofit/>
          </a:bodyPr>
          <a:lstStyle/>
          <a:p>
            <a:r>
              <a:rPr lang="en-GB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Movement Theory: A model for examining the civic engagements and interfaith relations among African Christians and Muslims in the UK</a:t>
            </a: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3F6203-1FF0-41CC-97FB-1206F992E6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1916" y="4477937"/>
            <a:ext cx="9176083" cy="1655762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Johnson Elijah Amamnsunu</a:t>
            </a:r>
          </a:p>
        </p:txBody>
      </p:sp>
    </p:spTree>
    <p:extLst>
      <p:ext uri="{BB962C8B-B14F-4D97-AF65-F5344CB8AC3E}">
        <p14:creationId xmlns:p14="http://schemas.microsoft.com/office/powerpoint/2010/main" val="3815244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F9EE-268A-4C2C-B277-E0E1BDD05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2904"/>
          </a:xfrm>
        </p:spPr>
        <p:txBody>
          <a:bodyPr>
            <a:noAutofit/>
          </a:bodyPr>
          <a:lstStyle/>
          <a:p>
            <a:pPr algn="ctr"/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Objective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16731F3-CB0E-4B06-B40B-7325B2089BAF}"/>
              </a:ext>
            </a:extLst>
          </p:cNvPr>
          <p:cNvSpPr/>
          <p:nvPr/>
        </p:nvSpPr>
        <p:spPr>
          <a:xfrm>
            <a:off x="375385" y="1174283"/>
            <a:ext cx="11377062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limit and Challenges for this study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general issues: research aims, questions, and methodology.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Theory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Interfaith Relations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Civic Engagements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6842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1A4DA-14FB-4429-8B0E-F870BCF2E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Constraints and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5B7BA-9F87-4282-B9CF-9B2B3DBBED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Wordcount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Ethics Approval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 major gap in literature on the use of the Social Movement Theory as a model for Interfaith Studies.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Chain of communication within NASFAT.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872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A36AE-2BD2-468F-B6A1-A1D95F10F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Aim/Objectives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BBB1F-A4BF-47B0-8B33-6B156D321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861878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engage with current debates around issues of interreligious relations by focusing on African Christian, and Muslim communities in the UK.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examine their civic engagements, first among the African migrant community, and second, within the wide British public space. </a:t>
            </a:r>
          </a:p>
        </p:txBody>
      </p:sp>
    </p:spTree>
    <p:extLst>
      <p:ext uri="{BB962C8B-B14F-4D97-AF65-F5344CB8AC3E}">
        <p14:creationId xmlns:p14="http://schemas.microsoft.com/office/powerpoint/2010/main" val="3179849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88AD7-FD78-4039-9C5F-B7249F970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B501C8E-F21A-4DB8-9CB7-9EF4EF7EC103}"/>
              </a:ext>
            </a:extLst>
          </p:cNvPr>
          <p:cNvSpPr/>
          <p:nvPr/>
        </p:nvSpPr>
        <p:spPr>
          <a:xfrm>
            <a:off x="86627" y="1347538"/>
            <a:ext cx="1210537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57250" indent="-857250">
              <a:buAutoNum type="romanLcParenBoth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interfaith relations exist among the African Christian and Muslim migrants in the UK? </a:t>
            </a:r>
          </a:p>
          <a:p>
            <a:pPr marL="857250" indent="-857250">
              <a:buAutoNum type="romanLcParenBoth"/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57250" indent="-857250">
              <a:buAutoNum type="romanLcParenBoth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forms of civic engagements do the African Christians and Muslim migrants in the UK engage in? </a:t>
            </a:r>
          </a:p>
        </p:txBody>
      </p:sp>
    </p:spTree>
    <p:extLst>
      <p:ext uri="{BB962C8B-B14F-4D97-AF65-F5344CB8AC3E}">
        <p14:creationId xmlns:p14="http://schemas.microsoft.com/office/powerpoint/2010/main" val="749172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D52A4-9326-4E1B-800A-E31063916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C94490C-3F69-435A-9528-8F54FE315C91}"/>
              </a:ext>
            </a:extLst>
          </p:cNvPr>
          <p:cNvSpPr/>
          <p:nvPr/>
        </p:nvSpPr>
        <p:spPr>
          <a:xfrm>
            <a:off x="250257" y="1318661"/>
            <a:ext cx="11617692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adopts the qualitative method of enquiry and focuses on selected African Christian and Muslim migrant groups in the UK as case studies.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employs a historical-critical method of data collection to retrieve data from primary and secondary sources – interviews, questionnaires, Participant observations, focus group and literature review.</a:t>
            </a:r>
          </a:p>
        </p:txBody>
      </p:sp>
    </p:spTree>
    <p:extLst>
      <p:ext uri="{BB962C8B-B14F-4D97-AF65-F5344CB8AC3E}">
        <p14:creationId xmlns:p14="http://schemas.microsoft.com/office/powerpoint/2010/main" val="26834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38A68-F464-4B14-9D72-DE07139A7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Context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275A5B-490E-4060-8D57-6117A5620D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869" y="1559289"/>
            <a:ext cx="5016480" cy="219471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3847C10-271E-4E8E-A10C-DEFD19D03215}"/>
              </a:ext>
            </a:extLst>
          </p:cNvPr>
          <p:cNvSpPr/>
          <p:nvPr/>
        </p:nvSpPr>
        <p:spPr>
          <a:xfrm>
            <a:off x="6303555" y="3744848"/>
            <a:ext cx="45900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Redeemed Christian Church of God (RCCG)</a:t>
            </a:r>
          </a:p>
        </p:txBody>
      </p:sp>
      <p:pic>
        <p:nvPicPr>
          <p:cNvPr id="7" name="Picture 6" descr="A sign on a dirt field&#10;&#10;Description generated with very high confidence">
            <a:extLst>
              <a:ext uri="{FF2B5EF4-FFF2-40B4-BE49-F238E27FC236}">
                <a16:creationId xmlns:a16="http://schemas.microsoft.com/office/drawing/2014/main" id="{9594B4FE-79AB-4D8B-832A-C43791E065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768" y="2512895"/>
            <a:ext cx="4937760" cy="260223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0CDD494-6F12-4EC2-A91D-A94520483F70}"/>
              </a:ext>
            </a:extLst>
          </p:cNvPr>
          <p:cNvSpPr/>
          <p:nvPr/>
        </p:nvSpPr>
        <p:spPr>
          <a:xfrm>
            <a:off x="1067314" y="5092385"/>
            <a:ext cx="40319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</a:t>
            </a:r>
            <a:r>
              <a:rPr lang="en-GB" dirty="0" err="1"/>
              <a:t>Nasrul</a:t>
            </a:r>
            <a:r>
              <a:rPr lang="en-GB" dirty="0"/>
              <a:t>-</a:t>
            </a:r>
            <a:r>
              <a:rPr lang="en-GB" dirty="0" err="1"/>
              <a:t>Lahi</a:t>
            </a:r>
            <a:r>
              <a:rPr lang="en-GB" dirty="0"/>
              <a:t>-IL-Faith Society (NASFAT)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10FAA70-E33F-4B7A-89DF-B71EEA1DA1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099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C0BDC-1553-4859-B264-9EBBCE910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FA131-430E-4DD9-8254-A8422DD3AC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Classical Marxism and the Advent of the Social Movement Theory.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people’s grievances can be transformed into mass movements or pressure groups to bring about socio-political and structural changes.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6551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4DDC1-A933-4057-86D1-C9EA20EA5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Interfaith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39596-163A-481C-BCFD-3F5474B2B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 though there are interfaith relations among the religious groups studied, it seems that these relations are often initiated by the NASFAT and not necessarily the Christian group. 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 Ethos</a:t>
            </a:r>
          </a:p>
          <a:p>
            <a:pPr marL="0" indent="0" algn="just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-RCCG is focus on converting </a:t>
            </a:r>
          </a:p>
          <a:p>
            <a:pPr marL="0" indent="0" algn="just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-NASFAT is more oriented towards the well-being of its members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of securing a place of worship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 the issue of suspicion and stigmatisation of Muslim groups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‘unequally yoked with unbelievers’ </a:t>
            </a:r>
          </a:p>
        </p:txBody>
      </p:sp>
    </p:spTree>
    <p:extLst>
      <p:ext uri="{BB962C8B-B14F-4D97-AF65-F5344CB8AC3E}">
        <p14:creationId xmlns:p14="http://schemas.microsoft.com/office/powerpoint/2010/main" val="1808705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F29BF-2956-41C7-AC47-F029F9471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Civic Engagements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D3E76-E604-4174-ADCE-9FDE6A26C1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Spectrum of Engagements</a:t>
            </a:r>
          </a:p>
          <a:p>
            <a:pPr marL="0" indent="0">
              <a:buNone/>
            </a:pPr>
            <a:r>
              <a:rPr lang="en-GB" dirty="0"/>
              <a:t>	-RCCG tend to be  on the wider community needs</a:t>
            </a:r>
          </a:p>
          <a:p>
            <a:pPr marL="0" indent="0">
              <a:buNone/>
            </a:pPr>
            <a:r>
              <a:rPr lang="en-GB" dirty="0"/>
              <a:t>	-NASFAT exemplifies the African Saying; ‘Charity begins at home’</a:t>
            </a:r>
          </a:p>
          <a:p>
            <a:r>
              <a:rPr lang="en-GB" dirty="0"/>
              <a:t>Mercy Projects</a:t>
            </a:r>
          </a:p>
          <a:p>
            <a:r>
              <a:rPr lang="en-GB" dirty="0"/>
              <a:t>Advocacy</a:t>
            </a:r>
          </a:p>
          <a:p>
            <a:r>
              <a:rPr lang="en-GB" dirty="0"/>
              <a:t>Community and Fellowship</a:t>
            </a:r>
          </a:p>
          <a:p>
            <a:r>
              <a:rPr lang="en-GB" dirty="0"/>
              <a:t>Community development</a:t>
            </a:r>
          </a:p>
          <a:p>
            <a:r>
              <a:rPr lang="en-GB" dirty="0"/>
              <a:t>Politics and governorship</a:t>
            </a:r>
          </a:p>
        </p:txBody>
      </p:sp>
    </p:spTree>
    <p:extLst>
      <p:ext uri="{BB962C8B-B14F-4D97-AF65-F5344CB8AC3E}">
        <p14:creationId xmlns:p14="http://schemas.microsoft.com/office/powerpoint/2010/main" val="2602562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1673</TotalTime>
  <Words>317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Social Movement Theory: A model for examining the civic engagements and interfaith relations among African Christians and Muslims in the UK</vt:lpstr>
      <vt:lpstr>Objective </vt:lpstr>
      <vt:lpstr>Main Constraints and Challenges</vt:lpstr>
      <vt:lpstr>Aim/Objectives</vt:lpstr>
      <vt:lpstr>Research Question</vt:lpstr>
      <vt:lpstr>Methodology</vt:lpstr>
      <vt:lpstr>Research Context</vt:lpstr>
      <vt:lpstr>Theoretical Framework</vt:lpstr>
      <vt:lpstr>Interfaith Relations</vt:lpstr>
      <vt:lpstr>Civic Engagements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Civic Engagements and Interfaith Relations African Christian and Muslim Migrants in the UK</dc:title>
  <dc:creator>Amamnsunu, Johnson Elijah</dc:creator>
  <cp:lastModifiedBy>Amamnsunu, Johnson Elijah</cp:lastModifiedBy>
  <cp:revision>81</cp:revision>
  <dcterms:created xsi:type="dcterms:W3CDTF">2018-06-20T21:50:44Z</dcterms:created>
  <dcterms:modified xsi:type="dcterms:W3CDTF">2018-06-22T08:08:07Z</dcterms:modified>
</cp:coreProperties>
</file>