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9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7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2F5DB"/>
    <a:srgbClr val="E3EFF9"/>
    <a:srgbClr val="D9F2D0"/>
    <a:srgbClr val="4F2009"/>
    <a:srgbClr val="9A0645"/>
    <a:srgbClr val="DAB48E"/>
    <a:srgbClr val="D3A577"/>
    <a:srgbClr val="C68C52"/>
    <a:srgbClr val="D8CE0E"/>
    <a:srgbClr val="E6A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A57584-B7CF-4817-BC1E-6EF17A85D112}" v="240" dt="2026-07-18T21:50:24.3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55" autoAdjust="0"/>
    <p:restoredTop sz="94464" autoAdjust="0"/>
  </p:normalViewPr>
  <p:slideViewPr>
    <p:cSldViewPr snapToGrid="0">
      <p:cViewPr varScale="1">
        <p:scale>
          <a:sx n="75" d="100"/>
          <a:sy n="75" d="100"/>
        </p:scale>
        <p:origin x="54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chael Uche Nwaokolo" userId="c7e10176bb85417c" providerId="LiveId" clId="{A3C503AB-5E5B-420E-855C-07648B3851F6}"/>
    <pc:docChg chg="undo redo custSel addSld delSld modSld sldOrd modMainMaster">
      <pc:chgData name="Michael Uche Nwaokolo" userId="c7e10176bb85417c" providerId="LiveId" clId="{A3C503AB-5E5B-420E-855C-07648B3851F6}" dt="2026-07-18T21:57:39.073" v="9887" actId="478"/>
      <pc:docMkLst>
        <pc:docMk/>
      </pc:docMkLst>
      <pc:sldChg chg="addSp delSp modSp mod setBg">
        <pc:chgData name="Michael Uche Nwaokolo" userId="c7e10176bb85417c" providerId="LiveId" clId="{A3C503AB-5E5B-420E-855C-07648B3851F6}" dt="2026-07-18T21:55:59.686" v="9885" actId="1076"/>
        <pc:sldMkLst>
          <pc:docMk/>
          <pc:sldMk cId="0" sldId="257"/>
        </pc:sldMkLst>
        <pc:spChg chg="mod ord">
          <ac:chgData name="Michael Uche Nwaokolo" userId="c7e10176bb85417c" providerId="LiveId" clId="{A3C503AB-5E5B-420E-855C-07648B3851F6}" dt="2026-07-16T17:17:58.807" v="178" actId="14100"/>
          <ac:spMkLst>
            <pc:docMk/>
            <pc:sldMk cId="0" sldId="257"/>
            <ac:spMk id="5" creationId="{00000000-0000-0000-0000-000000000000}"/>
          </ac:spMkLst>
        </pc:spChg>
        <pc:spChg chg="del mod">
          <ac:chgData name="Michael Uche Nwaokolo" userId="c7e10176bb85417c" providerId="LiveId" clId="{A3C503AB-5E5B-420E-855C-07648B3851F6}" dt="2026-07-18T21:30:26.146" v="9463" actId="478"/>
          <ac:spMkLst>
            <pc:docMk/>
            <pc:sldMk cId="0" sldId="257"/>
            <ac:spMk id="6" creationId="{00000000-0000-0000-0000-000000000000}"/>
          </ac:spMkLst>
        </pc:spChg>
        <pc:spChg chg="add del mod">
          <ac:chgData name="Michael Uche Nwaokolo" userId="c7e10176bb85417c" providerId="LiveId" clId="{A3C503AB-5E5B-420E-855C-07648B3851F6}" dt="2026-07-18T21:30:17.054" v="9462" actId="478"/>
          <ac:spMkLst>
            <pc:docMk/>
            <pc:sldMk cId="0" sldId="257"/>
            <ac:spMk id="12" creationId="{CBCBE46B-6F04-890F-BD27-12C2B1099B06}"/>
          </ac:spMkLst>
        </pc:spChg>
        <pc:spChg chg="add mod">
          <ac:chgData name="Michael Uche Nwaokolo" userId="c7e10176bb85417c" providerId="LiveId" clId="{A3C503AB-5E5B-420E-855C-07648B3851F6}" dt="2026-07-16T17:18:56.079" v="186" actId="113"/>
          <ac:spMkLst>
            <pc:docMk/>
            <pc:sldMk cId="0" sldId="257"/>
            <ac:spMk id="15" creationId="{F5447F9C-3410-910C-37CD-C69BCA31ED53}"/>
          </ac:spMkLst>
        </pc:spChg>
        <pc:spChg chg="add mod">
          <ac:chgData name="Michael Uche Nwaokolo" userId="c7e10176bb85417c" providerId="LiveId" clId="{A3C503AB-5E5B-420E-855C-07648B3851F6}" dt="2026-07-16T22:23:25.840" v="2455" actId="14100"/>
          <ac:spMkLst>
            <pc:docMk/>
            <pc:sldMk cId="0" sldId="257"/>
            <ac:spMk id="16" creationId="{2392442F-B75E-A968-0BB0-16DBB2740FA3}"/>
          </ac:spMkLst>
        </pc:spChg>
        <pc:spChg chg="add mod">
          <ac:chgData name="Michael Uche Nwaokolo" userId="c7e10176bb85417c" providerId="LiveId" clId="{A3C503AB-5E5B-420E-855C-07648B3851F6}" dt="2026-07-18T21:55:59.686" v="9885" actId="1076"/>
          <ac:spMkLst>
            <pc:docMk/>
            <pc:sldMk cId="0" sldId="257"/>
            <ac:spMk id="17" creationId="{77BC0224-1314-6CCF-46E8-D03D31A9F1A7}"/>
          </ac:spMkLst>
        </pc:spChg>
        <pc:picChg chg="add mod modCrop">
          <ac:chgData name="Michael Uche Nwaokolo" userId="c7e10176bb85417c" providerId="LiveId" clId="{A3C503AB-5E5B-420E-855C-07648B3851F6}" dt="2026-07-18T21:30:37.248" v="9465" actId="1076"/>
          <ac:picMkLst>
            <pc:docMk/>
            <pc:sldMk cId="0" sldId="257"/>
            <ac:picMk id="14" creationId="{82B18A05-39BF-7DD9-A411-549066C9E572}"/>
          </ac:picMkLst>
        </pc:picChg>
      </pc:sldChg>
      <pc:sldChg chg="addSp delSp modSp mod">
        <pc:chgData name="Michael Uche Nwaokolo" userId="c7e10176bb85417c" providerId="LiveId" clId="{A3C503AB-5E5B-420E-855C-07648B3851F6}" dt="2026-07-18T21:31:16.319" v="9530" actId="1076"/>
        <pc:sldMkLst>
          <pc:docMk/>
          <pc:sldMk cId="0" sldId="258"/>
        </pc:sldMkLst>
        <pc:spChg chg="add del mod">
          <ac:chgData name="Michael Uche Nwaokolo" userId="c7e10176bb85417c" providerId="LiveId" clId="{A3C503AB-5E5B-420E-855C-07648B3851F6}" dt="2026-07-18T17:09:32.202" v="8876" actId="478"/>
          <ac:spMkLst>
            <pc:docMk/>
            <pc:sldMk cId="0" sldId="258"/>
            <ac:spMk id="2" creationId="{00000000-0000-0000-0000-000000000000}"/>
          </ac:spMkLst>
        </pc:spChg>
        <pc:spChg chg="del mod">
          <ac:chgData name="Michael Uche Nwaokolo" userId="c7e10176bb85417c" providerId="LiveId" clId="{A3C503AB-5E5B-420E-855C-07648B3851F6}" dt="2026-07-18T17:07:20.129" v="8867" actId="478"/>
          <ac:spMkLst>
            <pc:docMk/>
            <pc:sldMk cId="0" sldId="258"/>
            <ac:spMk id="5" creationId="{00000000-0000-0000-0000-000000000000}"/>
          </ac:spMkLst>
        </pc:spChg>
        <pc:spChg chg="mod">
          <ac:chgData name="Michael Uche Nwaokolo" userId="c7e10176bb85417c" providerId="LiveId" clId="{A3C503AB-5E5B-420E-855C-07648B3851F6}" dt="2026-07-18T17:09:05.812" v="8873" actId="1076"/>
          <ac:spMkLst>
            <pc:docMk/>
            <pc:sldMk cId="0" sldId="258"/>
            <ac:spMk id="6" creationId="{00000000-0000-0000-0000-000000000000}"/>
          </ac:spMkLst>
        </pc:spChg>
        <pc:spChg chg="mod">
          <ac:chgData name="Michael Uche Nwaokolo" userId="c7e10176bb85417c" providerId="LiveId" clId="{A3C503AB-5E5B-420E-855C-07648B3851F6}" dt="2026-07-18T17:09:12.650" v="8874" actId="1076"/>
          <ac:spMkLst>
            <pc:docMk/>
            <pc:sldMk cId="0" sldId="258"/>
            <ac:spMk id="7" creationId="{00000000-0000-0000-0000-000000000000}"/>
          </ac:spMkLst>
        </pc:spChg>
        <pc:spChg chg="mod">
          <ac:chgData name="Michael Uche Nwaokolo" userId="c7e10176bb85417c" providerId="LiveId" clId="{A3C503AB-5E5B-420E-855C-07648B3851F6}" dt="2026-07-18T17:10:38.750" v="8881" actId="1076"/>
          <ac:spMkLst>
            <pc:docMk/>
            <pc:sldMk cId="0" sldId="258"/>
            <ac:spMk id="8" creationId="{00000000-0000-0000-0000-000000000000}"/>
          </ac:spMkLst>
        </pc:spChg>
        <pc:spChg chg="add mod ord">
          <ac:chgData name="Michael Uche Nwaokolo" userId="c7e10176bb85417c" providerId="LiveId" clId="{A3C503AB-5E5B-420E-855C-07648B3851F6}" dt="2026-07-18T17:10:10.954" v="8880" actId="14100"/>
          <ac:spMkLst>
            <pc:docMk/>
            <pc:sldMk cId="0" sldId="258"/>
            <ac:spMk id="35" creationId="{7511BDAC-46AE-A058-5ADE-0BB32F46C62F}"/>
          </ac:spMkLst>
        </pc:spChg>
        <pc:spChg chg="add del mod">
          <ac:chgData name="Michael Uche Nwaokolo" userId="c7e10176bb85417c" providerId="LiveId" clId="{A3C503AB-5E5B-420E-855C-07648B3851F6}" dt="2026-07-18T16:33:58.056" v="8766" actId="1076"/>
          <ac:spMkLst>
            <pc:docMk/>
            <pc:sldMk cId="0" sldId="258"/>
            <ac:spMk id="37" creationId="{D0E425FC-CD6A-D632-3C33-3FD46BA0DCD7}"/>
          </ac:spMkLst>
        </pc:spChg>
        <pc:spChg chg="add mod">
          <ac:chgData name="Michael Uche Nwaokolo" userId="c7e10176bb85417c" providerId="LiveId" clId="{A3C503AB-5E5B-420E-855C-07648B3851F6}" dt="2026-07-18T17:14:35.576" v="8887" actId="1076"/>
          <ac:spMkLst>
            <pc:docMk/>
            <pc:sldMk cId="0" sldId="258"/>
            <ac:spMk id="38" creationId="{738474DB-6E12-74EA-8EDC-6970A04583FF}"/>
          </ac:spMkLst>
        </pc:spChg>
        <pc:spChg chg="add mod">
          <ac:chgData name="Michael Uche Nwaokolo" userId="c7e10176bb85417c" providerId="LiveId" clId="{A3C503AB-5E5B-420E-855C-07648B3851F6}" dt="2026-07-18T17:14:35.576" v="8887" actId="1076"/>
          <ac:spMkLst>
            <pc:docMk/>
            <pc:sldMk cId="0" sldId="258"/>
            <ac:spMk id="39" creationId="{CCD43387-1DBE-E040-682E-D02A002D987D}"/>
          </ac:spMkLst>
        </pc:spChg>
        <pc:spChg chg="add mod">
          <ac:chgData name="Michael Uche Nwaokolo" userId="c7e10176bb85417c" providerId="LiveId" clId="{A3C503AB-5E5B-420E-855C-07648B3851F6}" dt="2026-07-18T21:31:16.319" v="9530" actId="1076"/>
          <ac:spMkLst>
            <pc:docMk/>
            <pc:sldMk cId="0" sldId="258"/>
            <ac:spMk id="40" creationId="{D55CDF22-FF97-D12A-90FF-46E83B04A53E}"/>
          </ac:spMkLst>
        </pc:spChg>
        <pc:spChg chg="mod">
          <ac:chgData name="Michael Uche Nwaokolo" userId="c7e10176bb85417c" providerId="LiveId" clId="{A3C503AB-5E5B-420E-855C-07648B3851F6}" dt="2026-07-18T15:20:01.580" v="8309" actId="255"/>
          <ac:spMkLst>
            <pc:docMk/>
            <pc:sldMk cId="0" sldId="258"/>
            <ac:spMk id="42" creationId="{69D0113E-BB29-2726-6BA2-08C2E8C10A5F}"/>
          </ac:spMkLst>
        </pc:spChg>
        <pc:spChg chg="mod">
          <ac:chgData name="Michael Uche Nwaokolo" userId="c7e10176bb85417c" providerId="LiveId" clId="{A3C503AB-5E5B-420E-855C-07648B3851F6}" dt="2026-07-16T20:47:15.614" v="1321"/>
          <ac:spMkLst>
            <pc:docMk/>
            <pc:sldMk cId="0" sldId="258"/>
            <ac:spMk id="45" creationId="{56E5A1F4-B9DC-3B8B-C116-0674FA5557B7}"/>
          </ac:spMkLst>
        </pc:spChg>
        <pc:spChg chg="mod">
          <ac:chgData name="Michael Uche Nwaokolo" userId="c7e10176bb85417c" providerId="LiveId" clId="{A3C503AB-5E5B-420E-855C-07648B3851F6}" dt="2026-07-16T20:47:15.614" v="1321"/>
          <ac:spMkLst>
            <pc:docMk/>
            <pc:sldMk cId="0" sldId="258"/>
            <ac:spMk id="46" creationId="{844F02F1-D997-D921-054D-197756FEE6E3}"/>
          </ac:spMkLst>
        </pc:spChg>
        <pc:spChg chg="mod">
          <ac:chgData name="Michael Uche Nwaokolo" userId="c7e10176bb85417c" providerId="LiveId" clId="{A3C503AB-5E5B-420E-855C-07648B3851F6}" dt="2026-07-16T20:47:15.614" v="1321"/>
          <ac:spMkLst>
            <pc:docMk/>
            <pc:sldMk cId="0" sldId="258"/>
            <ac:spMk id="49" creationId="{6B544FFC-9E70-268A-9A3D-7A1290088C44}"/>
          </ac:spMkLst>
        </pc:spChg>
        <pc:spChg chg="mod">
          <ac:chgData name="Michael Uche Nwaokolo" userId="c7e10176bb85417c" providerId="LiveId" clId="{A3C503AB-5E5B-420E-855C-07648B3851F6}" dt="2026-07-16T20:47:15.614" v="1321"/>
          <ac:spMkLst>
            <pc:docMk/>
            <pc:sldMk cId="0" sldId="258"/>
            <ac:spMk id="50" creationId="{779EECC6-B7A9-745C-24F0-3A9B9926A279}"/>
          </ac:spMkLst>
        </pc:spChg>
        <pc:spChg chg="add mod">
          <ac:chgData name="Michael Uche Nwaokolo" userId="c7e10176bb85417c" providerId="LiveId" clId="{A3C503AB-5E5B-420E-855C-07648B3851F6}" dt="2026-07-17T18:11:41.535" v="5311" actId="122"/>
          <ac:spMkLst>
            <pc:docMk/>
            <pc:sldMk cId="0" sldId="258"/>
            <ac:spMk id="53" creationId="{DD9B7408-7282-ED9E-673E-8E49D0AE1638}"/>
          </ac:spMkLst>
        </pc:spChg>
        <pc:spChg chg="add mod">
          <ac:chgData name="Michael Uche Nwaokolo" userId="c7e10176bb85417c" providerId="LiveId" clId="{A3C503AB-5E5B-420E-855C-07648B3851F6}" dt="2026-07-18T16:36:56.301" v="8771" actId="1076"/>
          <ac:spMkLst>
            <pc:docMk/>
            <pc:sldMk cId="0" sldId="258"/>
            <ac:spMk id="54" creationId="{37CDB28D-D847-B6AF-264E-6EB10E46605E}"/>
          </ac:spMkLst>
        </pc:spChg>
        <pc:grpChg chg="mod">
          <ac:chgData name="Michael Uche Nwaokolo" userId="c7e10176bb85417c" providerId="LiveId" clId="{A3C503AB-5E5B-420E-855C-07648B3851F6}" dt="2026-07-18T16:33:58.056" v="8766" actId="1076"/>
          <ac:grpSpMkLst>
            <pc:docMk/>
            <pc:sldMk cId="0" sldId="258"/>
            <ac:grpSpMk id="41" creationId="{C90B174E-EDE8-88DA-5FE9-202A3FFE67F9}"/>
          </ac:grpSpMkLst>
        </pc:grpChg>
        <pc:grpChg chg="mod">
          <ac:chgData name="Michael Uche Nwaokolo" userId="c7e10176bb85417c" providerId="LiveId" clId="{A3C503AB-5E5B-420E-855C-07648B3851F6}" dt="2026-07-18T17:14:35.576" v="8887" actId="1076"/>
          <ac:grpSpMkLst>
            <pc:docMk/>
            <pc:sldMk cId="0" sldId="258"/>
            <ac:grpSpMk id="44" creationId="{29A265DE-86FD-D5A6-B422-6C514FD4E2FA}"/>
          </ac:grpSpMkLst>
        </pc:grpChg>
        <pc:grpChg chg="mod">
          <ac:chgData name="Michael Uche Nwaokolo" userId="c7e10176bb85417c" providerId="LiveId" clId="{A3C503AB-5E5B-420E-855C-07648B3851F6}" dt="2026-07-18T17:14:35.576" v="8887" actId="1076"/>
          <ac:grpSpMkLst>
            <pc:docMk/>
            <pc:sldMk cId="0" sldId="258"/>
            <ac:grpSpMk id="48" creationId="{C2249D2D-C67A-6641-2208-498ADB608B35}"/>
          </ac:grpSpMkLst>
        </pc:grpChg>
        <pc:grpChg chg="add mod">
          <ac:chgData name="Michael Uche Nwaokolo" userId="c7e10176bb85417c" providerId="LiveId" clId="{A3C503AB-5E5B-420E-855C-07648B3851F6}" dt="2026-07-18T17:15:09.072" v="8889" actId="1076"/>
          <ac:grpSpMkLst>
            <pc:docMk/>
            <pc:sldMk cId="0" sldId="258"/>
            <ac:grpSpMk id="55" creationId="{5801D177-5AA9-F867-0CD3-210BDCF575F3}"/>
          </ac:grpSpMkLst>
        </pc:grpChg>
        <pc:graphicFrameChg chg="add mod modGraphic">
          <ac:chgData name="Michael Uche Nwaokolo" userId="c7e10176bb85417c" providerId="LiveId" clId="{A3C503AB-5E5B-420E-855C-07648B3851F6}" dt="2026-07-18T17:10:38.750" v="8881" actId="1076"/>
          <ac:graphicFrameMkLst>
            <pc:docMk/>
            <pc:sldMk cId="0" sldId="258"/>
            <ac:graphicFrameMk id="24" creationId="{C04EB64D-A70E-F33E-1C0B-0F38450E1602}"/>
          </ac:graphicFrameMkLst>
        </pc:graphicFrameChg>
        <pc:picChg chg="mod">
          <ac:chgData name="Michael Uche Nwaokolo" userId="c7e10176bb85417c" providerId="LiveId" clId="{A3C503AB-5E5B-420E-855C-07648B3851F6}" dt="2026-07-18T15:20:01.012" v="8308" actId="14100"/>
          <ac:picMkLst>
            <pc:docMk/>
            <pc:sldMk cId="0" sldId="258"/>
            <ac:picMk id="43" creationId="{938A8DC4-FEDE-8024-9EE2-E84BD17CAC81}"/>
          </ac:picMkLst>
        </pc:picChg>
      </pc:sldChg>
      <pc:sldChg chg="del">
        <pc:chgData name="Michael Uche Nwaokolo" userId="c7e10176bb85417c" providerId="LiveId" clId="{A3C503AB-5E5B-420E-855C-07648B3851F6}" dt="2026-07-17T14:06:46.802" v="2458" actId="47"/>
        <pc:sldMkLst>
          <pc:docMk/>
          <pc:sldMk cId="0" sldId="261"/>
        </pc:sldMkLst>
      </pc:sldChg>
      <pc:sldChg chg="del">
        <pc:chgData name="Michael Uche Nwaokolo" userId="c7e10176bb85417c" providerId="LiveId" clId="{A3C503AB-5E5B-420E-855C-07648B3851F6}" dt="2026-07-17T16:05:13.053" v="3703" actId="47"/>
        <pc:sldMkLst>
          <pc:docMk/>
          <pc:sldMk cId="0" sldId="262"/>
        </pc:sldMkLst>
      </pc:sldChg>
      <pc:sldChg chg="del">
        <pc:chgData name="Michael Uche Nwaokolo" userId="c7e10176bb85417c" providerId="LiveId" clId="{A3C503AB-5E5B-420E-855C-07648B3851F6}" dt="2026-07-17T18:11:11.113" v="5310" actId="47"/>
        <pc:sldMkLst>
          <pc:docMk/>
          <pc:sldMk cId="0" sldId="263"/>
        </pc:sldMkLst>
      </pc:sldChg>
      <pc:sldChg chg="del">
        <pc:chgData name="Michael Uche Nwaokolo" userId="c7e10176bb85417c" providerId="LiveId" clId="{A3C503AB-5E5B-420E-855C-07648B3851F6}" dt="2026-07-17T18:11:11.113" v="5310" actId="47"/>
        <pc:sldMkLst>
          <pc:docMk/>
          <pc:sldMk cId="0" sldId="264"/>
        </pc:sldMkLst>
      </pc:sldChg>
      <pc:sldChg chg="del">
        <pc:chgData name="Michael Uche Nwaokolo" userId="c7e10176bb85417c" providerId="LiveId" clId="{A3C503AB-5E5B-420E-855C-07648B3851F6}" dt="2026-07-17T18:11:11.113" v="5310" actId="47"/>
        <pc:sldMkLst>
          <pc:docMk/>
          <pc:sldMk cId="0" sldId="265"/>
        </pc:sldMkLst>
      </pc:sldChg>
      <pc:sldChg chg="del">
        <pc:chgData name="Michael Uche Nwaokolo" userId="c7e10176bb85417c" providerId="LiveId" clId="{A3C503AB-5E5B-420E-855C-07648B3851F6}" dt="2026-07-17T18:11:11.113" v="5310" actId="47"/>
        <pc:sldMkLst>
          <pc:docMk/>
          <pc:sldMk cId="0" sldId="266"/>
        </pc:sldMkLst>
      </pc:sldChg>
      <pc:sldChg chg="del">
        <pc:chgData name="Michael Uche Nwaokolo" userId="c7e10176bb85417c" providerId="LiveId" clId="{A3C503AB-5E5B-420E-855C-07648B3851F6}" dt="2026-07-17T18:11:11.113" v="5310" actId="47"/>
        <pc:sldMkLst>
          <pc:docMk/>
          <pc:sldMk cId="0" sldId="267"/>
        </pc:sldMkLst>
      </pc:sldChg>
      <pc:sldChg chg="del">
        <pc:chgData name="Michael Uche Nwaokolo" userId="c7e10176bb85417c" providerId="LiveId" clId="{A3C503AB-5E5B-420E-855C-07648B3851F6}" dt="2026-07-17T18:11:11.113" v="5310" actId="47"/>
        <pc:sldMkLst>
          <pc:docMk/>
          <pc:sldMk cId="0" sldId="268"/>
        </pc:sldMkLst>
      </pc:sldChg>
      <pc:sldChg chg="addSp delSp modSp add mod">
        <pc:chgData name="Michael Uche Nwaokolo" userId="c7e10176bb85417c" providerId="LiveId" clId="{A3C503AB-5E5B-420E-855C-07648B3851F6}" dt="2026-07-18T21:32:32.265" v="9545" actId="20577"/>
        <pc:sldMkLst>
          <pc:docMk/>
          <pc:sldMk cId="2456433036" sldId="269"/>
        </pc:sldMkLst>
        <pc:spChg chg="del mod">
          <ac:chgData name="Michael Uche Nwaokolo" userId="c7e10176bb85417c" providerId="LiveId" clId="{A3C503AB-5E5B-420E-855C-07648B3851F6}" dt="2026-07-18T15:12:00.290" v="8275" actId="478"/>
          <ac:spMkLst>
            <pc:docMk/>
            <pc:sldMk cId="2456433036" sldId="269"/>
            <ac:spMk id="2" creationId="{7063EB20-2809-D59D-B257-77185012E332}"/>
          </ac:spMkLst>
        </pc:spChg>
        <pc:spChg chg="del mod ord">
          <ac:chgData name="Michael Uche Nwaokolo" userId="c7e10176bb85417c" providerId="LiveId" clId="{A3C503AB-5E5B-420E-855C-07648B3851F6}" dt="2026-07-18T17:05:03.202" v="8852" actId="478"/>
          <ac:spMkLst>
            <pc:docMk/>
            <pc:sldMk cId="2456433036" sldId="269"/>
            <ac:spMk id="5" creationId="{C5F2171C-EFE9-145E-ABC0-402103E99EB1}"/>
          </ac:spMkLst>
        </pc:spChg>
        <pc:spChg chg="add mod ord">
          <ac:chgData name="Michael Uche Nwaokolo" userId="c7e10176bb85417c" providerId="LiveId" clId="{A3C503AB-5E5B-420E-855C-07648B3851F6}" dt="2026-07-16T20:45:30.526" v="1311" actId="14100"/>
          <ac:spMkLst>
            <pc:docMk/>
            <pc:sldMk cId="2456433036" sldId="269"/>
            <ac:spMk id="10" creationId="{E76C2455-3175-9CD5-6F53-599450413A90}"/>
          </ac:spMkLst>
        </pc:spChg>
        <pc:spChg chg="mod topLvl">
          <ac:chgData name="Michael Uche Nwaokolo" userId="c7e10176bb85417c" providerId="LiveId" clId="{A3C503AB-5E5B-420E-855C-07648B3851F6}" dt="2026-07-16T20:12:17.537" v="1084" actId="164"/>
          <ac:spMkLst>
            <pc:docMk/>
            <pc:sldMk cId="2456433036" sldId="269"/>
            <ac:spMk id="11" creationId="{21E8DF7E-31A6-3DA3-DE45-E6718C209912}"/>
          </ac:spMkLst>
        </pc:spChg>
        <pc:spChg chg="mod ord">
          <ac:chgData name="Michael Uche Nwaokolo" userId="c7e10176bb85417c" providerId="LiveId" clId="{A3C503AB-5E5B-420E-855C-07648B3851F6}" dt="2026-07-18T17:06:06.834" v="8858" actId="14100"/>
          <ac:spMkLst>
            <pc:docMk/>
            <pc:sldMk cId="2456433036" sldId="269"/>
            <ac:spMk id="12" creationId="{F678C576-DAC8-D131-AF31-9A9F74C68C65}"/>
          </ac:spMkLst>
        </pc:spChg>
        <pc:spChg chg="mod topLvl">
          <ac:chgData name="Michael Uche Nwaokolo" userId="c7e10176bb85417c" providerId="LiveId" clId="{A3C503AB-5E5B-420E-855C-07648B3851F6}" dt="2026-07-16T20:01:15.817" v="1024" actId="164"/>
          <ac:spMkLst>
            <pc:docMk/>
            <pc:sldMk cId="2456433036" sldId="269"/>
            <ac:spMk id="15" creationId="{7681F4E6-C60E-E7E0-A812-F8F322B73152}"/>
          </ac:spMkLst>
        </pc:spChg>
        <pc:spChg chg="add del mod">
          <ac:chgData name="Michael Uche Nwaokolo" userId="c7e10176bb85417c" providerId="LiveId" clId="{A3C503AB-5E5B-420E-855C-07648B3851F6}" dt="2026-07-16T20:45:35.859" v="1312" actId="14100"/>
          <ac:spMkLst>
            <pc:docMk/>
            <pc:sldMk cId="2456433036" sldId="269"/>
            <ac:spMk id="18" creationId="{505CBE9B-5E49-0D0F-0663-96F972FD5402}"/>
          </ac:spMkLst>
        </pc:spChg>
        <pc:spChg chg="mod topLvl">
          <ac:chgData name="Michael Uche Nwaokolo" userId="c7e10176bb85417c" providerId="LiveId" clId="{A3C503AB-5E5B-420E-855C-07648B3851F6}" dt="2026-07-18T17:05:39.006" v="8855" actId="1076"/>
          <ac:spMkLst>
            <pc:docMk/>
            <pc:sldMk cId="2456433036" sldId="269"/>
            <ac:spMk id="19" creationId="{60458AE4-57FF-B1B8-DFE8-C08C06A9E898}"/>
          </ac:spMkLst>
        </pc:spChg>
        <pc:spChg chg="mod topLvl">
          <ac:chgData name="Michael Uche Nwaokolo" userId="c7e10176bb85417c" providerId="LiveId" clId="{A3C503AB-5E5B-420E-855C-07648B3851F6}" dt="2026-07-16T20:12:17.537" v="1084" actId="164"/>
          <ac:spMkLst>
            <pc:docMk/>
            <pc:sldMk cId="2456433036" sldId="269"/>
            <ac:spMk id="25" creationId="{6EAC44D5-5B5C-3476-6A2F-E58E52E8E2EE}"/>
          </ac:spMkLst>
        </pc:spChg>
        <pc:spChg chg="mod topLvl">
          <ac:chgData name="Michael Uche Nwaokolo" userId="c7e10176bb85417c" providerId="LiveId" clId="{A3C503AB-5E5B-420E-855C-07648B3851F6}" dt="2026-07-16T20:01:15.817" v="1024" actId="164"/>
          <ac:spMkLst>
            <pc:docMk/>
            <pc:sldMk cId="2456433036" sldId="269"/>
            <ac:spMk id="27" creationId="{B90B71CB-1D3F-A5C5-B824-6043CA9E9A22}"/>
          </ac:spMkLst>
        </pc:spChg>
        <pc:spChg chg="mod topLvl">
          <ac:chgData name="Michael Uche Nwaokolo" userId="c7e10176bb85417c" providerId="LiveId" clId="{A3C503AB-5E5B-420E-855C-07648B3851F6}" dt="2026-07-16T20:05:54.405" v="1046" actId="164"/>
          <ac:spMkLst>
            <pc:docMk/>
            <pc:sldMk cId="2456433036" sldId="269"/>
            <ac:spMk id="29" creationId="{12825D66-665B-D0EB-902C-C369EC4BA3EA}"/>
          </ac:spMkLst>
        </pc:spChg>
        <pc:spChg chg="add mod">
          <ac:chgData name="Michael Uche Nwaokolo" userId="c7e10176bb85417c" providerId="LiveId" clId="{A3C503AB-5E5B-420E-855C-07648B3851F6}" dt="2026-07-16T20:45:39.422" v="1313" actId="14100"/>
          <ac:spMkLst>
            <pc:docMk/>
            <pc:sldMk cId="2456433036" sldId="269"/>
            <ac:spMk id="31" creationId="{D1F3CB50-40A3-C0EB-5561-9F15DD41B35E}"/>
          </ac:spMkLst>
        </pc:spChg>
        <pc:spChg chg="mod">
          <ac:chgData name="Michael Uche Nwaokolo" userId="c7e10176bb85417c" providerId="LiveId" clId="{A3C503AB-5E5B-420E-855C-07648B3851F6}" dt="2026-07-18T17:05:59.833" v="8857" actId="1076"/>
          <ac:spMkLst>
            <pc:docMk/>
            <pc:sldMk cId="2456433036" sldId="269"/>
            <ac:spMk id="32" creationId="{66775BEC-5935-6FB1-78C4-66B8B321A703}"/>
          </ac:spMkLst>
        </pc:spChg>
        <pc:spChg chg="mod">
          <ac:chgData name="Michael Uche Nwaokolo" userId="c7e10176bb85417c" providerId="LiveId" clId="{A3C503AB-5E5B-420E-855C-07648B3851F6}" dt="2026-07-18T17:05:39.006" v="8855" actId="1076"/>
          <ac:spMkLst>
            <pc:docMk/>
            <pc:sldMk cId="2456433036" sldId="269"/>
            <ac:spMk id="33" creationId="{89E37BC4-8031-7AB5-5638-B64139CE4CAD}"/>
          </ac:spMkLst>
        </pc:spChg>
        <pc:spChg chg="mod">
          <ac:chgData name="Michael Uche Nwaokolo" userId="c7e10176bb85417c" providerId="LiveId" clId="{A3C503AB-5E5B-420E-855C-07648B3851F6}" dt="2026-07-18T21:32:32.265" v="9545" actId="20577"/>
          <ac:spMkLst>
            <pc:docMk/>
            <pc:sldMk cId="2456433036" sldId="269"/>
            <ac:spMk id="34" creationId="{788D0839-8904-1474-A5F5-F9B66D15CF64}"/>
          </ac:spMkLst>
        </pc:spChg>
        <pc:spChg chg="add mod topLvl">
          <ac:chgData name="Michael Uche Nwaokolo" userId="c7e10176bb85417c" providerId="LiveId" clId="{A3C503AB-5E5B-420E-855C-07648B3851F6}" dt="2026-07-18T16:32:10.012" v="8758" actId="255"/>
          <ac:spMkLst>
            <pc:docMk/>
            <pc:sldMk cId="2456433036" sldId="269"/>
            <ac:spMk id="46" creationId="{76B42219-953D-7743-FD00-D0C71CDBE346}"/>
          </ac:spMkLst>
        </pc:spChg>
        <pc:spChg chg="add mod">
          <ac:chgData name="Michael Uche Nwaokolo" userId="c7e10176bb85417c" providerId="LiveId" clId="{A3C503AB-5E5B-420E-855C-07648B3851F6}" dt="2026-07-16T20:28:25.912" v="1219" actId="1076"/>
          <ac:spMkLst>
            <pc:docMk/>
            <pc:sldMk cId="2456433036" sldId="269"/>
            <ac:spMk id="65" creationId="{A2C8B2B4-6D9C-26AE-D1D1-5E58E39D07C6}"/>
          </ac:spMkLst>
        </pc:spChg>
        <pc:spChg chg="add mod">
          <ac:chgData name="Michael Uche Nwaokolo" userId="c7e10176bb85417c" providerId="LiveId" clId="{A3C503AB-5E5B-420E-855C-07648B3851F6}" dt="2026-07-16T20:28:09.926" v="1217" actId="1076"/>
          <ac:spMkLst>
            <pc:docMk/>
            <pc:sldMk cId="2456433036" sldId="269"/>
            <ac:spMk id="67" creationId="{F958828D-1534-CC03-EA17-F409CCDD1A8E}"/>
          </ac:spMkLst>
        </pc:spChg>
        <pc:spChg chg="add mod">
          <ac:chgData name="Michael Uche Nwaokolo" userId="c7e10176bb85417c" providerId="LiveId" clId="{A3C503AB-5E5B-420E-855C-07648B3851F6}" dt="2026-07-16T20:27:55.261" v="1216" actId="1076"/>
          <ac:spMkLst>
            <pc:docMk/>
            <pc:sldMk cId="2456433036" sldId="269"/>
            <ac:spMk id="69" creationId="{892F6D43-A19D-561A-A180-2FBC32E50E85}"/>
          </ac:spMkLst>
        </pc:spChg>
        <pc:spChg chg="add mod">
          <ac:chgData name="Michael Uche Nwaokolo" userId="c7e10176bb85417c" providerId="LiveId" clId="{A3C503AB-5E5B-420E-855C-07648B3851F6}" dt="2026-07-16T20:28:51.825" v="1221" actId="1076"/>
          <ac:spMkLst>
            <pc:docMk/>
            <pc:sldMk cId="2456433036" sldId="269"/>
            <ac:spMk id="72" creationId="{5F2A22F4-FBA2-8A64-0363-3AB56C2D81F2}"/>
          </ac:spMkLst>
        </pc:spChg>
        <pc:spChg chg="add mod">
          <ac:chgData name="Michael Uche Nwaokolo" userId="c7e10176bb85417c" providerId="LiveId" clId="{A3C503AB-5E5B-420E-855C-07648B3851F6}" dt="2026-07-16T20:29:23.116" v="1224" actId="1076"/>
          <ac:spMkLst>
            <pc:docMk/>
            <pc:sldMk cId="2456433036" sldId="269"/>
            <ac:spMk id="74" creationId="{6965271C-D9A8-6B28-7ABC-BE8CF6415F61}"/>
          </ac:spMkLst>
        </pc:spChg>
        <pc:spChg chg="add del mod">
          <ac:chgData name="Michael Uche Nwaokolo" userId="c7e10176bb85417c" providerId="LiveId" clId="{A3C503AB-5E5B-420E-855C-07648B3851F6}" dt="2026-07-16T20:29:11.988" v="1223" actId="1076"/>
          <ac:spMkLst>
            <pc:docMk/>
            <pc:sldMk cId="2456433036" sldId="269"/>
            <ac:spMk id="76" creationId="{D2A10545-A659-9290-F5D5-B43CCB443DBF}"/>
          </ac:spMkLst>
        </pc:spChg>
        <pc:spChg chg="add mod">
          <ac:chgData name="Michael Uche Nwaokolo" userId="c7e10176bb85417c" providerId="LiveId" clId="{A3C503AB-5E5B-420E-855C-07648B3851F6}" dt="2026-07-16T20:45:13.104" v="1310" actId="1076"/>
          <ac:spMkLst>
            <pc:docMk/>
            <pc:sldMk cId="2456433036" sldId="269"/>
            <ac:spMk id="77" creationId="{50CC672C-E04D-A241-DB2A-BC998BCF0860}"/>
          </ac:spMkLst>
        </pc:spChg>
        <pc:spChg chg="add mod">
          <ac:chgData name="Michael Uche Nwaokolo" userId="c7e10176bb85417c" providerId="LiveId" clId="{A3C503AB-5E5B-420E-855C-07648B3851F6}" dt="2026-07-16T20:44:38.822" v="1303" actId="1076"/>
          <ac:spMkLst>
            <pc:docMk/>
            <pc:sldMk cId="2456433036" sldId="269"/>
            <ac:spMk id="78" creationId="{CB7310CE-FDDB-C14E-335D-DAB4726E955D}"/>
          </ac:spMkLst>
        </pc:spChg>
        <pc:spChg chg="add mod">
          <ac:chgData name="Michael Uche Nwaokolo" userId="c7e10176bb85417c" providerId="LiveId" clId="{A3C503AB-5E5B-420E-855C-07648B3851F6}" dt="2026-07-16T20:42:46.277" v="1292" actId="1076"/>
          <ac:spMkLst>
            <pc:docMk/>
            <pc:sldMk cId="2456433036" sldId="269"/>
            <ac:spMk id="79" creationId="{A56B6247-3903-E828-7F9A-0220454E6519}"/>
          </ac:spMkLst>
        </pc:spChg>
        <pc:spChg chg="add mod">
          <ac:chgData name="Michael Uche Nwaokolo" userId="c7e10176bb85417c" providerId="LiveId" clId="{A3C503AB-5E5B-420E-855C-07648B3851F6}" dt="2026-07-18T17:07:01.747" v="8866" actId="1076"/>
          <ac:spMkLst>
            <pc:docMk/>
            <pc:sldMk cId="2456433036" sldId="269"/>
            <ac:spMk id="83" creationId="{725DC9AA-115E-A265-1C1B-83B3ED52D492}"/>
          </ac:spMkLst>
        </pc:spChg>
        <pc:spChg chg="add mod topLvl">
          <ac:chgData name="Michael Uche Nwaokolo" userId="c7e10176bb85417c" providerId="LiveId" clId="{A3C503AB-5E5B-420E-855C-07648B3851F6}" dt="2026-07-18T16:32:36.314" v="8759" actId="1076"/>
          <ac:spMkLst>
            <pc:docMk/>
            <pc:sldMk cId="2456433036" sldId="269"/>
            <ac:spMk id="84" creationId="{0497D3D4-18B9-239C-F2F6-23C9D06AF8C8}"/>
          </ac:spMkLst>
        </pc:spChg>
        <pc:grpChg chg="add mod">
          <ac:chgData name="Michael Uche Nwaokolo" userId="c7e10176bb85417c" providerId="LiveId" clId="{A3C503AB-5E5B-420E-855C-07648B3851F6}" dt="2026-07-18T17:05:39.006" v="8855" actId="1076"/>
          <ac:grpSpMkLst>
            <pc:docMk/>
            <pc:sldMk cId="2456433036" sldId="269"/>
            <ac:grpSpMk id="59" creationId="{DF632015-BB05-1162-9C5F-EE45A81E0C2A}"/>
          </ac:grpSpMkLst>
        </pc:grpChg>
        <pc:grpChg chg="add mod">
          <ac:chgData name="Michael Uche Nwaokolo" userId="c7e10176bb85417c" providerId="LiveId" clId="{A3C503AB-5E5B-420E-855C-07648B3851F6}" dt="2026-07-18T17:05:39.006" v="8855" actId="1076"/>
          <ac:grpSpMkLst>
            <pc:docMk/>
            <pc:sldMk cId="2456433036" sldId="269"/>
            <ac:grpSpMk id="60" creationId="{53883B5B-A9EF-56D3-9BB5-9E1D0D8BBB1A}"/>
          </ac:grpSpMkLst>
        </pc:grpChg>
        <pc:grpChg chg="add mod">
          <ac:chgData name="Michael Uche Nwaokolo" userId="c7e10176bb85417c" providerId="LiveId" clId="{A3C503AB-5E5B-420E-855C-07648B3851F6}" dt="2026-07-18T17:05:59.833" v="8857" actId="1076"/>
          <ac:grpSpMkLst>
            <pc:docMk/>
            <pc:sldMk cId="2456433036" sldId="269"/>
            <ac:grpSpMk id="63" creationId="{15DE7291-0FCB-9010-BB08-B4A94FDFDC78}"/>
          </ac:grpSpMkLst>
        </pc:grpChg>
        <pc:grpChg chg="add del mod">
          <ac:chgData name="Michael Uche Nwaokolo" userId="c7e10176bb85417c" providerId="LiveId" clId="{A3C503AB-5E5B-420E-855C-07648B3851F6}" dt="2026-07-17T17:42:08.315" v="5091" actId="165"/>
          <ac:grpSpMkLst>
            <pc:docMk/>
            <pc:sldMk cId="2456433036" sldId="269"/>
            <ac:grpSpMk id="85" creationId="{AF902E0E-DD07-54AF-452D-58ABB40252C5}"/>
          </ac:grpSpMkLst>
        </pc:grpChg>
        <pc:grpChg chg="add mod">
          <ac:chgData name="Michael Uche Nwaokolo" userId="c7e10176bb85417c" providerId="LiveId" clId="{A3C503AB-5E5B-420E-855C-07648B3851F6}" dt="2026-07-18T17:15:16.085" v="8890" actId="1076"/>
          <ac:grpSpMkLst>
            <pc:docMk/>
            <pc:sldMk cId="2456433036" sldId="269"/>
            <ac:grpSpMk id="86" creationId="{DF76874E-6CE0-96E4-DF7A-2F37DDF8F43F}"/>
          </ac:grpSpMkLst>
        </pc:grpChg>
        <pc:picChg chg="add mod">
          <ac:chgData name="Michael Uche Nwaokolo" userId="c7e10176bb85417c" providerId="LiveId" clId="{A3C503AB-5E5B-420E-855C-07648B3851F6}" dt="2026-07-16T20:05:54.405" v="1046" actId="164"/>
          <ac:picMkLst>
            <pc:docMk/>
            <pc:sldMk cId="2456433036" sldId="269"/>
            <ac:picMk id="48" creationId="{4749AE4C-A519-2730-F230-48ED1EFAA4E4}"/>
          </ac:picMkLst>
        </pc:picChg>
        <pc:picChg chg="add mod">
          <ac:chgData name="Michael Uche Nwaokolo" userId="c7e10176bb85417c" providerId="LiveId" clId="{A3C503AB-5E5B-420E-855C-07648B3851F6}" dt="2026-07-16T20:01:15.817" v="1024" actId="164"/>
          <ac:picMkLst>
            <pc:docMk/>
            <pc:sldMk cId="2456433036" sldId="269"/>
            <ac:picMk id="50" creationId="{DBBE6DA8-790E-EA17-0E8C-C7199349A723}"/>
          </ac:picMkLst>
        </pc:picChg>
        <pc:picChg chg="add mod ord">
          <ac:chgData name="Michael Uche Nwaokolo" userId="c7e10176bb85417c" providerId="LiveId" clId="{A3C503AB-5E5B-420E-855C-07648B3851F6}" dt="2026-07-16T20:29:00.526" v="1222" actId="1076"/>
          <ac:picMkLst>
            <pc:docMk/>
            <pc:sldMk cId="2456433036" sldId="269"/>
            <ac:picMk id="52" creationId="{AF7A5101-522C-C24F-8841-F9DB2CA9C83B}"/>
          </ac:picMkLst>
        </pc:picChg>
        <pc:picChg chg="add mod ord">
          <ac:chgData name="Michael Uche Nwaokolo" userId="c7e10176bb85417c" providerId="LiveId" clId="{A3C503AB-5E5B-420E-855C-07648B3851F6}" dt="2026-07-16T20:28:42.797" v="1220" actId="1076"/>
          <ac:picMkLst>
            <pc:docMk/>
            <pc:sldMk cId="2456433036" sldId="269"/>
            <ac:picMk id="54" creationId="{1367B860-8B6B-8733-B881-ECEC70460903}"/>
          </ac:picMkLst>
        </pc:picChg>
        <pc:picChg chg="add mod">
          <ac:chgData name="Michael Uche Nwaokolo" userId="c7e10176bb85417c" providerId="LiveId" clId="{A3C503AB-5E5B-420E-855C-07648B3851F6}" dt="2026-07-16T20:12:17.537" v="1084" actId="164"/>
          <ac:picMkLst>
            <pc:docMk/>
            <pc:sldMk cId="2456433036" sldId="269"/>
            <ac:picMk id="62" creationId="{10234D69-2A47-9C2C-FAA0-FB6B4F31EEE4}"/>
          </ac:picMkLst>
        </pc:picChg>
        <pc:picChg chg="add mod ord">
          <ac:chgData name="Michael Uche Nwaokolo" userId="c7e10176bb85417c" providerId="LiveId" clId="{A3C503AB-5E5B-420E-855C-07648B3851F6}" dt="2026-07-16T20:22:12.134" v="1149" actId="1076"/>
          <ac:picMkLst>
            <pc:docMk/>
            <pc:sldMk cId="2456433036" sldId="269"/>
            <ac:picMk id="71" creationId="{82E0C851-F40D-8BD4-DD71-05A78449E2FA}"/>
          </ac:picMkLst>
        </pc:picChg>
        <pc:picChg chg="add mod">
          <ac:chgData name="Michael Uche Nwaokolo" userId="c7e10176bb85417c" providerId="LiveId" clId="{A3C503AB-5E5B-420E-855C-07648B3851F6}" dt="2026-07-16T20:51:33.284" v="1344" actId="1076"/>
          <ac:picMkLst>
            <pc:docMk/>
            <pc:sldMk cId="2456433036" sldId="269"/>
            <ac:picMk id="81" creationId="{58BC1482-13F4-46C5-6136-100BD8564CEE}"/>
          </ac:picMkLst>
        </pc:picChg>
      </pc:sldChg>
      <pc:sldChg chg="addSp delSp modSp add mod">
        <pc:chgData name="Michael Uche Nwaokolo" userId="c7e10176bb85417c" providerId="LiveId" clId="{A3C503AB-5E5B-420E-855C-07648B3851F6}" dt="2026-07-18T21:33:45.666" v="9675" actId="1076"/>
        <pc:sldMkLst>
          <pc:docMk/>
          <pc:sldMk cId="2560327469" sldId="270"/>
        </pc:sldMkLst>
        <pc:spChg chg="del mod">
          <ac:chgData name="Michael Uche Nwaokolo" userId="c7e10176bb85417c" providerId="LiveId" clId="{A3C503AB-5E5B-420E-855C-07648B3851F6}" dt="2026-07-18T15:12:18.479" v="8277" actId="478"/>
          <ac:spMkLst>
            <pc:docMk/>
            <pc:sldMk cId="2560327469" sldId="270"/>
            <ac:spMk id="2" creationId="{A5443107-B128-CBC1-DC1C-64AC166BF69C}"/>
          </ac:spMkLst>
        </pc:spChg>
        <pc:spChg chg="add del mod">
          <ac:chgData name="Michael Uche Nwaokolo" userId="c7e10176bb85417c" providerId="LiveId" clId="{A3C503AB-5E5B-420E-855C-07648B3851F6}" dt="2026-07-18T17:13:42.456" v="8882" actId="478"/>
          <ac:spMkLst>
            <pc:docMk/>
            <pc:sldMk cId="2560327469" sldId="270"/>
            <ac:spMk id="5" creationId="{B5EA5584-A2D1-4B38-1A7B-90A12DFD3EA6}"/>
          </ac:spMkLst>
        </pc:spChg>
        <pc:spChg chg="add mod">
          <ac:chgData name="Michael Uche Nwaokolo" userId="c7e10176bb85417c" providerId="LiveId" clId="{A3C503AB-5E5B-420E-855C-07648B3851F6}" dt="2026-07-18T16:30:05.040" v="8743" actId="1076"/>
          <ac:spMkLst>
            <pc:docMk/>
            <pc:sldMk cId="2560327469" sldId="270"/>
            <ac:spMk id="8" creationId="{067CC970-C39B-198C-D6EA-87F8137706CD}"/>
          </ac:spMkLst>
        </pc:spChg>
        <pc:spChg chg="mod ord">
          <ac:chgData name="Michael Uche Nwaokolo" userId="c7e10176bb85417c" providerId="LiveId" clId="{A3C503AB-5E5B-420E-855C-07648B3851F6}" dt="2026-07-18T17:14:15.393" v="8886" actId="14100"/>
          <ac:spMkLst>
            <pc:docMk/>
            <pc:sldMk cId="2560327469" sldId="270"/>
            <ac:spMk id="12" creationId="{7633923D-D561-D51B-9047-513964E72DC4}"/>
          </ac:spMkLst>
        </pc:spChg>
        <pc:spChg chg="mod">
          <ac:chgData name="Michael Uche Nwaokolo" userId="c7e10176bb85417c" providerId="LiveId" clId="{A3C503AB-5E5B-420E-855C-07648B3851F6}" dt="2026-07-16T21:04:05.191" v="1415" actId="164"/>
          <ac:spMkLst>
            <pc:docMk/>
            <pc:sldMk cId="2560327469" sldId="270"/>
            <ac:spMk id="19" creationId="{90ED49A2-AF4C-74F2-7962-5055D2090BC9}"/>
          </ac:spMkLst>
        </pc:spChg>
        <pc:spChg chg="add mod">
          <ac:chgData name="Michael Uche Nwaokolo" userId="c7e10176bb85417c" providerId="LiveId" clId="{A3C503AB-5E5B-420E-855C-07648B3851F6}" dt="2026-07-18T16:30:05.040" v="8743" actId="1076"/>
          <ac:spMkLst>
            <pc:docMk/>
            <pc:sldMk cId="2560327469" sldId="270"/>
            <ac:spMk id="20" creationId="{FE2854FA-627B-2C2F-2352-AF1D0F0EA459}"/>
          </ac:spMkLst>
        </pc:spChg>
        <pc:spChg chg="mod">
          <ac:chgData name="Michael Uche Nwaokolo" userId="c7e10176bb85417c" providerId="LiveId" clId="{A3C503AB-5E5B-420E-855C-07648B3851F6}" dt="2026-07-18T16:30:05.040" v="8743" actId="1076"/>
          <ac:spMkLst>
            <pc:docMk/>
            <pc:sldMk cId="2560327469" sldId="270"/>
            <ac:spMk id="28" creationId="{94FA5193-3EA1-46A4-99E7-11CC5D5E36A9}"/>
          </ac:spMkLst>
        </pc:spChg>
        <pc:spChg chg="mod">
          <ac:chgData name="Michael Uche Nwaokolo" userId="c7e10176bb85417c" providerId="LiveId" clId="{A3C503AB-5E5B-420E-855C-07648B3851F6}" dt="2026-07-18T17:14:10.029" v="8885" actId="1076"/>
          <ac:spMkLst>
            <pc:docMk/>
            <pc:sldMk cId="2560327469" sldId="270"/>
            <ac:spMk id="32" creationId="{B20C9676-6A84-7A84-A4A9-8F7EECBADDA4}"/>
          </ac:spMkLst>
        </pc:spChg>
        <pc:spChg chg="mod">
          <ac:chgData name="Michael Uche Nwaokolo" userId="c7e10176bb85417c" providerId="LiveId" clId="{A3C503AB-5E5B-420E-855C-07648B3851F6}" dt="2026-07-18T17:14:10.029" v="8885" actId="1076"/>
          <ac:spMkLst>
            <pc:docMk/>
            <pc:sldMk cId="2560327469" sldId="270"/>
            <ac:spMk id="33" creationId="{553DA829-C6FF-45EC-D6B9-AE00B0C39139}"/>
          </ac:spMkLst>
        </pc:spChg>
        <pc:spChg chg="mod">
          <ac:chgData name="Michael Uche Nwaokolo" userId="c7e10176bb85417c" providerId="LiveId" clId="{A3C503AB-5E5B-420E-855C-07648B3851F6}" dt="2026-07-18T21:33:45.666" v="9675" actId="1076"/>
          <ac:spMkLst>
            <pc:docMk/>
            <pc:sldMk cId="2560327469" sldId="270"/>
            <ac:spMk id="34" creationId="{866A0164-31FC-1F02-7713-BD94CD88E42C}"/>
          </ac:spMkLst>
        </pc:spChg>
        <pc:spChg chg="mod">
          <ac:chgData name="Michael Uche Nwaokolo" userId="c7e10176bb85417c" providerId="LiveId" clId="{A3C503AB-5E5B-420E-855C-07648B3851F6}" dt="2026-07-16T21:33:15.376" v="1811" actId="1076"/>
          <ac:spMkLst>
            <pc:docMk/>
            <pc:sldMk cId="2560327469" sldId="270"/>
            <ac:spMk id="43" creationId="{04C4E5BE-8EDF-C0A0-EACC-EA2EC3BB7FB7}"/>
          </ac:spMkLst>
        </pc:spChg>
        <pc:spChg chg="mod">
          <ac:chgData name="Michael Uche Nwaokolo" userId="c7e10176bb85417c" providerId="LiveId" clId="{A3C503AB-5E5B-420E-855C-07648B3851F6}" dt="2026-07-18T15:12:41.937" v="8279" actId="1076"/>
          <ac:spMkLst>
            <pc:docMk/>
            <pc:sldMk cId="2560327469" sldId="270"/>
            <ac:spMk id="45" creationId="{AE677876-D844-0E20-F28F-8F783587A369}"/>
          </ac:spMkLst>
        </pc:spChg>
        <pc:spChg chg="mod">
          <ac:chgData name="Michael Uche Nwaokolo" userId="c7e10176bb85417c" providerId="LiveId" clId="{A3C503AB-5E5B-420E-855C-07648B3851F6}" dt="2026-07-18T16:27:40.767" v="8735" actId="14100"/>
          <ac:spMkLst>
            <pc:docMk/>
            <pc:sldMk cId="2560327469" sldId="270"/>
            <ac:spMk id="46" creationId="{F02277D1-A6ED-D8D8-2BD8-16DA49482CCA}"/>
          </ac:spMkLst>
        </pc:spChg>
        <pc:spChg chg="add mod">
          <ac:chgData name="Michael Uche Nwaokolo" userId="c7e10176bb85417c" providerId="LiveId" clId="{A3C503AB-5E5B-420E-855C-07648B3851F6}" dt="2026-07-18T15:12:41.937" v="8279" actId="1076"/>
          <ac:spMkLst>
            <pc:docMk/>
            <pc:sldMk cId="2560327469" sldId="270"/>
            <ac:spMk id="56" creationId="{40C5B9C0-4457-ABD0-0C39-B677D4382C66}"/>
          </ac:spMkLst>
        </pc:spChg>
        <pc:spChg chg="mod">
          <ac:chgData name="Michael Uche Nwaokolo" userId="c7e10176bb85417c" providerId="LiveId" clId="{A3C503AB-5E5B-420E-855C-07648B3851F6}" dt="2026-07-18T15:12:41.937" v="8279" actId="1076"/>
          <ac:spMkLst>
            <pc:docMk/>
            <pc:sldMk cId="2560327469" sldId="270"/>
            <ac:spMk id="58" creationId="{85D7D73B-026E-E828-56F7-CF17B3F6B393}"/>
          </ac:spMkLst>
        </pc:spChg>
        <pc:spChg chg="mod">
          <ac:chgData name="Michael Uche Nwaokolo" userId="c7e10176bb85417c" providerId="LiveId" clId="{A3C503AB-5E5B-420E-855C-07648B3851F6}" dt="2026-07-16T21:33:53.161" v="1817" actId="1076"/>
          <ac:spMkLst>
            <pc:docMk/>
            <pc:sldMk cId="2560327469" sldId="270"/>
            <ac:spMk id="73" creationId="{F7EE02E2-61CC-D6A0-15C4-B88F2153C851}"/>
          </ac:spMkLst>
        </pc:spChg>
        <pc:spChg chg="mod">
          <ac:chgData name="Michael Uche Nwaokolo" userId="c7e10176bb85417c" providerId="LiveId" clId="{A3C503AB-5E5B-420E-855C-07648B3851F6}" dt="2026-07-18T15:12:41.937" v="8279" actId="1076"/>
          <ac:spMkLst>
            <pc:docMk/>
            <pc:sldMk cId="2560327469" sldId="270"/>
            <ac:spMk id="80" creationId="{3F1656A0-AC8A-F116-B0A0-053C79FA2D1F}"/>
          </ac:spMkLst>
        </pc:spChg>
        <pc:spChg chg="add mod">
          <ac:chgData name="Michael Uche Nwaokolo" userId="c7e10176bb85417c" providerId="LiveId" clId="{A3C503AB-5E5B-420E-855C-07648B3851F6}" dt="2026-07-16T21:33:56.703" v="1818" actId="1076"/>
          <ac:spMkLst>
            <pc:docMk/>
            <pc:sldMk cId="2560327469" sldId="270"/>
            <ac:spMk id="88" creationId="{F82CCDEA-A9F0-10BB-4721-3E573A8BDB4E}"/>
          </ac:spMkLst>
        </pc:spChg>
        <pc:spChg chg="add mod">
          <ac:chgData name="Michael Uche Nwaokolo" userId="c7e10176bb85417c" providerId="LiveId" clId="{A3C503AB-5E5B-420E-855C-07648B3851F6}" dt="2026-07-16T21:39:22.838" v="1983" actId="1076"/>
          <ac:spMkLst>
            <pc:docMk/>
            <pc:sldMk cId="2560327469" sldId="270"/>
            <ac:spMk id="90" creationId="{4D2661AC-5E2E-BE08-0194-87C762A435F2}"/>
          </ac:spMkLst>
        </pc:spChg>
        <pc:spChg chg="add mod">
          <ac:chgData name="Michael Uche Nwaokolo" userId="c7e10176bb85417c" providerId="LiveId" clId="{A3C503AB-5E5B-420E-855C-07648B3851F6}" dt="2026-07-18T16:30:05.040" v="8743" actId="1076"/>
          <ac:spMkLst>
            <pc:docMk/>
            <pc:sldMk cId="2560327469" sldId="270"/>
            <ac:spMk id="97" creationId="{A42BABE5-FA06-C85C-A819-D9933674B999}"/>
          </ac:spMkLst>
        </pc:spChg>
        <pc:spChg chg="add mod">
          <ac:chgData name="Michael Uche Nwaokolo" userId="c7e10176bb85417c" providerId="LiveId" clId="{A3C503AB-5E5B-420E-855C-07648B3851F6}" dt="2026-07-18T16:30:05.040" v="8743" actId="1076"/>
          <ac:spMkLst>
            <pc:docMk/>
            <pc:sldMk cId="2560327469" sldId="270"/>
            <ac:spMk id="99" creationId="{128C3456-F336-60DA-D69F-3CBB7D71CFD6}"/>
          </ac:spMkLst>
        </pc:spChg>
        <pc:spChg chg="add mod">
          <ac:chgData name="Michael Uche Nwaokolo" userId="c7e10176bb85417c" providerId="LiveId" clId="{A3C503AB-5E5B-420E-855C-07648B3851F6}" dt="2026-07-18T16:30:05.040" v="8743" actId="1076"/>
          <ac:spMkLst>
            <pc:docMk/>
            <pc:sldMk cId="2560327469" sldId="270"/>
            <ac:spMk id="101" creationId="{F41547E6-41AF-1EE7-5866-CC9AEBD1D0A8}"/>
          </ac:spMkLst>
        </pc:spChg>
        <pc:spChg chg="add mod">
          <ac:chgData name="Michael Uche Nwaokolo" userId="c7e10176bb85417c" providerId="LiveId" clId="{A3C503AB-5E5B-420E-855C-07648B3851F6}" dt="2026-07-18T16:29:31.068" v="8742" actId="1076"/>
          <ac:spMkLst>
            <pc:docMk/>
            <pc:sldMk cId="2560327469" sldId="270"/>
            <ac:spMk id="103" creationId="{DDC1C90D-6CDA-B224-70D7-4A65A7C0E90D}"/>
          </ac:spMkLst>
        </pc:spChg>
        <pc:spChg chg="add mod">
          <ac:chgData name="Michael Uche Nwaokolo" userId="c7e10176bb85417c" providerId="LiveId" clId="{A3C503AB-5E5B-420E-855C-07648B3851F6}" dt="2026-07-16T21:29:39.184" v="1732" actId="1076"/>
          <ac:spMkLst>
            <pc:docMk/>
            <pc:sldMk cId="2560327469" sldId="270"/>
            <ac:spMk id="105" creationId="{22806363-DFCB-8B45-030B-CBD06AAF3C5E}"/>
          </ac:spMkLst>
        </pc:spChg>
        <pc:spChg chg="add mod">
          <ac:chgData name="Michael Uche Nwaokolo" userId="c7e10176bb85417c" providerId="LiveId" clId="{A3C503AB-5E5B-420E-855C-07648B3851F6}" dt="2026-07-18T16:30:26.014" v="8745" actId="1076"/>
          <ac:spMkLst>
            <pc:docMk/>
            <pc:sldMk cId="2560327469" sldId="270"/>
            <ac:spMk id="106" creationId="{D554E5B6-B42E-A3DF-E3FC-FB7B173BFEDE}"/>
          </ac:spMkLst>
        </pc:spChg>
        <pc:spChg chg="add mod">
          <ac:chgData name="Michael Uche Nwaokolo" userId="c7e10176bb85417c" providerId="LiveId" clId="{A3C503AB-5E5B-420E-855C-07648B3851F6}" dt="2026-07-16T21:34:37.695" v="1823" actId="1076"/>
          <ac:spMkLst>
            <pc:docMk/>
            <pc:sldMk cId="2560327469" sldId="270"/>
            <ac:spMk id="108" creationId="{1864FF8C-0D01-E4E6-DA12-F0629C22C610}"/>
          </ac:spMkLst>
        </pc:spChg>
        <pc:spChg chg="add mod">
          <ac:chgData name="Michael Uche Nwaokolo" userId="c7e10176bb85417c" providerId="LiveId" clId="{A3C503AB-5E5B-420E-855C-07648B3851F6}" dt="2026-07-18T15:12:41.937" v="8279" actId="1076"/>
          <ac:spMkLst>
            <pc:docMk/>
            <pc:sldMk cId="2560327469" sldId="270"/>
            <ac:spMk id="110" creationId="{65F11EF1-1204-E078-6E9B-8D0B72C73C2D}"/>
          </ac:spMkLst>
        </pc:spChg>
        <pc:spChg chg="add mod">
          <ac:chgData name="Michael Uche Nwaokolo" userId="c7e10176bb85417c" providerId="LiveId" clId="{A3C503AB-5E5B-420E-855C-07648B3851F6}" dt="2026-07-18T15:12:41.937" v="8279" actId="1076"/>
          <ac:spMkLst>
            <pc:docMk/>
            <pc:sldMk cId="2560327469" sldId="270"/>
            <ac:spMk id="112" creationId="{1FA21C2C-20AC-4288-41A3-B946FBA21916}"/>
          </ac:spMkLst>
        </pc:spChg>
        <pc:spChg chg="add mod">
          <ac:chgData name="Michael Uche Nwaokolo" userId="c7e10176bb85417c" providerId="LiveId" clId="{A3C503AB-5E5B-420E-855C-07648B3851F6}" dt="2026-07-16T21:37:27.562" v="1921" actId="1076"/>
          <ac:spMkLst>
            <pc:docMk/>
            <pc:sldMk cId="2560327469" sldId="270"/>
            <ac:spMk id="114" creationId="{C07E6B01-8471-B7E4-8B3C-3338EEAC988B}"/>
          </ac:spMkLst>
        </pc:spChg>
        <pc:spChg chg="add mod">
          <ac:chgData name="Michael Uche Nwaokolo" userId="c7e10176bb85417c" providerId="LiveId" clId="{A3C503AB-5E5B-420E-855C-07648B3851F6}" dt="2026-07-18T15:12:41.937" v="8279" actId="1076"/>
          <ac:spMkLst>
            <pc:docMk/>
            <pc:sldMk cId="2560327469" sldId="270"/>
            <ac:spMk id="116" creationId="{AA97F4E7-C175-2314-87E7-31E2479F56AD}"/>
          </ac:spMkLst>
        </pc:spChg>
        <pc:spChg chg="add mod">
          <ac:chgData name="Michael Uche Nwaokolo" userId="c7e10176bb85417c" providerId="LiveId" clId="{A3C503AB-5E5B-420E-855C-07648B3851F6}" dt="2026-07-16T21:39:07.141" v="1981" actId="1076"/>
          <ac:spMkLst>
            <pc:docMk/>
            <pc:sldMk cId="2560327469" sldId="270"/>
            <ac:spMk id="118" creationId="{342A5626-485D-2EC0-50BF-F5FE66233C4E}"/>
          </ac:spMkLst>
        </pc:spChg>
        <pc:spChg chg="add mod">
          <ac:chgData name="Michael Uche Nwaokolo" userId="c7e10176bb85417c" providerId="LiveId" clId="{A3C503AB-5E5B-420E-855C-07648B3851F6}" dt="2026-07-16T21:39:57.162" v="2013" actId="1076"/>
          <ac:spMkLst>
            <pc:docMk/>
            <pc:sldMk cId="2560327469" sldId="270"/>
            <ac:spMk id="120" creationId="{CC82694E-22C3-C679-C2FD-A9A6EB0088A8}"/>
          </ac:spMkLst>
        </pc:spChg>
        <pc:spChg chg="add mod">
          <ac:chgData name="Michael Uche Nwaokolo" userId="c7e10176bb85417c" providerId="LiveId" clId="{A3C503AB-5E5B-420E-855C-07648B3851F6}" dt="2026-07-18T15:12:41.937" v="8279" actId="1076"/>
          <ac:spMkLst>
            <pc:docMk/>
            <pc:sldMk cId="2560327469" sldId="270"/>
            <ac:spMk id="122" creationId="{8A0C81D8-9A7A-C18A-FF62-EADB43E6CC3D}"/>
          </ac:spMkLst>
        </pc:spChg>
        <pc:spChg chg="add mod">
          <ac:chgData name="Michael Uche Nwaokolo" userId="c7e10176bb85417c" providerId="LiveId" clId="{A3C503AB-5E5B-420E-855C-07648B3851F6}" dt="2026-07-18T16:28:00.609" v="8736" actId="1076"/>
          <ac:spMkLst>
            <pc:docMk/>
            <pc:sldMk cId="2560327469" sldId="270"/>
            <ac:spMk id="123" creationId="{EBEDEAB2-00F4-FB69-FCEE-2D32E533F437}"/>
          </ac:spMkLst>
        </pc:spChg>
        <pc:grpChg chg="add mod">
          <ac:chgData name="Michael Uche Nwaokolo" userId="c7e10176bb85417c" providerId="LiveId" clId="{A3C503AB-5E5B-420E-855C-07648B3851F6}" dt="2026-07-18T16:26:14.854" v="8720" actId="1076"/>
          <ac:grpSpMkLst>
            <pc:docMk/>
            <pc:sldMk cId="2560327469" sldId="270"/>
            <ac:grpSpMk id="3" creationId="{30D17AD3-3CAE-03B0-3B0F-FBA31A1DE1E7}"/>
          </ac:grpSpMkLst>
        </pc:grpChg>
        <pc:grpChg chg="mod">
          <ac:chgData name="Michael Uche Nwaokolo" userId="c7e10176bb85417c" providerId="LiveId" clId="{A3C503AB-5E5B-420E-855C-07648B3851F6}" dt="2026-07-18T17:14:10.029" v="8885" actId="1076"/>
          <ac:grpSpMkLst>
            <pc:docMk/>
            <pc:sldMk cId="2560327469" sldId="270"/>
            <ac:grpSpMk id="59" creationId="{2E0F7664-92BD-D6F2-385A-D8B9E68055B4}"/>
          </ac:grpSpMkLst>
        </pc:grpChg>
        <pc:grpChg chg="mod">
          <ac:chgData name="Michael Uche Nwaokolo" userId="c7e10176bb85417c" providerId="LiveId" clId="{A3C503AB-5E5B-420E-855C-07648B3851F6}" dt="2026-07-16T21:04:05.191" v="1415" actId="164"/>
          <ac:grpSpMkLst>
            <pc:docMk/>
            <pc:sldMk cId="2560327469" sldId="270"/>
            <ac:grpSpMk id="60" creationId="{372AA42D-359C-B476-79AE-2A38726D3233}"/>
          </ac:grpSpMkLst>
        </pc:grpChg>
        <pc:grpChg chg="mod">
          <ac:chgData name="Michael Uche Nwaokolo" userId="c7e10176bb85417c" providerId="LiveId" clId="{A3C503AB-5E5B-420E-855C-07648B3851F6}" dt="2026-07-18T17:14:10.029" v="8885" actId="1076"/>
          <ac:grpSpMkLst>
            <pc:docMk/>
            <pc:sldMk cId="2560327469" sldId="270"/>
            <ac:grpSpMk id="63" creationId="{E247A67B-A158-8805-2466-E38ADCB5C644}"/>
          </ac:grpSpMkLst>
        </pc:grpChg>
        <pc:grpChg chg="add mod">
          <ac:chgData name="Michael Uche Nwaokolo" userId="c7e10176bb85417c" providerId="LiveId" clId="{A3C503AB-5E5B-420E-855C-07648B3851F6}" dt="2026-07-18T17:15:26.382" v="8891" actId="1076"/>
          <ac:grpSpMkLst>
            <pc:docMk/>
            <pc:sldMk cId="2560327469" sldId="270"/>
            <ac:grpSpMk id="124" creationId="{3E48DDF0-8740-A2CA-7377-0D5AA4CA03A9}"/>
          </ac:grpSpMkLst>
        </pc:grpChg>
      </pc:sldChg>
      <pc:sldChg chg="addSp delSp modSp add mod">
        <pc:chgData name="Michael Uche Nwaokolo" userId="c7e10176bb85417c" providerId="LiveId" clId="{A3C503AB-5E5B-420E-855C-07648B3851F6}" dt="2026-07-18T21:38:44.538" v="9762" actId="20577"/>
        <pc:sldMkLst>
          <pc:docMk/>
          <pc:sldMk cId="861918361" sldId="271"/>
        </pc:sldMkLst>
        <pc:spChg chg="del">
          <ac:chgData name="Michael Uche Nwaokolo" userId="c7e10176bb85417c" providerId="LiveId" clId="{A3C503AB-5E5B-420E-855C-07648B3851F6}" dt="2026-07-18T15:12:53.650" v="8280" actId="478"/>
          <ac:spMkLst>
            <pc:docMk/>
            <pc:sldMk cId="861918361" sldId="271"/>
            <ac:spMk id="2" creationId="{08E951B9-44E5-267E-E4AC-A467148481E7}"/>
          </ac:spMkLst>
        </pc:spChg>
        <pc:spChg chg="del mod">
          <ac:chgData name="Michael Uche Nwaokolo" userId="c7e10176bb85417c" providerId="LiveId" clId="{A3C503AB-5E5B-420E-855C-07648B3851F6}" dt="2026-07-18T16:59:08.375" v="8826" actId="478"/>
          <ac:spMkLst>
            <pc:docMk/>
            <pc:sldMk cId="861918361" sldId="271"/>
            <ac:spMk id="5" creationId="{D99EB049-6302-0C9C-2614-945EAD717167}"/>
          </ac:spMkLst>
        </pc:spChg>
        <pc:spChg chg="mod ord">
          <ac:chgData name="Michael Uche Nwaokolo" userId="c7e10176bb85417c" providerId="LiveId" clId="{A3C503AB-5E5B-420E-855C-07648B3851F6}" dt="2026-07-18T16:59:32.865" v="8829" actId="14100"/>
          <ac:spMkLst>
            <pc:docMk/>
            <pc:sldMk cId="861918361" sldId="271"/>
            <ac:spMk id="12" creationId="{15CF358E-153E-8DAD-D1B1-A158FD24B088}"/>
          </ac:spMkLst>
        </pc:spChg>
        <pc:spChg chg="add mod">
          <ac:chgData name="Michael Uche Nwaokolo" userId="c7e10176bb85417c" providerId="LiveId" clId="{A3C503AB-5E5B-420E-855C-07648B3851F6}" dt="2026-07-18T15:13:15.367" v="8282" actId="1076"/>
          <ac:spMkLst>
            <pc:docMk/>
            <pc:sldMk cId="861918361" sldId="271"/>
            <ac:spMk id="16" creationId="{DF13908D-5CFA-35B1-2594-1687BAD8FEA4}"/>
          </ac:spMkLst>
        </pc:spChg>
        <pc:spChg chg="add mod">
          <ac:chgData name="Michael Uche Nwaokolo" userId="c7e10176bb85417c" providerId="LiveId" clId="{A3C503AB-5E5B-420E-855C-07648B3851F6}" dt="2026-07-18T15:13:15.367" v="8282" actId="1076"/>
          <ac:spMkLst>
            <pc:docMk/>
            <pc:sldMk cId="861918361" sldId="271"/>
            <ac:spMk id="18" creationId="{E34741B4-3942-4AE8-F9B7-4C0BFFBF6A88}"/>
          </ac:spMkLst>
        </pc:spChg>
        <pc:spChg chg="add mod">
          <ac:chgData name="Michael Uche Nwaokolo" userId="c7e10176bb85417c" providerId="LiveId" clId="{A3C503AB-5E5B-420E-855C-07648B3851F6}" dt="2026-07-18T15:13:15.367" v="8282" actId="1076"/>
          <ac:spMkLst>
            <pc:docMk/>
            <pc:sldMk cId="861918361" sldId="271"/>
            <ac:spMk id="22" creationId="{37AF14B3-8D84-C104-D0E2-3FD0C8E0774C}"/>
          </ac:spMkLst>
        </pc:spChg>
        <pc:spChg chg="add mod">
          <ac:chgData name="Michael Uche Nwaokolo" userId="c7e10176bb85417c" providerId="LiveId" clId="{A3C503AB-5E5B-420E-855C-07648B3851F6}" dt="2026-07-18T15:13:15.367" v="8282" actId="1076"/>
          <ac:spMkLst>
            <pc:docMk/>
            <pc:sldMk cId="861918361" sldId="271"/>
            <ac:spMk id="24" creationId="{01B294CE-DD7C-7840-D902-00F9C2DAB8AE}"/>
          </ac:spMkLst>
        </pc:spChg>
        <pc:spChg chg="add mod">
          <ac:chgData name="Michael Uche Nwaokolo" userId="c7e10176bb85417c" providerId="LiveId" clId="{A3C503AB-5E5B-420E-855C-07648B3851F6}" dt="2026-07-18T15:13:15.367" v="8282" actId="1076"/>
          <ac:spMkLst>
            <pc:docMk/>
            <pc:sldMk cId="861918361" sldId="271"/>
            <ac:spMk id="30" creationId="{A46B65C6-29B3-EBA1-E879-ECC0840000A3}"/>
          </ac:spMkLst>
        </pc:spChg>
        <pc:spChg chg="mod">
          <ac:chgData name="Michael Uche Nwaokolo" userId="c7e10176bb85417c" providerId="LiveId" clId="{A3C503AB-5E5B-420E-855C-07648B3851F6}" dt="2026-07-18T16:59:45.956" v="8830" actId="1076"/>
          <ac:spMkLst>
            <pc:docMk/>
            <pc:sldMk cId="861918361" sldId="271"/>
            <ac:spMk id="32" creationId="{C5D86951-8B06-273E-DA4E-1A1132BDEF3C}"/>
          </ac:spMkLst>
        </pc:spChg>
        <pc:spChg chg="mod">
          <ac:chgData name="Michael Uche Nwaokolo" userId="c7e10176bb85417c" providerId="LiveId" clId="{A3C503AB-5E5B-420E-855C-07648B3851F6}" dt="2026-07-18T16:59:45.956" v="8830" actId="1076"/>
          <ac:spMkLst>
            <pc:docMk/>
            <pc:sldMk cId="861918361" sldId="271"/>
            <ac:spMk id="33" creationId="{C290004D-DD87-08C6-67E9-9084C4850CA7}"/>
          </ac:spMkLst>
        </pc:spChg>
        <pc:spChg chg="mod">
          <ac:chgData name="Michael Uche Nwaokolo" userId="c7e10176bb85417c" providerId="LiveId" clId="{A3C503AB-5E5B-420E-855C-07648B3851F6}" dt="2026-07-18T21:34:48.253" v="9704" actId="1076"/>
          <ac:spMkLst>
            <pc:docMk/>
            <pc:sldMk cId="861918361" sldId="271"/>
            <ac:spMk id="34" creationId="{079935D3-5BE7-B68F-3F2D-6EE0881D8ADD}"/>
          </ac:spMkLst>
        </pc:spChg>
        <pc:spChg chg="add mod">
          <ac:chgData name="Michael Uche Nwaokolo" userId="c7e10176bb85417c" providerId="LiveId" clId="{A3C503AB-5E5B-420E-855C-07648B3851F6}" dt="2026-07-16T22:11:22.318" v="2390" actId="1076"/>
          <ac:spMkLst>
            <pc:docMk/>
            <pc:sldMk cId="861918361" sldId="271"/>
            <ac:spMk id="35" creationId="{61CA939E-2228-CC62-46C5-9FFCFB986774}"/>
          </ac:spMkLst>
        </pc:spChg>
        <pc:spChg chg="mod">
          <ac:chgData name="Michael Uche Nwaokolo" userId="c7e10176bb85417c" providerId="LiveId" clId="{A3C503AB-5E5B-420E-855C-07648B3851F6}" dt="2026-07-16T22:11:22.318" v="2390" actId="1076"/>
          <ac:spMkLst>
            <pc:docMk/>
            <pc:sldMk cId="861918361" sldId="271"/>
            <ac:spMk id="44" creationId="{A5075EC5-0701-90A1-1C48-4C2E9F68706B}"/>
          </ac:spMkLst>
        </pc:spChg>
        <pc:spChg chg="mod">
          <ac:chgData name="Michael Uche Nwaokolo" userId="c7e10176bb85417c" providerId="LiveId" clId="{A3C503AB-5E5B-420E-855C-07648B3851F6}" dt="2026-07-18T16:19:25.887" v="8689" actId="14100"/>
          <ac:spMkLst>
            <pc:docMk/>
            <pc:sldMk cId="861918361" sldId="271"/>
            <ac:spMk id="46" creationId="{CE1F3D49-0E58-4B9F-CD97-9644F340E87A}"/>
          </ac:spMkLst>
        </pc:spChg>
        <pc:spChg chg="add mod">
          <ac:chgData name="Michael Uche Nwaokolo" userId="c7e10176bb85417c" providerId="LiveId" clId="{A3C503AB-5E5B-420E-855C-07648B3851F6}" dt="2026-07-18T15:13:15.367" v="8282" actId="1076"/>
          <ac:spMkLst>
            <pc:docMk/>
            <pc:sldMk cId="861918361" sldId="271"/>
            <ac:spMk id="49" creationId="{95C99F5F-0B75-60D7-5D58-759A43A5E85E}"/>
          </ac:spMkLst>
        </pc:spChg>
        <pc:spChg chg="add mod">
          <ac:chgData name="Michael Uche Nwaokolo" userId="c7e10176bb85417c" providerId="LiveId" clId="{A3C503AB-5E5B-420E-855C-07648B3851F6}" dt="2026-07-16T22:11:22.318" v="2390" actId="1076"/>
          <ac:spMkLst>
            <pc:docMk/>
            <pc:sldMk cId="861918361" sldId="271"/>
            <ac:spMk id="52" creationId="{12E0EA3A-BB42-DD5F-2FEC-BE9C1AB3A97E}"/>
          </ac:spMkLst>
        </pc:spChg>
        <pc:spChg chg="add mod">
          <ac:chgData name="Michael Uche Nwaokolo" userId="c7e10176bb85417c" providerId="LiveId" clId="{A3C503AB-5E5B-420E-855C-07648B3851F6}" dt="2026-07-18T15:13:15.367" v="8282" actId="1076"/>
          <ac:spMkLst>
            <pc:docMk/>
            <pc:sldMk cId="861918361" sldId="271"/>
            <ac:spMk id="54" creationId="{C62538D3-7893-D23D-C7B4-9ADA97F47A18}"/>
          </ac:spMkLst>
        </pc:spChg>
        <pc:spChg chg="add mod">
          <ac:chgData name="Michael Uche Nwaokolo" userId="c7e10176bb85417c" providerId="LiveId" clId="{A3C503AB-5E5B-420E-855C-07648B3851F6}" dt="2026-07-18T15:13:15.367" v="8282" actId="1076"/>
          <ac:spMkLst>
            <pc:docMk/>
            <pc:sldMk cId="861918361" sldId="271"/>
            <ac:spMk id="57" creationId="{163A104D-6571-2343-22B9-748B81668A60}"/>
          </ac:spMkLst>
        </pc:spChg>
        <pc:spChg chg="add mod">
          <ac:chgData name="Michael Uche Nwaokolo" userId="c7e10176bb85417c" providerId="LiveId" clId="{A3C503AB-5E5B-420E-855C-07648B3851F6}" dt="2026-07-16T22:11:22.318" v="2390" actId="1076"/>
          <ac:spMkLst>
            <pc:docMk/>
            <pc:sldMk cId="861918361" sldId="271"/>
            <ac:spMk id="64" creationId="{D802CE0B-D582-23B6-9639-631A63EE4AE3}"/>
          </ac:spMkLst>
        </pc:spChg>
        <pc:spChg chg="add mod">
          <ac:chgData name="Michael Uche Nwaokolo" userId="c7e10176bb85417c" providerId="LiveId" clId="{A3C503AB-5E5B-420E-855C-07648B3851F6}" dt="2026-07-18T21:38:22.219" v="9742" actId="1076"/>
          <ac:spMkLst>
            <pc:docMk/>
            <pc:sldMk cId="861918361" sldId="271"/>
            <ac:spMk id="65" creationId="{030384FA-1FD1-410F-E2D4-E736E6971B91}"/>
          </ac:spMkLst>
        </pc:spChg>
        <pc:spChg chg="add mod">
          <ac:chgData name="Michael Uche Nwaokolo" userId="c7e10176bb85417c" providerId="LiveId" clId="{A3C503AB-5E5B-420E-855C-07648B3851F6}" dt="2026-07-18T21:38:44.538" v="9762" actId="20577"/>
          <ac:spMkLst>
            <pc:docMk/>
            <pc:sldMk cId="861918361" sldId="271"/>
            <ac:spMk id="70" creationId="{242EB930-B83D-35D4-B9F7-77C2F803BB27}"/>
          </ac:spMkLst>
        </pc:spChg>
        <pc:spChg chg="add mod">
          <ac:chgData name="Michael Uche Nwaokolo" userId="c7e10176bb85417c" providerId="LiveId" clId="{A3C503AB-5E5B-420E-855C-07648B3851F6}" dt="2026-07-18T16:19:48.941" v="8691" actId="1076"/>
          <ac:spMkLst>
            <pc:docMk/>
            <pc:sldMk cId="861918361" sldId="271"/>
            <ac:spMk id="71" creationId="{CEAD3627-5BC3-FBC2-51BC-A642E8265E1C}"/>
          </ac:spMkLst>
        </pc:spChg>
        <pc:grpChg chg="mod">
          <ac:chgData name="Michael Uche Nwaokolo" userId="c7e10176bb85417c" providerId="LiveId" clId="{A3C503AB-5E5B-420E-855C-07648B3851F6}" dt="2026-07-18T16:59:45.956" v="8830" actId="1076"/>
          <ac:grpSpMkLst>
            <pc:docMk/>
            <pc:sldMk cId="861918361" sldId="271"/>
            <ac:grpSpMk id="3" creationId="{CA4584A8-768C-E822-666D-229C912A8C23}"/>
          </ac:grpSpMkLst>
        </pc:grpChg>
        <pc:grpChg chg="mod">
          <ac:chgData name="Michael Uche Nwaokolo" userId="c7e10176bb85417c" providerId="LiveId" clId="{A3C503AB-5E5B-420E-855C-07648B3851F6}" dt="2026-07-18T16:59:45.956" v="8830" actId="1076"/>
          <ac:grpSpMkLst>
            <pc:docMk/>
            <pc:sldMk cId="861918361" sldId="271"/>
            <ac:grpSpMk id="59" creationId="{89D7CD51-6190-A32D-F552-5D5983F0CD6F}"/>
          </ac:grpSpMkLst>
        </pc:grpChg>
        <pc:grpChg chg="mod">
          <ac:chgData name="Michael Uche Nwaokolo" userId="c7e10176bb85417c" providerId="LiveId" clId="{A3C503AB-5E5B-420E-855C-07648B3851F6}" dt="2026-07-18T16:59:45.956" v="8830" actId="1076"/>
          <ac:grpSpMkLst>
            <pc:docMk/>
            <pc:sldMk cId="861918361" sldId="271"/>
            <ac:grpSpMk id="63" creationId="{EB5AFBE3-5849-98DD-5104-03C5EF4471F0}"/>
          </ac:grpSpMkLst>
        </pc:grpChg>
        <pc:grpChg chg="add mod">
          <ac:chgData name="Michael Uche Nwaokolo" userId="c7e10176bb85417c" providerId="LiveId" clId="{A3C503AB-5E5B-420E-855C-07648B3851F6}" dt="2026-07-18T17:15:36.499" v="8892" actId="1076"/>
          <ac:grpSpMkLst>
            <pc:docMk/>
            <pc:sldMk cId="861918361" sldId="271"/>
            <ac:grpSpMk id="72" creationId="{8E3BE4E2-DE2F-1458-4587-4536CA77CF14}"/>
          </ac:grpSpMkLst>
        </pc:grpChg>
        <pc:picChg chg="add mod ord modCrop">
          <ac:chgData name="Michael Uche Nwaokolo" userId="c7e10176bb85417c" providerId="LiveId" clId="{A3C503AB-5E5B-420E-855C-07648B3851F6}" dt="2026-07-18T21:37:41.180" v="9721" actId="1076"/>
          <ac:picMkLst>
            <pc:docMk/>
            <pc:sldMk cId="861918361" sldId="271"/>
            <ac:picMk id="4" creationId="{536115CB-A4F0-52A3-6A65-65BB139EFAC1}"/>
          </ac:picMkLst>
        </pc:picChg>
        <pc:picChg chg="add del mod">
          <ac:chgData name="Michael Uche Nwaokolo" userId="c7e10176bb85417c" providerId="LiveId" clId="{A3C503AB-5E5B-420E-855C-07648B3851F6}" dt="2026-07-18T21:35:39.602" v="9705" actId="478"/>
          <ac:picMkLst>
            <pc:docMk/>
            <pc:sldMk cId="861918361" sldId="271"/>
            <ac:picMk id="66" creationId="{1C2F2983-9EAB-7DE2-EB38-267B2CA0DF01}"/>
          </ac:picMkLst>
        </pc:picChg>
        <pc:picChg chg="add mod ord modCrop">
          <ac:chgData name="Michael Uche Nwaokolo" userId="c7e10176bb85417c" providerId="LiveId" clId="{A3C503AB-5E5B-420E-855C-07648B3851F6}" dt="2026-07-18T21:37:46.861" v="9722" actId="166"/>
          <ac:picMkLst>
            <pc:docMk/>
            <pc:sldMk cId="861918361" sldId="271"/>
            <ac:picMk id="68" creationId="{F4262031-03DB-9178-10C6-BB98DED41B3E}"/>
          </ac:picMkLst>
        </pc:picChg>
      </pc:sldChg>
      <pc:sldChg chg="addSp delSp modSp add mod">
        <pc:chgData name="Michael Uche Nwaokolo" userId="c7e10176bb85417c" providerId="LiveId" clId="{A3C503AB-5E5B-420E-855C-07648B3851F6}" dt="2026-07-18T20:07:11.611" v="9340" actId="1076"/>
        <pc:sldMkLst>
          <pc:docMk/>
          <pc:sldMk cId="2307738711" sldId="272"/>
        </pc:sldMkLst>
        <pc:spChg chg="del">
          <ac:chgData name="Michael Uche Nwaokolo" userId="c7e10176bb85417c" providerId="LiveId" clId="{A3C503AB-5E5B-420E-855C-07648B3851F6}" dt="2026-07-18T15:13:29.921" v="8284" actId="478"/>
          <ac:spMkLst>
            <pc:docMk/>
            <pc:sldMk cId="2307738711" sldId="272"/>
            <ac:spMk id="2" creationId="{7A4D136D-05F1-CB17-D157-EC7E3980D044}"/>
          </ac:spMkLst>
        </pc:spChg>
        <pc:spChg chg="del mod">
          <ac:chgData name="Michael Uche Nwaokolo" userId="c7e10176bb85417c" providerId="LiveId" clId="{A3C503AB-5E5B-420E-855C-07648B3851F6}" dt="2026-07-18T15:13:24.570" v="8283" actId="478"/>
          <ac:spMkLst>
            <pc:docMk/>
            <pc:sldMk cId="2307738711" sldId="272"/>
            <ac:spMk id="5" creationId="{12374092-15F6-A504-6CF6-03ADC55CEAE4}"/>
          </ac:spMkLst>
        </pc:spChg>
        <pc:spChg chg="add del mod">
          <ac:chgData name="Michael Uche Nwaokolo" userId="c7e10176bb85417c" providerId="LiveId" clId="{A3C503AB-5E5B-420E-855C-07648B3851F6}" dt="2026-07-17T14:56:37.545" v="2983" actId="478"/>
          <ac:spMkLst>
            <pc:docMk/>
            <pc:sldMk cId="2307738711" sldId="272"/>
            <ac:spMk id="6" creationId="{596EDD4F-DC8C-3795-6D24-00E2F56F597E}"/>
          </ac:spMkLst>
        </pc:spChg>
        <pc:spChg chg="add del mod">
          <ac:chgData name="Michael Uche Nwaokolo" userId="c7e10176bb85417c" providerId="LiveId" clId="{A3C503AB-5E5B-420E-855C-07648B3851F6}" dt="2026-07-17T15:13:17.447" v="3298" actId="478"/>
          <ac:spMkLst>
            <pc:docMk/>
            <pc:sldMk cId="2307738711" sldId="272"/>
            <ac:spMk id="8" creationId="{0A4F7966-F16D-A271-A6AE-5E6B9FD2026B}"/>
          </ac:spMkLst>
        </pc:spChg>
        <pc:spChg chg="add del mod">
          <ac:chgData name="Michael Uche Nwaokolo" userId="c7e10176bb85417c" providerId="LiveId" clId="{A3C503AB-5E5B-420E-855C-07648B3851F6}" dt="2026-07-17T15:13:10.559" v="3296" actId="478"/>
          <ac:spMkLst>
            <pc:docMk/>
            <pc:sldMk cId="2307738711" sldId="272"/>
            <ac:spMk id="10" creationId="{963CCD61-EE34-4739-CC34-FD6493B19C06}"/>
          </ac:spMkLst>
        </pc:spChg>
        <pc:spChg chg="mod ord">
          <ac:chgData name="Michael Uche Nwaokolo" userId="c7e10176bb85417c" providerId="LiveId" clId="{A3C503AB-5E5B-420E-855C-07648B3851F6}" dt="2026-07-18T16:58:57.972" v="8825" actId="14100"/>
          <ac:spMkLst>
            <pc:docMk/>
            <pc:sldMk cId="2307738711" sldId="272"/>
            <ac:spMk id="12" creationId="{A9C487A2-267C-1F6E-E78D-BFD06759A9AA}"/>
          </ac:spMkLst>
        </pc:spChg>
        <pc:spChg chg="add del mod">
          <ac:chgData name="Michael Uche Nwaokolo" userId="c7e10176bb85417c" providerId="LiveId" clId="{A3C503AB-5E5B-420E-855C-07648B3851F6}" dt="2026-07-17T15:33:26.605" v="3608" actId="478"/>
          <ac:spMkLst>
            <pc:docMk/>
            <pc:sldMk cId="2307738711" sldId="272"/>
            <ac:spMk id="14" creationId="{C9611684-D1C9-A590-C2FF-AE39E3717190}"/>
          </ac:spMkLst>
        </pc:spChg>
        <pc:spChg chg="del">
          <ac:chgData name="Michael Uche Nwaokolo" userId="c7e10176bb85417c" providerId="LiveId" clId="{A3C503AB-5E5B-420E-855C-07648B3851F6}" dt="2026-07-17T14:16:57.702" v="2640" actId="478"/>
          <ac:spMkLst>
            <pc:docMk/>
            <pc:sldMk cId="2307738711" sldId="272"/>
            <ac:spMk id="16" creationId="{CF6F7000-7C77-2CC7-BB02-56A47B596A5B}"/>
          </ac:spMkLst>
        </pc:spChg>
        <pc:spChg chg="del">
          <ac:chgData name="Michael Uche Nwaokolo" userId="c7e10176bb85417c" providerId="LiveId" clId="{A3C503AB-5E5B-420E-855C-07648B3851F6}" dt="2026-07-17T14:16:57.702" v="2640" actId="478"/>
          <ac:spMkLst>
            <pc:docMk/>
            <pc:sldMk cId="2307738711" sldId="272"/>
            <ac:spMk id="18" creationId="{7C2DB9B0-F1B1-A60F-C425-7D3EE6FF5749}"/>
          </ac:spMkLst>
        </pc:spChg>
        <pc:spChg chg="del">
          <ac:chgData name="Michael Uche Nwaokolo" userId="c7e10176bb85417c" providerId="LiveId" clId="{A3C503AB-5E5B-420E-855C-07648B3851F6}" dt="2026-07-17T14:16:57.702" v="2640" actId="478"/>
          <ac:spMkLst>
            <pc:docMk/>
            <pc:sldMk cId="2307738711" sldId="272"/>
            <ac:spMk id="22" creationId="{1E2B7349-9E9F-75DA-7E42-23A2375F0AA3}"/>
          </ac:spMkLst>
        </pc:spChg>
        <pc:spChg chg="del">
          <ac:chgData name="Michael Uche Nwaokolo" userId="c7e10176bb85417c" providerId="LiveId" clId="{A3C503AB-5E5B-420E-855C-07648B3851F6}" dt="2026-07-17T14:16:57.702" v="2640" actId="478"/>
          <ac:spMkLst>
            <pc:docMk/>
            <pc:sldMk cId="2307738711" sldId="272"/>
            <ac:spMk id="24" creationId="{B94C991B-14D4-C729-DF8A-4B8A5B32FF13}"/>
          </ac:spMkLst>
        </pc:spChg>
        <pc:spChg chg="mod">
          <ac:chgData name="Michael Uche Nwaokolo" userId="c7e10176bb85417c" providerId="LiveId" clId="{A3C503AB-5E5B-420E-855C-07648B3851F6}" dt="2026-07-17T15:24:16.561" v="3455" actId="20577"/>
          <ac:spMkLst>
            <pc:docMk/>
            <pc:sldMk cId="2307738711" sldId="272"/>
            <ac:spMk id="25" creationId="{88387B7F-1FE9-9BDE-5379-C34633FA91FA}"/>
          </ac:spMkLst>
        </pc:spChg>
        <pc:spChg chg="mod">
          <ac:chgData name="Michael Uche Nwaokolo" userId="c7e10176bb85417c" providerId="LiveId" clId="{A3C503AB-5E5B-420E-855C-07648B3851F6}" dt="2026-07-18T20:07:11.611" v="9340" actId="1076"/>
          <ac:spMkLst>
            <pc:docMk/>
            <pc:sldMk cId="2307738711" sldId="272"/>
            <ac:spMk id="32" creationId="{0E433E31-0078-0F1A-5F23-46D4C7E662CE}"/>
          </ac:spMkLst>
        </pc:spChg>
        <pc:spChg chg="mod">
          <ac:chgData name="Michael Uche Nwaokolo" userId="c7e10176bb85417c" providerId="LiveId" clId="{A3C503AB-5E5B-420E-855C-07648B3851F6}" dt="2026-07-18T17:00:17.428" v="8831" actId="1076"/>
          <ac:spMkLst>
            <pc:docMk/>
            <pc:sldMk cId="2307738711" sldId="272"/>
            <ac:spMk id="33" creationId="{F29E72E6-AFD4-9B41-9FAA-49040C765FC2}"/>
          </ac:spMkLst>
        </pc:spChg>
        <pc:spChg chg="mod">
          <ac:chgData name="Michael Uche Nwaokolo" userId="c7e10176bb85417c" providerId="LiveId" clId="{A3C503AB-5E5B-420E-855C-07648B3851F6}" dt="2026-07-18T17:00:17.428" v="8831" actId="1076"/>
          <ac:spMkLst>
            <pc:docMk/>
            <pc:sldMk cId="2307738711" sldId="272"/>
            <ac:spMk id="34" creationId="{AC3A81DA-E45C-7F09-7195-1F08FD5FE7A2}"/>
          </ac:spMkLst>
        </pc:spChg>
        <pc:spChg chg="del">
          <ac:chgData name="Michael Uche Nwaokolo" userId="c7e10176bb85417c" providerId="LiveId" clId="{A3C503AB-5E5B-420E-855C-07648B3851F6}" dt="2026-07-17T14:16:57.702" v="2640" actId="478"/>
          <ac:spMkLst>
            <pc:docMk/>
            <pc:sldMk cId="2307738711" sldId="272"/>
            <ac:spMk id="35" creationId="{548FC144-7F62-DA1E-ED74-FD255874E7D1}"/>
          </ac:spMkLst>
        </pc:spChg>
        <pc:spChg chg="add del">
          <ac:chgData name="Michael Uche Nwaokolo" userId="c7e10176bb85417c" providerId="LiveId" clId="{A3C503AB-5E5B-420E-855C-07648B3851F6}" dt="2026-07-17T14:19:24.685" v="2658" actId="22"/>
          <ac:spMkLst>
            <pc:docMk/>
            <pc:sldMk cId="2307738711" sldId="272"/>
            <ac:spMk id="36" creationId="{113D80A9-8B19-2D75-4FB1-2D81D186A9B8}"/>
          </ac:spMkLst>
        </pc:spChg>
        <pc:spChg chg="add del">
          <ac:chgData name="Michael Uche Nwaokolo" userId="c7e10176bb85417c" providerId="LiveId" clId="{A3C503AB-5E5B-420E-855C-07648B3851F6}" dt="2026-07-17T14:19:24.685" v="2658" actId="22"/>
          <ac:spMkLst>
            <pc:docMk/>
            <pc:sldMk cId="2307738711" sldId="272"/>
            <ac:spMk id="40" creationId="{CD2FF8F5-A0C4-5998-A7F6-7E6B526FC0B1}"/>
          </ac:spMkLst>
        </pc:spChg>
        <pc:spChg chg="add del">
          <ac:chgData name="Michael Uche Nwaokolo" userId="c7e10176bb85417c" providerId="LiveId" clId="{A3C503AB-5E5B-420E-855C-07648B3851F6}" dt="2026-07-17T14:19:24.685" v="2658" actId="22"/>
          <ac:spMkLst>
            <pc:docMk/>
            <pc:sldMk cId="2307738711" sldId="272"/>
            <ac:spMk id="43" creationId="{6983BC22-4129-5E12-477B-1C65E874861E}"/>
          </ac:spMkLst>
        </pc:spChg>
        <pc:spChg chg="mod">
          <ac:chgData name="Michael Uche Nwaokolo" userId="c7e10176bb85417c" providerId="LiveId" clId="{A3C503AB-5E5B-420E-855C-07648B3851F6}" dt="2026-07-17T18:02:45.033" v="5276" actId="1076"/>
          <ac:spMkLst>
            <pc:docMk/>
            <pc:sldMk cId="2307738711" sldId="272"/>
            <ac:spMk id="46" creationId="{4C93C1D6-CB0C-59DB-8EB8-39A0F546965C}"/>
          </ac:spMkLst>
        </pc:spChg>
        <pc:spChg chg="add mod topLvl">
          <ac:chgData name="Michael Uche Nwaokolo" userId="c7e10176bb85417c" providerId="LiveId" clId="{A3C503AB-5E5B-420E-855C-07648B3851F6}" dt="2026-07-17T15:40:28.036" v="3650" actId="164"/>
          <ac:spMkLst>
            <pc:docMk/>
            <pc:sldMk cId="2307738711" sldId="272"/>
            <ac:spMk id="47" creationId="{CC3DCBB6-3906-82FF-B7E0-CEFC0F8CD10D}"/>
          </ac:spMkLst>
        </pc:spChg>
        <pc:spChg chg="del">
          <ac:chgData name="Michael Uche Nwaokolo" userId="c7e10176bb85417c" providerId="LiveId" clId="{A3C503AB-5E5B-420E-855C-07648B3851F6}" dt="2026-07-17T14:16:57.702" v="2640" actId="478"/>
          <ac:spMkLst>
            <pc:docMk/>
            <pc:sldMk cId="2307738711" sldId="272"/>
            <ac:spMk id="49" creationId="{FF928DD3-E6C5-D6B9-114F-2198B9DD31E2}"/>
          </ac:spMkLst>
        </pc:spChg>
        <pc:spChg chg="add mod topLvl">
          <ac:chgData name="Michael Uche Nwaokolo" userId="c7e10176bb85417c" providerId="LiveId" clId="{A3C503AB-5E5B-420E-855C-07648B3851F6}" dt="2026-07-17T17:58:29.258" v="5222"/>
          <ac:spMkLst>
            <pc:docMk/>
            <pc:sldMk cId="2307738711" sldId="272"/>
            <ac:spMk id="53" creationId="{8AEDEAEF-E5DC-96DF-9C98-4D16B9AC7984}"/>
          </ac:spMkLst>
        </pc:spChg>
        <pc:spChg chg="del">
          <ac:chgData name="Michael Uche Nwaokolo" userId="c7e10176bb85417c" providerId="LiveId" clId="{A3C503AB-5E5B-420E-855C-07648B3851F6}" dt="2026-07-17T14:16:57.702" v="2640" actId="478"/>
          <ac:spMkLst>
            <pc:docMk/>
            <pc:sldMk cId="2307738711" sldId="272"/>
            <ac:spMk id="54" creationId="{6AC598A2-36A8-365F-4AEB-874C419A12BD}"/>
          </ac:spMkLst>
        </pc:spChg>
        <pc:spChg chg="add mod topLvl">
          <ac:chgData name="Michael Uche Nwaokolo" userId="c7e10176bb85417c" providerId="LiveId" clId="{A3C503AB-5E5B-420E-855C-07648B3851F6}" dt="2026-07-17T15:36:10.984" v="3624" actId="164"/>
          <ac:spMkLst>
            <pc:docMk/>
            <pc:sldMk cId="2307738711" sldId="272"/>
            <ac:spMk id="56" creationId="{8ABA08C6-CD5A-96E8-1E4C-B7FFAD2EE6E9}"/>
          </ac:spMkLst>
        </pc:spChg>
        <pc:spChg chg="del">
          <ac:chgData name="Michael Uche Nwaokolo" userId="c7e10176bb85417c" providerId="LiveId" clId="{A3C503AB-5E5B-420E-855C-07648B3851F6}" dt="2026-07-17T14:16:57.702" v="2640" actId="478"/>
          <ac:spMkLst>
            <pc:docMk/>
            <pc:sldMk cId="2307738711" sldId="272"/>
            <ac:spMk id="57" creationId="{5AD4A7E5-21E7-13B2-BB86-045F9283B3C9}"/>
          </ac:spMkLst>
        </pc:spChg>
        <pc:spChg chg="del mod">
          <ac:chgData name="Michael Uche Nwaokolo" userId="c7e10176bb85417c" providerId="LiveId" clId="{A3C503AB-5E5B-420E-855C-07648B3851F6}" dt="2026-07-17T14:17:03.745" v="2642" actId="478"/>
          <ac:spMkLst>
            <pc:docMk/>
            <pc:sldMk cId="2307738711" sldId="272"/>
            <ac:spMk id="64" creationId="{33DA5472-BEB3-6026-D377-4DA6FE747178}"/>
          </ac:spMkLst>
        </pc:spChg>
        <pc:spChg chg="del">
          <ac:chgData name="Michael Uche Nwaokolo" userId="c7e10176bb85417c" providerId="LiveId" clId="{A3C503AB-5E5B-420E-855C-07648B3851F6}" dt="2026-07-17T14:16:57.702" v="2640" actId="478"/>
          <ac:spMkLst>
            <pc:docMk/>
            <pc:sldMk cId="2307738711" sldId="272"/>
            <ac:spMk id="65" creationId="{BD8C3507-AA5B-CA01-C268-FD783F63658A}"/>
          </ac:spMkLst>
        </pc:spChg>
        <pc:spChg chg="del">
          <ac:chgData name="Michael Uche Nwaokolo" userId="c7e10176bb85417c" providerId="LiveId" clId="{A3C503AB-5E5B-420E-855C-07648B3851F6}" dt="2026-07-17T14:16:57.702" v="2640" actId="478"/>
          <ac:spMkLst>
            <pc:docMk/>
            <pc:sldMk cId="2307738711" sldId="272"/>
            <ac:spMk id="70" creationId="{CF828500-4FEF-D3AA-04C2-967773A5F687}"/>
          </ac:spMkLst>
        </pc:spChg>
        <pc:spChg chg="add mod topLvl">
          <ac:chgData name="Michael Uche Nwaokolo" userId="c7e10176bb85417c" providerId="LiveId" clId="{A3C503AB-5E5B-420E-855C-07648B3851F6}" dt="2026-07-17T15:39:25.548" v="3644" actId="165"/>
          <ac:spMkLst>
            <pc:docMk/>
            <pc:sldMk cId="2307738711" sldId="272"/>
            <ac:spMk id="74" creationId="{D8232E21-4EE1-E8EE-5FFE-2D2579FF887B}"/>
          </ac:spMkLst>
        </pc:spChg>
        <pc:spChg chg="add mod topLvl">
          <ac:chgData name="Michael Uche Nwaokolo" userId="c7e10176bb85417c" providerId="LiveId" clId="{A3C503AB-5E5B-420E-855C-07648B3851F6}" dt="2026-07-17T15:34:28.347" v="3615" actId="165"/>
          <ac:spMkLst>
            <pc:docMk/>
            <pc:sldMk cId="2307738711" sldId="272"/>
            <ac:spMk id="76" creationId="{EAD109FE-B89B-2C6D-C037-72EF7B86F354}"/>
          </ac:spMkLst>
        </pc:spChg>
        <pc:spChg chg="add mod topLvl">
          <ac:chgData name="Michael Uche Nwaokolo" userId="c7e10176bb85417c" providerId="LiveId" clId="{A3C503AB-5E5B-420E-855C-07648B3851F6}" dt="2026-07-17T18:00:09.666" v="5264" actId="1076"/>
          <ac:spMkLst>
            <pc:docMk/>
            <pc:sldMk cId="2307738711" sldId="272"/>
            <ac:spMk id="78" creationId="{538D0E69-773E-3D4A-0ECD-6E9F87F8CB32}"/>
          </ac:spMkLst>
        </pc:spChg>
        <pc:spChg chg="add mod">
          <ac:chgData name="Michael Uche Nwaokolo" userId="c7e10176bb85417c" providerId="LiveId" clId="{A3C503AB-5E5B-420E-855C-07648B3851F6}" dt="2026-07-17T14:20:27.204" v="2663" actId="571"/>
          <ac:spMkLst>
            <pc:docMk/>
            <pc:sldMk cId="2307738711" sldId="272"/>
            <ac:spMk id="79" creationId="{271A1847-5ADD-A855-F027-7E587645177B}"/>
          </ac:spMkLst>
        </pc:spChg>
        <pc:spChg chg="add mod topLvl">
          <ac:chgData name="Michael Uche Nwaokolo" userId="c7e10176bb85417c" providerId="LiveId" clId="{A3C503AB-5E5B-420E-855C-07648B3851F6}" dt="2026-07-17T15:39:25.548" v="3644" actId="165"/>
          <ac:spMkLst>
            <pc:docMk/>
            <pc:sldMk cId="2307738711" sldId="272"/>
            <ac:spMk id="88" creationId="{DFCBCF5C-1CE7-C6E6-1BCC-9D974BAFE7C2}"/>
          </ac:spMkLst>
        </pc:spChg>
        <pc:spChg chg="add mod ord topLvl">
          <ac:chgData name="Michael Uche Nwaokolo" userId="c7e10176bb85417c" providerId="LiveId" clId="{A3C503AB-5E5B-420E-855C-07648B3851F6}" dt="2026-07-17T15:43:00.862" v="3667" actId="164"/>
          <ac:spMkLst>
            <pc:docMk/>
            <pc:sldMk cId="2307738711" sldId="272"/>
            <ac:spMk id="93" creationId="{96D19767-D3E5-FA77-7819-2C4850893A9B}"/>
          </ac:spMkLst>
        </pc:spChg>
        <pc:spChg chg="add mod topLvl">
          <ac:chgData name="Michael Uche Nwaokolo" userId="c7e10176bb85417c" providerId="LiveId" clId="{A3C503AB-5E5B-420E-855C-07648B3851F6}" dt="2026-07-17T15:42:01.297" v="3661" actId="165"/>
          <ac:spMkLst>
            <pc:docMk/>
            <pc:sldMk cId="2307738711" sldId="272"/>
            <ac:spMk id="95" creationId="{3F06DD82-9FD6-381A-5D58-0BC64C1EFE0F}"/>
          </ac:spMkLst>
        </pc:spChg>
        <pc:spChg chg="add mod topLvl">
          <ac:chgData name="Michael Uche Nwaokolo" userId="c7e10176bb85417c" providerId="LiveId" clId="{A3C503AB-5E5B-420E-855C-07648B3851F6}" dt="2026-07-17T15:36:10.984" v="3624" actId="164"/>
          <ac:spMkLst>
            <pc:docMk/>
            <pc:sldMk cId="2307738711" sldId="272"/>
            <ac:spMk id="98" creationId="{0C748D22-D633-6B6A-D649-F676FD54769C}"/>
          </ac:spMkLst>
        </pc:spChg>
        <pc:spChg chg="add mod topLvl">
          <ac:chgData name="Michael Uche Nwaokolo" userId="c7e10176bb85417c" providerId="LiveId" clId="{A3C503AB-5E5B-420E-855C-07648B3851F6}" dt="2026-07-17T15:36:10.984" v="3624" actId="164"/>
          <ac:spMkLst>
            <pc:docMk/>
            <pc:sldMk cId="2307738711" sldId="272"/>
            <ac:spMk id="99" creationId="{135D46DD-CC62-B9D8-69B9-438CF16D1EDD}"/>
          </ac:spMkLst>
        </pc:spChg>
        <pc:spChg chg="add mod topLvl">
          <ac:chgData name="Michael Uche Nwaokolo" userId="c7e10176bb85417c" providerId="LiveId" clId="{A3C503AB-5E5B-420E-855C-07648B3851F6}" dt="2026-07-17T15:40:28.036" v="3650" actId="164"/>
          <ac:spMkLst>
            <pc:docMk/>
            <pc:sldMk cId="2307738711" sldId="272"/>
            <ac:spMk id="104" creationId="{66CA2F4F-7779-2C80-268D-759EC0225180}"/>
          </ac:spMkLst>
        </pc:spChg>
        <pc:spChg chg="add mod topLvl">
          <ac:chgData name="Michael Uche Nwaokolo" userId="c7e10176bb85417c" providerId="LiveId" clId="{A3C503AB-5E5B-420E-855C-07648B3851F6}" dt="2026-07-17T15:40:28.036" v="3650" actId="164"/>
          <ac:spMkLst>
            <pc:docMk/>
            <pc:sldMk cId="2307738711" sldId="272"/>
            <ac:spMk id="106" creationId="{4AAEA351-A7A4-0F40-420E-8FCC5AE3A45F}"/>
          </ac:spMkLst>
        </pc:spChg>
        <pc:spChg chg="add del">
          <ac:chgData name="Michael Uche Nwaokolo" userId="c7e10176bb85417c" providerId="LiveId" clId="{A3C503AB-5E5B-420E-855C-07648B3851F6}" dt="2026-07-17T15:03:50.891" v="3110" actId="22"/>
          <ac:spMkLst>
            <pc:docMk/>
            <pc:sldMk cId="2307738711" sldId="272"/>
            <ac:spMk id="109" creationId="{6DBFC2CC-D5C4-86C5-F6FD-B94E112DE53A}"/>
          </ac:spMkLst>
        </pc:spChg>
        <pc:spChg chg="add del">
          <ac:chgData name="Michael Uche Nwaokolo" userId="c7e10176bb85417c" providerId="LiveId" clId="{A3C503AB-5E5B-420E-855C-07648B3851F6}" dt="2026-07-17T15:03:50.460" v="3109" actId="22"/>
          <ac:spMkLst>
            <pc:docMk/>
            <pc:sldMk cId="2307738711" sldId="272"/>
            <ac:spMk id="111" creationId="{7CE9862C-F01D-9F8C-1F1C-EEC2FFC4B715}"/>
          </ac:spMkLst>
        </pc:spChg>
        <pc:spChg chg="add mod topLvl">
          <ac:chgData name="Michael Uche Nwaokolo" userId="c7e10176bb85417c" providerId="LiveId" clId="{A3C503AB-5E5B-420E-855C-07648B3851F6}" dt="2026-07-18T15:21:09.017" v="8322" actId="14100"/>
          <ac:spMkLst>
            <pc:docMk/>
            <pc:sldMk cId="2307738711" sldId="272"/>
            <ac:spMk id="113" creationId="{73A5A52A-9822-61D2-BFFF-ADBFFAB81826}"/>
          </ac:spMkLst>
        </pc:spChg>
        <pc:spChg chg="add mod topLvl">
          <ac:chgData name="Michael Uche Nwaokolo" userId="c7e10176bb85417c" providerId="LiveId" clId="{A3C503AB-5E5B-420E-855C-07648B3851F6}" dt="2026-07-17T17:58:29.258" v="5222"/>
          <ac:spMkLst>
            <pc:docMk/>
            <pc:sldMk cId="2307738711" sldId="272"/>
            <ac:spMk id="115" creationId="{EBB2C2C1-7D1E-05C6-64F6-851B3D6297CA}"/>
          </ac:spMkLst>
        </pc:spChg>
        <pc:spChg chg="add del mod">
          <ac:chgData name="Michael Uche Nwaokolo" userId="c7e10176bb85417c" providerId="LiveId" clId="{A3C503AB-5E5B-420E-855C-07648B3851F6}" dt="2026-07-17T15:29:17.050" v="3474" actId="478"/>
          <ac:spMkLst>
            <pc:docMk/>
            <pc:sldMk cId="2307738711" sldId="272"/>
            <ac:spMk id="119" creationId="{AA775F21-388E-809C-041E-E8786139FE7B}"/>
          </ac:spMkLst>
        </pc:spChg>
        <pc:spChg chg="add mod topLvl">
          <ac:chgData name="Michael Uche Nwaokolo" userId="c7e10176bb85417c" providerId="LiveId" clId="{A3C503AB-5E5B-420E-855C-07648B3851F6}" dt="2026-07-18T20:02:31.789" v="9321" actId="1076"/>
          <ac:spMkLst>
            <pc:docMk/>
            <pc:sldMk cId="2307738711" sldId="272"/>
            <ac:spMk id="121" creationId="{840BD5B4-0D35-33EC-5638-3BC43E681A3D}"/>
          </ac:spMkLst>
        </pc:spChg>
        <pc:spChg chg="add mod topLvl">
          <ac:chgData name="Michael Uche Nwaokolo" userId="c7e10176bb85417c" providerId="LiveId" clId="{A3C503AB-5E5B-420E-855C-07648B3851F6}" dt="2026-07-18T20:02:38.275" v="9322" actId="1076"/>
          <ac:spMkLst>
            <pc:docMk/>
            <pc:sldMk cId="2307738711" sldId="272"/>
            <ac:spMk id="125" creationId="{36F5CAD4-9AF4-2DCB-B07B-6A857F4DEF4C}"/>
          </ac:spMkLst>
        </pc:spChg>
        <pc:spChg chg="add mod">
          <ac:chgData name="Michael Uche Nwaokolo" userId="c7e10176bb85417c" providerId="LiveId" clId="{A3C503AB-5E5B-420E-855C-07648B3851F6}" dt="2026-07-17T18:14:30.138" v="5328" actId="1076"/>
          <ac:spMkLst>
            <pc:docMk/>
            <pc:sldMk cId="2307738711" sldId="272"/>
            <ac:spMk id="128" creationId="{6A6BB4BB-4382-475B-07A7-67DC88D74471}"/>
          </ac:spMkLst>
        </pc:spChg>
        <pc:spChg chg="add mod">
          <ac:chgData name="Michael Uche Nwaokolo" userId="c7e10176bb85417c" providerId="LiveId" clId="{A3C503AB-5E5B-420E-855C-07648B3851F6}" dt="2026-07-17T15:45:27.043" v="3681" actId="1076"/>
          <ac:spMkLst>
            <pc:docMk/>
            <pc:sldMk cId="2307738711" sldId="272"/>
            <ac:spMk id="132" creationId="{CABDAA07-0B87-9EA9-96F4-1F9E58F70F12}"/>
          </ac:spMkLst>
        </pc:spChg>
        <pc:spChg chg="add mod">
          <ac:chgData name="Michael Uche Nwaokolo" userId="c7e10176bb85417c" providerId="LiveId" clId="{A3C503AB-5E5B-420E-855C-07648B3851F6}" dt="2026-07-17T15:46:42.897" v="3687" actId="1076"/>
          <ac:spMkLst>
            <pc:docMk/>
            <pc:sldMk cId="2307738711" sldId="272"/>
            <ac:spMk id="134" creationId="{2C66F845-E8AD-9A5A-6403-AAA9FD6C70FA}"/>
          </ac:spMkLst>
        </pc:spChg>
        <pc:spChg chg="add mod">
          <ac:chgData name="Michael Uche Nwaokolo" userId="c7e10176bb85417c" providerId="LiveId" clId="{A3C503AB-5E5B-420E-855C-07648B3851F6}" dt="2026-07-17T15:45:44.785" v="3684" actId="1076"/>
          <ac:spMkLst>
            <pc:docMk/>
            <pc:sldMk cId="2307738711" sldId="272"/>
            <ac:spMk id="136" creationId="{EDCC842A-B15D-D1CF-E9DA-96A943E6E3A0}"/>
          </ac:spMkLst>
        </pc:spChg>
        <pc:spChg chg="add mod">
          <ac:chgData name="Michael Uche Nwaokolo" userId="c7e10176bb85417c" providerId="LiveId" clId="{A3C503AB-5E5B-420E-855C-07648B3851F6}" dt="2026-07-18T17:00:17.428" v="8831" actId="1076"/>
          <ac:spMkLst>
            <pc:docMk/>
            <pc:sldMk cId="2307738711" sldId="272"/>
            <ac:spMk id="137" creationId="{C6CB217C-E1B2-1976-2E9F-510A4095BB89}"/>
          </ac:spMkLst>
        </pc:spChg>
        <pc:grpChg chg="mod">
          <ac:chgData name="Michael Uche Nwaokolo" userId="c7e10176bb85417c" providerId="LiveId" clId="{A3C503AB-5E5B-420E-855C-07648B3851F6}" dt="2026-07-18T17:00:17.428" v="8831" actId="1076"/>
          <ac:grpSpMkLst>
            <pc:docMk/>
            <pc:sldMk cId="2307738711" sldId="272"/>
            <ac:grpSpMk id="3" creationId="{D6DEAAD0-912B-8AEE-5344-A48E68813BAF}"/>
          </ac:grpSpMkLst>
        </pc:grpChg>
        <pc:grpChg chg="mod">
          <ac:chgData name="Michael Uche Nwaokolo" userId="c7e10176bb85417c" providerId="LiveId" clId="{A3C503AB-5E5B-420E-855C-07648B3851F6}" dt="2026-07-18T17:00:17.428" v="8831" actId="1076"/>
          <ac:grpSpMkLst>
            <pc:docMk/>
            <pc:sldMk cId="2307738711" sldId="272"/>
            <ac:grpSpMk id="59" creationId="{F63EE1FA-7781-7110-0E25-1AEA752FDB1C}"/>
          </ac:grpSpMkLst>
        </pc:grpChg>
        <pc:grpChg chg="mod">
          <ac:chgData name="Michael Uche Nwaokolo" userId="c7e10176bb85417c" providerId="LiveId" clId="{A3C503AB-5E5B-420E-855C-07648B3851F6}" dt="2026-07-18T17:00:17.428" v="8831" actId="1076"/>
          <ac:grpSpMkLst>
            <pc:docMk/>
            <pc:sldMk cId="2307738711" sldId="272"/>
            <ac:grpSpMk id="63" creationId="{2AE907A1-7AB3-0CBF-F236-D1F63C862CC9}"/>
          </ac:grpSpMkLst>
        </pc:grpChg>
        <pc:grpChg chg="add del mod">
          <ac:chgData name="Michael Uche Nwaokolo" userId="c7e10176bb85417c" providerId="LiveId" clId="{A3C503AB-5E5B-420E-855C-07648B3851F6}" dt="2026-07-17T14:51:57.166" v="2975" actId="165"/>
          <ac:grpSpMkLst>
            <pc:docMk/>
            <pc:sldMk cId="2307738711" sldId="272"/>
            <ac:grpSpMk id="89" creationId="{B9E9B430-58DC-0F54-34A0-412408B0F38A}"/>
          </ac:grpSpMkLst>
        </pc:grpChg>
        <pc:grpChg chg="add del mod">
          <ac:chgData name="Michael Uche Nwaokolo" userId="c7e10176bb85417c" providerId="LiveId" clId="{A3C503AB-5E5B-420E-855C-07648B3851F6}" dt="2026-07-17T14:40:10.623" v="2728" actId="165"/>
          <ac:grpSpMkLst>
            <pc:docMk/>
            <pc:sldMk cId="2307738711" sldId="272"/>
            <ac:grpSpMk id="90" creationId="{278FDBAB-A4AD-141E-1140-145CAF38691F}"/>
          </ac:grpSpMkLst>
        </pc:grpChg>
        <pc:grpChg chg="add del mod">
          <ac:chgData name="Michael Uche Nwaokolo" userId="c7e10176bb85417c" providerId="LiveId" clId="{A3C503AB-5E5B-420E-855C-07648B3851F6}" dt="2026-07-17T15:03:39.589" v="3106" actId="165"/>
          <ac:grpSpMkLst>
            <pc:docMk/>
            <pc:sldMk cId="2307738711" sldId="272"/>
            <ac:grpSpMk id="91" creationId="{D5060B80-31B2-79E8-2CD4-48A93C2FE883}"/>
          </ac:grpSpMkLst>
        </pc:grpChg>
        <pc:grpChg chg="add del mod">
          <ac:chgData name="Michael Uche Nwaokolo" userId="c7e10176bb85417c" providerId="LiveId" clId="{A3C503AB-5E5B-420E-855C-07648B3851F6}" dt="2026-07-17T15:18:09.724" v="3391" actId="165"/>
          <ac:grpSpMkLst>
            <pc:docMk/>
            <pc:sldMk cId="2307738711" sldId="272"/>
            <ac:grpSpMk id="96" creationId="{ADA6A542-D122-4A64-5719-74D6D1769DD8}"/>
          </ac:grpSpMkLst>
        </pc:grpChg>
        <pc:grpChg chg="add mod topLvl">
          <ac:chgData name="Michael Uche Nwaokolo" userId="c7e10176bb85417c" providerId="LiveId" clId="{A3C503AB-5E5B-420E-855C-07648B3851F6}" dt="2026-07-17T15:36:10.984" v="3624" actId="164"/>
          <ac:grpSpMkLst>
            <pc:docMk/>
            <pc:sldMk cId="2307738711" sldId="272"/>
            <ac:grpSpMk id="100" creationId="{16F29D0E-61E5-BD20-9384-B344ACB8AEE4}"/>
          </ac:grpSpMkLst>
        </pc:grpChg>
        <pc:grpChg chg="add del mod">
          <ac:chgData name="Michael Uche Nwaokolo" userId="c7e10176bb85417c" providerId="LiveId" clId="{A3C503AB-5E5B-420E-855C-07648B3851F6}" dt="2026-07-17T15:34:28.347" v="3615" actId="165"/>
          <ac:grpSpMkLst>
            <pc:docMk/>
            <pc:sldMk cId="2307738711" sldId="272"/>
            <ac:grpSpMk id="101" creationId="{B303236F-368F-D4D9-3B2F-A53DD6721F81}"/>
          </ac:grpSpMkLst>
        </pc:grpChg>
        <pc:grpChg chg="add mod topLvl">
          <ac:chgData name="Michael Uche Nwaokolo" userId="c7e10176bb85417c" providerId="LiveId" clId="{A3C503AB-5E5B-420E-855C-07648B3851F6}" dt="2026-07-17T15:40:28.036" v="3650" actId="164"/>
          <ac:grpSpMkLst>
            <pc:docMk/>
            <pc:sldMk cId="2307738711" sldId="272"/>
            <ac:grpSpMk id="102" creationId="{DE8B39A2-8354-FDF1-FB21-42198522AFC1}"/>
          </ac:grpSpMkLst>
        </pc:grpChg>
        <pc:grpChg chg="add del mod">
          <ac:chgData name="Michael Uche Nwaokolo" userId="c7e10176bb85417c" providerId="LiveId" clId="{A3C503AB-5E5B-420E-855C-07648B3851F6}" dt="2026-07-17T15:39:25.548" v="3644" actId="165"/>
          <ac:grpSpMkLst>
            <pc:docMk/>
            <pc:sldMk cId="2307738711" sldId="272"/>
            <ac:grpSpMk id="107" creationId="{D46670BE-14FC-FB8A-6FA1-A1D66B2D1782}"/>
          </ac:grpSpMkLst>
        </pc:grpChg>
        <pc:grpChg chg="add mod topLvl">
          <ac:chgData name="Michael Uche Nwaokolo" userId="c7e10176bb85417c" providerId="LiveId" clId="{A3C503AB-5E5B-420E-855C-07648B3851F6}" dt="2026-07-17T17:58:29.258" v="5222"/>
          <ac:grpSpMkLst>
            <pc:docMk/>
            <pc:sldMk cId="2307738711" sldId="272"/>
            <ac:grpSpMk id="116" creationId="{30E6C08E-7498-91D5-CE8E-5E4A04A95A85}"/>
          </ac:grpSpMkLst>
        </pc:grpChg>
        <pc:grpChg chg="add del mod">
          <ac:chgData name="Michael Uche Nwaokolo" userId="c7e10176bb85417c" providerId="LiveId" clId="{A3C503AB-5E5B-420E-855C-07648B3851F6}" dt="2026-07-17T15:40:40.138" v="3652" actId="165"/>
          <ac:grpSpMkLst>
            <pc:docMk/>
            <pc:sldMk cId="2307738711" sldId="272"/>
            <ac:grpSpMk id="117" creationId="{3ABD8B5B-53D8-D9A3-2422-90F9C985DBB3}"/>
          </ac:grpSpMkLst>
        </pc:grpChg>
        <pc:grpChg chg="add mod topLvl">
          <ac:chgData name="Michael Uche Nwaokolo" userId="c7e10176bb85417c" providerId="LiveId" clId="{A3C503AB-5E5B-420E-855C-07648B3851F6}" dt="2026-07-17T15:43:00.862" v="3667" actId="164"/>
          <ac:grpSpMkLst>
            <pc:docMk/>
            <pc:sldMk cId="2307738711" sldId="272"/>
            <ac:grpSpMk id="122" creationId="{67730045-8A0F-D7E7-EA44-EB97E44659C2}"/>
          </ac:grpSpMkLst>
        </pc:grpChg>
        <pc:grpChg chg="add del mod">
          <ac:chgData name="Michael Uche Nwaokolo" userId="c7e10176bb85417c" providerId="LiveId" clId="{A3C503AB-5E5B-420E-855C-07648B3851F6}" dt="2026-07-17T15:28:45.746" v="3473" actId="165"/>
          <ac:grpSpMkLst>
            <pc:docMk/>
            <pc:sldMk cId="2307738711" sldId="272"/>
            <ac:grpSpMk id="123" creationId="{92852C3A-3643-881A-467D-D0E3C2AA7E77}"/>
          </ac:grpSpMkLst>
        </pc:grpChg>
        <pc:grpChg chg="add del mod">
          <ac:chgData name="Michael Uche Nwaokolo" userId="c7e10176bb85417c" providerId="LiveId" clId="{A3C503AB-5E5B-420E-855C-07648B3851F6}" dt="2026-07-17T15:42:01.297" v="3661" actId="165"/>
          <ac:grpSpMkLst>
            <pc:docMk/>
            <pc:sldMk cId="2307738711" sldId="272"/>
            <ac:grpSpMk id="126" creationId="{05A51CAF-C7F0-C32A-DF10-9ED1A5779DFB}"/>
          </ac:grpSpMkLst>
        </pc:grpChg>
        <pc:grpChg chg="add mod">
          <ac:chgData name="Michael Uche Nwaokolo" userId="c7e10176bb85417c" providerId="LiveId" clId="{A3C503AB-5E5B-420E-855C-07648B3851F6}" dt="2026-07-18T15:14:01.553" v="8286" actId="14100"/>
          <ac:grpSpMkLst>
            <pc:docMk/>
            <pc:sldMk cId="2307738711" sldId="272"/>
            <ac:grpSpMk id="127" creationId="{3F7A5AAE-2157-7A54-AE7D-5327F4AF40AA}"/>
          </ac:grpSpMkLst>
        </pc:grpChg>
        <pc:grpChg chg="add mod">
          <ac:chgData name="Michael Uche Nwaokolo" userId="c7e10176bb85417c" providerId="LiveId" clId="{A3C503AB-5E5B-420E-855C-07648B3851F6}" dt="2026-07-18T15:13:50.217" v="8285" actId="14100"/>
          <ac:grpSpMkLst>
            <pc:docMk/>
            <pc:sldMk cId="2307738711" sldId="272"/>
            <ac:grpSpMk id="129" creationId="{8DB75F71-DDAF-5C37-CCA9-4547B7565202}"/>
          </ac:grpSpMkLst>
        </pc:grpChg>
        <pc:grpChg chg="add mod">
          <ac:chgData name="Michael Uche Nwaokolo" userId="c7e10176bb85417c" providerId="LiveId" clId="{A3C503AB-5E5B-420E-855C-07648B3851F6}" dt="2026-07-18T15:13:50.217" v="8285" actId="14100"/>
          <ac:grpSpMkLst>
            <pc:docMk/>
            <pc:sldMk cId="2307738711" sldId="272"/>
            <ac:grpSpMk id="130" creationId="{D2651380-607F-148D-C0E3-28AFF0A2A658}"/>
          </ac:grpSpMkLst>
        </pc:grpChg>
        <pc:grpChg chg="add mod">
          <ac:chgData name="Michael Uche Nwaokolo" userId="c7e10176bb85417c" providerId="LiveId" clId="{A3C503AB-5E5B-420E-855C-07648B3851F6}" dt="2026-07-18T15:13:50.217" v="8285" actId="14100"/>
          <ac:grpSpMkLst>
            <pc:docMk/>
            <pc:sldMk cId="2307738711" sldId="272"/>
            <ac:grpSpMk id="131" creationId="{5C97E21B-96B5-9C79-3E0B-DE54E03F29A3}"/>
          </ac:grpSpMkLst>
        </pc:grpChg>
        <pc:grpChg chg="add mod">
          <ac:chgData name="Michael Uche Nwaokolo" userId="c7e10176bb85417c" providerId="LiveId" clId="{A3C503AB-5E5B-420E-855C-07648B3851F6}" dt="2026-07-18T17:15:52.364" v="8893" actId="1076"/>
          <ac:grpSpMkLst>
            <pc:docMk/>
            <pc:sldMk cId="2307738711" sldId="272"/>
            <ac:grpSpMk id="138" creationId="{8B0E5E6C-5180-AA82-F298-20189D05EA58}"/>
          </ac:grpSpMkLst>
        </pc:grpChg>
        <pc:picChg chg="add del">
          <ac:chgData name="Michael Uche Nwaokolo" userId="c7e10176bb85417c" providerId="LiveId" clId="{A3C503AB-5E5B-420E-855C-07648B3851F6}" dt="2026-07-17T14:19:24.685" v="2658" actId="22"/>
          <ac:picMkLst>
            <pc:docMk/>
            <pc:sldMk cId="2307738711" sldId="272"/>
            <ac:picMk id="20" creationId="{E21DB996-4D00-6440-90A3-80FD2780F683}"/>
          </ac:picMkLst>
        </pc:picChg>
        <pc:picChg chg="add del">
          <ac:chgData name="Michael Uche Nwaokolo" userId="c7e10176bb85417c" providerId="LiveId" clId="{A3C503AB-5E5B-420E-855C-07648B3851F6}" dt="2026-07-17T14:19:24.685" v="2658" actId="22"/>
          <ac:picMkLst>
            <pc:docMk/>
            <pc:sldMk cId="2307738711" sldId="272"/>
            <ac:picMk id="23" creationId="{C4F45657-DE05-68E8-7314-E3C3103B2BE4}"/>
          </ac:picMkLst>
        </pc:picChg>
        <pc:picChg chg="add del">
          <ac:chgData name="Michael Uche Nwaokolo" userId="c7e10176bb85417c" providerId="LiveId" clId="{A3C503AB-5E5B-420E-855C-07648B3851F6}" dt="2026-07-17T14:19:24.685" v="2658" actId="22"/>
          <ac:picMkLst>
            <pc:docMk/>
            <pc:sldMk cId="2307738711" sldId="272"/>
            <ac:picMk id="28" creationId="{3514DDA4-07D0-1459-C39C-248E1A27B7E1}"/>
          </ac:picMkLst>
        </pc:picChg>
        <pc:picChg chg="add del">
          <ac:chgData name="Michael Uche Nwaokolo" userId="c7e10176bb85417c" providerId="LiveId" clId="{A3C503AB-5E5B-420E-855C-07648B3851F6}" dt="2026-07-17T14:31:28.967" v="2673" actId="478"/>
          <ac:picMkLst>
            <pc:docMk/>
            <pc:sldMk cId="2307738711" sldId="272"/>
            <ac:picMk id="61" creationId="{9DB31029-487C-7DBB-5D41-A7E15A029305}"/>
          </ac:picMkLst>
        </pc:picChg>
        <pc:picChg chg="add del">
          <ac:chgData name="Michael Uche Nwaokolo" userId="c7e10176bb85417c" providerId="LiveId" clId="{A3C503AB-5E5B-420E-855C-07648B3851F6}" dt="2026-07-17T14:34:17.235" v="2695" actId="478"/>
          <ac:picMkLst>
            <pc:docMk/>
            <pc:sldMk cId="2307738711" sldId="272"/>
            <ac:picMk id="69" creationId="{AF54C5BB-1EDB-0097-30C7-55D87E0273D6}"/>
          </ac:picMkLst>
        </pc:picChg>
        <pc:picChg chg="add del">
          <ac:chgData name="Michael Uche Nwaokolo" userId="c7e10176bb85417c" providerId="LiveId" clId="{A3C503AB-5E5B-420E-855C-07648B3851F6}" dt="2026-07-17T14:32:27.493" v="2681" actId="478"/>
          <ac:picMkLst>
            <pc:docMk/>
            <pc:sldMk cId="2307738711" sldId="272"/>
            <ac:picMk id="72" creationId="{3331D5F7-6E40-396D-2F08-F8A4B0BDFA29}"/>
          </ac:picMkLst>
        </pc:picChg>
        <pc:picChg chg="add mod topLvl">
          <ac:chgData name="Michael Uche Nwaokolo" userId="c7e10176bb85417c" providerId="LiveId" clId="{A3C503AB-5E5B-420E-855C-07648B3851F6}" dt="2026-07-17T15:34:28.347" v="3615" actId="165"/>
          <ac:picMkLst>
            <pc:docMk/>
            <pc:sldMk cId="2307738711" sldId="272"/>
            <ac:picMk id="81" creationId="{0D89E8DF-088D-385F-7DB9-ACD455150775}"/>
          </ac:picMkLst>
        </pc:picChg>
        <pc:picChg chg="add mod topLvl">
          <ac:chgData name="Michael Uche Nwaokolo" userId="c7e10176bb85417c" providerId="LiveId" clId="{A3C503AB-5E5B-420E-855C-07648B3851F6}" dt="2026-07-17T17:58:29.258" v="5222"/>
          <ac:picMkLst>
            <pc:docMk/>
            <pc:sldMk cId="2307738711" sldId="272"/>
            <ac:picMk id="83" creationId="{D7770E27-20EC-11D7-B29C-21196353BB36}"/>
          </ac:picMkLst>
        </pc:picChg>
        <pc:picChg chg="add del mod">
          <ac:chgData name="Michael Uche Nwaokolo" userId="c7e10176bb85417c" providerId="LiveId" clId="{A3C503AB-5E5B-420E-855C-07648B3851F6}" dt="2026-07-17T14:35:24.597" v="2703" actId="478"/>
          <ac:picMkLst>
            <pc:docMk/>
            <pc:sldMk cId="2307738711" sldId="272"/>
            <ac:picMk id="85" creationId="{77D5377A-3E7C-E4EE-458C-A87339558EDF}"/>
          </ac:picMkLst>
        </pc:picChg>
        <pc:picChg chg="add mod ord topLvl">
          <ac:chgData name="Michael Uche Nwaokolo" userId="c7e10176bb85417c" providerId="LiveId" clId="{A3C503AB-5E5B-420E-855C-07648B3851F6}" dt="2026-07-17T15:42:01.297" v="3661" actId="165"/>
          <ac:picMkLst>
            <pc:docMk/>
            <pc:sldMk cId="2307738711" sldId="272"/>
            <ac:picMk id="87" creationId="{E2B0AF3D-8159-7409-57C7-A5A8C993A664}"/>
          </ac:picMkLst>
        </pc:picChg>
      </pc:sldChg>
      <pc:sldChg chg="addSp delSp modSp add mod ord">
        <pc:chgData name="Michael Uche Nwaokolo" userId="c7e10176bb85417c" providerId="LiveId" clId="{A3C503AB-5E5B-420E-855C-07648B3851F6}" dt="2026-07-18T21:40:25.157" v="9822" actId="20577"/>
        <pc:sldMkLst>
          <pc:docMk/>
          <pc:sldMk cId="3508702775" sldId="273"/>
        </pc:sldMkLst>
        <pc:spChg chg="del">
          <ac:chgData name="Michael Uche Nwaokolo" userId="c7e10176bb85417c" providerId="LiveId" clId="{A3C503AB-5E5B-420E-855C-07648B3851F6}" dt="2026-07-17T16:16:28.286" v="3894" actId="478"/>
          <ac:spMkLst>
            <pc:docMk/>
            <pc:sldMk cId="3508702775" sldId="273"/>
            <ac:spMk id="2" creationId="{65BA8A8E-C737-A3D7-673C-0C80C7C6CB7F}"/>
          </ac:spMkLst>
        </pc:spChg>
        <pc:spChg chg="add mod">
          <ac:chgData name="Michael Uche Nwaokolo" userId="c7e10176bb85417c" providerId="LiveId" clId="{A3C503AB-5E5B-420E-855C-07648B3851F6}" dt="2026-07-18T18:04:58.009" v="9278" actId="1076"/>
          <ac:spMkLst>
            <pc:docMk/>
            <pc:sldMk cId="3508702775" sldId="273"/>
            <ac:spMk id="2" creationId="{CF3980E3-8DA7-2E7F-B4CF-0CC5D286FD06}"/>
          </ac:spMkLst>
        </pc:spChg>
        <pc:spChg chg="add mod">
          <ac:chgData name="Michael Uche Nwaokolo" userId="c7e10176bb85417c" providerId="LiveId" clId="{A3C503AB-5E5B-420E-855C-07648B3851F6}" dt="2026-07-18T16:24:03.191" v="8711" actId="1076"/>
          <ac:spMkLst>
            <pc:docMk/>
            <pc:sldMk cId="3508702775" sldId="273"/>
            <ac:spMk id="4" creationId="{80353E8B-39F9-1D43-7F0F-97230C9AFE2D}"/>
          </ac:spMkLst>
        </pc:spChg>
        <pc:spChg chg="add del mod">
          <ac:chgData name="Michael Uche Nwaokolo" userId="c7e10176bb85417c" providerId="LiveId" clId="{A3C503AB-5E5B-420E-855C-07648B3851F6}" dt="2026-07-17T16:15:47.129" v="3889" actId="478"/>
          <ac:spMkLst>
            <pc:docMk/>
            <pc:sldMk cId="3508702775" sldId="273"/>
            <ac:spMk id="5" creationId="{2ED38251-CDCD-3A61-2863-F671569366CC}"/>
          </ac:spMkLst>
        </pc:spChg>
        <pc:spChg chg="add mod">
          <ac:chgData name="Michael Uche Nwaokolo" userId="c7e10176bb85417c" providerId="LiveId" clId="{A3C503AB-5E5B-420E-855C-07648B3851F6}" dt="2026-07-18T18:05:25.330" v="9281" actId="1076"/>
          <ac:spMkLst>
            <pc:docMk/>
            <pc:sldMk cId="3508702775" sldId="273"/>
            <ac:spMk id="7" creationId="{F7D07DD0-3FD8-C1E9-546A-54EB8EBE4D07}"/>
          </ac:spMkLst>
        </pc:spChg>
        <pc:spChg chg="add del mod">
          <ac:chgData name="Michael Uche Nwaokolo" userId="c7e10176bb85417c" providerId="LiveId" clId="{A3C503AB-5E5B-420E-855C-07648B3851F6}" dt="2026-07-17T16:59:22.107" v="4189" actId="478"/>
          <ac:spMkLst>
            <pc:docMk/>
            <pc:sldMk cId="3508702775" sldId="273"/>
            <ac:spMk id="8" creationId="{A37441AD-1F3B-E42C-773C-D9D0CC14363A}"/>
          </ac:spMkLst>
        </pc:spChg>
        <pc:spChg chg="add mod">
          <ac:chgData name="Michael Uche Nwaokolo" userId="c7e10176bb85417c" providerId="LiveId" clId="{A3C503AB-5E5B-420E-855C-07648B3851F6}" dt="2026-07-18T18:06:07.122" v="9283" actId="1076"/>
          <ac:spMkLst>
            <pc:docMk/>
            <pc:sldMk cId="3508702775" sldId="273"/>
            <ac:spMk id="9" creationId="{4DD86764-FF1B-1E3D-368E-78385EE2B664}"/>
          </ac:spMkLst>
        </pc:spChg>
        <pc:spChg chg="add mod">
          <ac:chgData name="Michael Uche Nwaokolo" userId="c7e10176bb85417c" providerId="LiveId" clId="{A3C503AB-5E5B-420E-855C-07648B3851F6}" dt="2026-07-18T18:05:08.982" v="9279" actId="1076"/>
          <ac:spMkLst>
            <pc:docMk/>
            <pc:sldMk cId="3508702775" sldId="273"/>
            <ac:spMk id="10" creationId="{D4555E90-A226-3A33-66B4-7052658D6D3E}"/>
          </ac:spMkLst>
        </pc:spChg>
        <pc:spChg chg="mod ord">
          <ac:chgData name="Michael Uche Nwaokolo" userId="c7e10176bb85417c" providerId="LiveId" clId="{A3C503AB-5E5B-420E-855C-07648B3851F6}" dt="2026-07-18T17:00:44.694" v="8834" actId="14100"/>
          <ac:spMkLst>
            <pc:docMk/>
            <pc:sldMk cId="3508702775" sldId="273"/>
            <ac:spMk id="12" creationId="{90F28385-8E95-0FD5-FFA1-16367302924A}"/>
          </ac:spMkLst>
        </pc:spChg>
        <pc:spChg chg="mod ord">
          <ac:chgData name="Michael Uche Nwaokolo" userId="c7e10176bb85417c" providerId="LiveId" clId="{A3C503AB-5E5B-420E-855C-07648B3851F6}" dt="2026-07-18T18:04:58.009" v="9278" actId="1076"/>
          <ac:spMkLst>
            <pc:docMk/>
            <pc:sldMk cId="3508702775" sldId="273"/>
            <ac:spMk id="16" creationId="{6196C0CD-8CF5-4EDE-E678-9F4BDFFF09CC}"/>
          </ac:spMkLst>
        </pc:spChg>
        <pc:spChg chg="add del mod">
          <ac:chgData name="Michael Uche Nwaokolo" userId="c7e10176bb85417c" providerId="LiveId" clId="{A3C503AB-5E5B-420E-855C-07648B3851F6}" dt="2026-07-17T16:59:25.794" v="4190" actId="478"/>
          <ac:spMkLst>
            <pc:docMk/>
            <pc:sldMk cId="3508702775" sldId="273"/>
            <ac:spMk id="17" creationId="{15B08588-4989-56E7-7013-975B475BE3F8}"/>
          </ac:spMkLst>
        </pc:spChg>
        <pc:spChg chg="mod">
          <ac:chgData name="Michael Uche Nwaokolo" userId="c7e10176bb85417c" providerId="LiveId" clId="{A3C503AB-5E5B-420E-855C-07648B3851F6}" dt="2026-07-18T18:05:08.982" v="9279" actId="1076"/>
          <ac:spMkLst>
            <pc:docMk/>
            <pc:sldMk cId="3508702775" sldId="273"/>
            <ac:spMk id="18" creationId="{0A5298DF-D51E-9BBF-6EE7-2DD195928F4C}"/>
          </ac:spMkLst>
        </pc:spChg>
        <pc:spChg chg="mod">
          <ac:chgData name="Michael Uche Nwaokolo" userId="c7e10176bb85417c" providerId="LiveId" clId="{A3C503AB-5E5B-420E-855C-07648B3851F6}" dt="2026-07-18T18:05:25.330" v="9281" actId="1076"/>
          <ac:spMkLst>
            <pc:docMk/>
            <pc:sldMk cId="3508702775" sldId="273"/>
            <ac:spMk id="22" creationId="{48C974A8-131B-8B06-5610-A304F2AAA9D4}"/>
          </ac:spMkLst>
        </pc:spChg>
        <pc:spChg chg="mod">
          <ac:chgData name="Michael Uche Nwaokolo" userId="c7e10176bb85417c" providerId="LiveId" clId="{A3C503AB-5E5B-420E-855C-07648B3851F6}" dt="2026-07-18T18:04:58.009" v="9278" actId="1076"/>
          <ac:spMkLst>
            <pc:docMk/>
            <pc:sldMk cId="3508702775" sldId="273"/>
            <ac:spMk id="24" creationId="{9EE53A9E-679A-430C-45BD-A48A7132532B}"/>
          </ac:spMkLst>
        </pc:spChg>
        <pc:spChg chg="add mod">
          <ac:chgData name="Michael Uche Nwaokolo" userId="c7e10176bb85417c" providerId="LiveId" clId="{A3C503AB-5E5B-420E-855C-07648B3851F6}" dt="2026-07-18T18:05:08.982" v="9279" actId="1076"/>
          <ac:spMkLst>
            <pc:docMk/>
            <pc:sldMk cId="3508702775" sldId="273"/>
            <ac:spMk id="26" creationId="{BC440150-2E18-83EE-4AED-294EBB30D4BC}"/>
          </ac:spMkLst>
        </pc:spChg>
        <pc:spChg chg="mod">
          <ac:chgData name="Michael Uche Nwaokolo" userId="c7e10176bb85417c" providerId="LiveId" clId="{A3C503AB-5E5B-420E-855C-07648B3851F6}" dt="2026-07-18T18:05:08.982" v="9279" actId="1076"/>
          <ac:spMkLst>
            <pc:docMk/>
            <pc:sldMk cId="3508702775" sldId="273"/>
            <ac:spMk id="30" creationId="{E5533307-AA30-A3ED-49A9-19A6E7A970C7}"/>
          </ac:spMkLst>
        </pc:spChg>
        <pc:spChg chg="mod">
          <ac:chgData name="Michael Uche Nwaokolo" userId="c7e10176bb85417c" providerId="LiveId" clId="{A3C503AB-5E5B-420E-855C-07648B3851F6}" dt="2026-07-18T20:19:06.902" v="9367" actId="20577"/>
          <ac:spMkLst>
            <pc:docMk/>
            <pc:sldMk cId="3508702775" sldId="273"/>
            <ac:spMk id="32" creationId="{3AFDFC4A-4D50-735B-57B6-A29F501282DC}"/>
          </ac:spMkLst>
        </pc:spChg>
        <pc:spChg chg="mod">
          <ac:chgData name="Michael Uche Nwaokolo" userId="c7e10176bb85417c" providerId="LiveId" clId="{A3C503AB-5E5B-420E-855C-07648B3851F6}" dt="2026-07-18T18:06:07.122" v="9283" actId="1076"/>
          <ac:spMkLst>
            <pc:docMk/>
            <pc:sldMk cId="3508702775" sldId="273"/>
            <ac:spMk id="33" creationId="{B9368240-B25A-CC41-CA13-660A338AAFC3}"/>
          </ac:spMkLst>
        </pc:spChg>
        <pc:spChg chg="mod">
          <ac:chgData name="Michael Uche Nwaokolo" userId="c7e10176bb85417c" providerId="LiveId" clId="{A3C503AB-5E5B-420E-855C-07648B3851F6}" dt="2026-07-18T21:40:25.157" v="9822" actId="20577"/>
          <ac:spMkLst>
            <pc:docMk/>
            <pc:sldMk cId="3508702775" sldId="273"/>
            <ac:spMk id="34" creationId="{302211AD-3738-9C79-73D3-35144E5087C2}"/>
          </ac:spMkLst>
        </pc:spChg>
        <pc:spChg chg="mod">
          <ac:chgData name="Michael Uche Nwaokolo" userId="c7e10176bb85417c" providerId="LiveId" clId="{A3C503AB-5E5B-420E-855C-07648B3851F6}" dt="2026-07-18T18:05:25.330" v="9281" actId="1076"/>
          <ac:spMkLst>
            <pc:docMk/>
            <pc:sldMk cId="3508702775" sldId="273"/>
            <ac:spMk id="35" creationId="{15C1E8C6-0143-9D57-2811-ECFC8FB4E5C0}"/>
          </ac:spMkLst>
        </pc:spChg>
        <pc:spChg chg="add mod">
          <ac:chgData name="Michael Uche Nwaokolo" userId="c7e10176bb85417c" providerId="LiveId" clId="{A3C503AB-5E5B-420E-855C-07648B3851F6}" dt="2026-07-18T18:05:25.330" v="9281" actId="1076"/>
          <ac:spMkLst>
            <pc:docMk/>
            <pc:sldMk cId="3508702775" sldId="273"/>
            <ac:spMk id="42" creationId="{8CBD5F74-23EE-22BC-941C-92204440344D}"/>
          </ac:spMkLst>
        </pc:spChg>
        <pc:spChg chg="mod">
          <ac:chgData name="Michael Uche Nwaokolo" userId="c7e10176bb85417c" providerId="LiveId" clId="{A3C503AB-5E5B-420E-855C-07648B3851F6}" dt="2026-07-18T18:04:58.009" v="9278" actId="1076"/>
          <ac:spMkLst>
            <pc:docMk/>
            <pc:sldMk cId="3508702775" sldId="273"/>
            <ac:spMk id="44" creationId="{BC2904E6-CCD1-6839-3D64-3BFE90258F67}"/>
          </ac:spMkLst>
        </pc:spChg>
        <pc:spChg chg="mod">
          <ac:chgData name="Michael Uche Nwaokolo" userId="c7e10176bb85417c" providerId="LiveId" clId="{A3C503AB-5E5B-420E-855C-07648B3851F6}" dt="2026-07-17T18:14:48.115" v="5330" actId="122"/>
          <ac:spMkLst>
            <pc:docMk/>
            <pc:sldMk cId="3508702775" sldId="273"/>
            <ac:spMk id="46" creationId="{EC277FB0-4140-FC5B-07B4-BBA573A23F6B}"/>
          </ac:spMkLst>
        </pc:spChg>
        <pc:spChg chg="mod">
          <ac:chgData name="Michael Uche Nwaokolo" userId="c7e10176bb85417c" providerId="LiveId" clId="{A3C503AB-5E5B-420E-855C-07648B3851F6}" dt="2026-07-18T18:07:22.353" v="9285" actId="14100"/>
          <ac:spMkLst>
            <pc:docMk/>
            <pc:sldMk cId="3508702775" sldId="273"/>
            <ac:spMk id="49" creationId="{415AA64C-B058-0CE9-18E2-D59400BAE33D}"/>
          </ac:spMkLst>
        </pc:spChg>
        <pc:spChg chg="add mod">
          <ac:chgData name="Michael Uche Nwaokolo" userId="c7e10176bb85417c" providerId="LiveId" clId="{A3C503AB-5E5B-420E-855C-07648B3851F6}" dt="2026-07-18T18:05:25.330" v="9281" actId="1076"/>
          <ac:spMkLst>
            <pc:docMk/>
            <pc:sldMk cId="3508702775" sldId="273"/>
            <ac:spMk id="51" creationId="{1922706C-D315-9A26-90C6-DE5DE9367470}"/>
          </ac:spMkLst>
        </pc:spChg>
        <pc:spChg chg="mod">
          <ac:chgData name="Michael Uche Nwaokolo" userId="c7e10176bb85417c" providerId="LiveId" clId="{A3C503AB-5E5B-420E-855C-07648B3851F6}" dt="2026-07-18T18:05:08.982" v="9279" actId="1076"/>
          <ac:spMkLst>
            <pc:docMk/>
            <pc:sldMk cId="3508702775" sldId="273"/>
            <ac:spMk id="52" creationId="{D440B218-1532-2424-EC75-5D65AF5EE9A1}"/>
          </ac:spMkLst>
        </pc:spChg>
        <pc:spChg chg="mod">
          <ac:chgData name="Michael Uche Nwaokolo" userId="c7e10176bb85417c" providerId="LiveId" clId="{A3C503AB-5E5B-420E-855C-07648B3851F6}" dt="2026-07-18T18:04:58.009" v="9278" actId="1076"/>
          <ac:spMkLst>
            <pc:docMk/>
            <pc:sldMk cId="3508702775" sldId="273"/>
            <ac:spMk id="54" creationId="{E8D6E71F-61DD-28E5-2AD2-C365A9B989A8}"/>
          </ac:spMkLst>
        </pc:spChg>
        <pc:spChg chg="mod">
          <ac:chgData name="Michael Uche Nwaokolo" userId="c7e10176bb85417c" providerId="LiveId" clId="{A3C503AB-5E5B-420E-855C-07648B3851F6}" dt="2026-07-18T18:04:58.009" v="9278" actId="1076"/>
          <ac:spMkLst>
            <pc:docMk/>
            <pc:sldMk cId="3508702775" sldId="273"/>
            <ac:spMk id="57" creationId="{D80CA7F6-EB8B-D556-C9B6-BE02D1872BCC}"/>
          </ac:spMkLst>
        </pc:spChg>
        <pc:spChg chg="mod">
          <ac:chgData name="Michael Uche Nwaokolo" userId="c7e10176bb85417c" providerId="LiveId" clId="{A3C503AB-5E5B-420E-855C-07648B3851F6}" dt="2026-07-18T18:05:08.982" v="9279" actId="1076"/>
          <ac:spMkLst>
            <pc:docMk/>
            <pc:sldMk cId="3508702775" sldId="273"/>
            <ac:spMk id="64" creationId="{28018A44-9E02-5473-7F0F-12DDC6AC61A4}"/>
          </ac:spMkLst>
        </pc:spChg>
        <pc:spChg chg="del">
          <ac:chgData name="Michael Uche Nwaokolo" userId="c7e10176bb85417c" providerId="LiveId" clId="{A3C503AB-5E5B-420E-855C-07648B3851F6}" dt="2026-07-17T16:13:57.457" v="3837" actId="478"/>
          <ac:spMkLst>
            <pc:docMk/>
            <pc:sldMk cId="3508702775" sldId="273"/>
            <ac:spMk id="65" creationId="{10A52153-4A87-9A3F-0F1A-9EBB34C91557}"/>
          </ac:spMkLst>
        </pc:spChg>
        <pc:spChg chg="del">
          <ac:chgData name="Michael Uche Nwaokolo" userId="c7e10176bb85417c" providerId="LiveId" clId="{A3C503AB-5E5B-420E-855C-07648B3851F6}" dt="2026-07-17T16:13:57.457" v="3837" actId="478"/>
          <ac:spMkLst>
            <pc:docMk/>
            <pc:sldMk cId="3508702775" sldId="273"/>
            <ac:spMk id="70" creationId="{BFD7CFCE-A787-2372-1502-8E7B14B57389}"/>
          </ac:spMkLst>
        </pc:spChg>
        <pc:grpChg chg="mod">
          <ac:chgData name="Michael Uche Nwaokolo" userId="c7e10176bb85417c" providerId="LiveId" clId="{A3C503AB-5E5B-420E-855C-07648B3851F6}" dt="2026-07-18T18:07:43.202" v="9286" actId="1076"/>
          <ac:grpSpMkLst>
            <pc:docMk/>
            <pc:sldMk cId="3508702775" sldId="273"/>
            <ac:grpSpMk id="3" creationId="{F7A9188E-0333-EEF4-6196-37F6CC06FD7D}"/>
          </ac:grpSpMkLst>
        </pc:grpChg>
        <pc:grpChg chg="add mod">
          <ac:chgData name="Michael Uche Nwaokolo" userId="c7e10176bb85417c" providerId="LiveId" clId="{A3C503AB-5E5B-420E-855C-07648B3851F6}" dt="2026-07-18T18:05:43.408" v="9282" actId="1076"/>
          <ac:grpSpMkLst>
            <pc:docMk/>
            <pc:sldMk cId="3508702775" sldId="273"/>
            <ac:grpSpMk id="6" creationId="{834537E9-1367-1179-CF02-A3AE5176B3FA}"/>
          </ac:grpSpMkLst>
        </pc:grpChg>
        <pc:grpChg chg="mod">
          <ac:chgData name="Michael Uche Nwaokolo" userId="c7e10176bb85417c" providerId="LiveId" clId="{A3C503AB-5E5B-420E-855C-07648B3851F6}" dt="2026-07-18T18:06:07.122" v="9283" actId="1076"/>
          <ac:grpSpMkLst>
            <pc:docMk/>
            <pc:sldMk cId="3508702775" sldId="273"/>
            <ac:grpSpMk id="59" creationId="{35A3F36C-03D1-D345-892B-E6392F73E002}"/>
          </ac:grpSpMkLst>
        </pc:grpChg>
        <pc:grpChg chg="mod">
          <ac:chgData name="Michael Uche Nwaokolo" userId="c7e10176bb85417c" providerId="LiveId" clId="{A3C503AB-5E5B-420E-855C-07648B3851F6}" dt="2026-07-18T18:06:14.404" v="9284" actId="1076"/>
          <ac:grpSpMkLst>
            <pc:docMk/>
            <pc:sldMk cId="3508702775" sldId="273"/>
            <ac:grpSpMk id="63" creationId="{8BE4FADE-4587-B42A-7DC4-D758E8B08F90}"/>
          </ac:grpSpMkLst>
        </pc:grpChg>
        <pc:picChg chg="add mod modCrop">
          <ac:chgData name="Michael Uche Nwaokolo" userId="c7e10176bb85417c" providerId="LiveId" clId="{A3C503AB-5E5B-420E-855C-07648B3851F6}" dt="2026-07-18T18:04:58.009" v="9278" actId="1076"/>
          <ac:picMkLst>
            <pc:docMk/>
            <pc:sldMk cId="3508702775" sldId="273"/>
            <ac:picMk id="13" creationId="{AFAF7A1D-D8E7-9CEE-7B9E-3302F7C4AE97}"/>
          </ac:picMkLst>
        </pc:picChg>
        <pc:picChg chg="add del mod modCrop">
          <ac:chgData name="Michael Uche Nwaokolo" userId="c7e10176bb85417c" providerId="LiveId" clId="{A3C503AB-5E5B-420E-855C-07648B3851F6}" dt="2026-07-17T16:57:39.629" v="4076" actId="478"/>
          <ac:picMkLst>
            <pc:docMk/>
            <pc:sldMk cId="3508702775" sldId="273"/>
            <ac:picMk id="21" creationId="{EEA3258D-88E5-6CC6-BECA-9C134A43920A}"/>
          </ac:picMkLst>
        </pc:picChg>
        <pc:picChg chg="add del mod">
          <ac:chgData name="Michael Uche Nwaokolo" userId="c7e10176bb85417c" providerId="LiveId" clId="{A3C503AB-5E5B-420E-855C-07648B3851F6}" dt="2026-07-17T17:15:48.102" v="4697" actId="478"/>
          <ac:picMkLst>
            <pc:docMk/>
            <pc:sldMk cId="3508702775" sldId="273"/>
            <ac:picMk id="31" creationId="{FCF0688D-8DE9-BE4E-A2EF-84AF8D71F64A}"/>
          </ac:picMkLst>
        </pc:picChg>
        <pc:picChg chg="add del mod">
          <ac:chgData name="Michael Uche Nwaokolo" userId="c7e10176bb85417c" providerId="LiveId" clId="{A3C503AB-5E5B-420E-855C-07648B3851F6}" dt="2026-07-17T17:27:29.388" v="5009" actId="478"/>
          <ac:picMkLst>
            <pc:docMk/>
            <pc:sldMk cId="3508702775" sldId="273"/>
            <ac:picMk id="37" creationId="{438DF2EB-908E-CD4D-06FC-80ADA7027C06}"/>
          </ac:picMkLst>
        </pc:picChg>
        <pc:picChg chg="add del">
          <ac:chgData name="Michael Uche Nwaokolo" userId="c7e10176bb85417c" providerId="LiveId" clId="{A3C503AB-5E5B-420E-855C-07648B3851F6}" dt="2026-07-17T17:15:53.917" v="4699" actId="478"/>
          <ac:picMkLst>
            <pc:docMk/>
            <pc:sldMk cId="3508702775" sldId="273"/>
            <ac:picMk id="38" creationId="{1B3D5E1E-6742-6AB6-05BB-B872AB5D2823}"/>
          </ac:picMkLst>
        </pc:picChg>
        <pc:picChg chg="del mod">
          <ac:chgData name="Michael Uche Nwaokolo" userId="c7e10176bb85417c" providerId="LiveId" clId="{A3C503AB-5E5B-420E-855C-07648B3851F6}" dt="2026-07-17T17:27:33.118" v="5011" actId="478"/>
          <ac:picMkLst>
            <pc:docMk/>
            <pc:sldMk cId="3508702775" sldId="273"/>
            <ac:picMk id="39" creationId="{68CA7909-1595-626E-674F-2C46F0414CD9}"/>
          </ac:picMkLst>
        </pc:picChg>
        <pc:picChg chg="del mod">
          <ac:chgData name="Michael Uche Nwaokolo" userId="c7e10176bb85417c" providerId="LiveId" clId="{A3C503AB-5E5B-420E-855C-07648B3851F6}" dt="2026-07-17T17:27:31.018" v="5010" actId="478"/>
          <ac:picMkLst>
            <pc:docMk/>
            <pc:sldMk cId="3508702775" sldId="273"/>
            <ac:picMk id="41" creationId="{C3BF8754-D230-A648-34A9-E872CBF1845B}"/>
          </ac:picMkLst>
        </pc:picChg>
        <pc:picChg chg="add del mod">
          <ac:chgData name="Michael Uche Nwaokolo" userId="c7e10176bb85417c" providerId="LiveId" clId="{A3C503AB-5E5B-420E-855C-07648B3851F6}" dt="2026-07-17T17:20:06.722" v="4921" actId="478"/>
          <ac:picMkLst>
            <pc:docMk/>
            <pc:sldMk cId="3508702775" sldId="273"/>
            <ac:picMk id="45" creationId="{0995D0A6-9CFA-2A72-8C18-3CBCE23AA6E4}"/>
          </ac:picMkLst>
        </pc:picChg>
        <pc:picChg chg="add mod modCrop">
          <ac:chgData name="Michael Uche Nwaokolo" userId="c7e10176bb85417c" providerId="LiveId" clId="{A3C503AB-5E5B-420E-855C-07648B3851F6}" dt="2026-07-18T18:05:08.982" v="9279" actId="1076"/>
          <ac:picMkLst>
            <pc:docMk/>
            <pc:sldMk cId="3508702775" sldId="273"/>
            <ac:picMk id="55" creationId="{B91F6577-54BA-B6E7-ED15-2390D080C3F2}"/>
          </ac:picMkLst>
        </pc:picChg>
        <pc:picChg chg="add mod modCrop">
          <ac:chgData name="Michael Uche Nwaokolo" userId="c7e10176bb85417c" providerId="LiveId" clId="{A3C503AB-5E5B-420E-855C-07648B3851F6}" dt="2026-07-18T18:05:25.330" v="9281" actId="1076"/>
          <ac:picMkLst>
            <pc:docMk/>
            <pc:sldMk cId="3508702775" sldId="273"/>
            <ac:picMk id="58" creationId="{BAF8F7C1-E85D-4A95-767A-A80B92EE6898}"/>
          </ac:picMkLst>
        </pc:picChg>
        <pc:picChg chg="del">
          <ac:chgData name="Michael Uche Nwaokolo" userId="c7e10176bb85417c" providerId="LiveId" clId="{A3C503AB-5E5B-420E-855C-07648B3851F6}" dt="2026-07-17T16:13:57.457" v="3837" actId="478"/>
          <ac:picMkLst>
            <pc:docMk/>
            <pc:sldMk cId="3508702775" sldId="273"/>
            <ac:picMk id="66" creationId="{922F6821-A31C-6748-A6B3-30DBEAB9858E}"/>
          </ac:picMkLst>
        </pc:picChg>
        <pc:picChg chg="del">
          <ac:chgData name="Michael Uche Nwaokolo" userId="c7e10176bb85417c" providerId="LiveId" clId="{A3C503AB-5E5B-420E-855C-07648B3851F6}" dt="2026-07-17T16:13:57.457" v="3837" actId="478"/>
          <ac:picMkLst>
            <pc:docMk/>
            <pc:sldMk cId="3508702775" sldId="273"/>
            <ac:picMk id="68" creationId="{C846B799-B0CF-827A-19BE-7D33C8308343}"/>
          </ac:picMkLst>
        </pc:picChg>
      </pc:sldChg>
      <pc:sldChg chg="addSp delSp modSp add mod">
        <pc:chgData name="Michael Uche Nwaokolo" userId="c7e10176bb85417c" providerId="LiveId" clId="{A3C503AB-5E5B-420E-855C-07648B3851F6}" dt="2026-07-18T20:44:16.034" v="9390" actId="1076"/>
        <pc:sldMkLst>
          <pc:docMk/>
          <pc:sldMk cId="2174208846" sldId="274"/>
        </pc:sldMkLst>
        <pc:spChg chg="mod">
          <ac:chgData name="Michael Uche Nwaokolo" userId="c7e10176bb85417c" providerId="LiveId" clId="{A3C503AB-5E5B-420E-855C-07648B3851F6}" dt="2026-07-18T20:24:14.154" v="9383" actId="20577"/>
          <ac:spMkLst>
            <pc:docMk/>
            <pc:sldMk cId="2174208846" sldId="274"/>
            <ac:spMk id="4" creationId="{68F159C8-FEA1-A4A7-E09A-8DB665DBD252}"/>
          </ac:spMkLst>
        </pc:spChg>
        <pc:spChg chg="add mod">
          <ac:chgData name="Michael Uche Nwaokolo" userId="c7e10176bb85417c" providerId="LiveId" clId="{A3C503AB-5E5B-420E-855C-07648B3851F6}" dt="2026-07-18T20:44:05.164" v="9389" actId="164"/>
          <ac:spMkLst>
            <pc:docMk/>
            <pc:sldMk cId="2174208846" sldId="274"/>
            <ac:spMk id="5" creationId="{C4E85415-16E0-7056-FF99-C272EA86532E}"/>
          </ac:spMkLst>
        </pc:spChg>
        <pc:spChg chg="add mod">
          <ac:chgData name="Michael Uche Nwaokolo" userId="c7e10176bb85417c" providerId="LiveId" clId="{A3C503AB-5E5B-420E-855C-07648B3851F6}" dt="2026-07-17T19:23:39.098" v="6095" actId="1076"/>
          <ac:spMkLst>
            <pc:docMk/>
            <pc:sldMk cId="2174208846" sldId="274"/>
            <ac:spMk id="8" creationId="{7B829F88-8521-4677-C15C-5B2F5E5178F6}"/>
          </ac:spMkLst>
        </pc:spChg>
        <pc:spChg chg="del mod">
          <ac:chgData name="Michael Uche Nwaokolo" userId="c7e10176bb85417c" providerId="LiveId" clId="{A3C503AB-5E5B-420E-855C-07648B3851F6}" dt="2026-07-18T20:43:33.249" v="9384" actId="478"/>
          <ac:spMkLst>
            <pc:docMk/>
            <pc:sldMk cId="2174208846" sldId="274"/>
            <ac:spMk id="9" creationId="{A2D0BEF9-6515-7E10-E373-56965B628783}"/>
          </ac:spMkLst>
        </pc:spChg>
        <pc:spChg chg="mod ord">
          <ac:chgData name="Michael Uche Nwaokolo" userId="c7e10176bb85417c" providerId="LiveId" clId="{A3C503AB-5E5B-420E-855C-07648B3851F6}" dt="2026-07-18T17:02:06.673" v="8840" actId="14100"/>
          <ac:spMkLst>
            <pc:docMk/>
            <pc:sldMk cId="2174208846" sldId="274"/>
            <ac:spMk id="12" creationId="{F48DFCE6-38BC-616A-A30E-4535477DAFDE}"/>
          </ac:spMkLst>
        </pc:spChg>
        <pc:spChg chg="add mod">
          <ac:chgData name="Michael Uche Nwaokolo" userId="c7e10176bb85417c" providerId="LiveId" clId="{A3C503AB-5E5B-420E-855C-07648B3851F6}" dt="2026-07-17T19:23:49.644" v="6096" actId="1076"/>
          <ac:spMkLst>
            <pc:docMk/>
            <pc:sldMk cId="2174208846" sldId="274"/>
            <ac:spMk id="14" creationId="{B28C5B12-1F76-AF7E-52B4-535F8DDC880B}"/>
          </ac:spMkLst>
        </pc:spChg>
        <pc:spChg chg="mod">
          <ac:chgData name="Michael Uche Nwaokolo" userId="c7e10176bb85417c" providerId="LiveId" clId="{A3C503AB-5E5B-420E-855C-07648B3851F6}" dt="2026-07-17T19:16:32.071" v="6041" actId="14100"/>
          <ac:spMkLst>
            <pc:docMk/>
            <pc:sldMk cId="2174208846" sldId="274"/>
            <ac:spMk id="16" creationId="{D957D6B3-33DF-30C6-6D23-856A851447E3}"/>
          </ac:spMkLst>
        </pc:spChg>
        <pc:spChg chg="mod">
          <ac:chgData name="Michael Uche Nwaokolo" userId="c7e10176bb85417c" providerId="LiveId" clId="{A3C503AB-5E5B-420E-855C-07648B3851F6}" dt="2026-07-17T19:16:27.270" v="6040" actId="14100"/>
          <ac:spMkLst>
            <pc:docMk/>
            <pc:sldMk cId="2174208846" sldId="274"/>
            <ac:spMk id="18" creationId="{DE0227B5-EE4D-55A2-15DA-D39B72295318}"/>
          </ac:spMkLst>
        </pc:spChg>
        <pc:spChg chg="mod">
          <ac:chgData name="Michael Uche Nwaokolo" userId="c7e10176bb85417c" providerId="LiveId" clId="{A3C503AB-5E5B-420E-855C-07648B3851F6}" dt="2026-07-17T19:16:21.942" v="6039" actId="14100"/>
          <ac:spMkLst>
            <pc:docMk/>
            <pc:sldMk cId="2174208846" sldId="274"/>
            <ac:spMk id="22" creationId="{5E5FC50B-1592-5822-7697-A876B098EF06}"/>
          </ac:spMkLst>
        </pc:spChg>
        <pc:spChg chg="mod">
          <ac:chgData name="Michael Uche Nwaokolo" userId="c7e10176bb85417c" providerId="LiveId" clId="{A3C503AB-5E5B-420E-855C-07648B3851F6}" dt="2026-07-17T18:53:18.956" v="5670" actId="255"/>
          <ac:spMkLst>
            <pc:docMk/>
            <pc:sldMk cId="2174208846" sldId="274"/>
            <ac:spMk id="25" creationId="{15BCDD57-DF1C-3E26-BABA-AB73A7C7F210}"/>
          </ac:spMkLst>
        </pc:spChg>
        <pc:spChg chg="del">
          <ac:chgData name="Michael Uche Nwaokolo" userId="c7e10176bb85417c" providerId="LiveId" clId="{A3C503AB-5E5B-420E-855C-07648B3851F6}" dt="2026-07-17T18:49:29.439" v="5646" actId="478"/>
          <ac:spMkLst>
            <pc:docMk/>
            <pc:sldMk cId="2174208846" sldId="274"/>
            <ac:spMk id="26" creationId="{289911E4-B555-10A3-EFF2-E21FD1897214}"/>
          </ac:spMkLst>
        </pc:spChg>
        <pc:spChg chg="mod">
          <ac:chgData name="Michael Uche Nwaokolo" userId="c7e10176bb85417c" providerId="LiveId" clId="{A3C503AB-5E5B-420E-855C-07648B3851F6}" dt="2026-07-17T18:52:54.497" v="5667" actId="255"/>
          <ac:spMkLst>
            <pc:docMk/>
            <pc:sldMk cId="2174208846" sldId="274"/>
            <ac:spMk id="27" creationId="{EADB0D73-7D6B-2200-CC42-A18F87EB5245}"/>
          </ac:spMkLst>
        </pc:spChg>
        <pc:spChg chg="mod">
          <ac:chgData name="Michael Uche Nwaokolo" userId="c7e10176bb85417c" providerId="LiveId" clId="{A3C503AB-5E5B-420E-855C-07648B3851F6}" dt="2026-07-17T18:52:35.182" v="5664" actId="255"/>
          <ac:spMkLst>
            <pc:docMk/>
            <pc:sldMk cId="2174208846" sldId="274"/>
            <ac:spMk id="29" creationId="{BA7FA0A0-82EC-1ECD-92D8-3B89CFEBF62E}"/>
          </ac:spMkLst>
        </pc:spChg>
        <pc:spChg chg="del">
          <ac:chgData name="Michael Uche Nwaokolo" userId="c7e10176bb85417c" providerId="LiveId" clId="{A3C503AB-5E5B-420E-855C-07648B3851F6}" dt="2026-07-17T18:26:20.775" v="5466" actId="478"/>
          <ac:spMkLst>
            <pc:docMk/>
            <pc:sldMk cId="2174208846" sldId="274"/>
            <ac:spMk id="32" creationId="{83B08DA7-FD08-278A-30C9-8182B37E4074}"/>
          </ac:spMkLst>
        </pc:spChg>
        <pc:spChg chg="mod">
          <ac:chgData name="Michael Uche Nwaokolo" userId="c7e10176bb85417c" providerId="LiveId" clId="{A3C503AB-5E5B-420E-855C-07648B3851F6}" dt="2026-07-18T17:01:53.552" v="8839" actId="1076"/>
          <ac:spMkLst>
            <pc:docMk/>
            <pc:sldMk cId="2174208846" sldId="274"/>
            <ac:spMk id="33" creationId="{706AB312-5E39-EFED-F286-5A24B605036E}"/>
          </ac:spMkLst>
        </pc:spChg>
        <pc:spChg chg="mod">
          <ac:chgData name="Michael Uche Nwaokolo" userId="c7e10176bb85417c" providerId="LiveId" clId="{A3C503AB-5E5B-420E-855C-07648B3851F6}" dt="2026-07-18T17:01:53.552" v="8839" actId="1076"/>
          <ac:spMkLst>
            <pc:docMk/>
            <pc:sldMk cId="2174208846" sldId="274"/>
            <ac:spMk id="34" creationId="{A8FDE5C1-8FC4-E33F-8828-2D871500E00C}"/>
          </ac:spMkLst>
        </pc:spChg>
        <pc:spChg chg="del">
          <ac:chgData name="Michael Uche Nwaokolo" userId="c7e10176bb85417c" providerId="LiveId" clId="{A3C503AB-5E5B-420E-855C-07648B3851F6}" dt="2026-07-17T18:49:32.727" v="5647" actId="478"/>
          <ac:spMkLst>
            <pc:docMk/>
            <pc:sldMk cId="2174208846" sldId="274"/>
            <ac:spMk id="42" creationId="{DAA7FE6F-7F4F-B4E3-0B24-B94BC66462E7}"/>
          </ac:spMkLst>
        </pc:spChg>
        <pc:spChg chg="mod">
          <ac:chgData name="Michael Uche Nwaokolo" userId="c7e10176bb85417c" providerId="LiveId" clId="{A3C503AB-5E5B-420E-855C-07648B3851F6}" dt="2026-07-17T18:45:54.514" v="5514" actId="1076"/>
          <ac:spMkLst>
            <pc:docMk/>
            <pc:sldMk cId="2174208846" sldId="274"/>
            <ac:spMk id="44" creationId="{0FD6CC8B-111B-4F6D-1AE0-8DCB4653D98B}"/>
          </ac:spMkLst>
        </pc:spChg>
        <pc:spChg chg="mod">
          <ac:chgData name="Michael Uche Nwaokolo" userId="c7e10176bb85417c" providerId="LiveId" clId="{A3C503AB-5E5B-420E-855C-07648B3851F6}" dt="2026-07-17T21:13:50.112" v="6419" actId="255"/>
          <ac:spMkLst>
            <pc:docMk/>
            <pc:sldMk cId="2174208846" sldId="274"/>
            <ac:spMk id="46" creationId="{036302A3-A6C4-73D0-1FA4-A21A51B56B18}"/>
          </ac:spMkLst>
        </pc:spChg>
        <pc:spChg chg="mod">
          <ac:chgData name="Michael Uche Nwaokolo" userId="c7e10176bb85417c" providerId="LiveId" clId="{A3C503AB-5E5B-420E-855C-07648B3851F6}" dt="2026-07-17T19:22:49.260" v="6090" actId="1076"/>
          <ac:spMkLst>
            <pc:docMk/>
            <pc:sldMk cId="2174208846" sldId="274"/>
            <ac:spMk id="49" creationId="{9DBA05AE-6625-EC18-BAE1-21C521623C16}"/>
          </ac:spMkLst>
        </pc:spChg>
        <pc:spChg chg="del">
          <ac:chgData name="Michael Uche Nwaokolo" userId="c7e10176bb85417c" providerId="LiveId" clId="{A3C503AB-5E5B-420E-855C-07648B3851F6}" dt="2026-07-17T18:49:58.132" v="5650" actId="478"/>
          <ac:spMkLst>
            <pc:docMk/>
            <pc:sldMk cId="2174208846" sldId="274"/>
            <ac:spMk id="51" creationId="{D69C4BA2-6262-3FDD-C077-34B435FF47A8}"/>
          </ac:spMkLst>
        </pc:spChg>
        <pc:spChg chg="mod">
          <ac:chgData name="Michael Uche Nwaokolo" userId="c7e10176bb85417c" providerId="LiveId" clId="{A3C503AB-5E5B-420E-855C-07648B3851F6}" dt="2026-07-17T18:56:29.722" v="5826" actId="1076"/>
          <ac:spMkLst>
            <pc:docMk/>
            <pc:sldMk cId="2174208846" sldId="274"/>
            <ac:spMk id="52" creationId="{EC3D28CC-BD0F-D4FE-D341-B770711A9391}"/>
          </ac:spMkLst>
        </pc:spChg>
        <pc:spChg chg="del">
          <ac:chgData name="Michael Uche Nwaokolo" userId="c7e10176bb85417c" providerId="LiveId" clId="{A3C503AB-5E5B-420E-855C-07648B3851F6}" dt="2026-07-17T18:49:51.031" v="5648" actId="478"/>
          <ac:spMkLst>
            <pc:docMk/>
            <pc:sldMk cId="2174208846" sldId="274"/>
            <ac:spMk id="54" creationId="{656BC6A9-C33D-E5A6-848D-B822CDB0187C}"/>
          </ac:spMkLst>
        </pc:spChg>
        <pc:spChg chg="mod">
          <ac:chgData name="Michael Uche Nwaokolo" userId="c7e10176bb85417c" providerId="LiveId" clId="{A3C503AB-5E5B-420E-855C-07648B3851F6}" dt="2026-07-17T19:14:29.801" v="6027" actId="1076"/>
          <ac:spMkLst>
            <pc:docMk/>
            <pc:sldMk cId="2174208846" sldId="274"/>
            <ac:spMk id="57" creationId="{8B73BC65-B115-3675-0CB2-B46384A72F60}"/>
          </ac:spMkLst>
        </pc:spChg>
        <pc:spChg chg="add del mod ord">
          <ac:chgData name="Michael Uche Nwaokolo" userId="c7e10176bb85417c" providerId="LiveId" clId="{A3C503AB-5E5B-420E-855C-07648B3851F6}" dt="2026-07-18T15:06:00.690" v="8239" actId="478"/>
          <ac:spMkLst>
            <pc:docMk/>
            <pc:sldMk cId="2174208846" sldId="274"/>
            <ac:spMk id="61" creationId="{94725CAB-927A-5314-E2D1-8A5AFFA4EF0E}"/>
          </ac:spMkLst>
        </pc:spChg>
        <pc:spChg chg="del">
          <ac:chgData name="Michael Uche Nwaokolo" userId="c7e10176bb85417c" providerId="LiveId" clId="{A3C503AB-5E5B-420E-855C-07648B3851F6}" dt="2026-07-17T18:49:54.002" v="5649" actId="478"/>
          <ac:spMkLst>
            <pc:docMk/>
            <pc:sldMk cId="2174208846" sldId="274"/>
            <ac:spMk id="64" creationId="{7EC990FD-B397-DB28-D660-59A88127135B}"/>
          </ac:spMkLst>
        </pc:spChg>
        <pc:spChg chg="add del mod ord">
          <ac:chgData name="Michael Uche Nwaokolo" userId="c7e10176bb85417c" providerId="LiveId" clId="{A3C503AB-5E5B-420E-855C-07648B3851F6}" dt="2026-07-18T20:44:05.164" v="9389" actId="164"/>
          <ac:spMkLst>
            <pc:docMk/>
            <pc:sldMk cId="2174208846" sldId="274"/>
            <ac:spMk id="65" creationId="{F11F9B3C-32ED-0B06-B916-0F96D67650F6}"/>
          </ac:spMkLst>
        </pc:spChg>
        <pc:spChg chg="add mod ord">
          <ac:chgData name="Michael Uche Nwaokolo" userId="c7e10176bb85417c" providerId="LiveId" clId="{A3C503AB-5E5B-420E-855C-07648B3851F6}" dt="2026-07-18T20:44:05.164" v="9389" actId="164"/>
          <ac:spMkLst>
            <pc:docMk/>
            <pc:sldMk cId="2174208846" sldId="274"/>
            <ac:spMk id="69" creationId="{CBA58ABD-BE48-A9B4-2BCC-1ADCE5E4CE34}"/>
          </ac:spMkLst>
        </pc:spChg>
        <pc:grpChg chg="add mod">
          <ac:chgData name="Michael Uche Nwaokolo" userId="c7e10176bb85417c" providerId="LiveId" clId="{A3C503AB-5E5B-420E-855C-07648B3851F6}" dt="2026-07-18T20:44:16.034" v="9390" actId="1076"/>
          <ac:grpSpMkLst>
            <pc:docMk/>
            <pc:sldMk cId="2174208846" sldId="274"/>
            <ac:grpSpMk id="2" creationId="{EDCB29F4-5ED7-78E0-45B3-9655B4CFEBD4}"/>
          </ac:grpSpMkLst>
        </pc:grpChg>
        <pc:grpChg chg="mod">
          <ac:chgData name="Michael Uche Nwaokolo" userId="c7e10176bb85417c" providerId="LiveId" clId="{A3C503AB-5E5B-420E-855C-07648B3851F6}" dt="2026-07-18T17:01:53.552" v="8839" actId="1076"/>
          <ac:grpSpMkLst>
            <pc:docMk/>
            <pc:sldMk cId="2174208846" sldId="274"/>
            <ac:grpSpMk id="3" creationId="{0AB060AE-3B85-58C5-CB8E-69DEBAAB2F21}"/>
          </ac:grpSpMkLst>
        </pc:grpChg>
        <pc:grpChg chg="mod">
          <ac:chgData name="Michael Uche Nwaokolo" userId="c7e10176bb85417c" providerId="LiveId" clId="{A3C503AB-5E5B-420E-855C-07648B3851F6}" dt="2026-07-18T17:16:11.515" v="8895" actId="1076"/>
          <ac:grpSpMkLst>
            <pc:docMk/>
            <pc:sldMk cId="2174208846" sldId="274"/>
            <ac:grpSpMk id="6" creationId="{E38CEAAC-ADA9-9D2D-F2CF-F0DCC5AA8E0B}"/>
          </ac:grpSpMkLst>
        </pc:grpChg>
        <pc:grpChg chg="mod">
          <ac:chgData name="Michael Uche Nwaokolo" userId="c7e10176bb85417c" providerId="LiveId" clId="{A3C503AB-5E5B-420E-855C-07648B3851F6}" dt="2026-07-18T17:01:53.552" v="8839" actId="1076"/>
          <ac:grpSpMkLst>
            <pc:docMk/>
            <pc:sldMk cId="2174208846" sldId="274"/>
            <ac:grpSpMk id="59" creationId="{15FFC20D-C4C5-E9C4-1413-C31E026B0B97}"/>
          </ac:grpSpMkLst>
        </pc:grpChg>
        <pc:grpChg chg="del mod">
          <ac:chgData name="Michael Uche Nwaokolo" userId="c7e10176bb85417c" providerId="LiveId" clId="{A3C503AB-5E5B-420E-855C-07648B3851F6}" dt="2026-07-18T20:43:36.432" v="9385" actId="478"/>
          <ac:grpSpMkLst>
            <pc:docMk/>
            <pc:sldMk cId="2174208846" sldId="274"/>
            <ac:grpSpMk id="63" creationId="{2349CF98-764B-ABCD-FF41-939158CE763B}"/>
          </ac:grpSpMkLst>
        </pc:grpChg>
        <pc:picChg chg="add del mod">
          <ac:chgData name="Michael Uche Nwaokolo" userId="c7e10176bb85417c" providerId="LiveId" clId="{A3C503AB-5E5B-420E-855C-07648B3851F6}" dt="2026-07-17T18:58:22.042" v="5998" actId="478"/>
          <ac:picMkLst>
            <pc:docMk/>
            <pc:sldMk cId="2174208846" sldId="274"/>
            <ac:picMk id="5" creationId="{A82A5708-8EFE-87F9-5397-B7E5E94D67FB}"/>
          </ac:picMkLst>
        </pc:picChg>
        <pc:picChg chg="del">
          <ac:chgData name="Michael Uche Nwaokolo" userId="c7e10176bb85417c" providerId="LiveId" clId="{A3C503AB-5E5B-420E-855C-07648B3851F6}" dt="2026-07-17T18:45:59.368" v="5515" actId="478"/>
          <ac:picMkLst>
            <pc:docMk/>
            <pc:sldMk cId="2174208846" sldId="274"/>
            <ac:picMk id="13" creationId="{BF1E7175-3699-FCB4-A3E6-40321D777D79}"/>
          </ac:picMkLst>
        </pc:picChg>
        <pc:picChg chg="add mod">
          <ac:chgData name="Michael Uche Nwaokolo" userId="c7e10176bb85417c" providerId="LiveId" clId="{A3C503AB-5E5B-420E-855C-07648B3851F6}" dt="2026-07-17T19:15:06.313" v="6031" actId="1076"/>
          <ac:picMkLst>
            <pc:docMk/>
            <pc:sldMk cId="2174208846" sldId="274"/>
            <ac:picMk id="17" creationId="{252366AE-B905-1EBA-3595-0A902D58C4D6}"/>
          </ac:picMkLst>
        </pc:picChg>
        <pc:picChg chg="add mod">
          <ac:chgData name="Michael Uche Nwaokolo" userId="c7e10176bb85417c" providerId="LiveId" clId="{A3C503AB-5E5B-420E-855C-07648B3851F6}" dt="2026-07-17T19:17:03.040" v="6043" actId="1076"/>
          <ac:picMkLst>
            <pc:docMk/>
            <pc:sldMk cId="2174208846" sldId="274"/>
            <ac:picMk id="20" creationId="{F40A0674-B51B-BED6-D961-5FE122364C08}"/>
          </ac:picMkLst>
        </pc:picChg>
        <pc:picChg chg="add mod">
          <ac:chgData name="Michael Uche Nwaokolo" userId="c7e10176bb85417c" providerId="LiveId" clId="{A3C503AB-5E5B-420E-855C-07648B3851F6}" dt="2026-07-17T19:14:58.041" v="6030" actId="1076"/>
          <ac:picMkLst>
            <pc:docMk/>
            <pc:sldMk cId="2174208846" sldId="274"/>
            <ac:picMk id="21" creationId="{C796CF7D-F7A6-1DE0-5AC4-0CC6713DC522}"/>
          </ac:picMkLst>
        </pc:picChg>
        <pc:picChg chg="add mod">
          <ac:chgData name="Michael Uche Nwaokolo" userId="c7e10176bb85417c" providerId="LiveId" clId="{A3C503AB-5E5B-420E-855C-07648B3851F6}" dt="2026-07-17T19:15:14.589" v="6032" actId="1076"/>
          <ac:picMkLst>
            <pc:docMk/>
            <pc:sldMk cId="2174208846" sldId="274"/>
            <ac:picMk id="23" creationId="{DDC21A0E-3F0E-AFA1-970D-83C7CBBD3A83}"/>
          </ac:picMkLst>
        </pc:picChg>
        <pc:picChg chg="add mod">
          <ac:chgData name="Michael Uche Nwaokolo" userId="c7e10176bb85417c" providerId="LiveId" clId="{A3C503AB-5E5B-420E-855C-07648B3851F6}" dt="2026-07-17T19:15:26.059" v="6033" actId="1076"/>
          <ac:picMkLst>
            <pc:docMk/>
            <pc:sldMk cId="2174208846" sldId="274"/>
            <ac:picMk id="28" creationId="{97B325F2-1476-F3D1-37BA-24415A682ACF}"/>
          </ac:picMkLst>
        </pc:picChg>
        <pc:picChg chg="add del mod">
          <ac:chgData name="Michael Uche Nwaokolo" userId="c7e10176bb85417c" providerId="LiveId" clId="{A3C503AB-5E5B-420E-855C-07648B3851F6}" dt="2026-07-17T19:35:54.855" v="6399" actId="21"/>
          <ac:picMkLst>
            <pc:docMk/>
            <pc:sldMk cId="2174208846" sldId="274"/>
            <ac:picMk id="31" creationId="{26649C6D-A792-0615-1D11-61644417F41B}"/>
          </ac:picMkLst>
        </pc:picChg>
        <pc:picChg chg="add mod">
          <ac:chgData name="Michael Uche Nwaokolo" userId="c7e10176bb85417c" providerId="LiveId" clId="{A3C503AB-5E5B-420E-855C-07648B3851F6}" dt="2026-07-17T19:20:59.155" v="6062" actId="1076"/>
          <ac:picMkLst>
            <pc:docMk/>
            <pc:sldMk cId="2174208846" sldId="274"/>
            <ac:picMk id="36" creationId="{A9C52CC6-1DC8-5704-893D-1377D10D7D99}"/>
          </ac:picMkLst>
        </pc:picChg>
        <pc:picChg chg="add mod">
          <ac:chgData name="Michael Uche Nwaokolo" userId="c7e10176bb85417c" providerId="LiveId" clId="{A3C503AB-5E5B-420E-855C-07648B3851F6}" dt="2026-07-17T19:19:19.208" v="6052" actId="1076"/>
          <ac:picMkLst>
            <pc:docMk/>
            <pc:sldMk cId="2174208846" sldId="274"/>
            <ac:picMk id="37" creationId="{A0EFA86D-82D1-B301-DC1D-70745535FBF0}"/>
          </ac:picMkLst>
        </pc:picChg>
        <pc:picChg chg="add mod">
          <ac:chgData name="Michael Uche Nwaokolo" userId="c7e10176bb85417c" providerId="LiveId" clId="{A3C503AB-5E5B-420E-855C-07648B3851F6}" dt="2026-07-17T19:20:44.595" v="6059" actId="1076"/>
          <ac:picMkLst>
            <pc:docMk/>
            <pc:sldMk cId="2174208846" sldId="274"/>
            <ac:picMk id="38" creationId="{3BFE9A27-0695-8798-C6B2-5157E8052E5E}"/>
          </ac:picMkLst>
        </pc:picChg>
        <pc:picChg chg="add mod">
          <ac:chgData name="Michael Uche Nwaokolo" userId="c7e10176bb85417c" providerId="LiveId" clId="{A3C503AB-5E5B-420E-855C-07648B3851F6}" dt="2026-07-17T19:19:44.418" v="6054" actId="1076"/>
          <ac:picMkLst>
            <pc:docMk/>
            <pc:sldMk cId="2174208846" sldId="274"/>
            <ac:picMk id="39" creationId="{070B6C55-6DC5-1AE7-FD82-086207C344F5}"/>
          </ac:picMkLst>
        </pc:picChg>
        <pc:picChg chg="add mod">
          <ac:chgData name="Michael Uche Nwaokolo" userId="c7e10176bb85417c" providerId="LiveId" clId="{A3C503AB-5E5B-420E-855C-07648B3851F6}" dt="2026-07-17T19:20:37.560" v="6058" actId="1076"/>
          <ac:picMkLst>
            <pc:docMk/>
            <pc:sldMk cId="2174208846" sldId="274"/>
            <ac:picMk id="40" creationId="{74B8C7C9-65B1-27A1-8E29-205161CB622C}"/>
          </ac:picMkLst>
        </pc:picChg>
        <pc:picChg chg="add mod">
          <ac:chgData name="Michael Uche Nwaokolo" userId="c7e10176bb85417c" providerId="LiveId" clId="{A3C503AB-5E5B-420E-855C-07648B3851F6}" dt="2026-07-17T19:24:18.941" v="6099" actId="1076"/>
          <ac:picMkLst>
            <pc:docMk/>
            <pc:sldMk cId="2174208846" sldId="274"/>
            <ac:picMk id="41" creationId="{F62CC679-120D-757E-8224-452A012F94A6}"/>
          </ac:picMkLst>
        </pc:picChg>
        <pc:picChg chg="add mod">
          <ac:chgData name="Michael Uche Nwaokolo" userId="c7e10176bb85417c" providerId="LiveId" clId="{A3C503AB-5E5B-420E-855C-07648B3851F6}" dt="2026-07-17T19:22:59.904" v="6092" actId="14100"/>
          <ac:picMkLst>
            <pc:docMk/>
            <pc:sldMk cId="2174208846" sldId="274"/>
            <ac:picMk id="43" creationId="{2FB751BB-AEED-C07C-2E8D-E01F7696555F}"/>
          </ac:picMkLst>
        </pc:picChg>
        <pc:picChg chg="add mod">
          <ac:chgData name="Michael Uche Nwaokolo" userId="c7e10176bb85417c" providerId="LiveId" clId="{A3C503AB-5E5B-420E-855C-07648B3851F6}" dt="2026-07-17T19:24:02.483" v="6097" actId="1076"/>
          <ac:picMkLst>
            <pc:docMk/>
            <pc:sldMk cId="2174208846" sldId="274"/>
            <ac:picMk id="45" creationId="{158BC3D9-120E-A70B-C141-7C96AA45D1E0}"/>
          </ac:picMkLst>
        </pc:picChg>
        <pc:picChg chg="add mod">
          <ac:chgData name="Michael Uche Nwaokolo" userId="c7e10176bb85417c" providerId="LiveId" clId="{A3C503AB-5E5B-420E-855C-07648B3851F6}" dt="2026-07-17T19:24:27.774" v="6100" actId="1076"/>
          <ac:picMkLst>
            <pc:docMk/>
            <pc:sldMk cId="2174208846" sldId="274"/>
            <ac:picMk id="47" creationId="{87D51616-308D-8139-C32B-97450F89FF84}"/>
          </ac:picMkLst>
        </pc:picChg>
        <pc:picChg chg="add mod">
          <ac:chgData name="Michael Uche Nwaokolo" userId="c7e10176bb85417c" providerId="LiveId" clId="{A3C503AB-5E5B-420E-855C-07648B3851F6}" dt="2026-07-17T19:24:10.292" v="6098" actId="1076"/>
          <ac:picMkLst>
            <pc:docMk/>
            <pc:sldMk cId="2174208846" sldId="274"/>
            <ac:picMk id="53" creationId="{F214B8B2-5385-52BD-93B4-5D517031DD6F}"/>
          </ac:picMkLst>
        </pc:picChg>
        <pc:picChg chg="del">
          <ac:chgData name="Michael Uche Nwaokolo" userId="c7e10176bb85417c" providerId="LiveId" clId="{A3C503AB-5E5B-420E-855C-07648B3851F6}" dt="2026-07-17T18:46:01.613" v="5516" actId="478"/>
          <ac:picMkLst>
            <pc:docMk/>
            <pc:sldMk cId="2174208846" sldId="274"/>
            <ac:picMk id="55" creationId="{0DF1089F-BEDD-A159-4504-D14281C8AA6B}"/>
          </ac:picMkLst>
        </pc:picChg>
        <pc:picChg chg="del">
          <ac:chgData name="Michael Uche Nwaokolo" userId="c7e10176bb85417c" providerId="LiveId" clId="{A3C503AB-5E5B-420E-855C-07648B3851F6}" dt="2026-07-17T18:46:03.811" v="5517" actId="478"/>
          <ac:picMkLst>
            <pc:docMk/>
            <pc:sldMk cId="2174208846" sldId="274"/>
            <ac:picMk id="58" creationId="{C3E0A544-D2B8-6CC4-5B33-4E1A95C93183}"/>
          </ac:picMkLst>
        </pc:picChg>
        <pc:picChg chg="mod">
          <ac:chgData name="Michael Uche Nwaokolo" userId="c7e10176bb85417c" providerId="LiveId" clId="{A3C503AB-5E5B-420E-855C-07648B3851F6}" dt="2026-07-17T18:53:33.877" v="5671" actId="1076"/>
          <ac:picMkLst>
            <pc:docMk/>
            <pc:sldMk cId="2174208846" sldId="274"/>
            <ac:picMk id="62" creationId="{8A3E3497-598D-1E61-6B03-479B5D1CDDD5}"/>
          </ac:picMkLst>
        </pc:picChg>
        <pc:picChg chg="add del mod">
          <ac:chgData name="Michael Uche Nwaokolo" userId="c7e10176bb85417c" providerId="LiveId" clId="{A3C503AB-5E5B-420E-855C-07648B3851F6}" dt="2026-07-17T19:36:42.411" v="6403" actId="478"/>
          <ac:picMkLst>
            <pc:docMk/>
            <pc:sldMk cId="2174208846" sldId="274"/>
            <ac:picMk id="67" creationId="{BCBBB5BD-42FB-E5D8-F131-64279E829E8A}"/>
          </ac:picMkLst>
        </pc:picChg>
        <pc:picChg chg="add mod">
          <ac:chgData name="Michael Uche Nwaokolo" userId="c7e10176bb85417c" providerId="LiveId" clId="{A3C503AB-5E5B-420E-855C-07648B3851F6}" dt="2026-07-18T20:44:05.164" v="9389" actId="164"/>
          <ac:picMkLst>
            <pc:docMk/>
            <pc:sldMk cId="2174208846" sldId="274"/>
            <ac:picMk id="71" creationId="{6587B8AD-5D14-FA25-55B7-10DB47C49946}"/>
          </ac:picMkLst>
        </pc:picChg>
        <pc:picChg chg="add mod">
          <ac:chgData name="Michael Uche Nwaokolo" userId="c7e10176bb85417c" providerId="LiveId" clId="{A3C503AB-5E5B-420E-855C-07648B3851F6}" dt="2026-07-18T20:43:40.297" v="9386" actId="1076"/>
          <ac:picMkLst>
            <pc:docMk/>
            <pc:sldMk cId="2174208846" sldId="274"/>
            <ac:picMk id="73" creationId="{3B27870C-E7E0-82AB-C519-95AC2654EE96}"/>
          </ac:picMkLst>
        </pc:picChg>
        <pc:picChg chg="add del mod">
          <ac:chgData name="Michael Uche Nwaokolo" userId="c7e10176bb85417c" providerId="LiveId" clId="{A3C503AB-5E5B-420E-855C-07648B3851F6}" dt="2026-07-18T15:03:07.051" v="8215" actId="478"/>
          <ac:picMkLst>
            <pc:docMk/>
            <pc:sldMk cId="2174208846" sldId="274"/>
            <ac:picMk id="74" creationId="{9E3FFE50-EADA-4C41-C1B9-925AF00748AC}"/>
          </ac:picMkLst>
        </pc:picChg>
      </pc:sldChg>
      <pc:sldChg chg="addSp delSp modSp add mod">
        <pc:chgData name="Michael Uche Nwaokolo" userId="c7e10176bb85417c" providerId="LiveId" clId="{A3C503AB-5E5B-420E-855C-07648B3851F6}" dt="2026-07-18T21:41:10.945" v="9824" actId="1076"/>
        <pc:sldMkLst>
          <pc:docMk/>
          <pc:sldMk cId="4077215498" sldId="275"/>
        </pc:sldMkLst>
        <pc:spChg chg="add mod">
          <ac:chgData name="Michael Uche Nwaokolo" userId="c7e10176bb85417c" providerId="LiveId" clId="{A3C503AB-5E5B-420E-855C-07648B3851F6}" dt="2026-07-18T16:56:49.017" v="8814" actId="1076"/>
          <ac:spMkLst>
            <pc:docMk/>
            <pc:sldMk cId="4077215498" sldId="275"/>
            <ac:spMk id="2" creationId="{A45FDFC7-E1A7-25F3-D068-F3E251F9CE47}"/>
          </ac:spMkLst>
        </pc:spChg>
        <pc:spChg chg="mod">
          <ac:chgData name="Michael Uche Nwaokolo" userId="c7e10176bb85417c" providerId="LiveId" clId="{A3C503AB-5E5B-420E-855C-07648B3851F6}" dt="2026-07-17T21:17:33.681" v="6423" actId="14100"/>
          <ac:spMkLst>
            <pc:docMk/>
            <pc:sldMk cId="4077215498" sldId="275"/>
            <ac:spMk id="4" creationId="{606D6C72-230C-0394-391A-59611BE685EB}"/>
          </ac:spMkLst>
        </pc:spChg>
        <pc:spChg chg="add mod">
          <ac:chgData name="Michael Uche Nwaokolo" userId="c7e10176bb85417c" providerId="LiveId" clId="{A3C503AB-5E5B-420E-855C-07648B3851F6}" dt="2026-07-18T16:56:40.191" v="8813" actId="1076"/>
          <ac:spMkLst>
            <pc:docMk/>
            <pc:sldMk cId="4077215498" sldId="275"/>
            <ac:spMk id="7" creationId="{5B9BD976-006E-FB5C-C070-BD7FFEB5BA1F}"/>
          </ac:spMkLst>
        </pc:spChg>
        <pc:spChg chg="mod">
          <ac:chgData name="Michael Uche Nwaokolo" userId="c7e10176bb85417c" providerId="LiveId" clId="{A3C503AB-5E5B-420E-855C-07648B3851F6}" dt="2026-07-18T16:55:42.026" v="8811" actId="948"/>
          <ac:spMkLst>
            <pc:docMk/>
            <pc:sldMk cId="4077215498" sldId="275"/>
            <ac:spMk id="8" creationId="{291FEDC7-5829-AA34-A43B-40379604E7A6}"/>
          </ac:spMkLst>
        </pc:spChg>
        <pc:spChg chg="del mod">
          <ac:chgData name="Michael Uche Nwaokolo" userId="c7e10176bb85417c" providerId="LiveId" clId="{A3C503AB-5E5B-420E-855C-07648B3851F6}" dt="2026-07-18T21:00:11.575" v="9395" actId="478"/>
          <ac:spMkLst>
            <pc:docMk/>
            <pc:sldMk cId="4077215498" sldId="275"/>
            <ac:spMk id="9" creationId="{3A82A935-C164-32F5-01D9-993712E077E7}"/>
          </ac:spMkLst>
        </pc:spChg>
        <pc:spChg chg="mod ord">
          <ac:chgData name="Michael Uche Nwaokolo" userId="c7e10176bb85417c" providerId="LiveId" clId="{A3C503AB-5E5B-420E-855C-07648B3851F6}" dt="2026-07-18T17:02:59.008" v="8842" actId="14100"/>
          <ac:spMkLst>
            <pc:docMk/>
            <pc:sldMk cId="4077215498" sldId="275"/>
            <ac:spMk id="12" creationId="{DAB005E9-5EE9-AC8F-CDD1-F4F0009DA570}"/>
          </ac:spMkLst>
        </pc:spChg>
        <pc:spChg chg="add mod">
          <ac:chgData name="Michael Uche Nwaokolo" userId="c7e10176bb85417c" providerId="LiveId" clId="{A3C503AB-5E5B-420E-855C-07648B3851F6}" dt="2026-07-18T16:54:03.821" v="8798" actId="14100"/>
          <ac:spMkLst>
            <pc:docMk/>
            <pc:sldMk cId="4077215498" sldId="275"/>
            <ac:spMk id="13" creationId="{46A21C47-5EBB-696E-1511-75147249CC07}"/>
          </ac:spMkLst>
        </pc:spChg>
        <pc:spChg chg="mod">
          <ac:chgData name="Michael Uche Nwaokolo" userId="c7e10176bb85417c" providerId="LiveId" clId="{A3C503AB-5E5B-420E-855C-07648B3851F6}" dt="2026-07-18T16:55:08.880" v="8806" actId="108"/>
          <ac:spMkLst>
            <pc:docMk/>
            <pc:sldMk cId="4077215498" sldId="275"/>
            <ac:spMk id="14" creationId="{E52B940E-17ED-9723-DDA6-C097E1D128EA}"/>
          </ac:spMkLst>
        </pc:spChg>
        <pc:spChg chg="mod">
          <ac:chgData name="Michael Uche Nwaokolo" userId="c7e10176bb85417c" providerId="LiveId" clId="{A3C503AB-5E5B-420E-855C-07648B3851F6}" dt="2026-07-18T16:56:30.327" v="8812" actId="14100"/>
          <ac:spMkLst>
            <pc:docMk/>
            <pc:sldMk cId="4077215498" sldId="275"/>
            <ac:spMk id="16" creationId="{8A530118-DF68-70C6-AC15-FA0A583F7BCA}"/>
          </ac:spMkLst>
        </pc:spChg>
        <pc:spChg chg="mod">
          <ac:chgData name="Michael Uche Nwaokolo" userId="c7e10176bb85417c" providerId="LiveId" clId="{A3C503AB-5E5B-420E-855C-07648B3851F6}" dt="2026-07-18T16:56:30.327" v="8812" actId="14100"/>
          <ac:spMkLst>
            <pc:docMk/>
            <pc:sldMk cId="4077215498" sldId="275"/>
            <ac:spMk id="18" creationId="{89714D74-A562-F313-B620-0973989E6E3F}"/>
          </ac:spMkLst>
        </pc:spChg>
        <pc:spChg chg="mod">
          <ac:chgData name="Michael Uche Nwaokolo" userId="c7e10176bb85417c" providerId="LiveId" clId="{A3C503AB-5E5B-420E-855C-07648B3851F6}" dt="2026-07-18T16:56:30.327" v="8812" actId="14100"/>
          <ac:spMkLst>
            <pc:docMk/>
            <pc:sldMk cId="4077215498" sldId="275"/>
            <ac:spMk id="22" creationId="{04A0B5C2-E8D5-390A-3976-FA7749C5681D}"/>
          </ac:spMkLst>
        </pc:spChg>
        <pc:spChg chg="add mod">
          <ac:chgData name="Michael Uche Nwaokolo" userId="c7e10176bb85417c" providerId="LiveId" clId="{A3C503AB-5E5B-420E-855C-07648B3851F6}" dt="2026-07-18T16:57:44.714" v="8820" actId="1076"/>
          <ac:spMkLst>
            <pc:docMk/>
            <pc:sldMk cId="4077215498" sldId="275"/>
            <ac:spMk id="26" creationId="{766A095B-B298-92C4-51E1-8D34DCCB38AE}"/>
          </ac:spMkLst>
        </pc:spChg>
        <pc:spChg chg="mod">
          <ac:chgData name="Michael Uche Nwaokolo" userId="c7e10176bb85417c" providerId="LiveId" clId="{A3C503AB-5E5B-420E-855C-07648B3851F6}" dt="2026-07-18T16:54:03.821" v="8798" actId="14100"/>
          <ac:spMkLst>
            <pc:docMk/>
            <pc:sldMk cId="4077215498" sldId="275"/>
            <ac:spMk id="30" creationId="{DFDBCD89-9996-5C10-B741-49EE9BAC505C}"/>
          </ac:spMkLst>
        </pc:spChg>
        <pc:spChg chg="add mod">
          <ac:chgData name="Michael Uche Nwaokolo" userId="c7e10176bb85417c" providerId="LiveId" clId="{A3C503AB-5E5B-420E-855C-07648B3851F6}" dt="2026-07-18T16:54:03.821" v="8798" actId="14100"/>
          <ac:spMkLst>
            <pc:docMk/>
            <pc:sldMk cId="4077215498" sldId="275"/>
            <ac:spMk id="32" creationId="{65488EF4-D286-A74A-03F9-EC437054E91A}"/>
          </ac:spMkLst>
        </pc:spChg>
        <pc:spChg chg="mod">
          <ac:chgData name="Michael Uche Nwaokolo" userId="c7e10176bb85417c" providerId="LiveId" clId="{A3C503AB-5E5B-420E-855C-07648B3851F6}" dt="2026-07-18T21:00:55.207" v="9402" actId="1076"/>
          <ac:spMkLst>
            <pc:docMk/>
            <pc:sldMk cId="4077215498" sldId="275"/>
            <ac:spMk id="33" creationId="{CE1E0F78-B934-2FD2-3C4E-9E6BD104E4B9}"/>
          </ac:spMkLst>
        </pc:spChg>
        <pc:spChg chg="mod">
          <ac:chgData name="Michael Uche Nwaokolo" userId="c7e10176bb85417c" providerId="LiveId" clId="{A3C503AB-5E5B-420E-855C-07648B3851F6}" dt="2026-07-18T21:00:44.040" v="9400" actId="1076"/>
          <ac:spMkLst>
            <pc:docMk/>
            <pc:sldMk cId="4077215498" sldId="275"/>
            <ac:spMk id="34" creationId="{B0EFA596-9C0A-8A5C-27D1-FA897416F2AA}"/>
          </ac:spMkLst>
        </pc:spChg>
        <pc:spChg chg="mod">
          <ac:chgData name="Michael Uche Nwaokolo" userId="c7e10176bb85417c" providerId="LiveId" clId="{A3C503AB-5E5B-420E-855C-07648B3851F6}" dt="2026-07-18T16:54:24.193" v="8800" actId="255"/>
          <ac:spMkLst>
            <pc:docMk/>
            <pc:sldMk cId="4077215498" sldId="275"/>
            <ac:spMk id="44" creationId="{5691E2DF-BA03-4CFF-FB16-5D203E925B93}"/>
          </ac:spMkLst>
        </pc:spChg>
        <pc:spChg chg="mod">
          <ac:chgData name="Michael Uche Nwaokolo" userId="c7e10176bb85417c" providerId="LiveId" clId="{A3C503AB-5E5B-420E-855C-07648B3851F6}" dt="2026-07-17T21:20:14.597" v="6437" actId="255"/>
          <ac:spMkLst>
            <pc:docMk/>
            <pc:sldMk cId="4077215498" sldId="275"/>
            <ac:spMk id="46" creationId="{2A0602C0-737F-26A4-15D4-D3D641985A20}"/>
          </ac:spMkLst>
        </pc:spChg>
        <pc:spChg chg="mod">
          <ac:chgData name="Michael Uche Nwaokolo" userId="c7e10176bb85417c" providerId="LiveId" clId="{A3C503AB-5E5B-420E-855C-07648B3851F6}" dt="2026-07-18T16:54:03.821" v="8798" actId="14100"/>
          <ac:spMkLst>
            <pc:docMk/>
            <pc:sldMk cId="4077215498" sldId="275"/>
            <ac:spMk id="49" creationId="{466BDA0F-79DA-EFF9-D888-791607E03856}"/>
          </ac:spMkLst>
        </pc:spChg>
        <pc:spChg chg="add mod">
          <ac:chgData name="Michael Uche Nwaokolo" userId="c7e10176bb85417c" providerId="LiveId" clId="{A3C503AB-5E5B-420E-855C-07648B3851F6}" dt="2026-07-18T16:57:35.682" v="8819" actId="1076"/>
          <ac:spMkLst>
            <pc:docMk/>
            <pc:sldMk cId="4077215498" sldId="275"/>
            <ac:spMk id="51" creationId="{C0855B85-15D4-C147-D283-7D0F046D6E83}"/>
          </ac:spMkLst>
        </pc:spChg>
        <pc:spChg chg="mod">
          <ac:chgData name="Michael Uche Nwaokolo" userId="c7e10176bb85417c" providerId="LiveId" clId="{A3C503AB-5E5B-420E-855C-07648B3851F6}" dt="2026-07-18T16:54:29.398" v="8801" actId="255"/>
          <ac:spMkLst>
            <pc:docMk/>
            <pc:sldMk cId="4077215498" sldId="275"/>
            <ac:spMk id="52" creationId="{B0A94D74-8235-A431-D215-E89B5935CC02}"/>
          </ac:spMkLst>
        </pc:spChg>
        <pc:spChg chg="add mod">
          <ac:chgData name="Michael Uche Nwaokolo" userId="c7e10176bb85417c" providerId="LiveId" clId="{A3C503AB-5E5B-420E-855C-07648B3851F6}" dt="2026-07-18T16:58:12.732" v="8822" actId="1076"/>
          <ac:spMkLst>
            <pc:docMk/>
            <pc:sldMk cId="4077215498" sldId="275"/>
            <ac:spMk id="54" creationId="{C82EFF9E-6517-4E76-7D80-5E8D3ABA04A1}"/>
          </ac:spMkLst>
        </pc:spChg>
        <pc:spChg chg="add del">
          <ac:chgData name="Michael Uche Nwaokolo" userId="c7e10176bb85417c" providerId="LiveId" clId="{A3C503AB-5E5B-420E-855C-07648B3851F6}" dt="2026-07-17T21:42:59.025" v="6839" actId="478"/>
          <ac:spMkLst>
            <pc:docMk/>
            <pc:sldMk cId="4077215498" sldId="275"/>
            <ac:spMk id="56" creationId="{19B69D7C-868E-C044-E561-787AAA3E37A3}"/>
          </ac:spMkLst>
        </pc:spChg>
        <pc:spChg chg="mod">
          <ac:chgData name="Michael Uche Nwaokolo" userId="c7e10176bb85417c" providerId="LiveId" clId="{A3C503AB-5E5B-420E-855C-07648B3851F6}" dt="2026-07-18T16:55:00.831" v="8804" actId="948"/>
          <ac:spMkLst>
            <pc:docMk/>
            <pc:sldMk cId="4077215498" sldId="275"/>
            <ac:spMk id="57" creationId="{F732A455-8B80-AB62-E59E-FAAD8AB9E9E6}"/>
          </ac:spMkLst>
        </pc:spChg>
        <pc:spChg chg="del">
          <ac:chgData name="Michael Uche Nwaokolo" userId="c7e10176bb85417c" providerId="LiveId" clId="{A3C503AB-5E5B-420E-855C-07648B3851F6}" dt="2026-07-18T15:09:36.320" v="8261" actId="478"/>
          <ac:spMkLst>
            <pc:docMk/>
            <pc:sldMk cId="4077215498" sldId="275"/>
            <ac:spMk id="61" creationId="{E34FB05A-D3B9-7251-B228-4C0F7ED18ED0}"/>
          </ac:spMkLst>
        </pc:spChg>
        <pc:spChg chg="add del mod">
          <ac:chgData name="Michael Uche Nwaokolo" userId="c7e10176bb85417c" providerId="LiveId" clId="{A3C503AB-5E5B-420E-855C-07648B3851F6}" dt="2026-07-17T21:42:52.139" v="6838" actId="478"/>
          <ac:spMkLst>
            <pc:docMk/>
            <pc:sldMk cId="4077215498" sldId="275"/>
            <ac:spMk id="64" creationId="{14038277-DF1B-1467-91B8-7C123F0949B9}"/>
          </ac:spMkLst>
        </pc:spChg>
        <pc:spChg chg="mod">
          <ac:chgData name="Michael Uche Nwaokolo" userId="c7e10176bb85417c" providerId="LiveId" clId="{A3C503AB-5E5B-420E-855C-07648B3851F6}" dt="2026-07-17T21:55:48.040" v="6927" actId="164"/>
          <ac:spMkLst>
            <pc:docMk/>
            <pc:sldMk cId="4077215498" sldId="275"/>
            <ac:spMk id="65" creationId="{3EB8E49F-D57D-95BB-3ACF-3FDCD70866AF}"/>
          </ac:spMkLst>
        </pc:spChg>
        <pc:spChg chg="add mod">
          <ac:chgData name="Michael Uche Nwaokolo" userId="c7e10176bb85417c" providerId="LiveId" clId="{A3C503AB-5E5B-420E-855C-07648B3851F6}" dt="2026-07-17T21:55:48.040" v="6927" actId="164"/>
          <ac:spMkLst>
            <pc:docMk/>
            <pc:sldMk cId="4077215498" sldId="275"/>
            <ac:spMk id="67" creationId="{49292F5D-8A95-7D80-6826-D26D8FF3943D}"/>
          </ac:spMkLst>
        </pc:spChg>
        <pc:spChg chg="mod">
          <ac:chgData name="Michael Uche Nwaokolo" userId="c7e10176bb85417c" providerId="LiveId" clId="{A3C503AB-5E5B-420E-855C-07648B3851F6}" dt="2026-07-17T21:55:48.040" v="6927" actId="164"/>
          <ac:spMkLst>
            <pc:docMk/>
            <pc:sldMk cId="4077215498" sldId="275"/>
            <ac:spMk id="69" creationId="{423EB0C5-F216-CD32-2D1D-C7B692441CE7}"/>
          </ac:spMkLst>
        </pc:spChg>
        <pc:spChg chg="add mod">
          <ac:chgData name="Michael Uche Nwaokolo" userId="c7e10176bb85417c" providerId="LiveId" clId="{A3C503AB-5E5B-420E-855C-07648B3851F6}" dt="2026-07-17T21:55:48.040" v="6927" actId="164"/>
          <ac:spMkLst>
            <pc:docMk/>
            <pc:sldMk cId="4077215498" sldId="275"/>
            <ac:spMk id="70" creationId="{45255BB1-0208-77B5-604E-125EA4F80624}"/>
          </ac:spMkLst>
        </pc:spChg>
        <pc:spChg chg="add mod">
          <ac:chgData name="Michael Uche Nwaokolo" userId="c7e10176bb85417c" providerId="LiveId" clId="{A3C503AB-5E5B-420E-855C-07648B3851F6}" dt="2026-07-17T21:55:48.040" v="6927" actId="164"/>
          <ac:spMkLst>
            <pc:docMk/>
            <pc:sldMk cId="4077215498" sldId="275"/>
            <ac:spMk id="75" creationId="{26498FA1-DA54-1DD9-8703-0344C34984EA}"/>
          </ac:spMkLst>
        </pc:spChg>
        <pc:spChg chg="add mod">
          <ac:chgData name="Michael Uche Nwaokolo" userId="c7e10176bb85417c" providerId="LiveId" clId="{A3C503AB-5E5B-420E-855C-07648B3851F6}" dt="2026-07-17T21:55:48.040" v="6927" actId="164"/>
          <ac:spMkLst>
            <pc:docMk/>
            <pc:sldMk cId="4077215498" sldId="275"/>
            <ac:spMk id="77" creationId="{2764E8AB-3AC8-5FFB-6C55-0F016716619F}"/>
          </ac:spMkLst>
        </pc:spChg>
        <pc:grpChg chg="mod">
          <ac:chgData name="Michael Uche Nwaokolo" userId="c7e10176bb85417c" providerId="LiveId" clId="{A3C503AB-5E5B-420E-855C-07648B3851F6}" dt="2026-07-18T21:00:48.783" v="9401" actId="1076"/>
          <ac:grpSpMkLst>
            <pc:docMk/>
            <pc:sldMk cId="4077215498" sldId="275"/>
            <ac:grpSpMk id="3" creationId="{11DAD731-16CD-1A6F-DEA7-23BBD9EC807F}"/>
          </ac:grpSpMkLst>
        </pc:grpChg>
        <pc:grpChg chg="mod">
          <ac:chgData name="Michael Uche Nwaokolo" userId="c7e10176bb85417c" providerId="LiveId" clId="{A3C503AB-5E5B-420E-855C-07648B3851F6}" dt="2026-07-18T17:16:20.482" v="8896" actId="1076"/>
          <ac:grpSpMkLst>
            <pc:docMk/>
            <pc:sldMk cId="4077215498" sldId="275"/>
            <ac:grpSpMk id="6" creationId="{7E3A8C26-F370-F09C-4165-2FD73F809202}"/>
          </ac:grpSpMkLst>
        </pc:grpChg>
        <pc:grpChg chg="mod">
          <ac:chgData name="Michael Uche Nwaokolo" userId="c7e10176bb85417c" providerId="LiveId" clId="{A3C503AB-5E5B-420E-855C-07648B3851F6}" dt="2026-07-18T21:01:01.743" v="9403" actId="1076"/>
          <ac:grpSpMkLst>
            <pc:docMk/>
            <pc:sldMk cId="4077215498" sldId="275"/>
            <ac:grpSpMk id="59" creationId="{256A9B20-F18C-1C1B-34FC-14687D1CFA49}"/>
          </ac:grpSpMkLst>
        </pc:grpChg>
        <pc:grpChg chg="del mod">
          <ac:chgData name="Michael Uche Nwaokolo" userId="c7e10176bb85417c" providerId="LiveId" clId="{A3C503AB-5E5B-420E-855C-07648B3851F6}" dt="2026-07-18T21:00:16.571" v="9396" actId="478"/>
          <ac:grpSpMkLst>
            <pc:docMk/>
            <pc:sldMk cId="4077215498" sldId="275"/>
            <ac:grpSpMk id="63" creationId="{C04D699D-C9DE-FC8D-30A2-4C970F6DC819}"/>
          </ac:grpSpMkLst>
        </pc:grpChg>
        <pc:grpChg chg="mod">
          <ac:chgData name="Michael Uche Nwaokolo" userId="c7e10176bb85417c" providerId="LiveId" clId="{A3C503AB-5E5B-420E-855C-07648B3851F6}" dt="2026-07-18T16:58:06.932" v="8821" actId="1076"/>
          <ac:grpSpMkLst>
            <pc:docMk/>
            <pc:sldMk cId="4077215498" sldId="275"/>
            <ac:grpSpMk id="88" creationId="{8E2FD166-9ACF-F827-4C57-6C8921E0EC63}"/>
          </ac:grpSpMkLst>
        </pc:grpChg>
        <pc:graphicFrameChg chg="add mod">
          <ac:chgData name="Michael Uche Nwaokolo" userId="c7e10176bb85417c" providerId="LiveId" clId="{A3C503AB-5E5B-420E-855C-07648B3851F6}" dt="2026-07-18T15:08:29.375" v="8256"/>
          <ac:graphicFrameMkLst>
            <pc:docMk/>
            <pc:sldMk cId="4077215498" sldId="275"/>
            <ac:graphicFrameMk id="5" creationId="{C484CF9F-3C01-033F-61B1-BB43FA04C2F1}"/>
          </ac:graphicFrameMkLst>
        </pc:graphicFrameChg>
        <pc:graphicFrameChg chg="add mod">
          <ac:chgData name="Michael Uche Nwaokolo" userId="c7e10176bb85417c" providerId="LiveId" clId="{A3C503AB-5E5B-420E-855C-07648B3851F6}" dt="2026-07-18T15:08:29.375" v="8256"/>
          <ac:graphicFrameMkLst>
            <pc:docMk/>
            <pc:sldMk cId="4077215498" sldId="275"/>
            <ac:graphicFrameMk id="10" creationId="{9FB45572-F3F6-F95B-DB59-8D5BD66BB453}"/>
          </ac:graphicFrameMkLst>
        </pc:graphicFrameChg>
        <pc:graphicFrameChg chg="add mod">
          <ac:chgData name="Michael Uche Nwaokolo" userId="c7e10176bb85417c" providerId="LiveId" clId="{A3C503AB-5E5B-420E-855C-07648B3851F6}" dt="2026-07-18T15:08:35.276" v="8257"/>
          <ac:graphicFrameMkLst>
            <pc:docMk/>
            <pc:sldMk cId="4077215498" sldId="275"/>
            <ac:graphicFrameMk id="17" creationId="{9117043D-DB06-FCDB-6D02-C236F12055A6}"/>
          </ac:graphicFrameMkLst>
        </pc:graphicFrameChg>
        <pc:graphicFrameChg chg="add mod">
          <ac:chgData name="Michael Uche Nwaokolo" userId="c7e10176bb85417c" providerId="LiveId" clId="{A3C503AB-5E5B-420E-855C-07648B3851F6}" dt="2026-07-18T15:08:35.276" v="8257"/>
          <ac:graphicFrameMkLst>
            <pc:docMk/>
            <pc:sldMk cId="4077215498" sldId="275"/>
            <ac:graphicFrameMk id="21" creationId="{ABB776B7-3215-F75F-8C2C-5281669F6C33}"/>
          </ac:graphicFrameMkLst>
        </pc:graphicFrameChg>
        <pc:graphicFrameChg chg="add mod">
          <ac:chgData name="Michael Uche Nwaokolo" userId="c7e10176bb85417c" providerId="LiveId" clId="{A3C503AB-5E5B-420E-855C-07648B3851F6}" dt="2026-07-18T15:08:54.444" v="8258"/>
          <ac:graphicFrameMkLst>
            <pc:docMk/>
            <pc:sldMk cId="4077215498" sldId="275"/>
            <ac:graphicFrameMk id="23" creationId="{7087622E-2B6E-85A7-AD94-B253CB928D98}"/>
          </ac:graphicFrameMkLst>
        </pc:graphicFrameChg>
        <pc:graphicFrameChg chg="add mod">
          <ac:chgData name="Michael Uche Nwaokolo" userId="c7e10176bb85417c" providerId="LiveId" clId="{A3C503AB-5E5B-420E-855C-07648B3851F6}" dt="2026-07-18T15:08:54.444" v="8258"/>
          <ac:graphicFrameMkLst>
            <pc:docMk/>
            <pc:sldMk cId="4077215498" sldId="275"/>
            <ac:graphicFrameMk id="28" creationId="{3BDE0415-DF6C-DC77-7B9E-F174D8833429}"/>
          </ac:graphicFrameMkLst>
        </pc:graphicFrameChg>
        <pc:picChg chg="add mod">
          <ac:chgData name="Michael Uche Nwaokolo" userId="c7e10176bb85417c" providerId="LiveId" clId="{A3C503AB-5E5B-420E-855C-07648B3851F6}" dt="2026-07-18T21:41:10.945" v="9824" actId="1076"/>
          <ac:picMkLst>
            <pc:docMk/>
            <pc:sldMk cId="4077215498" sldId="275"/>
            <ac:picMk id="10" creationId="{D7213B12-0040-7007-D0AE-C5F9D59CE8E8}"/>
          </ac:picMkLst>
        </pc:picChg>
        <pc:picChg chg="del">
          <ac:chgData name="Michael Uche Nwaokolo" userId="c7e10176bb85417c" providerId="LiveId" clId="{A3C503AB-5E5B-420E-855C-07648B3851F6}" dt="2026-07-17T21:33:47.924" v="6645" actId="478"/>
          <ac:picMkLst>
            <pc:docMk/>
            <pc:sldMk cId="4077215498" sldId="275"/>
            <ac:picMk id="17" creationId="{73905EBD-E375-F998-2B05-1A8E624FD748}"/>
          </ac:picMkLst>
        </pc:picChg>
        <pc:picChg chg="mod">
          <ac:chgData name="Michael Uche Nwaokolo" userId="c7e10176bb85417c" providerId="LiveId" clId="{A3C503AB-5E5B-420E-855C-07648B3851F6}" dt="2026-07-18T16:54:17.500" v="8799" actId="1076"/>
          <ac:picMkLst>
            <pc:docMk/>
            <pc:sldMk cId="4077215498" sldId="275"/>
            <ac:picMk id="20" creationId="{0A208F7B-A42B-1EBD-8172-AFC4B154D2C4}"/>
          </ac:picMkLst>
        </pc:picChg>
        <pc:picChg chg="del">
          <ac:chgData name="Michael Uche Nwaokolo" userId="c7e10176bb85417c" providerId="LiveId" clId="{A3C503AB-5E5B-420E-855C-07648B3851F6}" dt="2026-07-17T21:33:46.900" v="6644" actId="478"/>
          <ac:picMkLst>
            <pc:docMk/>
            <pc:sldMk cId="4077215498" sldId="275"/>
            <ac:picMk id="21" creationId="{389F2761-1FD8-AEA6-612D-14FA0C4E4288}"/>
          </ac:picMkLst>
        </pc:picChg>
        <pc:picChg chg="del">
          <ac:chgData name="Michael Uche Nwaokolo" userId="c7e10176bb85417c" providerId="LiveId" clId="{A3C503AB-5E5B-420E-855C-07648B3851F6}" dt="2026-07-17T21:33:49.082" v="6646" actId="478"/>
          <ac:picMkLst>
            <pc:docMk/>
            <pc:sldMk cId="4077215498" sldId="275"/>
            <ac:picMk id="23" creationId="{3D700CAF-BD50-106D-F144-A8432E5E20CA}"/>
          </ac:picMkLst>
        </pc:picChg>
        <pc:picChg chg="del">
          <ac:chgData name="Michael Uche Nwaokolo" userId="c7e10176bb85417c" providerId="LiveId" clId="{A3C503AB-5E5B-420E-855C-07648B3851F6}" dt="2026-07-17T21:33:50.241" v="6647" actId="478"/>
          <ac:picMkLst>
            <pc:docMk/>
            <pc:sldMk cId="4077215498" sldId="275"/>
            <ac:picMk id="28" creationId="{1CEA9039-4534-C35A-00B4-B6601BA8C68F}"/>
          </ac:picMkLst>
        </pc:picChg>
        <pc:picChg chg="del">
          <ac:chgData name="Michael Uche Nwaokolo" userId="c7e10176bb85417c" providerId="LiveId" clId="{A3C503AB-5E5B-420E-855C-07648B3851F6}" dt="2026-07-17T21:33:11.745" v="6639" actId="478"/>
          <ac:picMkLst>
            <pc:docMk/>
            <pc:sldMk cId="4077215498" sldId="275"/>
            <ac:picMk id="36" creationId="{15087E21-3ACD-F558-F819-D8874761C1E8}"/>
          </ac:picMkLst>
        </pc:picChg>
        <pc:picChg chg="del">
          <ac:chgData name="Michael Uche Nwaokolo" userId="c7e10176bb85417c" providerId="LiveId" clId="{A3C503AB-5E5B-420E-855C-07648B3851F6}" dt="2026-07-17T21:32:08.687" v="6624" actId="478"/>
          <ac:picMkLst>
            <pc:docMk/>
            <pc:sldMk cId="4077215498" sldId="275"/>
            <ac:picMk id="37" creationId="{34D73241-38D2-50B0-5B33-8CD9325096FE}"/>
          </ac:picMkLst>
        </pc:picChg>
        <pc:picChg chg="del">
          <ac:chgData name="Michael Uche Nwaokolo" userId="c7e10176bb85417c" providerId="LiveId" clId="{A3C503AB-5E5B-420E-855C-07648B3851F6}" dt="2026-07-17T21:32:15.200" v="6626" actId="478"/>
          <ac:picMkLst>
            <pc:docMk/>
            <pc:sldMk cId="4077215498" sldId="275"/>
            <ac:picMk id="38" creationId="{AFB1AA1D-C7F2-7601-81A9-F7E02D0AF08A}"/>
          </ac:picMkLst>
        </pc:picChg>
        <pc:picChg chg="del">
          <ac:chgData name="Michael Uche Nwaokolo" userId="c7e10176bb85417c" providerId="LiveId" clId="{A3C503AB-5E5B-420E-855C-07648B3851F6}" dt="2026-07-17T21:32:11.516" v="6625" actId="478"/>
          <ac:picMkLst>
            <pc:docMk/>
            <pc:sldMk cId="4077215498" sldId="275"/>
            <ac:picMk id="39" creationId="{AAC24616-C82D-5E90-FC98-296F4EA333C7}"/>
          </ac:picMkLst>
        </pc:picChg>
        <pc:picChg chg="mod">
          <ac:chgData name="Michael Uche Nwaokolo" userId="c7e10176bb85417c" providerId="LiveId" clId="{A3C503AB-5E5B-420E-855C-07648B3851F6}" dt="2026-07-18T16:54:35.859" v="8802" actId="1076"/>
          <ac:picMkLst>
            <pc:docMk/>
            <pc:sldMk cId="4077215498" sldId="275"/>
            <ac:picMk id="40" creationId="{8A838D88-F5C0-FEA0-677A-194FBE7E1559}"/>
          </ac:picMkLst>
        </pc:picChg>
        <pc:picChg chg="del">
          <ac:chgData name="Michael Uche Nwaokolo" userId="c7e10176bb85417c" providerId="LiveId" clId="{A3C503AB-5E5B-420E-855C-07648B3851F6}" dt="2026-07-17T21:32:53.470" v="6636" actId="478"/>
          <ac:picMkLst>
            <pc:docMk/>
            <pc:sldMk cId="4077215498" sldId="275"/>
            <ac:picMk id="41" creationId="{FEECEBB6-0F26-87ED-8709-4B3E955BDBC7}"/>
          </ac:picMkLst>
        </pc:picChg>
        <pc:picChg chg="del">
          <ac:chgData name="Michael Uche Nwaokolo" userId="c7e10176bb85417c" providerId="LiveId" clId="{A3C503AB-5E5B-420E-855C-07648B3851F6}" dt="2026-07-17T21:32:34.240" v="6630" actId="478"/>
          <ac:picMkLst>
            <pc:docMk/>
            <pc:sldMk cId="4077215498" sldId="275"/>
            <ac:picMk id="43" creationId="{59B36B02-0A48-5914-C3DE-10DFECA18CAF}"/>
          </ac:picMkLst>
        </pc:picChg>
        <pc:picChg chg="mod">
          <ac:chgData name="Michael Uche Nwaokolo" userId="c7e10176bb85417c" providerId="LiveId" clId="{A3C503AB-5E5B-420E-855C-07648B3851F6}" dt="2026-07-18T16:54:44.350" v="8803" actId="1076"/>
          <ac:picMkLst>
            <pc:docMk/>
            <pc:sldMk cId="4077215498" sldId="275"/>
            <ac:picMk id="45" creationId="{20FBF8EA-749D-4F17-D2F4-CD9A93D267A9}"/>
          </ac:picMkLst>
        </pc:picChg>
        <pc:picChg chg="del mod">
          <ac:chgData name="Michael Uche Nwaokolo" userId="c7e10176bb85417c" providerId="LiveId" clId="{A3C503AB-5E5B-420E-855C-07648B3851F6}" dt="2026-07-17T21:32:50.463" v="6635" actId="478"/>
          <ac:picMkLst>
            <pc:docMk/>
            <pc:sldMk cId="4077215498" sldId="275"/>
            <ac:picMk id="47" creationId="{91FF0A10-37F7-6B54-0498-37BE5AD68548}"/>
          </ac:picMkLst>
        </pc:picChg>
        <pc:picChg chg="del">
          <ac:chgData name="Michael Uche Nwaokolo" userId="c7e10176bb85417c" providerId="LiveId" clId="{A3C503AB-5E5B-420E-855C-07648B3851F6}" dt="2026-07-17T21:32:48.014" v="6634" actId="478"/>
          <ac:picMkLst>
            <pc:docMk/>
            <pc:sldMk cId="4077215498" sldId="275"/>
            <ac:picMk id="53" creationId="{AEDBD213-93FF-3AF2-277C-FC4346CBD6B3}"/>
          </ac:picMkLst>
        </pc:picChg>
        <pc:picChg chg="del">
          <ac:chgData name="Michael Uche Nwaokolo" userId="c7e10176bb85417c" providerId="LiveId" clId="{A3C503AB-5E5B-420E-855C-07648B3851F6}" dt="2026-07-17T21:39:44.642" v="6703" actId="478"/>
          <ac:picMkLst>
            <pc:docMk/>
            <pc:sldMk cId="4077215498" sldId="275"/>
            <ac:picMk id="71" creationId="{17FEA0DB-37D4-72F7-FDB9-519E41D33DE3}"/>
          </ac:picMkLst>
        </pc:picChg>
        <pc:picChg chg="del">
          <ac:chgData name="Michael Uche Nwaokolo" userId="c7e10176bb85417c" providerId="LiveId" clId="{A3C503AB-5E5B-420E-855C-07648B3851F6}" dt="2026-07-17T21:59:13.813" v="7035" actId="478"/>
          <ac:picMkLst>
            <pc:docMk/>
            <pc:sldMk cId="4077215498" sldId="275"/>
            <ac:picMk id="73" creationId="{B18BB780-5086-6CE9-A1A7-7A3ECEF36316}"/>
          </ac:picMkLst>
        </pc:picChg>
        <pc:picChg chg="del mod">
          <ac:chgData name="Michael Uche Nwaokolo" userId="c7e10176bb85417c" providerId="LiveId" clId="{A3C503AB-5E5B-420E-855C-07648B3851F6}" dt="2026-07-17T22:25:00.295" v="7045" actId="478"/>
          <ac:picMkLst>
            <pc:docMk/>
            <pc:sldMk cId="4077215498" sldId="275"/>
            <ac:picMk id="74" creationId="{2D2718F0-AA43-ECB8-C767-0790C31168AB}"/>
          </ac:picMkLst>
        </pc:picChg>
        <pc:picChg chg="add mod modCrop">
          <ac:chgData name="Michael Uche Nwaokolo" userId="c7e10176bb85417c" providerId="LiveId" clId="{A3C503AB-5E5B-420E-855C-07648B3851F6}" dt="2026-07-17T21:55:48.040" v="6927" actId="164"/>
          <ac:picMkLst>
            <pc:docMk/>
            <pc:sldMk cId="4077215498" sldId="275"/>
            <ac:picMk id="79" creationId="{BBEE8545-AFF8-9130-E67E-C042027B6DEF}"/>
          </ac:picMkLst>
        </pc:picChg>
        <pc:picChg chg="add mod modCrop">
          <ac:chgData name="Michael Uche Nwaokolo" userId="c7e10176bb85417c" providerId="LiveId" clId="{A3C503AB-5E5B-420E-855C-07648B3851F6}" dt="2026-07-17T21:55:48.040" v="6927" actId="164"/>
          <ac:picMkLst>
            <pc:docMk/>
            <pc:sldMk cId="4077215498" sldId="275"/>
            <ac:picMk id="81" creationId="{AC924DFC-9736-B80F-E247-F85303827893}"/>
          </ac:picMkLst>
        </pc:picChg>
        <pc:picChg chg="add mod modCrop">
          <ac:chgData name="Michael Uche Nwaokolo" userId="c7e10176bb85417c" providerId="LiveId" clId="{A3C503AB-5E5B-420E-855C-07648B3851F6}" dt="2026-07-17T21:52:46.487" v="6908" actId="1076"/>
          <ac:picMkLst>
            <pc:docMk/>
            <pc:sldMk cId="4077215498" sldId="275"/>
            <ac:picMk id="83" creationId="{215EA859-37F7-197C-6830-76C9EE31AAA5}"/>
          </ac:picMkLst>
        </pc:picChg>
        <pc:picChg chg="add mod modCrop">
          <ac:chgData name="Michael Uche Nwaokolo" userId="c7e10176bb85417c" providerId="LiveId" clId="{A3C503AB-5E5B-420E-855C-07648B3851F6}" dt="2026-07-17T21:55:48.040" v="6927" actId="164"/>
          <ac:picMkLst>
            <pc:docMk/>
            <pc:sldMk cId="4077215498" sldId="275"/>
            <ac:picMk id="85" creationId="{57244EDB-940F-7C50-8F59-FA0C74A754E3}"/>
          </ac:picMkLst>
        </pc:picChg>
        <pc:picChg chg="add mod modCrop">
          <ac:chgData name="Michael Uche Nwaokolo" userId="c7e10176bb85417c" providerId="LiveId" clId="{A3C503AB-5E5B-420E-855C-07648B3851F6}" dt="2026-07-17T21:55:48.040" v="6927" actId="164"/>
          <ac:picMkLst>
            <pc:docMk/>
            <pc:sldMk cId="4077215498" sldId="275"/>
            <ac:picMk id="87" creationId="{4FA655B4-F01F-81F7-8C8D-C7F996645139}"/>
          </ac:picMkLst>
        </pc:picChg>
      </pc:sldChg>
      <pc:sldChg chg="addSp delSp modSp add mod">
        <pc:chgData name="Michael Uche Nwaokolo" userId="c7e10176bb85417c" providerId="LiveId" clId="{A3C503AB-5E5B-420E-855C-07648B3851F6}" dt="2026-07-18T21:06:40.950" v="9415" actId="113"/>
        <pc:sldMkLst>
          <pc:docMk/>
          <pc:sldMk cId="3467979189" sldId="276"/>
        </pc:sldMkLst>
        <pc:spChg chg="mod">
          <ac:chgData name="Michael Uche Nwaokolo" userId="c7e10176bb85417c" providerId="LiveId" clId="{A3C503AB-5E5B-420E-855C-07648B3851F6}" dt="2026-07-18T13:55:49.772" v="7947" actId="1076"/>
          <ac:spMkLst>
            <pc:docMk/>
            <pc:sldMk cId="3467979189" sldId="276"/>
            <ac:spMk id="2" creationId="{65FAB568-6DF2-0BCA-C6DB-4816CA0C1CA4}"/>
          </ac:spMkLst>
        </pc:spChg>
        <pc:spChg chg="mod">
          <ac:chgData name="Michael Uche Nwaokolo" userId="c7e10176bb85417c" providerId="LiveId" clId="{A3C503AB-5E5B-420E-855C-07648B3851F6}" dt="2026-07-18T13:59:45.755" v="7966" actId="20577"/>
          <ac:spMkLst>
            <pc:docMk/>
            <pc:sldMk cId="3467979189" sldId="276"/>
            <ac:spMk id="4" creationId="{FCA33F31-3A30-8F71-627A-601E15E79435}"/>
          </ac:spMkLst>
        </pc:spChg>
        <pc:spChg chg="add del mod topLvl">
          <ac:chgData name="Michael Uche Nwaokolo" userId="c7e10176bb85417c" providerId="LiveId" clId="{A3C503AB-5E5B-420E-855C-07648B3851F6}" dt="2026-07-18T14:01:16.416" v="7971" actId="478"/>
          <ac:spMkLst>
            <pc:docMk/>
            <pc:sldMk cId="3467979189" sldId="276"/>
            <ac:spMk id="5" creationId="{97ED1740-09E2-E513-83A9-4042A10310DD}"/>
          </ac:spMkLst>
        </pc:spChg>
        <pc:spChg chg="mod">
          <ac:chgData name="Michael Uche Nwaokolo" userId="c7e10176bb85417c" providerId="LiveId" clId="{A3C503AB-5E5B-420E-855C-07648B3851F6}" dt="2026-07-18T13:55:14.807" v="7945" actId="1076"/>
          <ac:spMkLst>
            <pc:docMk/>
            <pc:sldMk cId="3467979189" sldId="276"/>
            <ac:spMk id="7" creationId="{FC482E9B-B69D-20CF-912A-B3D49097380C}"/>
          </ac:spMkLst>
        </pc:spChg>
        <pc:spChg chg="mod">
          <ac:chgData name="Michael Uche Nwaokolo" userId="c7e10176bb85417c" providerId="LiveId" clId="{A3C503AB-5E5B-420E-855C-07648B3851F6}" dt="2026-07-18T13:58:20.903" v="7959" actId="1076"/>
          <ac:spMkLst>
            <pc:docMk/>
            <pc:sldMk cId="3467979189" sldId="276"/>
            <ac:spMk id="8" creationId="{DF751D83-5473-6A78-ACC2-E060FE10DE39}"/>
          </ac:spMkLst>
        </pc:spChg>
        <pc:spChg chg="mod topLvl">
          <ac:chgData name="Michael Uche Nwaokolo" userId="c7e10176bb85417c" providerId="LiveId" clId="{A3C503AB-5E5B-420E-855C-07648B3851F6}" dt="2026-07-18T16:51:12.149" v="8786" actId="1076"/>
          <ac:spMkLst>
            <pc:docMk/>
            <pc:sldMk cId="3467979189" sldId="276"/>
            <ac:spMk id="9" creationId="{C2D4BF61-FD44-8FFA-70F4-39BF3FCD44BE}"/>
          </ac:spMkLst>
        </pc:spChg>
        <pc:spChg chg="mod ord">
          <ac:chgData name="Michael Uche Nwaokolo" userId="c7e10176bb85417c" providerId="LiveId" clId="{A3C503AB-5E5B-420E-855C-07648B3851F6}" dt="2026-07-18T17:04:22.045" v="8850" actId="1076"/>
          <ac:spMkLst>
            <pc:docMk/>
            <pc:sldMk cId="3467979189" sldId="276"/>
            <ac:spMk id="12" creationId="{9887813E-8477-05A8-8291-42CCF95FF12A}"/>
          </ac:spMkLst>
        </pc:spChg>
        <pc:spChg chg="mod">
          <ac:chgData name="Michael Uche Nwaokolo" userId="c7e10176bb85417c" providerId="LiveId" clId="{A3C503AB-5E5B-420E-855C-07648B3851F6}" dt="2026-07-18T13:54:49.465" v="7943" actId="1037"/>
          <ac:spMkLst>
            <pc:docMk/>
            <pc:sldMk cId="3467979189" sldId="276"/>
            <ac:spMk id="13" creationId="{67FDC4D2-D6D2-276A-24E8-5715E4C9C45B}"/>
          </ac:spMkLst>
        </pc:spChg>
        <pc:spChg chg="mod">
          <ac:chgData name="Michael Uche Nwaokolo" userId="c7e10176bb85417c" providerId="LiveId" clId="{A3C503AB-5E5B-420E-855C-07648B3851F6}" dt="2026-07-18T21:06:40.950" v="9415" actId="113"/>
          <ac:spMkLst>
            <pc:docMk/>
            <pc:sldMk cId="3467979189" sldId="276"/>
            <ac:spMk id="14" creationId="{5E3DEB8F-0F8B-8EC3-AE86-623489A43B0E}"/>
          </ac:spMkLst>
        </pc:spChg>
        <pc:spChg chg="mod">
          <ac:chgData name="Michael Uche Nwaokolo" userId="c7e10176bb85417c" providerId="LiveId" clId="{A3C503AB-5E5B-420E-855C-07648B3851F6}" dt="2026-07-18T13:55:28.177" v="7946" actId="14100"/>
          <ac:spMkLst>
            <pc:docMk/>
            <pc:sldMk cId="3467979189" sldId="276"/>
            <ac:spMk id="16" creationId="{58CBBBC0-F60D-3196-E3C7-B99F73DD5A47}"/>
          </ac:spMkLst>
        </pc:spChg>
        <pc:spChg chg="mod">
          <ac:chgData name="Michael Uche Nwaokolo" userId="c7e10176bb85417c" providerId="LiveId" clId="{A3C503AB-5E5B-420E-855C-07648B3851F6}" dt="2026-07-18T13:55:00.960" v="7944" actId="14100"/>
          <ac:spMkLst>
            <pc:docMk/>
            <pc:sldMk cId="3467979189" sldId="276"/>
            <ac:spMk id="18" creationId="{41E6AD9D-37EA-10F7-15E8-40876AF620E6}"/>
          </ac:spMkLst>
        </pc:spChg>
        <pc:spChg chg="add mod">
          <ac:chgData name="Michael Uche Nwaokolo" userId="c7e10176bb85417c" providerId="LiveId" clId="{A3C503AB-5E5B-420E-855C-07648B3851F6}" dt="2026-07-18T13:36:56.990" v="7747" actId="1076"/>
          <ac:spMkLst>
            <pc:docMk/>
            <pc:sldMk cId="3467979189" sldId="276"/>
            <ac:spMk id="21" creationId="{085B52DD-BD6F-38E1-E173-ABCC08556173}"/>
          </ac:spMkLst>
        </pc:spChg>
        <pc:spChg chg="mod">
          <ac:chgData name="Michael Uche Nwaokolo" userId="c7e10176bb85417c" providerId="LiveId" clId="{A3C503AB-5E5B-420E-855C-07648B3851F6}" dt="2026-07-18T13:53:15.584" v="7938" actId="14100"/>
          <ac:spMkLst>
            <pc:docMk/>
            <pc:sldMk cId="3467979189" sldId="276"/>
            <ac:spMk id="22" creationId="{97764F81-B199-999B-04CF-CD1C4E088E1D}"/>
          </ac:spMkLst>
        </pc:spChg>
        <pc:spChg chg="mod">
          <ac:chgData name="Michael Uche Nwaokolo" userId="c7e10176bb85417c" providerId="LiveId" clId="{A3C503AB-5E5B-420E-855C-07648B3851F6}" dt="2026-07-18T13:40:14.234" v="7763" actId="1076"/>
          <ac:spMkLst>
            <pc:docMk/>
            <pc:sldMk cId="3467979189" sldId="276"/>
            <ac:spMk id="24" creationId="{CFD67A17-9D06-6F40-FD3C-18A4D475CCB3}"/>
          </ac:spMkLst>
        </pc:spChg>
        <pc:spChg chg="mod">
          <ac:chgData name="Michael Uche Nwaokolo" userId="c7e10176bb85417c" providerId="LiveId" clId="{A3C503AB-5E5B-420E-855C-07648B3851F6}" dt="2026-07-18T21:02:47.068" v="9414" actId="20577"/>
          <ac:spMkLst>
            <pc:docMk/>
            <pc:sldMk cId="3467979189" sldId="276"/>
            <ac:spMk id="25" creationId="{2F591BB3-A69F-E98E-603F-00800CE5C4EC}"/>
          </ac:spMkLst>
        </pc:spChg>
        <pc:spChg chg="del">
          <ac:chgData name="Michael Uche Nwaokolo" userId="c7e10176bb85417c" providerId="LiveId" clId="{A3C503AB-5E5B-420E-855C-07648B3851F6}" dt="2026-07-18T13:28:51.743" v="7633" actId="478"/>
          <ac:spMkLst>
            <pc:docMk/>
            <pc:sldMk cId="3467979189" sldId="276"/>
            <ac:spMk id="26" creationId="{9D2994D9-CFCF-C39A-4EA7-9121FE8BD45B}"/>
          </ac:spMkLst>
        </pc:spChg>
        <pc:spChg chg="add mod">
          <ac:chgData name="Michael Uche Nwaokolo" userId="c7e10176bb85417c" providerId="LiveId" clId="{A3C503AB-5E5B-420E-855C-07648B3851F6}" dt="2026-07-18T13:23:55.734" v="7615" actId="164"/>
          <ac:spMkLst>
            <pc:docMk/>
            <pc:sldMk cId="3467979189" sldId="276"/>
            <ac:spMk id="28" creationId="{F825E706-061B-A6A8-5B1B-261F6F737302}"/>
          </ac:spMkLst>
        </pc:spChg>
        <pc:spChg chg="mod">
          <ac:chgData name="Michael Uche Nwaokolo" userId="c7e10176bb85417c" providerId="LiveId" clId="{A3C503AB-5E5B-420E-855C-07648B3851F6}" dt="2026-07-18T13:42:56.645" v="7786" actId="1076"/>
          <ac:spMkLst>
            <pc:docMk/>
            <pc:sldMk cId="3467979189" sldId="276"/>
            <ac:spMk id="30" creationId="{BD9C5B97-B5D2-C7E5-EAE2-EC6A6CDDBFAD}"/>
          </ac:spMkLst>
        </pc:spChg>
        <pc:spChg chg="del">
          <ac:chgData name="Michael Uche Nwaokolo" userId="c7e10176bb85417c" providerId="LiveId" clId="{A3C503AB-5E5B-420E-855C-07648B3851F6}" dt="2026-07-18T13:28:57.414" v="7635" actId="478"/>
          <ac:spMkLst>
            <pc:docMk/>
            <pc:sldMk cId="3467979189" sldId="276"/>
            <ac:spMk id="32" creationId="{06096326-A068-1FB1-0616-18AEB914BE5A}"/>
          </ac:spMkLst>
        </pc:spChg>
        <pc:spChg chg="del">
          <ac:chgData name="Michael Uche Nwaokolo" userId="c7e10176bb85417c" providerId="LiveId" clId="{A3C503AB-5E5B-420E-855C-07648B3851F6}" dt="2026-07-18T14:03:20.100" v="8107" actId="478"/>
          <ac:spMkLst>
            <pc:docMk/>
            <pc:sldMk cId="3467979189" sldId="276"/>
            <ac:spMk id="33" creationId="{4DB64C02-A1AA-780B-5010-0FD0AD3CA021}"/>
          </ac:spMkLst>
        </pc:spChg>
        <pc:spChg chg="mod">
          <ac:chgData name="Michael Uche Nwaokolo" userId="c7e10176bb85417c" providerId="LiveId" clId="{A3C503AB-5E5B-420E-855C-07648B3851F6}" dt="2026-07-18T16:49:38.713" v="8778" actId="1076"/>
          <ac:spMkLst>
            <pc:docMk/>
            <pc:sldMk cId="3467979189" sldId="276"/>
            <ac:spMk id="34" creationId="{D42A713C-05A2-9F10-1EBE-E7B452805F9F}"/>
          </ac:spMkLst>
        </pc:spChg>
        <pc:spChg chg="mod">
          <ac:chgData name="Michael Uche Nwaokolo" userId="c7e10176bb85417c" providerId="LiveId" clId="{A3C503AB-5E5B-420E-855C-07648B3851F6}" dt="2026-07-18T13:40:37.142" v="7764" actId="1076"/>
          <ac:spMkLst>
            <pc:docMk/>
            <pc:sldMk cId="3467979189" sldId="276"/>
            <ac:spMk id="35" creationId="{133565E1-C789-CE19-E375-44E3339205FF}"/>
          </ac:spMkLst>
        </pc:spChg>
        <pc:spChg chg="add mod">
          <ac:chgData name="Michael Uche Nwaokolo" userId="c7e10176bb85417c" providerId="LiveId" clId="{A3C503AB-5E5B-420E-855C-07648B3851F6}" dt="2026-07-18T13:59:56.436" v="7968" actId="14100"/>
          <ac:spMkLst>
            <pc:docMk/>
            <pc:sldMk cId="3467979189" sldId="276"/>
            <ac:spMk id="38" creationId="{C3CBDF67-801B-ABBB-B8A3-50C56DEFD05D}"/>
          </ac:spMkLst>
        </pc:spChg>
        <pc:spChg chg="add mod">
          <ac:chgData name="Michael Uche Nwaokolo" userId="c7e10176bb85417c" providerId="LiveId" clId="{A3C503AB-5E5B-420E-855C-07648B3851F6}" dt="2026-07-18T13:59:50.004" v="7967" actId="14100"/>
          <ac:spMkLst>
            <pc:docMk/>
            <pc:sldMk cId="3467979189" sldId="276"/>
            <ac:spMk id="39" creationId="{DFAE11D7-C878-3C99-971B-C8E79BBEEF5C}"/>
          </ac:spMkLst>
        </pc:spChg>
        <pc:spChg chg="add mod">
          <ac:chgData name="Michael Uche Nwaokolo" userId="c7e10176bb85417c" providerId="LiveId" clId="{A3C503AB-5E5B-420E-855C-07648B3851F6}" dt="2026-07-18T13:46:40.734" v="7808" actId="1076"/>
          <ac:spMkLst>
            <pc:docMk/>
            <pc:sldMk cId="3467979189" sldId="276"/>
            <ac:spMk id="42" creationId="{11DEBF52-36F0-3BA5-43E1-CE3E31E16645}"/>
          </ac:spMkLst>
        </pc:spChg>
        <pc:spChg chg="mod">
          <ac:chgData name="Michael Uche Nwaokolo" userId="c7e10176bb85417c" providerId="LiveId" clId="{A3C503AB-5E5B-420E-855C-07648B3851F6}" dt="2026-07-18T13:37:19.502" v="7750" actId="1076"/>
          <ac:spMkLst>
            <pc:docMk/>
            <pc:sldMk cId="3467979189" sldId="276"/>
            <ac:spMk id="44" creationId="{3FF3F8C1-D811-3151-7A1A-805771F258C3}"/>
          </ac:spMkLst>
        </pc:spChg>
        <pc:spChg chg="mod">
          <ac:chgData name="Michael Uche Nwaokolo" userId="c7e10176bb85417c" providerId="LiveId" clId="{A3C503AB-5E5B-420E-855C-07648B3851F6}" dt="2026-07-18T13:02:31.636" v="7063" actId="20577"/>
          <ac:spMkLst>
            <pc:docMk/>
            <pc:sldMk cId="3467979189" sldId="276"/>
            <ac:spMk id="46" creationId="{61DCAEE5-0DDE-F241-E345-171EF2F18F1E}"/>
          </ac:spMkLst>
        </pc:spChg>
        <pc:spChg chg="mod">
          <ac:chgData name="Michael Uche Nwaokolo" userId="c7e10176bb85417c" providerId="LiveId" clId="{A3C503AB-5E5B-420E-855C-07648B3851F6}" dt="2026-07-18T13:37:08.449" v="7749" actId="1076"/>
          <ac:spMkLst>
            <pc:docMk/>
            <pc:sldMk cId="3467979189" sldId="276"/>
            <ac:spMk id="49" creationId="{10B707EF-BA96-CD12-B3DD-B147E89D0051}"/>
          </ac:spMkLst>
        </pc:spChg>
        <pc:spChg chg="del">
          <ac:chgData name="Michael Uche Nwaokolo" userId="c7e10176bb85417c" providerId="LiveId" clId="{A3C503AB-5E5B-420E-855C-07648B3851F6}" dt="2026-07-18T13:28:54.286" v="7634" actId="478"/>
          <ac:spMkLst>
            <pc:docMk/>
            <pc:sldMk cId="3467979189" sldId="276"/>
            <ac:spMk id="51" creationId="{D4C1813A-21DD-1297-8793-DC43E30CA3C4}"/>
          </ac:spMkLst>
        </pc:spChg>
        <pc:spChg chg="mod">
          <ac:chgData name="Michael Uche Nwaokolo" userId="c7e10176bb85417c" providerId="LiveId" clId="{A3C503AB-5E5B-420E-855C-07648B3851F6}" dt="2026-07-18T13:24:48.579" v="7620" actId="164"/>
          <ac:spMkLst>
            <pc:docMk/>
            <pc:sldMk cId="3467979189" sldId="276"/>
            <ac:spMk id="52" creationId="{FE863B6E-A4C7-CC52-0542-00A624B5298E}"/>
          </ac:spMkLst>
        </pc:spChg>
        <pc:spChg chg="mod">
          <ac:chgData name="Michael Uche Nwaokolo" userId="c7e10176bb85417c" providerId="LiveId" clId="{A3C503AB-5E5B-420E-855C-07648B3851F6}" dt="2026-07-18T13:59:28.206" v="7965" actId="1076"/>
          <ac:spMkLst>
            <pc:docMk/>
            <pc:sldMk cId="3467979189" sldId="276"/>
            <ac:spMk id="54" creationId="{647D51BA-0CFE-32FD-1160-00F230DDE1D5}"/>
          </ac:spMkLst>
        </pc:spChg>
        <pc:spChg chg="mod">
          <ac:chgData name="Michael Uche Nwaokolo" userId="c7e10176bb85417c" providerId="LiveId" clId="{A3C503AB-5E5B-420E-855C-07648B3851F6}" dt="2026-07-18T13:58:01.173" v="7957" actId="1076"/>
          <ac:spMkLst>
            <pc:docMk/>
            <pc:sldMk cId="3467979189" sldId="276"/>
            <ac:spMk id="57" creationId="{0F01914B-CC8F-7CDA-7048-D49A2BD033C9}"/>
          </ac:spMkLst>
        </pc:spChg>
        <pc:spChg chg="del mod">
          <ac:chgData name="Michael Uche Nwaokolo" userId="c7e10176bb85417c" providerId="LiveId" clId="{A3C503AB-5E5B-420E-855C-07648B3851F6}" dt="2026-07-18T13:38:22.803" v="7755" actId="478"/>
          <ac:spMkLst>
            <pc:docMk/>
            <pc:sldMk cId="3467979189" sldId="276"/>
            <ac:spMk id="61" creationId="{DBDFE10F-6253-D602-00CA-A24A301449FE}"/>
          </ac:spMkLst>
        </pc:spChg>
        <pc:spChg chg="add mod">
          <ac:chgData name="Michael Uche Nwaokolo" userId="c7e10176bb85417c" providerId="LiveId" clId="{A3C503AB-5E5B-420E-855C-07648B3851F6}" dt="2026-07-18T16:50:12.471" v="8781" actId="1076"/>
          <ac:spMkLst>
            <pc:docMk/>
            <pc:sldMk cId="3467979189" sldId="276"/>
            <ac:spMk id="64" creationId="{17D08C24-1395-9DEB-686D-ED36B7F94C27}"/>
          </ac:spMkLst>
        </pc:spChg>
        <pc:spChg chg="add mod">
          <ac:chgData name="Michael Uche Nwaokolo" userId="c7e10176bb85417c" providerId="LiveId" clId="{A3C503AB-5E5B-420E-855C-07648B3851F6}" dt="2026-07-18T16:50:12.471" v="8781" actId="1076"/>
          <ac:spMkLst>
            <pc:docMk/>
            <pc:sldMk cId="3467979189" sldId="276"/>
            <ac:spMk id="68" creationId="{739C82AF-BC12-3B71-577E-DC44D99637C8}"/>
          </ac:spMkLst>
        </pc:spChg>
        <pc:grpChg chg="mod">
          <ac:chgData name="Michael Uche Nwaokolo" userId="c7e10176bb85417c" providerId="LiveId" clId="{A3C503AB-5E5B-420E-855C-07648B3851F6}" dt="2026-07-18T16:49:47.931" v="8779" actId="1076"/>
          <ac:grpSpMkLst>
            <pc:docMk/>
            <pc:sldMk cId="3467979189" sldId="276"/>
            <ac:grpSpMk id="3" creationId="{27DCB9EE-2179-7FCA-B4FF-8691044EA44C}"/>
          </ac:grpSpMkLst>
        </pc:grpChg>
        <pc:grpChg chg="mod">
          <ac:chgData name="Michael Uche Nwaokolo" userId="c7e10176bb85417c" providerId="LiveId" clId="{A3C503AB-5E5B-420E-855C-07648B3851F6}" dt="2026-07-18T16:51:46.657" v="8789" actId="1076"/>
          <ac:grpSpMkLst>
            <pc:docMk/>
            <pc:sldMk cId="3467979189" sldId="276"/>
            <ac:grpSpMk id="6" creationId="{C3934E54-EF38-1276-B5B1-44A46D227236}"/>
          </ac:grpSpMkLst>
        </pc:grpChg>
        <pc:grpChg chg="add del mod">
          <ac:chgData name="Michael Uche Nwaokolo" userId="c7e10176bb85417c" providerId="LiveId" clId="{A3C503AB-5E5B-420E-855C-07648B3851F6}" dt="2026-07-18T14:01:16.416" v="7971" actId="478"/>
          <ac:grpSpMkLst>
            <pc:docMk/>
            <pc:sldMk cId="3467979189" sldId="276"/>
            <ac:grpSpMk id="10" creationId="{13C25DDB-C460-D791-B69F-FB249BE06F8C}"/>
          </ac:grpSpMkLst>
        </pc:grpChg>
        <pc:grpChg chg="add mod">
          <ac:chgData name="Michael Uche Nwaokolo" userId="c7e10176bb85417c" providerId="LiveId" clId="{A3C503AB-5E5B-420E-855C-07648B3851F6}" dt="2026-07-18T13:40:14.234" v="7763" actId="1076"/>
          <ac:grpSpMkLst>
            <pc:docMk/>
            <pc:sldMk cId="3467979189" sldId="276"/>
            <ac:grpSpMk id="31" creationId="{4DB2216F-B8E5-EF26-0231-399B7A32CCDD}"/>
          </ac:grpSpMkLst>
        </pc:grpChg>
        <pc:grpChg chg="add mod">
          <ac:chgData name="Michael Uche Nwaokolo" userId="c7e10176bb85417c" providerId="LiveId" clId="{A3C503AB-5E5B-420E-855C-07648B3851F6}" dt="2026-07-18T13:42:56.645" v="7786" actId="1076"/>
          <ac:grpSpMkLst>
            <pc:docMk/>
            <pc:sldMk cId="3467979189" sldId="276"/>
            <ac:grpSpMk id="36" creationId="{2FEBE25C-5FE3-FE17-8222-76821CC51C61}"/>
          </ac:grpSpMkLst>
        </pc:grpChg>
        <pc:grpChg chg="add mod">
          <ac:chgData name="Michael Uche Nwaokolo" userId="c7e10176bb85417c" providerId="LiveId" clId="{A3C503AB-5E5B-420E-855C-07648B3851F6}" dt="2026-07-18T13:38:43.544" v="7756" actId="1076"/>
          <ac:grpSpMkLst>
            <pc:docMk/>
            <pc:sldMk cId="3467979189" sldId="276"/>
            <ac:grpSpMk id="37" creationId="{10B38105-000E-DC37-D32D-39299DCF23A0}"/>
          </ac:grpSpMkLst>
        </pc:grpChg>
        <pc:grpChg chg="mod">
          <ac:chgData name="Michael Uche Nwaokolo" userId="c7e10176bb85417c" providerId="LiveId" clId="{A3C503AB-5E5B-420E-855C-07648B3851F6}" dt="2026-07-18T16:51:04.469" v="8785" actId="1076"/>
          <ac:grpSpMkLst>
            <pc:docMk/>
            <pc:sldMk cId="3467979189" sldId="276"/>
            <ac:grpSpMk id="59" creationId="{E5F14CE4-DF9B-E1D0-4736-7D119B6BA8BB}"/>
          </ac:grpSpMkLst>
        </pc:grpChg>
        <pc:grpChg chg="mod">
          <ac:chgData name="Michael Uche Nwaokolo" userId="c7e10176bb85417c" providerId="LiveId" clId="{A3C503AB-5E5B-420E-855C-07648B3851F6}" dt="2026-07-18T16:51:19.731" v="8787" actId="1076"/>
          <ac:grpSpMkLst>
            <pc:docMk/>
            <pc:sldMk cId="3467979189" sldId="276"/>
            <ac:grpSpMk id="63" creationId="{5BC7E95C-B911-4C7E-8322-5327757A2B26}"/>
          </ac:grpSpMkLst>
        </pc:grpChg>
        <pc:grpChg chg="add del">
          <ac:chgData name="Michael Uche Nwaokolo" userId="c7e10176bb85417c" providerId="LiveId" clId="{A3C503AB-5E5B-420E-855C-07648B3851F6}" dt="2026-07-18T13:30:13.865" v="7641" actId="478"/>
          <ac:grpSpMkLst>
            <pc:docMk/>
            <pc:sldMk cId="3467979189" sldId="276"/>
            <ac:grpSpMk id="88" creationId="{C72B11AD-C8EA-2047-F426-A20AA14835D9}"/>
          </ac:grpSpMkLst>
        </pc:grpChg>
        <pc:picChg chg="add del">
          <ac:chgData name="Michael Uche Nwaokolo" userId="c7e10176bb85417c" providerId="LiveId" clId="{A3C503AB-5E5B-420E-855C-07648B3851F6}" dt="2026-07-18T13:20:48.930" v="7608" actId="478"/>
          <ac:picMkLst>
            <pc:docMk/>
            <pc:sldMk cId="3467979189" sldId="276"/>
            <ac:picMk id="20" creationId="{C25B0232-7934-4421-68AE-9590065D0754}"/>
          </ac:picMkLst>
        </pc:picChg>
        <pc:picChg chg="mod">
          <ac:chgData name="Michael Uche Nwaokolo" userId="c7e10176bb85417c" providerId="LiveId" clId="{A3C503AB-5E5B-420E-855C-07648B3851F6}" dt="2026-07-18T13:24:48.579" v="7620" actId="164"/>
          <ac:picMkLst>
            <pc:docMk/>
            <pc:sldMk cId="3467979189" sldId="276"/>
            <ac:picMk id="40" creationId="{9BFD5BF3-3302-3D56-2902-0B9E3841909B}"/>
          </ac:picMkLst>
        </pc:picChg>
        <pc:picChg chg="del">
          <ac:chgData name="Michael Uche Nwaokolo" userId="c7e10176bb85417c" providerId="LiveId" clId="{A3C503AB-5E5B-420E-855C-07648B3851F6}" dt="2026-07-18T13:16:33.554" v="7585" actId="478"/>
          <ac:picMkLst>
            <pc:docMk/>
            <pc:sldMk cId="3467979189" sldId="276"/>
            <ac:picMk id="45" creationId="{C45A011A-017E-D3ED-716F-BD98BA92A174}"/>
          </ac:picMkLst>
        </pc:picChg>
        <pc:picChg chg="add del mod modCrop">
          <ac:chgData name="Michael Uche Nwaokolo" userId="c7e10176bb85417c" providerId="LiveId" clId="{A3C503AB-5E5B-420E-855C-07648B3851F6}" dt="2026-07-18T14:26:41.293" v="8129" actId="478"/>
          <ac:picMkLst>
            <pc:docMk/>
            <pc:sldMk cId="3467979189" sldId="276"/>
            <ac:picMk id="47" creationId="{0549367D-FEE2-F677-AFBC-F3739F5D7081}"/>
          </ac:picMkLst>
        </pc:picChg>
        <pc:picChg chg="mod">
          <ac:chgData name="Michael Uche Nwaokolo" userId="c7e10176bb85417c" providerId="LiveId" clId="{A3C503AB-5E5B-420E-855C-07648B3851F6}" dt="2026-07-18T14:06:02.872" v="8124" actId="1076"/>
          <ac:picMkLst>
            <pc:docMk/>
            <pc:sldMk cId="3467979189" sldId="276"/>
            <ac:picMk id="50" creationId="{54195837-A1E4-FC49-BBF9-CA2D7AF420FE}"/>
          </ac:picMkLst>
        </pc:picChg>
        <pc:picChg chg="add del mod">
          <ac:chgData name="Michael Uche Nwaokolo" userId="c7e10176bb85417c" providerId="LiveId" clId="{A3C503AB-5E5B-420E-855C-07648B3851F6}" dt="2026-07-18T14:26:56.474" v="8134" actId="22"/>
          <ac:picMkLst>
            <pc:docMk/>
            <pc:sldMk cId="3467979189" sldId="276"/>
            <ac:picMk id="53" creationId="{04E6A2ED-B9A5-ACF2-85B5-20E27CA04A29}"/>
          </ac:picMkLst>
        </pc:picChg>
        <pc:picChg chg="add mod">
          <ac:chgData name="Michael Uche Nwaokolo" userId="c7e10176bb85417c" providerId="LiveId" clId="{A3C503AB-5E5B-420E-855C-07648B3851F6}" dt="2026-07-18T16:50:12.471" v="8781" actId="1076"/>
          <ac:picMkLst>
            <pc:docMk/>
            <pc:sldMk cId="3467979189" sldId="276"/>
            <ac:picMk id="55" creationId="{D6A2E4EC-9DFE-B1C1-6F49-A5238F3962BD}"/>
          </ac:picMkLst>
        </pc:picChg>
        <pc:picChg chg="add">
          <ac:chgData name="Michael Uche Nwaokolo" userId="c7e10176bb85417c" providerId="LiveId" clId="{A3C503AB-5E5B-420E-855C-07648B3851F6}" dt="2026-07-18T14:27:41.888" v="8141"/>
          <ac:picMkLst>
            <pc:docMk/>
            <pc:sldMk cId="3467979189" sldId="276"/>
            <ac:picMk id="56" creationId="{525D7432-A2E9-5096-04B2-35E0DFE0ED10}"/>
          </ac:picMkLst>
        </pc:picChg>
      </pc:sldChg>
      <pc:sldChg chg="addSp delSp modSp add mod ord">
        <pc:chgData name="Michael Uche Nwaokolo" userId="c7e10176bb85417c" providerId="LiveId" clId="{A3C503AB-5E5B-420E-855C-07648B3851F6}" dt="2026-07-18T21:29:56.944" v="9461" actId="20577"/>
        <pc:sldMkLst>
          <pc:docMk/>
          <pc:sldMk cId="2051772627" sldId="277"/>
        </pc:sldMkLst>
        <pc:spChg chg="del">
          <ac:chgData name="Michael Uche Nwaokolo" userId="c7e10176bb85417c" providerId="LiveId" clId="{A3C503AB-5E5B-420E-855C-07648B3851F6}" dt="2026-07-18T15:32:13.064" v="8435" actId="478"/>
          <ac:spMkLst>
            <pc:docMk/>
            <pc:sldMk cId="2051772627" sldId="277"/>
            <ac:spMk id="2" creationId="{F907B9D0-6FD8-8C83-A4DD-4C9DE690A534}"/>
          </ac:spMkLst>
        </pc:spChg>
        <pc:spChg chg="mod">
          <ac:chgData name="Michael Uche Nwaokolo" userId="c7e10176bb85417c" providerId="LiveId" clId="{A3C503AB-5E5B-420E-855C-07648B3851F6}" dt="2026-07-18T16:13:58.044" v="8666" actId="122"/>
          <ac:spMkLst>
            <pc:docMk/>
            <pc:sldMk cId="2051772627" sldId="277"/>
            <ac:spMk id="4" creationId="{6D1A8050-61EE-AC03-38F5-896BA8B2A1F6}"/>
          </ac:spMkLst>
        </pc:spChg>
        <pc:spChg chg="del">
          <ac:chgData name="Michael Uche Nwaokolo" userId="c7e10176bb85417c" providerId="LiveId" clId="{A3C503AB-5E5B-420E-855C-07648B3851F6}" dt="2026-07-18T15:32:13.064" v="8435" actId="478"/>
          <ac:spMkLst>
            <pc:docMk/>
            <pc:sldMk cId="2051772627" sldId="277"/>
            <ac:spMk id="7" creationId="{B7B5174D-F019-3F4C-A95C-5521C99DB8D9}"/>
          </ac:spMkLst>
        </pc:spChg>
        <pc:spChg chg="del">
          <ac:chgData name="Michael Uche Nwaokolo" userId="c7e10176bb85417c" providerId="LiveId" clId="{A3C503AB-5E5B-420E-855C-07648B3851F6}" dt="2026-07-18T15:32:13.064" v="8435" actId="478"/>
          <ac:spMkLst>
            <pc:docMk/>
            <pc:sldMk cId="2051772627" sldId="277"/>
            <ac:spMk id="8" creationId="{34246FBF-B850-B4FC-D79A-9BACD34AADAB}"/>
          </ac:spMkLst>
        </pc:spChg>
        <pc:spChg chg="mod">
          <ac:chgData name="Michael Uche Nwaokolo" userId="c7e10176bb85417c" providerId="LiveId" clId="{A3C503AB-5E5B-420E-855C-07648B3851F6}" dt="2026-07-18T15:44:53.328" v="8531" actId="1076"/>
          <ac:spMkLst>
            <pc:docMk/>
            <pc:sldMk cId="2051772627" sldId="277"/>
            <ac:spMk id="9" creationId="{C74EF9CE-4F7F-9953-64DB-B68D70A5C37B}"/>
          </ac:spMkLst>
        </pc:spChg>
        <pc:spChg chg="del">
          <ac:chgData name="Michael Uche Nwaokolo" userId="c7e10176bb85417c" providerId="LiveId" clId="{A3C503AB-5E5B-420E-855C-07648B3851F6}" dt="2026-07-18T17:35:13.640" v="8923" actId="478"/>
          <ac:spMkLst>
            <pc:docMk/>
            <pc:sldMk cId="2051772627" sldId="277"/>
            <ac:spMk id="11" creationId="{FB104EAA-F27B-C00D-73F3-EF792BDB407A}"/>
          </ac:spMkLst>
        </pc:spChg>
        <pc:spChg chg="mod ord">
          <ac:chgData name="Michael Uche Nwaokolo" userId="c7e10176bb85417c" providerId="LiveId" clId="{A3C503AB-5E5B-420E-855C-07648B3851F6}" dt="2026-07-18T17:04:34.222" v="8851" actId="1037"/>
          <ac:spMkLst>
            <pc:docMk/>
            <pc:sldMk cId="2051772627" sldId="277"/>
            <ac:spMk id="12" creationId="{1E3DEADC-9F90-A4B0-C088-DBEB2E9FA455}"/>
          </ac:spMkLst>
        </pc:spChg>
        <pc:spChg chg="del">
          <ac:chgData name="Michael Uche Nwaokolo" userId="c7e10176bb85417c" providerId="LiveId" clId="{A3C503AB-5E5B-420E-855C-07648B3851F6}" dt="2026-07-18T15:32:21.690" v="8438" actId="478"/>
          <ac:spMkLst>
            <pc:docMk/>
            <pc:sldMk cId="2051772627" sldId="277"/>
            <ac:spMk id="13" creationId="{3E779EF6-7C5F-B55B-0287-7B28EECED327}"/>
          </ac:spMkLst>
        </pc:spChg>
        <pc:spChg chg="del">
          <ac:chgData name="Michael Uche Nwaokolo" userId="c7e10176bb85417c" providerId="LiveId" clId="{A3C503AB-5E5B-420E-855C-07648B3851F6}" dt="2026-07-18T15:32:13.064" v="8435" actId="478"/>
          <ac:spMkLst>
            <pc:docMk/>
            <pc:sldMk cId="2051772627" sldId="277"/>
            <ac:spMk id="14" creationId="{96145492-97F5-10DE-EA5F-382B4AE37CA0}"/>
          </ac:spMkLst>
        </pc:spChg>
        <pc:spChg chg="del">
          <ac:chgData name="Michael Uche Nwaokolo" userId="c7e10176bb85417c" providerId="LiveId" clId="{A3C503AB-5E5B-420E-855C-07648B3851F6}" dt="2026-07-18T15:32:17.700" v="8437" actId="478"/>
          <ac:spMkLst>
            <pc:docMk/>
            <pc:sldMk cId="2051772627" sldId="277"/>
            <ac:spMk id="22" creationId="{0B2AB4BA-F694-B92B-2FE5-0E091497045D}"/>
          </ac:spMkLst>
        </pc:spChg>
        <pc:spChg chg="mod">
          <ac:chgData name="Michael Uche Nwaokolo" userId="c7e10176bb85417c" providerId="LiveId" clId="{A3C503AB-5E5B-420E-855C-07648B3851F6}" dt="2026-07-18T21:21:35.249" v="9433" actId="20577"/>
          <ac:spMkLst>
            <pc:docMk/>
            <pc:sldMk cId="2051772627" sldId="277"/>
            <ac:spMk id="25" creationId="{09D466A8-4CD1-E533-5F8E-03C129177BD0}"/>
          </ac:spMkLst>
        </pc:spChg>
        <pc:spChg chg="del">
          <ac:chgData name="Michael Uche Nwaokolo" userId="c7e10176bb85417c" providerId="LiveId" clId="{A3C503AB-5E5B-420E-855C-07648B3851F6}" dt="2026-07-18T15:32:13.064" v="8435" actId="478"/>
          <ac:spMkLst>
            <pc:docMk/>
            <pc:sldMk cId="2051772627" sldId="277"/>
            <ac:spMk id="26" creationId="{22697E1C-BF36-EDDC-7143-739F7D3C8CEF}"/>
          </ac:spMkLst>
        </pc:spChg>
        <pc:spChg chg="mod">
          <ac:chgData name="Michael Uche Nwaokolo" userId="c7e10176bb85417c" providerId="LiveId" clId="{A3C503AB-5E5B-420E-855C-07648B3851F6}" dt="2026-07-18T15:34:47.755" v="8504" actId="20577"/>
          <ac:spMkLst>
            <pc:docMk/>
            <pc:sldMk cId="2051772627" sldId="277"/>
            <ac:spMk id="27" creationId="{167EB214-BA59-9EB2-6F2E-3BBC1C83407B}"/>
          </ac:spMkLst>
        </pc:spChg>
        <pc:spChg chg="add mod">
          <ac:chgData name="Michael Uche Nwaokolo" userId="c7e10176bb85417c" providerId="LiveId" clId="{A3C503AB-5E5B-420E-855C-07648B3851F6}" dt="2026-07-18T21:29:56.944" v="9461" actId="20577"/>
          <ac:spMkLst>
            <pc:docMk/>
            <pc:sldMk cId="2051772627" sldId="277"/>
            <ac:spMk id="28" creationId="{B9E20E0B-B604-068F-5B80-770A25307B6F}"/>
          </ac:spMkLst>
        </pc:spChg>
        <pc:spChg chg="del">
          <ac:chgData name="Michael Uche Nwaokolo" userId="c7e10176bb85417c" providerId="LiveId" clId="{A3C503AB-5E5B-420E-855C-07648B3851F6}" dt="2026-07-18T15:32:13.064" v="8435" actId="478"/>
          <ac:spMkLst>
            <pc:docMk/>
            <pc:sldMk cId="2051772627" sldId="277"/>
            <ac:spMk id="30" creationId="{81878E48-B8FA-218D-ED66-4007EAD1E9C1}"/>
          </ac:spMkLst>
        </pc:spChg>
        <pc:spChg chg="add del mod">
          <ac:chgData name="Michael Uche Nwaokolo" userId="c7e10176bb85417c" providerId="LiveId" clId="{A3C503AB-5E5B-420E-855C-07648B3851F6}" dt="2026-07-18T21:23:42.250" v="9447" actId="478"/>
          <ac:spMkLst>
            <pc:docMk/>
            <pc:sldMk cId="2051772627" sldId="277"/>
            <ac:spMk id="31" creationId="{7ED51A02-6A5B-1E63-4E66-50316F4B5EE9}"/>
          </ac:spMkLst>
        </pc:spChg>
        <pc:spChg chg="mod">
          <ac:chgData name="Michael Uche Nwaokolo" userId="c7e10176bb85417c" providerId="LiveId" clId="{A3C503AB-5E5B-420E-855C-07648B3851F6}" dt="2026-07-18T15:47:51.918" v="8614" actId="1076"/>
          <ac:spMkLst>
            <pc:docMk/>
            <pc:sldMk cId="2051772627" sldId="277"/>
            <ac:spMk id="33" creationId="{5C68BC48-0391-9F8A-2CCB-E1A83B9E4569}"/>
          </ac:spMkLst>
        </pc:spChg>
        <pc:spChg chg="mod">
          <ac:chgData name="Michael Uche Nwaokolo" userId="c7e10176bb85417c" providerId="LiveId" clId="{A3C503AB-5E5B-420E-855C-07648B3851F6}" dt="2026-07-18T17:34:10.427" v="8919" actId="1076"/>
          <ac:spMkLst>
            <pc:docMk/>
            <pc:sldMk cId="2051772627" sldId="277"/>
            <ac:spMk id="34" creationId="{D5342956-7CCB-EC6A-02C5-DECB4DCC15FB}"/>
          </ac:spMkLst>
        </pc:spChg>
        <pc:spChg chg="del">
          <ac:chgData name="Michael Uche Nwaokolo" userId="c7e10176bb85417c" providerId="LiveId" clId="{A3C503AB-5E5B-420E-855C-07648B3851F6}" dt="2026-07-18T15:32:15.814" v="8436" actId="478"/>
          <ac:spMkLst>
            <pc:docMk/>
            <pc:sldMk cId="2051772627" sldId="277"/>
            <ac:spMk id="35" creationId="{89D98C27-674D-0D0E-25F1-E7AB43D6B5FE}"/>
          </ac:spMkLst>
        </pc:spChg>
        <pc:spChg chg="del">
          <ac:chgData name="Michael Uche Nwaokolo" userId="c7e10176bb85417c" providerId="LiveId" clId="{A3C503AB-5E5B-420E-855C-07648B3851F6}" dt="2026-07-18T15:32:13.064" v="8435" actId="478"/>
          <ac:spMkLst>
            <pc:docMk/>
            <pc:sldMk cId="2051772627" sldId="277"/>
            <ac:spMk id="44" creationId="{167BCBEF-78B8-F74E-1754-9AB02B12D9FC}"/>
          </ac:spMkLst>
        </pc:spChg>
        <pc:spChg chg="mod">
          <ac:chgData name="Michael Uche Nwaokolo" userId="c7e10176bb85417c" providerId="LiveId" clId="{A3C503AB-5E5B-420E-855C-07648B3851F6}" dt="2026-07-18T16:13:58.044" v="8666" actId="122"/>
          <ac:spMkLst>
            <pc:docMk/>
            <pc:sldMk cId="2051772627" sldId="277"/>
            <ac:spMk id="46" creationId="{4ED1322A-2EDE-2E39-D670-665DC45B35C0}"/>
          </ac:spMkLst>
        </pc:spChg>
        <pc:spChg chg="del">
          <ac:chgData name="Michael Uche Nwaokolo" userId="c7e10176bb85417c" providerId="LiveId" clId="{A3C503AB-5E5B-420E-855C-07648B3851F6}" dt="2026-07-18T15:32:13.064" v="8435" actId="478"/>
          <ac:spMkLst>
            <pc:docMk/>
            <pc:sldMk cId="2051772627" sldId="277"/>
            <ac:spMk id="52" creationId="{C48155E4-BEA9-BFDD-FAAE-1551478C32D3}"/>
          </ac:spMkLst>
        </pc:spChg>
        <pc:spChg chg="del">
          <ac:chgData name="Michael Uche Nwaokolo" userId="c7e10176bb85417c" providerId="LiveId" clId="{A3C503AB-5E5B-420E-855C-07648B3851F6}" dt="2026-07-18T15:32:13.064" v="8435" actId="478"/>
          <ac:spMkLst>
            <pc:docMk/>
            <pc:sldMk cId="2051772627" sldId="277"/>
            <ac:spMk id="54" creationId="{AED8873D-22E9-1613-C26E-0AC08AA82A76}"/>
          </ac:spMkLst>
        </pc:spChg>
        <pc:spChg chg="del">
          <ac:chgData name="Michael Uche Nwaokolo" userId="c7e10176bb85417c" providerId="LiveId" clId="{A3C503AB-5E5B-420E-855C-07648B3851F6}" dt="2026-07-18T15:32:13.064" v="8435" actId="478"/>
          <ac:spMkLst>
            <pc:docMk/>
            <pc:sldMk cId="2051772627" sldId="277"/>
            <ac:spMk id="57" creationId="{E22D2DB0-97F5-4F5A-656D-D6297D745ED0}"/>
          </ac:spMkLst>
        </pc:spChg>
        <pc:grpChg chg="del">
          <ac:chgData name="Michael Uche Nwaokolo" userId="c7e10176bb85417c" providerId="LiveId" clId="{A3C503AB-5E5B-420E-855C-07648B3851F6}" dt="2026-07-18T15:35:40.162" v="8511" actId="478"/>
          <ac:grpSpMkLst>
            <pc:docMk/>
            <pc:sldMk cId="2051772627" sldId="277"/>
            <ac:grpSpMk id="3" creationId="{61839B6C-42F8-B301-2B2B-5D6C0E3E7E89}"/>
          </ac:grpSpMkLst>
        </pc:grpChg>
        <pc:grpChg chg="mod">
          <ac:chgData name="Michael Uche Nwaokolo" userId="c7e10176bb85417c" providerId="LiveId" clId="{A3C503AB-5E5B-420E-855C-07648B3851F6}" dt="2026-07-18T17:16:39.158" v="8897" actId="1076"/>
          <ac:grpSpMkLst>
            <pc:docMk/>
            <pc:sldMk cId="2051772627" sldId="277"/>
            <ac:grpSpMk id="6" creationId="{9D6768BF-E692-031B-8170-942DAD57E073}"/>
          </ac:grpSpMkLst>
        </pc:grpChg>
        <pc:grpChg chg="mod">
          <ac:chgData name="Michael Uche Nwaokolo" userId="c7e10176bb85417c" providerId="LiveId" clId="{A3C503AB-5E5B-420E-855C-07648B3851F6}" dt="2026-07-18T15:47:43.102" v="8613" actId="1076"/>
          <ac:grpSpMkLst>
            <pc:docMk/>
            <pc:sldMk cId="2051772627" sldId="277"/>
            <ac:grpSpMk id="59" creationId="{97490C52-8B68-35BD-84D4-F0F758D9C516}"/>
          </ac:grpSpMkLst>
        </pc:grpChg>
        <pc:grpChg chg="mod">
          <ac:chgData name="Michael Uche Nwaokolo" userId="c7e10176bb85417c" providerId="LiveId" clId="{A3C503AB-5E5B-420E-855C-07648B3851F6}" dt="2026-07-18T21:21:43.072" v="9434" actId="1076"/>
          <ac:grpSpMkLst>
            <pc:docMk/>
            <pc:sldMk cId="2051772627" sldId="277"/>
            <ac:grpSpMk id="63" creationId="{1A5CEFEE-B08B-DC78-3C2F-7A954885B9E8}"/>
          </ac:grpSpMkLst>
        </pc:grpChg>
        <pc:picChg chg="add del mod">
          <ac:chgData name="Michael Uche Nwaokolo" userId="c7e10176bb85417c" providerId="LiveId" clId="{A3C503AB-5E5B-420E-855C-07648B3851F6}" dt="2026-07-18T15:35:54.404" v="8512" actId="478"/>
          <ac:picMkLst>
            <pc:docMk/>
            <pc:sldMk cId="2051772627" sldId="277"/>
            <ac:picMk id="10" creationId="{32E36F1D-67DD-5121-9A64-37243D500BFF}"/>
          </ac:picMkLst>
        </pc:picChg>
        <pc:picChg chg="add mod">
          <ac:chgData name="Michael Uche Nwaokolo" userId="c7e10176bb85417c" providerId="LiveId" clId="{A3C503AB-5E5B-420E-855C-07648B3851F6}" dt="2026-07-18T16:22:03.568" v="8703" actId="1076"/>
          <ac:picMkLst>
            <pc:docMk/>
            <pc:sldMk cId="2051772627" sldId="277"/>
            <ac:picMk id="21" creationId="{C20C7629-2151-DC88-DEA5-40993D2A9560}"/>
          </ac:picMkLst>
        </pc:picChg>
        <pc:picChg chg="mod">
          <ac:chgData name="Michael Uche Nwaokolo" userId="c7e10176bb85417c" providerId="LiveId" clId="{A3C503AB-5E5B-420E-855C-07648B3851F6}" dt="2026-07-18T15:35:34.155" v="8510" actId="1076"/>
          <ac:picMkLst>
            <pc:docMk/>
            <pc:sldMk cId="2051772627" sldId="277"/>
            <ac:picMk id="50" creationId="{3EAF7245-08B0-9146-7CBC-BCDF3358D790}"/>
          </ac:picMkLst>
        </pc:picChg>
        <pc:picChg chg="mod">
          <ac:chgData name="Michael Uche Nwaokolo" userId="c7e10176bb85417c" providerId="LiveId" clId="{A3C503AB-5E5B-420E-855C-07648B3851F6}" dt="2026-07-18T21:21:28.470" v="9417"/>
          <ac:picMkLst>
            <pc:docMk/>
            <pc:sldMk cId="2051772627" sldId="277"/>
            <ac:picMk id="62" creationId="{1A19F29E-4830-5F6E-A767-B485FE29718F}"/>
          </ac:picMkLst>
        </pc:picChg>
      </pc:sldChg>
      <pc:sldChg chg="addSp delSp modSp add del mod ord">
        <pc:chgData name="Michael Uche Nwaokolo" userId="c7e10176bb85417c" providerId="LiveId" clId="{A3C503AB-5E5B-420E-855C-07648B3851F6}" dt="2026-07-18T13:30:08.067" v="7640" actId="47"/>
        <pc:sldMkLst>
          <pc:docMk/>
          <pc:sldMk cId="3191859948" sldId="277"/>
        </pc:sldMkLst>
        <pc:spChg chg="mod">
          <ac:chgData name="Michael Uche Nwaokolo" userId="c7e10176bb85417c" providerId="LiveId" clId="{A3C503AB-5E5B-420E-855C-07648B3851F6}" dt="2026-07-18T13:24:20.191" v="7618"/>
          <ac:spMkLst>
            <pc:docMk/>
            <pc:sldMk cId="3191859948" sldId="277"/>
            <ac:spMk id="6" creationId="{420349EF-D33E-6D3C-4EC2-1EAEACA1BA6C}"/>
          </ac:spMkLst>
        </pc:spChg>
        <pc:spChg chg="mod">
          <ac:chgData name="Michael Uche Nwaokolo" userId="c7e10176bb85417c" providerId="LiveId" clId="{A3C503AB-5E5B-420E-855C-07648B3851F6}" dt="2026-07-18T13:24:20.191" v="7618"/>
          <ac:spMkLst>
            <pc:docMk/>
            <pc:sldMk cId="3191859948" sldId="277"/>
            <ac:spMk id="7" creationId="{83E96488-6AC0-63A1-8EA6-2ECA17030651}"/>
          </ac:spMkLst>
        </pc:spChg>
        <pc:spChg chg="mod">
          <ac:chgData name="Michael Uche Nwaokolo" userId="c7e10176bb85417c" providerId="LiveId" clId="{A3C503AB-5E5B-420E-855C-07648B3851F6}" dt="2026-07-18T13:25:14.753" v="7626" actId="1076"/>
          <ac:spMkLst>
            <pc:docMk/>
            <pc:sldMk cId="3191859948" sldId="277"/>
            <ac:spMk id="9" creationId="{A4EB554E-94E2-A5A3-A0B2-4755DE1792A5}"/>
          </ac:spMkLst>
        </pc:spChg>
        <pc:spChg chg="mod">
          <ac:chgData name="Michael Uche Nwaokolo" userId="c7e10176bb85417c" providerId="LiveId" clId="{A3C503AB-5E5B-420E-855C-07648B3851F6}" dt="2026-07-18T13:25:45.075" v="7629"/>
          <ac:spMkLst>
            <pc:docMk/>
            <pc:sldMk cId="3191859948" sldId="277"/>
            <ac:spMk id="14" creationId="{5535BFD0-5057-720A-47F5-A89058610014}"/>
          </ac:spMkLst>
        </pc:spChg>
        <pc:spChg chg="mod">
          <ac:chgData name="Michael Uche Nwaokolo" userId="c7e10176bb85417c" providerId="LiveId" clId="{A3C503AB-5E5B-420E-855C-07648B3851F6}" dt="2026-07-18T13:25:45.075" v="7629"/>
          <ac:spMkLst>
            <pc:docMk/>
            <pc:sldMk cId="3191859948" sldId="277"/>
            <ac:spMk id="16" creationId="{62DA2512-7DF3-F485-DF99-DE090A648F11}"/>
          </ac:spMkLst>
        </pc:spChg>
        <pc:spChg chg="del">
          <ac:chgData name="Michael Uche Nwaokolo" userId="c7e10176bb85417c" providerId="LiveId" clId="{A3C503AB-5E5B-420E-855C-07648B3851F6}" dt="2026-07-18T13:25:08.382" v="7624" actId="478"/>
          <ac:spMkLst>
            <pc:docMk/>
            <pc:sldMk cId="3191859948" sldId="277"/>
            <ac:spMk id="74" creationId="{0FB1C495-4949-821D-AFF7-EA1706C7DAB1}"/>
          </ac:spMkLst>
        </pc:spChg>
        <pc:spChg chg="del">
          <ac:chgData name="Michael Uche Nwaokolo" userId="c7e10176bb85417c" providerId="LiveId" clId="{A3C503AB-5E5B-420E-855C-07648B3851F6}" dt="2026-07-18T13:24:08.321" v="7616" actId="478"/>
          <ac:spMkLst>
            <pc:docMk/>
            <pc:sldMk cId="3191859948" sldId="277"/>
            <ac:spMk id="76" creationId="{B08BEBDF-1BFD-AD74-DA8F-E04DCF4678E2}"/>
          </ac:spMkLst>
        </pc:spChg>
        <pc:spChg chg="del">
          <ac:chgData name="Michael Uche Nwaokolo" userId="c7e10176bb85417c" providerId="LiveId" clId="{A3C503AB-5E5B-420E-855C-07648B3851F6}" dt="2026-07-18T13:25:51.487" v="7630" actId="478"/>
          <ac:spMkLst>
            <pc:docMk/>
            <pc:sldMk cId="3191859948" sldId="277"/>
            <ac:spMk id="78" creationId="{9C8A0DE8-6050-D73D-F443-859121BF4685}"/>
          </ac:spMkLst>
        </pc:spChg>
        <pc:spChg chg="del mod">
          <ac:chgData name="Michael Uche Nwaokolo" userId="c7e10176bb85417c" providerId="LiveId" clId="{A3C503AB-5E5B-420E-855C-07648B3851F6}" dt="2026-07-18T13:25:04.570" v="7623" actId="478"/>
          <ac:spMkLst>
            <pc:docMk/>
            <pc:sldMk cId="3191859948" sldId="277"/>
            <ac:spMk id="88" creationId="{364BD6A5-4D63-9674-B5F8-FAC36956C5D1}"/>
          </ac:spMkLst>
        </pc:spChg>
        <pc:grpChg chg="add mod">
          <ac:chgData name="Michael Uche Nwaokolo" userId="c7e10176bb85417c" providerId="LiveId" clId="{A3C503AB-5E5B-420E-855C-07648B3851F6}" dt="2026-07-18T13:24:24.556" v="7619" actId="1076"/>
          <ac:grpSpMkLst>
            <pc:docMk/>
            <pc:sldMk cId="3191859948" sldId="277"/>
            <ac:grpSpMk id="4" creationId="{EC220C6E-0092-30FE-E60C-811255D82D66}"/>
          </ac:grpSpMkLst>
        </pc:grpChg>
        <pc:grpChg chg="add mod">
          <ac:chgData name="Michael Uche Nwaokolo" userId="c7e10176bb85417c" providerId="LiveId" clId="{A3C503AB-5E5B-420E-855C-07648B3851F6}" dt="2026-07-18T13:25:23.022" v="7627" actId="1076"/>
          <ac:grpSpMkLst>
            <pc:docMk/>
            <pc:sldMk cId="3191859948" sldId="277"/>
            <ac:grpSpMk id="8" creationId="{6452B0D4-7686-2366-68E3-C077C2D10A24}"/>
          </ac:grpSpMkLst>
        </pc:grpChg>
        <pc:grpChg chg="add mod">
          <ac:chgData name="Michael Uche Nwaokolo" userId="c7e10176bb85417c" providerId="LiveId" clId="{A3C503AB-5E5B-420E-855C-07648B3851F6}" dt="2026-07-18T13:26:36.340" v="7632" actId="1076"/>
          <ac:grpSpMkLst>
            <pc:docMk/>
            <pc:sldMk cId="3191859948" sldId="277"/>
            <ac:grpSpMk id="13" creationId="{9F44FA84-0EB8-5D23-05B5-78C503061535}"/>
          </ac:grpSpMkLst>
        </pc:grpChg>
        <pc:grpChg chg="del">
          <ac:chgData name="Michael Uche Nwaokolo" userId="c7e10176bb85417c" providerId="LiveId" clId="{A3C503AB-5E5B-420E-855C-07648B3851F6}" dt="2026-07-18T13:24:08.321" v="7616" actId="478"/>
          <ac:grpSpMkLst>
            <pc:docMk/>
            <pc:sldMk cId="3191859948" sldId="277"/>
            <ac:grpSpMk id="100" creationId="{1DC34845-37DA-A08C-1756-E4529831E80F}"/>
          </ac:grpSpMkLst>
        </pc:grpChg>
        <pc:grpChg chg="del">
          <ac:chgData name="Michael Uche Nwaokolo" userId="c7e10176bb85417c" providerId="LiveId" clId="{A3C503AB-5E5B-420E-855C-07648B3851F6}" dt="2026-07-18T13:25:04.570" v="7623" actId="478"/>
          <ac:grpSpMkLst>
            <pc:docMk/>
            <pc:sldMk cId="3191859948" sldId="277"/>
            <ac:grpSpMk id="102" creationId="{D92A472D-8AEA-AA5B-71C4-95D92D897C7C}"/>
          </ac:grpSpMkLst>
        </pc:grpChg>
        <pc:grpChg chg="del">
          <ac:chgData name="Michael Uche Nwaokolo" userId="c7e10176bb85417c" providerId="LiveId" clId="{A3C503AB-5E5B-420E-855C-07648B3851F6}" dt="2026-07-18T13:25:51.487" v="7630" actId="478"/>
          <ac:grpSpMkLst>
            <pc:docMk/>
            <pc:sldMk cId="3191859948" sldId="277"/>
            <ac:grpSpMk id="116" creationId="{27AB622A-3AE1-2FF3-CE26-931B0B20ED7B}"/>
          </ac:grpSpMkLst>
        </pc:grpChg>
        <pc:picChg chg="mod">
          <ac:chgData name="Michael Uche Nwaokolo" userId="c7e10176bb85417c" providerId="LiveId" clId="{A3C503AB-5E5B-420E-855C-07648B3851F6}" dt="2026-07-18T13:24:57.033" v="7621"/>
          <ac:picMkLst>
            <pc:docMk/>
            <pc:sldMk cId="3191859948" sldId="277"/>
            <ac:picMk id="10" creationId="{785E8DDE-EEB1-80D1-4AAE-DCFD318AF5D1}"/>
          </ac:picMkLst>
        </pc:picChg>
        <pc:picChg chg="del">
          <ac:chgData name="Michael Uche Nwaokolo" userId="c7e10176bb85417c" providerId="LiveId" clId="{A3C503AB-5E5B-420E-855C-07648B3851F6}" dt="2026-07-18T13:24:18.526" v="7617" actId="478"/>
          <ac:picMkLst>
            <pc:docMk/>
            <pc:sldMk cId="3191859948" sldId="277"/>
            <ac:picMk id="81" creationId="{50FFA3E0-6C9C-D813-F07A-CBC381BCE27E}"/>
          </ac:picMkLst>
        </pc:picChg>
        <pc:picChg chg="del">
          <ac:chgData name="Michael Uche Nwaokolo" userId="c7e10176bb85417c" providerId="LiveId" clId="{A3C503AB-5E5B-420E-855C-07648B3851F6}" dt="2026-07-18T13:26:22.940" v="7631" actId="478"/>
          <ac:picMkLst>
            <pc:docMk/>
            <pc:sldMk cId="3191859948" sldId="277"/>
            <ac:picMk id="83" creationId="{6FD4CD9A-D50F-6A5C-A370-D3A18BA8B39B}"/>
          </ac:picMkLst>
        </pc:picChg>
      </pc:sldChg>
      <pc:sldChg chg="addSp delSp modSp add mod">
        <pc:chgData name="Michael Uche Nwaokolo" userId="c7e10176bb85417c" providerId="LiveId" clId="{A3C503AB-5E5B-420E-855C-07648B3851F6}" dt="2026-07-18T21:57:39.073" v="9887" actId="478"/>
        <pc:sldMkLst>
          <pc:docMk/>
          <pc:sldMk cId="1487241861" sldId="278"/>
        </pc:sldMkLst>
        <pc:spChg chg="add del mod">
          <ac:chgData name="Michael Uche Nwaokolo" userId="c7e10176bb85417c" providerId="LiveId" clId="{A3C503AB-5E5B-420E-855C-07648B3851F6}" dt="2026-07-18T21:44:51.132" v="9848" actId="478"/>
          <ac:spMkLst>
            <pc:docMk/>
            <pc:sldMk cId="1487241861" sldId="278"/>
            <ac:spMk id="2" creationId="{6DE97DC9-CE57-C218-6831-C6C4C1068DEF}"/>
          </ac:spMkLst>
        </pc:spChg>
        <pc:spChg chg="add del mod">
          <ac:chgData name="Michael Uche Nwaokolo" userId="c7e10176bb85417c" providerId="LiveId" clId="{A3C503AB-5E5B-420E-855C-07648B3851F6}" dt="2026-07-18T21:57:35.844" v="9886" actId="478"/>
          <ac:spMkLst>
            <pc:docMk/>
            <pc:sldMk cId="1487241861" sldId="278"/>
            <ac:spMk id="3" creationId="{B90C4D34-3278-3EA6-45FA-7BDDFFE63E40}"/>
          </ac:spMkLst>
        </pc:spChg>
        <pc:spChg chg="del topLvl">
          <ac:chgData name="Michael Uche Nwaokolo" userId="c7e10176bb85417c" providerId="LiveId" clId="{A3C503AB-5E5B-420E-855C-07648B3851F6}" dt="2026-07-18T17:19:10.898" v="8908" actId="478"/>
          <ac:spMkLst>
            <pc:docMk/>
            <pc:sldMk cId="1487241861" sldId="278"/>
            <ac:spMk id="4" creationId="{157456BB-3CD0-4584-8F19-41D80994A674}"/>
          </ac:spMkLst>
        </pc:spChg>
        <pc:spChg chg="add del mod">
          <ac:chgData name="Michael Uche Nwaokolo" userId="c7e10176bb85417c" providerId="LiveId" clId="{A3C503AB-5E5B-420E-855C-07648B3851F6}" dt="2026-07-18T21:57:39.073" v="9887" actId="478"/>
          <ac:spMkLst>
            <pc:docMk/>
            <pc:sldMk cId="1487241861" sldId="278"/>
            <ac:spMk id="4" creationId="{7313312F-5CF5-A366-1250-9DC25285A018}"/>
          </ac:spMkLst>
        </pc:spChg>
        <pc:spChg chg="add del mod">
          <ac:chgData name="Michael Uche Nwaokolo" userId="c7e10176bb85417c" providerId="LiveId" clId="{A3C503AB-5E5B-420E-855C-07648B3851F6}" dt="2026-07-18T21:50:34.992" v="9874" actId="478"/>
          <ac:spMkLst>
            <pc:docMk/>
            <pc:sldMk cId="1487241861" sldId="278"/>
            <ac:spMk id="5" creationId="{410C166C-F556-B624-744C-B41D20A232D1}"/>
          </ac:spMkLst>
        </pc:spChg>
        <pc:spChg chg="del">
          <ac:chgData name="Michael Uche Nwaokolo" userId="c7e10176bb85417c" providerId="LiveId" clId="{A3C503AB-5E5B-420E-855C-07648B3851F6}" dt="2026-07-18T17:19:18.452" v="8909" actId="478"/>
          <ac:spMkLst>
            <pc:docMk/>
            <pc:sldMk cId="1487241861" sldId="278"/>
            <ac:spMk id="9" creationId="{03F48DDF-B5EF-7979-6E80-F0ED8CB3902B}"/>
          </ac:spMkLst>
        </pc:spChg>
        <pc:spChg chg="mod">
          <ac:chgData name="Michael Uche Nwaokolo" userId="c7e10176bb85417c" providerId="LiveId" clId="{A3C503AB-5E5B-420E-855C-07648B3851F6}" dt="2026-07-18T17:20:23.353" v="8911" actId="14100"/>
          <ac:spMkLst>
            <pc:docMk/>
            <pc:sldMk cId="1487241861" sldId="278"/>
            <ac:spMk id="12" creationId="{3F9679EC-3F24-932C-F394-A6A35DA72F86}"/>
          </ac:spMkLst>
        </pc:spChg>
        <pc:spChg chg="del">
          <ac:chgData name="Michael Uche Nwaokolo" userId="c7e10176bb85417c" providerId="LiveId" clId="{A3C503AB-5E5B-420E-855C-07648B3851F6}" dt="2026-07-18T17:19:23.562" v="8910" actId="478"/>
          <ac:spMkLst>
            <pc:docMk/>
            <pc:sldMk cId="1487241861" sldId="278"/>
            <ac:spMk id="28" creationId="{20213ACB-DF52-ACC7-AFA6-0BC4A44EE418}"/>
          </ac:spMkLst>
        </pc:spChg>
        <pc:spChg chg="del">
          <ac:chgData name="Michael Uche Nwaokolo" userId="c7e10176bb85417c" providerId="LiveId" clId="{A3C503AB-5E5B-420E-855C-07648B3851F6}" dt="2026-07-18T17:19:18.452" v="8909" actId="478"/>
          <ac:spMkLst>
            <pc:docMk/>
            <pc:sldMk cId="1487241861" sldId="278"/>
            <ac:spMk id="31" creationId="{9EA6B501-FF0B-63C1-5162-96EF3BC2B013}"/>
          </ac:spMkLst>
        </pc:spChg>
        <pc:spChg chg="del">
          <ac:chgData name="Michael Uche Nwaokolo" userId="c7e10176bb85417c" providerId="LiveId" clId="{A3C503AB-5E5B-420E-855C-07648B3851F6}" dt="2026-07-18T17:19:18.452" v="8909" actId="478"/>
          <ac:spMkLst>
            <pc:docMk/>
            <pc:sldMk cId="1487241861" sldId="278"/>
            <ac:spMk id="33" creationId="{7D1703D4-4D2F-A47A-6104-E77F26B7448A}"/>
          </ac:spMkLst>
        </pc:spChg>
        <pc:spChg chg="del">
          <ac:chgData name="Michael Uche Nwaokolo" userId="c7e10176bb85417c" providerId="LiveId" clId="{A3C503AB-5E5B-420E-855C-07648B3851F6}" dt="2026-07-18T17:19:18.452" v="8909" actId="478"/>
          <ac:spMkLst>
            <pc:docMk/>
            <pc:sldMk cId="1487241861" sldId="278"/>
            <ac:spMk id="34" creationId="{1737F98A-1C01-7ABF-92FF-0C7F73CB1B29}"/>
          </ac:spMkLst>
        </pc:spChg>
        <pc:spChg chg="mod topLvl">
          <ac:chgData name="Michael Uche Nwaokolo" userId="c7e10176bb85417c" providerId="LiveId" clId="{A3C503AB-5E5B-420E-855C-07648B3851F6}" dt="2026-07-18T21:42:26.314" v="9836" actId="20577"/>
          <ac:spMkLst>
            <pc:docMk/>
            <pc:sldMk cId="1487241861" sldId="278"/>
            <ac:spMk id="46" creationId="{8B92DE30-1F26-08FA-978C-7153E371EA45}"/>
          </ac:spMkLst>
        </pc:spChg>
        <pc:grpChg chg="del">
          <ac:chgData name="Michael Uche Nwaokolo" userId="c7e10176bb85417c" providerId="LiveId" clId="{A3C503AB-5E5B-420E-855C-07648B3851F6}" dt="2026-07-18T17:19:10.898" v="8908" actId="478"/>
          <ac:grpSpMkLst>
            <pc:docMk/>
            <pc:sldMk cId="1487241861" sldId="278"/>
            <ac:grpSpMk id="6" creationId="{3C0E8453-2F79-299F-4DC5-9029D5745256}"/>
          </ac:grpSpMkLst>
        </pc:grpChg>
        <pc:grpChg chg="del">
          <ac:chgData name="Michael Uche Nwaokolo" userId="c7e10176bb85417c" providerId="LiveId" clId="{A3C503AB-5E5B-420E-855C-07648B3851F6}" dt="2026-07-18T17:19:18.452" v="8909" actId="478"/>
          <ac:grpSpMkLst>
            <pc:docMk/>
            <pc:sldMk cId="1487241861" sldId="278"/>
            <ac:grpSpMk id="59" creationId="{ACCD6140-561D-9195-C8AA-4A9AB75855C2}"/>
          </ac:grpSpMkLst>
        </pc:grpChg>
        <pc:grpChg chg="del">
          <ac:chgData name="Michael Uche Nwaokolo" userId="c7e10176bb85417c" providerId="LiveId" clId="{A3C503AB-5E5B-420E-855C-07648B3851F6}" dt="2026-07-18T17:19:18.452" v="8909" actId="478"/>
          <ac:grpSpMkLst>
            <pc:docMk/>
            <pc:sldMk cId="1487241861" sldId="278"/>
            <ac:grpSpMk id="63" creationId="{4352B566-88AB-4A97-84D0-F1826284FE0D}"/>
          </ac:grpSpMkLst>
        </pc:grpChg>
        <pc:picChg chg="del">
          <ac:chgData name="Michael Uche Nwaokolo" userId="c7e10176bb85417c" providerId="LiveId" clId="{A3C503AB-5E5B-420E-855C-07648B3851F6}" dt="2026-07-18T17:19:18.452" v="8909" actId="478"/>
          <ac:picMkLst>
            <pc:docMk/>
            <pc:sldMk cId="1487241861" sldId="278"/>
            <ac:picMk id="21" creationId="{E8C0DEF4-8BB0-9815-024A-04296B768CA0}"/>
          </ac:picMkLst>
        </pc:picChg>
        <pc:cxnChg chg="add mod">
          <ac:chgData name="Michael Uche Nwaokolo" userId="c7e10176bb85417c" providerId="LiveId" clId="{A3C503AB-5E5B-420E-855C-07648B3851F6}" dt="2026-07-18T21:52:36.269" v="9882" actId="14100"/>
          <ac:cxnSpMkLst>
            <pc:docMk/>
            <pc:sldMk cId="1487241861" sldId="278"/>
            <ac:cxnSpMk id="7" creationId="{4B0DB7B8-E86E-5C1A-76D8-B05ACD038749}"/>
          </ac:cxnSpMkLst>
        </pc:cxnChg>
      </pc:sldChg>
      <pc:sldMasterChg chg="setBg modSldLayout">
        <pc:chgData name="Michael Uche Nwaokolo" userId="c7e10176bb85417c" providerId="LiveId" clId="{A3C503AB-5E5B-420E-855C-07648B3851F6}" dt="2026-07-16T17:03:31.056" v="4"/>
        <pc:sldMasterMkLst>
          <pc:docMk/>
          <pc:sldMasterMk cId="2231114801" sldId="2147483648"/>
        </pc:sldMasterMkLst>
        <pc:sldLayoutChg chg="setBg">
          <pc:chgData name="Michael Uche Nwaokolo" userId="c7e10176bb85417c" providerId="LiveId" clId="{A3C503AB-5E5B-420E-855C-07648B3851F6}" dt="2026-07-16T17:03:31.056" v="4"/>
          <pc:sldLayoutMkLst>
            <pc:docMk/>
            <pc:sldMasterMk cId="2231114801" sldId="2147483648"/>
            <pc:sldLayoutMk cId="3196113036" sldId="2147483649"/>
          </pc:sldLayoutMkLst>
        </pc:sldLayoutChg>
        <pc:sldLayoutChg chg="setBg">
          <pc:chgData name="Michael Uche Nwaokolo" userId="c7e10176bb85417c" providerId="LiveId" clId="{A3C503AB-5E5B-420E-855C-07648B3851F6}" dt="2026-07-16T17:03:31.056" v="4"/>
          <pc:sldLayoutMkLst>
            <pc:docMk/>
            <pc:sldMasterMk cId="2231114801" sldId="2147483648"/>
            <pc:sldLayoutMk cId="4196251881" sldId="2147483650"/>
          </pc:sldLayoutMkLst>
        </pc:sldLayoutChg>
        <pc:sldLayoutChg chg="setBg">
          <pc:chgData name="Michael Uche Nwaokolo" userId="c7e10176bb85417c" providerId="LiveId" clId="{A3C503AB-5E5B-420E-855C-07648B3851F6}" dt="2026-07-16T17:03:31.056" v="4"/>
          <pc:sldLayoutMkLst>
            <pc:docMk/>
            <pc:sldMasterMk cId="2231114801" sldId="2147483648"/>
            <pc:sldLayoutMk cId="3874434156" sldId="2147483651"/>
          </pc:sldLayoutMkLst>
        </pc:sldLayoutChg>
        <pc:sldLayoutChg chg="setBg">
          <pc:chgData name="Michael Uche Nwaokolo" userId="c7e10176bb85417c" providerId="LiveId" clId="{A3C503AB-5E5B-420E-855C-07648B3851F6}" dt="2026-07-16T17:03:31.056" v="4"/>
          <pc:sldLayoutMkLst>
            <pc:docMk/>
            <pc:sldMasterMk cId="2231114801" sldId="2147483648"/>
            <pc:sldLayoutMk cId="3654243018" sldId="2147483652"/>
          </pc:sldLayoutMkLst>
        </pc:sldLayoutChg>
        <pc:sldLayoutChg chg="setBg">
          <pc:chgData name="Michael Uche Nwaokolo" userId="c7e10176bb85417c" providerId="LiveId" clId="{A3C503AB-5E5B-420E-855C-07648B3851F6}" dt="2026-07-16T17:03:31.056" v="4"/>
          <pc:sldLayoutMkLst>
            <pc:docMk/>
            <pc:sldMasterMk cId="2231114801" sldId="2147483648"/>
            <pc:sldLayoutMk cId="1206595999" sldId="2147483653"/>
          </pc:sldLayoutMkLst>
        </pc:sldLayoutChg>
        <pc:sldLayoutChg chg="setBg">
          <pc:chgData name="Michael Uche Nwaokolo" userId="c7e10176bb85417c" providerId="LiveId" clId="{A3C503AB-5E5B-420E-855C-07648B3851F6}" dt="2026-07-16T17:03:31.056" v="4"/>
          <pc:sldLayoutMkLst>
            <pc:docMk/>
            <pc:sldMasterMk cId="2231114801" sldId="2147483648"/>
            <pc:sldLayoutMk cId="2724599396" sldId="2147483654"/>
          </pc:sldLayoutMkLst>
        </pc:sldLayoutChg>
        <pc:sldLayoutChg chg="setBg">
          <pc:chgData name="Michael Uche Nwaokolo" userId="c7e10176bb85417c" providerId="LiveId" clId="{A3C503AB-5E5B-420E-855C-07648B3851F6}" dt="2026-07-16T17:03:31.056" v="4"/>
          <pc:sldLayoutMkLst>
            <pc:docMk/>
            <pc:sldMasterMk cId="2231114801" sldId="2147483648"/>
            <pc:sldLayoutMk cId="1509761357" sldId="2147483655"/>
          </pc:sldLayoutMkLst>
        </pc:sldLayoutChg>
        <pc:sldLayoutChg chg="setBg">
          <pc:chgData name="Michael Uche Nwaokolo" userId="c7e10176bb85417c" providerId="LiveId" clId="{A3C503AB-5E5B-420E-855C-07648B3851F6}" dt="2026-07-16T17:03:31.056" v="4"/>
          <pc:sldLayoutMkLst>
            <pc:docMk/>
            <pc:sldMasterMk cId="2231114801" sldId="2147483648"/>
            <pc:sldLayoutMk cId="3080506614" sldId="2147483656"/>
          </pc:sldLayoutMkLst>
        </pc:sldLayoutChg>
        <pc:sldLayoutChg chg="setBg">
          <pc:chgData name="Michael Uche Nwaokolo" userId="c7e10176bb85417c" providerId="LiveId" clId="{A3C503AB-5E5B-420E-855C-07648B3851F6}" dt="2026-07-16T17:03:31.056" v="4"/>
          <pc:sldLayoutMkLst>
            <pc:docMk/>
            <pc:sldMasterMk cId="2231114801" sldId="2147483648"/>
            <pc:sldLayoutMk cId="195152951" sldId="2147483657"/>
          </pc:sldLayoutMkLst>
        </pc:sldLayoutChg>
        <pc:sldLayoutChg chg="setBg">
          <pc:chgData name="Michael Uche Nwaokolo" userId="c7e10176bb85417c" providerId="LiveId" clId="{A3C503AB-5E5B-420E-855C-07648B3851F6}" dt="2026-07-16T17:03:31.056" v="4"/>
          <pc:sldLayoutMkLst>
            <pc:docMk/>
            <pc:sldMasterMk cId="2231114801" sldId="2147483648"/>
            <pc:sldLayoutMk cId="3886578475" sldId="2147483658"/>
          </pc:sldLayoutMkLst>
        </pc:sldLayoutChg>
        <pc:sldLayoutChg chg="setBg">
          <pc:chgData name="Michael Uche Nwaokolo" userId="c7e10176bb85417c" providerId="LiveId" clId="{A3C503AB-5E5B-420E-855C-07648B3851F6}" dt="2026-07-16T17:03:31.056" v="4"/>
          <pc:sldLayoutMkLst>
            <pc:docMk/>
            <pc:sldMasterMk cId="2231114801" sldId="2147483648"/>
            <pc:sldLayoutMk cId="3637659832" sldId="214748365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F4D0A-D32D-2AD7-06DF-52ED6F145E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A7FF71-34AC-734E-397C-5346E0F8BB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00C837-5028-827A-5C07-C318D1EA33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34BB8-D082-4CDB-B80E-9B0A1C155DA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02346F-DF37-C822-D482-350B30B0DC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95DF1C-6EEF-0C36-8F1B-669FD4851E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CE060-1882-4B2B-8911-05292541C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1130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DEE94-E59F-30E8-BDFC-048D4E3228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B6DC93-D8D8-9E9F-F9A2-6C42A9EF66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3AE0C2-E514-1B4B-7418-F0689C5CBC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34BB8-D082-4CDB-B80E-9B0A1C155DA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B26C8E-B843-7989-272E-33B65C833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A524BF-B507-47F4-3D84-3AB2F8F48F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CE060-1882-4B2B-8911-05292541C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251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ECE24-5FCB-BDF7-0853-610F0D97B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D68DF7-5B72-6993-39A3-6DF297701B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D8189-4C66-526F-00FB-0876F32911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34BB8-D082-4CDB-B80E-9B0A1C155DA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C648A2-9113-3DCB-9DD1-66CF02E526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141124-6E0E-3356-B798-48A8E26C89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CE060-1882-4B2B-8911-05292541C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4341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FAB24-E712-D0D7-DBC9-58A5F32FB4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439D8C-8BAE-6FA5-A64C-0037B09702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AD30F6-3771-1365-FD4E-0F0A443A8C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40AAD1-3144-3C5B-5A24-B35FD6F24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34BB8-D082-4CDB-B80E-9B0A1C155DA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C9758D-95A4-A530-EF99-F285F0514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FE0919-C831-D878-0F35-55283DBE08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CE060-1882-4B2B-8911-05292541C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243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12891-685A-E217-8088-C90566EF0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04B126-115E-2333-5010-709662450F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14F1AF-D580-0EA3-D155-0CC89038E7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4D7F05-069B-F9C6-F09C-FD7E797143B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B43C463-AAAB-524D-4282-79E2B1DE614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B52AA8-04EB-64A2-1004-8A59DB887C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34BB8-D082-4CDB-B80E-9B0A1C155DA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6CAB81-C09A-7690-4252-DFF81BD1B8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29136AF-3F90-6AEA-0C1B-EB4EBDFCC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CE060-1882-4B2B-8911-05292541C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595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F278B-C80E-B516-2CCD-25FFF976B4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1876CD-B4C0-4913-2866-9C0E47C507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34BB8-D082-4CDB-B80E-9B0A1C155DA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0BB66A-544F-878D-A367-7456824A5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2C9FCE-107E-87E7-5F59-3E9B107FAB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CE060-1882-4B2B-8911-05292541C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599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8CE2D6-1FA7-DE15-2CBC-36535000B1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34BB8-D082-4CDB-B80E-9B0A1C155DA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0FB2F8-B25C-1672-C51C-F2FBCA60A5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FE7AF9-D87D-54F1-2FE3-12CEAF1DA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CE060-1882-4B2B-8911-05292541C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7613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8E2FC-E681-1D1F-62D0-51D3C32839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9A009-F1D2-93E1-1D6E-5AEC1112F6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95A931-F314-4A02-2FC1-E78AB1CA41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C05603-579D-15BC-BBDB-D376FA2EC1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34BB8-D082-4CDB-B80E-9B0A1C155DA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449C46-1C1F-749F-8774-0CAA1A0382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F329CB-D8DE-ABCD-CCA1-1FB3FF764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CE060-1882-4B2B-8911-05292541C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05066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9923A-5EBA-5BCD-0F94-C5877D80E8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F51E24-6C82-E4BB-F65A-40420CFFEB1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CD91CF-74C7-4F45-20B5-B38FDFA3B9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B68C37-EEE2-1AE7-578D-C7E060F9F3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34BB8-D082-4CDB-B80E-9B0A1C155DA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AECD9A-AA2C-271E-CB08-50A12BDB76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A9DDF-4AAA-FDF5-02E7-370BC66893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CE060-1882-4B2B-8911-05292541C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529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FA8B9-A73E-D32E-6A07-952275CF9D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E28743-281B-B02A-73D6-0F00F59521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C5BA96-8012-78EF-0577-F432853C27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34BB8-D082-4CDB-B80E-9B0A1C155DA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4570EF-E150-47F8-DE26-719DF837C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AD1504-8B90-9091-23DB-83C4EA150D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CE060-1882-4B2B-8911-05292541C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578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62B666C-9C4F-4A73-2374-DD06813FB2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E2BB7B-FC07-E867-620F-7DD7E213B2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8FC299-4409-7FB8-39FB-DE92235274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34BB8-D082-4CDB-B80E-9B0A1C155DA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D7909C-ADAF-739F-0057-C75392BEF8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D3A148-D84D-5615-F202-2915A29D36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CE060-1882-4B2B-8911-05292541C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6598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5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4C96B7D-2C2C-7C12-5EB2-15B5AD540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C778DB-5316-BF31-D1CF-68095B1E73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18DD89-5BE5-25D9-B408-B151EC4D7C5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BD34BB8-D082-4CDB-B80E-9B0A1C155DA5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7D2D8E-5D37-F068-2D8A-B69D4EFCE3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C2CF27-942B-0CB0-93CE-1BD00269CA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2ACE060-1882-4B2B-8911-05292541C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1148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image" Target="../media/image6.svg"/><Relationship Id="rId7" Type="http://schemas.openxmlformats.org/officeDocument/2006/relationships/image" Target="../media/image9.svg"/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svg"/><Relationship Id="rId5" Type="http://schemas.openxmlformats.org/officeDocument/2006/relationships/image" Target="../media/image7.svg"/><Relationship Id="rId4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6.svg"/><Relationship Id="rId7" Type="http://schemas.openxmlformats.org/officeDocument/2006/relationships/image" Target="../media/image9.svg"/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svg"/><Relationship Id="rId5" Type="http://schemas.openxmlformats.org/officeDocument/2006/relationships/image" Target="../media/image7.svg"/><Relationship Id="rId4" Type="http://schemas.openxmlformats.org/officeDocument/2006/relationships/image" Target="../media/image4.svg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7" Type="http://schemas.openxmlformats.org/officeDocument/2006/relationships/image" Target="../media/image14.svg"/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svg"/><Relationship Id="rId5" Type="http://schemas.openxmlformats.org/officeDocument/2006/relationships/image" Target="../media/image12.svg"/><Relationship Id="rId4" Type="http://schemas.openxmlformats.org/officeDocument/2006/relationships/image" Target="../media/image4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7" Type="http://schemas.openxmlformats.org/officeDocument/2006/relationships/image" Target="../media/image17.png"/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4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svg"/><Relationship Id="rId7" Type="http://schemas.openxmlformats.org/officeDocument/2006/relationships/image" Target="../media/image21.png"/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7" Type="http://schemas.openxmlformats.org/officeDocument/2006/relationships/image" Target="../media/image23.png"/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18.png"/><Relationship Id="rId4" Type="http://schemas.openxmlformats.org/officeDocument/2006/relationships/image" Target="../media/image4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/>
          <p:cNvSpPr/>
          <p:nvPr/>
        </p:nvSpPr>
        <p:spPr>
          <a:xfrm>
            <a:off x="438151" y="495300"/>
            <a:ext cx="11315700" cy="5905500"/>
          </a:xfrm>
          <a:prstGeom prst="roundRect">
            <a:avLst/>
          </a:prstGeom>
          <a:solidFill>
            <a:srgbClr val="FFFFFF"/>
          </a:solidFill>
          <a:ln>
            <a:solidFill>
              <a:srgbClr val="E8E8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2B18A05-39BF-7DD9-A411-549066C9E5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667" t="13056" r="26667" b="24913"/>
          <a:stretch>
            <a:fillRect/>
          </a:stretch>
        </p:blipFill>
        <p:spPr>
          <a:xfrm>
            <a:off x="7859658" y="2780079"/>
            <a:ext cx="3419314" cy="303010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5447F9C-3410-910C-37CD-C69BCA31ED53}"/>
              </a:ext>
            </a:extLst>
          </p:cNvPr>
          <p:cNvSpPr txBox="1"/>
          <p:nvPr/>
        </p:nvSpPr>
        <p:spPr>
          <a:xfrm>
            <a:off x="677379" y="4095202"/>
            <a:ext cx="638937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By </a:t>
            </a:r>
            <a:r>
              <a:rPr lang="en-GB" sz="2200" b="1" dirty="0"/>
              <a:t>Michael Uche Nwaokolo</a:t>
            </a:r>
          </a:p>
          <a:p>
            <a:r>
              <a:rPr lang="en-GB" sz="2200" dirty="0"/>
              <a:t>Student Number: </a:t>
            </a:r>
          </a:p>
          <a:p>
            <a:r>
              <a:rPr lang="en-GB" sz="2200" dirty="0"/>
              <a:t>Module Name: </a:t>
            </a:r>
          </a:p>
          <a:p>
            <a:r>
              <a:rPr lang="en-GB" sz="2200" dirty="0"/>
              <a:t>Module lecturer: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392442F-B75E-A968-0BB0-16DBB2740FA3}"/>
              </a:ext>
            </a:extLst>
          </p:cNvPr>
          <p:cNvSpPr txBox="1"/>
          <p:nvPr/>
        </p:nvSpPr>
        <p:spPr>
          <a:xfrm>
            <a:off x="2940717" y="1050692"/>
            <a:ext cx="6812883" cy="1138773"/>
          </a:xfrm>
          <a:prstGeom prst="rect">
            <a:avLst/>
          </a:prstGeom>
          <a:noFill/>
          <a:ln>
            <a:solidFill>
              <a:schemeClr val="bg2">
                <a:lumMod val="25000"/>
              </a:schemeClr>
            </a:solidFill>
            <a:prstDash val="sysDot"/>
          </a:ln>
        </p:spPr>
        <p:txBody>
          <a:bodyPr wrap="square" rtlCol="0">
            <a:spAutoFit/>
          </a:bodyPr>
          <a:lstStyle/>
          <a:p>
            <a:pPr algn="ctr">
              <a:defRPr sz="2500" b="1">
                <a:solidFill>
                  <a:srgbClr val="2D2D2D"/>
                </a:solidFill>
                <a:latin typeface="Georgia"/>
              </a:defRPr>
            </a:pPr>
            <a:r>
              <a:rPr lang="en-GB" sz="3400" dirty="0">
                <a:latin typeface="Footlight MT Light" panose="0204060206030A020304" pitchFamily="18" charset="0"/>
              </a:rPr>
              <a:t>Integrating Health, Wellbeing and Sustainable Development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7BC0224-1314-6CCF-46E8-D03D31A9F1A7}"/>
              </a:ext>
            </a:extLst>
          </p:cNvPr>
          <p:cNvSpPr txBox="1"/>
          <p:nvPr/>
        </p:nvSpPr>
        <p:spPr>
          <a:xfrm>
            <a:off x="3888838" y="2189465"/>
            <a:ext cx="491663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solidFill>
                  <a:schemeClr val="bg2">
                    <a:lumMod val="25000"/>
                  </a:schemeClr>
                </a:solidFill>
                <a:latin typeface="Footlight MT Light" panose="0204060206030A020304" pitchFamily="18" charset="0"/>
              </a:rPr>
              <a:t>Creating person-centred health and social care for today and tomorrow.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ounded Rectangle 11">
            <a:extLst>
              <a:ext uri="{FF2B5EF4-FFF2-40B4-BE49-F238E27FC236}">
                <a16:creationId xmlns:a16="http://schemas.microsoft.com/office/drawing/2014/main" id="{7511BDAC-46AE-A058-5ADE-0BB32F46C62F}"/>
              </a:ext>
            </a:extLst>
          </p:cNvPr>
          <p:cNvSpPr/>
          <p:nvPr/>
        </p:nvSpPr>
        <p:spPr>
          <a:xfrm>
            <a:off x="235646" y="1061884"/>
            <a:ext cx="11838695" cy="5707626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Rounded Rectangle 5"/>
          <p:cNvSpPr/>
          <p:nvPr/>
        </p:nvSpPr>
        <p:spPr>
          <a:xfrm>
            <a:off x="942669" y="1496699"/>
            <a:ext cx="6743700" cy="2468880"/>
          </a:xfrm>
          <a:prstGeom prst="roundRect">
            <a:avLst/>
          </a:prstGeom>
          <a:solidFill>
            <a:srgbClr val="E2F5DB">
              <a:alpha val="78824"/>
            </a:srgbClr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286287" y="1792420"/>
            <a:ext cx="6606540" cy="18774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200" b="1">
                <a:solidFill>
                  <a:srgbClr val="787878"/>
                </a:solidFill>
              </a:defRPr>
            </a:pPr>
            <a:r>
              <a:rPr lang="en-GB" sz="2800" b="1" i="1" dirty="0">
                <a:latin typeface="Goudy Old Style" panose="02020502050305020303" pitchFamily="18" charset="0"/>
                <a:ea typeface="ADLaM Display" panose="020F0502020204030204" pitchFamily="2" charset="0"/>
                <a:cs typeface="ADLaM Display" panose="020F0502020204030204" pitchFamily="2" charset="0"/>
              </a:rPr>
              <a:t>"Health is created and lived by people within the settings of their everyday life; where they learn, work, play, and love.“</a:t>
            </a:r>
          </a:p>
          <a:p>
            <a:pPr>
              <a:defRPr sz="1200" b="1">
                <a:solidFill>
                  <a:srgbClr val="787878"/>
                </a:solidFill>
              </a:defRPr>
            </a:pPr>
            <a:endParaRPr lang="en-GB" sz="1600" dirty="0"/>
          </a:p>
          <a:p>
            <a:pPr>
              <a:defRPr sz="1200" b="1">
                <a:solidFill>
                  <a:srgbClr val="787878"/>
                </a:solidFill>
              </a:defRPr>
            </a:pPr>
            <a:r>
              <a:rPr lang="en-GB" sz="1600" dirty="0"/>
              <a:t>	                — Ottawa Charter for Health Promotion (1986)</a:t>
            </a:r>
            <a:endParaRPr sz="1600" i="1" dirty="0">
              <a:latin typeface="Goudy Old Style" panose="02020502050305020303" pitchFamily="18" charset="0"/>
              <a:ea typeface="ADLaM Display" panose="020F0502020204030204" pitchFamily="2" charset="0"/>
              <a:cs typeface="ADLaM Display" panose="020F0502020204030204" pitchFamily="2" charset="0"/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943361" y="4432671"/>
            <a:ext cx="6743699" cy="1499419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C04EB64D-A70E-F33E-1C0B-0F38450E16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7709225"/>
              </p:ext>
            </p:extLst>
          </p:nvPr>
        </p:nvGraphicFramePr>
        <p:xfrm>
          <a:off x="983750" y="4622914"/>
          <a:ext cx="6703310" cy="1280160"/>
        </p:xfrm>
        <a:graphic>
          <a:graphicData uri="http://schemas.openxmlformats.org/drawingml/2006/table">
            <a:tbl>
              <a:tblPr/>
              <a:tblGrid>
                <a:gridCol w="1340662">
                  <a:extLst>
                    <a:ext uri="{9D8B030D-6E8A-4147-A177-3AD203B41FA5}">
                      <a16:colId xmlns:a16="http://schemas.microsoft.com/office/drawing/2014/main" val="3212816418"/>
                    </a:ext>
                  </a:extLst>
                </a:gridCol>
                <a:gridCol w="1340662">
                  <a:extLst>
                    <a:ext uri="{9D8B030D-6E8A-4147-A177-3AD203B41FA5}">
                      <a16:colId xmlns:a16="http://schemas.microsoft.com/office/drawing/2014/main" val="1698167275"/>
                    </a:ext>
                  </a:extLst>
                </a:gridCol>
                <a:gridCol w="1340662">
                  <a:extLst>
                    <a:ext uri="{9D8B030D-6E8A-4147-A177-3AD203B41FA5}">
                      <a16:colId xmlns:a16="http://schemas.microsoft.com/office/drawing/2014/main" val="2964904351"/>
                    </a:ext>
                  </a:extLst>
                </a:gridCol>
                <a:gridCol w="1340662">
                  <a:extLst>
                    <a:ext uri="{9D8B030D-6E8A-4147-A177-3AD203B41FA5}">
                      <a16:colId xmlns:a16="http://schemas.microsoft.com/office/drawing/2014/main" val="4007910637"/>
                    </a:ext>
                  </a:extLst>
                </a:gridCol>
                <a:gridCol w="1340662">
                  <a:extLst>
                    <a:ext uri="{9D8B030D-6E8A-4147-A177-3AD203B41FA5}">
                      <a16:colId xmlns:a16="http://schemas.microsoft.com/office/drawing/2014/main" val="214678763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/>
                        <a:t>👥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/>
                        <a:t>❤️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/>
                        <a:t>🌍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/>
                        <a:t>🏥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/>
                        <a:t>🤝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5264095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/>
                        <a:t>Ageing Population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/>
                        <a:t>Long-term Conditions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/>
                        <a:t>Climate Change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/>
                        <a:t>Pressure on Services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/>
                        <a:t>Integrated Care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69121951"/>
                  </a:ext>
                </a:extLst>
              </a:tr>
            </a:tbl>
          </a:graphicData>
        </a:graphic>
      </p:graphicFrame>
      <p:sp>
        <p:nvSpPr>
          <p:cNvPr id="37" name="Rectangle 36">
            <a:extLst>
              <a:ext uri="{FF2B5EF4-FFF2-40B4-BE49-F238E27FC236}">
                <a16:creationId xmlns:a16="http://schemas.microsoft.com/office/drawing/2014/main" id="{D0E425FC-CD6A-D632-3C33-3FD46BA0DCD7}"/>
              </a:ext>
            </a:extLst>
          </p:cNvPr>
          <p:cNvSpPr/>
          <p:nvPr/>
        </p:nvSpPr>
        <p:spPr>
          <a:xfrm>
            <a:off x="9152859" y="5675150"/>
            <a:ext cx="866273" cy="45719"/>
          </a:xfrm>
          <a:prstGeom prst="rect">
            <a:avLst/>
          </a:prstGeom>
          <a:solidFill>
            <a:srgbClr val="78787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738474DB-6E12-74EA-8EDC-6970A04583FF}"/>
              </a:ext>
            </a:extLst>
          </p:cNvPr>
          <p:cNvSpPr txBox="1"/>
          <p:nvPr/>
        </p:nvSpPr>
        <p:spPr>
          <a:xfrm>
            <a:off x="8243909" y="1805201"/>
            <a:ext cx="321307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Prevention and intervention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Community-based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Health promotion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Partnership working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CCD43387-1DBE-E040-682E-D02A002D987D}"/>
              </a:ext>
            </a:extLst>
          </p:cNvPr>
          <p:cNvSpPr txBox="1"/>
          <p:nvPr/>
        </p:nvSpPr>
        <p:spPr>
          <a:xfrm>
            <a:off x="8425325" y="3998405"/>
            <a:ext cx="296969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Healthcare alone cannot improve health without addressing wider social and environmental influences.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D55CDF22-FF97-D12A-90FF-46E83B04A53E}"/>
              </a:ext>
            </a:extLst>
          </p:cNvPr>
          <p:cNvSpPr txBox="1"/>
          <p:nvPr/>
        </p:nvSpPr>
        <p:spPr>
          <a:xfrm>
            <a:off x="8476649" y="5913984"/>
            <a:ext cx="36525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What is  health, wellbeing and sustainable development?</a:t>
            </a:r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90B174E-EDE8-88DA-5FE9-202A3FFE67F9}"/>
              </a:ext>
            </a:extLst>
          </p:cNvPr>
          <p:cNvGrpSpPr/>
          <p:nvPr/>
        </p:nvGrpSpPr>
        <p:grpSpPr>
          <a:xfrm>
            <a:off x="8555971" y="5253837"/>
            <a:ext cx="2866638" cy="528318"/>
            <a:chOff x="8292390" y="5006712"/>
            <a:chExt cx="2866638" cy="528318"/>
          </a:xfrm>
        </p:grpSpPr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69D0113E-BB29-2726-6BA2-08C2E8C10A5F}"/>
                </a:ext>
              </a:extLst>
            </p:cNvPr>
            <p:cNvSpPr txBox="1"/>
            <p:nvPr/>
          </p:nvSpPr>
          <p:spPr>
            <a:xfrm>
              <a:off x="8721663" y="5006712"/>
              <a:ext cx="243736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solidFill>
                    <a:schemeClr val="bg1">
                      <a:lumMod val="5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Looking Ahead...</a:t>
              </a:r>
            </a:p>
          </p:txBody>
        </p:sp>
        <p:pic>
          <p:nvPicPr>
            <p:cNvPr id="43" name="Graphic 42" descr="Telescope outline">
              <a:extLst>
                <a:ext uri="{FF2B5EF4-FFF2-40B4-BE49-F238E27FC236}">
                  <a16:creationId xmlns:a16="http://schemas.microsoft.com/office/drawing/2014/main" id="{938A8DC4-FEDE-8024-9EE2-E84BD17CAC8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8292390" y="5043540"/>
              <a:ext cx="491490" cy="491490"/>
            </a:xfrm>
            <a:prstGeom prst="rect">
              <a:avLst/>
            </a:prstGeom>
          </p:spPr>
        </p:pic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29A265DE-86FD-D5A6-B422-6C514FD4E2FA}"/>
              </a:ext>
            </a:extLst>
          </p:cNvPr>
          <p:cNvGrpSpPr/>
          <p:nvPr/>
        </p:nvGrpSpPr>
        <p:grpSpPr>
          <a:xfrm>
            <a:off x="8405404" y="3170277"/>
            <a:ext cx="2543343" cy="622859"/>
            <a:chOff x="8183880" y="2736447"/>
            <a:chExt cx="2543343" cy="622859"/>
          </a:xfrm>
        </p:grpSpPr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56E5A1F4-B9DC-3B8B-C116-0674FA5557B7}"/>
                </a:ext>
              </a:extLst>
            </p:cNvPr>
            <p:cNvSpPr/>
            <p:nvPr/>
          </p:nvSpPr>
          <p:spPr>
            <a:xfrm>
              <a:off x="8889278" y="3313587"/>
              <a:ext cx="866273" cy="45719"/>
            </a:xfrm>
            <a:prstGeom prst="rect">
              <a:avLst/>
            </a:prstGeom>
            <a:solidFill>
              <a:srgbClr val="B8912E"/>
            </a:solidFill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844F02F1-D997-D921-054D-197756FEE6E3}"/>
                </a:ext>
              </a:extLst>
            </p:cNvPr>
            <p:cNvSpPr txBox="1"/>
            <p:nvPr/>
          </p:nvSpPr>
          <p:spPr>
            <a:xfrm>
              <a:off x="8718213" y="2893064"/>
              <a:ext cx="200901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solidFill>
                    <a:srgbClr val="E6A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Critical Insight</a:t>
              </a:r>
            </a:p>
          </p:txBody>
        </p:sp>
        <p:pic>
          <p:nvPicPr>
            <p:cNvPr id="47" name="Graphic 46" descr="Lights On outline">
              <a:extLst>
                <a:ext uri="{FF2B5EF4-FFF2-40B4-BE49-F238E27FC236}">
                  <a16:creationId xmlns:a16="http://schemas.microsoft.com/office/drawing/2014/main" id="{00959E68-B11C-5883-D28A-D94157C7D99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183880" y="2736447"/>
              <a:ext cx="600000" cy="600000"/>
            </a:xfrm>
            <a:prstGeom prst="rect">
              <a:avLst/>
            </a:prstGeom>
          </p:spPr>
        </p:pic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C2249D2D-C67A-6641-2208-498ADB608B35}"/>
              </a:ext>
            </a:extLst>
          </p:cNvPr>
          <p:cNvGrpSpPr/>
          <p:nvPr/>
        </p:nvGrpSpPr>
        <p:grpSpPr>
          <a:xfrm>
            <a:off x="8270162" y="1104727"/>
            <a:ext cx="3859005" cy="639399"/>
            <a:chOff x="8171658" y="392486"/>
            <a:chExt cx="3859005" cy="639399"/>
          </a:xfrm>
        </p:grpSpPr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6B544FFC-9E70-268A-9A3D-7A1290088C44}"/>
                </a:ext>
              </a:extLst>
            </p:cNvPr>
            <p:cNvSpPr/>
            <p:nvPr/>
          </p:nvSpPr>
          <p:spPr>
            <a:xfrm>
              <a:off x="8883875" y="882494"/>
              <a:ext cx="899108" cy="45719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779EECC6-B7A9-745C-24F0-3A9B9926A279}"/>
                </a:ext>
              </a:extLst>
            </p:cNvPr>
            <p:cNvSpPr txBox="1"/>
            <p:nvPr/>
          </p:nvSpPr>
          <p:spPr>
            <a:xfrm>
              <a:off x="8718213" y="456972"/>
              <a:ext cx="331245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solidFill>
                    <a:schemeClr val="accent5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Integration in Practice</a:t>
              </a:r>
              <a:endParaRPr lang="en-GB" dirty="0"/>
            </a:p>
          </p:txBody>
        </p:sp>
        <p:pic>
          <p:nvPicPr>
            <p:cNvPr id="51" name="Graphic 50" descr="Marker outline">
              <a:extLst>
                <a:ext uri="{FF2B5EF4-FFF2-40B4-BE49-F238E27FC236}">
                  <a16:creationId xmlns:a16="http://schemas.microsoft.com/office/drawing/2014/main" id="{57FD0252-A2BC-F568-BA0B-A2FC323E2F5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8171658" y="392486"/>
              <a:ext cx="787262" cy="639399"/>
            </a:xfrm>
            <a:prstGeom prst="rect">
              <a:avLst/>
            </a:prstGeom>
          </p:spPr>
        </p:pic>
      </p:grpSp>
      <p:grpSp>
        <p:nvGrpSpPr>
          <p:cNvPr id="55" name="Group 54">
            <a:extLst>
              <a:ext uri="{FF2B5EF4-FFF2-40B4-BE49-F238E27FC236}">
                <a16:creationId xmlns:a16="http://schemas.microsoft.com/office/drawing/2014/main" id="{5801D177-5AA9-F867-0CD3-210BDCF575F3}"/>
              </a:ext>
            </a:extLst>
          </p:cNvPr>
          <p:cNvGrpSpPr/>
          <p:nvPr/>
        </p:nvGrpSpPr>
        <p:grpSpPr>
          <a:xfrm>
            <a:off x="2480026" y="119022"/>
            <a:ext cx="7231948" cy="924630"/>
            <a:chOff x="362224" y="216183"/>
            <a:chExt cx="7231948" cy="924630"/>
          </a:xfrm>
        </p:grpSpPr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DD9B7408-7282-ED9E-673E-8E49D0AE1638}"/>
                </a:ext>
              </a:extLst>
            </p:cNvPr>
            <p:cNvSpPr txBox="1"/>
            <p:nvPr/>
          </p:nvSpPr>
          <p:spPr>
            <a:xfrm>
              <a:off x="362224" y="216183"/>
              <a:ext cx="7231948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defRPr sz="2500" b="1">
                  <a:solidFill>
                    <a:srgbClr val="2D2D2D"/>
                  </a:solidFill>
                  <a:latin typeface="Georgia"/>
                </a:defRPr>
              </a:pPr>
              <a:r>
                <a:rPr lang="en-GB" sz="3000" dirty="0">
                  <a:latin typeface="Footlight MT Light" panose="0204060206030A020304" pitchFamily="18" charset="0"/>
                </a:rPr>
                <a:t>Why Does Integration Matter?</a:t>
              </a:r>
            </a:p>
          </p:txBody>
        </p:sp>
        <p:sp>
          <p:nvSpPr>
            <p:cNvPr id="54" name="TextBox 53">
              <a:extLst>
                <a:ext uri="{FF2B5EF4-FFF2-40B4-BE49-F238E27FC236}">
                  <a16:creationId xmlns:a16="http://schemas.microsoft.com/office/drawing/2014/main" id="{37CDB28D-D847-B6AF-264E-6EB10E46605E}"/>
                </a:ext>
              </a:extLst>
            </p:cNvPr>
            <p:cNvSpPr txBox="1"/>
            <p:nvPr/>
          </p:nvSpPr>
          <p:spPr>
            <a:xfrm>
              <a:off x="722379" y="679148"/>
              <a:ext cx="68333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latin typeface="Footlight MT Light" panose="0204060206030A020304" pitchFamily="18" charset="0"/>
                </a:rPr>
                <a:t>Health is created long before people enter a hospital.</a:t>
              </a: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FB153B-F6B7-BF05-0D1B-4A6BF37F21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F678C576-DAC8-D131-AF31-9A9F74C68C65}"/>
              </a:ext>
            </a:extLst>
          </p:cNvPr>
          <p:cNvSpPr/>
          <p:nvPr/>
        </p:nvSpPr>
        <p:spPr>
          <a:xfrm>
            <a:off x="147484" y="1157211"/>
            <a:ext cx="11838695" cy="5584783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0458AE4-57FF-B1B8-DFE8-C08C06A9E898}"/>
              </a:ext>
            </a:extLst>
          </p:cNvPr>
          <p:cNvSpPr/>
          <p:nvPr/>
        </p:nvSpPr>
        <p:spPr>
          <a:xfrm>
            <a:off x="9070115" y="5721992"/>
            <a:ext cx="866273" cy="45719"/>
          </a:xfrm>
          <a:prstGeom prst="rect">
            <a:avLst/>
          </a:prstGeom>
          <a:solidFill>
            <a:srgbClr val="78787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6775BEC-5935-6FB1-78C4-66B8B321A703}"/>
              </a:ext>
            </a:extLst>
          </p:cNvPr>
          <p:cNvSpPr txBox="1"/>
          <p:nvPr/>
        </p:nvSpPr>
        <p:spPr>
          <a:xfrm>
            <a:off x="8176151" y="1876184"/>
            <a:ext cx="321307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Prevention rather than cure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Joined-up services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Community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Person-centred care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9E37BC4-8031-7AB5-5638-B64139CE4CAD}"/>
              </a:ext>
            </a:extLst>
          </p:cNvPr>
          <p:cNvSpPr txBox="1"/>
          <p:nvPr/>
        </p:nvSpPr>
        <p:spPr>
          <a:xfrm>
            <a:off x="8153711" y="3988068"/>
            <a:ext cx="31511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Balancing health, wellbeing and sustainability often involves difficult decisions and competing priorities.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788D0839-8904-1474-A5F5-F9B66D15CF64}"/>
              </a:ext>
            </a:extLst>
          </p:cNvPr>
          <p:cNvSpPr txBox="1"/>
          <p:nvPr/>
        </p:nvSpPr>
        <p:spPr>
          <a:xfrm>
            <a:off x="8188755" y="5906710"/>
            <a:ext cx="31511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Why have the three pillars become central to modern healthcare policy?</a:t>
            </a:r>
            <a:endParaRPr lang="en-GB" sz="16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0" name="Rounded Rectangle 5">
            <a:extLst>
              <a:ext uri="{FF2B5EF4-FFF2-40B4-BE49-F238E27FC236}">
                <a16:creationId xmlns:a16="http://schemas.microsoft.com/office/drawing/2014/main" id="{E76C2455-3175-9CD5-6F53-599450413A90}"/>
              </a:ext>
            </a:extLst>
          </p:cNvPr>
          <p:cNvSpPr/>
          <p:nvPr/>
        </p:nvSpPr>
        <p:spPr>
          <a:xfrm>
            <a:off x="382715" y="1552312"/>
            <a:ext cx="2283954" cy="2471047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ounded Rectangle 7">
            <a:extLst>
              <a:ext uri="{FF2B5EF4-FFF2-40B4-BE49-F238E27FC236}">
                <a16:creationId xmlns:a16="http://schemas.microsoft.com/office/drawing/2014/main" id="{505CBE9B-5E49-0D0F-0663-96F972FD5402}"/>
              </a:ext>
            </a:extLst>
          </p:cNvPr>
          <p:cNvSpPr/>
          <p:nvPr/>
        </p:nvSpPr>
        <p:spPr>
          <a:xfrm>
            <a:off x="2745203" y="1540089"/>
            <a:ext cx="2283954" cy="2471047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Rounded Rectangle 9">
            <a:extLst>
              <a:ext uri="{FF2B5EF4-FFF2-40B4-BE49-F238E27FC236}">
                <a16:creationId xmlns:a16="http://schemas.microsoft.com/office/drawing/2014/main" id="{D1F3CB50-40A3-C0EB-5561-9F15DD41B35E}"/>
              </a:ext>
            </a:extLst>
          </p:cNvPr>
          <p:cNvSpPr/>
          <p:nvPr/>
        </p:nvSpPr>
        <p:spPr>
          <a:xfrm>
            <a:off x="5107476" y="1543776"/>
            <a:ext cx="2283954" cy="2467360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grpSp>
        <p:nvGrpSpPr>
          <p:cNvPr id="60" name="Group 59">
            <a:extLst>
              <a:ext uri="{FF2B5EF4-FFF2-40B4-BE49-F238E27FC236}">
                <a16:creationId xmlns:a16="http://schemas.microsoft.com/office/drawing/2014/main" id="{53883B5B-A9EF-56D3-9BB5-9E1D0D8BBB1A}"/>
              </a:ext>
            </a:extLst>
          </p:cNvPr>
          <p:cNvGrpSpPr/>
          <p:nvPr/>
        </p:nvGrpSpPr>
        <p:grpSpPr>
          <a:xfrm>
            <a:off x="8473227" y="5300679"/>
            <a:ext cx="2866638" cy="528318"/>
            <a:chOff x="8292390" y="5006712"/>
            <a:chExt cx="2866638" cy="528318"/>
          </a:xfrm>
        </p:grpSpPr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12825D66-665B-D0EB-902C-C369EC4BA3EA}"/>
                </a:ext>
              </a:extLst>
            </p:cNvPr>
            <p:cNvSpPr txBox="1"/>
            <p:nvPr/>
          </p:nvSpPr>
          <p:spPr>
            <a:xfrm>
              <a:off x="8721663" y="5006712"/>
              <a:ext cx="243736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solidFill>
                    <a:schemeClr val="bg1">
                      <a:lumMod val="50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Looking Ahead...</a:t>
              </a:r>
            </a:p>
          </p:txBody>
        </p:sp>
        <p:pic>
          <p:nvPicPr>
            <p:cNvPr id="48" name="Graphic 47" descr="Telescope outline">
              <a:extLst>
                <a:ext uri="{FF2B5EF4-FFF2-40B4-BE49-F238E27FC236}">
                  <a16:creationId xmlns:a16="http://schemas.microsoft.com/office/drawing/2014/main" id="{4749AE4C-A519-2730-F230-48ED1EFAA4E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8292390" y="5043540"/>
              <a:ext cx="491490" cy="491490"/>
            </a:xfrm>
            <a:prstGeom prst="rect">
              <a:avLst/>
            </a:prstGeom>
          </p:spPr>
        </p:pic>
      </p:grpSp>
      <p:grpSp>
        <p:nvGrpSpPr>
          <p:cNvPr id="59" name="Group 58">
            <a:extLst>
              <a:ext uri="{FF2B5EF4-FFF2-40B4-BE49-F238E27FC236}">
                <a16:creationId xmlns:a16="http://schemas.microsoft.com/office/drawing/2014/main" id="{DF632015-BB05-1162-9C5F-EE45A81E0C2A}"/>
              </a:ext>
            </a:extLst>
          </p:cNvPr>
          <p:cNvGrpSpPr/>
          <p:nvPr/>
        </p:nvGrpSpPr>
        <p:grpSpPr>
          <a:xfrm>
            <a:off x="8329673" y="3207803"/>
            <a:ext cx="2543343" cy="622859"/>
            <a:chOff x="8183880" y="2736447"/>
            <a:chExt cx="2543343" cy="622859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7681F4E6-C60E-E7E0-A812-F8F322B73152}"/>
                </a:ext>
              </a:extLst>
            </p:cNvPr>
            <p:cNvSpPr/>
            <p:nvPr/>
          </p:nvSpPr>
          <p:spPr>
            <a:xfrm>
              <a:off x="8889278" y="3313587"/>
              <a:ext cx="866273" cy="45719"/>
            </a:xfrm>
            <a:prstGeom prst="rect">
              <a:avLst/>
            </a:prstGeom>
            <a:solidFill>
              <a:srgbClr val="B8912E"/>
            </a:solidFill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B90B71CB-1D3F-A5C5-B824-6043CA9E9A22}"/>
                </a:ext>
              </a:extLst>
            </p:cNvPr>
            <p:cNvSpPr txBox="1"/>
            <p:nvPr/>
          </p:nvSpPr>
          <p:spPr>
            <a:xfrm>
              <a:off x="8718213" y="2893064"/>
              <a:ext cx="200901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solidFill>
                    <a:srgbClr val="E6A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Critical Insight</a:t>
              </a:r>
            </a:p>
          </p:txBody>
        </p:sp>
        <p:pic>
          <p:nvPicPr>
            <p:cNvPr id="50" name="Graphic 49" descr="Lights On outline">
              <a:extLst>
                <a:ext uri="{FF2B5EF4-FFF2-40B4-BE49-F238E27FC236}">
                  <a16:creationId xmlns:a16="http://schemas.microsoft.com/office/drawing/2014/main" id="{DBBE6DA8-790E-EA17-0E8C-C7199349A72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183880" y="2736447"/>
              <a:ext cx="600000" cy="600000"/>
            </a:xfrm>
            <a:prstGeom prst="rect">
              <a:avLst/>
            </a:prstGeom>
          </p:spPr>
        </p:pic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15DE7291-0FCB-9010-BB08-B4A94FDFDC78}"/>
              </a:ext>
            </a:extLst>
          </p:cNvPr>
          <p:cNvGrpSpPr/>
          <p:nvPr/>
        </p:nvGrpSpPr>
        <p:grpSpPr>
          <a:xfrm>
            <a:off x="8202404" y="1175710"/>
            <a:ext cx="3859005" cy="639399"/>
            <a:chOff x="8171658" y="392486"/>
            <a:chExt cx="3859005" cy="639399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1E8DF7E-31A6-3DA3-DE45-E6718C209912}"/>
                </a:ext>
              </a:extLst>
            </p:cNvPr>
            <p:cNvSpPr/>
            <p:nvPr/>
          </p:nvSpPr>
          <p:spPr>
            <a:xfrm>
              <a:off x="8883875" y="882494"/>
              <a:ext cx="899108" cy="45719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6EAC44D5-5B5C-3476-6A2F-E58E52E8E2EE}"/>
                </a:ext>
              </a:extLst>
            </p:cNvPr>
            <p:cNvSpPr txBox="1"/>
            <p:nvPr/>
          </p:nvSpPr>
          <p:spPr>
            <a:xfrm>
              <a:off x="8718213" y="456972"/>
              <a:ext cx="331245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solidFill>
                    <a:schemeClr val="accent5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Integration in Practice</a:t>
              </a:r>
              <a:endParaRPr lang="en-GB" dirty="0"/>
            </a:p>
          </p:txBody>
        </p:sp>
        <p:pic>
          <p:nvPicPr>
            <p:cNvPr id="62" name="Graphic 61" descr="Marker outline">
              <a:extLst>
                <a:ext uri="{FF2B5EF4-FFF2-40B4-BE49-F238E27FC236}">
                  <a16:creationId xmlns:a16="http://schemas.microsoft.com/office/drawing/2014/main" id="{10234D69-2A47-9C2C-FAA0-FB6B4F31EEE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8171658" y="392486"/>
              <a:ext cx="787262" cy="639399"/>
            </a:xfrm>
            <a:prstGeom prst="rect">
              <a:avLst/>
            </a:prstGeom>
          </p:spPr>
        </p:pic>
      </p:grpSp>
      <p:sp>
        <p:nvSpPr>
          <p:cNvPr id="65" name="Rounded Rectangle 5">
            <a:extLst>
              <a:ext uri="{FF2B5EF4-FFF2-40B4-BE49-F238E27FC236}">
                <a16:creationId xmlns:a16="http://schemas.microsoft.com/office/drawing/2014/main" id="{A2C8B2B4-6D9C-26AE-D1D1-5E58E39D07C6}"/>
              </a:ext>
            </a:extLst>
          </p:cNvPr>
          <p:cNvSpPr/>
          <p:nvPr/>
        </p:nvSpPr>
        <p:spPr>
          <a:xfrm>
            <a:off x="390346" y="1548629"/>
            <a:ext cx="2283954" cy="68884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67" name="Rounded Rectangle 5">
            <a:extLst>
              <a:ext uri="{FF2B5EF4-FFF2-40B4-BE49-F238E27FC236}">
                <a16:creationId xmlns:a16="http://schemas.microsoft.com/office/drawing/2014/main" id="{F958828D-1534-CC03-EA17-F409CCDD1A8E}"/>
              </a:ext>
            </a:extLst>
          </p:cNvPr>
          <p:cNvSpPr/>
          <p:nvPr/>
        </p:nvSpPr>
        <p:spPr>
          <a:xfrm>
            <a:off x="2752834" y="1536405"/>
            <a:ext cx="2283954" cy="688847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9" name="Rounded Rectangle 5">
            <a:extLst>
              <a:ext uri="{FF2B5EF4-FFF2-40B4-BE49-F238E27FC236}">
                <a16:creationId xmlns:a16="http://schemas.microsoft.com/office/drawing/2014/main" id="{892F6D43-A19D-561A-A180-2FBC32E50E85}"/>
              </a:ext>
            </a:extLst>
          </p:cNvPr>
          <p:cNvSpPr/>
          <p:nvPr/>
        </p:nvSpPr>
        <p:spPr>
          <a:xfrm>
            <a:off x="5115107" y="1540090"/>
            <a:ext cx="2283954" cy="688847"/>
          </a:xfrm>
          <a:prstGeom prst="roundRect">
            <a:avLst/>
          </a:prstGeom>
          <a:solidFill>
            <a:srgbClr val="DAB48E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54" name="Graphic 53" descr="Heart with pulse outline">
            <a:extLst>
              <a:ext uri="{FF2B5EF4-FFF2-40B4-BE49-F238E27FC236}">
                <a16:creationId xmlns:a16="http://schemas.microsoft.com/office/drawing/2014/main" id="{1367B860-8B6B-8733-B881-ECEC7046090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36330" y="1589569"/>
            <a:ext cx="611295" cy="611295"/>
          </a:xfrm>
          <a:prstGeom prst="rect">
            <a:avLst/>
          </a:prstGeom>
        </p:spPr>
      </p:pic>
      <p:pic>
        <p:nvPicPr>
          <p:cNvPr id="52" name="Graphic 51" descr="Meditation outline">
            <a:extLst>
              <a:ext uri="{FF2B5EF4-FFF2-40B4-BE49-F238E27FC236}">
                <a16:creationId xmlns:a16="http://schemas.microsoft.com/office/drawing/2014/main" id="{AF7A5101-522C-C24F-8841-F9DB2CA9C83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828064" y="1589569"/>
            <a:ext cx="611295" cy="611295"/>
          </a:xfrm>
          <a:prstGeom prst="rect">
            <a:avLst/>
          </a:prstGeom>
        </p:spPr>
      </p:pic>
      <p:pic>
        <p:nvPicPr>
          <p:cNvPr id="71" name="Graphic 70" descr="World outline">
            <a:extLst>
              <a:ext uri="{FF2B5EF4-FFF2-40B4-BE49-F238E27FC236}">
                <a16:creationId xmlns:a16="http://schemas.microsoft.com/office/drawing/2014/main" id="{82E0C851-F40D-8BD4-DD71-05A78449E2F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111748" y="1589569"/>
            <a:ext cx="614511" cy="614511"/>
          </a:xfrm>
          <a:prstGeom prst="rect">
            <a:avLst/>
          </a:prstGeom>
        </p:spPr>
      </p:pic>
      <p:sp>
        <p:nvSpPr>
          <p:cNvPr id="72" name="TextBox 71">
            <a:extLst>
              <a:ext uri="{FF2B5EF4-FFF2-40B4-BE49-F238E27FC236}">
                <a16:creationId xmlns:a16="http://schemas.microsoft.com/office/drawing/2014/main" id="{5F2A22F4-FBA2-8A64-0363-3AB56C2D81F2}"/>
              </a:ext>
            </a:extLst>
          </p:cNvPr>
          <p:cNvSpPr txBox="1"/>
          <p:nvPr/>
        </p:nvSpPr>
        <p:spPr>
          <a:xfrm>
            <a:off x="1044371" y="1705033"/>
            <a:ext cx="993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HEALTH</a:t>
            </a: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6965271C-D9A8-6B28-7ABC-BE8CF6415F61}"/>
              </a:ext>
            </a:extLst>
          </p:cNvPr>
          <p:cNvSpPr txBox="1"/>
          <p:nvPr/>
        </p:nvSpPr>
        <p:spPr>
          <a:xfrm>
            <a:off x="5733890" y="1597311"/>
            <a:ext cx="1645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SUSTAINABLE DEVELOPMENT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D2A10545-A659-9290-F5D5-B43CCB443DBF}"/>
              </a:ext>
            </a:extLst>
          </p:cNvPr>
          <p:cNvSpPr txBox="1"/>
          <p:nvPr/>
        </p:nvSpPr>
        <p:spPr>
          <a:xfrm>
            <a:off x="3449988" y="1712158"/>
            <a:ext cx="1487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WELLBEING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50CC672C-E04D-A241-DB2A-BC998BCF0860}"/>
              </a:ext>
            </a:extLst>
          </p:cNvPr>
          <p:cNvSpPr txBox="1"/>
          <p:nvPr/>
        </p:nvSpPr>
        <p:spPr>
          <a:xfrm>
            <a:off x="321883" y="2428703"/>
            <a:ext cx="24056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Physical wellbeing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Mental wellbeing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Social wellbeing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CB7310CE-FDDB-C14E-335D-DAB4726E955D}"/>
              </a:ext>
            </a:extLst>
          </p:cNvPr>
          <p:cNvSpPr txBox="1"/>
          <p:nvPr/>
        </p:nvSpPr>
        <p:spPr>
          <a:xfrm>
            <a:off x="2666669" y="2442650"/>
            <a:ext cx="25854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Quality of life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Independence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Emotional resilience</a:t>
            </a: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A56B6247-3903-E828-7F9A-0220454E6519}"/>
              </a:ext>
            </a:extLst>
          </p:cNvPr>
          <p:cNvSpPr txBox="1"/>
          <p:nvPr/>
        </p:nvSpPr>
        <p:spPr>
          <a:xfrm>
            <a:off x="5041358" y="2417435"/>
            <a:ext cx="275074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Present needs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Future generation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Responsible resources</a:t>
            </a:r>
          </a:p>
        </p:txBody>
      </p:sp>
      <p:pic>
        <p:nvPicPr>
          <p:cNvPr id="81" name="Picture 80">
            <a:extLst>
              <a:ext uri="{FF2B5EF4-FFF2-40B4-BE49-F238E27FC236}">
                <a16:creationId xmlns:a16="http://schemas.microsoft.com/office/drawing/2014/main" id="{58BC1482-13F4-46C5-6136-100BD8564CEE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26667" t="13056" r="26667" b="24913"/>
          <a:stretch>
            <a:fillRect/>
          </a:stretch>
        </p:blipFill>
        <p:spPr>
          <a:xfrm>
            <a:off x="1699814" y="3930555"/>
            <a:ext cx="2867794" cy="2541364"/>
          </a:xfrm>
          <a:prstGeom prst="rect">
            <a:avLst/>
          </a:prstGeom>
        </p:spPr>
      </p:pic>
      <p:sp>
        <p:nvSpPr>
          <p:cNvPr id="83" name="TextBox 82">
            <a:extLst>
              <a:ext uri="{FF2B5EF4-FFF2-40B4-BE49-F238E27FC236}">
                <a16:creationId xmlns:a16="http://schemas.microsoft.com/office/drawing/2014/main" id="{725DC9AA-115E-A265-1C1B-83B3ED52D492}"/>
              </a:ext>
            </a:extLst>
          </p:cNvPr>
          <p:cNvSpPr txBox="1"/>
          <p:nvPr/>
        </p:nvSpPr>
        <p:spPr>
          <a:xfrm>
            <a:off x="4618598" y="5249623"/>
            <a:ext cx="289646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chemeClr val="accent5">
                    <a:lumMod val="50000"/>
                  </a:schemeClr>
                </a:solidFill>
                <a:latin typeface="Footlight MT Light" panose="0204060206030A020304" pitchFamily="18" charset="0"/>
              </a:rPr>
              <a:t>The three pillars overlap to create person-centred care.</a:t>
            </a:r>
          </a:p>
        </p:txBody>
      </p:sp>
      <p:grpSp>
        <p:nvGrpSpPr>
          <p:cNvPr id="86" name="Group 85">
            <a:extLst>
              <a:ext uri="{FF2B5EF4-FFF2-40B4-BE49-F238E27FC236}">
                <a16:creationId xmlns:a16="http://schemas.microsoft.com/office/drawing/2014/main" id="{DF76874E-6CE0-96E4-DF7A-2F37DDF8F43F}"/>
              </a:ext>
            </a:extLst>
          </p:cNvPr>
          <p:cNvGrpSpPr/>
          <p:nvPr/>
        </p:nvGrpSpPr>
        <p:grpSpPr>
          <a:xfrm>
            <a:off x="1394844" y="228041"/>
            <a:ext cx="9343973" cy="862248"/>
            <a:chOff x="253060" y="26055"/>
            <a:chExt cx="9343973" cy="862248"/>
          </a:xfrm>
        </p:grpSpPr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76B42219-953D-7743-FD00-D0C71CDBE346}"/>
                </a:ext>
              </a:extLst>
            </p:cNvPr>
            <p:cNvSpPr txBox="1"/>
            <p:nvPr/>
          </p:nvSpPr>
          <p:spPr>
            <a:xfrm>
              <a:off x="253060" y="26055"/>
              <a:ext cx="9343973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900" b="1" dirty="0">
                  <a:latin typeface="Footlight MT Light" panose="0204060206030A020304" pitchFamily="18" charset="0"/>
                </a:rPr>
                <a:t>Health, Wellbeing and Sustainable Development </a:t>
              </a:r>
              <a:r>
                <a:rPr lang="en-GB" sz="2000" b="1" dirty="0">
                  <a:latin typeface="Footlight MT Light" panose="0204060206030A020304" pitchFamily="18" charset="0"/>
                </a:rPr>
                <a:t>(Key concepts)</a:t>
              </a:r>
            </a:p>
          </p:txBody>
        </p:sp>
        <p:sp>
          <p:nvSpPr>
            <p:cNvPr id="84" name="TextBox 83">
              <a:extLst>
                <a:ext uri="{FF2B5EF4-FFF2-40B4-BE49-F238E27FC236}">
                  <a16:creationId xmlns:a16="http://schemas.microsoft.com/office/drawing/2014/main" id="{0497D3D4-18B9-239C-F2F6-23C9D06AF8C8}"/>
                </a:ext>
              </a:extLst>
            </p:cNvPr>
            <p:cNvSpPr txBox="1"/>
            <p:nvPr/>
          </p:nvSpPr>
          <p:spPr>
            <a:xfrm>
              <a:off x="3132614" y="426638"/>
              <a:ext cx="416821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latin typeface="Footlight MT Light" panose="0204060206030A020304" pitchFamily="18" charset="0"/>
                </a:rPr>
                <a:t>Three concepts, one approach.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4564330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F7BD18-9F47-64E6-58D6-373B7C2ABD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7633923D-D561-D51B-9047-513964E72DC4}"/>
              </a:ext>
            </a:extLst>
          </p:cNvPr>
          <p:cNvSpPr/>
          <p:nvPr/>
        </p:nvSpPr>
        <p:spPr>
          <a:xfrm>
            <a:off x="115811" y="1179768"/>
            <a:ext cx="11870368" cy="5562225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B20C9676-6A84-7A84-A4A9-8F7EECBADDA4}"/>
              </a:ext>
            </a:extLst>
          </p:cNvPr>
          <p:cNvSpPr txBox="1"/>
          <p:nvPr/>
        </p:nvSpPr>
        <p:spPr>
          <a:xfrm>
            <a:off x="8242548" y="1815145"/>
            <a:ext cx="348873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Responding to today's challenges through: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Prevention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Partnership working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Community support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Coordinated care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553DA829-C6FF-45EC-D6B9-AE00B0C39139}"/>
              </a:ext>
            </a:extLst>
          </p:cNvPr>
          <p:cNvSpPr txBox="1"/>
          <p:nvPr/>
        </p:nvSpPr>
        <p:spPr>
          <a:xfrm>
            <a:off x="8314743" y="4330260"/>
            <a:ext cx="36917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Global ambitions only succeed when translated into meaningful action within local communities.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866A0164-31FC-1F02-7713-BD94CD88E42C}"/>
              </a:ext>
            </a:extLst>
          </p:cNvPr>
          <p:cNvSpPr txBox="1"/>
          <p:nvPr/>
        </p:nvSpPr>
        <p:spPr>
          <a:xfrm>
            <a:off x="8415648" y="5935415"/>
            <a:ext cx="367482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What does it look like in practice?</a:t>
            </a:r>
            <a:endParaRPr lang="en-GB" sz="1600" dirty="0">
              <a:solidFill>
                <a:schemeClr val="bg1">
                  <a:lumMod val="50000"/>
                </a:schemeClr>
              </a:solidFill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30D17AD3-3CAE-03B0-3B0F-FBA31A1DE1E7}"/>
              </a:ext>
            </a:extLst>
          </p:cNvPr>
          <p:cNvGrpSpPr/>
          <p:nvPr/>
        </p:nvGrpSpPr>
        <p:grpSpPr>
          <a:xfrm>
            <a:off x="8506905" y="5363807"/>
            <a:ext cx="2866638" cy="528318"/>
            <a:chOff x="8208499" y="4870235"/>
            <a:chExt cx="2866638" cy="528318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90ED49A2-AF4C-74F2-7962-5055D2090BC9}"/>
                </a:ext>
              </a:extLst>
            </p:cNvPr>
            <p:cNvSpPr/>
            <p:nvPr/>
          </p:nvSpPr>
          <p:spPr>
            <a:xfrm>
              <a:off x="8805387" y="5291548"/>
              <a:ext cx="866273" cy="45719"/>
            </a:xfrm>
            <a:prstGeom prst="rect">
              <a:avLst/>
            </a:prstGeom>
            <a:solidFill>
              <a:srgbClr val="787878"/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grpSp>
          <p:nvGrpSpPr>
            <p:cNvPr id="60" name="Group 59">
              <a:extLst>
                <a:ext uri="{FF2B5EF4-FFF2-40B4-BE49-F238E27FC236}">
                  <a16:creationId xmlns:a16="http://schemas.microsoft.com/office/drawing/2014/main" id="{372AA42D-359C-B476-79AE-2A38726D3233}"/>
                </a:ext>
              </a:extLst>
            </p:cNvPr>
            <p:cNvGrpSpPr/>
            <p:nvPr/>
          </p:nvGrpSpPr>
          <p:grpSpPr>
            <a:xfrm>
              <a:off x="8208499" y="4870235"/>
              <a:ext cx="2866638" cy="528318"/>
              <a:chOff x="8292390" y="5006712"/>
              <a:chExt cx="2866638" cy="528318"/>
            </a:xfrm>
          </p:grpSpPr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419BE4B2-F938-02AF-9675-41DFB2F4430F}"/>
                  </a:ext>
                </a:extLst>
              </p:cNvPr>
              <p:cNvSpPr txBox="1"/>
              <p:nvPr/>
            </p:nvSpPr>
            <p:spPr>
              <a:xfrm>
                <a:off x="8721663" y="5006712"/>
                <a:ext cx="243736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000" b="1" dirty="0">
                    <a:solidFill>
                      <a:schemeClr val="bg1">
                        <a:lumMod val="50000"/>
                      </a:schemeClr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Looking Ahead...</a:t>
                </a:r>
              </a:p>
            </p:txBody>
          </p:sp>
          <p:pic>
            <p:nvPicPr>
              <p:cNvPr id="48" name="Graphic 47" descr="Telescope outline">
                <a:extLst>
                  <a:ext uri="{FF2B5EF4-FFF2-40B4-BE49-F238E27FC236}">
                    <a16:creationId xmlns:a16="http://schemas.microsoft.com/office/drawing/2014/main" id="{06C416E1-7BA0-364B-D63F-C41FF57A8A3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p:blipFill>
            <p:spPr>
              <a:xfrm>
                <a:off x="8292390" y="5043540"/>
                <a:ext cx="491490" cy="491490"/>
              </a:xfrm>
              <a:prstGeom prst="rect">
                <a:avLst/>
              </a:prstGeom>
            </p:spPr>
          </p:pic>
        </p:grpSp>
      </p:grpSp>
      <p:grpSp>
        <p:nvGrpSpPr>
          <p:cNvPr id="59" name="Group 58">
            <a:extLst>
              <a:ext uri="{FF2B5EF4-FFF2-40B4-BE49-F238E27FC236}">
                <a16:creationId xmlns:a16="http://schemas.microsoft.com/office/drawing/2014/main" id="{2E0F7664-92BD-D6F2-385A-D8B9E68055B4}"/>
              </a:ext>
            </a:extLst>
          </p:cNvPr>
          <p:cNvGrpSpPr/>
          <p:nvPr/>
        </p:nvGrpSpPr>
        <p:grpSpPr>
          <a:xfrm>
            <a:off x="8420170" y="3532973"/>
            <a:ext cx="2543343" cy="622859"/>
            <a:chOff x="8183880" y="2736447"/>
            <a:chExt cx="2543343" cy="622859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C26A749E-5979-85B3-A37B-C7089106DA6D}"/>
                </a:ext>
              </a:extLst>
            </p:cNvPr>
            <p:cNvSpPr/>
            <p:nvPr/>
          </p:nvSpPr>
          <p:spPr>
            <a:xfrm>
              <a:off x="8889278" y="3313587"/>
              <a:ext cx="866273" cy="45719"/>
            </a:xfrm>
            <a:prstGeom prst="rect">
              <a:avLst/>
            </a:prstGeom>
            <a:solidFill>
              <a:srgbClr val="B8912E"/>
            </a:solidFill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F1A2B0BF-9EB0-6044-797A-5387CADB7176}"/>
                </a:ext>
              </a:extLst>
            </p:cNvPr>
            <p:cNvSpPr txBox="1"/>
            <p:nvPr/>
          </p:nvSpPr>
          <p:spPr>
            <a:xfrm>
              <a:off x="8718213" y="2893064"/>
              <a:ext cx="200901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solidFill>
                    <a:srgbClr val="E6A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Critical Insight</a:t>
              </a:r>
            </a:p>
          </p:txBody>
        </p:sp>
        <p:pic>
          <p:nvPicPr>
            <p:cNvPr id="50" name="Graphic 49" descr="Lights On outline">
              <a:extLst>
                <a:ext uri="{FF2B5EF4-FFF2-40B4-BE49-F238E27FC236}">
                  <a16:creationId xmlns:a16="http://schemas.microsoft.com/office/drawing/2014/main" id="{67CC84DA-6DD9-076E-A457-C351E254DFC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183880" y="2736447"/>
              <a:ext cx="600000" cy="600000"/>
            </a:xfrm>
            <a:prstGeom prst="rect">
              <a:avLst/>
            </a:prstGeom>
          </p:spPr>
        </p:pic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E247A67B-A158-8805-2466-E38ADCB5C644}"/>
              </a:ext>
            </a:extLst>
          </p:cNvPr>
          <p:cNvGrpSpPr/>
          <p:nvPr/>
        </p:nvGrpSpPr>
        <p:grpSpPr>
          <a:xfrm>
            <a:off x="8268801" y="1179769"/>
            <a:ext cx="3859005" cy="639399"/>
            <a:chOff x="8171658" y="392486"/>
            <a:chExt cx="3859005" cy="639399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3EFECBE-9128-DF63-63EF-329614C63F5C}"/>
                </a:ext>
              </a:extLst>
            </p:cNvPr>
            <p:cNvSpPr/>
            <p:nvPr/>
          </p:nvSpPr>
          <p:spPr>
            <a:xfrm>
              <a:off x="8883875" y="882494"/>
              <a:ext cx="899108" cy="45719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C4B64DFF-F1AF-7E67-928D-AC0A41C0505C}"/>
                </a:ext>
              </a:extLst>
            </p:cNvPr>
            <p:cNvSpPr txBox="1"/>
            <p:nvPr/>
          </p:nvSpPr>
          <p:spPr>
            <a:xfrm>
              <a:off x="8718213" y="456972"/>
              <a:ext cx="331245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solidFill>
                    <a:schemeClr val="accent5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Integration in Practice</a:t>
              </a:r>
              <a:endParaRPr lang="en-GB" dirty="0"/>
            </a:p>
          </p:txBody>
        </p:sp>
        <p:pic>
          <p:nvPicPr>
            <p:cNvPr id="62" name="Graphic 61" descr="Marker outline">
              <a:extLst>
                <a:ext uri="{FF2B5EF4-FFF2-40B4-BE49-F238E27FC236}">
                  <a16:creationId xmlns:a16="http://schemas.microsoft.com/office/drawing/2014/main" id="{08EBFEDC-BC8A-4075-12C7-5F1A72A79D0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8171658" y="392486"/>
              <a:ext cx="787262" cy="639399"/>
            </a:xfrm>
            <a:prstGeom prst="rect">
              <a:avLst/>
            </a:prstGeom>
          </p:spPr>
        </p:pic>
      </p:grpSp>
      <p:sp>
        <p:nvSpPr>
          <p:cNvPr id="8" name="Rounded Rectangle 5">
            <a:extLst>
              <a:ext uri="{FF2B5EF4-FFF2-40B4-BE49-F238E27FC236}">
                <a16:creationId xmlns:a16="http://schemas.microsoft.com/office/drawing/2014/main" id="{067CC970-C39B-198C-D6EA-87F8137706CD}"/>
              </a:ext>
            </a:extLst>
          </p:cNvPr>
          <p:cNvSpPr/>
          <p:nvPr/>
        </p:nvSpPr>
        <p:spPr>
          <a:xfrm>
            <a:off x="671347" y="2027954"/>
            <a:ext cx="2011680" cy="914400"/>
          </a:xfrm>
          <a:prstGeom prst="roundRect">
            <a:avLst/>
          </a:prstGeom>
          <a:solidFill>
            <a:srgbClr val="FCFCFC"/>
          </a:solidFill>
          <a:ln>
            <a:solidFill>
              <a:srgbClr val="4CAF5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ounded Rectangle 8">
            <a:extLst>
              <a:ext uri="{FF2B5EF4-FFF2-40B4-BE49-F238E27FC236}">
                <a16:creationId xmlns:a16="http://schemas.microsoft.com/office/drawing/2014/main" id="{FE2854FA-627B-2C2F-2352-AF1D0F0EA459}"/>
              </a:ext>
            </a:extLst>
          </p:cNvPr>
          <p:cNvSpPr/>
          <p:nvPr/>
        </p:nvSpPr>
        <p:spPr>
          <a:xfrm>
            <a:off x="2937213" y="2027954"/>
            <a:ext cx="2011680" cy="914400"/>
          </a:xfrm>
          <a:prstGeom prst="roundRect">
            <a:avLst/>
          </a:prstGeom>
          <a:solidFill>
            <a:srgbClr val="FCFCFC"/>
          </a:solidFill>
          <a:ln>
            <a:solidFill>
              <a:srgbClr val="DC464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Rounded Rectangle 11">
            <a:extLst>
              <a:ext uri="{FF2B5EF4-FFF2-40B4-BE49-F238E27FC236}">
                <a16:creationId xmlns:a16="http://schemas.microsoft.com/office/drawing/2014/main" id="{94FA5193-3EA1-46A4-99E7-11CC5D5E36A9}"/>
              </a:ext>
            </a:extLst>
          </p:cNvPr>
          <p:cNvSpPr/>
          <p:nvPr/>
        </p:nvSpPr>
        <p:spPr>
          <a:xfrm>
            <a:off x="5249419" y="2002707"/>
            <a:ext cx="2011680" cy="914400"/>
          </a:xfrm>
          <a:prstGeom prst="roundRect">
            <a:avLst/>
          </a:prstGeom>
          <a:solidFill>
            <a:srgbClr val="FCFCFC"/>
          </a:solidFill>
          <a:ln>
            <a:solidFill>
              <a:srgbClr val="8B5E3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3" name="Rounded Rectangle 16">
            <a:extLst>
              <a:ext uri="{FF2B5EF4-FFF2-40B4-BE49-F238E27FC236}">
                <a16:creationId xmlns:a16="http://schemas.microsoft.com/office/drawing/2014/main" id="{04C4E5BE-8EDF-C0A0-EACC-EA2EC3BB7FB7}"/>
              </a:ext>
            </a:extLst>
          </p:cNvPr>
          <p:cNvSpPr/>
          <p:nvPr/>
        </p:nvSpPr>
        <p:spPr>
          <a:xfrm>
            <a:off x="257438" y="4228982"/>
            <a:ext cx="1785199" cy="1828800"/>
          </a:xfrm>
          <a:prstGeom prst="roundRect">
            <a:avLst/>
          </a:prstGeom>
          <a:solidFill>
            <a:srgbClr val="DCF5D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AE677876-D844-0E20-F28F-8F783587A369}"/>
              </a:ext>
            </a:extLst>
          </p:cNvPr>
          <p:cNvSpPr txBox="1"/>
          <p:nvPr/>
        </p:nvSpPr>
        <p:spPr>
          <a:xfrm>
            <a:off x="740212" y="4244089"/>
            <a:ext cx="7696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800" b="0" i="0">
                <a:solidFill>
                  <a:srgbClr val="2D2D2D"/>
                </a:solidFill>
                <a:latin typeface="Segoe UI Emoji"/>
              </a:defRPr>
            </a:pPr>
            <a:r>
              <a:rPr dirty="0"/>
              <a:t>👥</a:t>
            </a:r>
          </a:p>
        </p:txBody>
      </p:sp>
      <p:sp>
        <p:nvSpPr>
          <p:cNvPr id="56" name="Rounded Rectangle 20">
            <a:extLst>
              <a:ext uri="{FF2B5EF4-FFF2-40B4-BE49-F238E27FC236}">
                <a16:creationId xmlns:a16="http://schemas.microsoft.com/office/drawing/2014/main" id="{40C5B9C0-4457-ABD0-0C39-B677D4382C66}"/>
              </a:ext>
            </a:extLst>
          </p:cNvPr>
          <p:cNvSpPr/>
          <p:nvPr/>
        </p:nvSpPr>
        <p:spPr>
          <a:xfrm>
            <a:off x="2083832" y="4245109"/>
            <a:ext cx="1785199" cy="1828800"/>
          </a:xfrm>
          <a:prstGeom prst="roundRect">
            <a:avLst/>
          </a:prstGeom>
          <a:solidFill>
            <a:srgbClr val="DEEBFF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85D7D73B-026E-E828-56F7-CF17B3F6B393}"/>
              </a:ext>
            </a:extLst>
          </p:cNvPr>
          <p:cNvSpPr txBox="1"/>
          <p:nvPr/>
        </p:nvSpPr>
        <p:spPr>
          <a:xfrm>
            <a:off x="2685495" y="4234923"/>
            <a:ext cx="6120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800" b="0" i="0">
                <a:solidFill>
                  <a:srgbClr val="2D2D2D"/>
                </a:solidFill>
                <a:latin typeface="Segoe UI Emoji"/>
              </a:defRPr>
            </a:pPr>
            <a:r>
              <a:rPr dirty="0"/>
              <a:t>❤️</a:t>
            </a:r>
          </a:p>
        </p:txBody>
      </p:sp>
      <p:sp>
        <p:nvSpPr>
          <p:cNvPr id="73" name="Rounded Rectangle 24">
            <a:extLst>
              <a:ext uri="{FF2B5EF4-FFF2-40B4-BE49-F238E27FC236}">
                <a16:creationId xmlns:a16="http://schemas.microsoft.com/office/drawing/2014/main" id="{F7EE02E2-61CC-D6A0-15C4-B88F2153C851}"/>
              </a:ext>
            </a:extLst>
          </p:cNvPr>
          <p:cNvSpPr/>
          <p:nvPr/>
        </p:nvSpPr>
        <p:spPr>
          <a:xfrm>
            <a:off x="3942310" y="4228982"/>
            <a:ext cx="1785199" cy="1828800"/>
          </a:xfrm>
          <a:prstGeom prst="roundRect">
            <a:avLst/>
          </a:prstGeom>
          <a:solidFill>
            <a:srgbClr val="F2E9DD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3F1656A0-AC8A-F116-B0A0-053C79FA2D1F}"/>
              </a:ext>
            </a:extLst>
          </p:cNvPr>
          <p:cNvSpPr txBox="1"/>
          <p:nvPr/>
        </p:nvSpPr>
        <p:spPr>
          <a:xfrm>
            <a:off x="4585168" y="4234923"/>
            <a:ext cx="6120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800" b="0" i="0">
                <a:solidFill>
                  <a:srgbClr val="2D2D2D"/>
                </a:solidFill>
                <a:latin typeface="Segoe UI Emoji"/>
              </a:defRPr>
            </a:pPr>
            <a:r>
              <a:rPr dirty="0"/>
              <a:t>🌍</a:t>
            </a:r>
          </a:p>
        </p:txBody>
      </p:sp>
      <p:sp>
        <p:nvSpPr>
          <p:cNvPr id="88" name="Rounded Rectangle 28">
            <a:extLst>
              <a:ext uri="{FF2B5EF4-FFF2-40B4-BE49-F238E27FC236}">
                <a16:creationId xmlns:a16="http://schemas.microsoft.com/office/drawing/2014/main" id="{F82CCDEA-A9F0-10BB-4721-3E573A8BDB4E}"/>
              </a:ext>
            </a:extLst>
          </p:cNvPr>
          <p:cNvSpPr/>
          <p:nvPr/>
        </p:nvSpPr>
        <p:spPr>
          <a:xfrm>
            <a:off x="5832907" y="4245109"/>
            <a:ext cx="1785199" cy="1828800"/>
          </a:xfrm>
          <a:prstGeom prst="roundRect">
            <a:avLst/>
          </a:prstGeom>
          <a:solidFill>
            <a:srgbClr val="F0F0F0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TextBox 89">
            <a:extLst>
              <a:ext uri="{FF2B5EF4-FFF2-40B4-BE49-F238E27FC236}">
                <a16:creationId xmlns:a16="http://schemas.microsoft.com/office/drawing/2014/main" id="{4D2661AC-5E2E-BE08-0194-87C762A435F2}"/>
              </a:ext>
            </a:extLst>
          </p:cNvPr>
          <p:cNvSpPr txBox="1"/>
          <p:nvPr/>
        </p:nvSpPr>
        <p:spPr>
          <a:xfrm>
            <a:off x="6419472" y="4238305"/>
            <a:ext cx="6120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800" b="0" i="0">
                <a:solidFill>
                  <a:srgbClr val="2D2D2D"/>
                </a:solidFill>
                <a:latin typeface="Segoe UI Emoji"/>
              </a:defRPr>
            </a:pPr>
            <a:r>
              <a:rPr dirty="0"/>
              <a:t>⚖️</a:t>
            </a:r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80EEF7FE-317B-6711-8B74-AFF39E63BB98}"/>
              </a:ext>
            </a:extLst>
          </p:cNvPr>
          <p:cNvSpPr/>
          <p:nvPr/>
        </p:nvSpPr>
        <p:spPr>
          <a:xfrm>
            <a:off x="1082804" y="5143382"/>
            <a:ext cx="6018671" cy="0"/>
          </a:xfrm>
          <a:prstGeom prst="rect">
            <a:avLst/>
          </a:prstGeom>
          <a:solidFill>
            <a:srgbClr val="C8C8C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A42BABE5-FA06-C85C-A819-D9933674B999}"/>
              </a:ext>
            </a:extLst>
          </p:cNvPr>
          <p:cNvSpPr txBox="1"/>
          <p:nvPr/>
        </p:nvSpPr>
        <p:spPr>
          <a:xfrm>
            <a:off x="764467" y="2075190"/>
            <a:ext cx="182544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SDG3</a:t>
            </a:r>
          </a:p>
          <a:p>
            <a:pPr algn="ctr"/>
            <a:r>
              <a:rPr lang="en-GB" sz="1600" dirty="0"/>
              <a:t>Good Health </a:t>
            </a:r>
          </a:p>
          <a:p>
            <a:pPr algn="ctr"/>
            <a:r>
              <a:rPr lang="en-GB" sz="1600" dirty="0"/>
              <a:t>&amp; Wellbeing</a:t>
            </a: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128C3456-F336-60DA-D69F-3CBB7D71CFD6}"/>
              </a:ext>
            </a:extLst>
          </p:cNvPr>
          <p:cNvSpPr txBox="1"/>
          <p:nvPr/>
        </p:nvSpPr>
        <p:spPr>
          <a:xfrm>
            <a:off x="3053503" y="2048427"/>
            <a:ext cx="182544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9A0645"/>
                </a:solidFill>
              </a:rPr>
              <a:t>SDG10</a:t>
            </a:r>
          </a:p>
          <a:p>
            <a:pPr algn="ctr"/>
            <a:r>
              <a:rPr lang="en-GB" sz="1600" dirty="0"/>
              <a:t>Reduced</a:t>
            </a:r>
          </a:p>
          <a:p>
            <a:pPr algn="ctr"/>
            <a:r>
              <a:rPr lang="en-GB" sz="1600" dirty="0"/>
              <a:t>Inequalities</a:t>
            </a:r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F41547E6-41AF-1EE7-5866-CC9AEBD1D0A8}"/>
              </a:ext>
            </a:extLst>
          </p:cNvPr>
          <p:cNvSpPr txBox="1"/>
          <p:nvPr/>
        </p:nvSpPr>
        <p:spPr>
          <a:xfrm>
            <a:off x="5342495" y="2069537"/>
            <a:ext cx="182544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SDG13</a:t>
            </a:r>
          </a:p>
          <a:p>
            <a:pPr algn="ctr"/>
            <a:r>
              <a:rPr lang="en-GB" sz="1600" dirty="0"/>
              <a:t>Climate</a:t>
            </a:r>
          </a:p>
          <a:p>
            <a:pPr algn="ctr"/>
            <a:r>
              <a:rPr lang="en-GB" sz="1600" dirty="0"/>
              <a:t>Action</a:t>
            </a:r>
          </a:p>
        </p:txBody>
      </p:sp>
      <p:sp>
        <p:nvSpPr>
          <p:cNvPr id="103" name="TextBox 102">
            <a:extLst>
              <a:ext uri="{FF2B5EF4-FFF2-40B4-BE49-F238E27FC236}">
                <a16:creationId xmlns:a16="http://schemas.microsoft.com/office/drawing/2014/main" id="{DDC1C90D-6CDA-B224-70D7-4A65A7C0E90D}"/>
              </a:ext>
            </a:extLst>
          </p:cNvPr>
          <p:cNvSpPr txBox="1"/>
          <p:nvPr/>
        </p:nvSpPr>
        <p:spPr>
          <a:xfrm>
            <a:off x="2720243" y="1371247"/>
            <a:ext cx="288817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solidFill>
                  <a:schemeClr val="accent3">
                    <a:lumMod val="50000"/>
                  </a:schemeClr>
                </a:solidFill>
                <a:latin typeface="Footlight MT Light" panose="0204060206030A020304" pitchFamily="18" charset="0"/>
              </a:rPr>
              <a:t>Global Priorities</a:t>
            </a:r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22806363-DFCB-8B45-030B-CBD06AAF3C5E}"/>
              </a:ext>
            </a:extLst>
          </p:cNvPr>
          <p:cNvSpPr txBox="1"/>
          <p:nvPr/>
        </p:nvSpPr>
        <p:spPr>
          <a:xfrm>
            <a:off x="1160731" y="3716775"/>
            <a:ext cx="60072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Driving Change in Health and Social Care</a:t>
            </a:r>
          </a:p>
        </p:txBody>
      </p:sp>
      <p:sp>
        <p:nvSpPr>
          <p:cNvPr id="106" name="Arrow: Down 105">
            <a:extLst>
              <a:ext uri="{FF2B5EF4-FFF2-40B4-BE49-F238E27FC236}">
                <a16:creationId xmlns:a16="http://schemas.microsoft.com/office/drawing/2014/main" id="{D554E5B6-B42E-A3DF-E3FC-FB7B173BFEDE}"/>
              </a:ext>
            </a:extLst>
          </p:cNvPr>
          <p:cNvSpPr/>
          <p:nvPr/>
        </p:nvSpPr>
        <p:spPr>
          <a:xfrm>
            <a:off x="3536478" y="3064440"/>
            <a:ext cx="859489" cy="65646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8" name="TextBox 107">
            <a:extLst>
              <a:ext uri="{FF2B5EF4-FFF2-40B4-BE49-F238E27FC236}">
                <a16:creationId xmlns:a16="http://schemas.microsoft.com/office/drawing/2014/main" id="{1864FF8C-0D01-E4E6-DA12-F0629C22C610}"/>
              </a:ext>
            </a:extLst>
          </p:cNvPr>
          <p:cNvSpPr txBox="1"/>
          <p:nvPr/>
        </p:nvSpPr>
        <p:spPr>
          <a:xfrm>
            <a:off x="235897" y="4558576"/>
            <a:ext cx="1825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Ageing</a:t>
            </a:r>
          </a:p>
          <a:p>
            <a:pPr algn="ctr"/>
            <a:r>
              <a:rPr lang="en-GB" sz="1600" b="1" dirty="0"/>
              <a:t>Population</a:t>
            </a:r>
          </a:p>
        </p:txBody>
      </p:sp>
      <p:sp>
        <p:nvSpPr>
          <p:cNvPr id="110" name="TextBox 109">
            <a:extLst>
              <a:ext uri="{FF2B5EF4-FFF2-40B4-BE49-F238E27FC236}">
                <a16:creationId xmlns:a16="http://schemas.microsoft.com/office/drawing/2014/main" id="{65F11EF1-1204-E078-6E9B-8D0B72C73C2D}"/>
              </a:ext>
            </a:extLst>
          </p:cNvPr>
          <p:cNvSpPr txBox="1"/>
          <p:nvPr/>
        </p:nvSpPr>
        <p:spPr>
          <a:xfrm>
            <a:off x="201888" y="5340926"/>
            <a:ext cx="1825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Longer lives</a:t>
            </a:r>
          </a:p>
          <a:p>
            <a:pPr algn="ctr"/>
            <a:r>
              <a:rPr lang="en-GB" sz="1600" dirty="0"/>
              <a:t>Complex needs</a:t>
            </a:r>
          </a:p>
        </p:txBody>
      </p:sp>
      <p:sp>
        <p:nvSpPr>
          <p:cNvPr id="112" name="TextBox 111">
            <a:extLst>
              <a:ext uri="{FF2B5EF4-FFF2-40B4-BE49-F238E27FC236}">
                <a16:creationId xmlns:a16="http://schemas.microsoft.com/office/drawing/2014/main" id="{1FA21C2C-20AC-4288-41A3-B946FBA21916}"/>
              </a:ext>
            </a:extLst>
          </p:cNvPr>
          <p:cNvSpPr txBox="1"/>
          <p:nvPr/>
        </p:nvSpPr>
        <p:spPr>
          <a:xfrm>
            <a:off x="2130230" y="5339496"/>
            <a:ext cx="1825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Multi-morbidity</a:t>
            </a:r>
          </a:p>
          <a:p>
            <a:pPr algn="ctr"/>
            <a:r>
              <a:rPr lang="en-GB" sz="1600" dirty="0"/>
              <a:t>Ongoing care</a:t>
            </a:r>
          </a:p>
        </p:txBody>
      </p:sp>
      <p:sp>
        <p:nvSpPr>
          <p:cNvPr id="114" name="TextBox 113">
            <a:extLst>
              <a:ext uri="{FF2B5EF4-FFF2-40B4-BE49-F238E27FC236}">
                <a16:creationId xmlns:a16="http://schemas.microsoft.com/office/drawing/2014/main" id="{C07E6B01-8471-B7E4-8B3C-3338EEAC988B}"/>
              </a:ext>
            </a:extLst>
          </p:cNvPr>
          <p:cNvSpPr txBox="1"/>
          <p:nvPr/>
        </p:nvSpPr>
        <p:spPr>
          <a:xfrm>
            <a:off x="3896100" y="5195204"/>
            <a:ext cx="1895287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500" dirty="0"/>
              <a:t>Environmental impact</a:t>
            </a:r>
          </a:p>
          <a:p>
            <a:pPr algn="ctr"/>
            <a:r>
              <a:rPr lang="en-GB" sz="1500" dirty="0"/>
              <a:t>Sustainable services</a:t>
            </a:r>
          </a:p>
        </p:txBody>
      </p:sp>
      <p:sp>
        <p:nvSpPr>
          <p:cNvPr id="116" name="TextBox 115">
            <a:extLst>
              <a:ext uri="{FF2B5EF4-FFF2-40B4-BE49-F238E27FC236}">
                <a16:creationId xmlns:a16="http://schemas.microsoft.com/office/drawing/2014/main" id="{AA97F4E7-C175-2314-87E7-31E2479F56AD}"/>
              </a:ext>
            </a:extLst>
          </p:cNvPr>
          <p:cNvSpPr txBox="1"/>
          <p:nvPr/>
        </p:nvSpPr>
        <p:spPr>
          <a:xfrm>
            <a:off x="5886600" y="5339496"/>
            <a:ext cx="1825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Unequal access</a:t>
            </a:r>
          </a:p>
          <a:p>
            <a:pPr algn="ctr"/>
            <a:r>
              <a:rPr lang="en-GB" sz="1600" dirty="0"/>
              <a:t>Poor outcomes</a:t>
            </a:r>
          </a:p>
        </p:txBody>
      </p:sp>
      <p:sp>
        <p:nvSpPr>
          <p:cNvPr id="118" name="TextBox 117">
            <a:extLst>
              <a:ext uri="{FF2B5EF4-FFF2-40B4-BE49-F238E27FC236}">
                <a16:creationId xmlns:a16="http://schemas.microsoft.com/office/drawing/2014/main" id="{342A5626-485D-2EC0-50BF-F5FE66233C4E}"/>
              </a:ext>
            </a:extLst>
          </p:cNvPr>
          <p:cNvSpPr txBox="1"/>
          <p:nvPr/>
        </p:nvSpPr>
        <p:spPr>
          <a:xfrm>
            <a:off x="2132688" y="4550808"/>
            <a:ext cx="1825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Long-term Conditions</a:t>
            </a:r>
          </a:p>
        </p:txBody>
      </p:sp>
      <p:sp>
        <p:nvSpPr>
          <p:cNvPr id="120" name="TextBox 119">
            <a:extLst>
              <a:ext uri="{FF2B5EF4-FFF2-40B4-BE49-F238E27FC236}">
                <a16:creationId xmlns:a16="http://schemas.microsoft.com/office/drawing/2014/main" id="{CC82694E-22C3-C679-C2FD-A9A6EB0088A8}"/>
              </a:ext>
            </a:extLst>
          </p:cNvPr>
          <p:cNvSpPr txBox="1"/>
          <p:nvPr/>
        </p:nvSpPr>
        <p:spPr>
          <a:xfrm>
            <a:off x="4131032" y="4540800"/>
            <a:ext cx="15203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Climate Change</a:t>
            </a:r>
          </a:p>
        </p:txBody>
      </p:sp>
      <p:sp>
        <p:nvSpPr>
          <p:cNvPr id="122" name="TextBox 121">
            <a:extLst>
              <a:ext uri="{FF2B5EF4-FFF2-40B4-BE49-F238E27FC236}">
                <a16:creationId xmlns:a16="http://schemas.microsoft.com/office/drawing/2014/main" id="{8A0C81D8-9A7A-C18A-FF62-EADB43E6CC3D}"/>
              </a:ext>
            </a:extLst>
          </p:cNvPr>
          <p:cNvSpPr txBox="1"/>
          <p:nvPr/>
        </p:nvSpPr>
        <p:spPr>
          <a:xfrm>
            <a:off x="5812780" y="4550808"/>
            <a:ext cx="1825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Health</a:t>
            </a:r>
          </a:p>
          <a:p>
            <a:pPr algn="ctr"/>
            <a:r>
              <a:rPr lang="en-GB" sz="1600" b="1" dirty="0"/>
              <a:t>Inequalities</a:t>
            </a:r>
          </a:p>
        </p:txBody>
      </p:sp>
      <p:grpSp>
        <p:nvGrpSpPr>
          <p:cNvPr id="124" name="Group 123">
            <a:extLst>
              <a:ext uri="{FF2B5EF4-FFF2-40B4-BE49-F238E27FC236}">
                <a16:creationId xmlns:a16="http://schemas.microsoft.com/office/drawing/2014/main" id="{3E48DDF0-8740-A2CA-7377-0D5AA4CA03A9}"/>
              </a:ext>
            </a:extLst>
          </p:cNvPr>
          <p:cNvGrpSpPr/>
          <p:nvPr/>
        </p:nvGrpSpPr>
        <p:grpSpPr>
          <a:xfrm>
            <a:off x="1090913" y="213333"/>
            <a:ext cx="9912793" cy="896992"/>
            <a:chOff x="339351" y="183821"/>
            <a:chExt cx="10607909" cy="896992"/>
          </a:xfrm>
        </p:grpSpPr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F02277D1-A6ED-D8D8-2BD8-16DA49482CCA}"/>
                </a:ext>
              </a:extLst>
            </p:cNvPr>
            <p:cNvSpPr txBox="1"/>
            <p:nvPr/>
          </p:nvSpPr>
          <p:spPr>
            <a:xfrm>
              <a:off x="339351" y="183821"/>
              <a:ext cx="10607909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3000" b="1" dirty="0">
                  <a:latin typeface="Footlight MT Light" panose="0204060206030A020304" pitchFamily="18" charset="0"/>
                </a:rPr>
                <a:t>Why Are These Concepts Now Central to Healthcare? </a:t>
              </a:r>
              <a:r>
                <a:rPr lang="en-GB" sz="2000" b="1" dirty="0">
                  <a:latin typeface="Footlight MT Light" panose="0204060206030A020304" pitchFamily="18" charset="0"/>
                </a:rPr>
                <a:t>(Relevance)</a:t>
              </a:r>
            </a:p>
          </p:txBody>
        </p:sp>
        <p:sp>
          <p:nvSpPr>
            <p:cNvPr id="123" name="TextBox 122">
              <a:extLst>
                <a:ext uri="{FF2B5EF4-FFF2-40B4-BE49-F238E27FC236}">
                  <a16:creationId xmlns:a16="http://schemas.microsoft.com/office/drawing/2014/main" id="{EBEDEAB2-00F4-FB69-FCEE-2D32E533F437}"/>
                </a:ext>
              </a:extLst>
            </p:cNvPr>
            <p:cNvSpPr txBox="1"/>
            <p:nvPr/>
          </p:nvSpPr>
          <p:spPr>
            <a:xfrm>
              <a:off x="2038402" y="619148"/>
              <a:ext cx="717288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Footlight MT Light" panose="0204060206030A020304" pitchFamily="18" charset="0"/>
                </a:rPr>
                <a:t>Changing health needs require integrated solutions.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5603274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8FFC89-17CD-DF4B-CEF8-8171D95C36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15CF358E-153E-8DAD-D1B1-A158FD24B088}"/>
              </a:ext>
            </a:extLst>
          </p:cNvPr>
          <p:cNvSpPr/>
          <p:nvPr/>
        </p:nvSpPr>
        <p:spPr>
          <a:xfrm>
            <a:off x="189877" y="1120877"/>
            <a:ext cx="11796302" cy="5621117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C5D86951-8B06-273E-DA4E-1A1132BDEF3C}"/>
              </a:ext>
            </a:extLst>
          </p:cNvPr>
          <p:cNvSpPr txBox="1"/>
          <p:nvPr/>
        </p:nvSpPr>
        <p:spPr>
          <a:xfrm>
            <a:off x="7861117" y="1862233"/>
            <a:ext cx="399352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A local example of integrated care through: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Health promotion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Wellbeing programmes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Community engagement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Physical activity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Healthy lifestyle support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C290004D-DD87-08C6-67E9-9084C4850CA7}"/>
              </a:ext>
            </a:extLst>
          </p:cNvPr>
          <p:cNvSpPr txBox="1"/>
          <p:nvPr/>
        </p:nvSpPr>
        <p:spPr>
          <a:xfrm>
            <a:off x="7823914" y="4588680"/>
            <a:ext cx="41387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Integration succeeds through genuine collaboration, not simply bringing services together.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079935D3-5BE7-B68F-3F2D-6EE0881D8ADD}"/>
              </a:ext>
            </a:extLst>
          </p:cNvPr>
          <p:cNvSpPr txBox="1"/>
          <p:nvPr/>
        </p:nvSpPr>
        <p:spPr>
          <a:xfrm>
            <a:off x="7933454" y="6145313"/>
            <a:ext cx="39935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Policies and governance for integrated approaches?</a:t>
            </a:r>
            <a:endParaRPr lang="en-GB" sz="1600" dirty="0">
              <a:solidFill>
                <a:schemeClr val="bg1">
                  <a:lumMod val="50000"/>
                </a:schemeClr>
              </a:solidFill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A4584A8-768C-E822-666D-229C912A8C23}"/>
              </a:ext>
            </a:extLst>
          </p:cNvPr>
          <p:cNvGrpSpPr/>
          <p:nvPr/>
        </p:nvGrpSpPr>
        <p:grpSpPr>
          <a:xfrm>
            <a:off x="8177091" y="5645728"/>
            <a:ext cx="2866638" cy="528318"/>
            <a:chOff x="8208499" y="4870235"/>
            <a:chExt cx="2866638" cy="528318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7F7185BE-F6D2-31D6-0745-B7FD9472D1C3}"/>
                </a:ext>
              </a:extLst>
            </p:cNvPr>
            <p:cNvSpPr/>
            <p:nvPr/>
          </p:nvSpPr>
          <p:spPr>
            <a:xfrm>
              <a:off x="8805387" y="5291548"/>
              <a:ext cx="866273" cy="45719"/>
            </a:xfrm>
            <a:prstGeom prst="rect">
              <a:avLst/>
            </a:prstGeom>
            <a:solidFill>
              <a:srgbClr val="787878"/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grpSp>
          <p:nvGrpSpPr>
            <p:cNvPr id="60" name="Group 59">
              <a:extLst>
                <a:ext uri="{FF2B5EF4-FFF2-40B4-BE49-F238E27FC236}">
                  <a16:creationId xmlns:a16="http://schemas.microsoft.com/office/drawing/2014/main" id="{424894F9-733B-5234-94EA-FD35CB6D1B5B}"/>
                </a:ext>
              </a:extLst>
            </p:cNvPr>
            <p:cNvGrpSpPr/>
            <p:nvPr/>
          </p:nvGrpSpPr>
          <p:grpSpPr>
            <a:xfrm>
              <a:off x="8208499" y="4870235"/>
              <a:ext cx="2866638" cy="528318"/>
              <a:chOff x="8292390" y="5006712"/>
              <a:chExt cx="2866638" cy="528318"/>
            </a:xfrm>
          </p:grpSpPr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6B25DB6F-9479-3250-A6E4-71F009BC4A44}"/>
                  </a:ext>
                </a:extLst>
              </p:cNvPr>
              <p:cNvSpPr txBox="1"/>
              <p:nvPr/>
            </p:nvSpPr>
            <p:spPr>
              <a:xfrm>
                <a:off x="8721663" y="5006712"/>
                <a:ext cx="243736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000" b="1" dirty="0">
                    <a:solidFill>
                      <a:schemeClr val="bg1">
                        <a:lumMod val="50000"/>
                      </a:schemeClr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Looking Ahead...</a:t>
                </a:r>
              </a:p>
            </p:txBody>
          </p:sp>
          <p:pic>
            <p:nvPicPr>
              <p:cNvPr id="48" name="Graphic 47" descr="Telescope outline">
                <a:extLst>
                  <a:ext uri="{FF2B5EF4-FFF2-40B4-BE49-F238E27FC236}">
                    <a16:creationId xmlns:a16="http://schemas.microsoft.com/office/drawing/2014/main" id="{6259E04A-39B7-43D7-0A3F-EB2A7EED7F8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p:blipFill>
            <p:spPr>
              <a:xfrm>
                <a:off x="8292390" y="5043540"/>
                <a:ext cx="491490" cy="491490"/>
              </a:xfrm>
              <a:prstGeom prst="rect">
                <a:avLst/>
              </a:prstGeom>
            </p:spPr>
          </p:pic>
        </p:grpSp>
      </p:grpSp>
      <p:grpSp>
        <p:nvGrpSpPr>
          <p:cNvPr id="59" name="Group 58">
            <a:extLst>
              <a:ext uri="{FF2B5EF4-FFF2-40B4-BE49-F238E27FC236}">
                <a16:creationId xmlns:a16="http://schemas.microsoft.com/office/drawing/2014/main" id="{89D7CD51-6190-A32D-F552-5D5983F0CD6F}"/>
              </a:ext>
            </a:extLst>
          </p:cNvPr>
          <p:cNvGrpSpPr/>
          <p:nvPr/>
        </p:nvGrpSpPr>
        <p:grpSpPr>
          <a:xfrm>
            <a:off x="8060385" y="3888941"/>
            <a:ext cx="2543343" cy="622859"/>
            <a:chOff x="8183880" y="2736447"/>
            <a:chExt cx="2543343" cy="622859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AAB51AA-AB8A-3838-C78C-DA575958E5A3}"/>
                </a:ext>
              </a:extLst>
            </p:cNvPr>
            <p:cNvSpPr/>
            <p:nvPr/>
          </p:nvSpPr>
          <p:spPr>
            <a:xfrm>
              <a:off x="8889278" y="3313587"/>
              <a:ext cx="866273" cy="45719"/>
            </a:xfrm>
            <a:prstGeom prst="rect">
              <a:avLst/>
            </a:prstGeom>
            <a:solidFill>
              <a:srgbClr val="B8912E"/>
            </a:solidFill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F197AF94-939A-B005-8945-3610C90EBC1A}"/>
                </a:ext>
              </a:extLst>
            </p:cNvPr>
            <p:cNvSpPr txBox="1"/>
            <p:nvPr/>
          </p:nvSpPr>
          <p:spPr>
            <a:xfrm>
              <a:off x="8718213" y="2893064"/>
              <a:ext cx="200901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solidFill>
                    <a:srgbClr val="E6A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Critical Insight</a:t>
              </a:r>
            </a:p>
          </p:txBody>
        </p:sp>
        <p:pic>
          <p:nvPicPr>
            <p:cNvPr id="50" name="Graphic 49" descr="Lights On outline">
              <a:extLst>
                <a:ext uri="{FF2B5EF4-FFF2-40B4-BE49-F238E27FC236}">
                  <a16:creationId xmlns:a16="http://schemas.microsoft.com/office/drawing/2014/main" id="{893486EC-0526-B9EB-785E-252D8B5A684C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183880" y="2736447"/>
              <a:ext cx="600000" cy="600000"/>
            </a:xfrm>
            <a:prstGeom prst="rect">
              <a:avLst/>
            </a:prstGeom>
          </p:spPr>
        </p:pic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EB5AFBE3-5849-98DD-5104-03C5EF4471F0}"/>
              </a:ext>
            </a:extLst>
          </p:cNvPr>
          <p:cNvGrpSpPr/>
          <p:nvPr/>
        </p:nvGrpSpPr>
        <p:grpSpPr>
          <a:xfrm>
            <a:off x="7887370" y="1226857"/>
            <a:ext cx="3859005" cy="639399"/>
            <a:chOff x="8171658" y="392486"/>
            <a:chExt cx="3859005" cy="639399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2E456AC-0DF7-E916-AC9E-D08E09BC50E1}"/>
                </a:ext>
              </a:extLst>
            </p:cNvPr>
            <p:cNvSpPr/>
            <p:nvPr/>
          </p:nvSpPr>
          <p:spPr>
            <a:xfrm>
              <a:off x="8883875" y="882494"/>
              <a:ext cx="899108" cy="45719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BCAC7344-E83A-CF4F-6040-8B47896A426B}"/>
                </a:ext>
              </a:extLst>
            </p:cNvPr>
            <p:cNvSpPr txBox="1"/>
            <p:nvPr/>
          </p:nvSpPr>
          <p:spPr>
            <a:xfrm>
              <a:off x="8718213" y="456972"/>
              <a:ext cx="331245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solidFill>
                    <a:schemeClr val="accent5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Integration in Practice</a:t>
              </a:r>
              <a:endParaRPr lang="en-GB" dirty="0"/>
            </a:p>
          </p:txBody>
        </p:sp>
        <p:pic>
          <p:nvPicPr>
            <p:cNvPr id="62" name="Graphic 61" descr="Marker outline">
              <a:extLst>
                <a:ext uri="{FF2B5EF4-FFF2-40B4-BE49-F238E27FC236}">
                  <a16:creationId xmlns:a16="http://schemas.microsoft.com/office/drawing/2014/main" id="{C95810D4-1998-DDD4-512C-D609C7C741C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8171658" y="392486"/>
              <a:ext cx="787262" cy="639399"/>
            </a:xfrm>
            <a:prstGeom prst="rect">
              <a:avLst/>
            </a:prstGeom>
          </p:spPr>
        </p:pic>
      </p:grpSp>
      <p:sp>
        <p:nvSpPr>
          <p:cNvPr id="16" name="Rounded Rectangle 5">
            <a:extLst>
              <a:ext uri="{FF2B5EF4-FFF2-40B4-BE49-F238E27FC236}">
                <a16:creationId xmlns:a16="http://schemas.microsoft.com/office/drawing/2014/main" id="{DF13908D-5CFA-35B1-2594-1687BAD8FEA4}"/>
              </a:ext>
            </a:extLst>
          </p:cNvPr>
          <p:cNvSpPr/>
          <p:nvPr/>
        </p:nvSpPr>
        <p:spPr>
          <a:xfrm>
            <a:off x="445363" y="1748269"/>
            <a:ext cx="2283954" cy="2791279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ounded Rectangle 7">
            <a:extLst>
              <a:ext uri="{FF2B5EF4-FFF2-40B4-BE49-F238E27FC236}">
                <a16:creationId xmlns:a16="http://schemas.microsoft.com/office/drawing/2014/main" id="{E34741B4-3942-4AE8-F9B7-4C0BFFBF6A88}"/>
              </a:ext>
            </a:extLst>
          </p:cNvPr>
          <p:cNvSpPr/>
          <p:nvPr/>
        </p:nvSpPr>
        <p:spPr>
          <a:xfrm>
            <a:off x="2807851" y="1736046"/>
            <a:ext cx="2283954" cy="2791279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ounded Rectangle 9">
            <a:extLst>
              <a:ext uri="{FF2B5EF4-FFF2-40B4-BE49-F238E27FC236}">
                <a16:creationId xmlns:a16="http://schemas.microsoft.com/office/drawing/2014/main" id="{37AF14B3-8D84-C104-D0E2-3FD0C8E0774C}"/>
              </a:ext>
            </a:extLst>
          </p:cNvPr>
          <p:cNvSpPr/>
          <p:nvPr/>
        </p:nvSpPr>
        <p:spPr>
          <a:xfrm>
            <a:off x="5170124" y="1739733"/>
            <a:ext cx="2283954" cy="2787592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4" name="Rounded Rectangle 5">
            <a:extLst>
              <a:ext uri="{FF2B5EF4-FFF2-40B4-BE49-F238E27FC236}">
                <a16:creationId xmlns:a16="http://schemas.microsoft.com/office/drawing/2014/main" id="{01B294CE-DD7C-7840-D902-00F9C2DAB8AE}"/>
              </a:ext>
            </a:extLst>
          </p:cNvPr>
          <p:cNvSpPr/>
          <p:nvPr/>
        </p:nvSpPr>
        <p:spPr>
          <a:xfrm>
            <a:off x="452994" y="1744586"/>
            <a:ext cx="2283954" cy="68884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0" name="Rounded Rectangle 5">
            <a:extLst>
              <a:ext uri="{FF2B5EF4-FFF2-40B4-BE49-F238E27FC236}">
                <a16:creationId xmlns:a16="http://schemas.microsoft.com/office/drawing/2014/main" id="{A46B65C6-29B3-EBA1-E879-ECC0840000A3}"/>
              </a:ext>
            </a:extLst>
          </p:cNvPr>
          <p:cNvSpPr/>
          <p:nvPr/>
        </p:nvSpPr>
        <p:spPr>
          <a:xfrm>
            <a:off x="2815482" y="1732362"/>
            <a:ext cx="2283954" cy="688847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Rounded Rectangle 5">
            <a:extLst>
              <a:ext uri="{FF2B5EF4-FFF2-40B4-BE49-F238E27FC236}">
                <a16:creationId xmlns:a16="http://schemas.microsoft.com/office/drawing/2014/main" id="{61CA939E-2228-CC62-46C5-9FFCFB986774}"/>
              </a:ext>
            </a:extLst>
          </p:cNvPr>
          <p:cNvSpPr/>
          <p:nvPr/>
        </p:nvSpPr>
        <p:spPr>
          <a:xfrm>
            <a:off x="5177755" y="1736047"/>
            <a:ext cx="2283954" cy="688847"/>
          </a:xfrm>
          <a:prstGeom prst="roundRect">
            <a:avLst/>
          </a:prstGeom>
          <a:solidFill>
            <a:srgbClr val="DAB48E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7" name="Graphic 36" descr="Heart with pulse outline">
            <a:extLst>
              <a:ext uri="{FF2B5EF4-FFF2-40B4-BE49-F238E27FC236}">
                <a16:creationId xmlns:a16="http://schemas.microsoft.com/office/drawing/2014/main" id="{5D22846F-2D53-1D79-623E-C30AD1994E5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98978" y="1785526"/>
            <a:ext cx="611295" cy="611295"/>
          </a:xfrm>
          <a:prstGeom prst="rect">
            <a:avLst/>
          </a:prstGeom>
        </p:spPr>
      </p:pic>
      <p:pic>
        <p:nvPicPr>
          <p:cNvPr id="39" name="Graphic 38" descr="Meditation outline">
            <a:extLst>
              <a:ext uri="{FF2B5EF4-FFF2-40B4-BE49-F238E27FC236}">
                <a16:creationId xmlns:a16="http://schemas.microsoft.com/office/drawing/2014/main" id="{DDDBD805-2C2C-9AE7-126E-172BAFCC12D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890712" y="1785526"/>
            <a:ext cx="611295" cy="611295"/>
          </a:xfrm>
          <a:prstGeom prst="rect">
            <a:avLst/>
          </a:prstGeom>
        </p:spPr>
      </p:pic>
      <p:pic>
        <p:nvPicPr>
          <p:cNvPr id="41" name="Graphic 40" descr="World outline">
            <a:extLst>
              <a:ext uri="{FF2B5EF4-FFF2-40B4-BE49-F238E27FC236}">
                <a16:creationId xmlns:a16="http://schemas.microsoft.com/office/drawing/2014/main" id="{50A8D9FA-0DE2-E8C1-7641-D0E4CA58937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174396" y="1785526"/>
            <a:ext cx="614511" cy="614511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A5075EC5-0701-90A1-1C48-4C2E9F68706B}"/>
              </a:ext>
            </a:extLst>
          </p:cNvPr>
          <p:cNvSpPr txBox="1"/>
          <p:nvPr/>
        </p:nvSpPr>
        <p:spPr>
          <a:xfrm>
            <a:off x="1082409" y="1787102"/>
            <a:ext cx="15439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Health in All Policies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95C99F5F-0B75-60D7-5D58-759A43A5E85E}"/>
              </a:ext>
            </a:extLst>
          </p:cNvPr>
          <p:cNvSpPr txBox="1"/>
          <p:nvPr/>
        </p:nvSpPr>
        <p:spPr>
          <a:xfrm>
            <a:off x="5796538" y="1793268"/>
            <a:ext cx="1645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Social Prescribing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12E0EA3A-BB42-DD5F-2FEC-BE9C1AB3A97E}"/>
              </a:ext>
            </a:extLst>
          </p:cNvPr>
          <p:cNvSpPr txBox="1"/>
          <p:nvPr/>
        </p:nvSpPr>
        <p:spPr>
          <a:xfrm>
            <a:off x="3494079" y="1782890"/>
            <a:ext cx="16345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Integrated Care Systems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C62538D3-7893-D23D-C7B4-9ADA97F47A18}"/>
              </a:ext>
            </a:extLst>
          </p:cNvPr>
          <p:cNvSpPr txBox="1"/>
          <p:nvPr/>
        </p:nvSpPr>
        <p:spPr>
          <a:xfrm>
            <a:off x="384531" y="2624660"/>
            <a:ext cx="240561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1600" dirty="0"/>
              <a:t>Health across all sectors</a:t>
            </a:r>
          </a:p>
          <a:p>
            <a:pPr marL="285750" indent="-28575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1600" dirty="0"/>
              <a:t>Prevention focus</a:t>
            </a:r>
          </a:p>
          <a:p>
            <a:pPr marL="285750" indent="-28575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1600" dirty="0"/>
              <a:t>Shared responsibility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163A104D-6571-2343-22B9-748B81668A60}"/>
              </a:ext>
            </a:extLst>
          </p:cNvPr>
          <p:cNvSpPr txBox="1"/>
          <p:nvPr/>
        </p:nvSpPr>
        <p:spPr>
          <a:xfrm>
            <a:off x="2729317" y="2638607"/>
            <a:ext cx="258547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1600" dirty="0"/>
              <a:t>NHS, councils &amp; partners</a:t>
            </a:r>
          </a:p>
          <a:p>
            <a:pPr marL="285750" indent="-28575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1600" dirty="0"/>
              <a:t>Coordinated care</a:t>
            </a:r>
          </a:p>
          <a:p>
            <a:pPr marL="285750" indent="-28575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1600" dirty="0"/>
              <a:t>Joined-up services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D802CE0B-D582-23B6-9639-631A63EE4AE3}"/>
              </a:ext>
            </a:extLst>
          </p:cNvPr>
          <p:cNvSpPr txBox="1"/>
          <p:nvPr/>
        </p:nvSpPr>
        <p:spPr>
          <a:xfrm>
            <a:off x="5104007" y="2613392"/>
            <a:ext cx="25645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1600" dirty="0"/>
              <a:t>Community-based support</a:t>
            </a:r>
          </a:p>
          <a:p>
            <a:pPr marL="285750" indent="-28575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1600" dirty="0"/>
              <a:t>Non-clinical interventions</a:t>
            </a:r>
          </a:p>
          <a:p>
            <a:pPr marL="285750" indent="-285750">
              <a:spcAft>
                <a:spcPts val="1200"/>
              </a:spcAft>
              <a:buFont typeface="Wingdings" panose="05000000000000000000" pitchFamily="2" charset="2"/>
              <a:buChar char="q"/>
            </a:pPr>
            <a:r>
              <a:rPr lang="en-GB" sz="1600" dirty="0"/>
              <a:t>Improved wellbeing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030384FA-1FD1-410F-E2D4-E736E6971B91}"/>
              </a:ext>
            </a:extLst>
          </p:cNvPr>
          <p:cNvSpPr txBox="1"/>
          <p:nvPr/>
        </p:nvSpPr>
        <p:spPr>
          <a:xfrm>
            <a:off x="3714973" y="5713098"/>
            <a:ext cx="37467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Footlight MT Light" panose="0204060206030A020304" pitchFamily="18" charset="0"/>
              </a:rPr>
              <a:t>Applying integrated care within a local community setting.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242EB930-B83D-35D4-B9F7-77C2F803BB27}"/>
              </a:ext>
            </a:extLst>
          </p:cNvPr>
          <p:cNvSpPr txBox="1"/>
          <p:nvPr/>
        </p:nvSpPr>
        <p:spPr>
          <a:xfrm>
            <a:off x="3585637" y="5239774"/>
            <a:ext cx="28221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Footlight MT Light" panose="0204060206030A020304" pitchFamily="18" charset="0"/>
              </a:rPr>
              <a:t>(Medway, Kent)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6115CB-A4F0-52A3-6A65-65BB139EFAC1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32584" b="42329"/>
          <a:stretch>
            <a:fillRect/>
          </a:stretch>
        </p:blipFill>
        <p:spPr>
          <a:xfrm>
            <a:off x="3334920" y="4672775"/>
            <a:ext cx="2377025" cy="596336"/>
          </a:xfrm>
          <a:prstGeom prst="rect">
            <a:avLst/>
          </a:prstGeom>
        </p:spPr>
      </p:pic>
      <p:grpSp>
        <p:nvGrpSpPr>
          <p:cNvPr id="72" name="Group 71">
            <a:extLst>
              <a:ext uri="{FF2B5EF4-FFF2-40B4-BE49-F238E27FC236}">
                <a16:creationId xmlns:a16="http://schemas.microsoft.com/office/drawing/2014/main" id="{8E3BE4E2-DE2F-1458-4587-4536CA77CF14}"/>
              </a:ext>
            </a:extLst>
          </p:cNvPr>
          <p:cNvGrpSpPr/>
          <p:nvPr/>
        </p:nvGrpSpPr>
        <p:grpSpPr>
          <a:xfrm>
            <a:off x="2137630" y="146690"/>
            <a:ext cx="7900795" cy="994777"/>
            <a:chOff x="344123" y="125427"/>
            <a:chExt cx="7900795" cy="994777"/>
          </a:xfrm>
        </p:grpSpPr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CE1F3D49-0E58-4B9F-CD97-9644F340E87A}"/>
                </a:ext>
              </a:extLst>
            </p:cNvPr>
            <p:cNvSpPr txBox="1"/>
            <p:nvPr/>
          </p:nvSpPr>
          <p:spPr>
            <a:xfrm>
              <a:off x="344123" y="125427"/>
              <a:ext cx="7900795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defRPr sz="2500" b="1">
                  <a:solidFill>
                    <a:srgbClr val="2D2D2D"/>
                  </a:solidFill>
                  <a:latin typeface="Georgia"/>
                </a:defRPr>
              </a:pPr>
              <a:r>
                <a:rPr lang="en-GB" sz="3000" b="1" dirty="0">
                  <a:latin typeface="Footlight MT Light" panose="0204060206030A020304" pitchFamily="18" charset="0"/>
                </a:rPr>
                <a:t>Integration of Health and Wellbeing Approaches</a:t>
              </a:r>
            </a:p>
          </p:txBody>
        </p:sp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CEAD3627-5BC3-FBC2-51BC-A642E8265E1C}"/>
                </a:ext>
              </a:extLst>
            </p:cNvPr>
            <p:cNvSpPr txBox="1"/>
            <p:nvPr/>
          </p:nvSpPr>
          <p:spPr>
            <a:xfrm>
              <a:off x="1440599" y="658539"/>
              <a:ext cx="55830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Footlight MT Light" panose="0204060206030A020304" pitchFamily="18" charset="0"/>
                </a:rPr>
                <a:t>Turning principles into coordinated care.</a:t>
              </a:r>
            </a:p>
          </p:txBody>
        </p:sp>
      </p:grpSp>
      <p:pic>
        <p:nvPicPr>
          <p:cNvPr id="68" name="Picture 67">
            <a:extLst>
              <a:ext uri="{FF2B5EF4-FFF2-40B4-BE49-F238E27FC236}">
                <a16:creationId xmlns:a16="http://schemas.microsoft.com/office/drawing/2014/main" id="{F4262031-03DB-9178-10C6-BB98DED41B3E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t="16771" b="11730"/>
          <a:stretch>
            <a:fillRect/>
          </a:stretch>
        </p:blipFill>
        <p:spPr>
          <a:xfrm>
            <a:off x="950293" y="4707855"/>
            <a:ext cx="2575398" cy="1841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9183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E1973E-6DD0-365E-E9E7-6C2F2B2B63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A9C487A2-267C-1F6E-E78D-BFD06759A9AA}"/>
              </a:ext>
            </a:extLst>
          </p:cNvPr>
          <p:cNvSpPr/>
          <p:nvPr/>
        </p:nvSpPr>
        <p:spPr>
          <a:xfrm>
            <a:off x="134975" y="1091381"/>
            <a:ext cx="11851204" cy="5650613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0E433E31-0078-0F1A-5F23-46D4C7E662CE}"/>
              </a:ext>
            </a:extLst>
          </p:cNvPr>
          <p:cNvSpPr txBox="1"/>
          <p:nvPr/>
        </p:nvSpPr>
        <p:spPr>
          <a:xfrm>
            <a:off x="7937733" y="1892194"/>
            <a:ext cx="39935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Reach Healthcare reflects these frameworks by:</a:t>
            </a:r>
            <a:endParaRPr lang="en-GB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29E72E6-AFD4-9B41-9FAA-49040C765FC2}"/>
              </a:ext>
            </a:extLst>
          </p:cNvPr>
          <p:cNvSpPr txBox="1"/>
          <p:nvPr/>
        </p:nvSpPr>
        <p:spPr>
          <a:xfrm>
            <a:off x="7846031" y="4466361"/>
            <a:ext cx="41387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Strong policies support change, but successful implementation requires funding and committed partnerships.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AC3A81DA-E45C-7F09-7195-1F08FD5FE7A2}"/>
              </a:ext>
            </a:extLst>
          </p:cNvPr>
          <p:cNvSpPr txBox="1"/>
          <p:nvPr/>
        </p:nvSpPr>
        <p:spPr>
          <a:xfrm>
            <a:off x="7881075" y="6029978"/>
            <a:ext cx="39935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How do health and social care theories explain integrated practice?</a:t>
            </a:r>
            <a:endParaRPr lang="en-GB" sz="1600" dirty="0">
              <a:solidFill>
                <a:schemeClr val="bg1">
                  <a:lumMod val="50000"/>
                </a:schemeClr>
              </a:solidFill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D6DEAAD0-912B-8AEE-5344-A48E68813BAF}"/>
              </a:ext>
            </a:extLst>
          </p:cNvPr>
          <p:cNvGrpSpPr/>
          <p:nvPr/>
        </p:nvGrpSpPr>
        <p:grpSpPr>
          <a:xfrm>
            <a:off x="8197049" y="5543542"/>
            <a:ext cx="2866638" cy="528318"/>
            <a:chOff x="8208499" y="4870235"/>
            <a:chExt cx="2866638" cy="528318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C63D859F-E400-C791-F33F-BFC582140F45}"/>
                </a:ext>
              </a:extLst>
            </p:cNvPr>
            <p:cNvSpPr/>
            <p:nvPr/>
          </p:nvSpPr>
          <p:spPr>
            <a:xfrm>
              <a:off x="8805387" y="5291548"/>
              <a:ext cx="866273" cy="45719"/>
            </a:xfrm>
            <a:prstGeom prst="rect">
              <a:avLst/>
            </a:prstGeom>
            <a:solidFill>
              <a:srgbClr val="787878"/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grpSp>
          <p:nvGrpSpPr>
            <p:cNvPr id="60" name="Group 59">
              <a:extLst>
                <a:ext uri="{FF2B5EF4-FFF2-40B4-BE49-F238E27FC236}">
                  <a16:creationId xmlns:a16="http://schemas.microsoft.com/office/drawing/2014/main" id="{CE8997CB-E284-8CEF-FD4D-10B1C314BCEA}"/>
                </a:ext>
              </a:extLst>
            </p:cNvPr>
            <p:cNvGrpSpPr/>
            <p:nvPr/>
          </p:nvGrpSpPr>
          <p:grpSpPr>
            <a:xfrm>
              <a:off x="8208499" y="4870235"/>
              <a:ext cx="2866638" cy="528318"/>
              <a:chOff x="8292390" y="5006712"/>
              <a:chExt cx="2866638" cy="528318"/>
            </a:xfrm>
          </p:grpSpPr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1D3252BB-BF72-10B8-AC0E-0ECE3BA61DA1}"/>
                  </a:ext>
                </a:extLst>
              </p:cNvPr>
              <p:cNvSpPr txBox="1"/>
              <p:nvPr/>
            </p:nvSpPr>
            <p:spPr>
              <a:xfrm>
                <a:off x="8721663" y="5006712"/>
                <a:ext cx="243736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000" b="1" dirty="0">
                    <a:solidFill>
                      <a:schemeClr val="bg1">
                        <a:lumMod val="50000"/>
                      </a:schemeClr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Looking Ahead...</a:t>
                </a:r>
              </a:p>
            </p:txBody>
          </p:sp>
          <p:pic>
            <p:nvPicPr>
              <p:cNvPr id="48" name="Graphic 47" descr="Telescope outline">
                <a:extLst>
                  <a:ext uri="{FF2B5EF4-FFF2-40B4-BE49-F238E27FC236}">
                    <a16:creationId xmlns:a16="http://schemas.microsoft.com/office/drawing/2014/main" id="{8893C747-D7F6-88FA-7A25-3709F1E2B4B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p:blipFill>
            <p:spPr>
              <a:xfrm>
                <a:off x="8292390" y="5043540"/>
                <a:ext cx="491490" cy="491490"/>
              </a:xfrm>
              <a:prstGeom prst="rect">
                <a:avLst/>
              </a:prstGeom>
            </p:spPr>
          </p:pic>
        </p:grpSp>
      </p:grpSp>
      <p:grpSp>
        <p:nvGrpSpPr>
          <p:cNvPr id="59" name="Group 58">
            <a:extLst>
              <a:ext uri="{FF2B5EF4-FFF2-40B4-BE49-F238E27FC236}">
                <a16:creationId xmlns:a16="http://schemas.microsoft.com/office/drawing/2014/main" id="{F63EE1FA-7781-7110-0E25-1AEA752FDB1C}"/>
              </a:ext>
            </a:extLst>
          </p:cNvPr>
          <p:cNvGrpSpPr/>
          <p:nvPr/>
        </p:nvGrpSpPr>
        <p:grpSpPr>
          <a:xfrm>
            <a:off x="8080343" y="3786755"/>
            <a:ext cx="2543343" cy="622859"/>
            <a:chOff x="8183880" y="2736447"/>
            <a:chExt cx="2543343" cy="622859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8C34CEC3-DE99-F64E-6969-174B0220116A}"/>
                </a:ext>
              </a:extLst>
            </p:cNvPr>
            <p:cNvSpPr/>
            <p:nvPr/>
          </p:nvSpPr>
          <p:spPr>
            <a:xfrm>
              <a:off x="8889278" y="3313587"/>
              <a:ext cx="866273" cy="45719"/>
            </a:xfrm>
            <a:prstGeom prst="rect">
              <a:avLst/>
            </a:prstGeom>
            <a:solidFill>
              <a:srgbClr val="B8912E"/>
            </a:solidFill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AA82F14D-4DC6-D845-9C0D-0646B149841D}"/>
                </a:ext>
              </a:extLst>
            </p:cNvPr>
            <p:cNvSpPr txBox="1"/>
            <p:nvPr/>
          </p:nvSpPr>
          <p:spPr>
            <a:xfrm>
              <a:off x="8718213" y="2893064"/>
              <a:ext cx="200901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solidFill>
                    <a:srgbClr val="E6A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Critical Insight</a:t>
              </a:r>
            </a:p>
          </p:txBody>
        </p:sp>
        <p:pic>
          <p:nvPicPr>
            <p:cNvPr id="50" name="Graphic 49" descr="Lights On outline">
              <a:extLst>
                <a:ext uri="{FF2B5EF4-FFF2-40B4-BE49-F238E27FC236}">
                  <a16:creationId xmlns:a16="http://schemas.microsoft.com/office/drawing/2014/main" id="{D3FE4C8D-8218-36C1-5376-71AE0030F51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183880" y="2736447"/>
              <a:ext cx="600000" cy="600000"/>
            </a:xfrm>
            <a:prstGeom prst="rect">
              <a:avLst/>
            </a:prstGeom>
          </p:spPr>
        </p:pic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2AE907A1-7AB3-0CBF-F236-D1F63C862CC9}"/>
              </a:ext>
            </a:extLst>
          </p:cNvPr>
          <p:cNvGrpSpPr/>
          <p:nvPr/>
        </p:nvGrpSpPr>
        <p:grpSpPr>
          <a:xfrm>
            <a:off x="7911534" y="1196048"/>
            <a:ext cx="3859005" cy="639399"/>
            <a:chOff x="8171658" y="392486"/>
            <a:chExt cx="3859005" cy="639399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F826AA4-7996-F54F-E105-D7C77D909F5D}"/>
                </a:ext>
              </a:extLst>
            </p:cNvPr>
            <p:cNvSpPr/>
            <p:nvPr/>
          </p:nvSpPr>
          <p:spPr>
            <a:xfrm>
              <a:off x="8883875" y="882494"/>
              <a:ext cx="899108" cy="45719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88387B7F-1FE9-9BDE-5379-C34633FA91FA}"/>
                </a:ext>
              </a:extLst>
            </p:cNvPr>
            <p:cNvSpPr txBox="1"/>
            <p:nvPr/>
          </p:nvSpPr>
          <p:spPr>
            <a:xfrm>
              <a:off x="8718213" y="456972"/>
              <a:ext cx="331245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solidFill>
                    <a:schemeClr val="accent5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Integration in Practice</a:t>
              </a:r>
              <a:endParaRPr lang="en-GB" dirty="0"/>
            </a:p>
          </p:txBody>
        </p:sp>
        <p:pic>
          <p:nvPicPr>
            <p:cNvPr id="62" name="Graphic 61" descr="Marker outline">
              <a:extLst>
                <a:ext uri="{FF2B5EF4-FFF2-40B4-BE49-F238E27FC236}">
                  <a16:creationId xmlns:a16="http://schemas.microsoft.com/office/drawing/2014/main" id="{0A050EA0-8FAD-27E5-15CD-C7EF6FBF924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8171658" y="392486"/>
              <a:ext cx="787262" cy="639399"/>
            </a:xfrm>
            <a:prstGeom prst="rect">
              <a:avLst/>
            </a:prstGeom>
          </p:spPr>
        </p:pic>
      </p:grpSp>
      <p:grpSp>
        <p:nvGrpSpPr>
          <p:cNvPr id="127" name="Group 126">
            <a:extLst>
              <a:ext uri="{FF2B5EF4-FFF2-40B4-BE49-F238E27FC236}">
                <a16:creationId xmlns:a16="http://schemas.microsoft.com/office/drawing/2014/main" id="{3F7A5AAE-2157-7A54-AE7D-5327F4AF40AA}"/>
              </a:ext>
            </a:extLst>
          </p:cNvPr>
          <p:cNvGrpSpPr/>
          <p:nvPr/>
        </p:nvGrpSpPr>
        <p:grpSpPr>
          <a:xfrm>
            <a:off x="439093" y="1554416"/>
            <a:ext cx="7219502" cy="931919"/>
            <a:chOff x="317564" y="1860482"/>
            <a:chExt cx="6821173" cy="931919"/>
          </a:xfrm>
        </p:grpSpPr>
        <p:sp>
          <p:nvSpPr>
            <p:cNvPr id="56" name="Rounded Rectangle 5">
              <a:extLst>
                <a:ext uri="{FF2B5EF4-FFF2-40B4-BE49-F238E27FC236}">
                  <a16:creationId xmlns:a16="http://schemas.microsoft.com/office/drawing/2014/main" id="{8ABA08C6-CD5A-96E8-1E4C-B7FFAD2EE6E9}"/>
                </a:ext>
              </a:extLst>
            </p:cNvPr>
            <p:cNvSpPr/>
            <p:nvPr/>
          </p:nvSpPr>
          <p:spPr>
            <a:xfrm>
              <a:off x="317564" y="1900363"/>
              <a:ext cx="6821173" cy="892038"/>
            </a:xfrm>
            <a:prstGeom prst="roundRect">
              <a:avLst/>
            </a:prstGeom>
            <a:solidFill>
              <a:srgbClr val="DAB48E"/>
            </a:solidFill>
            <a:ln>
              <a:solidFill>
                <a:srgbClr val="E1E1E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grpSp>
          <p:nvGrpSpPr>
            <p:cNvPr id="100" name="Group 99">
              <a:extLst>
                <a:ext uri="{FF2B5EF4-FFF2-40B4-BE49-F238E27FC236}">
                  <a16:creationId xmlns:a16="http://schemas.microsoft.com/office/drawing/2014/main" id="{16F29D0E-61E5-BD20-9384-B344ACB8AEE4}"/>
                </a:ext>
              </a:extLst>
            </p:cNvPr>
            <p:cNvGrpSpPr/>
            <p:nvPr/>
          </p:nvGrpSpPr>
          <p:grpSpPr>
            <a:xfrm>
              <a:off x="423195" y="2105737"/>
              <a:ext cx="1491801" cy="464400"/>
              <a:chOff x="412493" y="2005899"/>
              <a:chExt cx="1491801" cy="464400"/>
            </a:xfrm>
          </p:grpSpPr>
          <p:sp>
            <p:nvSpPr>
              <p:cNvPr id="76" name="TextBox 75">
                <a:extLst>
                  <a:ext uri="{FF2B5EF4-FFF2-40B4-BE49-F238E27FC236}">
                    <a16:creationId xmlns:a16="http://schemas.microsoft.com/office/drawing/2014/main" id="{EAD109FE-B89B-2C6D-C037-72EF7B86F354}"/>
                  </a:ext>
                </a:extLst>
              </p:cNvPr>
              <p:cNvSpPr txBox="1"/>
              <p:nvPr/>
            </p:nvSpPr>
            <p:spPr>
              <a:xfrm>
                <a:off x="876893" y="2053433"/>
                <a:ext cx="102740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b="1" dirty="0"/>
                  <a:t>GLOBAL</a:t>
                </a:r>
              </a:p>
            </p:txBody>
          </p:sp>
          <p:pic>
            <p:nvPicPr>
              <p:cNvPr id="81" name="Graphic 80" descr="Earth globe: Americas with solid fill">
                <a:extLst>
                  <a:ext uri="{FF2B5EF4-FFF2-40B4-BE49-F238E27FC236}">
                    <a16:creationId xmlns:a16="http://schemas.microsoft.com/office/drawing/2014/main" id="{0D89E8DF-088D-385F-7DB9-ACD45515077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>
                <a:off x="412493" y="2005899"/>
                <a:ext cx="464400" cy="464400"/>
              </a:xfrm>
              <a:prstGeom prst="rect">
                <a:avLst/>
              </a:prstGeom>
            </p:spPr>
          </p:pic>
        </p:grpSp>
        <p:sp>
          <p:nvSpPr>
            <p:cNvPr id="98" name="TextBox 97">
              <a:extLst>
                <a:ext uri="{FF2B5EF4-FFF2-40B4-BE49-F238E27FC236}">
                  <a16:creationId xmlns:a16="http://schemas.microsoft.com/office/drawing/2014/main" id="{0C748D22-D633-6B6A-D649-F676FD54769C}"/>
                </a:ext>
              </a:extLst>
            </p:cNvPr>
            <p:cNvSpPr txBox="1"/>
            <p:nvPr/>
          </p:nvSpPr>
          <p:spPr>
            <a:xfrm>
              <a:off x="1881112" y="1860482"/>
              <a:ext cx="488346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/>
                <a:t>UN Sustainable Development Goals</a:t>
              </a:r>
              <a:r>
                <a:rPr lang="en-GB" sz="1500" b="1" dirty="0"/>
                <a:t> (2015)</a:t>
              </a:r>
              <a:r>
                <a:rPr lang="en-GB" sz="2000" b="1" dirty="0"/>
                <a:t> </a:t>
              </a:r>
            </a:p>
          </p:txBody>
        </p:sp>
        <p:sp>
          <p:nvSpPr>
            <p:cNvPr id="99" name="TextBox 98">
              <a:extLst>
                <a:ext uri="{FF2B5EF4-FFF2-40B4-BE49-F238E27FC236}">
                  <a16:creationId xmlns:a16="http://schemas.microsoft.com/office/drawing/2014/main" id="{135D46DD-CC62-B9D8-69B9-438CF16D1EDD}"/>
                </a:ext>
              </a:extLst>
            </p:cNvPr>
            <p:cNvSpPr txBox="1"/>
            <p:nvPr/>
          </p:nvSpPr>
          <p:spPr>
            <a:xfrm>
              <a:off x="2272315" y="2194089"/>
              <a:ext cx="346602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/>
                <a:t>Good health (SDG3) – Equity (SDG10)  </a:t>
              </a:r>
            </a:p>
            <a:p>
              <a:pPr algn="ctr"/>
              <a:r>
                <a:rPr lang="en-GB" sz="1600" dirty="0"/>
                <a:t>Sustainability (SDG13)</a:t>
              </a:r>
            </a:p>
          </p:txBody>
        </p:sp>
      </p:grpSp>
      <p:grpSp>
        <p:nvGrpSpPr>
          <p:cNvPr id="129" name="Group 128">
            <a:extLst>
              <a:ext uri="{FF2B5EF4-FFF2-40B4-BE49-F238E27FC236}">
                <a16:creationId xmlns:a16="http://schemas.microsoft.com/office/drawing/2014/main" id="{8DB75F71-DDAF-5C37-CCA9-4547B7565202}"/>
              </a:ext>
            </a:extLst>
          </p:cNvPr>
          <p:cNvGrpSpPr/>
          <p:nvPr/>
        </p:nvGrpSpPr>
        <p:grpSpPr>
          <a:xfrm>
            <a:off x="472068" y="2915787"/>
            <a:ext cx="7349838" cy="907402"/>
            <a:chOff x="455135" y="3101947"/>
            <a:chExt cx="6986364" cy="907402"/>
          </a:xfrm>
        </p:grpSpPr>
        <p:sp>
          <p:nvSpPr>
            <p:cNvPr id="47" name="Rounded Rectangle 5">
              <a:extLst>
                <a:ext uri="{FF2B5EF4-FFF2-40B4-BE49-F238E27FC236}">
                  <a16:creationId xmlns:a16="http://schemas.microsoft.com/office/drawing/2014/main" id="{CC3DCBB6-3906-82FF-B7E0-CEFC0F8CD10D}"/>
                </a:ext>
              </a:extLst>
            </p:cNvPr>
            <p:cNvSpPr/>
            <p:nvPr/>
          </p:nvSpPr>
          <p:spPr>
            <a:xfrm>
              <a:off x="455135" y="3101947"/>
              <a:ext cx="6821173" cy="869180"/>
            </a:xfrm>
            <a:prstGeom prst="round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rgbClr val="E1E1E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grpSp>
          <p:nvGrpSpPr>
            <p:cNvPr id="102" name="Group 101">
              <a:extLst>
                <a:ext uri="{FF2B5EF4-FFF2-40B4-BE49-F238E27FC236}">
                  <a16:creationId xmlns:a16="http://schemas.microsoft.com/office/drawing/2014/main" id="{DE8B39A2-8354-FDF1-FB21-42198522AFC1}"/>
                </a:ext>
              </a:extLst>
            </p:cNvPr>
            <p:cNvGrpSpPr/>
            <p:nvPr/>
          </p:nvGrpSpPr>
          <p:grpSpPr>
            <a:xfrm>
              <a:off x="560068" y="3361301"/>
              <a:ext cx="2004605" cy="400110"/>
              <a:chOff x="413074" y="3538028"/>
              <a:chExt cx="2004605" cy="400110"/>
            </a:xfrm>
          </p:grpSpPr>
          <p:sp>
            <p:nvSpPr>
              <p:cNvPr id="74" name="TextBox 73">
                <a:extLst>
                  <a:ext uri="{FF2B5EF4-FFF2-40B4-BE49-F238E27FC236}">
                    <a16:creationId xmlns:a16="http://schemas.microsoft.com/office/drawing/2014/main" id="{D8232E21-4EE1-E8EE-5FFE-2D2579FF887B}"/>
                  </a:ext>
                </a:extLst>
              </p:cNvPr>
              <p:cNvSpPr txBox="1"/>
              <p:nvPr/>
            </p:nvSpPr>
            <p:spPr>
              <a:xfrm>
                <a:off x="873700" y="3557803"/>
                <a:ext cx="154397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b="1" dirty="0"/>
                  <a:t>NATIONAL</a:t>
                </a:r>
              </a:p>
            </p:txBody>
          </p:sp>
          <p:sp>
            <p:nvSpPr>
              <p:cNvPr id="88" name="TextBox 87">
                <a:extLst>
                  <a:ext uri="{FF2B5EF4-FFF2-40B4-BE49-F238E27FC236}">
                    <a16:creationId xmlns:a16="http://schemas.microsoft.com/office/drawing/2014/main" id="{DFCBCF5C-1CE7-C6E6-1BCC-9D974BAFE7C2}"/>
                  </a:ext>
                </a:extLst>
              </p:cNvPr>
              <p:cNvSpPr txBox="1"/>
              <p:nvPr/>
            </p:nvSpPr>
            <p:spPr>
              <a:xfrm>
                <a:off x="413074" y="3538028"/>
                <a:ext cx="64561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000" b="1" dirty="0">
                    <a:solidFill>
                      <a:schemeClr val="accent3">
                        <a:lumMod val="50000"/>
                      </a:schemeClr>
                    </a:solidFill>
                  </a:rPr>
                  <a:t>GB</a:t>
                </a:r>
              </a:p>
            </p:txBody>
          </p:sp>
        </p:grpSp>
        <p:sp>
          <p:nvSpPr>
            <p:cNvPr id="104" name="TextBox 103">
              <a:extLst>
                <a:ext uri="{FF2B5EF4-FFF2-40B4-BE49-F238E27FC236}">
                  <a16:creationId xmlns:a16="http://schemas.microsoft.com/office/drawing/2014/main" id="{66CA2F4F-7779-2C80-268D-759EC0225180}"/>
                </a:ext>
              </a:extLst>
            </p:cNvPr>
            <p:cNvSpPr txBox="1"/>
            <p:nvPr/>
          </p:nvSpPr>
          <p:spPr>
            <a:xfrm>
              <a:off x="3047759" y="3115859"/>
              <a:ext cx="338198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/>
                <a:t>NHS Long-Term Plan </a:t>
              </a:r>
              <a:r>
                <a:rPr lang="en-GB" sz="1500" b="1" dirty="0"/>
                <a:t>(2019)</a:t>
              </a:r>
            </a:p>
          </p:txBody>
        </p:sp>
        <p:sp>
          <p:nvSpPr>
            <p:cNvPr id="106" name="TextBox 105">
              <a:extLst>
                <a:ext uri="{FF2B5EF4-FFF2-40B4-BE49-F238E27FC236}">
                  <a16:creationId xmlns:a16="http://schemas.microsoft.com/office/drawing/2014/main" id="{4AAEA351-A7A4-0F40-420E-8FCC5AE3A45F}"/>
                </a:ext>
              </a:extLst>
            </p:cNvPr>
            <p:cNvSpPr txBox="1"/>
            <p:nvPr/>
          </p:nvSpPr>
          <p:spPr>
            <a:xfrm>
              <a:off x="1789438" y="3424574"/>
              <a:ext cx="565206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/>
                <a:t>Prevention + early intervention – Personalised care</a:t>
              </a:r>
            </a:p>
            <a:p>
              <a:pPr algn="ctr"/>
              <a:r>
                <a:rPr lang="en-GB" sz="1600" dirty="0"/>
                <a:t>Community services </a:t>
              </a:r>
            </a:p>
          </p:txBody>
        </p:sp>
      </p:grpSp>
      <p:grpSp>
        <p:nvGrpSpPr>
          <p:cNvPr id="130" name="Group 129">
            <a:extLst>
              <a:ext uri="{FF2B5EF4-FFF2-40B4-BE49-F238E27FC236}">
                <a16:creationId xmlns:a16="http://schemas.microsoft.com/office/drawing/2014/main" id="{D2651380-607F-148D-C0E3-28AFF0A2A658}"/>
              </a:ext>
            </a:extLst>
          </p:cNvPr>
          <p:cNvGrpSpPr/>
          <p:nvPr/>
        </p:nvGrpSpPr>
        <p:grpSpPr>
          <a:xfrm>
            <a:off x="472068" y="4216977"/>
            <a:ext cx="7269700" cy="978994"/>
            <a:chOff x="455134" y="4247039"/>
            <a:chExt cx="6910190" cy="978994"/>
          </a:xfrm>
        </p:grpSpPr>
        <p:sp>
          <p:nvSpPr>
            <p:cNvPr id="53" name="Rounded Rectangle 5">
              <a:extLst>
                <a:ext uri="{FF2B5EF4-FFF2-40B4-BE49-F238E27FC236}">
                  <a16:creationId xmlns:a16="http://schemas.microsoft.com/office/drawing/2014/main" id="{8AEDEAEF-E5DC-96DF-9C98-4D16B9AC7984}"/>
                </a:ext>
              </a:extLst>
            </p:cNvPr>
            <p:cNvSpPr/>
            <p:nvPr/>
          </p:nvSpPr>
          <p:spPr>
            <a:xfrm>
              <a:off x="455134" y="4247039"/>
              <a:ext cx="6821174" cy="978994"/>
            </a:xfrm>
            <a:prstGeom prst="roundRect">
              <a:avLst/>
            </a:prstGeom>
            <a:solidFill>
              <a:schemeClr val="tx2">
                <a:lumMod val="10000"/>
                <a:lumOff val="90000"/>
              </a:schemeClr>
            </a:solidFill>
            <a:ln>
              <a:solidFill>
                <a:srgbClr val="E1E1E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30E6C08E-7498-91D5-CE8E-5E4A04A95A85}"/>
                </a:ext>
              </a:extLst>
            </p:cNvPr>
            <p:cNvGrpSpPr/>
            <p:nvPr/>
          </p:nvGrpSpPr>
          <p:grpSpPr>
            <a:xfrm>
              <a:off x="455134" y="4296287"/>
              <a:ext cx="1836900" cy="878447"/>
              <a:chOff x="271816" y="4153998"/>
              <a:chExt cx="1824923" cy="878447"/>
            </a:xfrm>
          </p:grpSpPr>
          <p:sp>
            <p:nvSpPr>
              <p:cNvPr id="78" name="TextBox 77">
                <a:extLst>
                  <a:ext uri="{FF2B5EF4-FFF2-40B4-BE49-F238E27FC236}">
                    <a16:creationId xmlns:a16="http://schemas.microsoft.com/office/drawing/2014/main" id="{538D0E69-773E-3D4A-0ECD-6E9F87F8CB32}"/>
                  </a:ext>
                </a:extLst>
              </p:cNvPr>
              <p:cNvSpPr txBox="1"/>
              <p:nvPr/>
            </p:nvSpPr>
            <p:spPr>
              <a:xfrm>
                <a:off x="271816" y="4386114"/>
                <a:ext cx="1824923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b="1" dirty="0"/>
                  <a:t>LOCAL</a:t>
                </a:r>
              </a:p>
              <a:p>
                <a:pPr algn="ctr"/>
                <a:r>
                  <a:rPr lang="en-GB" b="1" dirty="0"/>
                  <a:t>GOVERNANCE</a:t>
                </a:r>
              </a:p>
            </p:txBody>
          </p:sp>
          <p:pic>
            <p:nvPicPr>
              <p:cNvPr id="83" name="Graphic 82" descr="Handshake outline">
                <a:extLst>
                  <a:ext uri="{FF2B5EF4-FFF2-40B4-BE49-F238E27FC236}">
                    <a16:creationId xmlns:a16="http://schemas.microsoft.com/office/drawing/2014/main" id="{D7770E27-20EC-11D7-B29C-21196353BB3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p:blipFill>
            <p:spPr>
              <a:xfrm>
                <a:off x="343998" y="4153998"/>
                <a:ext cx="506034" cy="506034"/>
              </a:xfrm>
              <a:prstGeom prst="rect">
                <a:avLst/>
              </a:prstGeom>
            </p:spPr>
          </p:pic>
        </p:grpSp>
        <p:sp>
          <p:nvSpPr>
            <p:cNvPr id="113" name="TextBox 112">
              <a:extLst>
                <a:ext uri="{FF2B5EF4-FFF2-40B4-BE49-F238E27FC236}">
                  <a16:creationId xmlns:a16="http://schemas.microsoft.com/office/drawing/2014/main" id="{73A5A52A-9822-61D2-BFFF-ADBFFAB81826}"/>
                </a:ext>
              </a:extLst>
            </p:cNvPr>
            <p:cNvSpPr txBox="1"/>
            <p:nvPr/>
          </p:nvSpPr>
          <p:spPr>
            <a:xfrm>
              <a:off x="1887874" y="4604351"/>
              <a:ext cx="538843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/>
                <a:t>NHS and local authority partnerships –  Shared leadership and accountability – Coordinated local decision-making</a:t>
              </a:r>
            </a:p>
          </p:txBody>
        </p:sp>
        <p:sp>
          <p:nvSpPr>
            <p:cNvPr id="115" name="TextBox 114">
              <a:extLst>
                <a:ext uri="{FF2B5EF4-FFF2-40B4-BE49-F238E27FC236}">
                  <a16:creationId xmlns:a16="http://schemas.microsoft.com/office/drawing/2014/main" id="{EBB2C2C1-7D1E-05C6-64F6-851B3D6297CA}"/>
                </a:ext>
              </a:extLst>
            </p:cNvPr>
            <p:cNvSpPr txBox="1"/>
            <p:nvPr/>
          </p:nvSpPr>
          <p:spPr>
            <a:xfrm>
              <a:off x="2098289" y="4283992"/>
              <a:ext cx="526703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/>
                <a:t>Integrated Care Systems </a:t>
              </a:r>
              <a:r>
                <a:rPr lang="en-GB" sz="1500" b="1" dirty="0"/>
                <a:t>(Health &amp; Care Act 2022)</a:t>
              </a:r>
            </a:p>
          </p:txBody>
        </p:sp>
      </p:grpSp>
      <p:grpSp>
        <p:nvGrpSpPr>
          <p:cNvPr id="131" name="Group 130">
            <a:extLst>
              <a:ext uri="{FF2B5EF4-FFF2-40B4-BE49-F238E27FC236}">
                <a16:creationId xmlns:a16="http://schemas.microsoft.com/office/drawing/2014/main" id="{5C97E21B-96B5-9C79-3E0B-DE54E03F29A3}"/>
              </a:ext>
            </a:extLst>
          </p:cNvPr>
          <p:cNvGrpSpPr/>
          <p:nvPr/>
        </p:nvGrpSpPr>
        <p:grpSpPr>
          <a:xfrm>
            <a:off x="431919" y="5652515"/>
            <a:ext cx="7234519" cy="918870"/>
            <a:chOff x="471515" y="5496115"/>
            <a:chExt cx="6876748" cy="918870"/>
          </a:xfrm>
        </p:grpSpPr>
        <p:sp>
          <p:nvSpPr>
            <p:cNvPr id="93" name="Rounded Rectangle 5">
              <a:extLst>
                <a:ext uri="{FF2B5EF4-FFF2-40B4-BE49-F238E27FC236}">
                  <a16:creationId xmlns:a16="http://schemas.microsoft.com/office/drawing/2014/main" id="{96D19767-D3E5-FA77-7819-2C4850893A9B}"/>
                </a:ext>
              </a:extLst>
            </p:cNvPr>
            <p:cNvSpPr/>
            <p:nvPr/>
          </p:nvSpPr>
          <p:spPr>
            <a:xfrm>
              <a:off x="471515" y="5496115"/>
              <a:ext cx="6821174" cy="918870"/>
            </a:xfrm>
            <a:prstGeom prst="roundRect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rgbClr val="E1E1E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grpSp>
          <p:nvGrpSpPr>
            <p:cNvPr id="122" name="Group 121">
              <a:extLst>
                <a:ext uri="{FF2B5EF4-FFF2-40B4-BE49-F238E27FC236}">
                  <a16:creationId xmlns:a16="http://schemas.microsoft.com/office/drawing/2014/main" id="{67730045-8A0F-D7E7-EA44-EB97E44659C2}"/>
                </a:ext>
              </a:extLst>
            </p:cNvPr>
            <p:cNvGrpSpPr/>
            <p:nvPr/>
          </p:nvGrpSpPr>
          <p:grpSpPr>
            <a:xfrm>
              <a:off x="560067" y="5677821"/>
              <a:ext cx="2083223" cy="506031"/>
              <a:chOff x="493865" y="5514341"/>
              <a:chExt cx="2054798" cy="506031"/>
            </a:xfrm>
          </p:grpSpPr>
          <p:sp>
            <p:nvSpPr>
              <p:cNvPr id="95" name="TextBox 94">
                <a:extLst>
                  <a:ext uri="{FF2B5EF4-FFF2-40B4-BE49-F238E27FC236}">
                    <a16:creationId xmlns:a16="http://schemas.microsoft.com/office/drawing/2014/main" id="{3F06DD82-9FD6-381A-5D58-0BC64C1EFE0F}"/>
                  </a:ext>
                </a:extLst>
              </p:cNvPr>
              <p:cNvSpPr txBox="1"/>
              <p:nvPr/>
            </p:nvSpPr>
            <p:spPr>
              <a:xfrm>
                <a:off x="529966" y="5582690"/>
                <a:ext cx="201869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1"/>
                <a:r>
                  <a:rPr lang="en-GB" b="1" dirty="0">
                    <a:solidFill>
                      <a:schemeClr val="accent5">
                        <a:lumMod val="50000"/>
                      </a:schemeClr>
                    </a:solidFill>
                  </a:rPr>
                  <a:t>COMMUNITY</a:t>
                </a:r>
              </a:p>
            </p:txBody>
          </p:sp>
          <p:pic>
            <p:nvPicPr>
              <p:cNvPr id="87" name="Graphic 86" descr="Users outline">
                <a:extLst>
                  <a:ext uri="{FF2B5EF4-FFF2-40B4-BE49-F238E27FC236}">
                    <a16:creationId xmlns:a16="http://schemas.microsoft.com/office/drawing/2014/main" id="{E2B0AF3D-8159-7409-57C7-A5A8C993A66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p:blipFill>
            <p:spPr>
              <a:xfrm>
                <a:off x="493865" y="5514341"/>
                <a:ext cx="506031" cy="506031"/>
              </a:xfrm>
              <a:prstGeom prst="rect">
                <a:avLst/>
              </a:prstGeom>
            </p:spPr>
          </p:pic>
        </p:grpSp>
        <p:sp>
          <p:nvSpPr>
            <p:cNvPr id="121" name="TextBox 120">
              <a:extLst>
                <a:ext uri="{FF2B5EF4-FFF2-40B4-BE49-F238E27FC236}">
                  <a16:creationId xmlns:a16="http://schemas.microsoft.com/office/drawing/2014/main" id="{840BD5B4-0D35-33EC-5638-3BC43E681A3D}"/>
                </a:ext>
              </a:extLst>
            </p:cNvPr>
            <p:cNvSpPr txBox="1"/>
            <p:nvPr/>
          </p:nvSpPr>
          <p:spPr>
            <a:xfrm>
              <a:off x="2755350" y="5513023"/>
              <a:ext cx="459291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1"/>
              <a:r>
                <a:rPr lang="en-GB" sz="2000" b="1" dirty="0">
                  <a:solidFill>
                    <a:schemeClr val="accent5">
                      <a:lumMod val="50000"/>
                    </a:schemeClr>
                  </a:solidFill>
                </a:rPr>
                <a:t>Reach Healthcare</a:t>
              </a:r>
            </a:p>
          </p:txBody>
        </p:sp>
        <p:sp>
          <p:nvSpPr>
            <p:cNvPr id="125" name="TextBox 124">
              <a:extLst>
                <a:ext uri="{FF2B5EF4-FFF2-40B4-BE49-F238E27FC236}">
                  <a16:creationId xmlns:a16="http://schemas.microsoft.com/office/drawing/2014/main" id="{36F5CAD4-9AF4-2DCB-B07B-6A857F4DEF4C}"/>
                </a:ext>
              </a:extLst>
            </p:cNvPr>
            <p:cNvSpPr txBox="1"/>
            <p:nvPr/>
          </p:nvSpPr>
          <p:spPr>
            <a:xfrm>
              <a:off x="2172687" y="5830210"/>
              <a:ext cx="499465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/>
                <a:t>Health promotion – community wellbeing &amp; support </a:t>
              </a:r>
            </a:p>
            <a:p>
              <a:pPr algn="ctr"/>
              <a:r>
                <a:rPr lang="en-GB" sz="1600" dirty="0"/>
                <a:t>Prevention – Local partnerships</a:t>
              </a:r>
            </a:p>
          </p:txBody>
        </p:sp>
      </p:grpSp>
      <p:grpSp>
        <p:nvGrpSpPr>
          <p:cNvPr id="138" name="Group 137">
            <a:extLst>
              <a:ext uri="{FF2B5EF4-FFF2-40B4-BE49-F238E27FC236}">
                <a16:creationId xmlns:a16="http://schemas.microsoft.com/office/drawing/2014/main" id="{8B0E5E6C-5180-AA82-F298-20189D05EA58}"/>
              </a:ext>
            </a:extLst>
          </p:cNvPr>
          <p:cNvGrpSpPr/>
          <p:nvPr/>
        </p:nvGrpSpPr>
        <p:grpSpPr>
          <a:xfrm>
            <a:off x="2577136" y="152575"/>
            <a:ext cx="6966882" cy="971037"/>
            <a:chOff x="257484" y="225681"/>
            <a:chExt cx="6966882" cy="971037"/>
          </a:xfrm>
        </p:grpSpPr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4C93C1D6-CB0C-59DB-8EB8-39A0F546965C}"/>
                </a:ext>
              </a:extLst>
            </p:cNvPr>
            <p:cNvSpPr txBox="1"/>
            <p:nvPr/>
          </p:nvSpPr>
          <p:spPr>
            <a:xfrm>
              <a:off x="257484" y="225681"/>
              <a:ext cx="6939480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defRPr sz="2500" b="1">
                  <a:solidFill>
                    <a:srgbClr val="2D2D2D"/>
                  </a:solidFill>
                  <a:latin typeface="Georgia"/>
                </a:defRPr>
              </a:pPr>
              <a:r>
                <a:rPr lang="en-GB" sz="3000" b="1" dirty="0">
                  <a:latin typeface="Footlight MT Light" panose="0204060206030A020304" pitchFamily="18" charset="0"/>
                </a:rPr>
                <a:t>Policy and Governance for Integrated Care</a:t>
              </a:r>
            </a:p>
          </p:txBody>
        </p:sp>
        <p:sp>
          <p:nvSpPr>
            <p:cNvPr id="128" name="TextBox 127">
              <a:extLst>
                <a:ext uri="{FF2B5EF4-FFF2-40B4-BE49-F238E27FC236}">
                  <a16:creationId xmlns:a16="http://schemas.microsoft.com/office/drawing/2014/main" id="{6A6BB4BB-4382-475B-07A7-67DC88D74471}"/>
                </a:ext>
              </a:extLst>
            </p:cNvPr>
            <p:cNvSpPr txBox="1"/>
            <p:nvPr/>
          </p:nvSpPr>
          <p:spPr>
            <a:xfrm>
              <a:off x="800886" y="735053"/>
              <a:ext cx="642348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Footlight MT Light" panose="0204060206030A020304" pitchFamily="18" charset="0"/>
                </a:rPr>
                <a:t>Supporting integrated health and wellbeing.</a:t>
              </a:r>
              <a:endParaRPr lang="en-GB" dirty="0">
                <a:latin typeface="Footlight MT Light" panose="0204060206030A020304" pitchFamily="18" charset="0"/>
              </a:endParaRPr>
            </a:p>
          </p:txBody>
        </p:sp>
      </p:grpSp>
      <p:sp>
        <p:nvSpPr>
          <p:cNvPr id="132" name="Arrow: Down 131">
            <a:extLst>
              <a:ext uri="{FF2B5EF4-FFF2-40B4-BE49-F238E27FC236}">
                <a16:creationId xmlns:a16="http://schemas.microsoft.com/office/drawing/2014/main" id="{CABDAA07-0B87-9EA9-96F4-1F9E58F70F12}"/>
              </a:ext>
            </a:extLst>
          </p:cNvPr>
          <p:cNvSpPr/>
          <p:nvPr/>
        </p:nvSpPr>
        <p:spPr>
          <a:xfrm>
            <a:off x="3402780" y="2486335"/>
            <a:ext cx="1219200" cy="447927"/>
          </a:xfrm>
          <a:prstGeom prst="downArrow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4" name="Arrow: Down 133">
            <a:extLst>
              <a:ext uri="{FF2B5EF4-FFF2-40B4-BE49-F238E27FC236}">
                <a16:creationId xmlns:a16="http://schemas.microsoft.com/office/drawing/2014/main" id="{2C66F845-E8AD-9A5A-6403-AAA9FD6C70FA}"/>
              </a:ext>
            </a:extLst>
          </p:cNvPr>
          <p:cNvSpPr/>
          <p:nvPr/>
        </p:nvSpPr>
        <p:spPr>
          <a:xfrm>
            <a:off x="3413201" y="3793566"/>
            <a:ext cx="1219200" cy="447927"/>
          </a:xfrm>
          <a:prstGeom prst="downArrow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6" name="Arrow: Down 135">
            <a:extLst>
              <a:ext uri="{FF2B5EF4-FFF2-40B4-BE49-F238E27FC236}">
                <a16:creationId xmlns:a16="http://schemas.microsoft.com/office/drawing/2014/main" id="{EDCC842A-B15D-D1CF-E9DA-96A943E6E3A0}"/>
              </a:ext>
            </a:extLst>
          </p:cNvPr>
          <p:cNvSpPr/>
          <p:nvPr/>
        </p:nvSpPr>
        <p:spPr>
          <a:xfrm>
            <a:off x="3396268" y="5213016"/>
            <a:ext cx="1219200" cy="447927"/>
          </a:xfrm>
          <a:prstGeom prst="downArrow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7" name="TextBox 136">
            <a:extLst>
              <a:ext uri="{FF2B5EF4-FFF2-40B4-BE49-F238E27FC236}">
                <a16:creationId xmlns:a16="http://schemas.microsoft.com/office/drawing/2014/main" id="{C6CB217C-E1B2-1976-2E9F-510A4095BB89}"/>
              </a:ext>
            </a:extLst>
          </p:cNvPr>
          <p:cNvSpPr txBox="1"/>
          <p:nvPr/>
        </p:nvSpPr>
        <p:spPr>
          <a:xfrm>
            <a:off x="7615643" y="2484224"/>
            <a:ext cx="43823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Integrated community-based care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Prevention and wellbeing programmes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Partnerships that improve local health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77387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805633-E55C-65F7-9DCB-D9D6655CEF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90F28385-8E95-0FD5-FFA1-16367302924A}"/>
              </a:ext>
            </a:extLst>
          </p:cNvPr>
          <p:cNvSpPr/>
          <p:nvPr/>
        </p:nvSpPr>
        <p:spPr>
          <a:xfrm>
            <a:off x="103897" y="973393"/>
            <a:ext cx="12001395" cy="5828537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Rounded Rectangle 5">
            <a:extLst>
              <a:ext uri="{FF2B5EF4-FFF2-40B4-BE49-F238E27FC236}">
                <a16:creationId xmlns:a16="http://schemas.microsoft.com/office/drawing/2014/main" id="{6196C0CD-8CF5-4EDE-E678-9F4BDFFF09CC}"/>
              </a:ext>
            </a:extLst>
          </p:cNvPr>
          <p:cNvSpPr/>
          <p:nvPr/>
        </p:nvSpPr>
        <p:spPr>
          <a:xfrm>
            <a:off x="421592" y="1407038"/>
            <a:ext cx="2561315" cy="4959037"/>
          </a:xfrm>
          <a:prstGeom prst="roundRect">
            <a:avLst/>
          </a:prstGeom>
          <a:solidFill>
            <a:srgbClr val="FCFCFC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3AFDFC4A-4D50-735B-57B6-A29F501282DC}"/>
              </a:ext>
            </a:extLst>
          </p:cNvPr>
          <p:cNvSpPr txBox="1"/>
          <p:nvPr/>
        </p:nvSpPr>
        <p:spPr>
          <a:xfrm>
            <a:off x="8721316" y="1588752"/>
            <a:ext cx="32669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Reach Healthcare reflects these theories by:</a:t>
            </a:r>
            <a:endParaRPr lang="en-GB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9368240-B25A-CC41-CA13-660A338AAFC3}"/>
              </a:ext>
            </a:extLst>
          </p:cNvPr>
          <p:cNvSpPr txBox="1"/>
          <p:nvPr/>
        </p:nvSpPr>
        <p:spPr>
          <a:xfrm>
            <a:off x="8758832" y="4459371"/>
            <a:ext cx="34302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Theories provide guidance but applying them consistently in practice remains challenging.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302211AD-3738-9C79-73D3-35144E5087C2}"/>
              </a:ext>
            </a:extLst>
          </p:cNvPr>
          <p:cNvSpPr txBox="1"/>
          <p:nvPr/>
        </p:nvSpPr>
        <p:spPr>
          <a:xfrm>
            <a:off x="8765026" y="5941321"/>
            <a:ext cx="32823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Theories in practice in health and social care.</a:t>
            </a:r>
            <a:endParaRPr lang="en-GB" sz="1600" dirty="0">
              <a:solidFill>
                <a:schemeClr val="bg1">
                  <a:lumMod val="50000"/>
                </a:schemeClr>
              </a:solidFill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F7A9188E-0333-EEF4-6196-37F6CC06FD7D}"/>
              </a:ext>
            </a:extLst>
          </p:cNvPr>
          <p:cNvGrpSpPr/>
          <p:nvPr/>
        </p:nvGrpSpPr>
        <p:grpSpPr>
          <a:xfrm>
            <a:off x="8847363" y="5507745"/>
            <a:ext cx="2866638" cy="528318"/>
            <a:chOff x="8208499" y="4870235"/>
            <a:chExt cx="2866638" cy="528318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B179DD63-AA8A-43D5-7CCD-8DA56B9E2A46}"/>
                </a:ext>
              </a:extLst>
            </p:cNvPr>
            <p:cNvSpPr/>
            <p:nvPr/>
          </p:nvSpPr>
          <p:spPr>
            <a:xfrm>
              <a:off x="8805387" y="5291548"/>
              <a:ext cx="866273" cy="45719"/>
            </a:xfrm>
            <a:prstGeom prst="rect">
              <a:avLst/>
            </a:prstGeom>
            <a:solidFill>
              <a:srgbClr val="787878"/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grpSp>
          <p:nvGrpSpPr>
            <p:cNvPr id="60" name="Group 59">
              <a:extLst>
                <a:ext uri="{FF2B5EF4-FFF2-40B4-BE49-F238E27FC236}">
                  <a16:creationId xmlns:a16="http://schemas.microsoft.com/office/drawing/2014/main" id="{15AFA8FF-A407-5BED-386B-8FD6B88516A4}"/>
                </a:ext>
              </a:extLst>
            </p:cNvPr>
            <p:cNvGrpSpPr/>
            <p:nvPr/>
          </p:nvGrpSpPr>
          <p:grpSpPr>
            <a:xfrm>
              <a:off x="8208499" y="4870235"/>
              <a:ext cx="2866638" cy="528318"/>
              <a:chOff x="8292390" y="5006712"/>
              <a:chExt cx="2866638" cy="528318"/>
            </a:xfrm>
          </p:grpSpPr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AB09F1B2-6B6C-BEE5-66F5-CDF945D9A692}"/>
                  </a:ext>
                </a:extLst>
              </p:cNvPr>
              <p:cNvSpPr txBox="1"/>
              <p:nvPr/>
            </p:nvSpPr>
            <p:spPr>
              <a:xfrm>
                <a:off x="8721663" y="5006712"/>
                <a:ext cx="243736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000" b="1" dirty="0">
                    <a:solidFill>
                      <a:schemeClr val="bg1">
                        <a:lumMod val="50000"/>
                      </a:schemeClr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Looking Ahead...</a:t>
                </a:r>
              </a:p>
            </p:txBody>
          </p:sp>
          <p:pic>
            <p:nvPicPr>
              <p:cNvPr id="48" name="Graphic 47" descr="Telescope outline">
                <a:extLst>
                  <a:ext uri="{FF2B5EF4-FFF2-40B4-BE49-F238E27FC236}">
                    <a16:creationId xmlns:a16="http://schemas.microsoft.com/office/drawing/2014/main" id="{457D8643-4B91-DF20-2BE5-C082CEAC65D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p:blipFill>
            <p:spPr>
              <a:xfrm>
                <a:off x="8292390" y="5043540"/>
                <a:ext cx="491490" cy="491490"/>
              </a:xfrm>
              <a:prstGeom prst="rect">
                <a:avLst/>
              </a:prstGeom>
            </p:spPr>
          </p:pic>
        </p:grpSp>
      </p:grpSp>
      <p:grpSp>
        <p:nvGrpSpPr>
          <p:cNvPr id="59" name="Group 58">
            <a:extLst>
              <a:ext uri="{FF2B5EF4-FFF2-40B4-BE49-F238E27FC236}">
                <a16:creationId xmlns:a16="http://schemas.microsoft.com/office/drawing/2014/main" id="{35A3F36C-03D1-D345-892B-E6392F73E002}"/>
              </a:ext>
            </a:extLst>
          </p:cNvPr>
          <p:cNvGrpSpPr/>
          <p:nvPr/>
        </p:nvGrpSpPr>
        <p:grpSpPr>
          <a:xfrm>
            <a:off x="8798913" y="3822046"/>
            <a:ext cx="2543343" cy="622859"/>
            <a:chOff x="8183880" y="2736447"/>
            <a:chExt cx="2543343" cy="622859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65A6CA29-F898-BE74-BF92-2E8F72FCFB36}"/>
                </a:ext>
              </a:extLst>
            </p:cNvPr>
            <p:cNvSpPr/>
            <p:nvPr/>
          </p:nvSpPr>
          <p:spPr>
            <a:xfrm>
              <a:off x="8889278" y="3313587"/>
              <a:ext cx="866273" cy="45719"/>
            </a:xfrm>
            <a:prstGeom prst="rect">
              <a:avLst/>
            </a:prstGeom>
            <a:solidFill>
              <a:srgbClr val="B8912E"/>
            </a:solidFill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8841DCDD-E3F0-7930-1438-43B60DD23224}"/>
                </a:ext>
              </a:extLst>
            </p:cNvPr>
            <p:cNvSpPr txBox="1"/>
            <p:nvPr/>
          </p:nvSpPr>
          <p:spPr>
            <a:xfrm>
              <a:off x="8718213" y="2893064"/>
              <a:ext cx="200901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solidFill>
                    <a:srgbClr val="E6A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Critical Insight</a:t>
              </a:r>
            </a:p>
          </p:txBody>
        </p:sp>
        <p:pic>
          <p:nvPicPr>
            <p:cNvPr id="50" name="Graphic 49" descr="Lights On outline">
              <a:extLst>
                <a:ext uri="{FF2B5EF4-FFF2-40B4-BE49-F238E27FC236}">
                  <a16:creationId xmlns:a16="http://schemas.microsoft.com/office/drawing/2014/main" id="{CBAFCBAD-A298-6B20-660F-DD80A22C424B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183880" y="2736447"/>
              <a:ext cx="600000" cy="600000"/>
            </a:xfrm>
            <a:prstGeom prst="rect">
              <a:avLst/>
            </a:prstGeom>
          </p:spPr>
        </p:pic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8BE4FADE-4587-B42A-7DC4-D758E8B08F90}"/>
              </a:ext>
            </a:extLst>
          </p:cNvPr>
          <p:cNvGrpSpPr/>
          <p:nvPr/>
        </p:nvGrpSpPr>
        <p:grpSpPr>
          <a:xfrm>
            <a:off x="8535922" y="1044196"/>
            <a:ext cx="3859005" cy="639399"/>
            <a:chOff x="8171658" y="392486"/>
            <a:chExt cx="3859005" cy="639399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23F6CEF-DC8B-AA5D-53F4-D77535E4FD3C}"/>
                </a:ext>
              </a:extLst>
            </p:cNvPr>
            <p:cNvSpPr/>
            <p:nvPr/>
          </p:nvSpPr>
          <p:spPr>
            <a:xfrm>
              <a:off x="8883875" y="882494"/>
              <a:ext cx="899108" cy="45719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7ECE5B71-7263-44C4-663F-26B67A2A0F9C}"/>
                </a:ext>
              </a:extLst>
            </p:cNvPr>
            <p:cNvSpPr txBox="1"/>
            <p:nvPr/>
          </p:nvSpPr>
          <p:spPr>
            <a:xfrm>
              <a:off x="8718213" y="456972"/>
              <a:ext cx="331245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solidFill>
                    <a:schemeClr val="accent5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Integration in Practice</a:t>
              </a:r>
              <a:endParaRPr lang="en-GB" dirty="0"/>
            </a:p>
          </p:txBody>
        </p:sp>
        <p:pic>
          <p:nvPicPr>
            <p:cNvPr id="62" name="Graphic 61" descr="Marker outline">
              <a:extLst>
                <a:ext uri="{FF2B5EF4-FFF2-40B4-BE49-F238E27FC236}">
                  <a16:creationId xmlns:a16="http://schemas.microsoft.com/office/drawing/2014/main" id="{C6C29F02-1E04-BD24-123A-4A8798EAD23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8171658" y="392486"/>
              <a:ext cx="787262" cy="639399"/>
            </a:xfrm>
            <a:prstGeom prst="rect">
              <a:avLst/>
            </a:prstGeom>
          </p:spPr>
        </p:pic>
      </p:grpSp>
      <p:sp>
        <p:nvSpPr>
          <p:cNvPr id="18" name="Rounded Rectangle 7">
            <a:extLst>
              <a:ext uri="{FF2B5EF4-FFF2-40B4-BE49-F238E27FC236}">
                <a16:creationId xmlns:a16="http://schemas.microsoft.com/office/drawing/2014/main" id="{0A5298DF-D51E-9BBF-6EE7-2DD195928F4C}"/>
              </a:ext>
            </a:extLst>
          </p:cNvPr>
          <p:cNvSpPr/>
          <p:nvPr/>
        </p:nvSpPr>
        <p:spPr>
          <a:xfrm>
            <a:off x="3200066" y="1426600"/>
            <a:ext cx="2556230" cy="4938775"/>
          </a:xfrm>
          <a:prstGeom prst="roundRect">
            <a:avLst/>
          </a:prstGeom>
          <a:solidFill>
            <a:srgbClr val="FCFCFC"/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2" name="Rounded Rectangle 9">
            <a:extLst>
              <a:ext uri="{FF2B5EF4-FFF2-40B4-BE49-F238E27FC236}">
                <a16:creationId xmlns:a16="http://schemas.microsoft.com/office/drawing/2014/main" id="{48C974A8-131B-8B06-5610-A304F2AAA9D4}"/>
              </a:ext>
            </a:extLst>
          </p:cNvPr>
          <p:cNvSpPr/>
          <p:nvPr/>
        </p:nvSpPr>
        <p:spPr>
          <a:xfrm>
            <a:off x="6023561" y="1428198"/>
            <a:ext cx="2556230" cy="4938775"/>
          </a:xfrm>
          <a:prstGeom prst="roundRect">
            <a:avLst/>
          </a:prstGeom>
          <a:solidFill>
            <a:srgbClr val="FCFCFC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4" name="Rounded Rectangle 5">
            <a:extLst>
              <a:ext uri="{FF2B5EF4-FFF2-40B4-BE49-F238E27FC236}">
                <a16:creationId xmlns:a16="http://schemas.microsoft.com/office/drawing/2014/main" id="{9EE53A9E-679A-430C-45BD-A48A7132532B}"/>
              </a:ext>
            </a:extLst>
          </p:cNvPr>
          <p:cNvSpPr/>
          <p:nvPr/>
        </p:nvSpPr>
        <p:spPr>
          <a:xfrm>
            <a:off x="421648" y="1326675"/>
            <a:ext cx="2558583" cy="68884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0" name="Rounded Rectangle 5">
            <a:extLst>
              <a:ext uri="{FF2B5EF4-FFF2-40B4-BE49-F238E27FC236}">
                <a16:creationId xmlns:a16="http://schemas.microsoft.com/office/drawing/2014/main" id="{E5533307-AA30-A3ED-49A9-19A6E7A970C7}"/>
              </a:ext>
            </a:extLst>
          </p:cNvPr>
          <p:cNvSpPr/>
          <p:nvPr/>
        </p:nvSpPr>
        <p:spPr>
          <a:xfrm>
            <a:off x="3200104" y="1346236"/>
            <a:ext cx="2578862" cy="688847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Rounded Rectangle 5">
            <a:extLst>
              <a:ext uri="{FF2B5EF4-FFF2-40B4-BE49-F238E27FC236}">
                <a16:creationId xmlns:a16="http://schemas.microsoft.com/office/drawing/2014/main" id="{15C1E8C6-0143-9D57-2811-ECFC8FB4E5C0}"/>
              </a:ext>
            </a:extLst>
          </p:cNvPr>
          <p:cNvSpPr/>
          <p:nvPr/>
        </p:nvSpPr>
        <p:spPr>
          <a:xfrm>
            <a:off x="6031057" y="1363896"/>
            <a:ext cx="2542016" cy="688847"/>
          </a:xfrm>
          <a:prstGeom prst="roundRect">
            <a:avLst/>
          </a:prstGeom>
          <a:solidFill>
            <a:srgbClr val="DAB48E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BC2904E6-CCD1-6839-3D64-3BFE90258F67}"/>
              </a:ext>
            </a:extLst>
          </p:cNvPr>
          <p:cNvSpPr txBox="1"/>
          <p:nvPr/>
        </p:nvSpPr>
        <p:spPr>
          <a:xfrm>
            <a:off x="120413" y="1295470"/>
            <a:ext cx="28648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ctr"/>
            <a:r>
              <a:rPr lang="en-GB" sz="2000" b="1" dirty="0"/>
              <a:t>Biopsychosocial model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415AA64C-B058-0CE9-18E2-D59400BAE33D}"/>
              </a:ext>
            </a:extLst>
          </p:cNvPr>
          <p:cNvSpPr txBox="1"/>
          <p:nvPr/>
        </p:nvSpPr>
        <p:spPr>
          <a:xfrm>
            <a:off x="6431752" y="1346236"/>
            <a:ext cx="20222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Person-centred care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D440B218-1532-2424-EC75-5D65AF5EE9A1}"/>
              </a:ext>
            </a:extLst>
          </p:cNvPr>
          <p:cNvSpPr txBox="1"/>
          <p:nvPr/>
        </p:nvSpPr>
        <p:spPr>
          <a:xfrm>
            <a:off x="3692448" y="1326675"/>
            <a:ext cx="18813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Social Model of Health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E8D6E71F-61DD-28E5-2AD2-C365A9B989A8}"/>
              </a:ext>
            </a:extLst>
          </p:cNvPr>
          <p:cNvSpPr txBox="1"/>
          <p:nvPr/>
        </p:nvSpPr>
        <p:spPr>
          <a:xfrm>
            <a:off x="592579" y="2056818"/>
            <a:ext cx="234730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1600" dirty="0"/>
              <a:t>Treats the whole person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D80CA7F6-EB8B-D556-C9B6-BE02D1872BCC}"/>
              </a:ext>
            </a:extLst>
          </p:cNvPr>
          <p:cNvSpPr txBox="1"/>
          <p:nvPr/>
        </p:nvSpPr>
        <p:spPr>
          <a:xfrm>
            <a:off x="460453" y="4951849"/>
            <a:ext cx="2542419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00" dirty="0"/>
              <a:t>Health is shaped by physical, psychological &amp; social factors.</a:t>
            </a:r>
          </a:p>
          <a:p>
            <a:pPr>
              <a:spcBef>
                <a:spcPts val="600"/>
              </a:spcBef>
            </a:pPr>
            <a:r>
              <a:rPr lang="en-GB" sz="1300" b="1" dirty="0"/>
              <a:t>Focus: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/>
              <a:t>Holistic assessment &amp; care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/>
              <a:t>Multidisciplinary working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28018A44-9E02-5473-7F0F-12DDC6AC61A4}"/>
              </a:ext>
            </a:extLst>
          </p:cNvPr>
          <p:cNvSpPr txBox="1"/>
          <p:nvPr/>
        </p:nvSpPr>
        <p:spPr>
          <a:xfrm>
            <a:off x="3219785" y="1994301"/>
            <a:ext cx="25142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en-GB" sz="1600" dirty="0"/>
              <a:t>Addresses the causes of poor health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34537E9-1367-1179-CF02-A3AE5176B3FA}"/>
              </a:ext>
            </a:extLst>
          </p:cNvPr>
          <p:cNvGrpSpPr/>
          <p:nvPr/>
        </p:nvGrpSpPr>
        <p:grpSpPr>
          <a:xfrm>
            <a:off x="2040678" y="93262"/>
            <a:ext cx="7613074" cy="946397"/>
            <a:chOff x="310953" y="88824"/>
            <a:chExt cx="7613074" cy="946397"/>
          </a:xfrm>
        </p:grpSpPr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EC277FB0-4140-FC5B-07B4-BBA573A23F6B}"/>
                </a:ext>
              </a:extLst>
            </p:cNvPr>
            <p:cNvSpPr txBox="1"/>
            <p:nvPr/>
          </p:nvSpPr>
          <p:spPr>
            <a:xfrm>
              <a:off x="310953" y="88824"/>
              <a:ext cx="7613074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defRPr sz="2500" b="1">
                  <a:solidFill>
                    <a:srgbClr val="2D2D2D"/>
                  </a:solidFill>
                  <a:latin typeface="Georgia"/>
                </a:defRPr>
              </a:pPr>
              <a:r>
                <a:rPr lang="en-GB" sz="3000" b="1" dirty="0">
                  <a:latin typeface="Footlight MT Light" panose="0204060206030A020304" pitchFamily="18" charset="0"/>
                </a:rPr>
                <a:t>Theoretical Perspectives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80353E8B-39F9-1D43-7F0F-97230C9AFE2D}"/>
                </a:ext>
              </a:extLst>
            </p:cNvPr>
            <p:cNvSpPr txBox="1"/>
            <p:nvPr/>
          </p:nvSpPr>
          <p:spPr>
            <a:xfrm>
              <a:off x="701305" y="573556"/>
              <a:ext cx="701155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Footlight MT Light" panose="0204060206030A020304" pitchFamily="18" charset="0"/>
                </a:rPr>
                <a:t>Understanding the principles behind integrated care.</a:t>
              </a: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4DD86764-FF1B-1E3D-368E-78385EE2B664}"/>
              </a:ext>
            </a:extLst>
          </p:cNvPr>
          <p:cNvSpPr txBox="1"/>
          <p:nvPr/>
        </p:nvSpPr>
        <p:spPr>
          <a:xfrm>
            <a:off x="8747532" y="2094912"/>
            <a:ext cx="331694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Supporting the whole person, not just illness.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Addressing social and lifestyle factors.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Empowering people to improve their own health.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FAF7A1D-D8E7-9CEE-7B9E-3302F7C4AE9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8172" t="5899" r="6503" b="17485"/>
          <a:stretch>
            <a:fillRect/>
          </a:stretch>
        </p:blipFill>
        <p:spPr>
          <a:xfrm>
            <a:off x="904317" y="2525533"/>
            <a:ext cx="1498324" cy="1507833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BC440150-2E18-83EE-4AED-294EBB30D4BC}"/>
              </a:ext>
            </a:extLst>
          </p:cNvPr>
          <p:cNvSpPr txBox="1"/>
          <p:nvPr/>
        </p:nvSpPr>
        <p:spPr>
          <a:xfrm>
            <a:off x="3230406" y="4782418"/>
            <a:ext cx="261680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00" dirty="0"/>
              <a:t>Health is shaped by wider social, economic &amp; environmental factors.</a:t>
            </a:r>
          </a:p>
          <a:p>
            <a:pPr>
              <a:spcBef>
                <a:spcPts val="600"/>
              </a:spcBef>
            </a:pPr>
            <a:r>
              <a:rPr lang="en-GB" sz="1300" b="1" dirty="0"/>
              <a:t>Focus: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/>
              <a:t>Prevention &amp; early intervention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/>
              <a:t>Reduce health inequalities</a:t>
            </a:r>
            <a:endParaRPr lang="en-GB" sz="1300" b="1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8CBD5F74-23EE-22BC-941C-92204440344D}"/>
              </a:ext>
            </a:extLst>
          </p:cNvPr>
          <p:cNvSpPr txBox="1"/>
          <p:nvPr/>
        </p:nvSpPr>
        <p:spPr>
          <a:xfrm>
            <a:off x="6089666" y="4997367"/>
            <a:ext cx="2572030" cy="1369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00" dirty="0"/>
              <a:t>People are involved in decisions about their care &amp; support.</a:t>
            </a:r>
          </a:p>
          <a:p>
            <a:pPr>
              <a:spcBef>
                <a:spcPts val="600"/>
              </a:spcBef>
            </a:pPr>
            <a:r>
              <a:rPr lang="en-GB" sz="1300" b="1" dirty="0"/>
              <a:t>Why does it matter?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/>
              <a:t>Engagement &amp; satisfaction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/>
              <a:t>Support independence &amp; better outcomes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1922706C-D315-9A26-90C6-DE5DE9367470}"/>
              </a:ext>
            </a:extLst>
          </p:cNvPr>
          <p:cNvSpPr txBox="1"/>
          <p:nvPr/>
        </p:nvSpPr>
        <p:spPr>
          <a:xfrm>
            <a:off x="6117256" y="2053866"/>
            <a:ext cx="25142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1600" dirty="0"/>
              <a:t>People are partners in care</a:t>
            </a:r>
          </a:p>
        </p:txBody>
      </p:sp>
      <p:pic>
        <p:nvPicPr>
          <p:cNvPr id="55" name="Picture 54">
            <a:extLst>
              <a:ext uri="{FF2B5EF4-FFF2-40B4-BE49-F238E27FC236}">
                <a16:creationId xmlns:a16="http://schemas.microsoft.com/office/drawing/2014/main" id="{B91F6577-54BA-B6E7-ED15-2390D080C3F2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6091" t="3226" r="20812" b="8987"/>
          <a:stretch>
            <a:fillRect/>
          </a:stretch>
        </p:blipFill>
        <p:spPr>
          <a:xfrm>
            <a:off x="3757416" y="2556495"/>
            <a:ext cx="1395943" cy="1451094"/>
          </a:xfrm>
          <a:prstGeom prst="rect">
            <a:avLst/>
          </a:prstGeom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BAF8F7C1-E85D-4A95-767A-A80B92EE6898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5705" t="3322" r="16454" b="3980"/>
          <a:stretch>
            <a:fillRect/>
          </a:stretch>
        </p:blipFill>
        <p:spPr>
          <a:xfrm>
            <a:off x="6559086" y="2465233"/>
            <a:ext cx="1513659" cy="154527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F3980E3-8DA7-2E7F-B4CF-0CC5D286FD06}"/>
              </a:ext>
            </a:extLst>
          </p:cNvPr>
          <p:cNvSpPr txBox="1"/>
          <p:nvPr/>
        </p:nvSpPr>
        <p:spPr>
          <a:xfrm>
            <a:off x="498628" y="4230810"/>
            <a:ext cx="23403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Health is more than the absence of illness.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7D07DD0-3FD8-C1E9-546A-54EB8EBE4D07}"/>
              </a:ext>
            </a:extLst>
          </p:cNvPr>
          <p:cNvSpPr txBox="1"/>
          <p:nvPr/>
        </p:nvSpPr>
        <p:spPr>
          <a:xfrm>
            <a:off x="5960091" y="4065843"/>
            <a:ext cx="26714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Care works best when people are involved in shaping it.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4555E90-A226-3A33-66B4-7052658D6D3E}"/>
              </a:ext>
            </a:extLst>
          </p:cNvPr>
          <p:cNvSpPr txBox="1"/>
          <p:nvPr/>
        </p:nvSpPr>
        <p:spPr>
          <a:xfrm>
            <a:off x="3173665" y="4067405"/>
            <a:ext cx="25240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Improve people’s health by improving their living conditions.</a:t>
            </a:r>
          </a:p>
        </p:txBody>
      </p:sp>
    </p:spTree>
    <p:extLst>
      <p:ext uri="{BB962C8B-B14F-4D97-AF65-F5344CB8AC3E}">
        <p14:creationId xmlns:p14="http://schemas.microsoft.com/office/powerpoint/2010/main" val="35087027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1CC792-E4BD-D9D5-0A08-EFACF23968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F48DFCE6-38BC-616A-A30E-4535477DAFDE}"/>
              </a:ext>
            </a:extLst>
          </p:cNvPr>
          <p:cNvSpPr/>
          <p:nvPr/>
        </p:nvSpPr>
        <p:spPr>
          <a:xfrm>
            <a:off x="-44134" y="1091381"/>
            <a:ext cx="12109077" cy="5650614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Rounded Rectangle 5">
            <a:extLst>
              <a:ext uri="{FF2B5EF4-FFF2-40B4-BE49-F238E27FC236}">
                <a16:creationId xmlns:a16="http://schemas.microsoft.com/office/drawing/2014/main" id="{D957D6B3-33DF-30C6-6D23-856A851447E3}"/>
              </a:ext>
            </a:extLst>
          </p:cNvPr>
          <p:cNvSpPr/>
          <p:nvPr/>
        </p:nvSpPr>
        <p:spPr>
          <a:xfrm>
            <a:off x="41321" y="1346523"/>
            <a:ext cx="2870535" cy="3320563"/>
          </a:xfrm>
          <a:prstGeom prst="roundRect">
            <a:avLst/>
          </a:prstGeom>
          <a:solidFill>
            <a:srgbClr val="FCFCFC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06AB312-5E39-EFED-F286-5A24B605036E}"/>
              </a:ext>
            </a:extLst>
          </p:cNvPr>
          <p:cNvSpPr txBox="1"/>
          <p:nvPr/>
        </p:nvSpPr>
        <p:spPr>
          <a:xfrm>
            <a:off x="8894509" y="4163668"/>
            <a:ext cx="28713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Community partnerships improve outcomes but rely on sustainable funding and continued collaboration.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A8FDE5C1-8FC4-E33F-8828-2D871500E00C}"/>
              </a:ext>
            </a:extLst>
          </p:cNvPr>
          <p:cNvSpPr txBox="1"/>
          <p:nvPr/>
        </p:nvSpPr>
        <p:spPr>
          <a:xfrm>
            <a:off x="8880202" y="6085838"/>
            <a:ext cx="32823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Public health initiatives and reducing inequalities</a:t>
            </a:r>
            <a:endParaRPr lang="en-GB" sz="1600" dirty="0">
              <a:solidFill>
                <a:schemeClr val="bg1">
                  <a:lumMod val="50000"/>
                </a:schemeClr>
              </a:solidFill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0AB060AE-3B85-58C5-CB8E-69DEBAAB2F21}"/>
              </a:ext>
            </a:extLst>
          </p:cNvPr>
          <p:cNvGrpSpPr/>
          <p:nvPr/>
        </p:nvGrpSpPr>
        <p:grpSpPr>
          <a:xfrm>
            <a:off x="8880201" y="5411867"/>
            <a:ext cx="2866638" cy="528318"/>
            <a:chOff x="8208499" y="4870235"/>
            <a:chExt cx="2866638" cy="528318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BF9A6F76-39C1-F6A0-D9AE-A32AD02BBD4B}"/>
                </a:ext>
              </a:extLst>
            </p:cNvPr>
            <p:cNvSpPr/>
            <p:nvPr/>
          </p:nvSpPr>
          <p:spPr>
            <a:xfrm>
              <a:off x="8805387" y="5291548"/>
              <a:ext cx="866273" cy="45719"/>
            </a:xfrm>
            <a:prstGeom prst="rect">
              <a:avLst/>
            </a:prstGeom>
            <a:solidFill>
              <a:srgbClr val="787878"/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grpSp>
          <p:nvGrpSpPr>
            <p:cNvPr id="60" name="Group 59">
              <a:extLst>
                <a:ext uri="{FF2B5EF4-FFF2-40B4-BE49-F238E27FC236}">
                  <a16:creationId xmlns:a16="http://schemas.microsoft.com/office/drawing/2014/main" id="{E73C13E3-F9A2-4D3B-97D2-F551A4BA3524}"/>
                </a:ext>
              </a:extLst>
            </p:cNvPr>
            <p:cNvGrpSpPr/>
            <p:nvPr/>
          </p:nvGrpSpPr>
          <p:grpSpPr>
            <a:xfrm>
              <a:off x="8208499" y="4870235"/>
              <a:ext cx="2866638" cy="528318"/>
              <a:chOff x="8292390" y="5006712"/>
              <a:chExt cx="2866638" cy="528318"/>
            </a:xfrm>
          </p:grpSpPr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BA7FA0A0-82EC-1ECD-92D8-3B89CFEBF62E}"/>
                  </a:ext>
                </a:extLst>
              </p:cNvPr>
              <p:cNvSpPr txBox="1"/>
              <p:nvPr/>
            </p:nvSpPr>
            <p:spPr>
              <a:xfrm>
                <a:off x="8721663" y="5006712"/>
                <a:ext cx="243736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b="1" dirty="0">
                    <a:solidFill>
                      <a:schemeClr val="bg1">
                        <a:lumMod val="50000"/>
                      </a:schemeClr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Looking Ahead...</a:t>
                </a:r>
              </a:p>
            </p:txBody>
          </p:sp>
          <p:pic>
            <p:nvPicPr>
              <p:cNvPr id="48" name="Graphic 47" descr="Telescope outline">
                <a:extLst>
                  <a:ext uri="{FF2B5EF4-FFF2-40B4-BE49-F238E27FC236}">
                    <a16:creationId xmlns:a16="http://schemas.microsoft.com/office/drawing/2014/main" id="{7446E915-F908-3173-CF37-7EBC4BC9998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p:blipFill>
            <p:spPr>
              <a:xfrm>
                <a:off x="8292390" y="5043540"/>
                <a:ext cx="491490" cy="491490"/>
              </a:xfrm>
              <a:prstGeom prst="rect">
                <a:avLst/>
              </a:prstGeom>
            </p:spPr>
          </p:pic>
        </p:grpSp>
      </p:grpSp>
      <p:grpSp>
        <p:nvGrpSpPr>
          <p:cNvPr id="59" name="Group 58">
            <a:extLst>
              <a:ext uri="{FF2B5EF4-FFF2-40B4-BE49-F238E27FC236}">
                <a16:creationId xmlns:a16="http://schemas.microsoft.com/office/drawing/2014/main" id="{15FFC20D-C4C5-E9C4-1413-C31E026B0B97}"/>
              </a:ext>
            </a:extLst>
          </p:cNvPr>
          <p:cNvGrpSpPr/>
          <p:nvPr/>
        </p:nvGrpSpPr>
        <p:grpSpPr>
          <a:xfrm>
            <a:off x="8880201" y="3471567"/>
            <a:ext cx="2543343" cy="622859"/>
            <a:chOff x="8183880" y="2736447"/>
            <a:chExt cx="2543343" cy="622859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12F4F1AB-CF86-8905-FAF5-7700EF56FE76}"/>
                </a:ext>
              </a:extLst>
            </p:cNvPr>
            <p:cNvSpPr/>
            <p:nvPr/>
          </p:nvSpPr>
          <p:spPr>
            <a:xfrm>
              <a:off x="8889278" y="3313587"/>
              <a:ext cx="866273" cy="45719"/>
            </a:xfrm>
            <a:prstGeom prst="rect">
              <a:avLst/>
            </a:prstGeom>
            <a:solidFill>
              <a:srgbClr val="B8912E"/>
            </a:solidFill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EADB0D73-7D6B-2200-CC42-A18F87EB5245}"/>
                </a:ext>
              </a:extLst>
            </p:cNvPr>
            <p:cNvSpPr txBox="1"/>
            <p:nvPr/>
          </p:nvSpPr>
          <p:spPr>
            <a:xfrm>
              <a:off x="8718213" y="2893064"/>
              <a:ext cx="200901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E6A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Critical Insight</a:t>
              </a:r>
            </a:p>
          </p:txBody>
        </p:sp>
        <p:pic>
          <p:nvPicPr>
            <p:cNvPr id="50" name="Graphic 49" descr="Lights On outline">
              <a:extLst>
                <a:ext uri="{FF2B5EF4-FFF2-40B4-BE49-F238E27FC236}">
                  <a16:creationId xmlns:a16="http://schemas.microsoft.com/office/drawing/2014/main" id="{DD2B2784-E16A-36DF-0B42-E6761FF6F86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183880" y="2736447"/>
              <a:ext cx="600000" cy="600000"/>
            </a:xfrm>
            <a:prstGeom prst="rect">
              <a:avLst/>
            </a:prstGeom>
          </p:spPr>
        </p:pic>
      </p:grpSp>
      <p:sp>
        <p:nvSpPr>
          <p:cNvPr id="18" name="Rounded Rectangle 7">
            <a:extLst>
              <a:ext uri="{FF2B5EF4-FFF2-40B4-BE49-F238E27FC236}">
                <a16:creationId xmlns:a16="http://schemas.microsoft.com/office/drawing/2014/main" id="{DE0227B5-EE4D-55A2-15DA-D39B72295318}"/>
              </a:ext>
            </a:extLst>
          </p:cNvPr>
          <p:cNvSpPr/>
          <p:nvPr/>
        </p:nvSpPr>
        <p:spPr>
          <a:xfrm>
            <a:off x="2931268" y="1366785"/>
            <a:ext cx="2864836" cy="3321031"/>
          </a:xfrm>
          <a:prstGeom prst="roundRect">
            <a:avLst/>
          </a:prstGeom>
          <a:solidFill>
            <a:srgbClr val="FCFCFC"/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2" name="Rounded Rectangle 9">
            <a:extLst>
              <a:ext uri="{FF2B5EF4-FFF2-40B4-BE49-F238E27FC236}">
                <a16:creationId xmlns:a16="http://schemas.microsoft.com/office/drawing/2014/main" id="{5E5FC50B-1592-5822-7697-A876B098EF06}"/>
              </a:ext>
            </a:extLst>
          </p:cNvPr>
          <p:cNvSpPr/>
          <p:nvPr/>
        </p:nvSpPr>
        <p:spPr>
          <a:xfrm>
            <a:off x="5839166" y="1346055"/>
            <a:ext cx="2864836" cy="3321031"/>
          </a:xfrm>
          <a:prstGeom prst="roundRect">
            <a:avLst/>
          </a:prstGeom>
          <a:solidFill>
            <a:srgbClr val="FCFCFC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4" name="Rounded Rectangle 5">
            <a:extLst>
              <a:ext uri="{FF2B5EF4-FFF2-40B4-BE49-F238E27FC236}">
                <a16:creationId xmlns:a16="http://schemas.microsoft.com/office/drawing/2014/main" id="{BF28F45A-0FBD-CACB-A54A-3EDDAFE2DA10}"/>
              </a:ext>
            </a:extLst>
          </p:cNvPr>
          <p:cNvSpPr/>
          <p:nvPr/>
        </p:nvSpPr>
        <p:spPr>
          <a:xfrm>
            <a:off x="41376" y="1266160"/>
            <a:ext cx="2867473" cy="68884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0" name="Rounded Rectangle 5">
            <a:extLst>
              <a:ext uri="{FF2B5EF4-FFF2-40B4-BE49-F238E27FC236}">
                <a16:creationId xmlns:a16="http://schemas.microsoft.com/office/drawing/2014/main" id="{00CDE798-CA14-02D2-F014-A1CEA2D1BB0E}"/>
              </a:ext>
            </a:extLst>
          </p:cNvPr>
          <p:cNvSpPr/>
          <p:nvPr/>
        </p:nvSpPr>
        <p:spPr>
          <a:xfrm>
            <a:off x="2931306" y="1286421"/>
            <a:ext cx="2890200" cy="688847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Rounded Rectangle 5">
            <a:extLst>
              <a:ext uri="{FF2B5EF4-FFF2-40B4-BE49-F238E27FC236}">
                <a16:creationId xmlns:a16="http://schemas.microsoft.com/office/drawing/2014/main" id="{5E6AA818-9B77-AD5A-E47A-4F0C51C56D28}"/>
              </a:ext>
            </a:extLst>
          </p:cNvPr>
          <p:cNvSpPr/>
          <p:nvPr/>
        </p:nvSpPr>
        <p:spPr>
          <a:xfrm>
            <a:off x="5846662" y="1281753"/>
            <a:ext cx="2848906" cy="688847"/>
          </a:xfrm>
          <a:prstGeom prst="roundRect">
            <a:avLst/>
          </a:prstGeom>
          <a:solidFill>
            <a:srgbClr val="DAB48E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0FD6CC8B-111B-4F6D-1AE0-8DCB4653D98B}"/>
              </a:ext>
            </a:extLst>
          </p:cNvPr>
          <p:cNvSpPr txBox="1"/>
          <p:nvPr/>
        </p:nvSpPr>
        <p:spPr>
          <a:xfrm>
            <a:off x="105516" y="1247121"/>
            <a:ext cx="30218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sz="2000" b="1" dirty="0"/>
              <a:t>Health &amp; Lifestyle Programmes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9DBA05AE-6625-EC18-BAE1-21C521623C16}"/>
              </a:ext>
            </a:extLst>
          </p:cNvPr>
          <p:cNvSpPr txBox="1"/>
          <p:nvPr/>
        </p:nvSpPr>
        <p:spPr>
          <a:xfrm>
            <a:off x="6488950" y="1278671"/>
            <a:ext cx="21085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Community Partnerships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EC3D28CC-BD0F-D4FE-D341-B770711A9391}"/>
              </a:ext>
            </a:extLst>
          </p:cNvPr>
          <p:cNvSpPr txBox="1"/>
          <p:nvPr/>
        </p:nvSpPr>
        <p:spPr>
          <a:xfrm>
            <a:off x="3598750" y="1281753"/>
            <a:ext cx="1908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Mental Health &amp; Wellbeing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8B73BC65-B115-3675-0CB2-B46384A72F60}"/>
              </a:ext>
            </a:extLst>
          </p:cNvPr>
          <p:cNvSpPr txBox="1"/>
          <p:nvPr/>
        </p:nvSpPr>
        <p:spPr>
          <a:xfrm>
            <a:off x="541569" y="2109539"/>
            <a:ext cx="257115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1600" dirty="0"/>
              <a:t>Healthy Way weight management</a:t>
            </a:r>
          </a:p>
          <a:p>
            <a:pPr>
              <a:spcAft>
                <a:spcPts val="1200"/>
              </a:spcAft>
            </a:pPr>
            <a:r>
              <a:rPr lang="en-GB" sz="1600" dirty="0"/>
              <a:t>Physical activity sessions</a:t>
            </a:r>
          </a:p>
          <a:p>
            <a:pPr>
              <a:spcAft>
                <a:spcPts val="1200"/>
              </a:spcAft>
            </a:pPr>
            <a:r>
              <a:rPr lang="en-GB" sz="1600" dirty="0"/>
              <a:t>Healthy eating support</a:t>
            </a:r>
          </a:p>
          <a:p>
            <a:pPr>
              <a:spcAft>
                <a:spcPts val="1200"/>
              </a:spcAft>
            </a:pPr>
            <a:r>
              <a:rPr lang="en-GB" sz="1600" dirty="0"/>
              <a:t>Healthy lifestyle advice &amp; smoking cessation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38CEAAC-ADA9-9D2D-F2CF-F0DCC5AA8E0B}"/>
              </a:ext>
            </a:extLst>
          </p:cNvPr>
          <p:cNvGrpSpPr/>
          <p:nvPr/>
        </p:nvGrpSpPr>
        <p:grpSpPr>
          <a:xfrm>
            <a:off x="2289463" y="144074"/>
            <a:ext cx="7613074" cy="947641"/>
            <a:chOff x="394522" y="87866"/>
            <a:chExt cx="7613074" cy="947641"/>
          </a:xfrm>
        </p:grpSpPr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036302A3-A6C4-73D0-1FA4-A21A51B56B18}"/>
                </a:ext>
              </a:extLst>
            </p:cNvPr>
            <p:cNvSpPr txBox="1"/>
            <p:nvPr/>
          </p:nvSpPr>
          <p:spPr>
            <a:xfrm>
              <a:off x="394522" y="87866"/>
              <a:ext cx="7613074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defRPr sz="2500" b="1">
                  <a:solidFill>
                    <a:srgbClr val="2D2D2D"/>
                  </a:solidFill>
                  <a:latin typeface="Georgia"/>
                </a:defRPr>
              </a:pPr>
              <a:r>
                <a:rPr lang="en-GB" sz="3000" b="1" dirty="0">
                  <a:latin typeface="Footlight MT Light" panose="0204060206030A020304" pitchFamily="18" charset="0"/>
                </a:rPr>
                <a:t>Integrated Service Delivery in Practice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68F159C8-FEA1-A4A7-E09A-8DB665DBD252}"/>
                </a:ext>
              </a:extLst>
            </p:cNvPr>
            <p:cNvSpPr txBox="1"/>
            <p:nvPr/>
          </p:nvSpPr>
          <p:spPr>
            <a:xfrm>
              <a:off x="691879" y="573842"/>
              <a:ext cx="701155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latin typeface="Footlight MT Light" panose="0204060206030A020304" pitchFamily="18" charset="0"/>
                </a:rPr>
                <a:t>Reach Healthcare, Medway</a:t>
              </a:r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7B829F88-8521-4677-C15C-5B2F5E5178F6}"/>
              </a:ext>
            </a:extLst>
          </p:cNvPr>
          <p:cNvSpPr txBox="1"/>
          <p:nvPr/>
        </p:nvSpPr>
        <p:spPr>
          <a:xfrm>
            <a:off x="6350163" y="2108466"/>
            <a:ext cx="2525825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1600" dirty="0"/>
              <a:t>Working with NHS &amp; Medway Council</a:t>
            </a:r>
          </a:p>
          <a:p>
            <a:pPr>
              <a:spcAft>
                <a:spcPts val="1200"/>
              </a:spcAft>
            </a:pPr>
            <a:r>
              <a:rPr lang="en-GB" sz="1600" dirty="0"/>
              <a:t>Partnerships with voluntary organisations</a:t>
            </a:r>
          </a:p>
          <a:p>
            <a:pPr>
              <a:spcAft>
                <a:spcPts val="1200"/>
              </a:spcAft>
            </a:pPr>
            <a:r>
              <a:rPr lang="en-GB" sz="1600" dirty="0"/>
              <a:t>A Better Medway Champions programme</a:t>
            </a:r>
          </a:p>
          <a:p>
            <a:pPr>
              <a:spcAft>
                <a:spcPts val="1200"/>
              </a:spcAft>
            </a:pPr>
            <a:r>
              <a:rPr lang="en-GB" sz="1600" dirty="0"/>
              <a:t>Local health promotion &amp; awareness initiatives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28C5B12-1F76-AF7E-52B4-535F8DDC880B}"/>
              </a:ext>
            </a:extLst>
          </p:cNvPr>
          <p:cNvSpPr txBox="1"/>
          <p:nvPr/>
        </p:nvSpPr>
        <p:spPr>
          <a:xfrm>
            <a:off x="3446189" y="2116250"/>
            <a:ext cx="257115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1600" dirty="0"/>
              <a:t>Connect 5 mental wellbeing</a:t>
            </a:r>
          </a:p>
          <a:p>
            <a:pPr>
              <a:spcAft>
                <a:spcPts val="1200"/>
              </a:spcAft>
            </a:pPr>
            <a:r>
              <a:rPr lang="en-GB" sz="1600" dirty="0"/>
              <a:t>Mental health First Aid</a:t>
            </a:r>
          </a:p>
          <a:p>
            <a:pPr>
              <a:spcAft>
                <a:spcPts val="1200"/>
              </a:spcAft>
            </a:pPr>
            <a:r>
              <a:rPr lang="en-GB" sz="1600" dirty="0"/>
              <a:t>Trauma-informed practice</a:t>
            </a:r>
          </a:p>
          <a:p>
            <a:pPr>
              <a:spcAft>
                <a:spcPts val="1200"/>
              </a:spcAft>
            </a:pPr>
            <a:r>
              <a:rPr lang="en-GB" sz="1600" dirty="0"/>
              <a:t>Wellbeing &amp; resilience training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252366AE-B905-1EBA-3595-0A902D58C4D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82" t="35113" r="62523" b="49248"/>
          <a:stretch>
            <a:fillRect/>
          </a:stretch>
        </p:blipFill>
        <p:spPr bwMode="auto">
          <a:xfrm>
            <a:off x="149085" y="2706042"/>
            <a:ext cx="367174" cy="39104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F40A0674-B51B-BED6-D961-5FE122364C0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88" t="8618" r="81268" b="70949"/>
          <a:stretch>
            <a:fillRect/>
          </a:stretch>
        </p:blipFill>
        <p:spPr bwMode="auto">
          <a:xfrm>
            <a:off x="56060" y="1208643"/>
            <a:ext cx="553223" cy="70788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C796CF7D-F7A6-1DE0-5AC4-0CC6713DC52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4" t="32876" r="81484" b="49248"/>
          <a:stretch>
            <a:fillRect/>
          </a:stretch>
        </p:blipFill>
        <p:spPr bwMode="auto">
          <a:xfrm>
            <a:off x="132851" y="2114627"/>
            <a:ext cx="399642" cy="44738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DDC21A0E-3F0E-AFA1-970D-83C7CBBD3A83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663" t="32876" r="44633" b="49248"/>
          <a:stretch>
            <a:fillRect/>
          </a:stretch>
        </p:blipFill>
        <p:spPr bwMode="auto">
          <a:xfrm>
            <a:off x="141799" y="3100797"/>
            <a:ext cx="383536" cy="39104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97B325F2-1476-F3D1-37BA-24415A682AC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626" t="32876" r="28444" b="49248"/>
          <a:stretch>
            <a:fillRect/>
          </a:stretch>
        </p:blipFill>
        <p:spPr bwMode="auto">
          <a:xfrm>
            <a:off x="140904" y="3557706"/>
            <a:ext cx="391589" cy="39158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A9C52CC6-1DC8-5704-893D-1377D10D7D9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74" t="56794" r="80012" b="28494"/>
          <a:stretch>
            <a:fillRect/>
          </a:stretch>
        </p:blipFill>
        <p:spPr bwMode="auto">
          <a:xfrm>
            <a:off x="2996760" y="3591429"/>
            <a:ext cx="436960" cy="32414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A0EFA86D-82D1-B301-DC1D-70745535FBF0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08" t="8618" r="60816" b="70949"/>
          <a:stretch>
            <a:fillRect/>
          </a:stretch>
        </p:blipFill>
        <p:spPr bwMode="auto">
          <a:xfrm>
            <a:off x="2994304" y="1287156"/>
            <a:ext cx="555179" cy="68344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3BFE9A27-0695-8798-C6B2-5157E8052E5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25" t="56798" r="61352" b="28492"/>
          <a:stretch>
            <a:fillRect/>
          </a:stretch>
        </p:blipFill>
        <p:spPr bwMode="auto">
          <a:xfrm>
            <a:off x="2994451" y="2702121"/>
            <a:ext cx="460968" cy="36973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070B6C55-6DC5-1AE7-FD82-086207C344F5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726" t="56794" r="28194" b="28496"/>
          <a:stretch>
            <a:fillRect/>
          </a:stretch>
        </p:blipFill>
        <p:spPr bwMode="auto">
          <a:xfrm>
            <a:off x="3063016" y="2184410"/>
            <a:ext cx="417753" cy="36973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74B8C7C9-65B1-27A1-8E29-205161CB622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828" t="56794" r="45584" b="28496"/>
          <a:stretch>
            <a:fillRect/>
          </a:stretch>
        </p:blipFill>
        <p:spPr bwMode="auto">
          <a:xfrm>
            <a:off x="2954023" y="3131688"/>
            <a:ext cx="436960" cy="36973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F62CC679-120D-757E-8224-452A012F94A6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8" t="75646" r="61027" b="6471"/>
          <a:stretch>
            <a:fillRect/>
          </a:stretch>
        </p:blipFill>
        <p:spPr bwMode="auto">
          <a:xfrm>
            <a:off x="5965903" y="3446582"/>
            <a:ext cx="414352" cy="42200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2FB751BB-AEED-C07C-2E8D-E01F7696555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267" t="8618" r="28443" b="70949"/>
          <a:stretch>
            <a:fillRect/>
          </a:stretch>
        </p:blipFill>
        <p:spPr bwMode="auto">
          <a:xfrm>
            <a:off x="5973723" y="1286422"/>
            <a:ext cx="523066" cy="63098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158BC3D9-120E-A70B-C141-7C96AA45D1E0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691" t="56794" r="7439" b="28496"/>
          <a:stretch>
            <a:fillRect/>
          </a:stretch>
        </p:blipFill>
        <p:spPr bwMode="auto">
          <a:xfrm>
            <a:off x="5946988" y="2833173"/>
            <a:ext cx="455336" cy="34679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87D51616-308D-8139-C32B-97450F89FF84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624" t="75646" r="44882" b="6471"/>
          <a:stretch>
            <a:fillRect/>
          </a:stretch>
        </p:blipFill>
        <p:spPr bwMode="auto">
          <a:xfrm>
            <a:off x="5973110" y="4039408"/>
            <a:ext cx="407145" cy="42200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F214B8B2-5385-52BD-93B4-5D517031DD6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96" t="79481" r="80621" b="8375"/>
          <a:stretch>
            <a:fillRect/>
          </a:stretch>
        </p:blipFill>
        <p:spPr bwMode="auto">
          <a:xfrm>
            <a:off x="5950140" y="2215080"/>
            <a:ext cx="452184" cy="286443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3B27870C-E7E0-82AB-C519-95AC2654EE96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16771" b="11730"/>
          <a:stretch>
            <a:fillRect/>
          </a:stretch>
        </p:blipFill>
        <p:spPr>
          <a:xfrm>
            <a:off x="8919657" y="1387614"/>
            <a:ext cx="2757645" cy="1971690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EDCB29F4-5ED7-78E0-45B3-9655B4CFEBD4}"/>
              </a:ext>
            </a:extLst>
          </p:cNvPr>
          <p:cNvGrpSpPr/>
          <p:nvPr/>
        </p:nvGrpSpPr>
        <p:grpSpPr>
          <a:xfrm>
            <a:off x="1795403" y="4748050"/>
            <a:ext cx="5549903" cy="1967579"/>
            <a:chOff x="271602" y="4774415"/>
            <a:chExt cx="5549903" cy="1967579"/>
          </a:xfrm>
        </p:grpSpPr>
        <p:sp>
          <p:nvSpPr>
            <p:cNvPr id="69" name="Rounded Rectangle 5">
              <a:extLst>
                <a:ext uri="{FF2B5EF4-FFF2-40B4-BE49-F238E27FC236}">
                  <a16:creationId xmlns:a16="http://schemas.microsoft.com/office/drawing/2014/main" id="{CBA58ABD-BE48-A9B4-2BCC-1ADCE5E4CE34}"/>
                </a:ext>
              </a:extLst>
            </p:cNvPr>
            <p:cNvSpPr/>
            <p:nvPr/>
          </p:nvSpPr>
          <p:spPr>
            <a:xfrm>
              <a:off x="271602" y="4774415"/>
              <a:ext cx="5549903" cy="1967579"/>
            </a:xfrm>
            <a:prstGeom prst="roundRect">
              <a:avLst/>
            </a:prstGeom>
            <a:ln/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F11F9B3C-32ED-0B06-B916-0F96D67650F6}"/>
                </a:ext>
              </a:extLst>
            </p:cNvPr>
            <p:cNvSpPr txBox="1"/>
            <p:nvPr/>
          </p:nvSpPr>
          <p:spPr>
            <a:xfrm>
              <a:off x="1210606" y="4859558"/>
              <a:ext cx="3923794" cy="400110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GB" sz="2000" b="1" dirty="0"/>
                <a:t>Digital Integration (Telehealth)</a:t>
              </a:r>
            </a:p>
          </p:txBody>
        </p:sp>
        <p:pic>
          <p:nvPicPr>
            <p:cNvPr id="71" name="Picture 70">
              <a:extLst>
                <a:ext uri="{FF2B5EF4-FFF2-40B4-BE49-F238E27FC236}">
                  <a16:creationId xmlns:a16="http://schemas.microsoft.com/office/drawing/2014/main" id="{6587B8AD-5D14-FA25-55B7-10DB47C4994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8582" t="8618" r="8272" b="70949"/>
            <a:stretch>
              <a:fillRect/>
            </a:stretch>
          </p:blipFill>
          <p:spPr bwMode="auto">
            <a:xfrm>
              <a:off x="312226" y="5110722"/>
              <a:ext cx="655955" cy="680085"/>
            </a:xfrm>
            <a:prstGeom prst="rect">
              <a:avLst/>
            </a:prstGeom>
            <a:noFill/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C4E85415-16E0-7056-FF99-C272EA86532E}"/>
                </a:ext>
              </a:extLst>
            </p:cNvPr>
            <p:cNvSpPr txBox="1"/>
            <p:nvPr/>
          </p:nvSpPr>
          <p:spPr>
            <a:xfrm>
              <a:off x="848657" y="5163827"/>
              <a:ext cx="4428718" cy="155427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>
                <a:spcAft>
                  <a:spcPts val="600"/>
                </a:spcAft>
              </a:pPr>
              <a:r>
                <a:rPr lang="en-GB" sz="1600" dirty="0"/>
                <a:t>Integrated care through digital NHS personal and community-based services</a:t>
              </a:r>
            </a:p>
            <a:p>
              <a:pPr algn="ctr">
                <a:spcAft>
                  <a:spcPts val="600"/>
                </a:spcAft>
              </a:pPr>
              <a:r>
                <a:rPr lang="en-GB" sz="1600" dirty="0"/>
                <a:t>GP telephone and video consultations</a:t>
              </a:r>
            </a:p>
            <a:p>
              <a:pPr algn="ctr">
                <a:spcAft>
                  <a:spcPts val="600"/>
                </a:spcAft>
              </a:pPr>
              <a:r>
                <a:rPr lang="en-GB" sz="1600" dirty="0"/>
                <a:t>Online referrals, prescriptions</a:t>
              </a:r>
            </a:p>
            <a:p>
              <a:pPr algn="ctr">
                <a:spcAft>
                  <a:spcPts val="600"/>
                </a:spcAft>
              </a:pPr>
              <a:r>
                <a:rPr lang="en-GB" sz="1600" dirty="0"/>
                <a:t>Remote follow-ups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742088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FAC9DA-555B-CAE5-8192-5B104656A6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DAB005E9-5EE9-AC8F-CDD1-F4F0009DA570}"/>
              </a:ext>
            </a:extLst>
          </p:cNvPr>
          <p:cNvSpPr/>
          <p:nvPr/>
        </p:nvSpPr>
        <p:spPr>
          <a:xfrm>
            <a:off x="53555" y="948902"/>
            <a:ext cx="12011388" cy="5793093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Rounded Rectangle 5">
            <a:extLst>
              <a:ext uri="{FF2B5EF4-FFF2-40B4-BE49-F238E27FC236}">
                <a16:creationId xmlns:a16="http://schemas.microsoft.com/office/drawing/2014/main" id="{8A530118-DF68-70C6-AC15-FA0A583F7BCA}"/>
              </a:ext>
            </a:extLst>
          </p:cNvPr>
          <p:cNvSpPr/>
          <p:nvPr/>
        </p:nvSpPr>
        <p:spPr>
          <a:xfrm>
            <a:off x="357797" y="1346523"/>
            <a:ext cx="2554059" cy="3317515"/>
          </a:xfrm>
          <a:prstGeom prst="roundRect">
            <a:avLst/>
          </a:prstGeom>
          <a:solidFill>
            <a:srgbClr val="FCFCFC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CE1E0F78-B934-2FD2-3C4E-9E6BD104E4B9}"/>
              </a:ext>
            </a:extLst>
          </p:cNvPr>
          <p:cNvSpPr txBox="1"/>
          <p:nvPr/>
        </p:nvSpPr>
        <p:spPr>
          <a:xfrm>
            <a:off x="8855852" y="3675925"/>
            <a:ext cx="33031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Prevention improves long-term outcomes, but benefits require sustained investment and patience.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B0EFA596-9C0A-8A5C-27D1-FA897416F2AA}"/>
              </a:ext>
            </a:extLst>
          </p:cNvPr>
          <p:cNvSpPr txBox="1"/>
          <p:nvPr/>
        </p:nvSpPr>
        <p:spPr>
          <a:xfrm>
            <a:off x="9009674" y="5794413"/>
            <a:ext cx="32823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Improving equity and reducing inequalities</a:t>
            </a:r>
            <a:endParaRPr lang="en-GB" sz="1600" dirty="0">
              <a:solidFill>
                <a:schemeClr val="bg1">
                  <a:lumMod val="50000"/>
                </a:schemeClr>
              </a:solidFill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11DAD731-16CD-1A6F-DEA7-23BBD9EC807F}"/>
              </a:ext>
            </a:extLst>
          </p:cNvPr>
          <p:cNvGrpSpPr/>
          <p:nvPr/>
        </p:nvGrpSpPr>
        <p:grpSpPr>
          <a:xfrm>
            <a:off x="9030548" y="5273562"/>
            <a:ext cx="2866638" cy="528318"/>
            <a:chOff x="8208499" y="4870235"/>
            <a:chExt cx="2866638" cy="528318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694DF197-A1AB-426C-522A-E836F98F37E6}"/>
                </a:ext>
              </a:extLst>
            </p:cNvPr>
            <p:cNvSpPr/>
            <p:nvPr/>
          </p:nvSpPr>
          <p:spPr>
            <a:xfrm>
              <a:off x="8805387" y="5291548"/>
              <a:ext cx="866273" cy="45719"/>
            </a:xfrm>
            <a:prstGeom prst="rect">
              <a:avLst/>
            </a:prstGeom>
            <a:solidFill>
              <a:srgbClr val="787878"/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grpSp>
          <p:nvGrpSpPr>
            <p:cNvPr id="60" name="Group 59">
              <a:extLst>
                <a:ext uri="{FF2B5EF4-FFF2-40B4-BE49-F238E27FC236}">
                  <a16:creationId xmlns:a16="http://schemas.microsoft.com/office/drawing/2014/main" id="{9FC3B052-B549-1EAF-B5EA-36CC35F1CFA0}"/>
                </a:ext>
              </a:extLst>
            </p:cNvPr>
            <p:cNvGrpSpPr/>
            <p:nvPr/>
          </p:nvGrpSpPr>
          <p:grpSpPr>
            <a:xfrm>
              <a:off x="8208499" y="4870235"/>
              <a:ext cx="2866638" cy="528318"/>
              <a:chOff x="8292390" y="5006712"/>
              <a:chExt cx="2866638" cy="528318"/>
            </a:xfrm>
          </p:grpSpPr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02ACAD2C-8A35-1F1B-2FED-D12F056B04DF}"/>
                  </a:ext>
                </a:extLst>
              </p:cNvPr>
              <p:cNvSpPr txBox="1"/>
              <p:nvPr/>
            </p:nvSpPr>
            <p:spPr>
              <a:xfrm>
                <a:off x="8721663" y="5006712"/>
                <a:ext cx="243736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b="1" dirty="0">
                    <a:solidFill>
                      <a:schemeClr val="bg1">
                        <a:lumMod val="50000"/>
                      </a:schemeClr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Looking Ahead...</a:t>
                </a:r>
              </a:p>
            </p:txBody>
          </p:sp>
          <p:pic>
            <p:nvPicPr>
              <p:cNvPr id="48" name="Graphic 47" descr="Telescope outline">
                <a:extLst>
                  <a:ext uri="{FF2B5EF4-FFF2-40B4-BE49-F238E27FC236}">
                    <a16:creationId xmlns:a16="http://schemas.microsoft.com/office/drawing/2014/main" id="{C83D3ACC-6000-9A1A-9525-E2CA348EEB8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p:blipFill>
            <p:spPr>
              <a:xfrm>
                <a:off x="8292390" y="5043540"/>
                <a:ext cx="491490" cy="491490"/>
              </a:xfrm>
              <a:prstGeom prst="rect">
                <a:avLst/>
              </a:prstGeom>
            </p:spPr>
          </p:pic>
        </p:grpSp>
      </p:grpSp>
      <p:grpSp>
        <p:nvGrpSpPr>
          <p:cNvPr id="59" name="Group 58">
            <a:extLst>
              <a:ext uri="{FF2B5EF4-FFF2-40B4-BE49-F238E27FC236}">
                <a16:creationId xmlns:a16="http://schemas.microsoft.com/office/drawing/2014/main" id="{256A9B20-F18C-1C1B-34FC-14687D1CFA49}"/>
              </a:ext>
            </a:extLst>
          </p:cNvPr>
          <p:cNvGrpSpPr/>
          <p:nvPr/>
        </p:nvGrpSpPr>
        <p:grpSpPr>
          <a:xfrm>
            <a:off x="8863810" y="2949408"/>
            <a:ext cx="2543343" cy="622859"/>
            <a:chOff x="8183880" y="2736447"/>
            <a:chExt cx="2543343" cy="622859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02A67F2-D034-FC72-0968-6A19E8EB3428}"/>
                </a:ext>
              </a:extLst>
            </p:cNvPr>
            <p:cNvSpPr/>
            <p:nvPr/>
          </p:nvSpPr>
          <p:spPr>
            <a:xfrm>
              <a:off x="8889278" y="3313587"/>
              <a:ext cx="866273" cy="45719"/>
            </a:xfrm>
            <a:prstGeom prst="rect">
              <a:avLst/>
            </a:prstGeom>
            <a:solidFill>
              <a:srgbClr val="B8912E"/>
            </a:solidFill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4AC2CAB1-73A2-A201-D59E-A77D4A885810}"/>
                </a:ext>
              </a:extLst>
            </p:cNvPr>
            <p:cNvSpPr txBox="1"/>
            <p:nvPr/>
          </p:nvSpPr>
          <p:spPr>
            <a:xfrm>
              <a:off x="8718213" y="2893064"/>
              <a:ext cx="200901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E6A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Critical Insight</a:t>
              </a:r>
            </a:p>
          </p:txBody>
        </p:sp>
        <p:pic>
          <p:nvPicPr>
            <p:cNvPr id="50" name="Graphic 49" descr="Lights On outline">
              <a:extLst>
                <a:ext uri="{FF2B5EF4-FFF2-40B4-BE49-F238E27FC236}">
                  <a16:creationId xmlns:a16="http://schemas.microsoft.com/office/drawing/2014/main" id="{FB9C4811-0CE5-854C-0214-3F7CDA845D0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183880" y="2736447"/>
              <a:ext cx="600000" cy="600000"/>
            </a:xfrm>
            <a:prstGeom prst="rect">
              <a:avLst/>
            </a:prstGeom>
          </p:spPr>
        </p:pic>
      </p:grpSp>
      <p:sp>
        <p:nvSpPr>
          <p:cNvPr id="18" name="Rounded Rectangle 7">
            <a:extLst>
              <a:ext uri="{FF2B5EF4-FFF2-40B4-BE49-F238E27FC236}">
                <a16:creationId xmlns:a16="http://schemas.microsoft.com/office/drawing/2014/main" id="{89714D74-A562-F313-B620-0973989E6E3F}"/>
              </a:ext>
            </a:extLst>
          </p:cNvPr>
          <p:cNvSpPr/>
          <p:nvPr/>
        </p:nvSpPr>
        <p:spPr>
          <a:xfrm>
            <a:off x="3247116" y="1366785"/>
            <a:ext cx="2548988" cy="3317983"/>
          </a:xfrm>
          <a:prstGeom prst="roundRect">
            <a:avLst/>
          </a:prstGeom>
          <a:solidFill>
            <a:srgbClr val="FCFCFC"/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2" name="Rounded Rectangle 9">
            <a:extLst>
              <a:ext uri="{FF2B5EF4-FFF2-40B4-BE49-F238E27FC236}">
                <a16:creationId xmlns:a16="http://schemas.microsoft.com/office/drawing/2014/main" id="{04A0B5C2-E8D5-390A-3976-FA7749C5681D}"/>
              </a:ext>
            </a:extLst>
          </p:cNvPr>
          <p:cNvSpPr/>
          <p:nvPr/>
        </p:nvSpPr>
        <p:spPr>
          <a:xfrm>
            <a:off x="6155014" y="1346055"/>
            <a:ext cx="2548988" cy="3317983"/>
          </a:xfrm>
          <a:prstGeom prst="roundRect">
            <a:avLst/>
          </a:prstGeom>
          <a:solidFill>
            <a:srgbClr val="FCFCFC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4" name="Rounded Rectangle 5">
            <a:extLst>
              <a:ext uri="{FF2B5EF4-FFF2-40B4-BE49-F238E27FC236}">
                <a16:creationId xmlns:a16="http://schemas.microsoft.com/office/drawing/2014/main" id="{2D984D09-14DF-C0F8-19A6-58E98122E18E}"/>
              </a:ext>
            </a:extLst>
          </p:cNvPr>
          <p:cNvSpPr/>
          <p:nvPr/>
        </p:nvSpPr>
        <p:spPr>
          <a:xfrm>
            <a:off x="357515" y="1266160"/>
            <a:ext cx="2551334" cy="68884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0" name="Rounded Rectangle 5">
            <a:extLst>
              <a:ext uri="{FF2B5EF4-FFF2-40B4-BE49-F238E27FC236}">
                <a16:creationId xmlns:a16="http://schemas.microsoft.com/office/drawing/2014/main" id="{DFDBCD89-9996-5C10-B741-49EE9BAC505C}"/>
              </a:ext>
            </a:extLst>
          </p:cNvPr>
          <p:cNvSpPr/>
          <p:nvPr/>
        </p:nvSpPr>
        <p:spPr>
          <a:xfrm>
            <a:off x="3249950" y="1286421"/>
            <a:ext cx="2571556" cy="688847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Rounded Rectangle 5">
            <a:extLst>
              <a:ext uri="{FF2B5EF4-FFF2-40B4-BE49-F238E27FC236}">
                <a16:creationId xmlns:a16="http://schemas.microsoft.com/office/drawing/2014/main" id="{BF52EC5C-3FB4-9F45-BCA0-AF571CC15352}"/>
              </a:ext>
            </a:extLst>
          </p:cNvPr>
          <p:cNvSpPr/>
          <p:nvPr/>
        </p:nvSpPr>
        <p:spPr>
          <a:xfrm>
            <a:off x="6160754" y="1281753"/>
            <a:ext cx="2534814" cy="688847"/>
          </a:xfrm>
          <a:prstGeom prst="roundRect">
            <a:avLst/>
          </a:prstGeom>
          <a:solidFill>
            <a:srgbClr val="DAB48E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5691E2DF-BA03-4CFF-FB16-5D203E925B93}"/>
              </a:ext>
            </a:extLst>
          </p:cNvPr>
          <p:cNvSpPr txBox="1"/>
          <p:nvPr/>
        </p:nvSpPr>
        <p:spPr>
          <a:xfrm>
            <a:off x="438670" y="1247121"/>
            <a:ext cx="26886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b="1" dirty="0"/>
              <a:t>Promote Healthy Lifestyles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466BDA0F-79DA-EFF9-D888-791607E03856}"/>
              </a:ext>
            </a:extLst>
          </p:cNvPr>
          <p:cNvSpPr txBox="1"/>
          <p:nvPr/>
        </p:nvSpPr>
        <p:spPr>
          <a:xfrm>
            <a:off x="6721412" y="1278671"/>
            <a:ext cx="18760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Public Health Campaigns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B0A94D74-8235-A431-D215-E89B5935CC02}"/>
              </a:ext>
            </a:extLst>
          </p:cNvPr>
          <p:cNvSpPr txBox="1"/>
          <p:nvPr/>
        </p:nvSpPr>
        <p:spPr>
          <a:xfrm>
            <a:off x="3840011" y="1281753"/>
            <a:ext cx="19470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Create Healthier Environments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F732A455-8B80-AB62-E59E-FAAD8AB9E9E6}"/>
              </a:ext>
            </a:extLst>
          </p:cNvPr>
          <p:cNvSpPr txBox="1"/>
          <p:nvPr/>
        </p:nvSpPr>
        <p:spPr>
          <a:xfrm>
            <a:off x="471948" y="2011947"/>
            <a:ext cx="2287687" cy="13080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1600" dirty="0"/>
              <a:t>Healthy Way </a:t>
            </a:r>
          </a:p>
          <a:p>
            <a:pPr algn="ctr">
              <a:spcAft>
                <a:spcPts val="600"/>
              </a:spcAft>
            </a:pPr>
            <a:r>
              <a:rPr lang="en-GB" sz="1600" dirty="0"/>
              <a:t>Physical Activity </a:t>
            </a:r>
          </a:p>
          <a:p>
            <a:pPr algn="ctr">
              <a:spcAft>
                <a:spcPts val="600"/>
              </a:spcAft>
            </a:pPr>
            <a:r>
              <a:rPr lang="en-GB" sz="1600" dirty="0"/>
              <a:t>Stop Smoking </a:t>
            </a:r>
          </a:p>
          <a:p>
            <a:pPr algn="ctr">
              <a:spcAft>
                <a:spcPts val="600"/>
              </a:spcAft>
            </a:pPr>
            <a:r>
              <a:rPr lang="en-GB" sz="1600" dirty="0"/>
              <a:t>Healthy Eating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7E3A8C26-F370-F09C-4165-2FD73F809202}"/>
              </a:ext>
            </a:extLst>
          </p:cNvPr>
          <p:cNvGrpSpPr/>
          <p:nvPr/>
        </p:nvGrpSpPr>
        <p:grpSpPr>
          <a:xfrm>
            <a:off x="2288789" y="187588"/>
            <a:ext cx="7613074" cy="947641"/>
            <a:chOff x="394522" y="87866"/>
            <a:chExt cx="7613074" cy="947641"/>
          </a:xfrm>
        </p:grpSpPr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2A0602C0-737F-26A4-15D4-D3D641985A20}"/>
                </a:ext>
              </a:extLst>
            </p:cNvPr>
            <p:cNvSpPr txBox="1"/>
            <p:nvPr/>
          </p:nvSpPr>
          <p:spPr>
            <a:xfrm>
              <a:off x="394522" y="87866"/>
              <a:ext cx="7613074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defRPr sz="2500" b="1">
                  <a:solidFill>
                    <a:srgbClr val="2D2D2D"/>
                  </a:solidFill>
                  <a:latin typeface="Georgia"/>
                </a:defRPr>
              </a:pPr>
              <a:r>
                <a:rPr lang="en-GB" sz="3000" b="1" dirty="0">
                  <a:latin typeface="Footlight MT Light" panose="0204060206030A020304" pitchFamily="18" charset="0"/>
                </a:rPr>
                <a:t>Public Health Initiatives </a:t>
              </a:r>
              <a:r>
                <a:rPr lang="en-GB" sz="2000" b="1" dirty="0">
                  <a:latin typeface="Footlight MT Light" panose="0204060206030A020304" pitchFamily="18" charset="0"/>
                </a:rPr>
                <a:t>(in Medway)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606D6C72-230C-0394-391A-59611BE685EB}"/>
                </a:ext>
              </a:extLst>
            </p:cNvPr>
            <p:cNvSpPr txBox="1"/>
            <p:nvPr/>
          </p:nvSpPr>
          <p:spPr>
            <a:xfrm>
              <a:off x="691879" y="573842"/>
              <a:ext cx="731571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latin typeface="Footlight MT Light" panose="0204060206030A020304" pitchFamily="18" charset="0"/>
                </a:rPr>
                <a:t>Promoting healthier lifestyles and stronger communities.</a:t>
              </a:r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291FEDC7-5829-AA34-A43B-40379604E7A6}"/>
              </a:ext>
            </a:extLst>
          </p:cNvPr>
          <p:cNvSpPr txBox="1"/>
          <p:nvPr/>
        </p:nvSpPr>
        <p:spPr>
          <a:xfrm>
            <a:off x="6287745" y="1971363"/>
            <a:ext cx="2385611" cy="15542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1600" dirty="0"/>
              <a:t>Better Medway </a:t>
            </a:r>
          </a:p>
          <a:p>
            <a:pPr algn="ctr">
              <a:spcAft>
                <a:spcPts val="600"/>
              </a:spcAft>
            </a:pPr>
            <a:r>
              <a:rPr lang="en-GB" sz="1600" dirty="0"/>
              <a:t>NHS Health Checks</a:t>
            </a:r>
          </a:p>
          <a:p>
            <a:pPr algn="ctr">
              <a:spcAft>
                <a:spcPts val="600"/>
              </a:spcAft>
            </a:pPr>
            <a:r>
              <a:rPr lang="en-GB" sz="1600" dirty="0"/>
              <a:t>Mental Health Awareness</a:t>
            </a:r>
          </a:p>
          <a:p>
            <a:pPr algn="ctr">
              <a:spcAft>
                <a:spcPts val="600"/>
              </a:spcAft>
            </a:pPr>
            <a:r>
              <a:rPr lang="en-GB" sz="1600" dirty="0"/>
              <a:t>Vaccination campaigns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52B940E-17ED-9723-DDA6-C097E1D128EA}"/>
              </a:ext>
            </a:extLst>
          </p:cNvPr>
          <p:cNvSpPr txBox="1"/>
          <p:nvPr/>
        </p:nvSpPr>
        <p:spPr>
          <a:xfrm>
            <a:off x="3219958" y="2008552"/>
            <a:ext cx="2534814" cy="15542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1600" dirty="0"/>
              <a:t>Community hubs </a:t>
            </a:r>
          </a:p>
          <a:p>
            <a:pPr algn="ctr">
              <a:spcAft>
                <a:spcPts val="600"/>
              </a:spcAft>
            </a:pPr>
            <a:r>
              <a:rPr lang="en-GB" sz="1600" dirty="0"/>
              <a:t>Green spaces </a:t>
            </a:r>
          </a:p>
          <a:p>
            <a:pPr algn="ctr">
              <a:spcAft>
                <a:spcPts val="600"/>
              </a:spcAft>
            </a:pPr>
            <a:r>
              <a:rPr lang="en-GB" sz="1600" dirty="0"/>
              <a:t>Walking groups </a:t>
            </a:r>
          </a:p>
          <a:p>
            <a:pPr algn="ctr">
              <a:spcAft>
                <a:spcPts val="600"/>
              </a:spcAft>
            </a:pPr>
            <a:r>
              <a:rPr lang="en-GB" sz="1600" dirty="0"/>
              <a:t>Accessible wellbeing services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0A208F7B-A42B-1EBD-8172-AFC4B154D2C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88" t="8618" r="81268" b="70949"/>
          <a:stretch>
            <a:fillRect/>
          </a:stretch>
        </p:blipFill>
        <p:spPr bwMode="auto">
          <a:xfrm>
            <a:off x="482624" y="1209220"/>
            <a:ext cx="492230" cy="70788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8A838D88-F5C0-FEA0-677A-194FBE7E155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828" t="56794" r="45584" b="28496"/>
          <a:stretch>
            <a:fillRect/>
          </a:stretch>
        </p:blipFill>
        <p:spPr bwMode="auto">
          <a:xfrm>
            <a:off x="3297014" y="1315947"/>
            <a:ext cx="607261" cy="57750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20FBF8EA-749D-4F17-D2F4-CD9A93D267A9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691" t="56794" r="7439" b="28496"/>
          <a:stretch>
            <a:fillRect/>
          </a:stretch>
        </p:blipFill>
        <p:spPr bwMode="auto">
          <a:xfrm>
            <a:off x="6238369" y="1361121"/>
            <a:ext cx="626838" cy="53657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45FDFC7-E1A7-25F3-D068-F3E251F9CE47}"/>
              </a:ext>
            </a:extLst>
          </p:cNvPr>
          <p:cNvSpPr txBox="1"/>
          <p:nvPr/>
        </p:nvSpPr>
        <p:spPr>
          <a:xfrm>
            <a:off x="355648" y="4010632"/>
            <a:ext cx="24855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Encourages healthier behaviours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B9BD976-006E-FB5C-C070-BD7FFEB5BA1F}"/>
              </a:ext>
            </a:extLst>
          </p:cNvPr>
          <p:cNvSpPr txBox="1"/>
          <p:nvPr/>
        </p:nvSpPr>
        <p:spPr>
          <a:xfrm>
            <a:off x="3278844" y="4011897"/>
            <a:ext cx="24855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Makes healthy choices easier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6A21C47-5EBB-696E-1511-75147249CC07}"/>
              </a:ext>
            </a:extLst>
          </p:cNvPr>
          <p:cNvSpPr txBox="1"/>
          <p:nvPr/>
        </p:nvSpPr>
        <p:spPr>
          <a:xfrm>
            <a:off x="6187824" y="3776800"/>
            <a:ext cx="24855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Raises awareness and encourages early action</a:t>
            </a:r>
          </a:p>
        </p:txBody>
      </p:sp>
      <p:sp>
        <p:nvSpPr>
          <p:cNvPr id="26" name="Arrow: Down 25">
            <a:extLst>
              <a:ext uri="{FF2B5EF4-FFF2-40B4-BE49-F238E27FC236}">
                <a16:creationId xmlns:a16="http://schemas.microsoft.com/office/drawing/2014/main" id="{766A095B-B298-92C4-51E1-8D34DCCB38AE}"/>
              </a:ext>
            </a:extLst>
          </p:cNvPr>
          <p:cNvSpPr/>
          <p:nvPr/>
        </p:nvSpPr>
        <p:spPr>
          <a:xfrm>
            <a:off x="1341748" y="3532746"/>
            <a:ext cx="291434" cy="353846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Arrow: Down 31">
            <a:extLst>
              <a:ext uri="{FF2B5EF4-FFF2-40B4-BE49-F238E27FC236}">
                <a16:creationId xmlns:a16="http://schemas.microsoft.com/office/drawing/2014/main" id="{65488EF4-D286-A74A-03F9-EC437054E91A}"/>
              </a:ext>
            </a:extLst>
          </p:cNvPr>
          <p:cNvSpPr/>
          <p:nvPr/>
        </p:nvSpPr>
        <p:spPr>
          <a:xfrm>
            <a:off x="7163781" y="3510184"/>
            <a:ext cx="291434" cy="353846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Arrow: Down 50">
            <a:extLst>
              <a:ext uri="{FF2B5EF4-FFF2-40B4-BE49-F238E27FC236}">
                <a16:creationId xmlns:a16="http://schemas.microsoft.com/office/drawing/2014/main" id="{C0855B85-15D4-C147-D283-7D0F046D6E83}"/>
              </a:ext>
            </a:extLst>
          </p:cNvPr>
          <p:cNvSpPr/>
          <p:nvPr/>
        </p:nvSpPr>
        <p:spPr>
          <a:xfrm>
            <a:off x="4290139" y="3525531"/>
            <a:ext cx="291434" cy="353846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C82EFF9E-6517-4E76-7D80-5E8D3ABA04A1}"/>
              </a:ext>
            </a:extLst>
          </p:cNvPr>
          <p:cNvSpPr txBox="1"/>
          <p:nvPr/>
        </p:nvSpPr>
        <p:spPr>
          <a:xfrm>
            <a:off x="1963221" y="4812850"/>
            <a:ext cx="50480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accent5">
                    <a:lumMod val="50000"/>
                  </a:schemeClr>
                </a:solidFill>
              </a:rPr>
              <a:t>Impact on Societal Wellbeing</a:t>
            </a:r>
            <a:endParaRPr lang="en-GB" sz="2800" dirty="0">
              <a:solidFill>
                <a:schemeClr val="accent5">
                  <a:lumMod val="50000"/>
                </a:schemeClr>
              </a:solidFill>
            </a:endParaRPr>
          </a:p>
        </p:txBody>
      </p:sp>
      <p:grpSp>
        <p:nvGrpSpPr>
          <p:cNvPr id="88" name="Group 87">
            <a:extLst>
              <a:ext uri="{FF2B5EF4-FFF2-40B4-BE49-F238E27FC236}">
                <a16:creationId xmlns:a16="http://schemas.microsoft.com/office/drawing/2014/main" id="{8E2FD166-9ACF-F827-4C57-6C8921E0EC63}"/>
              </a:ext>
            </a:extLst>
          </p:cNvPr>
          <p:cNvGrpSpPr/>
          <p:nvPr/>
        </p:nvGrpSpPr>
        <p:grpSpPr>
          <a:xfrm>
            <a:off x="523782" y="5309948"/>
            <a:ext cx="7808943" cy="1322929"/>
            <a:chOff x="494631" y="4937327"/>
            <a:chExt cx="7808943" cy="1322929"/>
          </a:xfrm>
        </p:grpSpPr>
        <p:sp>
          <p:nvSpPr>
            <p:cNvPr id="69" name="Rounded Rectangle 5">
              <a:extLst>
                <a:ext uri="{FF2B5EF4-FFF2-40B4-BE49-F238E27FC236}">
                  <a16:creationId xmlns:a16="http://schemas.microsoft.com/office/drawing/2014/main" id="{423EB0C5-F216-CD32-2D1D-C7B692441CE7}"/>
                </a:ext>
              </a:extLst>
            </p:cNvPr>
            <p:cNvSpPr/>
            <p:nvPr/>
          </p:nvSpPr>
          <p:spPr>
            <a:xfrm>
              <a:off x="494631" y="4937327"/>
              <a:ext cx="7808943" cy="1271276"/>
            </a:xfrm>
            <a:prstGeom prst="roundRect">
              <a:avLst/>
            </a:prstGeom>
            <a:ln/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dirty="0"/>
            </a:p>
          </p:txBody>
        </p: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3EB8E49F-D57D-95BB-3ACF-3FDCD70866AF}"/>
                </a:ext>
              </a:extLst>
            </p:cNvPr>
            <p:cNvSpPr txBox="1"/>
            <p:nvPr/>
          </p:nvSpPr>
          <p:spPr>
            <a:xfrm>
              <a:off x="659987" y="5429259"/>
              <a:ext cx="1438735" cy="83099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/>
                <a:t>Reduced risk of chronic illness</a:t>
              </a:r>
            </a:p>
          </p:txBody>
        </p:sp>
        <p:sp>
          <p:nvSpPr>
            <p:cNvPr id="67" name="TextBox 66">
              <a:extLst>
                <a:ext uri="{FF2B5EF4-FFF2-40B4-BE49-F238E27FC236}">
                  <a16:creationId xmlns:a16="http://schemas.microsoft.com/office/drawing/2014/main" id="{49292F5D-8A95-7D80-6826-D26D8FF3943D}"/>
                </a:ext>
              </a:extLst>
            </p:cNvPr>
            <p:cNvSpPr txBox="1"/>
            <p:nvPr/>
          </p:nvSpPr>
          <p:spPr>
            <a:xfrm>
              <a:off x="2322642" y="5442019"/>
              <a:ext cx="1368191" cy="58477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/>
                <a:t>Stronger communities</a:t>
              </a:r>
            </a:p>
          </p:txBody>
        </p:sp>
        <p:sp>
          <p:nvSpPr>
            <p:cNvPr id="70" name="TextBox 69">
              <a:extLst>
                <a:ext uri="{FF2B5EF4-FFF2-40B4-BE49-F238E27FC236}">
                  <a16:creationId xmlns:a16="http://schemas.microsoft.com/office/drawing/2014/main" id="{45255BB1-0208-77B5-604E-125EA4F80624}"/>
                </a:ext>
              </a:extLst>
            </p:cNvPr>
            <p:cNvSpPr txBox="1"/>
            <p:nvPr/>
          </p:nvSpPr>
          <p:spPr>
            <a:xfrm>
              <a:off x="6859739" y="5429259"/>
              <a:ext cx="1270741" cy="83099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/>
                <a:t>Reduced health inequalities</a:t>
              </a:r>
            </a:p>
          </p:txBody>
        </p:sp>
        <p:sp>
          <p:nvSpPr>
            <p:cNvPr id="75" name="TextBox 74">
              <a:extLst>
                <a:ext uri="{FF2B5EF4-FFF2-40B4-BE49-F238E27FC236}">
                  <a16:creationId xmlns:a16="http://schemas.microsoft.com/office/drawing/2014/main" id="{26498FA1-DA54-1DD9-8703-0344C34984EA}"/>
                </a:ext>
              </a:extLst>
            </p:cNvPr>
            <p:cNvSpPr txBox="1"/>
            <p:nvPr/>
          </p:nvSpPr>
          <p:spPr>
            <a:xfrm>
              <a:off x="5492856" y="5408430"/>
              <a:ext cx="1146638" cy="83099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/>
                <a:t>Improved mental wellbeing</a:t>
              </a:r>
            </a:p>
          </p:txBody>
        </p:sp>
        <p:sp>
          <p:nvSpPr>
            <p:cNvPr id="77" name="TextBox 76">
              <a:extLst>
                <a:ext uri="{FF2B5EF4-FFF2-40B4-BE49-F238E27FC236}">
                  <a16:creationId xmlns:a16="http://schemas.microsoft.com/office/drawing/2014/main" id="{2764E8AB-3AC8-5FFB-6C55-0F016716619F}"/>
                </a:ext>
              </a:extLst>
            </p:cNvPr>
            <p:cNvSpPr txBox="1"/>
            <p:nvPr/>
          </p:nvSpPr>
          <p:spPr>
            <a:xfrm>
              <a:off x="3895511" y="5446824"/>
              <a:ext cx="1283700" cy="58477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/>
                <a:t>Earlier intervention</a:t>
              </a:r>
            </a:p>
          </p:txBody>
        </p:sp>
        <p:pic>
          <p:nvPicPr>
            <p:cNvPr id="79" name="Picture 78">
              <a:extLst>
                <a:ext uri="{FF2B5EF4-FFF2-40B4-BE49-F238E27FC236}">
                  <a16:creationId xmlns:a16="http://schemas.microsoft.com/office/drawing/2014/main" id="{BBEE8545-AFF8-9130-E67E-C042027B6DE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82100" t="37358" r="4981" b="44440"/>
            <a:stretch>
              <a:fillRect/>
            </a:stretch>
          </p:blipFill>
          <p:spPr>
            <a:xfrm>
              <a:off x="2781668" y="4973177"/>
              <a:ext cx="494865" cy="464813"/>
            </a:xfrm>
            <a:prstGeom prst="rect">
              <a:avLst/>
            </a:prstGeom>
          </p:spPr>
        </p:pic>
        <p:pic>
          <p:nvPicPr>
            <p:cNvPr id="81" name="Picture 80">
              <a:extLst>
                <a:ext uri="{FF2B5EF4-FFF2-40B4-BE49-F238E27FC236}">
                  <a16:creationId xmlns:a16="http://schemas.microsoft.com/office/drawing/2014/main" id="{AC924DFC-9736-B80F-E247-F8530382789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50955" t="37358" r="36711" b="44440"/>
            <a:stretch>
              <a:fillRect/>
            </a:stretch>
          </p:blipFill>
          <p:spPr>
            <a:xfrm>
              <a:off x="7307518" y="4958055"/>
              <a:ext cx="471369" cy="463737"/>
            </a:xfrm>
            <a:prstGeom prst="rect">
              <a:avLst/>
            </a:prstGeom>
          </p:spPr>
        </p:pic>
        <p:pic>
          <p:nvPicPr>
            <p:cNvPr id="83" name="Picture 82">
              <a:extLst>
                <a:ext uri="{FF2B5EF4-FFF2-40B4-BE49-F238E27FC236}">
                  <a16:creationId xmlns:a16="http://schemas.microsoft.com/office/drawing/2014/main" id="{215EA859-37F7-197C-6830-76C9EE31AAA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34876" t="37358" r="52963" b="44440"/>
            <a:stretch>
              <a:fillRect/>
            </a:stretch>
          </p:blipFill>
          <p:spPr>
            <a:xfrm>
              <a:off x="5830605" y="4949906"/>
              <a:ext cx="516021" cy="514881"/>
            </a:xfrm>
            <a:prstGeom prst="rect">
              <a:avLst/>
            </a:prstGeom>
          </p:spPr>
        </p:pic>
        <p:pic>
          <p:nvPicPr>
            <p:cNvPr id="85" name="Picture 84">
              <a:extLst>
                <a:ext uri="{FF2B5EF4-FFF2-40B4-BE49-F238E27FC236}">
                  <a16:creationId xmlns:a16="http://schemas.microsoft.com/office/drawing/2014/main" id="{57244EDB-940F-7C50-8F59-FA0C74A754E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19845" t="37358" r="68387" b="44440"/>
            <a:stretch>
              <a:fillRect/>
            </a:stretch>
          </p:blipFill>
          <p:spPr>
            <a:xfrm>
              <a:off x="4350839" y="4973177"/>
              <a:ext cx="454688" cy="468842"/>
            </a:xfrm>
            <a:prstGeom prst="rect">
              <a:avLst/>
            </a:prstGeom>
          </p:spPr>
        </p:pic>
        <p:pic>
          <p:nvPicPr>
            <p:cNvPr id="87" name="Picture 86">
              <a:extLst>
                <a:ext uri="{FF2B5EF4-FFF2-40B4-BE49-F238E27FC236}">
                  <a16:creationId xmlns:a16="http://schemas.microsoft.com/office/drawing/2014/main" id="{4FA655B4-F01F-81F7-8C8D-C7F99664513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rcRect l="5039" t="37358" r="82402" b="44440"/>
            <a:stretch>
              <a:fillRect/>
            </a:stretch>
          </p:blipFill>
          <p:spPr>
            <a:xfrm>
              <a:off x="1160744" y="4951120"/>
              <a:ext cx="494865" cy="478139"/>
            </a:xfrm>
            <a:prstGeom prst="rect">
              <a:avLst/>
            </a:prstGeom>
          </p:spPr>
        </p:pic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D7213B12-0040-7007-D0AE-C5F9D59CE8E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39424" y="1189402"/>
            <a:ext cx="2381250" cy="1638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72154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2BB5AB-171B-B381-0696-AEA6D34880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9887813E-8477-05A8-8291-42CCF95FF12A}"/>
              </a:ext>
            </a:extLst>
          </p:cNvPr>
          <p:cNvSpPr/>
          <p:nvPr/>
        </p:nvSpPr>
        <p:spPr>
          <a:xfrm>
            <a:off x="96230" y="855407"/>
            <a:ext cx="11968713" cy="5857092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Rounded Rectangle 5">
            <a:extLst>
              <a:ext uri="{FF2B5EF4-FFF2-40B4-BE49-F238E27FC236}">
                <a16:creationId xmlns:a16="http://schemas.microsoft.com/office/drawing/2014/main" id="{58CBBBC0-F60D-3196-E3C7-B99F73DD5A47}"/>
              </a:ext>
            </a:extLst>
          </p:cNvPr>
          <p:cNvSpPr/>
          <p:nvPr/>
        </p:nvSpPr>
        <p:spPr>
          <a:xfrm>
            <a:off x="149850" y="1405465"/>
            <a:ext cx="2127006" cy="4583215"/>
          </a:xfrm>
          <a:prstGeom prst="roundRect">
            <a:avLst/>
          </a:prstGeom>
          <a:solidFill>
            <a:srgbClr val="FCFCFC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D42A713C-05A2-9F10-1EBE-E7B452805F9F}"/>
              </a:ext>
            </a:extLst>
          </p:cNvPr>
          <p:cNvSpPr txBox="1"/>
          <p:nvPr/>
        </p:nvSpPr>
        <p:spPr>
          <a:xfrm>
            <a:off x="8808916" y="6379428"/>
            <a:ext cx="294099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Bringing everything together</a:t>
            </a:r>
            <a:endParaRPr lang="en-GB" sz="1600" dirty="0">
              <a:solidFill>
                <a:schemeClr val="bg1">
                  <a:lumMod val="50000"/>
                </a:schemeClr>
              </a:solidFill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27DCB9EE-2179-7FCA-B4FF-8691044EA44C}"/>
              </a:ext>
            </a:extLst>
          </p:cNvPr>
          <p:cNvGrpSpPr/>
          <p:nvPr/>
        </p:nvGrpSpPr>
        <p:grpSpPr>
          <a:xfrm>
            <a:off x="8713017" y="5896152"/>
            <a:ext cx="2866638" cy="528318"/>
            <a:chOff x="8208499" y="4870235"/>
            <a:chExt cx="2866638" cy="528318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EB8EF753-6E59-928E-AE01-E5C1AD9D8143}"/>
                </a:ext>
              </a:extLst>
            </p:cNvPr>
            <p:cNvSpPr/>
            <p:nvPr/>
          </p:nvSpPr>
          <p:spPr>
            <a:xfrm>
              <a:off x="8805387" y="5291548"/>
              <a:ext cx="866273" cy="45719"/>
            </a:xfrm>
            <a:prstGeom prst="rect">
              <a:avLst/>
            </a:prstGeom>
            <a:solidFill>
              <a:srgbClr val="787878"/>
            </a:soli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grpSp>
          <p:nvGrpSpPr>
            <p:cNvPr id="60" name="Group 59">
              <a:extLst>
                <a:ext uri="{FF2B5EF4-FFF2-40B4-BE49-F238E27FC236}">
                  <a16:creationId xmlns:a16="http://schemas.microsoft.com/office/drawing/2014/main" id="{68F59266-F470-C659-CC34-D7C183FCE6F0}"/>
                </a:ext>
              </a:extLst>
            </p:cNvPr>
            <p:cNvGrpSpPr/>
            <p:nvPr/>
          </p:nvGrpSpPr>
          <p:grpSpPr>
            <a:xfrm>
              <a:off x="8208499" y="4870235"/>
              <a:ext cx="2866638" cy="528318"/>
              <a:chOff x="8292390" y="5006712"/>
              <a:chExt cx="2866638" cy="528318"/>
            </a:xfrm>
          </p:grpSpPr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2D6C2534-8A9B-3D05-D879-AD9416F15C05}"/>
                  </a:ext>
                </a:extLst>
              </p:cNvPr>
              <p:cNvSpPr txBox="1"/>
              <p:nvPr/>
            </p:nvSpPr>
            <p:spPr>
              <a:xfrm>
                <a:off x="8721663" y="5006712"/>
                <a:ext cx="243736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b="1" dirty="0">
                    <a:solidFill>
                      <a:schemeClr val="bg1">
                        <a:lumMod val="50000"/>
                      </a:schemeClr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Looking Ahead...</a:t>
                </a:r>
              </a:p>
            </p:txBody>
          </p:sp>
          <p:pic>
            <p:nvPicPr>
              <p:cNvPr id="48" name="Graphic 47" descr="Telescope outline">
                <a:extLst>
                  <a:ext uri="{FF2B5EF4-FFF2-40B4-BE49-F238E27FC236}">
                    <a16:creationId xmlns:a16="http://schemas.microsoft.com/office/drawing/2014/main" id="{5E794738-3949-833F-654F-9470807352B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p:blipFill>
            <p:spPr>
              <a:xfrm>
                <a:off x="8292390" y="5043540"/>
                <a:ext cx="491490" cy="491490"/>
              </a:xfrm>
              <a:prstGeom prst="rect">
                <a:avLst/>
              </a:prstGeom>
            </p:spPr>
          </p:pic>
        </p:grpSp>
      </p:grpSp>
      <p:grpSp>
        <p:nvGrpSpPr>
          <p:cNvPr id="59" name="Group 58">
            <a:extLst>
              <a:ext uri="{FF2B5EF4-FFF2-40B4-BE49-F238E27FC236}">
                <a16:creationId xmlns:a16="http://schemas.microsoft.com/office/drawing/2014/main" id="{E5F14CE4-DF9B-E1D0-4736-7D119B6BA8BB}"/>
              </a:ext>
            </a:extLst>
          </p:cNvPr>
          <p:cNvGrpSpPr/>
          <p:nvPr/>
        </p:nvGrpSpPr>
        <p:grpSpPr>
          <a:xfrm>
            <a:off x="8801320" y="3011393"/>
            <a:ext cx="2527044" cy="600000"/>
            <a:chOff x="8200179" y="2853731"/>
            <a:chExt cx="2527044" cy="600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952E5576-CD8B-B1A7-CAC1-5C32BFACED0B}"/>
                </a:ext>
              </a:extLst>
            </p:cNvPr>
            <p:cNvSpPr/>
            <p:nvPr/>
          </p:nvSpPr>
          <p:spPr>
            <a:xfrm>
              <a:off x="8889278" y="3313587"/>
              <a:ext cx="866273" cy="45719"/>
            </a:xfrm>
            <a:prstGeom prst="rect">
              <a:avLst/>
            </a:prstGeom>
            <a:solidFill>
              <a:srgbClr val="B8912E"/>
            </a:solidFill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6A1A4E58-C974-AE21-B730-6C1D30763671}"/>
                </a:ext>
              </a:extLst>
            </p:cNvPr>
            <p:cNvSpPr txBox="1"/>
            <p:nvPr/>
          </p:nvSpPr>
          <p:spPr>
            <a:xfrm>
              <a:off x="8718213" y="2893064"/>
              <a:ext cx="200901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E6A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Critical Insight</a:t>
              </a:r>
            </a:p>
          </p:txBody>
        </p:sp>
        <p:pic>
          <p:nvPicPr>
            <p:cNvPr id="50" name="Graphic 49" descr="Lights On outline">
              <a:extLst>
                <a:ext uri="{FF2B5EF4-FFF2-40B4-BE49-F238E27FC236}">
                  <a16:creationId xmlns:a16="http://schemas.microsoft.com/office/drawing/2014/main" id="{54195837-A1E4-FC49-BBF9-CA2D7AF420FE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200179" y="2853731"/>
              <a:ext cx="600000" cy="600000"/>
            </a:xfrm>
            <a:prstGeom prst="rect">
              <a:avLst/>
            </a:prstGeom>
          </p:spPr>
        </p:pic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5BC7E95C-B911-4C7E-8322-5327757A2B26}"/>
              </a:ext>
            </a:extLst>
          </p:cNvPr>
          <p:cNvGrpSpPr/>
          <p:nvPr/>
        </p:nvGrpSpPr>
        <p:grpSpPr>
          <a:xfrm>
            <a:off x="8625523" y="929207"/>
            <a:ext cx="3849371" cy="639399"/>
            <a:chOff x="8181292" y="336645"/>
            <a:chExt cx="3849371" cy="639399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F9EE9BA-5A06-8954-A747-E56F4973A1B5}"/>
                </a:ext>
              </a:extLst>
            </p:cNvPr>
            <p:cNvSpPr/>
            <p:nvPr/>
          </p:nvSpPr>
          <p:spPr>
            <a:xfrm>
              <a:off x="8883875" y="882494"/>
              <a:ext cx="899108" cy="45719"/>
            </a:xfrm>
            <a:prstGeom prst="rect">
              <a:avLst/>
            </a:prstGeom>
            <a:solidFill>
              <a:schemeClr val="accent5">
                <a:lumMod val="75000"/>
              </a:schemeClr>
            </a:solidFill>
            <a:ln>
              <a:solidFill>
                <a:schemeClr val="accent5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2F591BB3-A69F-E98E-603F-00800CE5C4EC}"/>
                </a:ext>
              </a:extLst>
            </p:cNvPr>
            <p:cNvSpPr txBox="1"/>
            <p:nvPr/>
          </p:nvSpPr>
          <p:spPr>
            <a:xfrm>
              <a:off x="8718213" y="456972"/>
              <a:ext cx="331245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chemeClr val="accent5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Integration in Practice</a:t>
              </a:r>
              <a:endParaRPr lang="en-GB" dirty="0"/>
            </a:p>
          </p:txBody>
        </p:sp>
        <p:pic>
          <p:nvPicPr>
            <p:cNvPr id="62" name="Graphic 61" descr="Marker outline">
              <a:extLst>
                <a:ext uri="{FF2B5EF4-FFF2-40B4-BE49-F238E27FC236}">
                  <a16:creationId xmlns:a16="http://schemas.microsoft.com/office/drawing/2014/main" id="{B57BA20E-0C51-FBD9-FD8A-CB6DBCA241A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8181292" y="336645"/>
              <a:ext cx="787262" cy="639399"/>
            </a:xfrm>
            <a:prstGeom prst="rect">
              <a:avLst/>
            </a:prstGeom>
          </p:spPr>
        </p:pic>
      </p:grpSp>
      <p:sp>
        <p:nvSpPr>
          <p:cNvPr id="18" name="Rounded Rectangle 7">
            <a:extLst>
              <a:ext uri="{FF2B5EF4-FFF2-40B4-BE49-F238E27FC236}">
                <a16:creationId xmlns:a16="http://schemas.microsoft.com/office/drawing/2014/main" id="{41E6AD9D-37EA-10F7-15E8-40876AF620E6}"/>
              </a:ext>
            </a:extLst>
          </p:cNvPr>
          <p:cNvSpPr/>
          <p:nvPr/>
        </p:nvSpPr>
        <p:spPr>
          <a:xfrm>
            <a:off x="3508162" y="1488937"/>
            <a:ext cx="2122783" cy="4499743"/>
          </a:xfrm>
          <a:prstGeom prst="roundRect">
            <a:avLst/>
          </a:prstGeom>
          <a:solidFill>
            <a:srgbClr val="FCFCFC"/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2" name="Rounded Rectangle 9">
            <a:extLst>
              <a:ext uri="{FF2B5EF4-FFF2-40B4-BE49-F238E27FC236}">
                <a16:creationId xmlns:a16="http://schemas.microsoft.com/office/drawing/2014/main" id="{97764F81-B199-999B-04CF-CD1C4E088E1D}"/>
              </a:ext>
            </a:extLst>
          </p:cNvPr>
          <p:cNvSpPr/>
          <p:nvPr/>
        </p:nvSpPr>
        <p:spPr>
          <a:xfrm>
            <a:off x="6425622" y="1419439"/>
            <a:ext cx="2122783" cy="4569242"/>
          </a:xfrm>
          <a:prstGeom prst="roundRect">
            <a:avLst/>
          </a:prstGeom>
          <a:solidFill>
            <a:srgbClr val="FCFCFC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4" name="Rounded Rectangle 5">
            <a:extLst>
              <a:ext uri="{FF2B5EF4-FFF2-40B4-BE49-F238E27FC236}">
                <a16:creationId xmlns:a16="http://schemas.microsoft.com/office/drawing/2014/main" id="{CFD67A17-9D06-6F40-FD3C-18A4D475CCB3}"/>
              </a:ext>
            </a:extLst>
          </p:cNvPr>
          <p:cNvSpPr/>
          <p:nvPr/>
        </p:nvSpPr>
        <p:spPr>
          <a:xfrm>
            <a:off x="115177" y="1358030"/>
            <a:ext cx="2197032" cy="64648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0" name="Rounded Rectangle 5">
            <a:extLst>
              <a:ext uri="{FF2B5EF4-FFF2-40B4-BE49-F238E27FC236}">
                <a16:creationId xmlns:a16="http://schemas.microsoft.com/office/drawing/2014/main" id="{BD9C5B97-B5D2-C7E5-EAE2-EC6A6CDDBFAD}"/>
              </a:ext>
            </a:extLst>
          </p:cNvPr>
          <p:cNvSpPr/>
          <p:nvPr/>
        </p:nvSpPr>
        <p:spPr>
          <a:xfrm>
            <a:off x="3498132" y="1408573"/>
            <a:ext cx="2158216" cy="646480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chemeClr val="tx2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Rounded Rectangle 5">
            <a:extLst>
              <a:ext uri="{FF2B5EF4-FFF2-40B4-BE49-F238E27FC236}">
                <a16:creationId xmlns:a16="http://schemas.microsoft.com/office/drawing/2014/main" id="{133565E1-C789-CE19-E375-44E3339205FF}"/>
              </a:ext>
            </a:extLst>
          </p:cNvPr>
          <p:cNvSpPr/>
          <p:nvPr/>
        </p:nvSpPr>
        <p:spPr>
          <a:xfrm>
            <a:off x="6396731" y="1400615"/>
            <a:ext cx="2186174" cy="646480"/>
          </a:xfrm>
          <a:prstGeom prst="roundRect">
            <a:avLst/>
          </a:prstGeom>
          <a:solidFill>
            <a:srgbClr val="DAB48E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0F01914B-CC8F-7CDA-7048-D49A2BD033C9}"/>
              </a:ext>
            </a:extLst>
          </p:cNvPr>
          <p:cNvSpPr txBox="1"/>
          <p:nvPr/>
        </p:nvSpPr>
        <p:spPr>
          <a:xfrm>
            <a:off x="479242" y="2216251"/>
            <a:ext cx="137765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en-GB" sz="1600" dirty="0"/>
              <a:t>Transport</a:t>
            </a:r>
          </a:p>
          <a:p>
            <a:pPr algn="ctr">
              <a:spcAft>
                <a:spcPts val="1200"/>
              </a:spcAft>
            </a:pPr>
            <a:r>
              <a:rPr lang="en-GB" sz="1600" dirty="0"/>
              <a:t>Disability</a:t>
            </a:r>
          </a:p>
          <a:p>
            <a:pPr algn="ctr"/>
            <a:r>
              <a:rPr lang="en-GB" sz="1600" dirty="0"/>
              <a:t>Language </a:t>
            </a:r>
          </a:p>
          <a:p>
            <a:pPr algn="ctr"/>
            <a:r>
              <a:rPr lang="en-GB" sz="1600" dirty="0"/>
              <a:t>&amp;</a:t>
            </a:r>
          </a:p>
          <a:p>
            <a:pPr algn="ctr">
              <a:spcAft>
                <a:spcPts val="1200"/>
              </a:spcAft>
            </a:pPr>
            <a:r>
              <a:rPr lang="en-GB" sz="1600" dirty="0"/>
              <a:t> Culture</a:t>
            </a:r>
          </a:p>
          <a:p>
            <a:pPr algn="ctr">
              <a:spcAft>
                <a:spcPts val="1200"/>
              </a:spcAft>
            </a:pPr>
            <a:r>
              <a:rPr lang="en-GB" sz="1600" dirty="0"/>
              <a:t>Low income</a:t>
            </a:r>
          </a:p>
          <a:p>
            <a:pPr algn="ctr">
              <a:spcAft>
                <a:spcPts val="1200"/>
              </a:spcAft>
            </a:pPr>
            <a:r>
              <a:rPr lang="en-GB" sz="1600" dirty="0"/>
              <a:t>Limited Local Services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C3934E54-EF38-1276-B5B1-44A46D227236}"/>
              </a:ext>
            </a:extLst>
          </p:cNvPr>
          <p:cNvGrpSpPr/>
          <p:nvPr/>
        </p:nvGrpSpPr>
        <p:grpSpPr>
          <a:xfrm>
            <a:off x="2289463" y="29364"/>
            <a:ext cx="7613074" cy="947641"/>
            <a:chOff x="394522" y="87866"/>
            <a:chExt cx="7613074" cy="947641"/>
          </a:xfrm>
        </p:grpSpPr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61DCAEE5-0DDE-F241-E345-171EF2F18F1E}"/>
                </a:ext>
              </a:extLst>
            </p:cNvPr>
            <p:cNvSpPr txBox="1"/>
            <p:nvPr/>
          </p:nvSpPr>
          <p:spPr>
            <a:xfrm>
              <a:off x="394522" y="87866"/>
              <a:ext cx="7613074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defRPr sz="2500" b="1">
                  <a:solidFill>
                    <a:srgbClr val="2D2D2D"/>
                  </a:solidFill>
                  <a:latin typeface="Georgia"/>
                </a:defRPr>
              </a:pPr>
              <a:r>
                <a:rPr lang="en-GB" sz="3000" b="1" dirty="0">
                  <a:latin typeface="Footlight MT Light" panose="0204060206030A020304" pitchFamily="18" charset="0"/>
                </a:rPr>
                <a:t>Equity and Access</a:t>
              </a:r>
              <a:endParaRPr lang="en-GB" sz="2000" b="1" dirty="0">
                <a:latin typeface="Footlight MT Light" panose="0204060206030A020304" pitchFamily="18" charset="0"/>
              </a:endParaRP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FCA33F31-3A30-8F71-627A-601E15E79435}"/>
                </a:ext>
              </a:extLst>
            </p:cNvPr>
            <p:cNvSpPr txBox="1"/>
            <p:nvPr/>
          </p:nvSpPr>
          <p:spPr>
            <a:xfrm>
              <a:off x="691879" y="573842"/>
              <a:ext cx="731571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latin typeface="Footlight MT Light" panose="0204060206030A020304" pitchFamily="18" charset="0"/>
                </a:rPr>
                <a:t>Reducing health inequalities through integrated care.</a:t>
              </a:r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DF751D83-5473-6A78-ACC2-E060FE10DE39}"/>
              </a:ext>
            </a:extLst>
          </p:cNvPr>
          <p:cNvSpPr txBox="1"/>
          <p:nvPr/>
        </p:nvSpPr>
        <p:spPr>
          <a:xfrm>
            <a:off x="6728875" y="2122635"/>
            <a:ext cx="1567667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en-GB" sz="1600" dirty="0"/>
              <a:t>Earlier Access</a:t>
            </a:r>
          </a:p>
          <a:p>
            <a:pPr algn="ctr">
              <a:spcAft>
                <a:spcPts val="1200"/>
              </a:spcAft>
            </a:pPr>
            <a:r>
              <a:rPr lang="en-GB" sz="1600" dirty="0"/>
              <a:t>Better Quality of Life</a:t>
            </a:r>
          </a:p>
          <a:p>
            <a:pPr algn="ctr">
              <a:spcAft>
                <a:spcPts val="1200"/>
              </a:spcAft>
            </a:pPr>
            <a:r>
              <a:rPr lang="en-GB" sz="1600" dirty="0"/>
              <a:t>Improved Health</a:t>
            </a:r>
          </a:p>
          <a:p>
            <a:pPr algn="ctr">
              <a:spcAft>
                <a:spcPts val="1200"/>
              </a:spcAft>
            </a:pPr>
            <a:r>
              <a:rPr lang="en-GB" sz="1600" dirty="0"/>
              <a:t>Greater Independence</a:t>
            </a:r>
          </a:p>
          <a:p>
            <a:pPr algn="ctr">
              <a:spcAft>
                <a:spcPts val="1200"/>
              </a:spcAft>
            </a:pPr>
            <a:r>
              <a:rPr lang="en-GB" sz="1600" dirty="0"/>
              <a:t>Reduced Inequalities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E3DEB8F-0F8B-8EC3-AE86-623489A43B0E}"/>
              </a:ext>
            </a:extLst>
          </p:cNvPr>
          <p:cNvSpPr txBox="1"/>
          <p:nvPr/>
        </p:nvSpPr>
        <p:spPr>
          <a:xfrm>
            <a:off x="3576112" y="2262427"/>
            <a:ext cx="2002253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en-GB" sz="1600" b="1" dirty="0"/>
              <a:t>NHS Universal Healthcare</a:t>
            </a:r>
          </a:p>
          <a:p>
            <a:pPr algn="ctr">
              <a:spcAft>
                <a:spcPts val="1200"/>
              </a:spcAft>
            </a:pPr>
            <a:r>
              <a:rPr lang="en-GB" sz="1600" dirty="0"/>
              <a:t>Social Prescribing</a:t>
            </a:r>
          </a:p>
          <a:p>
            <a:pPr algn="ctr">
              <a:spcAft>
                <a:spcPts val="1200"/>
              </a:spcAft>
            </a:pPr>
            <a:r>
              <a:rPr lang="en-GB" sz="1600" dirty="0"/>
              <a:t>Community Outreach</a:t>
            </a:r>
          </a:p>
          <a:p>
            <a:pPr algn="ctr">
              <a:spcAft>
                <a:spcPts val="1200"/>
              </a:spcAft>
            </a:pPr>
            <a:r>
              <a:rPr lang="en-GB" sz="1600" dirty="0"/>
              <a:t>Personalised Care</a:t>
            </a:r>
          </a:p>
          <a:p>
            <a:pPr algn="ctr">
              <a:spcAft>
                <a:spcPts val="1200"/>
              </a:spcAft>
            </a:pPr>
            <a:r>
              <a:rPr lang="en-GB" sz="1600" dirty="0"/>
              <a:t>Local Partnerships</a:t>
            </a: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2FEBE25C-5FE3-FE17-8222-76821CC51C61}"/>
              </a:ext>
            </a:extLst>
          </p:cNvPr>
          <p:cNvGrpSpPr/>
          <p:nvPr/>
        </p:nvGrpSpPr>
        <p:grpSpPr>
          <a:xfrm>
            <a:off x="3518008" y="1440766"/>
            <a:ext cx="2159748" cy="541986"/>
            <a:chOff x="2928191" y="1318614"/>
            <a:chExt cx="2914723" cy="577505"/>
          </a:xfrm>
        </p:grpSpPr>
        <p:sp>
          <p:nvSpPr>
            <p:cNvPr id="52" name="TextBox 51">
              <a:extLst>
                <a:ext uri="{FF2B5EF4-FFF2-40B4-BE49-F238E27FC236}">
                  <a16:creationId xmlns:a16="http://schemas.microsoft.com/office/drawing/2014/main" id="{FE863B6E-A4C7-CC52-0542-00A624B5298E}"/>
                </a:ext>
              </a:extLst>
            </p:cNvPr>
            <p:cNvSpPr txBox="1"/>
            <p:nvPr/>
          </p:nvSpPr>
          <p:spPr>
            <a:xfrm>
              <a:off x="3654599" y="1410572"/>
              <a:ext cx="218831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/>
                <a:t>Initiatives</a:t>
              </a:r>
              <a:endParaRPr lang="en-GB" sz="2400" b="1" dirty="0"/>
            </a:p>
          </p:txBody>
        </p:sp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id="{9BFD5BF3-3302-3D56-2902-0B9E3841909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2828" t="56794" r="45584" b="28496"/>
            <a:stretch>
              <a:fillRect/>
            </a:stretch>
          </p:blipFill>
          <p:spPr bwMode="auto">
            <a:xfrm>
              <a:off x="2928191" y="1318614"/>
              <a:ext cx="682507" cy="577505"/>
            </a:xfrm>
            <a:prstGeom prst="rect">
              <a:avLst/>
            </a:prstGeom>
            <a:noFill/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65FAB568-6DF2-0BCA-C6DB-4816CA0C1CA4}"/>
              </a:ext>
            </a:extLst>
          </p:cNvPr>
          <p:cNvSpPr txBox="1"/>
          <p:nvPr/>
        </p:nvSpPr>
        <p:spPr>
          <a:xfrm>
            <a:off x="-228689" y="5243411"/>
            <a:ext cx="27935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Create health inequalities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482E9B-B69D-20CF-912A-B3D49097380C}"/>
              </a:ext>
            </a:extLst>
          </p:cNvPr>
          <p:cNvSpPr txBox="1"/>
          <p:nvPr/>
        </p:nvSpPr>
        <p:spPr>
          <a:xfrm>
            <a:off x="3180481" y="5098719"/>
            <a:ext cx="27935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Removing barriers through</a:t>
            </a:r>
          </a:p>
          <a:p>
            <a:pPr algn="ctr"/>
            <a:r>
              <a:rPr lang="en-GB" b="1" dirty="0"/>
              <a:t>targeted support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7FDC4D2-D6D2-276A-24E8-5715E4C9C45B}"/>
              </a:ext>
            </a:extLst>
          </p:cNvPr>
          <p:cNvSpPr txBox="1"/>
          <p:nvPr/>
        </p:nvSpPr>
        <p:spPr>
          <a:xfrm>
            <a:off x="6115951" y="5098719"/>
            <a:ext cx="27935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Everyone has a fair opportunity for </a:t>
            </a:r>
          </a:p>
          <a:p>
            <a:pPr algn="ctr"/>
            <a:r>
              <a:rPr lang="en-GB" b="1" dirty="0"/>
              <a:t>good health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647D51BA-0CFE-32FD-1160-00F230DDE1D5}"/>
              </a:ext>
            </a:extLst>
          </p:cNvPr>
          <p:cNvSpPr txBox="1"/>
          <p:nvPr/>
        </p:nvSpPr>
        <p:spPr>
          <a:xfrm>
            <a:off x="173293" y="5983331"/>
            <a:ext cx="7765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accent5">
                    <a:lumMod val="50000"/>
                  </a:schemeClr>
                </a:solidFill>
                <a:latin typeface="Footlight MT Light" panose="0204060206030A020304" pitchFamily="18" charset="0"/>
              </a:rPr>
              <a:t>Integrated care. Stronger communities. Fairer opportunities. Better health for all.</a:t>
            </a:r>
            <a:endParaRPr lang="en-GB" sz="2400" dirty="0">
              <a:solidFill>
                <a:schemeClr val="accent5">
                  <a:lumMod val="50000"/>
                </a:schemeClr>
              </a:solidFill>
              <a:latin typeface="Footlight MT Light" panose="0204060206030A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2D4BF61-FD44-8FFA-70F4-39BF3FCD44BE}"/>
              </a:ext>
            </a:extLst>
          </p:cNvPr>
          <p:cNvSpPr txBox="1"/>
          <p:nvPr/>
        </p:nvSpPr>
        <p:spPr>
          <a:xfrm>
            <a:off x="8830818" y="1535617"/>
            <a:ext cx="334724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Reduce inequalities with local health promotion, wellbeing programmes, community supports and help to access support closet to home.</a:t>
            </a: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10B38105-000E-DC37-D32D-39299DCF23A0}"/>
              </a:ext>
            </a:extLst>
          </p:cNvPr>
          <p:cNvGrpSpPr/>
          <p:nvPr/>
        </p:nvGrpSpPr>
        <p:grpSpPr>
          <a:xfrm>
            <a:off x="6417188" y="1452807"/>
            <a:ext cx="2197801" cy="548809"/>
            <a:chOff x="5833013" y="1379312"/>
            <a:chExt cx="2730494" cy="584775"/>
          </a:xfrm>
        </p:grpSpPr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10B707EF-BA96-CD12-B3DD-B147E89D0051}"/>
                </a:ext>
              </a:extLst>
            </p:cNvPr>
            <p:cNvSpPr txBox="1"/>
            <p:nvPr/>
          </p:nvSpPr>
          <p:spPr>
            <a:xfrm>
              <a:off x="6455001" y="1455042"/>
              <a:ext cx="210850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/>
                <a:t>Outcomes</a:t>
              </a: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085B52DD-BD6F-38E1-E173-ABCC08556173}"/>
                </a:ext>
              </a:extLst>
            </p:cNvPr>
            <p:cNvSpPr txBox="1"/>
            <p:nvPr/>
          </p:nvSpPr>
          <p:spPr>
            <a:xfrm>
              <a:off x="5833013" y="1379312"/>
              <a:ext cx="591302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3200" dirty="0"/>
                <a:t>🌱</a:t>
              </a:r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4DB2216F-B8E5-EF26-0231-399B7A32CCDD}"/>
              </a:ext>
            </a:extLst>
          </p:cNvPr>
          <p:cNvGrpSpPr/>
          <p:nvPr/>
        </p:nvGrpSpPr>
        <p:grpSpPr>
          <a:xfrm>
            <a:off x="96230" y="1326531"/>
            <a:ext cx="2361296" cy="548809"/>
            <a:chOff x="114141" y="1311344"/>
            <a:chExt cx="3186725" cy="584775"/>
          </a:xfrm>
        </p:grpSpPr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3FF3F8C1-D811-3151-7A1A-805771F258C3}"/>
                </a:ext>
              </a:extLst>
            </p:cNvPr>
            <p:cNvSpPr txBox="1"/>
            <p:nvPr/>
          </p:nvSpPr>
          <p:spPr>
            <a:xfrm>
              <a:off x="279062" y="1423413"/>
              <a:ext cx="302180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1"/>
              <a:r>
                <a:rPr lang="en-GB" sz="2400" b="1" dirty="0"/>
                <a:t>Barriers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F825E706-061B-A6A8-5B1B-261F6F737302}"/>
                </a:ext>
              </a:extLst>
            </p:cNvPr>
            <p:cNvSpPr txBox="1"/>
            <p:nvPr/>
          </p:nvSpPr>
          <p:spPr>
            <a:xfrm>
              <a:off x="114141" y="1311344"/>
              <a:ext cx="591302" cy="58477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3200" dirty="0"/>
                <a:t>🚧</a:t>
              </a:r>
            </a:p>
          </p:txBody>
        </p:sp>
      </p:grpSp>
      <p:sp>
        <p:nvSpPr>
          <p:cNvPr id="38" name="Arrow: Right 37">
            <a:extLst>
              <a:ext uri="{FF2B5EF4-FFF2-40B4-BE49-F238E27FC236}">
                <a16:creationId xmlns:a16="http://schemas.microsoft.com/office/drawing/2014/main" id="{C3CBDF67-801B-ABBB-B8A3-50C56DEFD05D}"/>
              </a:ext>
            </a:extLst>
          </p:cNvPr>
          <p:cNvSpPr/>
          <p:nvPr/>
        </p:nvSpPr>
        <p:spPr>
          <a:xfrm>
            <a:off x="2310076" y="3033072"/>
            <a:ext cx="1207932" cy="1015153"/>
          </a:xfrm>
          <a:prstGeom prst="rightArrow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FAE11D7-C878-3C99-971B-C8E79BBEEF5C}"/>
              </a:ext>
            </a:extLst>
          </p:cNvPr>
          <p:cNvSpPr txBox="1"/>
          <p:nvPr/>
        </p:nvSpPr>
        <p:spPr>
          <a:xfrm>
            <a:off x="2254908" y="3256547"/>
            <a:ext cx="12867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Integrated Care</a:t>
            </a:r>
          </a:p>
        </p:txBody>
      </p:sp>
      <p:sp>
        <p:nvSpPr>
          <p:cNvPr id="42" name="Arrow: Right 41">
            <a:extLst>
              <a:ext uri="{FF2B5EF4-FFF2-40B4-BE49-F238E27FC236}">
                <a16:creationId xmlns:a16="http://schemas.microsoft.com/office/drawing/2014/main" id="{11DEBF52-36F0-3BA5-43E1-CE3E31E16645}"/>
              </a:ext>
            </a:extLst>
          </p:cNvPr>
          <p:cNvSpPr/>
          <p:nvPr/>
        </p:nvSpPr>
        <p:spPr>
          <a:xfrm>
            <a:off x="5672723" y="3025813"/>
            <a:ext cx="761981" cy="1015153"/>
          </a:xfrm>
          <a:prstGeom prst="rightArrow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5" name="Picture 54" descr="Equality Vs. Equity: What's the Difference? Real examples">
            <a:extLst>
              <a:ext uri="{FF2B5EF4-FFF2-40B4-BE49-F238E27FC236}">
                <a16:creationId xmlns:a16="http://schemas.microsoft.com/office/drawing/2014/main" id="{D6A2E4EC-9DFE-B1C1-6F49-A5238F3962B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97405" y="3628829"/>
            <a:ext cx="2793517" cy="1713836"/>
          </a:xfrm>
          <a:prstGeom prst="rect">
            <a:avLst/>
          </a:prstGeom>
        </p:spPr>
      </p:pic>
      <p:sp>
        <p:nvSpPr>
          <p:cNvPr id="64" name="TextBox 63">
            <a:extLst>
              <a:ext uri="{FF2B5EF4-FFF2-40B4-BE49-F238E27FC236}">
                <a16:creationId xmlns:a16="http://schemas.microsoft.com/office/drawing/2014/main" id="{17D08C24-1395-9DEB-686D-ED36B7F94C27}"/>
              </a:ext>
            </a:extLst>
          </p:cNvPr>
          <p:cNvSpPr txBox="1"/>
          <p:nvPr/>
        </p:nvSpPr>
        <p:spPr>
          <a:xfrm>
            <a:off x="10346134" y="5288885"/>
            <a:ext cx="157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Same opportunity for good health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739C82AF-BC12-3B71-577E-DC44D99637C8}"/>
              </a:ext>
            </a:extLst>
          </p:cNvPr>
          <p:cNvSpPr txBox="1"/>
          <p:nvPr/>
        </p:nvSpPr>
        <p:spPr>
          <a:xfrm>
            <a:off x="8866902" y="5303834"/>
            <a:ext cx="14139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Support based on need</a:t>
            </a:r>
          </a:p>
        </p:txBody>
      </p:sp>
    </p:spTree>
    <p:extLst>
      <p:ext uri="{BB962C8B-B14F-4D97-AF65-F5344CB8AC3E}">
        <p14:creationId xmlns:p14="http://schemas.microsoft.com/office/powerpoint/2010/main" val="34679791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6ABD66-CA20-CD90-3958-10EDBD888C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1E3DEADC-9F90-A4B0-C088-DBEB2E9FA455}"/>
              </a:ext>
            </a:extLst>
          </p:cNvPr>
          <p:cNvSpPr/>
          <p:nvPr/>
        </p:nvSpPr>
        <p:spPr>
          <a:xfrm>
            <a:off x="117987" y="1064882"/>
            <a:ext cx="11917459" cy="5677113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5C68BC48-0391-9F8A-2CCB-E1A83B9E4569}"/>
              </a:ext>
            </a:extLst>
          </p:cNvPr>
          <p:cNvSpPr txBox="1"/>
          <p:nvPr/>
        </p:nvSpPr>
        <p:spPr>
          <a:xfrm>
            <a:off x="8485752" y="4054569"/>
            <a:ext cx="33031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Integration offers opportunities, but success depends on collaboration, resources and effective implementation.</a:t>
            </a: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D5342956-7CCB-EC6A-02C5-DECB4DCC15FB}"/>
              </a:ext>
            </a:extLst>
          </p:cNvPr>
          <p:cNvSpPr txBox="1"/>
          <p:nvPr/>
        </p:nvSpPr>
        <p:spPr>
          <a:xfrm>
            <a:off x="1047137" y="5501000"/>
            <a:ext cx="987581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600" dirty="0">
                <a:solidFill>
                  <a:srgbClr val="002060"/>
                </a:solidFill>
                <a:latin typeface="Footlight MT Light" panose="0204060206030A020304" pitchFamily="18" charset="0"/>
              </a:rPr>
              <a:t>"Health, wellbeing and sustainable development are achieved through prevention, partnership, person-centred care and equity.."</a:t>
            </a:r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97490C52-8B68-35BD-84D4-F0F758D9C516}"/>
              </a:ext>
            </a:extLst>
          </p:cNvPr>
          <p:cNvGrpSpPr/>
          <p:nvPr/>
        </p:nvGrpSpPr>
        <p:grpSpPr>
          <a:xfrm>
            <a:off x="8168318" y="3275322"/>
            <a:ext cx="2379585" cy="601400"/>
            <a:chOff x="8264431" y="2757906"/>
            <a:chExt cx="2462792" cy="6014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B1FE2601-1649-99EF-27D7-88F5AE3FFF13}"/>
                </a:ext>
              </a:extLst>
            </p:cNvPr>
            <p:cNvSpPr/>
            <p:nvPr/>
          </p:nvSpPr>
          <p:spPr>
            <a:xfrm>
              <a:off x="8889278" y="3313587"/>
              <a:ext cx="866273" cy="45719"/>
            </a:xfrm>
            <a:prstGeom prst="rect">
              <a:avLst/>
            </a:prstGeom>
            <a:solidFill>
              <a:srgbClr val="B8912E"/>
            </a:solidFill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167EB214-BA59-9EB2-6F2E-3BBC1C83407B}"/>
                </a:ext>
              </a:extLst>
            </p:cNvPr>
            <p:cNvSpPr txBox="1"/>
            <p:nvPr/>
          </p:nvSpPr>
          <p:spPr>
            <a:xfrm>
              <a:off x="8718213" y="2893064"/>
              <a:ext cx="200901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E6AF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Final Reflection</a:t>
              </a:r>
            </a:p>
          </p:txBody>
        </p:sp>
        <p:pic>
          <p:nvPicPr>
            <p:cNvPr id="50" name="Graphic 49" descr="Lights On outline">
              <a:extLst>
                <a:ext uri="{FF2B5EF4-FFF2-40B4-BE49-F238E27FC236}">
                  <a16:creationId xmlns:a16="http://schemas.microsoft.com/office/drawing/2014/main" id="{3EAF7245-08B0-9146-7CBC-BCDF3358D79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8264431" y="2757906"/>
              <a:ext cx="534333" cy="600000"/>
            </a:xfrm>
            <a:prstGeom prst="rect">
              <a:avLst/>
            </a:prstGeom>
          </p:spPr>
        </p:pic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1A5CEFEE-B08B-DC78-3C2F-7A954885B9E8}"/>
              </a:ext>
            </a:extLst>
          </p:cNvPr>
          <p:cNvGrpSpPr/>
          <p:nvPr/>
        </p:nvGrpSpPr>
        <p:grpSpPr>
          <a:xfrm>
            <a:off x="8034513" y="1788225"/>
            <a:ext cx="4430748" cy="639399"/>
            <a:chOff x="8336877" y="336645"/>
            <a:chExt cx="2832330" cy="639399"/>
          </a:xfrm>
        </p:grpSpPr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09D466A8-4CD1-E533-5F8E-03C129177BD0}"/>
                </a:ext>
              </a:extLst>
            </p:cNvPr>
            <p:cNvSpPr txBox="1"/>
            <p:nvPr/>
          </p:nvSpPr>
          <p:spPr>
            <a:xfrm>
              <a:off x="8775778" y="382175"/>
              <a:ext cx="239342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chemeClr val="accent5">
                      <a:lumMod val="75000"/>
                    </a:scheme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Reach Healthcare</a:t>
              </a:r>
              <a:endParaRPr lang="en-GB" dirty="0"/>
            </a:p>
          </p:txBody>
        </p:sp>
        <p:pic>
          <p:nvPicPr>
            <p:cNvPr id="62" name="Graphic 61" descr="Marker outline">
              <a:extLst>
                <a:ext uri="{FF2B5EF4-FFF2-40B4-BE49-F238E27FC236}">
                  <a16:creationId xmlns:a16="http://schemas.microsoft.com/office/drawing/2014/main" id="{1A19F29E-4830-5F6E-A767-B485FE29718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8336877" y="336645"/>
              <a:ext cx="546998" cy="639399"/>
            </a:xfrm>
            <a:prstGeom prst="rect">
              <a:avLst/>
            </a:prstGeom>
          </p:spPr>
        </p:pic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9D6768BF-E692-031B-8170-942DAD57E073}"/>
              </a:ext>
            </a:extLst>
          </p:cNvPr>
          <p:cNvGrpSpPr/>
          <p:nvPr/>
        </p:nvGrpSpPr>
        <p:grpSpPr>
          <a:xfrm>
            <a:off x="2636813" y="128326"/>
            <a:ext cx="7834987" cy="947641"/>
            <a:chOff x="394522" y="87866"/>
            <a:chExt cx="7834987" cy="947641"/>
          </a:xfrm>
        </p:grpSpPr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4ED1322A-2EDE-2E39-D670-665DC45B35C0}"/>
                </a:ext>
              </a:extLst>
            </p:cNvPr>
            <p:cNvSpPr txBox="1"/>
            <p:nvPr/>
          </p:nvSpPr>
          <p:spPr>
            <a:xfrm>
              <a:off x="394522" y="87866"/>
              <a:ext cx="7613074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defRPr sz="2500" b="1">
                  <a:solidFill>
                    <a:srgbClr val="2D2D2D"/>
                  </a:solidFill>
                  <a:latin typeface="Georgia"/>
                </a:defRPr>
              </a:pPr>
              <a:r>
                <a:rPr lang="en-GB" sz="3000" b="1" dirty="0">
                  <a:latin typeface="Footlight MT Light" panose="0204060206030A020304" pitchFamily="18" charset="0"/>
                </a:rPr>
                <a:t>Bringing It All Together </a:t>
              </a:r>
              <a:r>
                <a:rPr lang="en-GB" sz="2000" b="1" dirty="0">
                  <a:latin typeface="Footlight MT Light" panose="0204060206030A020304" pitchFamily="18" charset="0"/>
                </a:rPr>
                <a:t>(Conclusion)</a:t>
              </a: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6D1A8050-61EE-AC03-38F5-896BA8B2A1F6}"/>
                </a:ext>
              </a:extLst>
            </p:cNvPr>
            <p:cNvSpPr txBox="1"/>
            <p:nvPr/>
          </p:nvSpPr>
          <p:spPr>
            <a:xfrm>
              <a:off x="691879" y="573842"/>
              <a:ext cx="753763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>
                  <a:latin typeface="Footlight MT Light" panose="0204060206030A020304" pitchFamily="18" charset="0"/>
                </a:rPr>
                <a:t>Integrating health, wellbeing and sustainable development</a:t>
              </a: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C74EF9CE-4F7F-9953-64DB-B68D70A5C37B}"/>
              </a:ext>
            </a:extLst>
          </p:cNvPr>
          <p:cNvSpPr txBox="1"/>
          <p:nvPr/>
        </p:nvSpPr>
        <p:spPr>
          <a:xfrm>
            <a:off x="8458370" y="2283822"/>
            <a:ext cx="37441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practical example of integrated community care.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C20C7629-2151-DC88-DEA5-40993D2A95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2354" y="1482971"/>
            <a:ext cx="6645378" cy="4018029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B9E20E0B-B604-068F-5B80-770A25307B6F}"/>
              </a:ext>
            </a:extLst>
          </p:cNvPr>
          <p:cNvSpPr txBox="1"/>
          <p:nvPr/>
        </p:nvSpPr>
        <p:spPr>
          <a:xfrm>
            <a:off x="448737" y="2022212"/>
            <a:ext cx="330318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6">
                    <a:lumMod val="50000"/>
                  </a:schemeClr>
                </a:solidFill>
                <a:latin typeface="Footlight MT Light" panose="0204060206030A020304" pitchFamily="18" charset="0"/>
              </a:rPr>
              <a:t>Why does integrating health, wellbeing and sustainable development matter?</a:t>
            </a:r>
            <a:endParaRPr lang="en-GB" sz="2800" i="1" dirty="0">
              <a:solidFill>
                <a:schemeClr val="accent6">
                  <a:lumMod val="50000"/>
                </a:schemeClr>
              </a:solidFill>
              <a:latin typeface="Footlight MT Light" panose="0204060206030A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17726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360AAB-DCDB-E1B3-5E05-53823BFA82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3F9679EC-3F24-932C-F394-A6A35DA72F86}"/>
              </a:ext>
            </a:extLst>
          </p:cNvPr>
          <p:cNvSpPr/>
          <p:nvPr/>
        </p:nvSpPr>
        <p:spPr>
          <a:xfrm>
            <a:off x="117987" y="682324"/>
            <a:ext cx="11917459" cy="6059671"/>
          </a:xfrm>
          <a:prstGeom prst="roundRect">
            <a:avLst/>
          </a:prstGeom>
          <a:solidFill>
            <a:srgbClr val="FCFCFC"/>
          </a:solidFill>
          <a:ln>
            <a:solidFill>
              <a:srgbClr val="E1E1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8B92DE30-1F26-08FA-978C-7153E371EA45}"/>
              </a:ext>
            </a:extLst>
          </p:cNvPr>
          <p:cNvSpPr txBox="1"/>
          <p:nvPr/>
        </p:nvSpPr>
        <p:spPr>
          <a:xfrm>
            <a:off x="2178506" y="128326"/>
            <a:ext cx="761307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 sz="2500" b="1">
                <a:solidFill>
                  <a:srgbClr val="2D2D2D"/>
                </a:solidFill>
                <a:latin typeface="Georgia"/>
              </a:defRPr>
            </a:pPr>
            <a:r>
              <a:rPr lang="en-GB" sz="3000" b="1" dirty="0">
                <a:latin typeface="Footlight MT Light" panose="0204060206030A020304" pitchFamily="18" charset="0"/>
              </a:rPr>
              <a:t>Bibliography</a:t>
            </a:r>
            <a:endParaRPr lang="en-GB" sz="2000" b="1" dirty="0">
              <a:latin typeface="Footlight MT Light" panose="0204060206030A020304" pitchFamily="18" charset="0"/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B0DB7B8-E86E-5C1A-76D8-B05ACD038749}"/>
              </a:ext>
            </a:extLst>
          </p:cNvPr>
          <p:cNvCxnSpPr>
            <a:cxnSpLocks/>
          </p:cNvCxnSpPr>
          <p:nvPr/>
        </p:nvCxnSpPr>
        <p:spPr>
          <a:xfrm>
            <a:off x="6305266" y="953371"/>
            <a:ext cx="0" cy="555661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72418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3148</TotalTime>
  <Words>1187</Words>
  <Application>Microsoft Office PowerPoint</Application>
  <PresentationFormat>Widescreen</PresentationFormat>
  <Paragraphs>285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Aptos</vt:lpstr>
      <vt:lpstr>Aptos Display</vt:lpstr>
      <vt:lpstr>Arial</vt:lpstr>
      <vt:lpstr>Footlight MT Light</vt:lpstr>
      <vt:lpstr>Goudy Old Style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Michael Uche Nwaokolo</dc:creator>
  <cp:lastModifiedBy>Michael Uche Nwaokolo</cp:lastModifiedBy>
  <cp:revision>1</cp:revision>
  <dcterms:created xsi:type="dcterms:W3CDTF">2026-07-16T16:56:16Z</dcterms:created>
  <dcterms:modified xsi:type="dcterms:W3CDTF">2026-07-18T21:57:41Z</dcterms:modified>
</cp:coreProperties>
</file>