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chart2.xml" ContentType="application/vnd.openxmlformats-officedocument.drawingml.chart+xml"/>
  <Override PartName="/ppt/drawings/drawing1.xml" ContentType="application/vnd.openxmlformats-officedocument.drawingml.chartshape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 id="2147483648" r:id="rId2"/>
  </p:sldMasterIdLst>
  <p:notesMasterIdLst>
    <p:notesMasterId r:id="rId95"/>
  </p:notesMasterIdLst>
  <p:sldIdLst>
    <p:sldId id="256" r:id="rId3"/>
    <p:sldId id="257" r:id="rId4"/>
    <p:sldId id="258" r:id="rId5"/>
    <p:sldId id="259" r:id="rId6"/>
    <p:sldId id="260" r:id="rId7"/>
    <p:sldId id="261" r:id="rId8"/>
    <p:sldId id="262" r:id="rId9"/>
    <p:sldId id="263" r:id="rId10"/>
    <p:sldId id="265" r:id="rId11"/>
    <p:sldId id="266" r:id="rId12"/>
    <p:sldId id="267" r:id="rId13"/>
    <p:sldId id="354" r:id="rId14"/>
    <p:sldId id="268" r:id="rId15"/>
    <p:sldId id="269" r:id="rId16"/>
    <p:sldId id="271" r:id="rId17"/>
    <p:sldId id="272" r:id="rId18"/>
    <p:sldId id="273" r:id="rId19"/>
    <p:sldId id="274" r:id="rId20"/>
    <p:sldId id="275" r:id="rId21"/>
    <p:sldId id="276" r:id="rId22"/>
    <p:sldId id="356" r:id="rId23"/>
    <p:sldId id="357" r:id="rId24"/>
    <p:sldId id="337" r:id="rId25"/>
    <p:sldId id="338" r:id="rId26"/>
    <p:sldId id="339" r:id="rId27"/>
    <p:sldId id="277" r:id="rId28"/>
    <p:sldId id="341" r:id="rId29"/>
    <p:sldId id="278" r:id="rId30"/>
    <p:sldId id="279" r:id="rId31"/>
    <p:sldId id="280" r:id="rId32"/>
    <p:sldId id="361" r:id="rId33"/>
    <p:sldId id="358" r:id="rId34"/>
    <p:sldId id="281" r:id="rId35"/>
    <p:sldId id="282" r:id="rId36"/>
    <p:sldId id="283" r:id="rId37"/>
    <p:sldId id="342" r:id="rId38"/>
    <p:sldId id="343" r:id="rId39"/>
    <p:sldId id="286" r:id="rId40"/>
    <p:sldId id="287" r:id="rId41"/>
    <p:sldId id="288" r:id="rId42"/>
    <p:sldId id="289" r:id="rId43"/>
    <p:sldId id="290" r:id="rId44"/>
    <p:sldId id="291" r:id="rId45"/>
    <p:sldId id="293" r:id="rId46"/>
    <p:sldId id="294" r:id="rId47"/>
    <p:sldId id="295" r:id="rId48"/>
    <p:sldId id="296" r:id="rId49"/>
    <p:sldId id="298" r:id="rId50"/>
    <p:sldId id="299" r:id="rId51"/>
    <p:sldId id="300" r:id="rId52"/>
    <p:sldId id="301" r:id="rId53"/>
    <p:sldId id="302" r:id="rId54"/>
    <p:sldId id="303" r:id="rId55"/>
    <p:sldId id="304" r:id="rId56"/>
    <p:sldId id="305" r:id="rId57"/>
    <p:sldId id="306" r:id="rId58"/>
    <p:sldId id="359" r:id="rId59"/>
    <p:sldId id="307" r:id="rId60"/>
    <p:sldId id="344" r:id="rId61"/>
    <p:sldId id="345" r:id="rId62"/>
    <p:sldId id="346" r:id="rId63"/>
    <p:sldId id="347" r:id="rId64"/>
    <p:sldId id="308" r:id="rId65"/>
    <p:sldId id="309" r:id="rId66"/>
    <p:sldId id="310" r:id="rId67"/>
    <p:sldId id="360" r:id="rId68"/>
    <p:sldId id="349" r:id="rId69"/>
    <p:sldId id="351" r:id="rId70"/>
    <p:sldId id="352" r:id="rId71"/>
    <p:sldId id="350" r:id="rId72"/>
    <p:sldId id="311" r:id="rId73"/>
    <p:sldId id="312" r:id="rId74"/>
    <p:sldId id="313" r:id="rId75"/>
    <p:sldId id="314" r:id="rId76"/>
    <p:sldId id="315" r:id="rId77"/>
    <p:sldId id="316" r:id="rId78"/>
    <p:sldId id="317" r:id="rId79"/>
    <p:sldId id="318" r:id="rId80"/>
    <p:sldId id="319" r:id="rId81"/>
    <p:sldId id="320" r:id="rId82"/>
    <p:sldId id="321" r:id="rId83"/>
    <p:sldId id="322" r:id="rId84"/>
    <p:sldId id="330" r:id="rId85"/>
    <p:sldId id="331" r:id="rId86"/>
    <p:sldId id="332" r:id="rId87"/>
    <p:sldId id="348" r:id="rId88"/>
    <p:sldId id="333" r:id="rId89"/>
    <p:sldId id="334" r:id="rId90"/>
    <p:sldId id="335" r:id="rId91"/>
    <p:sldId id="353" r:id="rId92"/>
    <p:sldId id="355" r:id="rId93"/>
    <p:sldId id="336" r:id="rId9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5B4A28-8D9F-462B-8587-DE4F47590F6E}" v="16" dt="2023-03-09T08:40:21.9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94018" autoAdjust="0"/>
  </p:normalViewPr>
  <p:slideViewPr>
    <p:cSldViewPr snapToGrid="0">
      <p:cViewPr varScale="1">
        <p:scale>
          <a:sx n="102" d="100"/>
          <a:sy n="102" d="100"/>
        </p:scale>
        <p:origin x="894" y="114"/>
      </p:cViewPr>
      <p:guideLst/>
    </p:cSldViewPr>
  </p:slideViewPr>
  <p:notesTextViewPr>
    <p:cViewPr>
      <p:scale>
        <a:sx n="3" d="2"/>
        <a:sy n="3" d="2"/>
      </p:scale>
      <p:origin x="0" y="0"/>
    </p:cViewPr>
  </p:notesTextViewPr>
  <p:sorterViewPr>
    <p:cViewPr>
      <p:scale>
        <a:sx n="100" d="100"/>
        <a:sy n="100" d="100"/>
      </p:scale>
      <p:origin x="0" y="-3764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notesMaster" Target="notesMasters/notesMaster1.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slide" Target="slides/slide86.xml"/><Relationship Id="rId91" Type="http://schemas.openxmlformats.org/officeDocument/2006/relationships/slide" Target="slides/slide89.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slide" Target="slides/slide92.xml"/><Relationship Id="rId99" Type="http://schemas.openxmlformats.org/officeDocument/2006/relationships/tableStyles" Target="tableStyles.xml"/><Relationship Id="rId101"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viewProps" Target="viewProps.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microsoft.com/office/2016/11/relationships/changesInfo" Target="changesInfos/changesInfo1.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theme" Target="theme/theme1.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265B4A28-8D9F-462B-8587-DE4F47590F6E}"/>
    <pc:docChg chg="undo custSel addSld delSld modSld sldOrd addMainMaster modMainMaster">
      <pc:chgData name="David Holley" userId="45123e1e-ac21-4ee3-b53e-8d97b4b34e1e" providerId="ADAL" clId="{265B4A28-8D9F-462B-8587-DE4F47590F6E}" dt="2023-03-09T08:41:43.799" v="171" actId="1076"/>
      <pc:docMkLst>
        <pc:docMk/>
      </pc:docMkLst>
      <pc:sldChg chg="modSp mod">
        <pc:chgData name="David Holley" userId="45123e1e-ac21-4ee3-b53e-8d97b4b34e1e" providerId="ADAL" clId="{265B4A28-8D9F-462B-8587-DE4F47590F6E}" dt="2023-02-21T09:30:13.544" v="51" actId="1076"/>
        <pc:sldMkLst>
          <pc:docMk/>
          <pc:sldMk cId="1809914139" sldId="256"/>
        </pc:sldMkLst>
        <pc:spChg chg="mod">
          <ac:chgData name="David Holley" userId="45123e1e-ac21-4ee3-b53e-8d97b4b34e1e" providerId="ADAL" clId="{265B4A28-8D9F-462B-8587-DE4F47590F6E}" dt="2023-02-21T09:30:13.544" v="51" actId="1076"/>
          <ac:spMkLst>
            <pc:docMk/>
            <pc:sldMk cId="1809914139" sldId="256"/>
            <ac:spMk id="2" creationId="{00000000-0000-0000-0000-000000000000}"/>
          </ac:spMkLst>
        </pc:spChg>
      </pc:sldChg>
      <pc:sldChg chg="modSp mod">
        <pc:chgData name="David Holley" userId="45123e1e-ac21-4ee3-b53e-8d97b4b34e1e" providerId="ADAL" clId="{265B4A28-8D9F-462B-8587-DE4F47590F6E}" dt="2023-02-17T12:43:22.692" v="0" actId="1076"/>
        <pc:sldMkLst>
          <pc:docMk/>
          <pc:sldMk cId="770859518" sldId="257"/>
        </pc:sldMkLst>
        <pc:spChg chg="mod">
          <ac:chgData name="David Holley" userId="45123e1e-ac21-4ee3-b53e-8d97b4b34e1e" providerId="ADAL" clId="{265B4A28-8D9F-462B-8587-DE4F47590F6E}" dt="2023-02-17T12:43:22.692" v="0" actId="1076"/>
          <ac:spMkLst>
            <pc:docMk/>
            <pc:sldMk cId="770859518" sldId="257"/>
            <ac:spMk id="2" creationId="{00000000-0000-0000-0000-000000000000}"/>
          </ac:spMkLst>
        </pc:spChg>
      </pc:sldChg>
      <pc:sldChg chg="modSp mod">
        <pc:chgData name="David Holley" userId="45123e1e-ac21-4ee3-b53e-8d97b4b34e1e" providerId="ADAL" clId="{265B4A28-8D9F-462B-8587-DE4F47590F6E}" dt="2023-02-17T12:43:27.966" v="1" actId="1076"/>
        <pc:sldMkLst>
          <pc:docMk/>
          <pc:sldMk cId="3514263424" sldId="258"/>
        </pc:sldMkLst>
        <pc:spChg chg="mod">
          <ac:chgData name="David Holley" userId="45123e1e-ac21-4ee3-b53e-8d97b4b34e1e" providerId="ADAL" clId="{265B4A28-8D9F-462B-8587-DE4F47590F6E}" dt="2023-02-17T12:43:27.966" v="1" actId="1076"/>
          <ac:spMkLst>
            <pc:docMk/>
            <pc:sldMk cId="3514263424" sldId="258"/>
            <ac:spMk id="2" creationId="{00000000-0000-0000-0000-000000000000}"/>
          </ac:spMkLst>
        </pc:spChg>
      </pc:sldChg>
      <pc:sldChg chg="modSp mod">
        <pc:chgData name="David Holley" userId="45123e1e-ac21-4ee3-b53e-8d97b4b34e1e" providerId="ADAL" clId="{265B4A28-8D9F-462B-8587-DE4F47590F6E}" dt="2023-02-17T12:43:38.411" v="2" actId="1076"/>
        <pc:sldMkLst>
          <pc:docMk/>
          <pc:sldMk cId="1968735750" sldId="259"/>
        </pc:sldMkLst>
        <pc:spChg chg="mod">
          <ac:chgData name="David Holley" userId="45123e1e-ac21-4ee3-b53e-8d97b4b34e1e" providerId="ADAL" clId="{265B4A28-8D9F-462B-8587-DE4F47590F6E}" dt="2023-02-17T12:43:38.411" v="2" actId="1076"/>
          <ac:spMkLst>
            <pc:docMk/>
            <pc:sldMk cId="1968735750" sldId="259"/>
            <ac:spMk id="2" creationId="{00000000-0000-0000-0000-000000000000}"/>
          </ac:spMkLst>
        </pc:spChg>
      </pc:sldChg>
      <pc:sldChg chg="modSp mod">
        <pc:chgData name="David Holley" userId="45123e1e-ac21-4ee3-b53e-8d97b4b34e1e" providerId="ADAL" clId="{265B4A28-8D9F-462B-8587-DE4F47590F6E}" dt="2023-02-17T12:43:47.954" v="3" actId="1076"/>
        <pc:sldMkLst>
          <pc:docMk/>
          <pc:sldMk cId="716847849" sldId="260"/>
        </pc:sldMkLst>
        <pc:spChg chg="mod">
          <ac:chgData name="David Holley" userId="45123e1e-ac21-4ee3-b53e-8d97b4b34e1e" providerId="ADAL" clId="{265B4A28-8D9F-462B-8587-DE4F47590F6E}" dt="2023-02-17T12:43:47.954" v="3" actId="1076"/>
          <ac:spMkLst>
            <pc:docMk/>
            <pc:sldMk cId="716847849" sldId="260"/>
            <ac:spMk id="2" creationId="{00000000-0000-0000-0000-000000000000}"/>
          </ac:spMkLst>
        </pc:spChg>
      </pc:sldChg>
      <pc:sldChg chg="modSp mod">
        <pc:chgData name="David Holley" userId="45123e1e-ac21-4ee3-b53e-8d97b4b34e1e" providerId="ADAL" clId="{265B4A28-8D9F-462B-8587-DE4F47590F6E}" dt="2023-02-17T12:44:13.093" v="4" actId="1076"/>
        <pc:sldMkLst>
          <pc:docMk/>
          <pc:sldMk cId="3842782654" sldId="261"/>
        </pc:sldMkLst>
        <pc:spChg chg="mod">
          <ac:chgData name="David Holley" userId="45123e1e-ac21-4ee3-b53e-8d97b4b34e1e" providerId="ADAL" clId="{265B4A28-8D9F-462B-8587-DE4F47590F6E}" dt="2023-02-17T12:44:13.093" v="4" actId="1076"/>
          <ac:spMkLst>
            <pc:docMk/>
            <pc:sldMk cId="3842782654" sldId="261"/>
            <ac:spMk id="2" creationId="{00000000-0000-0000-0000-000000000000}"/>
          </ac:spMkLst>
        </pc:spChg>
      </pc:sldChg>
      <pc:sldChg chg="modSp mod">
        <pc:chgData name="David Holley" userId="45123e1e-ac21-4ee3-b53e-8d97b4b34e1e" providerId="ADAL" clId="{265B4A28-8D9F-462B-8587-DE4F47590F6E}" dt="2023-02-17T12:44:40.987" v="7" actId="1076"/>
        <pc:sldMkLst>
          <pc:docMk/>
          <pc:sldMk cId="1400335860" sldId="262"/>
        </pc:sldMkLst>
        <pc:spChg chg="mod">
          <ac:chgData name="David Holley" userId="45123e1e-ac21-4ee3-b53e-8d97b4b34e1e" providerId="ADAL" clId="{265B4A28-8D9F-462B-8587-DE4F47590F6E}" dt="2023-02-17T12:44:25.521" v="5" actId="1076"/>
          <ac:spMkLst>
            <pc:docMk/>
            <pc:sldMk cId="1400335860" sldId="262"/>
            <ac:spMk id="2" creationId="{00000000-0000-0000-0000-000000000000}"/>
          </ac:spMkLst>
        </pc:spChg>
        <pc:spChg chg="mod">
          <ac:chgData name="David Holley" userId="45123e1e-ac21-4ee3-b53e-8d97b4b34e1e" providerId="ADAL" clId="{265B4A28-8D9F-462B-8587-DE4F47590F6E}" dt="2023-02-17T12:44:34.919" v="6" actId="1076"/>
          <ac:spMkLst>
            <pc:docMk/>
            <pc:sldMk cId="1400335860" sldId="262"/>
            <ac:spMk id="3" creationId="{00000000-0000-0000-0000-000000000000}"/>
          </ac:spMkLst>
        </pc:spChg>
        <pc:graphicFrameChg chg="mod">
          <ac:chgData name="David Holley" userId="45123e1e-ac21-4ee3-b53e-8d97b4b34e1e" providerId="ADAL" clId="{265B4A28-8D9F-462B-8587-DE4F47590F6E}" dt="2023-02-17T12:44:40.987" v="7" actId="1076"/>
          <ac:graphicFrameMkLst>
            <pc:docMk/>
            <pc:sldMk cId="1400335860" sldId="262"/>
            <ac:graphicFrameMk id="4" creationId="{00000000-0000-0000-0000-000000000000}"/>
          </ac:graphicFrameMkLst>
        </pc:graphicFrameChg>
      </pc:sldChg>
      <pc:sldChg chg="modSp mod">
        <pc:chgData name="David Holley" userId="45123e1e-ac21-4ee3-b53e-8d97b4b34e1e" providerId="ADAL" clId="{265B4A28-8D9F-462B-8587-DE4F47590F6E}" dt="2023-02-17T12:44:59.129" v="12" actId="1076"/>
        <pc:sldMkLst>
          <pc:docMk/>
          <pc:sldMk cId="761748882" sldId="263"/>
        </pc:sldMkLst>
        <pc:spChg chg="mod">
          <ac:chgData name="David Holley" userId="45123e1e-ac21-4ee3-b53e-8d97b4b34e1e" providerId="ADAL" clId="{265B4A28-8D9F-462B-8587-DE4F47590F6E}" dt="2023-02-17T12:44:59.129" v="12" actId="1076"/>
          <ac:spMkLst>
            <pc:docMk/>
            <pc:sldMk cId="761748882" sldId="263"/>
            <ac:spMk id="2" creationId="{00000000-0000-0000-0000-000000000000}"/>
          </ac:spMkLst>
        </pc:spChg>
      </pc:sldChg>
      <pc:sldChg chg="modSp mod">
        <pc:chgData name="David Holley" userId="45123e1e-ac21-4ee3-b53e-8d97b4b34e1e" providerId="ADAL" clId="{265B4A28-8D9F-462B-8587-DE4F47590F6E}" dt="2023-02-17T12:45:08.413" v="13" actId="1076"/>
        <pc:sldMkLst>
          <pc:docMk/>
          <pc:sldMk cId="919864944" sldId="265"/>
        </pc:sldMkLst>
        <pc:spChg chg="mod">
          <ac:chgData name="David Holley" userId="45123e1e-ac21-4ee3-b53e-8d97b4b34e1e" providerId="ADAL" clId="{265B4A28-8D9F-462B-8587-DE4F47590F6E}" dt="2023-02-17T12:45:08.413" v="13" actId="1076"/>
          <ac:spMkLst>
            <pc:docMk/>
            <pc:sldMk cId="919864944" sldId="265"/>
            <ac:spMk id="14338" creationId="{00000000-0000-0000-0000-000000000000}"/>
          </ac:spMkLst>
        </pc:spChg>
      </pc:sldChg>
      <pc:sldChg chg="modSp mod">
        <pc:chgData name="David Holley" userId="45123e1e-ac21-4ee3-b53e-8d97b4b34e1e" providerId="ADAL" clId="{265B4A28-8D9F-462B-8587-DE4F47590F6E}" dt="2023-02-17T12:45:15.554" v="14" actId="1076"/>
        <pc:sldMkLst>
          <pc:docMk/>
          <pc:sldMk cId="94947679" sldId="266"/>
        </pc:sldMkLst>
        <pc:spChg chg="mod">
          <ac:chgData name="David Holley" userId="45123e1e-ac21-4ee3-b53e-8d97b4b34e1e" providerId="ADAL" clId="{265B4A28-8D9F-462B-8587-DE4F47590F6E}" dt="2023-02-17T12:45:15.554" v="14" actId="1076"/>
          <ac:spMkLst>
            <pc:docMk/>
            <pc:sldMk cId="94947679" sldId="266"/>
            <ac:spMk id="15362" creationId="{00000000-0000-0000-0000-000000000000}"/>
          </ac:spMkLst>
        </pc:spChg>
      </pc:sldChg>
      <pc:sldChg chg="modSp mod">
        <pc:chgData name="David Holley" userId="45123e1e-ac21-4ee3-b53e-8d97b4b34e1e" providerId="ADAL" clId="{265B4A28-8D9F-462B-8587-DE4F47590F6E}" dt="2023-02-17T12:45:23.570" v="15" actId="1076"/>
        <pc:sldMkLst>
          <pc:docMk/>
          <pc:sldMk cId="3541800612" sldId="267"/>
        </pc:sldMkLst>
        <pc:spChg chg="mod">
          <ac:chgData name="David Holley" userId="45123e1e-ac21-4ee3-b53e-8d97b4b34e1e" providerId="ADAL" clId="{265B4A28-8D9F-462B-8587-DE4F47590F6E}" dt="2023-02-17T12:45:23.570" v="15" actId="1076"/>
          <ac:spMkLst>
            <pc:docMk/>
            <pc:sldMk cId="3541800612" sldId="267"/>
            <ac:spMk id="16386" creationId="{00000000-0000-0000-0000-000000000000}"/>
          </ac:spMkLst>
        </pc:spChg>
      </pc:sldChg>
      <pc:sldChg chg="modSp mod">
        <pc:chgData name="David Holley" userId="45123e1e-ac21-4ee3-b53e-8d97b4b34e1e" providerId="ADAL" clId="{265B4A28-8D9F-462B-8587-DE4F47590F6E}" dt="2023-02-17T12:45:45.910" v="17" actId="1076"/>
        <pc:sldMkLst>
          <pc:docMk/>
          <pc:sldMk cId="1186862178" sldId="268"/>
        </pc:sldMkLst>
        <pc:spChg chg="mod">
          <ac:chgData name="David Holley" userId="45123e1e-ac21-4ee3-b53e-8d97b4b34e1e" providerId="ADAL" clId="{265B4A28-8D9F-462B-8587-DE4F47590F6E}" dt="2023-02-17T12:45:45.910" v="17" actId="1076"/>
          <ac:spMkLst>
            <pc:docMk/>
            <pc:sldMk cId="1186862178" sldId="268"/>
            <ac:spMk id="2" creationId="{00000000-0000-0000-0000-000000000000}"/>
          </ac:spMkLst>
        </pc:spChg>
      </pc:sldChg>
      <pc:sldChg chg="modSp mod">
        <pc:chgData name="David Holley" userId="45123e1e-ac21-4ee3-b53e-8d97b4b34e1e" providerId="ADAL" clId="{265B4A28-8D9F-462B-8587-DE4F47590F6E}" dt="2023-02-17T12:46:04.165" v="18" actId="1076"/>
        <pc:sldMkLst>
          <pc:docMk/>
          <pc:sldMk cId="3247606189" sldId="271"/>
        </pc:sldMkLst>
        <pc:spChg chg="mod">
          <ac:chgData name="David Holley" userId="45123e1e-ac21-4ee3-b53e-8d97b4b34e1e" providerId="ADAL" clId="{265B4A28-8D9F-462B-8587-DE4F47590F6E}" dt="2023-02-17T12:46:04.165" v="18" actId="1076"/>
          <ac:spMkLst>
            <pc:docMk/>
            <pc:sldMk cId="3247606189" sldId="271"/>
            <ac:spMk id="7169" creationId="{00000000-0000-0000-0000-000000000000}"/>
          </ac:spMkLst>
        </pc:spChg>
      </pc:sldChg>
      <pc:sldChg chg="modSp mod">
        <pc:chgData name="David Holley" userId="45123e1e-ac21-4ee3-b53e-8d97b4b34e1e" providerId="ADAL" clId="{265B4A28-8D9F-462B-8587-DE4F47590F6E}" dt="2023-03-09T08:24:00.611" v="156" actId="20577"/>
        <pc:sldMkLst>
          <pc:docMk/>
          <pc:sldMk cId="3418857158" sldId="273"/>
        </pc:sldMkLst>
        <pc:spChg chg="mod">
          <ac:chgData name="David Holley" userId="45123e1e-ac21-4ee3-b53e-8d97b4b34e1e" providerId="ADAL" clId="{265B4A28-8D9F-462B-8587-DE4F47590F6E}" dt="2023-03-09T08:24:00.611" v="156" actId="20577"/>
          <ac:spMkLst>
            <pc:docMk/>
            <pc:sldMk cId="3418857158" sldId="273"/>
            <ac:spMk id="3" creationId="{00000000-0000-0000-0000-000000000000}"/>
          </ac:spMkLst>
        </pc:spChg>
      </pc:sldChg>
      <pc:sldChg chg="modSp mod">
        <pc:chgData name="David Holley" userId="45123e1e-ac21-4ee3-b53e-8d97b4b34e1e" providerId="ADAL" clId="{265B4A28-8D9F-462B-8587-DE4F47590F6E}" dt="2023-02-17T12:47:08.227" v="20" actId="207"/>
        <pc:sldMkLst>
          <pc:docMk/>
          <pc:sldMk cId="3753117362" sldId="274"/>
        </pc:sldMkLst>
        <pc:spChg chg="mod">
          <ac:chgData name="David Holley" userId="45123e1e-ac21-4ee3-b53e-8d97b4b34e1e" providerId="ADAL" clId="{265B4A28-8D9F-462B-8587-DE4F47590F6E}" dt="2023-02-17T12:46:30.511" v="19" actId="1076"/>
          <ac:spMkLst>
            <pc:docMk/>
            <pc:sldMk cId="3753117362" sldId="274"/>
            <ac:spMk id="20482"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1987"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1988"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1989"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1990"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1991"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1992"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1999"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2000"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2001" creationId="{00000000-0000-0000-0000-000000000000}"/>
          </ac:spMkLst>
        </pc:spChg>
        <pc:spChg chg="mod">
          <ac:chgData name="David Holley" userId="45123e1e-ac21-4ee3-b53e-8d97b4b34e1e" providerId="ADAL" clId="{265B4A28-8D9F-462B-8587-DE4F47590F6E}" dt="2023-02-17T12:47:08.227" v="20" actId="207"/>
          <ac:spMkLst>
            <pc:docMk/>
            <pc:sldMk cId="3753117362" sldId="274"/>
            <ac:spMk id="42002" creationId="{00000000-0000-0000-0000-000000000000}"/>
          </ac:spMkLst>
        </pc:spChg>
      </pc:sldChg>
      <pc:sldChg chg="modSp mod">
        <pc:chgData name="David Holley" userId="45123e1e-ac21-4ee3-b53e-8d97b4b34e1e" providerId="ADAL" clId="{265B4A28-8D9F-462B-8587-DE4F47590F6E}" dt="2023-02-17T12:54:42.246" v="46" actId="1036"/>
        <pc:sldMkLst>
          <pc:docMk/>
          <pc:sldMk cId="3046979417" sldId="275"/>
        </pc:sldMkLst>
        <pc:spChg chg="mod">
          <ac:chgData name="David Holley" userId="45123e1e-ac21-4ee3-b53e-8d97b4b34e1e" providerId="ADAL" clId="{265B4A28-8D9F-462B-8587-DE4F47590F6E}" dt="2023-02-17T12:47:44.906" v="22" actId="1076"/>
          <ac:spMkLst>
            <pc:docMk/>
            <pc:sldMk cId="3046979417" sldId="275"/>
            <ac:spMk id="21506" creationId="{00000000-0000-0000-0000-000000000000}"/>
          </ac:spMkLst>
        </pc:spChg>
        <pc:graphicFrameChg chg="mod">
          <ac:chgData name="David Holley" userId="45123e1e-ac21-4ee3-b53e-8d97b4b34e1e" providerId="ADAL" clId="{265B4A28-8D9F-462B-8587-DE4F47590F6E}" dt="2023-02-17T12:54:42.246" v="46" actId="1036"/>
          <ac:graphicFrameMkLst>
            <pc:docMk/>
            <pc:sldMk cId="3046979417" sldId="275"/>
            <ac:graphicFrameMk id="21507" creationId="{00000000-0000-0000-0000-000000000000}"/>
          </ac:graphicFrameMkLst>
        </pc:graphicFrameChg>
      </pc:sldChg>
      <pc:sldChg chg="modSp mod">
        <pc:chgData name="David Holley" userId="45123e1e-ac21-4ee3-b53e-8d97b4b34e1e" providerId="ADAL" clId="{265B4A28-8D9F-462B-8587-DE4F47590F6E}" dt="2023-02-17T12:48:47.141" v="26" actId="1076"/>
        <pc:sldMkLst>
          <pc:docMk/>
          <pc:sldMk cId="3757091141" sldId="276"/>
        </pc:sldMkLst>
        <pc:spChg chg="mod">
          <ac:chgData name="David Holley" userId="45123e1e-ac21-4ee3-b53e-8d97b4b34e1e" providerId="ADAL" clId="{265B4A28-8D9F-462B-8587-DE4F47590F6E}" dt="2023-02-17T12:48:33.439" v="24" actId="1076"/>
          <ac:spMkLst>
            <pc:docMk/>
            <pc:sldMk cId="3757091141" sldId="276"/>
            <ac:spMk id="22530" creationId="{00000000-0000-0000-0000-000000000000}"/>
          </ac:spMkLst>
        </pc:spChg>
        <pc:graphicFrameChg chg="mod">
          <ac:chgData name="David Holley" userId="45123e1e-ac21-4ee3-b53e-8d97b4b34e1e" providerId="ADAL" clId="{265B4A28-8D9F-462B-8587-DE4F47590F6E}" dt="2023-02-17T12:48:47.141" v="26" actId="1076"/>
          <ac:graphicFrameMkLst>
            <pc:docMk/>
            <pc:sldMk cId="3757091141" sldId="276"/>
            <ac:graphicFrameMk id="22531" creationId="{00000000-0000-0000-0000-000000000000}"/>
          </ac:graphicFrameMkLst>
        </pc:graphicFrameChg>
      </pc:sldChg>
      <pc:sldChg chg="ord">
        <pc:chgData name="David Holley" userId="45123e1e-ac21-4ee3-b53e-8d97b4b34e1e" providerId="ADAL" clId="{265B4A28-8D9F-462B-8587-DE4F47590F6E}" dt="2023-03-01T09:10:04.019" v="75"/>
        <pc:sldMkLst>
          <pc:docMk/>
          <pc:sldMk cId="1587690201" sldId="277"/>
        </pc:sldMkLst>
      </pc:sldChg>
      <pc:sldChg chg="modSp mod">
        <pc:chgData name="David Holley" userId="45123e1e-ac21-4ee3-b53e-8d97b4b34e1e" providerId="ADAL" clId="{265B4A28-8D9F-462B-8587-DE4F47590F6E}" dt="2023-03-02T11:41:04.923" v="153" actId="1035"/>
        <pc:sldMkLst>
          <pc:docMk/>
          <pc:sldMk cId="676765851" sldId="279"/>
        </pc:sldMkLst>
        <pc:spChg chg="mod">
          <ac:chgData name="David Holley" userId="45123e1e-ac21-4ee3-b53e-8d97b4b34e1e" providerId="ADAL" clId="{265B4A28-8D9F-462B-8587-DE4F47590F6E}" dt="2023-03-02T11:41:04.923" v="153" actId="1035"/>
          <ac:spMkLst>
            <pc:docMk/>
            <pc:sldMk cId="676765851" sldId="279"/>
            <ac:spMk id="2" creationId="{00000000-0000-0000-0000-000000000000}"/>
          </ac:spMkLst>
        </pc:spChg>
      </pc:sldChg>
      <pc:sldChg chg="modSp">
        <pc:chgData name="David Holley" userId="45123e1e-ac21-4ee3-b53e-8d97b4b34e1e" providerId="ADAL" clId="{265B4A28-8D9F-462B-8587-DE4F47590F6E}" dt="2023-02-21T09:41:06.276" v="58" actId="1076"/>
        <pc:sldMkLst>
          <pc:docMk/>
          <pc:sldMk cId="3357210192" sldId="281"/>
        </pc:sldMkLst>
        <pc:spChg chg="mod">
          <ac:chgData name="David Holley" userId="45123e1e-ac21-4ee3-b53e-8d97b4b34e1e" providerId="ADAL" clId="{265B4A28-8D9F-462B-8587-DE4F47590F6E}" dt="2023-02-21T09:41:06.276" v="58" actId="1076"/>
          <ac:spMkLst>
            <pc:docMk/>
            <pc:sldMk cId="3357210192" sldId="281"/>
            <ac:spMk id="27667" creationId="{00000000-0000-0000-0000-000000000000}"/>
          </ac:spMkLst>
        </pc:spChg>
      </pc:sldChg>
      <pc:sldChg chg="modSp mod">
        <pc:chgData name="David Holley" userId="45123e1e-ac21-4ee3-b53e-8d97b4b34e1e" providerId="ADAL" clId="{265B4A28-8D9F-462B-8587-DE4F47590F6E}" dt="2023-03-01T09:15:40.576" v="120" actId="1076"/>
        <pc:sldMkLst>
          <pc:docMk/>
          <pc:sldMk cId="1291332230" sldId="282"/>
        </pc:sldMkLst>
        <pc:spChg chg="mod">
          <ac:chgData name="David Holley" userId="45123e1e-ac21-4ee3-b53e-8d97b4b34e1e" providerId="ADAL" clId="{265B4A28-8D9F-462B-8587-DE4F47590F6E}" dt="2023-03-01T09:15:40.576" v="120" actId="1076"/>
          <ac:spMkLst>
            <pc:docMk/>
            <pc:sldMk cId="1291332230" sldId="282"/>
            <ac:spMk id="28674" creationId="{00000000-0000-0000-0000-000000000000}"/>
          </ac:spMkLst>
        </pc:spChg>
      </pc:sldChg>
      <pc:sldChg chg="modSp mod">
        <pc:chgData name="David Holley" userId="45123e1e-ac21-4ee3-b53e-8d97b4b34e1e" providerId="ADAL" clId="{265B4A28-8D9F-462B-8587-DE4F47590F6E}" dt="2023-03-01T09:18:17.782" v="123" actId="1076"/>
        <pc:sldMkLst>
          <pc:docMk/>
          <pc:sldMk cId="1356631380" sldId="289"/>
        </pc:sldMkLst>
        <pc:spChg chg="mod">
          <ac:chgData name="David Holley" userId="45123e1e-ac21-4ee3-b53e-8d97b4b34e1e" providerId="ADAL" clId="{265B4A28-8D9F-462B-8587-DE4F47590F6E}" dt="2023-03-01T09:18:17.782" v="123" actId="1076"/>
          <ac:spMkLst>
            <pc:docMk/>
            <pc:sldMk cId="1356631380" sldId="289"/>
            <ac:spMk id="35842" creationId="{00000000-0000-0000-0000-000000000000}"/>
          </ac:spMkLst>
        </pc:spChg>
      </pc:sldChg>
      <pc:sldChg chg="modSp mod">
        <pc:chgData name="David Holley" userId="45123e1e-ac21-4ee3-b53e-8d97b4b34e1e" providerId="ADAL" clId="{265B4A28-8D9F-462B-8587-DE4F47590F6E}" dt="2023-03-01T09:17:58.855" v="122" actId="255"/>
        <pc:sldMkLst>
          <pc:docMk/>
          <pc:sldMk cId="1365783670" sldId="291"/>
        </pc:sldMkLst>
        <pc:spChg chg="mod">
          <ac:chgData name="David Holley" userId="45123e1e-ac21-4ee3-b53e-8d97b4b34e1e" providerId="ADAL" clId="{265B4A28-8D9F-462B-8587-DE4F47590F6E}" dt="2023-03-01T09:17:58.855" v="122" actId="255"/>
          <ac:spMkLst>
            <pc:docMk/>
            <pc:sldMk cId="1365783670" sldId="291"/>
            <ac:spMk id="37891" creationId="{00000000-0000-0000-0000-000000000000}"/>
          </ac:spMkLst>
        </pc:spChg>
      </pc:sldChg>
      <pc:sldChg chg="modSp mod">
        <pc:chgData name="David Holley" userId="45123e1e-ac21-4ee3-b53e-8d97b4b34e1e" providerId="ADAL" clId="{265B4A28-8D9F-462B-8587-DE4F47590F6E}" dt="2023-02-21T09:46:37.960" v="68" actId="14100"/>
        <pc:sldMkLst>
          <pc:docMk/>
          <pc:sldMk cId="1234436020" sldId="295"/>
        </pc:sldMkLst>
        <pc:spChg chg="mod">
          <ac:chgData name="David Holley" userId="45123e1e-ac21-4ee3-b53e-8d97b4b34e1e" providerId="ADAL" clId="{265B4A28-8D9F-462B-8587-DE4F47590F6E}" dt="2023-02-21T09:46:37.960" v="68" actId="14100"/>
          <ac:spMkLst>
            <pc:docMk/>
            <pc:sldMk cId="1234436020" sldId="295"/>
            <ac:spMk id="5123" creationId="{00000000-0000-0000-0000-000000000000}"/>
          </ac:spMkLst>
        </pc:spChg>
      </pc:sldChg>
      <pc:sldChg chg="modSp mod">
        <pc:chgData name="David Holley" userId="45123e1e-ac21-4ee3-b53e-8d97b4b34e1e" providerId="ADAL" clId="{265B4A28-8D9F-462B-8587-DE4F47590F6E}" dt="2023-02-21T09:49:13.477" v="72" actId="1036"/>
        <pc:sldMkLst>
          <pc:docMk/>
          <pc:sldMk cId="3840844780" sldId="296"/>
        </pc:sldMkLst>
        <pc:spChg chg="mod">
          <ac:chgData name="David Holley" userId="45123e1e-ac21-4ee3-b53e-8d97b4b34e1e" providerId="ADAL" clId="{265B4A28-8D9F-462B-8587-DE4F47590F6E}" dt="2023-02-21T09:46:48.897" v="69" actId="1076"/>
          <ac:spMkLst>
            <pc:docMk/>
            <pc:sldMk cId="3840844780" sldId="296"/>
            <ac:spMk id="6147" creationId="{00000000-0000-0000-0000-000000000000}"/>
          </ac:spMkLst>
        </pc:spChg>
        <pc:graphicFrameChg chg="mod">
          <ac:chgData name="David Holley" userId="45123e1e-ac21-4ee3-b53e-8d97b4b34e1e" providerId="ADAL" clId="{265B4A28-8D9F-462B-8587-DE4F47590F6E}" dt="2023-02-21T09:49:13.477" v="72" actId="1036"/>
          <ac:graphicFrameMkLst>
            <pc:docMk/>
            <pc:sldMk cId="3840844780" sldId="296"/>
            <ac:graphicFrameMk id="2" creationId="{00000000-0000-0000-0000-000000000000}"/>
          </ac:graphicFrameMkLst>
        </pc:graphicFrameChg>
      </pc:sldChg>
      <pc:sldChg chg="modSp">
        <pc:chgData name="David Holley" userId="45123e1e-ac21-4ee3-b53e-8d97b4b34e1e" providerId="ADAL" clId="{265B4A28-8D9F-462B-8587-DE4F47590F6E}" dt="2023-03-09T08:35:16.711" v="157" actId="1076"/>
        <pc:sldMkLst>
          <pc:docMk/>
          <pc:sldMk cId="1284581577" sldId="300"/>
        </pc:sldMkLst>
        <pc:spChg chg="mod">
          <ac:chgData name="David Holley" userId="45123e1e-ac21-4ee3-b53e-8d97b4b34e1e" providerId="ADAL" clId="{265B4A28-8D9F-462B-8587-DE4F47590F6E}" dt="2023-03-09T08:35:16.711" v="157" actId="1076"/>
          <ac:spMkLst>
            <pc:docMk/>
            <pc:sldMk cId="1284581577" sldId="300"/>
            <ac:spMk id="9238" creationId="{00000000-0000-0000-0000-000000000000}"/>
          </ac:spMkLst>
        </pc:spChg>
      </pc:sldChg>
      <pc:sldChg chg="modSp mod">
        <pc:chgData name="David Holley" userId="45123e1e-ac21-4ee3-b53e-8d97b4b34e1e" providerId="ADAL" clId="{265B4A28-8D9F-462B-8587-DE4F47590F6E}" dt="2023-03-01T09:21:07.650" v="124" actId="1076"/>
        <pc:sldMkLst>
          <pc:docMk/>
          <pc:sldMk cId="1047783086" sldId="308"/>
        </pc:sldMkLst>
        <pc:spChg chg="mod">
          <ac:chgData name="David Holley" userId="45123e1e-ac21-4ee3-b53e-8d97b4b34e1e" providerId="ADAL" clId="{265B4A28-8D9F-462B-8587-DE4F47590F6E}" dt="2023-03-01T09:21:07.650" v="124" actId="1076"/>
          <ac:spMkLst>
            <pc:docMk/>
            <pc:sldMk cId="1047783086" sldId="308"/>
            <ac:spMk id="17410" creationId="{00000000-0000-0000-0000-000000000000}"/>
          </ac:spMkLst>
        </pc:spChg>
      </pc:sldChg>
      <pc:sldChg chg="modSp mod">
        <pc:chgData name="David Holley" userId="45123e1e-ac21-4ee3-b53e-8d97b4b34e1e" providerId="ADAL" clId="{265B4A28-8D9F-462B-8587-DE4F47590F6E}" dt="2023-03-01T09:21:30.468" v="139" actId="20577"/>
        <pc:sldMkLst>
          <pc:docMk/>
          <pc:sldMk cId="3661136299" sldId="309"/>
        </pc:sldMkLst>
        <pc:spChg chg="mod">
          <ac:chgData name="David Holley" userId="45123e1e-ac21-4ee3-b53e-8d97b4b34e1e" providerId="ADAL" clId="{265B4A28-8D9F-462B-8587-DE4F47590F6E}" dt="2023-03-01T09:21:30.468" v="139" actId="20577"/>
          <ac:spMkLst>
            <pc:docMk/>
            <pc:sldMk cId="3661136299" sldId="309"/>
            <ac:spMk id="18434" creationId="{00000000-0000-0000-0000-000000000000}"/>
          </ac:spMkLst>
        </pc:spChg>
      </pc:sldChg>
      <pc:sldChg chg="modSp mod">
        <pc:chgData name="David Holley" userId="45123e1e-ac21-4ee3-b53e-8d97b4b34e1e" providerId="ADAL" clId="{265B4A28-8D9F-462B-8587-DE4F47590F6E}" dt="2023-03-09T08:41:43.799" v="171" actId="1076"/>
        <pc:sldMkLst>
          <pc:docMk/>
          <pc:sldMk cId="36892876" sldId="310"/>
        </pc:sldMkLst>
        <pc:spChg chg="mod">
          <ac:chgData name="David Holley" userId="45123e1e-ac21-4ee3-b53e-8d97b4b34e1e" providerId="ADAL" clId="{265B4A28-8D9F-462B-8587-DE4F47590F6E}" dt="2023-03-09T08:41:04.872" v="162" actId="1076"/>
          <ac:spMkLst>
            <pc:docMk/>
            <pc:sldMk cId="36892876" sldId="310"/>
            <ac:spMk id="5" creationId="{00000000-0000-0000-0000-000000000000}"/>
          </ac:spMkLst>
        </pc:spChg>
        <pc:spChg chg="mod">
          <ac:chgData name="David Holley" userId="45123e1e-ac21-4ee3-b53e-8d97b4b34e1e" providerId="ADAL" clId="{265B4A28-8D9F-462B-8587-DE4F47590F6E}" dt="2023-03-09T08:41:15.563" v="164" actId="14100"/>
          <ac:spMkLst>
            <pc:docMk/>
            <pc:sldMk cId="36892876" sldId="310"/>
            <ac:spMk id="6" creationId="{00000000-0000-0000-0000-000000000000}"/>
          </ac:spMkLst>
        </pc:spChg>
        <pc:spChg chg="mod">
          <ac:chgData name="David Holley" userId="45123e1e-ac21-4ee3-b53e-8d97b4b34e1e" providerId="ADAL" clId="{265B4A28-8D9F-462B-8587-DE4F47590F6E}" dt="2023-03-09T08:41:31.069" v="169" actId="14100"/>
          <ac:spMkLst>
            <pc:docMk/>
            <pc:sldMk cId="36892876" sldId="310"/>
            <ac:spMk id="7" creationId="{00000000-0000-0000-0000-000000000000}"/>
          </ac:spMkLst>
        </pc:spChg>
        <pc:spChg chg="mod">
          <ac:chgData name="David Holley" userId="45123e1e-ac21-4ee3-b53e-8d97b4b34e1e" providerId="ADAL" clId="{265B4A28-8D9F-462B-8587-DE4F47590F6E}" dt="2023-03-09T08:41:24.951" v="167" actId="14100"/>
          <ac:spMkLst>
            <pc:docMk/>
            <pc:sldMk cId="36892876" sldId="310"/>
            <ac:spMk id="8" creationId="{00000000-0000-0000-0000-000000000000}"/>
          </ac:spMkLst>
        </pc:spChg>
        <pc:spChg chg="mod">
          <ac:chgData name="David Holley" userId="45123e1e-ac21-4ee3-b53e-8d97b4b34e1e" providerId="ADAL" clId="{265B4A28-8D9F-462B-8587-DE4F47590F6E}" dt="2023-03-09T08:41:20.399" v="165" actId="1076"/>
          <ac:spMkLst>
            <pc:docMk/>
            <pc:sldMk cId="36892876" sldId="310"/>
            <ac:spMk id="9" creationId="{00000000-0000-0000-0000-000000000000}"/>
          </ac:spMkLst>
        </pc:spChg>
        <pc:spChg chg="mod">
          <ac:chgData name="David Holley" userId="45123e1e-ac21-4ee3-b53e-8d97b4b34e1e" providerId="ADAL" clId="{265B4A28-8D9F-462B-8587-DE4F47590F6E}" dt="2023-03-09T08:41:39.348" v="170" actId="1076"/>
          <ac:spMkLst>
            <pc:docMk/>
            <pc:sldMk cId="36892876" sldId="310"/>
            <ac:spMk id="19458" creationId="{00000000-0000-0000-0000-000000000000}"/>
          </ac:spMkLst>
        </pc:spChg>
        <pc:spChg chg="mod">
          <ac:chgData name="David Holley" userId="45123e1e-ac21-4ee3-b53e-8d97b4b34e1e" providerId="ADAL" clId="{265B4A28-8D9F-462B-8587-DE4F47590F6E}" dt="2023-03-09T08:41:43.799" v="171" actId="1076"/>
          <ac:spMkLst>
            <pc:docMk/>
            <pc:sldMk cId="36892876" sldId="310"/>
            <ac:spMk id="19459" creationId="{00000000-0000-0000-0000-000000000000}"/>
          </ac:spMkLst>
        </pc:spChg>
        <pc:picChg chg="mod">
          <ac:chgData name="David Holley" userId="45123e1e-ac21-4ee3-b53e-8d97b4b34e1e" providerId="ADAL" clId="{265B4A28-8D9F-462B-8587-DE4F47590F6E}" dt="2023-03-09T08:40:21.943" v="160" actId="1076"/>
          <ac:picMkLst>
            <pc:docMk/>
            <pc:sldMk cId="36892876" sldId="310"/>
            <ac:picMk id="19460" creationId="{00000000-0000-0000-0000-000000000000}"/>
          </ac:picMkLst>
        </pc:picChg>
      </pc:sldChg>
      <pc:sldChg chg="modSp mod">
        <pc:chgData name="David Holley" userId="45123e1e-ac21-4ee3-b53e-8d97b4b34e1e" providerId="ADAL" clId="{265B4A28-8D9F-462B-8587-DE4F47590F6E}" dt="2023-02-17T12:56:34.727" v="50" actId="1036"/>
        <pc:sldMkLst>
          <pc:docMk/>
          <pc:sldMk cId="3325389539" sldId="311"/>
        </pc:sldMkLst>
        <pc:spChg chg="mod">
          <ac:chgData name="David Holley" userId="45123e1e-ac21-4ee3-b53e-8d97b4b34e1e" providerId="ADAL" clId="{265B4A28-8D9F-462B-8587-DE4F47590F6E}" dt="2023-02-17T12:56:34.727" v="50" actId="1036"/>
          <ac:spMkLst>
            <pc:docMk/>
            <pc:sldMk cId="3325389539" sldId="311"/>
            <ac:spMk id="20482" creationId="{00000000-0000-0000-0000-000000000000}"/>
          </ac:spMkLst>
        </pc:spChg>
      </pc:sldChg>
      <pc:sldChg chg="modSp mod">
        <pc:chgData name="David Holley" userId="45123e1e-ac21-4ee3-b53e-8d97b4b34e1e" providerId="ADAL" clId="{265B4A28-8D9F-462B-8587-DE4F47590F6E}" dt="2023-03-01T09:28:21.912" v="151" actId="20577"/>
        <pc:sldMkLst>
          <pc:docMk/>
          <pc:sldMk cId="1659116520" sldId="335"/>
        </pc:sldMkLst>
        <pc:spChg chg="mod">
          <ac:chgData name="David Holley" userId="45123e1e-ac21-4ee3-b53e-8d97b4b34e1e" providerId="ADAL" clId="{265B4A28-8D9F-462B-8587-DE4F47590F6E}" dt="2023-03-01T09:28:21.912" v="151" actId="20577"/>
          <ac:spMkLst>
            <pc:docMk/>
            <pc:sldMk cId="1659116520" sldId="335"/>
            <ac:spMk id="45059" creationId="{00000000-0000-0000-0000-000000000000}"/>
          </ac:spMkLst>
        </pc:spChg>
      </pc:sldChg>
      <pc:sldChg chg="delSp modSp mod">
        <pc:chgData name="David Holley" userId="45123e1e-ac21-4ee3-b53e-8d97b4b34e1e" providerId="ADAL" clId="{265B4A28-8D9F-462B-8587-DE4F47590F6E}" dt="2023-03-01T09:11:53.826" v="119" actId="1076"/>
        <pc:sldMkLst>
          <pc:docMk/>
          <pc:sldMk cId="472212582" sldId="337"/>
        </pc:sldMkLst>
        <pc:spChg chg="del mod">
          <ac:chgData name="David Holley" userId="45123e1e-ac21-4ee3-b53e-8d97b4b34e1e" providerId="ADAL" clId="{265B4A28-8D9F-462B-8587-DE4F47590F6E}" dt="2023-03-01T09:10:19.891" v="76" actId="478"/>
          <ac:spMkLst>
            <pc:docMk/>
            <pc:sldMk cId="472212582" sldId="337"/>
            <ac:spMk id="2"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8"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9"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16"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17" creationId="{00000000-0000-0000-0000-000000000000}"/>
          </ac:spMkLst>
        </pc:spChg>
        <pc:spChg chg="mod">
          <ac:chgData name="David Holley" userId="45123e1e-ac21-4ee3-b53e-8d97b4b34e1e" providerId="ADAL" clId="{265B4A28-8D9F-462B-8587-DE4F47590F6E}" dt="2023-03-01T09:11:08.156" v="118" actId="1076"/>
          <ac:spMkLst>
            <pc:docMk/>
            <pc:sldMk cId="472212582" sldId="337"/>
            <ac:spMk id="62466"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62473"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62474"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62475"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62476" creationId="{00000000-0000-0000-0000-000000000000}"/>
          </ac:spMkLst>
        </pc:spChg>
        <pc:spChg chg="mod">
          <ac:chgData name="David Holley" userId="45123e1e-ac21-4ee3-b53e-8d97b4b34e1e" providerId="ADAL" clId="{265B4A28-8D9F-462B-8587-DE4F47590F6E}" dt="2023-03-01T09:11:53.826" v="119" actId="1076"/>
          <ac:spMkLst>
            <pc:docMk/>
            <pc:sldMk cId="472212582" sldId="337"/>
            <ac:spMk id="62477" creationId="{00000000-0000-0000-0000-000000000000}"/>
          </ac:spMkLst>
        </pc:spChg>
        <pc:picChg chg="mod">
          <ac:chgData name="David Holley" userId="45123e1e-ac21-4ee3-b53e-8d97b4b34e1e" providerId="ADAL" clId="{265B4A28-8D9F-462B-8587-DE4F47590F6E}" dt="2023-03-01T09:11:53.826" v="119" actId="1076"/>
          <ac:picMkLst>
            <pc:docMk/>
            <pc:sldMk cId="472212582" sldId="337"/>
            <ac:picMk id="6" creationId="{00000000-0000-0000-0000-000000000000}"/>
          </ac:picMkLst>
        </pc:picChg>
        <pc:picChg chg="mod">
          <ac:chgData name="David Holley" userId="45123e1e-ac21-4ee3-b53e-8d97b4b34e1e" providerId="ADAL" clId="{265B4A28-8D9F-462B-8587-DE4F47590F6E}" dt="2023-03-01T09:11:53.826" v="119" actId="1076"/>
          <ac:picMkLst>
            <pc:docMk/>
            <pc:sldMk cId="472212582" sldId="337"/>
            <ac:picMk id="18" creationId="{901CAB77-CAEB-4848-9332-50E98EC637B6}"/>
          </ac:picMkLst>
        </pc:picChg>
        <pc:picChg chg="mod">
          <ac:chgData name="David Holley" userId="45123e1e-ac21-4ee3-b53e-8d97b4b34e1e" providerId="ADAL" clId="{265B4A28-8D9F-462B-8587-DE4F47590F6E}" dt="2023-03-01T09:11:53.826" v="119" actId="1076"/>
          <ac:picMkLst>
            <pc:docMk/>
            <pc:sldMk cId="472212582" sldId="337"/>
            <ac:picMk id="62486" creationId="{00000000-0000-0000-0000-000000000000}"/>
          </ac:picMkLst>
        </pc:picChg>
      </pc:sldChg>
      <pc:sldChg chg="modSp mod">
        <pc:chgData name="David Holley" userId="45123e1e-ac21-4ee3-b53e-8d97b4b34e1e" providerId="ADAL" clId="{265B4A28-8D9F-462B-8587-DE4F47590F6E}" dt="2023-02-21T09:42:30.411" v="67" actId="1076"/>
        <pc:sldMkLst>
          <pc:docMk/>
          <pc:sldMk cId="1100810497" sldId="342"/>
        </pc:sldMkLst>
        <pc:spChg chg="mod">
          <ac:chgData name="David Holley" userId="45123e1e-ac21-4ee3-b53e-8d97b4b34e1e" providerId="ADAL" clId="{265B4A28-8D9F-462B-8587-DE4F47590F6E}" dt="2023-02-21T09:42:30.411" v="67" actId="1076"/>
          <ac:spMkLst>
            <pc:docMk/>
            <pc:sldMk cId="1100810497" sldId="342"/>
            <ac:spMk id="2" creationId="{00000000-0000-0000-0000-000000000000}"/>
          </ac:spMkLst>
        </pc:spChg>
        <pc:picChg chg="mod">
          <ac:chgData name="David Holley" userId="45123e1e-ac21-4ee3-b53e-8d97b4b34e1e" providerId="ADAL" clId="{265B4A28-8D9F-462B-8587-DE4F47590F6E}" dt="2023-02-21T09:41:46.469" v="66" actId="1076"/>
          <ac:picMkLst>
            <pc:docMk/>
            <pc:sldMk cId="1100810497" sldId="342"/>
            <ac:picMk id="3" creationId="{00000000-0000-0000-0000-000000000000}"/>
          </ac:picMkLst>
        </pc:picChg>
      </pc:sldChg>
      <pc:sldChg chg="modSp mod">
        <pc:chgData name="David Holley" userId="45123e1e-ac21-4ee3-b53e-8d97b4b34e1e" providerId="ADAL" clId="{265B4A28-8D9F-462B-8587-DE4F47590F6E}" dt="2023-03-01T09:24:28.767" v="142" actId="1076"/>
        <pc:sldMkLst>
          <pc:docMk/>
          <pc:sldMk cId="1300593179" sldId="346"/>
        </pc:sldMkLst>
        <pc:spChg chg="mod">
          <ac:chgData name="David Holley" userId="45123e1e-ac21-4ee3-b53e-8d97b4b34e1e" providerId="ADAL" clId="{265B4A28-8D9F-462B-8587-DE4F47590F6E}" dt="2023-03-01T09:24:28.767" v="142" actId="1076"/>
          <ac:spMkLst>
            <pc:docMk/>
            <pc:sldMk cId="1300593179" sldId="346"/>
            <ac:spMk id="254613" creationId="{00000000-0000-0000-0000-000000000000}"/>
          </ac:spMkLst>
        </pc:spChg>
      </pc:sldChg>
      <pc:sldChg chg="modSp mod">
        <pc:chgData name="David Holley" userId="45123e1e-ac21-4ee3-b53e-8d97b4b34e1e" providerId="ADAL" clId="{265B4A28-8D9F-462B-8587-DE4F47590F6E}" dt="2023-03-01T09:26:01.473" v="149" actId="1076"/>
        <pc:sldMkLst>
          <pc:docMk/>
          <pc:sldMk cId="2438434671" sldId="347"/>
        </pc:sldMkLst>
        <pc:spChg chg="mod">
          <ac:chgData name="David Holley" userId="45123e1e-ac21-4ee3-b53e-8d97b4b34e1e" providerId="ADAL" clId="{265B4A28-8D9F-462B-8587-DE4F47590F6E}" dt="2023-03-01T09:25:36.491" v="146" actId="1076"/>
          <ac:spMkLst>
            <pc:docMk/>
            <pc:sldMk cId="2438434671" sldId="347"/>
            <ac:spMk id="25600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0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0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1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2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3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4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5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6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7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8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09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0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1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2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3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4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5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6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7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8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19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0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1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2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3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4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5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6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7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8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29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0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1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2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3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4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5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6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7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8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39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0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1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2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3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4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5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6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7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8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49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0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1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2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3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4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5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6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7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8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59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0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1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2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3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4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5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0"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1"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2"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3"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4"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5"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6"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7"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8"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69" creationId="{00000000-0000-0000-0000-000000000000}"/>
          </ac:spMkLst>
        </pc:spChg>
        <pc:spChg chg="mod">
          <ac:chgData name="David Holley" userId="45123e1e-ac21-4ee3-b53e-8d97b4b34e1e" providerId="ADAL" clId="{265B4A28-8D9F-462B-8587-DE4F47590F6E}" dt="2023-03-01T09:25:36.491" v="146" actId="1076"/>
          <ac:spMkLst>
            <pc:docMk/>
            <pc:sldMk cId="2438434671" sldId="347"/>
            <ac:spMk id="256670" creationId="{00000000-0000-0000-0000-000000000000}"/>
          </ac:spMkLst>
        </pc:spChg>
        <pc:spChg chg="mod">
          <ac:chgData name="David Holley" userId="45123e1e-ac21-4ee3-b53e-8d97b4b34e1e" providerId="ADAL" clId="{265B4A28-8D9F-462B-8587-DE4F47590F6E}" dt="2023-03-01T09:25:49.524" v="148" actId="1076"/>
          <ac:spMkLst>
            <pc:docMk/>
            <pc:sldMk cId="2438434671" sldId="347"/>
            <ac:spMk id="256676" creationId="{00000000-0000-0000-0000-000000000000}"/>
          </ac:spMkLst>
        </pc:spChg>
        <pc:spChg chg="mod">
          <ac:chgData name="David Holley" userId="45123e1e-ac21-4ee3-b53e-8d97b4b34e1e" providerId="ADAL" clId="{265B4A28-8D9F-462B-8587-DE4F47590F6E}" dt="2023-03-01T09:25:47.205" v="147" actId="1076"/>
          <ac:spMkLst>
            <pc:docMk/>
            <pc:sldMk cId="2438434671" sldId="347"/>
            <ac:spMk id="256679" creationId="{00000000-0000-0000-0000-000000000000}"/>
          </ac:spMkLst>
        </pc:spChg>
        <pc:spChg chg="mod">
          <ac:chgData name="David Holley" userId="45123e1e-ac21-4ee3-b53e-8d97b4b34e1e" providerId="ADAL" clId="{265B4A28-8D9F-462B-8587-DE4F47590F6E}" dt="2023-03-01T09:26:01.473" v="149" actId="1076"/>
          <ac:spMkLst>
            <pc:docMk/>
            <pc:sldMk cId="2438434671" sldId="347"/>
            <ac:spMk id="256683" creationId="{00000000-0000-0000-0000-000000000000}"/>
          </ac:spMkLst>
        </pc:spChg>
        <pc:grpChg chg="mod">
          <ac:chgData name="David Holley" userId="45123e1e-ac21-4ee3-b53e-8d97b4b34e1e" providerId="ADAL" clId="{265B4A28-8D9F-462B-8587-DE4F47590F6E}" dt="2023-03-01T09:25:36.491" v="146" actId="1076"/>
          <ac:grpSpMkLst>
            <pc:docMk/>
            <pc:sldMk cId="2438434671" sldId="347"/>
            <ac:grpSpMk id="256005" creationId="{00000000-0000-0000-0000-000000000000}"/>
          </ac:grpSpMkLst>
        </pc:grpChg>
        <pc:grpChg chg="mod">
          <ac:chgData name="David Holley" userId="45123e1e-ac21-4ee3-b53e-8d97b4b34e1e" providerId="ADAL" clId="{265B4A28-8D9F-462B-8587-DE4F47590F6E}" dt="2023-03-01T09:25:36.491" v="146" actId="1076"/>
          <ac:grpSpMkLst>
            <pc:docMk/>
            <pc:sldMk cId="2438434671" sldId="347"/>
            <ac:grpSpMk id="256006" creationId="{00000000-0000-0000-0000-000000000000}"/>
          </ac:grpSpMkLst>
        </pc:grpChg>
      </pc:sldChg>
      <pc:sldChg chg="modSp mod">
        <pc:chgData name="David Holley" userId="45123e1e-ac21-4ee3-b53e-8d97b4b34e1e" providerId="ADAL" clId="{265B4A28-8D9F-462B-8587-DE4F47590F6E}" dt="2023-02-17T12:56:22.249" v="47" actId="1076"/>
        <pc:sldMkLst>
          <pc:docMk/>
          <pc:sldMk cId="1884526942" sldId="350"/>
        </pc:sldMkLst>
        <pc:spChg chg="mod">
          <ac:chgData name="David Holley" userId="45123e1e-ac21-4ee3-b53e-8d97b4b34e1e" providerId="ADAL" clId="{265B4A28-8D9F-462B-8587-DE4F47590F6E}" dt="2023-02-17T12:56:22.249" v="47" actId="1076"/>
          <ac:spMkLst>
            <pc:docMk/>
            <pc:sldMk cId="1884526942" sldId="350"/>
            <ac:spMk id="2" creationId="{00000000-0000-0000-0000-000000000000}"/>
          </ac:spMkLst>
        </pc:spChg>
      </pc:sldChg>
      <pc:sldChg chg="modSp mod">
        <pc:chgData name="David Holley" userId="45123e1e-ac21-4ee3-b53e-8d97b4b34e1e" providerId="ADAL" clId="{265B4A28-8D9F-462B-8587-DE4F47590F6E}" dt="2023-02-17T12:45:36.392" v="16" actId="1076"/>
        <pc:sldMkLst>
          <pc:docMk/>
          <pc:sldMk cId="3318726154" sldId="354"/>
        </pc:sldMkLst>
        <pc:spChg chg="mod">
          <ac:chgData name="David Holley" userId="45123e1e-ac21-4ee3-b53e-8d97b4b34e1e" providerId="ADAL" clId="{265B4A28-8D9F-462B-8587-DE4F47590F6E}" dt="2023-02-17T12:45:36.392" v="16" actId="1076"/>
          <ac:spMkLst>
            <pc:docMk/>
            <pc:sldMk cId="3318726154" sldId="354"/>
            <ac:spMk id="142338" creationId="{00000000-0000-0000-0000-000000000000}"/>
          </ac:spMkLst>
        </pc:spChg>
      </pc:sldChg>
      <pc:sldChg chg="add">
        <pc:chgData name="David Holley" userId="45123e1e-ac21-4ee3-b53e-8d97b4b34e1e" providerId="ADAL" clId="{265B4A28-8D9F-462B-8587-DE4F47590F6E}" dt="2023-02-17T12:49:59.082" v="28"/>
        <pc:sldMkLst>
          <pc:docMk/>
          <pc:sldMk cId="451842975" sldId="356"/>
        </pc:sldMkLst>
      </pc:sldChg>
      <pc:sldChg chg="add modAnim">
        <pc:chgData name="David Holley" userId="45123e1e-ac21-4ee3-b53e-8d97b4b34e1e" providerId="ADAL" clId="{265B4A28-8D9F-462B-8587-DE4F47590F6E}" dt="2023-03-08T09:23:18.202" v="154"/>
        <pc:sldMkLst>
          <pc:docMk/>
          <pc:sldMk cId="2481195611" sldId="357"/>
        </pc:sldMkLst>
      </pc:sldChg>
      <pc:sldChg chg="add del">
        <pc:chgData name="David Holley" userId="45123e1e-ac21-4ee3-b53e-8d97b4b34e1e" providerId="ADAL" clId="{265B4A28-8D9F-462B-8587-DE4F47590F6E}" dt="2023-02-17T12:50:26.129" v="33" actId="27028"/>
        <pc:sldMkLst>
          <pc:docMk/>
          <pc:sldMk cId="3180303153" sldId="358"/>
        </pc:sldMkLst>
      </pc:sldChg>
      <pc:sldChg chg="add">
        <pc:chgData name="David Holley" userId="45123e1e-ac21-4ee3-b53e-8d97b4b34e1e" providerId="ADAL" clId="{265B4A28-8D9F-462B-8587-DE4F47590F6E}" dt="2023-02-17T12:50:49.055" v="35"/>
        <pc:sldMkLst>
          <pc:docMk/>
          <pc:sldMk cId="3604752636" sldId="358"/>
        </pc:sldMkLst>
      </pc:sldChg>
      <pc:sldChg chg="add">
        <pc:chgData name="David Holley" userId="45123e1e-ac21-4ee3-b53e-8d97b4b34e1e" providerId="ADAL" clId="{265B4A28-8D9F-462B-8587-DE4F47590F6E}" dt="2023-02-17T12:52:13.832" v="40"/>
        <pc:sldMkLst>
          <pc:docMk/>
          <pc:sldMk cId="2008573426" sldId="359"/>
        </pc:sldMkLst>
      </pc:sldChg>
      <pc:sldChg chg="add del">
        <pc:chgData name="David Holley" userId="45123e1e-ac21-4ee3-b53e-8d97b4b34e1e" providerId="ADAL" clId="{265B4A28-8D9F-462B-8587-DE4F47590F6E}" dt="2023-02-17T12:51:01.807" v="38" actId="47"/>
        <pc:sldMkLst>
          <pc:docMk/>
          <pc:sldMk cId="2539013446" sldId="359"/>
        </pc:sldMkLst>
      </pc:sldChg>
      <pc:sldChg chg="modSp add">
        <pc:chgData name="David Holley" userId="45123e1e-ac21-4ee3-b53e-8d97b4b34e1e" providerId="ADAL" clId="{265B4A28-8D9F-462B-8587-DE4F47590F6E}" dt="2023-02-17T12:53:33.190" v="43" actId="20577"/>
        <pc:sldMkLst>
          <pc:docMk/>
          <pc:sldMk cId="1321990740" sldId="360"/>
        </pc:sldMkLst>
        <pc:spChg chg="mod">
          <ac:chgData name="David Holley" userId="45123e1e-ac21-4ee3-b53e-8d97b4b34e1e" providerId="ADAL" clId="{265B4A28-8D9F-462B-8587-DE4F47590F6E}" dt="2023-02-17T12:53:33.190" v="43" actId="20577"/>
          <ac:spMkLst>
            <pc:docMk/>
            <pc:sldMk cId="1321990740" sldId="360"/>
            <ac:spMk id="3" creationId="{D73A5845-44FD-78B9-A330-BCE4A33E9226}"/>
          </ac:spMkLst>
        </pc:spChg>
      </pc:sldChg>
      <pc:sldChg chg="add ord">
        <pc:chgData name="David Holley" userId="45123e1e-ac21-4ee3-b53e-8d97b4b34e1e" providerId="ADAL" clId="{265B4A28-8D9F-462B-8587-DE4F47590F6E}" dt="2023-02-21T09:38:50.083" v="55"/>
        <pc:sldMkLst>
          <pc:docMk/>
          <pc:sldMk cId="3813402960" sldId="361"/>
        </pc:sldMkLst>
      </pc:sldChg>
      <pc:sldMasterChg chg="add addSldLayout">
        <pc:chgData name="David Holley" userId="45123e1e-ac21-4ee3-b53e-8d97b4b34e1e" providerId="ADAL" clId="{265B4A28-8D9F-462B-8587-DE4F47590F6E}" dt="2023-02-17T12:49:59.078" v="27" actId="27028"/>
        <pc:sldMasterMkLst>
          <pc:docMk/>
          <pc:sldMasterMk cId="3572032009" sldId="2147483648"/>
        </pc:sldMasterMkLst>
        <pc:sldLayoutChg chg="add">
          <pc:chgData name="David Holley" userId="45123e1e-ac21-4ee3-b53e-8d97b4b34e1e" providerId="ADAL" clId="{265B4A28-8D9F-462B-8587-DE4F47590F6E}" dt="2023-02-17T12:49:59.078" v="27" actId="27028"/>
          <pc:sldLayoutMkLst>
            <pc:docMk/>
            <pc:sldMasterMk cId="3572032009" sldId="2147483648"/>
            <pc:sldLayoutMk cId="3702716611" sldId="2147483655"/>
          </pc:sldLayoutMkLst>
        </pc:sldLayoutChg>
      </pc:sldMasterChg>
      <pc:sldMasterChg chg="replId modSldLayout">
        <pc:chgData name="David Holley" userId="45123e1e-ac21-4ee3-b53e-8d97b4b34e1e" providerId="ADAL" clId="{265B4A28-8D9F-462B-8587-DE4F47590F6E}" dt="2023-02-17T12:49:59.078" v="27" actId="27028"/>
        <pc:sldMasterMkLst>
          <pc:docMk/>
          <pc:sldMasterMk cId="0" sldId="2147483674"/>
        </pc:sldMasterMkLst>
        <pc:sldLayoutChg chg="replId">
          <pc:chgData name="David Holley" userId="45123e1e-ac21-4ee3-b53e-8d97b4b34e1e" providerId="ADAL" clId="{265B4A28-8D9F-462B-8587-DE4F47590F6E}" dt="2023-02-17T12:49:59.078" v="27" actId="27028"/>
          <pc:sldLayoutMkLst>
            <pc:docMk/>
            <pc:sldMasterMk cId="0" sldId="2147483674"/>
            <pc:sldLayoutMk cId="0" sldId="2147483675"/>
          </pc:sldLayoutMkLst>
        </pc:sldLayoutChg>
      </pc:sldMaster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solidFill>
          <a:srgbClr val="C0C0C0"/>
        </a:solidFill>
        <a:ln w="3175">
          <a:solidFill>
            <a:schemeClr val="tx1"/>
          </a:solidFill>
          <a:prstDash val="solid"/>
        </a:ln>
      </c:spPr>
    </c:floor>
    <c:sideWall>
      <c:thickness val="0"/>
      <c:spPr>
        <a:noFill/>
        <a:ln w="12700">
          <a:solidFill>
            <a:schemeClr val="tx1"/>
          </a:solidFill>
          <a:prstDash val="solid"/>
        </a:ln>
      </c:spPr>
    </c:sideWall>
    <c:backWall>
      <c:thickness val="0"/>
      <c:spPr>
        <a:noFill/>
        <a:ln w="12700">
          <a:solidFill>
            <a:schemeClr val="tx1"/>
          </a:solidFill>
          <a:prstDash val="solid"/>
        </a:ln>
      </c:spPr>
    </c:backWall>
    <c:plotArea>
      <c:layout/>
      <c:bar3DChart>
        <c:barDir val="col"/>
        <c:grouping val="clustered"/>
        <c:varyColors val="0"/>
        <c:dLbls>
          <c:showLegendKey val="0"/>
          <c:showVal val="0"/>
          <c:showCatName val="0"/>
          <c:showSerName val="0"/>
          <c:showPercent val="0"/>
          <c:showBubbleSize val="0"/>
        </c:dLbls>
        <c:gapWidth val="150"/>
        <c:gapDepth val="0"/>
        <c:shape val="box"/>
        <c:axId val="198550096"/>
        <c:axId val="1"/>
        <c:axId val="0"/>
      </c:bar3DChart>
      <c:catAx>
        <c:axId val="198550096"/>
        <c:scaling>
          <c:orientation val="minMax"/>
        </c:scaling>
        <c:delete val="0"/>
        <c:axPos val="b"/>
        <c:majorTickMark val="out"/>
        <c:minorTickMark val="none"/>
        <c:tickLblPos val="low"/>
        <c:spPr>
          <a:ln w="3176">
            <a:solidFill>
              <a:schemeClr val="tx1"/>
            </a:solidFill>
            <a:prstDash val="solid"/>
          </a:ln>
        </c:spPr>
        <c:txPr>
          <a:bodyPr rot="0" vert="horz"/>
          <a:lstStyle/>
          <a:p>
            <a:pPr>
              <a:defRPr sz="1800" b="1" i="0" u="none" strike="noStrike" baseline="0">
                <a:solidFill>
                  <a:schemeClr val="tx1"/>
                </a:solidFill>
                <a:latin typeface="Times New Roman"/>
                <a:ea typeface="Times New Roman"/>
                <a:cs typeface="Times New Roman"/>
              </a:defRPr>
            </a:pPr>
            <a:endParaRPr lang="en-US"/>
          </a:p>
        </c:txPr>
        <c:crossAx val="1"/>
        <c:crosses val="autoZero"/>
        <c:auto val="1"/>
        <c:lblAlgn val="ctr"/>
        <c:lblOffset val="100"/>
        <c:tickMarkSkip val="1"/>
        <c:noMultiLvlLbl val="0"/>
      </c:catAx>
      <c:valAx>
        <c:axId val="1"/>
        <c:scaling>
          <c:orientation val="minMax"/>
        </c:scaling>
        <c:delete val="0"/>
        <c:axPos val="l"/>
        <c:majorGridlines>
          <c:spPr>
            <a:ln w="3176">
              <a:solidFill>
                <a:schemeClr val="tx1"/>
              </a:solidFill>
              <a:prstDash val="solid"/>
            </a:ln>
          </c:spPr>
        </c:majorGridlines>
        <c:majorTickMark val="out"/>
        <c:minorTickMark val="none"/>
        <c:tickLblPos val="nextTo"/>
        <c:spPr>
          <a:ln w="3176">
            <a:solidFill>
              <a:schemeClr val="tx1"/>
            </a:solidFill>
            <a:prstDash val="solid"/>
          </a:ln>
        </c:spPr>
        <c:txPr>
          <a:bodyPr rot="0" vert="horz"/>
          <a:lstStyle/>
          <a:p>
            <a:pPr>
              <a:defRPr sz="1800" b="1" i="0" u="none" strike="noStrike" baseline="0">
                <a:solidFill>
                  <a:schemeClr val="tx1"/>
                </a:solidFill>
                <a:latin typeface="Times New Roman"/>
                <a:ea typeface="Times New Roman"/>
                <a:cs typeface="Times New Roman"/>
              </a:defRPr>
            </a:pPr>
            <a:endParaRPr lang="en-US"/>
          </a:p>
        </c:txPr>
        <c:crossAx val="198550096"/>
        <c:crosses val="autoZero"/>
        <c:crossBetween val="between"/>
      </c:valAx>
      <c:spPr>
        <a:noFill/>
        <a:ln w="25407">
          <a:noFill/>
        </a:ln>
      </c:spPr>
    </c:plotArea>
    <c:legend>
      <c:legendPos val="r"/>
      <c:layout>
        <c:manualLayout>
          <c:xMode val="edge"/>
          <c:yMode val="edge"/>
          <c:x val="0.91587301587301584"/>
          <c:y val="0.44019138755980863"/>
          <c:w val="7.7777777777777779E-2"/>
          <c:h val="0.12200956937799043"/>
        </c:manualLayout>
      </c:layout>
      <c:overlay val="0"/>
      <c:spPr>
        <a:noFill/>
        <a:ln w="3176">
          <a:solidFill>
            <a:schemeClr val="tx1"/>
          </a:solidFill>
          <a:prstDash val="solid"/>
        </a:ln>
      </c:spPr>
      <c:txPr>
        <a:bodyPr/>
        <a:lstStyle/>
        <a:p>
          <a:pPr>
            <a:defRPr sz="1655" b="1" i="0" u="none" strike="noStrike" baseline="0">
              <a:solidFill>
                <a:schemeClr val="tx1"/>
              </a:solidFill>
              <a:latin typeface="Times New Roman"/>
              <a:ea typeface="Times New Roman"/>
              <a:cs typeface="Times New Roman"/>
            </a:defRPr>
          </a:pPr>
          <a:endParaRPr lang="en-US"/>
        </a:p>
      </c:txPr>
    </c:legend>
    <c:plotVisOnly val="1"/>
    <c:dispBlanksAs val="gap"/>
    <c:showDLblsOverMax val="0"/>
  </c:chart>
  <c:spPr>
    <a:noFill/>
    <a:ln>
      <a:noFill/>
    </a:ln>
  </c:spPr>
  <c:txPr>
    <a:bodyPr/>
    <a:lstStyle/>
    <a:p>
      <a:pPr>
        <a:defRPr sz="1800" b="1" i="0" u="none" strike="noStrike" baseline="0">
          <a:solidFill>
            <a:schemeClr val="tx1"/>
          </a:solidFill>
          <a:latin typeface="Times New Roman"/>
          <a:ea typeface="Times New Roman"/>
          <a:cs typeface="Times New Roman"/>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957" b="1" i="0" u="none" strike="noStrike" baseline="0">
                <a:solidFill>
                  <a:srgbClr val="000000"/>
                </a:solidFill>
                <a:latin typeface="Arial"/>
                <a:ea typeface="Arial"/>
                <a:cs typeface="Arial"/>
              </a:defRPr>
            </a:pPr>
            <a:r>
              <a:rPr lang="en-GB"/>
              <a:t>SR800 emission (4-5 microns)</a:t>
            </a:r>
          </a:p>
        </c:rich>
      </c:tx>
      <c:layout>
        <c:manualLayout>
          <c:xMode val="edge"/>
          <c:yMode val="edge"/>
          <c:x val="0.3929889298892989"/>
          <c:y val="1.9662921348314606E-2"/>
        </c:manualLayout>
      </c:layout>
      <c:overlay val="0"/>
      <c:spPr>
        <a:noFill/>
        <a:ln w="20266">
          <a:noFill/>
        </a:ln>
      </c:spPr>
    </c:title>
    <c:autoTitleDeleted val="0"/>
    <c:plotArea>
      <c:layout>
        <c:manualLayout>
          <c:layoutTarget val="inner"/>
          <c:xMode val="edge"/>
          <c:yMode val="edge"/>
          <c:x val="7.1955719557195569E-2"/>
          <c:y val="0.11235955056179775"/>
          <c:w val="0.91420664206642066"/>
          <c:h val="0.7752808988764045"/>
        </c:manualLayout>
      </c:layout>
      <c:scatterChart>
        <c:scatterStyle val="lineMarker"/>
        <c:varyColors val="0"/>
        <c:ser>
          <c:idx val="0"/>
          <c:order val="0"/>
          <c:tx>
            <c:v>Recovered</c:v>
          </c:tx>
          <c:spPr>
            <a:ln w="10133">
              <a:solidFill>
                <a:srgbClr val="000080"/>
              </a:solidFill>
              <a:prstDash val="solid"/>
            </a:ln>
          </c:spPr>
          <c:marker>
            <c:symbol val="none"/>
          </c:marker>
          <c:xVal>
            <c:numRef>
              <c:f>Sheet1!$K$2:$K$5000</c:f>
              <c:numCache>
                <c:formatCode>General</c:formatCode>
                <c:ptCount val="4999"/>
                <c:pt idx="0">
                  <c:v>-2.0280399999999998</c:v>
                </c:pt>
                <c:pt idx="1">
                  <c:v>-2.0072999999999999</c:v>
                </c:pt>
                <c:pt idx="2">
                  <c:v>-1.9865599999999999</c:v>
                </c:pt>
                <c:pt idx="3">
                  <c:v>-1.9658199999999999</c:v>
                </c:pt>
                <c:pt idx="4">
                  <c:v>-1.9450799999999999</c:v>
                </c:pt>
                <c:pt idx="5">
                  <c:v>-1.9243399999999999</c:v>
                </c:pt>
                <c:pt idx="6">
                  <c:v>-1.9036</c:v>
                </c:pt>
                <c:pt idx="7">
                  <c:v>-1.88286</c:v>
                </c:pt>
                <c:pt idx="8">
                  <c:v>-1.86212</c:v>
                </c:pt>
                <c:pt idx="9">
                  <c:v>-1.84138</c:v>
                </c:pt>
                <c:pt idx="10">
                  <c:v>-1.82064</c:v>
                </c:pt>
                <c:pt idx="11">
                  <c:v>-1.7999000000000001</c:v>
                </c:pt>
                <c:pt idx="12">
                  <c:v>-1.7791599999999996</c:v>
                </c:pt>
                <c:pt idx="13">
                  <c:v>-1.7584199999999996</c:v>
                </c:pt>
                <c:pt idx="14">
                  <c:v>-1.7376799999999997</c:v>
                </c:pt>
                <c:pt idx="15">
                  <c:v>-1.7169399999999997</c:v>
                </c:pt>
                <c:pt idx="16">
                  <c:v>-1.6961999999999997</c:v>
                </c:pt>
                <c:pt idx="17">
                  <c:v>-1.6754599999999997</c:v>
                </c:pt>
                <c:pt idx="18">
                  <c:v>-1.6547199999999997</c:v>
                </c:pt>
                <c:pt idx="19">
                  <c:v>-1.6339799999999998</c:v>
                </c:pt>
                <c:pt idx="20">
                  <c:v>-1.6132399999999998</c:v>
                </c:pt>
                <c:pt idx="21">
                  <c:v>-1.5925</c:v>
                </c:pt>
                <c:pt idx="22">
                  <c:v>-1.5717599999999998</c:v>
                </c:pt>
                <c:pt idx="23">
                  <c:v>-1.5510199999999998</c:v>
                </c:pt>
                <c:pt idx="24">
                  <c:v>-1.5302799999999999</c:v>
                </c:pt>
                <c:pt idx="25">
                  <c:v>-1.5095399999999999</c:v>
                </c:pt>
                <c:pt idx="26">
                  <c:v>-1.4887999999999999</c:v>
                </c:pt>
                <c:pt idx="27">
                  <c:v>-1.4680599999999999</c:v>
                </c:pt>
                <c:pt idx="28">
                  <c:v>-1.4473199999999999</c:v>
                </c:pt>
                <c:pt idx="29">
                  <c:v>-1.42658</c:v>
                </c:pt>
                <c:pt idx="30">
                  <c:v>-1.40584</c:v>
                </c:pt>
                <c:pt idx="31">
                  <c:v>-1.3850999999999996</c:v>
                </c:pt>
                <c:pt idx="32">
                  <c:v>-1.3643599999999996</c:v>
                </c:pt>
                <c:pt idx="33">
                  <c:v>-1.3436199999999996</c:v>
                </c:pt>
                <c:pt idx="34">
                  <c:v>-1.3228799999999996</c:v>
                </c:pt>
                <c:pt idx="35">
                  <c:v>-1.3021399999999996</c:v>
                </c:pt>
                <c:pt idx="36">
                  <c:v>-1.2813999999999997</c:v>
                </c:pt>
                <c:pt idx="37">
                  <c:v>-1.2606599999999997</c:v>
                </c:pt>
                <c:pt idx="38">
                  <c:v>-1.2399199999999997</c:v>
                </c:pt>
                <c:pt idx="39">
                  <c:v>-1.2191799999999997</c:v>
                </c:pt>
                <c:pt idx="40">
                  <c:v>-1.1984399999999997</c:v>
                </c:pt>
                <c:pt idx="41">
                  <c:v>-1.1776999999999997</c:v>
                </c:pt>
                <c:pt idx="42">
                  <c:v>-1.1569599999999998</c:v>
                </c:pt>
                <c:pt idx="43">
                  <c:v>-1.1362199999999998</c:v>
                </c:pt>
                <c:pt idx="44">
                  <c:v>-1.1154799999999998</c:v>
                </c:pt>
                <c:pt idx="45">
                  <c:v>-1.0947399999999998</c:v>
                </c:pt>
                <c:pt idx="46">
                  <c:v>-1.0739999999999998</c:v>
                </c:pt>
                <c:pt idx="47">
                  <c:v>-1.0532599999999999</c:v>
                </c:pt>
                <c:pt idx="48">
                  <c:v>-1.0325199999999999</c:v>
                </c:pt>
                <c:pt idx="49">
                  <c:v>-1.0117799999999999</c:v>
                </c:pt>
                <c:pt idx="50">
                  <c:v>-0.99103999999999992</c:v>
                </c:pt>
                <c:pt idx="51">
                  <c:v>-0.97029999999999972</c:v>
                </c:pt>
                <c:pt idx="52">
                  <c:v>-0.94955999999999974</c:v>
                </c:pt>
                <c:pt idx="53">
                  <c:v>-0.92881999999999976</c:v>
                </c:pt>
                <c:pt idx="54">
                  <c:v>-0.90807999999999978</c:v>
                </c:pt>
                <c:pt idx="55">
                  <c:v>-0.8873399999999998</c:v>
                </c:pt>
                <c:pt idx="56">
                  <c:v>-0.86659999999999981</c:v>
                </c:pt>
                <c:pt idx="57">
                  <c:v>-0.84585999999999983</c:v>
                </c:pt>
                <c:pt idx="58">
                  <c:v>-0.82511999999999985</c:v>
                </c:pt>
                <c:pt idx="59">
                  <c:v>-0.80437999999999987</c:v>
                </c:pt>
                <c:pt idx="60">
                  <c:v>-0.78363999999999989</c:v>
                </c:pt>
                <c:pt idx="61">
                  <c:v>-0.76289999999999991</c:v>
                </c:pt>
                <c:pt idx="62">
                  <c:v>-0.74215999999999993</c:v>
                </c:pt>
                <c:pt idx="63">
                  <c:v>-0.72141999999999973</c:v>
                </c:pt>
                <c:pt idx="64">
                  <c:v>-0.70067999999999975</c:v>
                </c:pt>
                <c:pt idx="65">
                  <c:v>-0.67993999999999977</c:v>
                </c:pt>
                <c:pt idx="66">
                  <c:v>-0.65919999999999979</c:v>
                </c:pt>
                <c:pt idx="67">
                  <c:v>-0.63845999999999981</c:v>
                </c:pt>
                <c:pt idx="68">
                  <c:v>-0.61771999999999982</c:v>
                </c:pt>
                <c:pt idx="69">
                  <c:v>-0.59697999999999984</c:v>
                </c:pt>
                <c:pt idx="70">
                  <c:v>-0.57623999999999986</c:v>
                </c:pt>
                <c:pt idx="71">
                  <c:v>-0.55549999999999988</c:v>
                </c:pt>
                <c:pt idx="72">
                  <c:v>-0.5347599999999999</c:v>
                </c:pt>
                <c:pt idx="73">
                  <c:v>-0.51401999999999992</c:v>
                </c:pt>
                <c:pt idx="74">
                  <c:v>-0.49327999999999972</c:v>
                </c:pt>
                <c:pt idx="75">
                  <c:v>-0.47253999999999974</c:v>
                </c:pt>
                <c:pt idx="76">
                  <c:v>-0.45179999999999976</c:v>
                </c:pt>
                <c:pt idx="77">
                  <c:v>-0.43105999999999978</c:v>
                </c:pt>
                <c:pt idx="78">
                  <c:v>-0.4103199999999998</c:v>
                </c:pt>
                <c:pt idx="79">
                  <c:v>-0.38957999999999982</c:v>
                </c:pt>
                <c:pt idx="80">
                  <c:v>-0.36883999999999983</c:v>
                </c:pt>
                <c:pt idx="81">
                  <c:v>-0.34809999999999985</c:v>
                </c:pt>
                <c:pt idx="82">
                  <c:v>-0.32735999999999987</c:v>
                </c:pt>
                <c:pt idx="83">
                  <c:v>-0.30661999999999989</c:v>
                </c:pt>
                <c:pt idx="84">
                  <c:v>-0.28587999999999991</c:v>
                </c:pt>
                <c:pt idx="85">
                  <c:v>-0.26513999999999993</c:v>
                </c:pt>
                <c:pt idx="86">
                  <c:v>-0.24439999999999973</c:v>
                </c:pt>
                <c:pt idx="87">
                  <c:v>-0.22365999999999975</c:v>
                </c:pt>
                <c:pt idx="88">
                  <c:v>-0.20291999999999977</c:v>
                </c:pt>
                <c:pt idx="89">
                  <c:v>-0.18217999999999979</c:v>
                </c:pt>
                <c:pt idx="90">
                  <c:v>-0.16143999999999981</c:v>
                </c:pt>
                <c:pt idx="91">
                  <c:v>-0.14069999999999983</c:v>
                </c:pt>
                <c:pt idx="92">
                  <c:v>-0.11995999999999984</c:v>
                </c:pt>
                <c:pt idx="93">
                  <c:v>-9.9219999999999864E-2</c:v>
                </c:pt>
                <c:pt idx="94">
                  <c:v>-7.8479999999999883E-2</c:v>
                </c:pt>
                <c:pt idx="95">
                  <c:v>-5.7739999999999903E-2</c:v>
                </c:pt>
                <c:pt idx="96">
                  <c:v>-3.6999999999999922E-2</c:v>
                </c:pt>
                <c:pt idx="97">
                  <c:v>-1.6259999999999941E-2</c:v>
                </c:pt>
                <c:pt idx="98">
                  <c:v>4.4800000000000395E-3</c:v>
                </c:pt>
                <c:pt idx="99">
                  <c:v>2.522000000000002E-2</c:v>
                </c:pt>
                <c:pt idx="100">
                  <c:v>4.5960000000000001E-2</c:v>
                </c:pt>
                <c:pt idx="101">
                  <c:v>6.6699999999999982E-2</c:v>
                </c:pt>
                <c:pt idx="102">
                  <c:v>8.7439999999999962E-2</c:v>
                </c:pt>
                <c:pt idx="103">
                  <c:v>0.10818000000000039</c:v>
                </c:pt>
                <c:pt idx="104">
                  <c:v>0.12892000000000037</c:v>
                </c:pt>
                <c:pt idx="105">
                  <c:v>0.14966000000000035</c:v>
                </c:pt>
                <c:pt idx="106">
                  <c:v>0.17040000000000033</c:v>
                </c:pt>
                <c:pt idx="107">
                  <c:v>0.19114000000000031</c:v>
                </c:pt>
                <c:pt idx="108">
                  <c:v>0.21188000000000029</c:v>
                </c:pt>
                <c:pt idx="109">
                  <c:v>0.23262000000000027</c:v>
                </c:pt>
                <c:pt idx="110">
                  <c:v>0.25336000000000025</c:v>
                </c:pt>
                <c:pt idx="111">
                  <c:v>0.27410000000000023</c:v>
                </c:pt>
                <c:pt idx="112">
                  <c:v>0.29484000000000021</c:v>
                </c:pt>
                <c:pt idx="113">
                  <c:v>0.31558000000000019</c:v>
                </c:pt>
                <c:pt idx="114">
                  <c:v>0.33632000000000017</c:v>
                </c:pt>
                <c:pt idx="115">
                  <c:v>0.35706000000000016</c:v>
                </c:pt>
                <c:pt idx="116">
                  <c:v>0.37780000000000014</c:v>
                </c:pt>
                <c:pt idx="117">
                  <c:v>0.39854000000000012</c:v>
                </c:pt>
                <c:pt idx="118">
                  <c:v>0.4192800000000001</c:v>
                </c:pt>
                <c:pt idx="119">
                  <c:v>0.44002000000000008</c:v>
                </c:pt>
                <c:pt idx="120">
                  <c:v>0.46076000000000006</c:v>
                </c:pt>
                <c:pt idx="121">
                  <c:v>0.48150000000000004</c:v>
                </c:pt>
                <c:pt idx="122">
                  <c:v>0.50224000000000002</c:v>
                </c:pt>
                <c:pt idx="123">
                  <c:v>0.52298</c:v>
                </c:pt>
                <c:pt idx="124">
                  <c:v>0.54371999999999998</c:v>
                </c:pt>
                <c:pt idx="125">
                  <c:v>0.56445999999999996</c:v>
                </c:pt>
                <c:pt idx="126">
                  <c:v>0.58520000000000039</c:v>
                </c:pt>
                <c:pt idx="127">
                  <c:v>0.60594000000000037</c:v>
                </c:pt>
                <c:pt idx="128">
                  <c:v>0.62668000000000035</c:v>
                </c:pt>
                <c:pt idx="129">
                  <c:v>0.64742000000000033</c:v>
                </c:pt>
                <c:pt idx="130">
                  <c:v>0.66816000000000031</c:v>
                </c:pt>
                <c:pt idx="131">
                  <c:v>0.68890000000000029</c:v>
                </c:pt>
                <c:pt idx="132">
                  <c:v>0.70964000000000027</c:v>
                </c:pt>
                <c:pt idx="133">
                  <c:v>0.73038000000000025</c:v>
                </c:pt>
                <c:pt idx="134">
                  <c:v>0.75112000000000023</c:v>
                </c:pt>
                <c:pt idx="135">
                  <c:v>0.77186000000000021</c:v>
                </c:pt>
                <c:pt idx="136">
                  <c:v>0.79260000000000019</c:v>
                </c:pt>
                <c:pt idx="137">
                  <c:v>0.81334000000000017</c:v>
                </c:pt>
                <c:pt idx="138">
                  <c:v>0.83408000000000015</c:v>
                </c:pt>
                <c:pt idx="139">
                  <c:v>0.85482000000000014</c:v>
                </c:pt>
                <c:pt idx="140">
                  <c:v>0.87556000000000012</c:v>
                </c:pt>
                <c:pt idx="141">
                  <c:v>0.8963000000000001</c:v>
                </c:pt>
                <c:pt idx="142">
                  <c:v>0.91704000000000008</c:v>
                </c:pt>
                <c:pt idx="143">
                  <c:v>0.93778000000000006</c:v>
                </c:pt>
                <c:pt idx="144">
                  <c:v>0.95852000000000004</c:v>
                </c:pt>
                <c:pt idx="145">
                  <c:v>0.97926000000000002</c:v>
                </c:pt>
                <c:pt idx="146">
                  <c:v>1</c:v>
                </c:pt>
                <c:pt idx="147">
                  <c:v>1.02074</c:v>
                </c:pt>
                <c:pt idx="148">
                  <c:v>1.04148</c:v>
                </c:pt>
                <c:pt idx="149">
                  <c:v>1.0622200000000004</c:v>
                </c:pt>
                <c:pt idx="150">
                  <c:v>1.0829600000000004</c:v>
                </c:pt>
                <c:pt idx="151">
                  <c:v>1.1037000000000003</c:v>
                </c:pt>
                <c:pt idx="152">
                  <c:v>1.1244400000000003</c:v>
                </c:pt>
                <c:pt idx="153">
                  <c:v>1.1451800000000003</c:v>
                </c:pt>
                <c:pt idx="154">
                  <c:v>1.1659200000000003</c:v>
                </c:pt>
                <c:pt idx="155">
                  <c:v>1.1866600000000003</c:v>
                </c:pt>
                <c:pt idx="156">
                  <c:v>1.2074000000000003</c:v>
                </c:pt>
                <c:pt idx="157">
                  <c:v>1.2281400000000002</c:v>
                </c:pt>
                <c:pt idx="158">
                  <c:v>1.2488800000000002</c:v>
                </c:pt>
                <c:pt idx="159">
                  <c:v>1.2696200000000002</c:v>
                </c:pt>
                <c:pt idx="160">
                  <c:v>1.2903600000000002</c:v>
                </c:pt>
                <c:pt idx="161">
                  <c:v>1.3111000000000002</c:v>
                </c:pt>
                <c:pt idx="162">
                  <c:v>1.3318400000000001</c:v>
                </c:pt>
                <c:pt idx="163">
                  <c:v>1.3525800000000001</c:v>
                </c:pt>
                <c:pt idx="164">
                  <c:v>1.3733200000000001</c:v>
                </c:pt>
                <c:pt idx="165">
                  <c:v>1.3940600000000001</c:v>
                </c:pt>
                <c:pt idx="166">
                  <c:v>1.4148000000000001</c:v>
                </c:pt>
                <c:pt idx="167">
                  <c:v>1.43554</c:v>
                </c:pt>
                <c:pt idx="168">
                  <c:v>1.45628</c:v>
                </c:pt>
                <c:pt idx="169">
                  <c:v>1.47702</c:v>
                </c:pt>
                <c:pt idx="170">
                  <c:v>1.49776</c:v>
                </c:pt>
                <c:pt idx="171">
                  <c:v>1.5185</c:v>
                </c:pt>
                <c:pt idx="172">
                  <c:v>1.5392400000000004</c:v>
                </c:pt>
                <c:pt idx="173">
                  <c:v>1.5599800000000004</c:v>
                </c:pt>
                <c:pt idx="174">
                  <c:v>1.5807200000000003</c:v>
                </c:pt>
                <c:pt idx="175">
                  <c:v>1.6014600000000003</c:v>
                </c:pt>
                <c:pt idx="176">
                  <c:v>1.6222000000000003</c:v>
                </c:pt>
                <c:pt idx="177">
                  <c:v>1.6429400000000003</c:v>
                </c:pt>
                <c:pt idx="178">
                  <c:v>1.6636800000000003</c:v>
                </c:pt>
                <c:pt idx="179">
                  <c:v>1.6844200000000003</c:v>
                </c:pt>
                <c:pt idx="180">
                  <c:v>1.7051600000000002</c:v>
                </c:pt>
                <c:pt idx="181">
                  <c:v>1.7259000000000002</c:v>
                </c:pt>
                <c:pt idx="182">
                  <c:v>1.7466400000000002</c:v>
                </c:pt>
                <c:pt idx="183">
                  <c:v>1.7673800000000002</c:v>
                </c:pt>
                <c:pt idx="184">
                  <c:v>1.7881200000000002</c:v>
                </c:pt>
                <c:pt idx="185">
                  <c:v>1.8088600000000001</c:v>
                </c:pt>
                <c:pt idx="186">
                  <c:v>1.8296000000000001</c:v>
                </c:pt>
                <c:pt idx="187">
                  <c:v>1.8503400000000001</c:v>
                </c:pt>
                <c:pt idx="188">
                  <c:v>1.8710800000000001</c:v>
                </c:pt>
                <c:pt idx="189">
                  <c:v>1.8918200000000001</c:v>
                </c:pt>
                <c:pt idx="190">
                  <c:v>1.91256</c:v>
                </c:pt>
                <c:pt idx="191">
                  <c:v>1.9333</c:v>
                </c:pt>
                <c:pt idx="192">
                  <c:v>1.95404</c:v>
                </c:pt>
                <c:pt idx="193">
                  <c:v>1.97478</c:v>
                </c:pt>
                <c:pt idx="194">
                  <c:v>1.99552</c:v>
                </c:pt>
                <c:pt idx="195">
                  <c:v>2.0162599999999999</c:v>
                </c:pt>
                <c:pt idx="196">
                  <c:v>2.0369999999999999</c:v>
                </c:pt>
                <c:pt idx="197">
                  <c:v>2.0577399999999999</c:v>
                </c:pt>
                <c:pt idx="198">
                  <c:v>2.0784799999999999</c:v>
                </c:pt>
                <c:pt idx="199">
                  <c:v>2.0992199999999999</c:v>
                </c:pt>
                <c:pt idx="200">
                  <c:v>2.1199599999999998</c:v>
                </c:pt>
                <c:pt idx="201">
                  <c:v>2.1406999999999998</c:v>
                </c:pt>
                <c:pt idx="202">
                  <c:v>2.1614399999999998</c:v>
                </c:pt>
                <c:pt idx="203">
                  <c:v>2.1821799999999998</c:v>
                </c:pt>
                <c:pt idx="204">
                  <c:v>2.2029199999999998</c:v>
                </c:pt>
                <c:pt idx="205">
                  <c:v>2.2236599999999997</c:v>
                </c:pt>
                <c:pt idx="206">
                  <c:v>2.2444000000000006</c:v>
                </c:pt>
                <c:pt idx="207">
                  <c:v>2.2651400000000006</c:v>
                </c:pt>
                <c:pt idx="208">
                  <c:v>2.2858800000000006</c:v>
                </c:pt>
                <c:pt idx="209">
                  <c:v>2.3066200000000006</c:v>
                </c:pt>
                <c:pt idx="210">
                  <c:v>2.3273600000000005</c:v>
                </c:pt>
                <c:pt idx="211">
                  <c:v>2.3481000000000005</c:v>
                </c:pt>
                <c:pt idx="212">
                  <c:v>2.3688400000000005</c:v>
                </c:pt>
                <c:pt idx="213">
                  <c:v>2.3895800000000005</c:v>
                </c:pt>
                <c:pt idx="214">
                  <c:v>2.4103200000000005</c:v>
                </c:pt>
                <c:pt idx="215">
                  <c:v>2.4310600000000004</c:v>
                </c:pt>
                <c:pt idx="216">
                  <c:v>2.4518000000000004</c:v>
                </c:pt>
                <c:pt idx="217">
                  <c:v>2.4725400000000004</c:v>
                </c:pt>
                <c:pt idx="218">
                  <c:v>2.4932800000000004</c:v>
                </c:pt>
                <c:pt idx="219">
                  <c:v>2.5140200000000004</c:v>
                </c:pt>
                <c:pt idx="220">
                  <c:v>2.5347600000000003</c:v>
                </c:pt>
                <c:pt idx="221">
                  <c:v>2.5555000000000003</c:v>
                </c:pt>
                <c:pt idx="222">
                  <c:v>2.5762400000000003</c:v>
                </c:pt>
                <c:pt idx="223">
                  <c:v>2.5969800000000003</c:v>
                </c:pt>
                <c:pt idx="224">
                  <c:v>2.6177200000000003</c:v>
                </c:pt>
                <c:pt idx="225">
                  <c:v>2.6384600000000002</c:v>
                </c:pt>
                <c:pt idx="226">
                  <c:v>2.6592000000000002</c:v>
                </c:pt>
                <c:pt idx="227">
                  <c:v>2.6799400000000002</c:v>
                </c:pt>
                <c:pt idx="228">
                  <c:v>2.7006800000000002</c:v>
                </c:pt>
                <c:pt idx="229">
                  <c:v>2.7214200000000002</c:v>
                </c:pt>
                <c:pt idx="230">
                  <c:v>2.7421600000000002</c:v>
                </c:pt>
                <c:pt idx="231">
                  <c:v>2.7629000000000001</c:v>
                </c:pt>
                <c:pt idx="232">
                  <c:v>2.7836400000000001</c:v>
                </c:pt>
                <c:pt idx="233">
                  <c:v>2.8043800000000001</c:v>
                </c:pt>
                <c:pt idx="234">
                  <c:v>2.8251200000000001</c:v>
                </c:pt>
                <c:pt idx="235">
                  <c:v>2.8458600000000001</c:v>
                </c:pt>
                <c:pt idx="236">
                  <c:v>2.8666</c:v>
                </c:pt>
                <c:pt idx="237">
                  <c:v>2.88734</c:v>
                </c:pt>
                <c:pt idx="238">
                  <c:v>2.90808</c:v>
                </c:pt>
                <c:pt idx="239">
                  <c:v>2.92882</c:v>
                </c:pt>
                <c:pt idx="240">
                  <c:v>2.94956</c:v>
                </c:pt>
                <c:pt idx="241">
                  <c:v>2.9702999999999999</c:v>
                </c:pt>
                <c:pt idx="242">
                  <c:v>2.9910399999999999</c:v>
                </c:pt>
                <c:pt idx="243">
                  <c:v>3.0117799999999999</c:v>
                </c:pt>
                <c:pt idx="244">
                  <c:v>3.0325199999999999</c:v>
                </c:pt>
                <c:pt idx="245">
                  <c:v>3.0532599999999999</c:v>
                </c:pt>
                <c:pt idx="246">
                  <c:v>3.0739999999999998</c:v>
                </c:pt>
                <c:pt idx="247">
                  <c:v>3.0947399999999998</c:v>
                </c:pt>
                <c:pt idx="248">
                  <c:v>3.1154799999999998</c:v>
                </c:pt>
                <c:pt idx="249">
                  <c:v>3.1362199999999998</c:v>
                </c:pt>
                <c:pt idx="250">
                  <c:v>3.1569599999999998</c:v>
                </c:pt>
                <c:pt idx="251">
                  <c:v>3.1776999999999997</c:v>
                </c:pt>
                <c:pt idx="252">
                  <c:v>3.1984400000000006</c:v>
                </c:pt>
                <c:pt idx="253">
                  <c:v>3.2191800000000006</c:v>
                </c:pt>
                <c:pt idx="254">
                  <c:v>3.2399200000000006</c:v>
                </c:pt>
                <c:pt idx="255">
                  <c:v>3.2606600000000006</c:v>
                </c:pt>
                <c:pt idx="256">
                  <c:v>3.2814000000000005</c:v>
                </c:pt>
                <c:pt idx="257">
                  <c:v>3.3021400000000005</c:v>
                </c:pt>
                <c:pt idx="258">
                  <c:v>3.3228800000000005</c:v>
                </c:pt>
                <c:pt idx="259">
                  <c:v>3.3436200000000005</c:v>
                </c:pt>
                <c:pt idx="260">
                  <c:v>3.3643600000000005</c:v>
                </c:pt>
                <c:pt idx="261">
                  <c:v>3.3851000000000004</c:v>
                </c:pt>
                <c:pt idx="262">
                  <c:v>3.4058400000000004</c:v>
                </c:pt>
                <c:pt idx="263">
                  <c:v>3.4265800000000004</c:v>
                </c:pt>
                <c:pt idx="264">
                  <c:v>3.4473200000000004</c:v>
                </c:pt>
                <c:pt idx="265">
                  <c:v>3.4680600000000004</c:v>
                </c:pt>
                <c:pt idx="266">
                  <c:v>3.4888000000000003</c:v>
                </c:pt>
                <c:pt idx="267">
                  <c:v>3.5095400000000003</c:v>
                </c:pt>
                <c:pt idx="268">
                  <c:v>3.5302800000000003</c:v>
                </c:pt>
                <c:pt idx="269">
                  <c:v>3.5510200000000003</c:v>
                </c:pt>
                <c:pt idx="270">
                  <c:v>3.5717600000000003</c:v>
                </c:pt>
                <c:pt idx="271">
                  <c:v>3.5924999999999998</c:v>
                </c:pt>
                <c:pt idx="272">
                  <c:v>3.6132400000000002</c:v>
                </c:pt>
                <c:pt idx="273">
                  <c:v>3.6339800000000002</c:v>
                </c:pt>
                <c:pt idx="274">
                  <c:v>3.6547200000000002</c:v>
                </c:pt>
                <c:pt idx="275">
                  <c:v>3.6754600000000002</c:v>
                </c:pt>
                <c:pt idx="276">
                  <c:v>3.6962000000000002</c:v>
                </c:pt>
                <c:pt idx="277">
                  <c:v>3.7169400000000001</c:v>
                </c:pt>
                <c:pt idx="278">
                  <c:v>3.7376800000000001</c:v>
                </c:pt>
                <c:pt idx="279">
                  <c:v>3.7584200000000001</c:v>
                </c:pt>
                <c:pt idx="280">
                  <c:v>3.7791600000000001</c:v>
                </c:pt>
                <c:pt idx="281">
                  <c:v>3.7999000000000001</c:v>
                </c:pt>
                <c:pt idx="282">
                  <c:v>3.82064</c:v>
                </c:pt>
                <c:pt idx="283">
                  <c:v>3.84138</c:v>
                </c:pt>
                <c:pt idx="284">
                  <c:v>3.86212</c:v>
                </c:pt>
                <c:pt idx="285">
                  <c:v>3.88286</c:v>
                </c:pt>
                <c:pt idx="286">
                  <c:v>3.9036</c:v>
                </c:pt>
                <c:pt idx="287">
                  <c:v>3.9243399999999999</c:v>
                </c:pt>
                <c:pt idx="288">
                  <c:v>3.9450799999999999</c:v>
                </c:pt>
                <c:pt idx="289">
                  <c:v>3.9658199999999999</c:v>
                </c:pt>
                <c:pt idx="290">
                  <c:v>3.9865599999999999</c:v>
                </c:pt>
                <c:pt idx="291">
                  <c:v>4.0072999999999999</c:v>
                </c:pt>
                <c:pt idx="292">
                  <c:v>4.0280399999999998</c:v>
                </c:pt>
                <c:pt idx="293">
                  <c:v>4.0487799999999998</c:v>
                </c:pt>
                <c:pt idx="294">
                  <c:v>4.0695199999999998</c:v>
                </c:pt>
                <c:pt idx="295">
                  <c:v>4.0902599999999998</c:v>
                </c:pt>
                <c:pt idx="296">
                  <c:v>4.1109999999999998</c:v>
                </c:pt>
                <c:pt idx="297">
                  <c:v>4.1317399999999997</c:v>
                </c:pt>
                <c:pt idx="298">
                  <c:v>4.1524800000000006</c:v>
                </c:pt>
                <c:pt idx="299">
                  <c:v>4.1732200000000006</c:v>
                </c:pt>
                <c:pt idx="300">
                  <c:v>4.1939600000000006</c:v>
                </c:pt>
                <c:pt idx="301">
                  <c:v>4.2147000000000006</c:v>
                </c:pt>
                <c:pt idx="302">
                  <c:v>4.2354400000000005</c:v>
                </c:pt>
                <c:pt idx="303">
                  <c:v>4.2561800000000005</c:v>
                </c:pt>
                <c:pt idx="304">
                  <c:v>4.2769200000000005</c:v>
                </c:pt>
                <c:pt idx="305">
                  <c:v>4.2976600000000005</c:v>
                </c:pt>
                <c:pt idx="306">
                  <c:v>4.3184000000000005</c:v>
                </c:pt>
                <c:pt idx="307">
                  <c:v>4.3391400000000004</c:v>
                </c:pt>
                <c:pt idx="308">
                  <c:v>4.3598800000000004</c:v>
                </c:pt>
                <c:pt idx="309">
                  <c:v>4.3806200000000004</c:v>
                </c:pt>
                <c:pt idx="310">
                  <c:v>4.4013600000000004</c:v>
                </c:pt>
                <c:pt idx="311">
                  <c:v>4.4221000000000004</c:v>
                </c:pt>
                <c:pt idx="312">
                  <c:v>4.4428400000000003</c:v>
                </c:pt>
                <c:pt idx="313">
                  <c:v>4.4635800000000003</c:v>
                </c:pt>
                <c:pt idx="314">
                  <c:v>4.4843200000000003</c:v>
                </c:pt>
                <c:pt idx="315">
                  <c:v>4.5050600000000003</c:v>
                </c:pt>
                <c:pt idx="316">
                  <c:v>4.5258000000000003</c:v>
                </c:pt>
                <c:pt idx="317">
                  <c:v>4.5465400000000002</c:v>
                </c:pt>
                <c:pt idx="318">
                  <c:v>4.5672800000000002</c:v>
                </c:pt>
                <c:pt idx="319">
                  <c:v>4.5880200000000002</c:v>
                </c:pt>
                <c:pt idx="320">
                  <c:v>4.6087600000000002</c:v>
                </c:pt>
                <c:pt idx="321">
                  <c:v>4.6295000000000002</c:v>
                </c:pt>
                <c:pt idx="322">
                  <c:v>4.6502400000000002</c:v>
                </c:pt>
                <c:pt idx="323">
                  <c:v>4.6709800000000001</c:v>
                </c:pt>
                <c:pt idx="324">
                  <c:v>4.6917200000000001</c:v>
                </c:pt>
                <c:pt idx="325">
                  <c:v>4.7124600000000001</c:v>
                </c:pt>
                <c:pt idx="326">
                  <c:v>4.7332000000000001</c:v>
                </c:pt>
                <c:pt idx="327">
                  <c:v>4.7539400000000001</c:v>
                </c:pt>
                <c:pt idx="328">
                  <c:v>4.77468</c:v>
                </c:pt>
                <c:pt idx="329">
                  <c:v>4.79542</c:v>
                </c:pt>
                <c:pt idx="330">
                  <c:v>4.81616</c:v>
                </c:pt>
                <c:pt idx="331">
                  <c:v>4.8369</c:v>
                </c:pt>
                <c:pt idx="332">
                  <c:v>4.85764</c:v>
                </c:pt>
                <c:pt idx="333">
                  <c:v>4.8783799999999999</c:v>
                </c:pt>
                <c:pt idx="334">
                  <c:v>4.8991199999999999</c:v>
                </c:pt>
                <c:pt idx="335">
                  <c:v>4.9198599999999999</c:v>
                </c:pt>
                <c:pt idx="336">
                  <c:v>4.9405999999999999</c:v>
                </c:pt>
                <c:pt idx="337">
                  <c:v>4.9613399999999999</c:v>
                </c:pt>
                <c:pt idx="338">
                  <c:v>4.9820799999999998</c:v>
                </c:pt>
                <c:pt idx="339">
                  <c:v>5.0028199999999998</c:v>
                </c:pt>
                <c:pt idx="340">
                  <c:v>5.0235599999999998</c:v>
                </c:pt>
                <c:pt idx="341">
                  <c:v>5.0442999999999998</c:v>
                </c:pt>
                <c:pt idx="342">
                  <c:v>5.0650399999999998</c:v>
                </c:pt>
                <c:pt idx="343">
                  <c:v>5.0857799999999997</c:v>
                </c:pt>
                <c:pt idx="344">
                  <c:v>5.1065200000000006</c:v>
                </c:pt>
                <c:pt idx="345">
                  <c:v>5.1272600000000006</c:v>
                </c:pt>
                <c:pt idx="346">
                  <c:v>5.1480000000000006</c:v>
                </c:pt>
                <c:pt idx="347">
                  <c:v>5.1687400000000006</c:v>
                </c:pt>
                <c:pt idx="348">
                  <c:v>5.1894800000000005</c:v>
                </c:pt>
                <c:pt idx="349">
                  <c:v>5.2102200000000005</c:v>
                </c:pt>
                <c:pt idx="350">
                  <c:v>5.2309600000000005</c:v>
                </c:pt>
                <c:pt idx="351">
                  <c:v>5.2517000000000005</c:v>
                </c:pt>
                <c:pt idx="352">
                  <c:v>5.2724400000000005</c:v>
                </c:pt>
                <c:pt idx="353">
                  <c:v>5.2931800000000004</c:v>
                </c:pt>
                <c:pt idx="354">
                  <c:v>5.3139200000000004</c:v>
                </c:pt>
                <c:pt idx="355">
                  <c:v>5.3346600000000004</c:v>
                </c:pt>
                <c:pt idx="356">
                  <c:v>5.3554000000000004</c:v>
                </c:pt>
                <c:pt idx="357">
                  <c:v>5.3761400000000004</c:v>
                </c:pt>
                <c:pt idx="358">
                  <c:v>5.3968800000000003</c:v>
                </c:pt>
                <c:pt idx="359">
                  <c:v>5.4176200000000003</c:v>
                </c:pt>
                <c:pt idx="360">
                  <c:v>5.4383600000000003</c:v>
                </c:pt>
                <c:pt idx="361">
                  <c:v>5.4591000000000003</c:v>
                </c:pt>
                <c:pt idx="362">
                  <c:v>5.4798400000000003</c:v>
                </c:pt>
                <c:pt idx="363">
                  <c:v>5.5005800000000002</c:v>
                </c:pt>
                <c:pt idx="364">
                  <c:v>5.5213200000000002</c:v>
                </c:pt>
                <c:pt idx="365">
                  <c:v>5.5420600000000002</c:v>
                </c:pt>
                <c:pt idx="366">
                  <c:v>5.5628000000000002</c:v>
                </c:pt>
                <c:pt idx="367">
                  <c:v>5.5835400000000002</c:v>
                </c:pt>
                <c:pt idx="368">
                  <c:v>5.6042800000000002</c:v>
                </c:pt>
                <c:pt idx="369">
                  <c:v>5.6250200000000001</c:v>
                </c:pt>
                <c:pt idx="370">
                  <c:v>5.6457600000000001</c:v>
                </c:pt>
                <c:pt idx="371">
                  <c:v>5.6665000000000001</c:v>
                </c:pt>
                <c:pt idx="372">
                  <c:v>5.6872400000000001</c:v>
                </c:pt>
                <c:pt idx="373">
                  <c:v>5.7079800000000001</c:v>
                </c:pt>
                <c:pt idx="374">
                  <c:v>5.72872</c:v>
                </c:pt>
                <c:pt idx="375">
                  <c:v>5.74946</c:v>
                </c:pt>
                <c:pt idx="376">
                  <c:v>5.7702</c:v>
                </c:pt>
                <c:pt idx="377">
                  <c:v>5.79094</c:v>
                </c:pt>
                <c:pt idx="378">
                  <c:v>5.81168</c:v>
                </c:pt>
                <c:pt idx="379">
                  <c:v>5.8324199999999999</c:v>
                </c:pt>
                <c:pt idx="380">
                  <c:v>5.8531599999999999</c:v>
                </c:pt>
                <c:pt idx="381">
                  <c:v>5.8738999999999999</c:v>
                </c:pt>
                <c:pt idx="382">
                  <c:v>5.8946399999999999</c:v>
                </c:pt>
                <c:pt idx="383">
                  <c:v>5.9153799999999999</c:v>
                </c:pt>
                <c:pt idx="384">
                  <c:v>5.9361199999999998</c:v>
                </c:pt>
                <c:pt idx="385">
                  <c:v>5.9568599999999998</c:v>
                </c:pt>
                <c:pt idx="386">
                  <c:v>5.9775999999999998</c:v>
                </c:pt>
                <c:pt idx="387">
                  <c:v>5.9983399999999998</c:v>
                </c:pt>
                <c:pt idx="388">
                  <c:v>6.0190799999999998</c:v>
                </c:pt>
                <c:pt idx="389">
                  <c:v>6.0398199999999997</c:v>
                </c:pt>
                <c:pt idx="390">
                  <c:v>6.0605599999999997</c:v>
                </c:pt>
                <c:pt idx="391">
                  <c:v>6.0812999999999997</c:v>
                </c:pt>
                <c:pt idx="392">
                  <c:v>6.1020399999999997</c:v>
                </c:pt>
                <c:pt idx="393">
                  <c:v>6.1227799999999997</c:v>
                </c:pt>
                <c:pt idx="394">
                  <c:v>6.1435199999999996</c:v>
                </c:pt>
                <c:pt idx="395">
                  <c:v>6.1642599999999996</c:v>
                </c:pt>
                <c:pt idx="396">
                  <c:v>6.1849999999999996</c:v>
                </c:pt>
                <c:pt idx="397">
                  <c:v>6.2057399999999996</c:v>
                </c:pt>
                <c:pt idx="398">
                  <c:v>6.2264799999999996</c:v>
                </c:pt>
                <c:pt idx="399">
                  <c:v>6.2472199999999996</c:v>
                </c:pt>
                <c:pt idx="400">
                  <c:v>6.2679599999999995</c:v>
                </c:pt>
                <c:pt idx="401">
                  <c:v>6.2886999999999995</c:v>
                </c:pt>
                <c:pt idx="402">
                  <c:v>6.3094399999999995</c:v>
                </c:pt>
                <c:pt idx="403">
                  <c:v>6.3301799999999995</c:v>
                </c:pt>
                <c:pt idx="404">
                  <c:v>6.3509199999999995</c:v>
                </c:pt>
                <c:pt idx="405">
                  <c:v>6.3716599999999994</c:v>
                </c:pt>
                <c:pt idx="406">
                  <c:v>6.3923999999999994</c:v>
                </c:pt>
                <c:pt idx="407">
                  <c:v>6.4131399999999994</c:v>
                </c:pt>
                <c:pt idx="408">
                  <c:v>6.4338799999999994</c:v>
                </c:pt>
                <c:pt idx="409">
                  <c:v>6.4546199999999994</c:v>
                </c:pt>
                <c:pt idx="410">
                  <c:v>6.4753599999999993</c:v>
                </c:pt>
                <c:pt idx="411">
                  <c:v>6.4960999999999993</c:v>
                </c:pt>
                <c:pt idx="412">
                  <c:v>6.5168399999999993</c:v>
                </c:pt>
                <c:pt idx="413">
                  <c:v>6.5375800000000011</c:v>
                </c:pt>
                <c:pt idx="414">
                  <c:v>6.558320000000001</c:v>
                </c:pt>
                <c:pt idx="415">
                  <c:v>6.579060000000001</c:v>
                </c:pt>
                <c:pt idx="416">
                  <c:v>6.599800000000001</c:v>
                </c:pt>
                <c:pt idx="417">
                  <c:v>6.620540000000001</c:v>
                </c:pt>
                <c:pt idx="418">
                  <c:v>6.641280000000001</c:v>
                </c:pt>
                <c:pt idx="419">
                  <c:v>6.6620200000000009</c:v>
                </c:pt>
                <c:pt idx="420">
                  <c:v>6.6827600000000009</c:v>
                </c:pt>
                <c:pt idx="421">
                  <c:v>6.7035000000000009</c:v>
                </c:pt>
                <c:pt idx="422">
                  <c:v>6.7242400000000009</c:v>
                </c:pt>
                <c:pt idx="423">
                  <c:v>6.7449800000000009</c:v>
                </c:pt>
                <c:pt idx="424">
                  <c:v>6.7657200000000008</c:v>
                </c:pt>
                <c:pt idx="425">
                  <c:v>6.7864600000000008</c:v>
                </c:pt>
                <c:pt idx="426">
                  <c:v>6.8072000000000008</c:v>
                </c:pt>
                <c:pt idx="427">
                  <c:v>6.8279400000000008</c:v>
                </c:pt>
                <c:pt idx="428">
                  <c:v>6.8486800000000008</c:v>
                </c:pt>
                <c:pt idx="429">
                  <c:v>6.8694200000000007</c:v>
                </c:pt>
                <c:pt idx="430">
                  <c:v>6.8901600000000007</c:v>
                </c:pt>
                <c:pt idx="431">
                  <c:v>6.9109000000000007</c:v>
                </c:pt>
                <c:pt idx="432">
                  <c:v>6.9316400000000007</c:v>
                </c:pt>
                <c:pt idx="433">
                  <c:v>6.9523800000000007</c:v>
                </c:pt>
                <c:pt idx="434">
                  <c:v>6.9731200000000007</c:v>
                </c:pt>
                <c:pt idx="435">
                  <c:v>6.9938600000000006</c:v>
                </c:pt>
                <c:pt idx="436">
                  <c:v>7.0146000000000006</c:v>
                </c:pt>
                <c:pt idx="437">
                  <c:v>7.0353400000000006</c:v>
                </c:pt>
                <c:pt idx="438">
                  <c:v>7.0560800000000006</c:v>
                </c:pt>
                <c:pt idx="439">
                  <c:v>7.0768200000000006</c:v>
                </c:pt>
                <c:pt idx="440">
                  <c:v>7.0975600000000005</c:v>
                </c:pt>
                <c:pt idx="441">
                  <c:v>7.1183000000000005</c:v>
                </c:pt>
                <c:pt idx="442">
                  <c:v>7.1390400000000005</c:v>
                </c:pt>
                <c:pt idx="443">
                  <c:v>7.1597800000000005</c:v>
                </c:pt>
                <c:pt idx="444">
                  <c:v>7.1805200000000005</c:v>
                </c:pt>
                <c:pt idx="445">
                  <c:v>7.2012600000000004</c:v>
                </c:pt>
                <c:pt idx="446">
                  <c:v>7.2220000000000004</c:v>
                </c:pt>
                <c:pt idx="447">
                  <c:v>7.2427400000000004</c:v>
                </c:pt>
                <c:pt idx="448">
                  <c:v>7.2634800000000004</c:v>
                </c:pt>
                <c:pt idx="449">
                  <c:v>7.2842200000000004</c:v>
                </c:pt>
                <c:pt idx="450">
                  <c:v>7.3049600000000003</c:v>
                </c:pt>
                <c:pt idx="451">
                  <c:v>7.3257000000000003</c:v>
                </c:pt>
                <c:pt idx="452">
                  <c:v>7.3464400000000003</c:v>
                </c:pt>
                <c:pt idx="453">
                  <c:v>7.3671800000000003</c:v>
                </c:pt>
                <c:pt idx="454">
                  <c:v>7.3879200000000003</c:v>
                </c:pt>
                <c:pt idx="455">
                  <c:v>7.4086600000000002</c:v>
                </c:pt>
                <c:pt idx="456">
                  <c:v>7.4294000000000002</c:v>
                </c:pt>
                <c:pt idx="457">
                  <c:v>7.4501400000000002</c:v>
                </c:pt>
                <c:pt idx="458">
                  <c:v>7.4708800000000002</c:v>
                </c:pt>
                <c:pt idx="459">
                  <c:v>7.4916200000000002</c:v>
                </c:pt>
                <c:pt idx="460">
                  <c:v>7.5123600000000001</c:v>
                </c:pt>
                <c:pt idx="461">
                  <c:v>7.5331000000000001</c:v>
                </c:pt>
                <c:pt idx="462">
                  <c:v>7.5538400000000001</c:v>
                </c:pt>
                <c:pt idx="463">
                  <c:v>7.5745800000000001</c:v>
                </c:pt>
                <c:pt idx="464">
                  <c:v>7.5953200000000001</c:v>
                </c:pt>
                <c:pt idx="465">
                  <c:v>7.6160600000000001</c:v>
                </c:pt>
                <c:pt idx="466">
                  <c:v>7.6368</c:v>
                </c:pt>
                <c:pt idx="467">
                  <c:v>7.65754</c:v>
                </c:pt>
                <c:pt idx="468">
                  <c:v>7.67828</c:v>
                </c:pt>
                <c:pt idx="469">
                  <c:v>7.69902</c:v>
                </c:pt>
                <c:pt idx="470">
                  <c:v>7.71976</c:v>
                </c:pt>
                <c:pt idx="471">
                  <c:v>7.7404999999999999</c:v>
                </c:pt>
                <c:pt idx="472">
                  <c:v>7.7612399999999999</c:v>
                </c:pt>
                <c:pt idx="473">
                  <c:v>7.7819799999999999</c:v>
                </c:pt>
                <c:pt idx="474">
                  <c:v>7.8027199999999999</c:v>
                </c:pt>
                <c:pt idx="475">
                  <c:v>7.8234599999999999</c:v>
                </c:pt>
                <c:pt idx="476">
                  <c:v>7.8441999999999998</c:v>
                </c:pt>
                <c:pt idx="477">
                  <c:v>7.8649399999999998</c:v>
                </c:pt>
                <c:pt idx="478">
                  <c:v>7.8856799999999998</c:v>
                </c:pt>
                <c:pt idx="479">
                  <c:v>7.9064199999999998</c:v>
                </c:pt>
                <c:pt idx="480">
                  <c:v>7.9271599999999998</c:v>
                </c:pt>
                <c:pt idx="481">
                  <c:v>7.9478999999999997</c:v>
                </c:pt>
                <c:pt idx="482">
                  <c:v>7.9686399999999997</c:v>
                </c:pt>
                <c:pt idx="483">
                  <c:v>7.9893799999999997</c:v>
                </c:pt>
                <c:pt idx="484">
                  <c:v>8.0101200000000006</c:v>
                </c:pt>
                <c:pt idx="485">
                  <c:v>8.0308600000000006</c:v>
                </c:pt>
                <c:pt idx="486">
                  <c:v>8.0516000000000005</c:v>
                </c:pt>
                <c:pt idx="487">
                  <c:v>8.0723400000000005</c:v>
                </c:pt>
                <c:pt idx="488">
                  <c:v>8.0930800000000005</c:v>
                </c:pt>
                <c:pt idx="489">
                  <c:v>8.1138200000000005</c:v>
                </c:pt>
                <c:pt idx="490">
                  <c:v>8.1345600000000005</c:v>
                </c:pt>
                <c:pt idx="491">
                  <c:v>8.1553000000000004</c:v>
                </c:pt>
                <c:pt idx="492">
                  <c:v>8.1760400000000004</c:v>
                </c:pt>
                <c:pt idx="493">
                  <c:v>8.1967800000000004</c:v>
                </c:pt>
                <c:pt idx="494">
                  <c:v>8.2175200000000004</c:v>
                </c:pt>
                <c:pt idx="495">
                  <c:v>8.2382600000000004</c:v>
                </c:pt>
                <c:pt idx="496">
                  <c:v>8.2590000000000003</c:v>
                </c:pt>
                <c:pt idx="497">
                  <c:v>8.2797400000000003</c:v>
                </c:pt>
                <c:pt idx="498">
                  <c:v>8.3004800000000003</c:v>
                </c:pt>
                <c:pt idx="499">
                  <c:v>8.3212200000000003</c:v>
                </c:pt>
                <c:pt idx="500">
                  <c:v>8.3419600000000003</c:v>
                </c:pt>
                <c:pt idx="501">
                  <c:v>8.3627000000000002</c:v>
                </c:pt>
                <c:pt idx="502">
                  <c:v>8.3834400000000002</c:v>
                </c:pt>
                <c:pt idx="503">
                  <c:v>8.4041800000000002</c:v>
                </c:pt>
                <c:pt idx="504">
                  <c:v>8.4249200000000002</c:v>
                </c:pt>
                <c:pt idx="505">
                  <c:v>8.4456600000000002</c:v>
                </c:pt>
                <c:pt idx="506">
                  <c:v>8.4664000000000001</c:v>
                </c:pt>
                <c:pt idx="507">
                  <c:v>8.4871400000000001</c:v>
                </c:pt>
                <c:pt idx="508">
                  <c:v>8.5078800000000001</c:v>
                </c:pt>
                <c:pt idx="509">
                  <c:v>8.5286200000000001</c:v>
                </c:pt>
                <c:pt idx="510">
                  <c:v>8.5493600000000001</c:v>
                </c:pt>
                <c:pt idx="511">
                  <c:v>8.5701000000000001</c:v>
                </c:pt>
                <c:pt idx="512">
                  <c:v>8.59084</c:v>
                </c:pt>
                <c:pt idx="513">
                  <c:v>8.61158</c:v>
                </c:pt>
                <c:pt idx="514">
                  <c:v>8.63232</c:v>
                </c:pt>
                <c:pt idx="515">
                  <c:v>8.65306</c:v>
                </c:pt>
                <c:pt idx="516">
                  <c:v>8.6738</c:v>
                </c:pt>
                <c:pt idx="517">
                  <c:v>8.6945399999999999</c:v>
                </c:pt>
                <c:pt idx="518">
                  <c:v>8.7152799999999999</c:v>
                </c:pt>
                <c:pt idx="519">
                  <c:v>8.7360199999999999</c:v>
                </c:pt>
                <c:pt idx="520">
                  <c:v>8.7567599999999999</c:v>
                </c:pt>
                <c:pt idx="521">
                  <c:v>8.7774999999999999</c:v>
                </c:pt>
                <c:pt idx="522">
                  <c:v>8.7982399999999998</c:v>
                </c:pt>
                <c:pt idx="523">
                  <c:v>8.8189799999999998</c:v>
                </c:pt>
                <c:pt idx="524">
                  <c:v>8.8397199999999998</c:v>
                </c:pt>
                <c:pt idx="525">
                  <c:v>8.8604599999999998</c:v>
                </c:pt>
                <c:pt idx="526">
                  <c:v>8.8811999999999998</c:v>
                </c:pt>
                <c:pt idx="527">
                  <c:v>8.9019399999999997</c:v>
                </c:pt>
                <c:pt idx="528">
                  <c:v>8.9226799999999997</c:v>
                </c:pt>
                <c:pt idx="529">
                  <c:v>8.9434199999999997</c:v>
                </c:pt>
                <c:pt idx="530">
                  <c:v>-2.0487799999999998</c:v>
                </c:pt>
              </c:numCache>
            </c:numRef>
          </c:xVal>
          <c:yVal>
            <c:numRef>
              <c:f>Sheet1!$D$2:$D$5000</c:f>
              <c:numCache>
                <c:formatCode>General</c:formatCode>
                <c:ptCount val="4999"/>
                <c:pt idx="0">
                  <c:v>0.39611460385438979</c:v>
                </c:pt>
                <c:pt idx="1">
                  <c:v>0.44563284796573877</c:v>
                </c:pt>
                <c:pt idx="2">
                  <c:v>0.35818109207708781</c:v>
                </c:pt>
                <c:pt idx="3">
                  <c:v>0.4581693361884368</c:v>
                </c:pt>
                <c:pt idx="4">
                  <c:v>0.4355975802997859</c:v>
                </c:pt>
                <c:pt idx="5">
                  <c:v>0.35535582441113489</c:v>
                </c:pt>
                <c:pt idx="6">
                  <c:v>0.39767406852248388</c:v>
                </c:pt>
                <c:pt idx="7">
                  <c:v>0.18764231263383296</c:v>
                </c:pt>
                <c:pt idx="8">
                  <c:v>0.33811055674518209</c:v>
                </c:pt>
                <c:pt idx="9">
                  <c:v>0.27227880085653111</c:v>
                </c:pt>
                <c:pt idx="10">
                  <c:v>0.1055070449678801</c:v>
                </c:pt>
                <c:pt idx="11">
                  <c:v>-5.4054710920770854E-2</c:v>
                </c:pt>
                <c:pt idx="12">
                  <c:v>-1.8946466809421858E-2</c:v>
                </c:pt>
                <c:pt idx="13">
                  <c:v>-8.4768222698072826E-2</c:v>
                </c:pt>
                <c:pt idx="14">
                  <c:v>-0.12896997858672377</c:v>
                </c:pt>
                <c:pt idx="15">
                  <c:v>-0.11549173447537472</c:v>
                </c:pt>
                <c:pt idx="16">
                  <c:v>-0.18132349036402567</c:v>
                </c:pt>
                <c:pt idx="17">
                  <c:v>-0.23273524625267666</c:v>
                </c:pt>
                <c:pt idx="18">
                  <c:v>-0.21925700214132762</c:v>
                </c:pt>
                <c:pt idx="19">
                  <c:v>-0.24903875802997857</c:v>
                </c:pt>
                <c:pt idx="20">
                  <c:v>-9.857051391862956E-2</c:v>
                </c:pt>
                <c:pt idx="21">
                  <c:v>-9.9512269807280507E-2</c:v>
                </c:pt>
                <c:pt idx="22">
                  <c:v>-5.7204025695931471E-2</c:v>
                </c:pt>
                <c:pt idx="23">
                  <c:v>1.3954218415417552E-2</c:v>
                </c:pt>
                <c:pt idx="24">
                  <c:v>-7.3507537473233409E-2</c:v>
                </c:pt>
                <c:pt idx="25">
                  <c:v>0.14906070663811566</c:v>
                </c:pt>
                <c:pt idx="26">
                  <c:v>0.14090895074946469</c:v>
                </c:pt>
                <c:pt idx="27">
                  <c:v>0.34905719486081366</c:v>
                </c:pt>
                <c:pt idx="28">
                  <c:v>0.24717543897216276</c:v>
                </c:pt>
                <c:pt idx="29">
                  <c:v>0.31833368308351184</c:v>
                </c:pt>
                <c:pt idx="30">
                  <c:v>0.1948219271948608</c:v>
                </c:pt>
                <c:pt idx="31">
                  <c:v>0.42459017130620991</c:v>
                </c:pt>
                <c:pt idx="32">
                  <c:v>0.30108841541755893</c:v>
                </c:pt>
                <c:pt idx="33">
                  <c:v>0.34340665952890792</c:v>
                </c:pt>
                <c:pt idx="34">
                  <c:v>0.349674903640257</c:v>
                </c:pt>
                <c:pt idx="35">
                  <c:v>0.31268314775160599</c:v>
                </c:pt>
                <c:pt idx="36">
                  <c:v>0.29732139186295503</c:v>
                </c:pt>
                <c:pt idx="37">
                  <c:v>0.18822963597430403</c:v>
                </c:pt>
                <c:pt idx="38">
                  <c:v>0.1296078800856531</c:v>
                </c:pt>
                <c:pt idx="39">
                  <c:v>0.25123612419700214</c:v>
                </c:pt>
                <c:pt idx="40">
                  <c:v>0.22866436830835124</c:v>
                </c:pt>
                <c:pt idx="41">
                  <c:v>2.5842612419700206E-2</c:v>
                </c:pt>
                <c:pt idx="42">
                  <c:v>2.4900856531049231E-2</c:v>
                </c:pt>
                <c:pt idx="43">
                  <c:v>-0.17070089935760172</c:v>
                </c:pt>
                <c:pt idx="44">
                  <c:v>-5.6292655246252682E-2</c:v>
                </c:pt>
                <c:pt idx="45">
                  <c:v>-0.13653441113490364</c:v>
                </c:pt>
                <c:pt idx="46">
                  <c:v>-0.1518961670235546</c:v>
                </c:pt>
                <c:pt idx="47">
                  <c:v>-0.13841792291220556</c:v>
                </c:pt>
                <c:pt idx="48">
                  <c:v>-9.6109678800856524E-2</c:v>
                </c:pt>
                <c:pt idx="49">
                  <c:v>-0.2917114346895075</c:v>
                </c:pt>
                <c:pt idx="50">
                  <c:v>-0.26381319057815844</c:v>
                </c:pt>
                <c:pt idx="51">
                  <c:v>-0.2863849464668094</c:v>
                </c:pt>
                <c:pt idx="52">
                  <c:v>-8.5456702355460379E-2</c:v>
                </c:pt>
                <c:pt idx="53">
                  <c:v>-0.12243845824411137</c:v>
                </c:pt>
                <c:pt idx="54">
                  <c:v>-0.1450102141327623</c:v>
                </c:pt>
                <c:pt idx="55">
                  <c:v>-0.23968197002141328</c:v>
                </c:pt>
                <c:pt idx="56">
                  <c:v>1.8926274089935802E-2</c:v>
                </c:pt>
                <c:pt idx="57">
                  <c:v>0.11171451820128481</c:v>
                </c:pt>
                <c:pt idx="58">
                  <c:v>0.29823276231263385</c:v>
                </c:pt>
                <c:pt idx="59">
                  <c:v>0.14588100642398283</c:v>
                </c:pt>
                <c:pt idx="60">
                  <c:v>0.32518925053533199</c:v>
                </c:pt>
                <c:pt idx="61">
                  <c:v>0.273777494646681</c:v>
                </c:pt>
                <c:pt idx="62">
                  <c:v>0.30167573875803</c:v>
                </c:pt>
                <c:pt idx="63">
                  <c:v>0.23584398286937902</c:v>
                </c:pt>
                <c:pt idx="64">
                  <c:v>0.30700222698072799</c:v>
                </c:pt>
                <c:pt idx="65">
                  <c:v>0.37094047109207706</c:v>
                </c:pt>
                <c:pt idx="66">
                  <c:v>0.31953871520342614</c:v>
                </c:pt>
                <c:pt idx="67">
                  <c:v>0.29696695931477524</c:v>
                </c:pt>
                <c:pt idx="68">
                  <c:v>0.21671520342612427</c:v>
                </c:pt>
                <c:pt idx="69">
                  <c:v>0.20135344753747331</c:v>
                </c:pt>
                <c:pt idx="70">
                  <c:v>0.13552169164882222</c:v>
                </c:pt>
                <c:pt idx="71">
                  <c:v>1.2009935760171342E-2</c:v>
                </c:pt>
                <c:pt idx="72">
                  <c:v>5.4328179871520332E-2</c:v>
                </c:pt>
                <c:pt idx="73">
                  <c:v>-4.2935760171306514E-3</c:v>
                </c:pt>
                <c:pt idx="74">
                  <c:v>-5.5705331905781585E-2</c:v>
                </c:pt>
                <c:pt idx="75">
                  <c:v>-0.19362708779443255</c:v>
                </c:pt>
                <c:pt idx="76">
                  <c:v>-6.4798843683083474E-2</c:v>
                </c:pt>
                <c:pt idx="77">
                  <c:v>-0.16667059957173447</c:v>
                </c:pt>
                <c:pt idx="78">
                  <c:v>-0.18924235546038543</c:v>
                </c:pt>
                <c:pt idx="79">
                  <c:v>-0.24786411134903641</c:v>
                </c:pt>
                <c:pt idx="80">
                  <c:v>-0.22717586723768735</c:v>
                </c:pt>
                <c:pt idx="81">
                  <c:v>-0.19206762312633835</c:v>
                </c:pt>
                <c:pt idx="82">
                  <c:v>-6.3239379014989272E-2</c:v>
                </c:pt>
                <c:pt idx="83">
                  <c:v>-7.1391134903640241E-2</c:v>
                </c:pt>
                <c:pt idx="84">
                  <c:v>-8.6752890792291232E-2</c:v>
                </c:pt>
                <c:pt idx="85">
                  <c:v>-0.14536464668094218</c:v>
                </c:pt>
                <c:pt idx="86">
                  <c:v>-8.1426402569593159E-2</c:v>
                </c:pt>
                <c:pt idx="87">
                  <c:v>4.1518415417559074E-3</c:v>
                </c:pt>
                <c:pt idx="88">
                  <c:v>1.7630085653104921E-2</c:v>
                </c:pt>
                <c:pt idx="89">
                  <c:v>0.19693832976445397</c:v>
                </c:pt>
                <c:pt idx="90">
                  <c:v>0.29693657387580308</c:v>
                </c:pt>
                <c:pt idx="91">
                  <c:v>0.18063481798715209</c:v>
                </c:pt>
                <c:pt idx="92">
                  <c:v>0.31668306209850106</c:v>
                </c:pt>
                <c:pt idx="93">
                  <c:v>0.30132130620985009</c:v>
                </c:pt>
                <c:pt idx="94">
                  <c:v>0.17780955032119916</c:v>
                </c:pt>
                <c:pt idx="95">
                  <c:v>0.31385779443254813</c:v>
                </c:pt>
                <c:pt idx="96">
                  <c:v>0.28407603854389718</c:v>
                </c:pt>
                <c:pt idx="97">
                  <c:v>0.26150428265524628</c:v>
                </c:pt>
                <c:pt idx="98">
                  <c:v>0.35428252676659522</c:v>
                </c:pt>
                <c:pt idx="99">
                  <c:v>0.25962077087794433</c:v>
                </c:pt>
                <c:pt idx="100">
                  <c:v>0.25146901498929342</c:v>
                </c:pt>
                <c:pt idx="101">
                  <c:v>0.1640072591006424</c:v>
                </c:pt>
                <c:pt idx="102">
                  <c:v>4.0495503211991413E-2</c:v>
                </c:pt>
                <c:pt idx="103">
                  <c:v>-0.17673625267665954</c:v>
                </c:pt>
                <c:pt idx="104">
                  <c:v>-0.13442800856531048</c:v>
                </c:pt>
                <c:pt idx="105">
                  <c:v>-0.17861976445396144</c:v>
                </c:pt>
                <c:pt idx="106">
                  <c:v>-8.5841520342612387E-2</c:v>
                </c:pt>
                <c:pt idx="107">
                  <c:v>-0.16608327623126337</c:v>
                </c:pt>
                <c:pt idx="108">
                  <c:v>-0.26075503211991435</c:v>
                </c:pt>
                <c:pt idx="109">
                  <c:v>-0.21122678800856531</c:v>
                </c:pt>
                <c:pt idx="110">
                  <c:v>-0.21216854389721629</c:v>
                </c:pt>
                <c:pt idx="111">
                  <c:v>-0.29242029978586725</c:v>
                </c:pt>
                <c:pt idx="112">
                  <c:v>-0.32220205567451821</c:v>
                </c:pt>
                <c:pt idx="113">
                  <c:v>-0.12127381156316919</c:v>
                </c:pt>
                <c:pt idx="114">
                  <c:v>-0.12221556745182013</c:v>
                </c:pt>
                <c:pt idx="115">
                  <c:v>-7.9897323340471088E-2</c:v>
                </c:pt>
                <c:pt idx="116">
                  <c:v>-0.20339907922912204</c:v>
                </c:pt>
                <c:pt idx="117">
                  <c:v>-0.16109083511777303</c:v>
                </c:pt>
                <c:pt idx="118">
                  <c:v>3.7974089935760014E-3</c:v>
                </c:pt>
                <c:pt idx="119">
                  <c:v>5.3325653104925097E-2</c:v>
                </c:pt>
                <c:pt idx="120">
                  <c:v>0.15332389721627415</c:v>
                </c:pt>
                <c:pt idx="121">
                  <c:v>9.4702141327623113E-2</c:v>
                </c:pt>
                <c:pt idx="122">
                  <c:v>4.3290385438972179E-2</c:v>
                </c:pt>
                <c:pt idx="123">
                  <c:v>-2.2541370449678799E-2</c:v>
                </c:pt>
                <c:pt idx="124">
                  <c:v>0.17839687366167023</c:v>
                </c:pt>
                <c:pt idx="125">
                  <c:v>0.18466511777301919</c:v>
                </c:pt>
                <c:pt idx="126">
                  <c:v>0.28466336188436836</c:v>
                </c:pt>
                <c:pt idx="127">
                  <c:v>0.29092160599571737</c:v>
                </c:pt>
                <c:pt idx="128">
                  <c:v>0.18183985010706638</c:v>
                </c:pt>
                <c:pt idx="129">
                  <c:v>0.13763809421841544</c:v>
                </c:pt>
                <c:pt idx="130">
                  <c:v>0.22321633832976451</c:v>
                </c:pt>
                <c:pt idx="131">
                  <c:v>0.20064458244111349</c:v>
                </c:pt>
                <c:pt idx="132">
                  <c:v>0.14202282655246257</c:v>
                </c:pt>
                <c:pt idx="133">
                  <c:v>-3.1189293361884585E-3</c:v>
                </c:pt>
                <c:pt idx="134">
                  <c:v>-5.4530685224839365E-2</c:v>
                </c:pt>
                <c:pt idx="135">
                  <c:v>-0.12036244111349034</c:v>
                </c:pt>
                <c:pt idx="136">
                  <c:v>-0.1068841970021413</c:v>
                </c:pt>
                <c:pt idx="137">
                  <c:v>-0.10061595289079228</c:v>
                </c:pt>
                <c:pt idx="138">
                  <c:v>-0.15202770877944327</c:v>
                </c:pt>
                <c:pt idx="139">
                  <c:v>-0.29715946466809418</c:v>
                </c:pt>
                <c:pt idx="140">
                  <c:v>-0.26926122055674517</c:v>
                </c:pt>
                <c:pt idx="141">
                  <c:v>-0.37114297644539612</c:v>
                </c:pt>
                <c:pt idx="142">
                  <c:v>-0.42976473233404711</c:v>
                </c:pt>
                <c:pt idx="143">
                  <c:v>-0.30813648822269807</c:v>
                </c:pt>
                <c:pt idx="144">
                  <c:v>-0.22976824411134902</c:v>
                </c:pt>
                <c:pt idx="145">
                  <c:v>0</c:v>
                </c:pt>
                <c:pt idx="146">
                  <c:v>-9.4671755888650955E-2</c:v>
                </c:pt>
                <c:pt idx="147">
                  <c:v>-7.0902876289663269E-2</c:v>
                </c:pt>
                <c:pt idx="148">
                  <c:v>12.613356003309324</c:v>
                </c:pt>
                <c:pt idx="149">
                  <c:v>53.978384882908308</c:v>
                </c:pt>
                <c:pt idx="150">
                  <c:v>50.901913762507306</c:v>
                </c:pt>
                <c:pt idx="151">
                  <c:v>46.729552642106285</c:v>
                </c:pt>
                <c:pt idx="152">
                  <c:v>43.415161521705279</c:v>
                </c:pt>
                <c:pt idx="153">
                  <c:v>38.543450401304263</c:v>
                </c:pt>
                <c:pt idx="154">
                  <c:v>34.947869280903255</c:v>
                </c:pt>
                <c:pt idx="155">
                  <c:v>32.931258160502239</c:v>
                </c:pt>
                <c:pt idx="156">
                  <c:v>31.873547040101222</c:v>
                </c:pt>
                <c:pt idx="157">
                  <c:v>32.120815919700213</c:v>
                </c:pt>
                <c:pt idx="158">
                  <c:v>31.639894799299203</c:v>
                </c:pt>
                <c:pt idx="159">
                  <c:v>30.29379367889819</c:v>
                </c:pt>
                <c:pt idx="160">
                  <c:v>29.163992558497178</c:v>
                </c:pt>
                <c:pt idx="161">
                  <c:v>29.670821438096166</c:v>
                </c:pt>
                <c:pt idx="162">
                  <c:v>29.514340317695154</c:v>
                </c:pt>
                <c:pt idx="163">
                  <c:v>26.776739197294141</c:v>
                </c:pt>
                <c:pt idx="164">
                  <c:v>24.125648076893128</c:v>
                </c:pt>
                <c:pt idx="165">
                  <c:v>20.73916695649212</c:v>
                </c:pt>
                <c:pt idx="166">
                  <c:v>17.121955836091104</c:v>
                </c:pt>
                <c:pt idx="167">
                  <c:v>14.62949471569009</c:v>
                </c:pt>
                <c:pt idx="168">
                  <c:v>12.64892359528908</c:v>
                </c:pt>
                <c:pt idx="169">
                  <c:v>10.105982474888066</c:v>
                </c:pt>
                <c:pt idx="170">
                  <c:v>8.1758813544870534</c:v>
                </c:pt>
                <c:pt idx="171">
                  <c:v>6.7721002340860421</c:v>
                </c:pt>
                <c:pt idx="172">
                  <c:v>6.240709113685031</c:v>
                </c:pt>
                <c:pt idx="173">
                  <c:v>6.1347079932840183</c:v>
                </c:pt>
                <c:pt idx="174">
                  <c:v>6.5694368728830064</c:v>
                </c:pt>
                <c:pt idx="175">
                  <c:v>7.5160657524819934</c:v>
                </c:pt>
                <c:pt idx="176">
                  <c:v>8.4338546320809833</c:v>
                </c:pt>
                <c:pt idx="177">
                  <c:v>8.8541635116799675</c:v>
                </c:pt>
                <c:pt idx="178">
                  <c:v>10.125232391278956</c:v>
                </c:pt>
                <c:pt idx="179">
                  <c:v>12.102871270877944</c:v>
                </c:pt>
                <c:pt idx="180">
                  <c:v>12.40782015047693</c:v>
                </c:pt>
                <c:pt idx="181">
                  <c:v>11.357319030075921</c:v>
                </c:pt>
                <c:pt idx="182">
                  <c:v>10.148207909674909</c:v>
                </c:pt>
                <c:pt idx="183">
                  <c:v>9.6384467892738961</c:v>
                </c:pt>
                <c:pt idx="184">
                  <c:v>8.7537756688728834</c:v>
                </c:pt>
                <c:pt idx="185">
                  <c:v>7.7104845484718707</c:v>
                </c:pt>
                <c:pt idx="186">
                  <c:v>14.05008342807086</c:v>
                </c:pt>
                <c:pt idx="187">
                  <c:v>16.417052307669845</c:v>
                </c:pt>
                <c:pt idx="188">
                  <c:v>14.176921187268835</c:v>
                </c:pt>
                <c:pt idx="189">
                  <c:v>10.429940066867822</c:v>
                </c:pt>
                <c:pt idx="190">
                  <c:v>6.9353089464668098</c:v>
                </c:pt>
                <c:pt idx="191">
                  <c:v>4.9979978260657969</c:v>
                </c:pt>
                <c:pt idx="192">
                  <c:v>3.6879467056647854</c:v>
                </c:pt>
                <c:pt idx="193">
                  <c:v>3.0411955852637726</c:v>
                </c:pt>
                <c:pt idx="194">
                  <c:v>2.7477344648627606</c:v>
                </c:pt>
                <c:pt idx="195">
                  <c:v>2.6128833444617481</c:v>
                </c:pt>
                <c:pt idx="196">
                  <c:v>2.2401122240607356</c:v>
                </c:pt>
                <c:pt idx="197">
                  <c:v>1.8673411036597236</c:v>
                </c:pt>
                <c:pt idx="198">
                  <c:v>1.5522399832587115</c:v>
                </c:pt>
                <c:pt idx="199">
                  <c:v>1.590428862857699</c:v>
                </c:pt>
                <c:pt idx="200">
                  <c:v>1.3113877424566867</c:v>
                </c:pt>
                <c:pt idx="201">
                  <c:v>1.3207366220556747</c:v>
                </c:pt>
                <c:pt idx="202">
                  <c:v>1.0921555016546622</c:v>
                </c:pt>
                <c:pt idx="203">
                  <c:v>1.02219438125365</c:v>
                </c:pt>
                <c:pt idx="204">
                  <c:v>1.0459632608526377</c:v>
                </c:pt>
                <c:pt idx="205">
                  <c:v>2.0646921404516254</c:v>
                </c:pt>
                <c:pt idx="206">
                  <c:v>4.0423310200506126</c:v>
                </c:pt>
                <c:pt idx="207">
                  <c:v>5.7387798996496011</c:v>
                </c:pt>
                <c:pt idx="208">
                  <c:v>6.5123787792485892</c:v>
                </c:pt>
                <c:pt idx="209">
                  <c:v>6.2837976588475764</c:v>
                </c:pt>
                <c:pt idx="210">
                  <c:v>6.0696365384465647</c:v>
                </c:pt>
                <c:pt idx="211">
                  <c:v>4.420725418045552</c:v>
                </c:pt>
                <c:pt idx="212">
                  <c:v>3.1899842976445392</c:v>
                </c:pt>
                <c:pt idx="213">
                  <c:v>2.8460431772435273</c:v>
                </c:pt>
                <c:pt idx="214">
                  <c:v>3.4393920568425154</c:v>
                </c:pt>
                <c:pt idx="215">
                  <c:v>4.9339709364415025</c:v>
                </c:pt>
                <c:pt idx="216">
                  <c:v>5.2389198160404904</c:v>
                </c:pt>
                <c:pt idx="217">
                  <c:v>5.0752286956394776</c:v>
                </c:pt>
                <c:pt idx="218">
                  <c:v>5.3801875752384669</c:v>
                </c:pt>
                <c:pt idx="219">
                  <c:v>6.1393564548374542</c:v>
                </c:pt>
                <c:pt idx="220">
                  <c:v>7.0643553344364411</c:v>
                </c:pt>
                <c:pt idx="221">
                  <c:v>6.9655542140354294</c:v>
                </c:pt>
                <c:pt idx="222">
                  <c:v>5.2950130936344166</c:v>
                </c:pt>
                <c:pt idx="223">
                  <c:v>4.5329119732334044</c:v>
                </c:pt>
                <c:pt idx="224">
                  <c:v>4.2106008528323926</c:v>
                </c:pt>
                <c:pt idx="225">
                  <c:v>3.7873597324313799</c:v>
                </c:pt>
                <c:pt idx="226">
                  <c:v>3.6236686120303681</c:v>
                </c:pt>
                <c:pt idx="227">
                  <c:v>3.5825574916293554</c:v>
                </c:pt>
                <c:pt idx="228">
                  <c:v>4.0100763712283429</c:v>
                </c:pt>
                <c:pt idx="229">
                  <c:v>4.8773952508273313</c:v>
                </c:pt>
                <c:pt idx="230">
                  <c:v>5.2904941304263193</c:v>
                </c:pt>
                <c:pt idx="231">
                  <c:v>5.6098630100253075</c:v>
                </c:pt>
                <c:pt idx="232">
                  <c:v>5.0352118896242946</c:v>
                </c:pt>
                <c:pt idx="233">
                  <c:v>4.2442707692232817</c:v>
                </c:pt>
                <c:pt idx="234">
                  <c:v>4.32571964882227</c:v>
                </c:pt>
                <c:pt idx="235">
                  <c:v>5.0199985284212572</c:v>
                </c:pt>
                <c:pt idx="236">
                  <c:v>4.8923674080202462</c:v>
                </c:pt>
                <c:pt idx="237">
                  <c:v>4.851246287619233</c:v>
                </c:pt>
                <c:pt idx="238">
                  <c:v>4.25496516721822</c:v>
                </c:pt>
                <c:pt idx="239">
                  <c:v>4.2859440468172085</c:v>
                </c:pt>
                <c:pt idx="240">
                  <c:v>4.5981029264161961</c:v>
                </c:pt>
                <c:pt idx="241">
                  <c:v>3.8215818060151845</c:v>
                </c:pt>
                <c:pt idx="242">
                  <c:v>3.6434706856141723</c:v>
                </c:pt>
                <c:pt idx="243">
                  <c:v>3.3283795652131589</c:v>
                </c:pt>
                <c:pt idx="244">
                  <c:v>2.7248884448121471</c:v>
                </c:pt>
                <c:pt idx="245">
                  <c:v>2.6837673244111349</c:v>
                </c:pt>
                <c:pt idx="246">
                  <c:v>2.6859062040101227</c:v>
                </c:pt>
                <c:pt idx="247">
                  <c:v>2.6303650836091106</c:v>
                </c:pt>
                <c:pt idx="248">
                  <c:v>3.0506739632080979</c:v>
                </c:pt>
                <c:pt idx="249">
                  <c:v>3.2114328428070862</c:v>
                </c:pt>
                <c:pt idx="250">
                  <c:v>3.3577717224060732</c:v>
                </c:pt>
                <c:pt idx="251">
                  <c:v>3.5113106020050613</c:v>
                </c:pt>
                <c:pt idx="252">
                  <c:v>3.4774094816040493</c:v>
                </c:pt>
                <c:pt idx="253">
                  <c:v>3.8472483612030368</c:v>
                </c:pt>
                <c:pt idx="254">
                  <c:v>4.5271072408020254</c:v>
                </c:pt>
                <c:pt idx="255">
                  <c:v>5.0411461204010122</c:v>
                </c:pt>
                <c:pt idx="256">
                  <c:v>5.3893549999999992</c:v>
                </c:pt>
                <c:pt idx="257">
                  <c:v>4.9012238795989873</c:v>
                </c:pt>
                <c:pt idx="258">
                  <c:v>3.958872759197976</c:v>
                </c:pt>
                <c:pt idx="259">
                  <c:v>3.5788916387969643</c:v>
                </c:pt>
                <c:pt idx="260">
                  <c:v>3.3070605183959509</c:v>
                </c:pt>
                <c:pt idx="261">
                  <c:v>3.3164093979949385</c:v>
                </c:pt>
                <c:pt idx="262">
                  <c:v>3.5420482775939273</c:v>
                </c:pt>
                <c:pt idx="263">
                  <c:v>3.9263071571929133</c:v>
                </c:pt>
                <c:pt idx="264">
                  <c:v>3.7698360367919017</c:v>
                </c:pt>
                <c:pt idx="265">
                  <c:v>3.97384491639089</c:v>
                </c:pt>
                <c:pt idx="266">
                  <c:v>4.4013637959898775</c:v>
                </c:pt>
                <c:pt idx="267">
                  <c:v>5.0235526755888653</c:v>
                </c:pt>
                <c:pt idx="268">
                  <c:v>6.1936915551878524</c:v>
                </c:pt>
                <c:pt idx="269">
                  <c:v>6.5995804347868408</c:v>
                </c:pt>
                <c:pt idx="270">
                  <c:v>8.0581093143858276</c:v>
                </c:pt>
                <c:pt idx="271">
                  <c:v>9.6680381939848168</c:v>
                </c:pt>
                <c:pt idx="272">
                  <c:v>9.3529470735838025</c:v>
                </c:pt>
                <c:pt idx="273">
                  <c:v>9.0811059531827922</c:v>
                </c:pt>
                <c:pt idx="274">
                  <c:v>10.561264832781781</c:v>
                </c:pt>
                <c:pt idx="275">
                  <c:v>12.243303712380765</c:v>
                </c:pt>
                <c:pt idx="276">
                  <c:v>14.242562591979755</c:v>
                </c:pt>
                <c:pt idx="277">
                  <c:v>15.008951471578744</c:v>
                </c:pt>
                <c:pt idx="278">
                  <c:v>14.845260351177732</c:v>
                </c:pt>
                <c:pt idx="279">
                  <c:v>15.51791923077672</c:v>
                </c:pt>
                <c:pt idx="280">
                  <c:v>14.993738110375705</c:v>
                </c:pt>
                <c:pt idx="281">
                  <c:v>13.525066989974693</c:v>
                </c:pt>
                <c:pt idx="282">
                  <c:v>12.034765869573683</c:v>
                </c:pt>
                <c:pt idx="283">
                  <c:v>10.674244749172669</c:v>
                </c:pt>
                <c:pt idx="284">
                  <c:v>9.5228036287716584</c:v>
                </c:pt>
                <c:pt idx="285">
                  <c:v>8.082972508370645</c:v>
                </c:pt>
                <c:pt idx="286">
                  <c:v>6.8522313879696322</c:v>
                </c:pt>
                <c:pt idx="287">
                  <c:v>6.3208402675686202</c:v>
                </c:pt>
                <c:pt idx="288">
                  <c:v>6.2220391471676084</c:v>
                </c:pt>
                <c:pt idx="289">
                  <c:v>5.7627480267665954</c:v>
                </c:pt>
                <c:pt idx="290">
                  <c:v>5.4476569063655838</c:v>
                </c:pt>
                <c:pt idx="291">
                  <c:v>5.5507357859645703</c:v>
                </c:pt>
                <c:pt idx="292">
                  <c:v>6.7569146655635581</c:v>
                </c:pt>
                <c:pt idx="293">
                  <c:v>7.2925835451625467</c:v>
                </c:pt>
                <c:pt idx="294">
                  <c:v>7.7128924247615354</c:v>
                </c:pt>
                <c:pt idx="295">
                  <c:v>7.3257013043605212</c:v>
                </c:pt>
                <c:pt idx="296">
                  <c:v>8.1281301839595095</c:v>
                </c:pt>
                <c:pt idx="297">
                  <c:v>9.4424590635584984</c:v>
                </c:pt>
                <c:pt idx="298">
                  <c:v>9.7762579431574856</c:v>
                </c:pt>
                <c:pt idx="299">
                  <c:v>8.8050668227564728</c:v>
                </c:pt>
                <c:pt idx="300">
                  <c:v>8.0213257023554618</c:v>
                </c:pt>
                <c:pt idx="301">
                  <c:v>8.1965045819544464</c:v>
                </c:pt>
                <c:pt idx="302">
                  <c:v>8.7249634615534362</c:v>
                </c:pt>
                <c:pt idx="303">
                  <c:v>9.3976123411524242</c:v>
                </c:pt>
                <c:pt idx="304">
                  <c:v>11.454561220751412</c:v>
                </c:pt>
                <c:pt idx="305">
                  <c:v>14.232490100350397</c:v>
                </c:pt>
                <c:pt idx="306">
                  <c:v>15.626128979949389</c:v>
                </c:pt>
                <c:pt idx="307">
                  <c:v>15.801307859548377</c:v>
                </c:pt>
                <c:pt idx="308">
                  <c:v>17.461706739147367</c:v>
                </c:pt>
                <c:pt idx="309">
                  <c:v>19.280725618746349</c:v>
                </c:pt>
                <c:pt idx="310">
                  <c:v>16.341244498345336</c:v>
                </c:pt>
                <c:pt idx="311">
                  <c:v>13.646903377944327</c:v>
                </c:pt>
                <c:pt idx="312">
                  <c:v>13.050622257543314</c:v>
                </c:pt>
                <c:pt idx="313">
                  <c:v>12.101061137142302</c:v>
                </c:pt>
                <c:pt idx="314">
                  <c:v>10.365630016741289</c:v>
                </c:pt>
                <c:pt idx="315">
                  <c:v>7.9740988963402755</c:v>
                </c:pt>
                <c:pt idx="316">
                  <c:v>6.6496277759392646</c:v>
                </c:pt>
                <c:pt idx="317">
                  <c:v>6.0028766555382518</c:v>
                </c:pt>
                <c:pt idx="318">
                  <c:v>5.4714955351372394</c:v>
                </c:pt>
                <c:pt idx="319">
                  <c:v>4.2551644147362273</c:v>
                </c:pt>
                <c:pt idx="320">
                  <c:v>3.3704932943352151</c:v>
                </c:pt>
                <c:pt idx="321">
                  <c:v>3.4591521739342022</c:v>
                </c:pt>
                <c:pt idx="322">
                  <c:v>4.4274110535331905</c:v>
                </c:pt>
                <c:pt idx="323">
                  <c:v>5.6840599331321782</c:v>
                </c:pt>
                <c:pt idx="324">
                  <c:v>6.8830288127311663</c:v>
                </c:pt>
                <c:pt idx="325">
                  <c:v>9.3653576923301536</c:v>
                </c:pt>
                <c:pt idx="326">
                  <c:v>10.939246571929143</c:v>
                </c:pt>
                <c:pt idx="327">
                  <c:v>10.256445451528126</c:v>
                </c:pt>
                <c:pt idx="328">
                  <c:v>9.862044331127116</c:v>
                </c:pt>
                <c:pt idx="329">
                  <c:v>10.866353210726107</c:v>
                </c:pt>
                <c:pt idx="330">
                  <c:v>11.812982090325093</c:v>
                </c:pt>
                <c:pt idx="331">
                  <c:v>11.058080969924081</c:v>
                </c:pt>
                <c:pt idx="332">
                  <c:v>9.6254698495230677</c:v>
                </c:pt>
                <c:pt idx="333">
                  <c:v>8.7263687291220577</c:v>
                </c:pt>
                <c:pt idx="334">
                  <c:v>8.2094076087210439</c:v>
                </c:pt>
                <c:pt idx="335">
                  <c:v>7.5410264883200311</c:v>
                </c:pt>
                <c:pt idx="336">
                  <c:v>7.6368953679190188</c:v>
                </c:pt>
                <c:pt idx="337">
                  <c:v>7.9634742475180049</c:v>
                </c:pt>
                <c:pt idx="338">
                  <c:v>8.7514831271169946</c:v>
                </c:pt>
                <c:pt idx="339">
                  <c:v>9.3592520067159803</c:v>
                </c:pt>
                <c:pt idx="340">
                  <c:v>10.190520886314967</c:v>
                </c:pt>
                <c:pt idx="341">
                  <c:v>11.987909765913958</c:v>
                </c:pt>
                <c:pt idx="342">
                  <c:v>11.687238645512945</c:v>
                </c:pt>
                <c:pt idx="343">
                  <c:v>10.434867525111933</c:v>
                </c:pt>
                <c:pt idx="344">
                  <c:v>10.523516404710922</c:v>
                </c:pt>
                <c:pt idx="345">
                  <c:v>10.65543528430991</c:v>
                </c:pt>
                <c:pt idx="346">
                  <c:v>10.203354163908894</c:v>
                </c:pt>
                <c:pt idx="347">
                  <c:v>8.3886130435078847</c:v>
                </c:pt>
                <c:pt idx="348">
                  <c:v>7.7418619231068719</c:v>
                </c:pt>
                <c:pt idx="349">
                  <c:v>7.1600108027058607</c:v>
                </c:pt>
                <c:pt idx="350">
                  <c:v>6.6502496823048478</c:v>
                </c:pt>
                <c:pt idx="351">
                  <c:v>5.8809285619038354</c:v>
                </c:pt>
                <c:pt idx="352">
                  <c:v>4.7006574415028224</c:v>
                </c:pt>
                <c:pt idx="353">
                  <c:v>3.9241263211018103</c:v>
                </c:pt>
                <c:pt idx="354">
                  <c:v>4.200245200700798</c:v>
                </c:pt>
                <c:pt idx="355">
                  <c:v>4.0005040802997867</c:v>
                </c:pt>
                <c:pt idx="356">
                  <c:v>4.0675329598987737</c:v>
                </c:pt>
                <c:pt idx="357">
                  <c:v>4.3436518394977615</c:v>
                </c:pt>
                <c:pt idx="358">
                  <c:v>4.5404507190967491</c:v>
                </c:pt>
                <c:pt idx="359">
                  <c:v>4.7012095986957361</c:v>
                </c:pt>
                <c:pt idx="360">
                  <c:v>3.6939684782947251</c:v>
                </c:pt>
                <c:pt idx="361">
                  <c:v>3.0616373578937126</c:v>
                </c:pt>
                <c:pt idx="362">
                  <c:v>2.5374562374927003</c:v>
                </c:pt>
                <c:pt idx="363">
                  <c:v>1.9556051170916877</c:v>
                </c:pt>
                <c:pt idx="364">
                  <c:v>0.96278399669067527</c:v>
                </c:pt>
                <c:pt idx="365">
                  <c:v>0.51070287628966315</c:v>
                </c:pt>
                <c:pt idx="366">
                  <c:v>0.15234175588865106</c:v>
                </c:pt>
                <c:pt idx="367">
                  <c:v>0</c:v>
                </c:pt>
                <c:pt idx="368">
                  <c:v>-0.15235175588865091</c:v>
                </c:pt>
                <c:pt idx="369">
                  <c:v>-8.840351177730188E-2</c:v>
                </c:pt>
                <c:pt idx="370">
                  <c:v>-0.1614452676659528</c:v>
                </c:pt>
                <c:pt idx="371">
                  <c:v>-0.19843702355460369</c:v>
                </c:pt>
                <c:pt idx="372">
                  <c:v>-0.2354287794432548</c:v>
                </c:pt>
                <c:pt idx="373">
                  <c:v>-0.5247605353319057</c:v>
                </c:pt>
                <c:pt idx="374">
                  <c:v>-0.35988229122055659</c:v>
                </c:pt>
                <c:pt idx="375">
                  <c:v>-0.39686404710920753</c:v>
                </c:pt>
                <c:pt idx="376">
                  <c:v>-0.46269580299785851</c:v>
                </c:pt>
                <c:pt idx="377">
                  <c:v>-0.63667755888650945</c:v>
                </c:pt>
                <c:pt idx="378">
                  <c:v>-0.69529931477516049</c:v>
                </c:pt>
                <c:pt idx="379">
                  <c:v>-0.73950107066381143</c:v>
                </c:pt>
                <c:pt idx="380">
                  <c:v>-0.97115282655246249</c:v>
                </c:pt>
                <c:pt idx="381">
                  <c:v>-0.87836458244111337</c:v>
                </c:pt>
                <c:pt idx="382">
                  <c:v>-0.86488633832976436</c:v>
                </c:pt>
                <c:pt idx="383">
                  <c:v>-1.0532880942184153</c:v>
                </c:pt>
                <c:pt idx="384">
                  <c:v>-0.91002985010706627</c:v>
                </c:pt>
                <c:pt idx="385">
                  <c:v>-1.0840116059957172</c:v>
                </c:pt>
                <c:pt idx="386">
                  <c:v>-1.0416933618843682</c:v>
                </c:pt>
                <c:pt idx="387">
                  <c:v>-1.1868351177730192</c:v>
                </c:pt>
                <c:pt idx="388">
                  <c:v>-1.00752687366167</c:v>
                </c:pt>
                <c:pt idx="389">
                  <c:v>-0.97962862955032104</c:v>
                </c:pt>
                <c:pt idx="390">
                  <c:v>-0.96615038543897214</c:v>
                </c:pt>
                <c:pt idx="391">
                  <c:v>-0.98151214132762299</c:v>
                </c:pt>
                <c:pt idx="392">
                  <c:v>-0.97524389721627402</c:v>
                </c:pt>
                <c:pt idx="393">
                  <c:v>-0.90408565310492495</c:v>
                </c:pt>
                <c:pt idx="394">
                  <c:v>-0.9338674089935759</c:v>
                </c:pt>
                <c:pt idx="395">
                  <c:v>-0.76898916488222691</c:v>
                </c:pt>
                <c:pt idx="396">
                  <c:v>-0.71225092077087793</c:v>
                </c:pt>
                <c:pt idx="397">
                  <c:v>-0.77087267665952885</c:v>
                </c:pt>
                <c:pt idx="398">
                  <c:v>-0.68529443254817968</c:v>
                </c:pt>
                <c:pt idx="399">
                  <c:v>-0.72228618843683079</c:v>
                </c:pt>
                <c:pt idx="400">
                  <c:v>-0.8746379443254817</c:v>
                </c:pt>
                <c:pt idx="401">
                  <c:v>-0.70974970021413264</c:v>
                </c:pt>
                <c:pt idx="402">
                  <c:v>-0.65301145610278355</c:v>
                </c:pt>
                <c:pt idx="403">
                  <c:v>-0.66837321199143462</c:v>
                </c:pt>
                <c:pt idx="404">
                  <c:v>-0.75583496788008553</c:v>
                </c:pt>
                <c:pt idx="405">
                  <c:v>-0.85050672376873648</c:v>
                </c:pt>
                <c:pt idx="406">
                  <c:v>-0.80818847965738749</c:v>
                </c:pt>
                <c:pt idx="407">
                  <c:v>-0.8884302355460385</c:v>
                </c:pt>
                <c:pt idx="408">
                  <c:v>-0.84612199143468936</c:v>
                </c:pt>
                <c:pt idx="409">
                  <c:v>-0.99846374732334042</c:v>
                </c:pt>
                <c:pt idx="410">
                  <c:v>-1.0354555032119914</c:v>
                </c:pt>
                <c:pt idx="411">
                  <c:v>-1.3103772591006422</c:v>
                </c:pt>
                <c:pt idx="412">
                  <c:v>-1.1887490149892932</c:v>
                </c:pt>
                <c:pt idx="413">
                  <c:v>-1.0454907708779442</c:v>
                </c:pt>
                <c:pt idx="414">
                  <c:v>-1.2122625267665952</c:v>
                </c:pt>
                <c:pt idx="415">
                  <c:v>-1.1266842826552461</c:v>
                </c:pt>
                <c:pt idx="416">
                  <c:v>-1.3727560385438973</c:v>
                </c:pt>
                <c:pt idx="417">
                  <c:v>-1.2799777944325481</c:v>
                </c:pt>
                <c:pt idx="418">
                  <c:v>-1.2160295503211991</c:v>
                </c:pt>
                <c:pt idx="419">
                  <c:v>-1.15929130620985</c:v>
                </c:pt>
                <c:pt idx="420">
                  <c:v>-1.066503062098501</c:v>
                </c:pt>
                <c:pt idx="421">
                  <c:v>-1.211644817987152</c:v>
                </c:pt>
                <c:pt idx="422">
                  <c:v>-1.0179165738758029</c:v>
                </c:pt>
                <c:pt idx="423">
                  <c:v>-1.2423683297644539</c:v>
                </c:pt>
                <c:pt idx="424">
                  <c:v>-0.90444008565310474</c:v>
                </c:pt>
                <c:pt idx="425">
                  <c:v>-0.7972418415417557</c:v>
                </c:pt>
                <c:pt idx="426">
                  <c:v>-0.96400359743040676</c:v>
                </c:pt>
                <c:pt idx="427">
                  <c:v>-0.84959535331905767</c:v>
                </c:pt>
                <c:pt idx="428">
                  <c:v>-0.93704710920770862</c:v>
                </c:pt>
                <c:pt idx="429">
                  <c:v>-0.80821886509635976</c:v>
                </c:pt>
                <c:pt idx="430">
                  <c:v>-0.70101062098501055</c:v>
                </c:pt>
                <c:pt idx="431">
                  <c:v>-0.81731237687366154</c:v>
                </c:pt>
                <c:pt idx="432">
                  <c:v>-0.66684413276231247</c:v>
                </c:pt>
                <c:pt idx="433">
                  <c:v>-0.83361588865096348</c:v>
                </c:pt>
                <c:pt idx="434">
                  <c:v>-0.77687764453961439</c:v>
                </c:pt>
                <c:pt idx="435">
                  <c:v>-0.91479940042826546</c:v>
                </c:pt>
                <c:pt idx="436">
                  <c:v>-0.95179115631691635</c:v>
                </c:pt>
                <c:pt idx="437">
                  <c:v>-0.90227291220556727</c:v>
                </c:pt>
                <c:pt idx="438">
                  <c:v>-0.96088466809421824</c:v>
                </c:pt>
                <c:pt idx="439">
                  <c:v>-1.1132364239828694</c:v>
                </c:pt>
                <c:pt idx="440">
                  <c:v>-1.0348681798715202</c:v>
                </c:pt>
                <c:pt idx="441">
                  <c:v>-1.2448999357601711</c:v>
                </c:pt>
                <c:pt idx="442">
                  <c:v>-1.2170016916488222</c:v>
                </c:pt>
                <c:pt idx="443">
                  <c:v>-1.0953734475374732</c:v>
                </c:pt>
                <c:pt idx="444">
                  <c:v>-1.290985203426124</c:v>
                </c:pt>
                <c:pt idx="445">
                  <c:v>-1.3423969593147751</c:v>
                </c:pt>
                <c:pt idx="446">
                  <c:v>-1.2207687152034259</c:v>
                </c:pt>
                <c:pt idx="447">
                  <c:v>-1.394740471092077</c:v>
                </c:pt>
                <c:pt idx="448">
                  <c:v>-1.258702226980728</c:v>
                </c:pt>
                <c:pt idx="449">
                  <c:v>-1.1587039828693788</c:v>
                </c:pt>
                <c:pt idx="450">
                  <c:v>-1.23174573875803</c:v>
                </c:pt>
                <c:pt idx="451">
                  <c:v>-1.2398974946466808</c:v>
                </c:pt>
                <c:pt idx="452">
                  <c:v>-1.1687392505353318</c:v>
                </c:pt>
                <c:pt idx="453">
                  <c:v>-1.1985210064239828</c:v>
                </c:pt>
                <c:pt idx="454">
                  <c:v>-1.0624727623126338</c:v>
                </c:pt>
                <c:pt idx="455">
                  <c:v>-0.89759451820128466</c:v>
                </c:pt>
                <c:pt idx="456">
                  <c:v>-0.93457627408993571</c:v>
                </c:pt>
                <c:pt idx="457">
                  <c:v>-0.9283180299785867</c:v>
                </c:pt>
                <c:pt idx="458">
                  <c:v>-0.87157978586723761</c:v>
                </c:pt>
                <c:pt idx="459">
                  <c:v>-0.93740154175588852</c:v>
                </c:pt>
                <c:pt idx="460">
                  <c:v>-0.85904329764453946</c:v>
                </c:pt>
                <c:pt idx="461">
                  <c:v>-0.79509505353319043</c:v>
                </c:pt>
              </c:numCache>
            </c:numRef>
          </c:yVal>
          <c:smooth val="0"/>
          <c:extLst>
            <c:ext xmlns:c16="http://schemas.microsoft.com/office/drawing/2014/chart" uri="{C3380CC4-5D6E-409C-BE32-E72D297353CC}">
              <c16:uniqueId val="{00000000-ADD2-48AF-9F46-59B13D46951F}"/>
            </c:ext>
          </c:extLst>
        </c:ser>
        <c:ser>
          <c:idx val="1"/>
          <c:order val="1"/>
          <c:tx>
            <c:v>fresh</c:v>
          </c:tx>
          <c:spPr>
            <a:ln w="10133">
              <a:solidFill>
                <a:srgbClr val="FF00FF"/>
              </a:solidFill>
              <a:prstDash val="solid"/>
            </a:ln>
          </c:spPr>
          <c:marker>
            <c:symbol val="none"/>
          </c:marker>
          <c:xVal>
            <c:numRef>
              <c:f>Sheet1!$K$2:$K$5000</c:f>
              <c:numCache>
                <c:formatCode>General</c:formatCode>
                <c:ptCount val="4999"/>
                <c:pt idx="0">
                  <c:v>-2.0280399999999998</c:v>
                </c:pt>
                <c:pt idx="1">
                  <c:v>-2.0072999999999999</c:v>
                </c:pt>
                <c:pt idx="2">
                  <c:v>-1.9865599999999999</c:v>
                </c:pt>
                <c:pt idx="3">
                  <c:v>-1.9658199999999999</c:v>
                </c:pt>
                <c:pt idx="4">
                  <c:v>-1.9450799999999999</c:v>
                </c:pt>
                <c:pt idx="5">
                  <c:v>-1.9243399999999999</c:v>
                </c:pt>
                <c:pt idx="6">
                  <c:v>-1.9036</c:v>
                </c:pt>
                <c:pt idx="7">
                  <c:v>-1.88286</c:v>
                </c:pt>
                <c:pt idx="8">
                  <c:v>-1.86212</c:v>
                </c:pt>
                <c:pt idx="9">
                  <c:v>-1.84138</c:v>
                </c:pt>
                <c:pt idx="10">
                  <c:v>-1.82064</c:v>
                </c:pt>
                <c:pt idx="11">
                  <c:v>-1.7999000000000001</c:v>
                </c:pt>
                <c:pt idx="12">
                  <c:v>-1.7791599999999996</c:v>
                </c:pt>
                <c:pt idx="13">
                  <c:v>-1.7584199999999996</c:v>
                </c:pt>
                <c:pt idx="14">
                  <c:v>-1.7376799999999997</c:v>
                </c:pt>
                <c:pt idx="15">
                  <c:v>-1.7169399999999997</c:v>
                </c:pt>
                <c:pt idx="16">
                  <c:v>-1.6961999999999997</c:v>
                </c:pt>
                <c:pt idx="17">
                  <c:v>-1.6754599999999997</c:v>
                </c:pt>
                <c:pt idx="18">
                  <c:v>-1.6547199999999997</c:v>
                </c:pt>
                <c:pt idx="19">
                  <c:v>-1.6339799999999998</c:v>
                </c:pt>
                <c:pt idx="20">
                  <c:v>-1.6132399999999998</c:v>
                </c:pt>
                <c:pt idx="21">
                  <c:v>-1.5925</c:v>
                </c:pt>
                <c:pt idx="22">
                  <c:v>-1.5717599999999998</c:v>
                </c:pt>
                <c:pt idx="23">
                  <c:v>-1.5510199999999998</c:v>
                </c:pt>
                <c:pt idx="24">
                  <c:v>-1.5302799999999999</c:v>
                </c:pt>
                <c:pt idx="25">
                  <c:v>-1.5095399999999999</c:v>
                </c:pt>
                <c:pt idx="26">
                  <c:v>-1.4887999999999999</c:v>
                </c:pt>
                <c:pt idx="27">
                  <c:v>-1.4680599999999999</c:v>
                </c:pt>
                <c:pt idx="28">
                  <c:v>-1.4473199999999999</c:v>
                </c:pt>
                <c:pt idx="29">
                  <c:v>-1.42658</c:v>
                </c:pt>
                <c:pt idx="30">
                  <c:v>-1.40584</c:v>
                </c:pt>
                <c:pt idx="31">
                  <c:v>-1.3850999999999996</c:v>
                </c:pt>
                <c:pt idx="32">
                  <c:v>-1.3643599999999996</c:v>
                </c:pt>
                <c:pt idx="33">
                  <c:v>-1.3436199999999996</c:v>
                </c:pt>
                <c:pt idx="34">
                  <c:v>-1.3228799999999996</c:v>
                </c:pt>
                <c:pt idx="35">
                  <c:v>-1.3021399999999996</c:v>
                </c:pt>
                <c:pt idx="36">
                  <c:v>-1.2813999999999997</c:v>
                </c:pt>
                <c:pt idx="37">
                  <c:v>-1.2606599999999997</c:v>
                </c:pt>
                <c:pt idx="38">
                  <c:v>-1.2399199999999997</c:v>
                </c:pt>
                <c:pt idx="39">
                  <c:v>-1.2191799999999997</c:v>
                </c:pt>
                <c:pt idx="40">
                  <c:v>-1.1984399999999997</c:v>
                </c:pt>
                <c:pt idx="41">
                  <c:v>-1.1776999999999997</c:v>
                </c:pt>
                <c:pt idx="42">
                  <c:v>-1.1569599999999998</c:v>
                </c:pt>
                <c:pt idx="43">
                  <c:v>-1.1362199999999998</c:v>
                </c:pt>
                <c:pt idx="44">
                  <c:v>-1.1154799999999998</c:v>
                </c:pt>
                <c:pt idx="45">
                  <c:v>-1.0947399999999998</c:v>
                </c:pt>
                <c:pt idx="46">
                  <c:v>-1.0739999999999998</c:v>
                </c:pt>
                <c:pt idx="47">
                  <c:v>-1.0532599999999999</c:v>
                </c:pt>
                <c:pt idx="48">
                  <c:v>-1.0325199999999999</c:v>
                </c:pt>
                <c:pt idx="49">
                  <c:v>-1.0117799999999999</c:v>
                </c:pt>
                <c:pt idx="50">
                  <c:v>-0.99103999999999992</c:v>
                </c:pt>
                <c:pt idx="51">
                  <c:v>-0.97029999999999972</c:v>
                </c:pt>
                <c:pt idx="52">
                  <c:v>-0.94955999999999974</c:v>
                </c:pt>
                <c:pt idx="53">
                  <c:v>-0.92881999999999976</c:v>
                </c:pt>
                <c:pt idx="54">
                  <c:v>-0.90807999999999978</c:v>
                </c:pt>
                <c:pt idx="55">
                  <c:v>-0.8873399999999998</c:v>
                </c:pt>
                <c:pt idx="56">
                  <c:v>-0.86659999999999981</c:v>
                </c:pt>
                <c:pt idx="57">
                  <c:v>-0.84585999999999983</c:v>
                </c:pt>
                <c:pt idx="58">
                  <c:v>-0.82511999999999985</c:v>
                </c:pt>
                <c:pt idx="59">
                  <c:v>-0.80437999999999987</c:v>
                </c:pt>
                <c:pt idx="60">
                  <c:v>-0.78363999999999989</c:v>
                </c:pt>
                <c:pt idx="61">
                  <c:v>-0.76289999999999991</c:v>
                </c:pt>
                <c:pt idx="62">
                  <c:v>-0.74215999999999993</c:v>
                </c:pt>
                <c:pt idx="63">
                  <c:v>-0.72141999999999973</c:v>
                </c:pt>
                <c:pt idx="64">
                  <c:v>-0.70067999999999975</c:v>
                </c:pt>
                <c:pt idx="65">
                  <c:v>-0.67993999999999977</c:v>
                </c:pt>
                <c:pt idx="66">
                  <c:v>-0.65919999999999979</c:v>
                </c:pt>
                <c:pt idx="67">
                  <c:v>-0.63845999999999981</c:v>
                </c:pt>
                <c:pt idx="68">
                  <c:v>-0.61771999999999982</c:v>
                </c:pt>
                <c:pt idx="69">
                  <c:v>-0.59697999999999984</c:v>
                </c:pt>
                <c:pt idx="70">
                  <c:v>-0.57623999999999986</c:v>
                </c:pt>
                <c:pt idx="71">
                  <c:v>-0.55549999999999988</c:v>
                </c:pt>
                <c:pt idx="72">
                  <c:v>-0.5347599999999999</c:v>
                </c:pt>
                <c:pt idx="73">
                  <c:v>-0.51401999999999992</c:v>
                </c:pt>
                <c:pt idx="74">
                  <c:v>-0.49327999999999972</c:v>
                </c:pt>
                <c:pt idx="75">
                  <c:v>-0.47253999999999974</c:v>
                </c:pt>
                <c:pt idx="76">
                  <c:v>-0.45179999999999976</c:v>
                </c:pt>
                <c:pt idx="77">
                  <c:v>-0.43105999999999978</c:v>
                </c:pt>
                <c:pt idx="78">
                  <c:v>-0.4103199999999998</c:v>
                </c:pt>
                <c:pt idx="79">
                  <c:v>-0.38957999999999982</c:v>
                </c:pt>
                <c:pt idx="80">
                  <c:v>-0.36883999999999983</c:v>
                </c:pt>
                <c:pt idx="81">
                  <c:v>-0.34809999999999985</c:v>
                </c:pt>
                <c:pt idx="82">
                  <c:v>-0.32735999999999987</c:v>
                </c:pt>
                <c:pt idx="83">
                  <c:v>-0.30661999999999989</c:v>
                </c:pt>
                <c:pt idx="84">
                  <c:v>-0.28587999999999991</c:v>
                </c:pt>
                <c:pt idx="85">
                  <c:v>-0.26513999999999993</c:v>
                </c:pt>
                <c:pt idx="86">
                  <c:v>-0.24439999999999973</c:v>
                </c:pt>
                <c:pt idx="87">
                  <c:v>-0.22365999999999975</c:v>
                </c:pt>
                <c:pt idx="88">
                  <c:v>-0.20291999999999977</c:v>
                </c:pt>
                <c:pt idx="89">
                  <c:v>-0.18217999999999979</c:v>
                </c:pt>
                <c:pt idx="90">
                  <c:v>-0.16143999999999981</c:v>
                </c:pt>
                <c:pt idx="91">
                  <c:v>-0.14069999999999983</c:v>
                </c:pt>
                <c:pt idx="92">
                  <c:v>-0.11995999999999984</c:v>
                </c:pt>
                <c:pt idx="93">
                  <c:v>-9.9219999999999864E-2</c:v>
                </c:pt>
                <c:pt idx="94">
                  <c:v>-7.8479999999999883E-2</c:v>
                </c:pt>
                <c:pt idx="95">
                  <c:v>-5.7739999999999903E-2</c:v>
                </c:pt>
                <c:pt idx="96">
                  <c:v>-3.6999999999999922E-2</c:v>
                </c:pt>
                <c:pt idx="97">
                  <c:v>-1.6259999999999941E-2</c:v>
                </c:pt>
                <c:pt idx="98">
                  <c:v>4.4800000000000395E-3</c:v>
                </c:pt>
                <c:pt idx="99">
                  <c:v>2.522000000000002E-2</c:v>
                </c:pt>
                <c:pt idx="100">
                  <c:v>4.5960000000000001E-2</c:v>
                </c:pt>
                <c:pt idx="101">
                  <c:v>6.6699999999999982E-2</c:v>
                </c:pt>
                <c:pt idx="102">
                  <c:v>8.7439999999999962E-2</c:v>
                </c:pt>
                <c:pt idx="103">
                  <c:v>0.10818000000000039</c:v>
                </c:pt>
                <c:pt idx="104">
                  <c:v>0.12892000000000037</c:v>
                </c:pt>
                <c:pt idx="105">
                  <c:v>0.14966000000000035</c:v>
                </c:pt>
                <c:pt idx="106">
                  <c:v>0.17040000000000033</c:v>
                </c:pt>
                <c:pt idx="107">
                  <c:v>0.19114000000000031</c:v>
                </c:pt>
                <c:pt idx="108">
                  <c:v>0.21188000000000029</c:v>
                </c:pt>
                <c:pt idx="109">
                  <c:v>0.23262000000000027</c:v>
                </c:pt>
                <c:pt idx="110">
                  <c:v>0.25336000000000025</c:v>
                </c:pt>
                <c:pt idx="111">
                  <c:v>0.27410000000000023</c:v>
                </c:pt>
                <c:pt idx="112">
                  <c:v>0.29484000000000021</c:v>
                </c:pt>
                <c:pt idx="113">
                  <c:v>0.31558000000000019</c:v>
                </c:pt>
                <c:pt idx="114">
                  <c:v>0.33632000000000017</c:v>
                </c:pt>
                <c:pt idx="115">
                  <c:v>0.35706000000000016</c:v>
                </c:pt>
                <c:pt idx="116">
                  <c:v>0.37780000000000014</c:v>
                </c:pt>
                <c:pt idx="117">
                  <c:v>0.39854000000000012</c:v>
                </c:pt>
                <c:pt idx="118">
                  <c:v>0.4192800000000001</c:v>
                </c:pt>
                <c:pt idx="119">
                  <c:v>0.44002000000000008</c:v>
                </c:pt>
                <c:pt idx="120">
                  <c:v>0.46076000000000006</c:v>
                </c:pt>
                <c:pt idx="121">
                  <c:v>0.48150000000000004</c:v>
                </c:pt>
                <c:pt idx="122">
                  <c:v>0.50224000000000002</c:v>
                </c:pt>
                <c:pt idx="123">
                  <c:v>0.52298</c:v>
                </c:pt>
                <c:pt idx="124">
                  <c:v>0.54371999999999998</c:v>
                </c:pt>
                <c:pt idx="125">
                  <c:v>0.56445999999999996</c:v>
                </c:pt>
                <c:pt idx="126">
                  <c:v>0.58520000000000039</c:v>
                </c:pt>
                <c:pt idx="127">
                  <c:v>0.60594000000000037</c:v>
                </c:pt>
                <c:pt idx="128">
                  <c:v>0.62668000000000035</c:v>
                </c:pt>
                <c:pt idx="129">
                  <c:v>0.64742000000000033</c:v>
                </c:pt>
                <c:pt idx="130">
                  <c:v>0.66816000000000031</c:v>
                </c:pt>
                <c:pt idx="131">
                  <c:v>0.68890000000000029</c:v>
                </c:pt>
                <c:pt idx="132">
                  <c:v>0.70964000000000027</c:v>
                </c:pt>
                <c:pt idx="133">
                  <c:v>0.73038000000000025</c:v>
                </c:pt>
                <c:pt idx="134">
                  <c:v>0.75112000000000023</c:v>
                </c:pt>
                <c:pt idx="135">
                  <c:v>0.77186000000000021</c:v>
                </c:pt>
                <c:pt idx="136">
                  <c:v>0.79260000000000019</c:v>
                </c:pt>
                <c:pt idx="137">
                  <c:v>0.81334000000000017</c:v>
                </c:pt>
                <c:pt idx="138">
                  <c:v>0.83408000000000015</c:v>
                </c:pt>
                <c:pt idx="139">
                  <c:v>0.85482000000000014</c:v>
                </c:pt>
                <c:pt idx="140">
                  <c:v>0.87556000000000012</c:v>
                </c:pt>
                <c:pt idx="141">
                  <c:v>0.8963000000000001</c:v>
                </c:pt>
                <c:pt idx="142">
                  <c:v>0.91704000000000008</c:v>
                </c:pt>
                <c:pt idx="143">
                  <c:v>0.93778000000000006</c:v>
                </c:pt>
                <c:pt idx="144">
                  <c:v>0.95852000000000004</c:v>
                </c:pt>
                <c:pt idx="145">
                  <c:v>0.97926000000000002</c:v>
                </c:pt>
                <c:pt idx="146">
                  <c:v>1</c:v>
                </c:pt>
                <c:pt idx="147">
                  <c:v>1.02074</c:v>
                </c:pt>
                <c:pt idx="148">
                  <c:v>1.04148</c:v>
                </c:pt>
                <c:pt idx="149">
                  <c:v>1.0622200000000004</c:v>
                </c:pt>
                <c:pt idx="150">
                  <c:v>1.0829600000000004</c:v>
                </c:pt>
                <c:pt idx="151">
                  <c:v>1.1037000000000003</c:v>
                </c:pt>
                <c:pt idx="152">
                  <c:v>1.1244400000000003</c:v>
                </c:pt>
                <c:pt idx="153">
                  <c:v>1.1451800000000003</c:v>
                </c:pt>
                <c:pt idx="154">
                  <c:v>1.1659200000000003</c:v>
                </c:pt>
                <c:pt idx="155">
                  <c:v>1.1866600000000003</c:v>
                </c:pt>
                <c:pt idx="156">
                  <c:v>1.2074000000000003</c:v>
                </c:pt>
                <c:pt idx="157">
                  <c:v>1.2281400000000002</c:v>
                </c:pt>
                <c:pt idx="158">
                  <c:v>1.2488800000000002</c:v>
                </c:pt>
                <c:pt idx="159">
                  <c:v>1.2696200000000002</c:v>
                </c:pt>
                <c:pt idx="160">
                  <c:v>1.2903600000000002</c:v>
                </c:pt>
                <c:pt idx="161">
                  <c:v>1.3111000000000002</c:v>
                </c:pt>
                <c:pt idx="162">
                  <c:v>1.3318400000000001</c:v>
                </c:pt>
                <c:pt idx="163">
                  <c:v>1.3525800000000001</c:v>
                </c:pt>
                <c:pt idx="164">
                  <c:v>1.3733200000000001</c:v>
                </c:pt>
                <c:pt idx="165">
                  <c:v>1.3940600000000001</c:v>
                </c:pt>
                <c:pt idx="166">
                  <c:v>1.4148000000000001</c:v>
                </c:pt>
                <c:pt idx="167">
                  <c:v>1.43554</c:v>
                </c:pt>
                <c:pt idx="168">
                  <c:v>1.45628</c:v>
                </c:pt>
                <c:pt idx="169">
                  <c:v>1.47702</c:v>
                </c:pt>
                <c:pt idx="170">
                  <c:v>1.49776</c:v>
                </c:pt>
                <c:pt idx="171">
                  <c:v>1.5185</c:v>
                </c:pt>
                <c:pt idx="172">
                  <c:v>1.5392400000000004</c:v>
                </c:pt>
                <c:pt idx="173">
                  <c:v>1.5599800000000004</c:v>
                </c:pt>
                <c:pt idx="174">
                  <c:v>1.5807200000000003</c:v>
                </c:pt>
                <c:pt idx="175">
                  <c:v>1.6014600000000003</c:v>
                </c:pt>
                <c:pt idx="176">
                  <c:v>1.6222000000000003</c:v>
                </c:pt>
                <c:pt idx="177">
                  <c:v>1.6429400000000003</c:v>
                </c:pt>
                <c:pt idx="178">
                  <c:v>1.6636800000000003</c:v>
                </c:pt>
                <c:pt idx="179">
                  <c:v>1.6844200000000003</c:v>
                </c:pt>
                <c:pt idx="180">
                  <c:v>1.7051600000000002</c:v>
                </c:pt>
                <c:pt idx="181">
                  <c:v>1.7259000000000002</c:v>
                </c:pt>
                <c:pt idx="182">
                  <c:v>1.7466400000000002</c:v>
                </c:pt>
                <c:pt idx="183">
                  <c:v>1.7673800000000002</c:v>
                </c:pt>
                <c:pt idx="184">
                  <c:v>1.7881200000000002</c:v>
                </c:pt>
                <c:pt idx="185">
                  <c:v>1.8088600000000001</c:v>
                </c:pt>
                <c:pt idx="186">
                  <c:v>1.8296000000000001</c:v>
                </c:pt>
                <c:pt idx="187">
                  <c:v>1.8503400000000001</c:v>
                </c:pt>
                <c:pt idx="188">
                  <c:v>1.8710800000000001</c:v>
                </c:pt>
                <c:pt idx="189">
                  <c:v>1.8918200000000001</c:v>
                </c:pt>
                <c:pt idx="190">
                  <c:v>1.91256</c:v>
                </c:pt>
                <c:pt idx="191">
                  <c:v>1.9333</c:v>
                </c:pt>
                <c:pt idx="192">
                  <c:v>1.95404</c:v>
                </c:pt>
                <c:pt idx="193">
                  <c:v>1.97478</c:v>
                </c:pt>
                <c:pt idx="194">
                  <c:v>1.99552</c:v>
                </c:pt>
                <c:pt idx="195">
                  <c:v>2.0162599999999999</c:v>
                </c:pt>
                <c:pt idx="196">
                  <c:v>2.0369999999999999</c:v>
                </c:pt>
                <c:pt idx="197">
                  <c:v>2.0577399999999999</c:v>
                </c:pt>
                <c:pt idx="198">
                  <c:v>2.0784799999999999</c:v>
                </c:pt>
                <c:pt idx="199">
                  <c:v>2.0992199999999999</c:v>
                </c:pt>
                <c:pt idx="200">
                  <c:v>2.1199599999999998</c:v>
                </c:pt>
                <c:pt idx="201">
                  <c:v>2.1406999999999998</c:v>
                </c:pt>
                <c:pt idx="202">
                  <c:v>2.1614399999999998</c:v>
                </c:pt>
                <c:pt idx="203">
                  <c:v>2.1821799999999998</c:v>
                </c:pt>
                <c:pt idx="204">
                  <c:v>2.2029199999999998</c:v>
                </c:pt>
                <c:pt idx="205">
                  <c:v>2.2236599999999997</c:v>
                </c:pt>
                <c:pt idx="206">
                  <c:v>2.2444000000000006</c:v>
                </c:pt>
                <c:pt idx="207">
                  <c:v>2.2651400000000006</c:v>
                </c:pt>
                <c:pt idx="208">
                  <c:v>2.2858800000000006</c:v>
                </c:pt>
                <c:pt idx="209">
                  <c:v>2.3066200000000006</c:v>
                </c:pt>
                <c:pt idx="210">
                  <c:v>2.3273600000000005</c:v>
                </c:pt>
                <c:pt idx="211">
                  <c:v>2.3481000000000005</c:v>
                </c:pt>
                <c:pt idx="212">
                  <c:v>2.3688400000000005</c:v>
                </c:pt>
                <c:pt idx="213">
                  <c:v>2.3895800000000005</c:v>
                </c:pt>
                <c:pt idx="214">
                  <c:v>2.4103200000000005</c:v>
                </c:pt>
                <c:pt idx="215">
                  <c:v>2.4310600000000004</c:v>
                </c:pt>
                <c:pt idx="216">
                  <c:v>2.4518000000000004</c:v>
                </c:pt>
                <c:pt idx="217">
                  <c:v>2.4725400000000004</c:v>
                </c:pt>
                <c:pt idx="218">
                  <c:v>2.4932800000000004</c:v>
                </c:pt>
                <c:pt idx="219">
                  <c:v>2.5140200000000004</c:v>
                </c:pt>
                <c:pt idx="220">
                  <c:v>2.5347600000000003</c:v>
                </c:pt>
                <c:pt idx="221">
                  <c:v>2.5555000000000003</c:v>
                </c:pt>
                <c:pt idx="222">
                  <c:v>2.5762400000000003</c:v>
                </c:pt>
                <c:pt idx="223">
                  <c:v>2.5969800000000003</c:v>
                </c:pt>
                <c:pt idx="224">
                  <c:v>2.6177200000000003</c:v>
                </c:pt>
                <c:pt idx="225">
                  <c:v>2.6384600000000002</c:v>
                </c:pt>
                <c:pt idx="226">
                  <c:v>2.6592000000000002</c:v>
                </c:pt>
                <c:pt idx="227">
                  <c:v>2.6799400000000002</c:v>
                </c:pt>
                <c:pt idx="228">
                  <c:v>2.7006800000000002</c:v>
                </c:pt>
                <c:pt idx="229">
                  <c:v>2.7214200000000002</c:v>
                </c:pt>
                <c:pt idx="230">
                  <c:v>2.7421600000000002</c:v>
                </c:pt>
                <c:pt idx="231">
                  <c:v>2.7629000000000001</c:v>
                </c:pt>
                <c:pt idx="232">
                  <c:v>2.7836400000000001</c:v>
                </c:pt>
                <c:pt idx="233">
                  <c:v>2.8043800000000001</c:v>
                </c:pt>
                <c:pt idx="234">
                  <c:v>2.8251200000000001</c:v>
                </c:pt>
                <c:pt idx="235">
                  <c:v>2.8458600000000001</c:v>
                </c:pt>
                <c:pt idx="236">
                  <c:v>2.8666</c:v>
                </c:pt>
                <c:pt idx="237">
                  <c:v>2.88734</c:v>
                </c:pt>
                <c:pt idx="238">
                  <c:v>2.90808</c:v>
                </c:pt>
                <c:pt idx="239">
                  <c:v>2.92882</c:v>
                </c:pt>
                <c:pt idx="240">
                  <c:v>2.94956</c:v>
                </c:pt>
                <c:pt idx="241">
                  <c:v>2.9702999999999999</c:v>
                </c:pt>
                <c:pt idx="242">
                  <c:v>2.9910399999999999</c:v>
                </c:pt>
                <c:pt idx="243">
                  <c:v>3.0117799999999999</c:v>
                </c:pt>
                <c:pt idx="244">
                  <c:v>3.0325199999999999</c:v>
                </c:pt>
                <c:pt idx="245">
                  <c:v>3.0532599999999999</c:v>
                </c:pt>
                <c:pt idx="246">
                  <c:v>3.0739999999999998</c:v>
                </c:pt>
                <c:pt idx="247">
                  <c:v>3.0947399999999998</c:v>
                </c:pt>
                <c:pt idx="248">
                  <c:v>3.1154799999999998</c:v>
                </c:pt>
                <c:pt idx="249">
                  <c:v>3.1362199999999998</c:v>
                </c:pt>
                <c:pt idx="250">
                  <c:v>3.1569599999999998</c:v>
                </c:pt>
                <c:pt idx="251">
                  <c:v>3.1776999999999997</c:v>
                </c:pt>
                <c:pt idx="252">
                  <c:v>3.1984400000000006</c:v>
                </c:pt>
                <c:pt idx="253">
                  <c:v>3.2191800000000006</c:v>
                </c:pt>
                <c:pt idx="254">
                  <c:v>3.2399200000000006</c:v>
                </c:pt>
                <c:pt idx="255">
                  <c:v>3.2606600000000006</c:v>
                </c:pt>
                <c:pt idx="256">
                  <c:v>3.2814000000000005</c:v>
                </c:pt>
                <c:pt idx="257">
                  <c:v>3.3021400000000005</c:v>
                </c:pt>
                <c:pt idx="258">
                  <c:v>3.3228800000000005</c:v>
                </c:pt>
                <c:pt idx="259">
                  <c:v>3.3436200000000005</c:v>
                </c:pt>
                <c:pt idx="260">
                  <c:v>3.3643600000000005</c:v>
                </c:pt>
                <c:pt idx="261">
                  <c:v>3.3851000000000004</c:v>
                </c:pt>
                <c:pt idx="262">
                  <c:v>3.4058400000000004</c:v>
                </c:pt>
                <c:pt idx="263">
                  <c:v>3.4265800000000004</c:v>
                </c:pt>
                <c:pt idx="264">
                  <c:v>3.4473200000000004</c:v>
                </c:pt>
                <c:pt idx="265">
                  <c:v>3.4680600000000004</c:v>
                </c:pt>
                <c:pt idx="266">
                  <c:v>3.4888000000000003</c:v>
                </c:pt>
                <c:pt idx="267">
                  <c:v>3.5095400000000003</c:v>
                </c:pt>
                <c:pt idx="268">
                  <c:v>3.5302800000000003</c:v>
                </c:pt>
                <c:pt idx="269">
                  <c:v>3.5510200000000003</c:v>
                </c:pt>
                <c:pt idx="270">
                  <c:v>3.5717600000000003</c:v>
                </c:pt>
                <c:pt idx="271">
                  <c:v>3.5924999999999998</c:v>
                </c:pt>
                <c:pt idx="272">
                  <c:v>3.6132400000000002</c:v>
                </c:pt>
                <c:pt idx="273">
                  <c:v>3.6339800000000002</c:v>
                </c:pt>
                <c:pt idx="274">
                  <c:v>3.6547200000000002</c:v>
                </c:pt>
                <c:pt idx="275">
                  <c:v>3.6754600000000002</c:v>
                </c:pt>
                <c:pt idx="276">
                  <c:v>3.6962000000000002</c:v>
                </c:pt>
                <c:pt idx="277">
                  <c:v>3.7169400000000001</c:v>
                </c:pt>
                <c:pt idx="278">
                  <c:v>3.7376800000000001</c:v>
                </c:pt>
                <c:pt idx="279">
                  <c:v>3.7584200000000001</c:v>
                </c:pt>
                <c:pt idx="280">
                  <c:v>3.7791600000000001</c:v>
                </c:pt>
                <c:pt idx="281">
                  <c:v>3.7999000000000001</c:v>
                </c:pt>
                <c:pt idx="282">
                  <c:v>3.82064</c:v>
                </c:pt>
                <c:pt idx="283">
                  <c:v>3.84138</c:v>
                </c:pt>
                <c:pt idx="284">
                  <c:v>3.86212</c:v>
                </c:pt>
                <c:pt idx="285">
                  <c:v>3.88286</c:v>
                </c:pt>
                <c:pt idx="286">
                  <c:v>3.9036</c:v>
                </c:pt>
                <c:pt idx="287">
                  <c:v>3.9243399999999999</c:v>
                </c:pt>
                <c:pt idx="288">
                  <c:v>3.9450799999999999</c:v>
                </c:pt>
                <c:pt idx="289">
                  <c:v>3.9658199999999999</c:v>
                </c:pt>
                <c:pt idx="290">
                  <c:v>3.9865599999999999</c:v>
                </c:pt>
                <c:pt idx="291">
                  <c:v>4.0072999999999999</c:v>
                </c:pt>
                <c:pt idx="292">
                  <c:v>4.0280399999999998</c:v>
                </c:pt>
                <c:pt idx="293">
                  <c:v>4.0487799999999998</c:v>
                </c:pt>
                <c:pt idx="294">
                  <c:v>4.0695199999999998</c:v>
                </c:pt>
                <c:pt idx="295">
                  <c:v>4.0902599999999998</c:v>
                </c:pt>
                <c:pt idx="296">
                  <c:v>4.1109999999999998</c:v>
                </c:pt>
                <c:pt idx="297">
                  <c:v>4.1317399999999997</c:v>
                </c:pt>
                <c:pt idx="298">
                  <c:v>4.1524800000000006</c:v>
                </c:pt>
                <c:pt idx="299">
                  <c:v>4.1732200000000006</c:v>
                </c:pt>
                <c:pt idx="300">
                  <c:v>4.1939600000000006</c:v>
                </c:pt>
                <c:pt idx="301">
                  <c:v>4.2147000000000006</c:v>
                </c:pt>
                <c:pt idx="302">
                  <c:v>4.2354400000000005</c:v>
                </c:pt>
                <c:pt idx="303">
                  <c:v>4.2561800000000005</c:v>
                </c:pt>
                <c:pt idx="304">
                  <c:v>4.2769200000000005</c:v>
                </c:pt>
                <c:pt idx="305">
                  <c:v>4.2976600000000005</c:v>
                </c:pt>
                <c:pt idx="306">
                  <c:v>4.3184000000000005</c:v>
                </c:pt>
                <c:pt idx="307">
                  <c:v>4.3391400000000004</c:v>
                </c:pt>
                <c:pt idx="308">
                  <c:v>4.3598800000000004</c:v>
                </c:pt>
                <c:pt idx="309">
                  <c:v>4.3806200000000004</c:v>
                </c:pt>
                <c:pt idx="310">
                  <c:v>4.4013600000000004</c:v>
                </c:pt>
                <c:pt idx="311">
                  <c:v>4.4221000000000004</c:v>
                </c:pt>
                <c:pt idx="312">
                  <c:v>4.4428400000000003</c:v>
                </c:pt>
                <c:pt idx="313">
                  <c:v>4.4635800000000003</c:v>
                </c:pt>
                <c:pt idx="314">
                  <c:v>4.4843200000000003</c:v>
                </c:pt>
                <c:pt idx="315">
                  <c:v>4.5050600000000003</c:v>
                </c:pt>
                <c:pt idx="316">
                  <c:v>4.5258000000000003</c:v>
                </c:pt>
                <c:pt idx="317">
                  <c:v>4.5465400000000002</c:v>
                </c:pt>
                <c:pt idx="318">
                  <c:v>4.5672800000000002</c:v>
                </c:pt>
                <c:pt idx="319">
                  <c:v>4.5880200000000002</c:v>
                </c:pt>
                <c:pt idx="320">
                  <c:v>4.6087600000000002</c:v>
                </c:pt>
                <c:pt idx="321">
                  <c:v>4.6295000000000002</c:v>
                </c:pt>
                <c:pt idx="322">
                  <c:v>4.6502400000000002</c:v>
                </c:pt>
                <c:pt idx="323">
                  <c:v>4.6709800000000001</c:v>
                </c:pt>
                <c:pt idx="324">
                  <c:v>4.6917200000000001</c:v>
                </c:pt>
                <c:pt idx="325">
                  <c:v>4.7124600000000001</c:v>
                </c:pt>
                <c:pt idx="326">
                  <c:v>4.7332000000000001</c:v>
                </c:pt>
                <c:pt idx="327">
                  <c:v>4.7539400000000001</c:v>
                </c:pt>
                <c:pt idx="328">
                  <c:v>4.77468</c:v>
                </c:pt>
                <c:pt idx="329">
                  <c:v>4.79542</c:v>
                </c:pt>
                <c:pt idx="330">
                  <c:v>4.81616</c:v>
                </c:pt>
                <c:pt idx="331">
                  <c:v>4.8369</c:v>
                </c:pt>
                <c:pt idx="332">
                  <c:v>4.85764</c:v>
                </c:pt>
                <c:pt idx="333">
                  <c:v>4.8783799999999999</c:v>
                </c:pt>
                <c:pt idx="334">
                  <c:v>4.8991199999999999</c:v>
                </c:pt>
                <c:pt idx="335">
                  <c:v>4.9198599999999999</c:v>
                </c:pt>
                <c:pt idx="336">
                  <c:v>4.9405999999999999</c:v>
                </c:pt>
                <c:pt idx="337">
                  <c:v>4.9613399999999999</c:v>
                </c:pt>
                <c:pt idx="338">
                  <c:v>4.9820799999999998</c:v>
                </c:pt>
                <c:pt idx="339">
                  <c:v>5.0028199999999998</c:v>
                </c:pt>
                <c:pt idx="340">
                  <c:v>5.0235599999999998</c:v>
                </c:pt>
                <c:pt idx="341">
                  <c:v>5.0442999999999998</c:v>
                </c:pt>
                <c:pt idx="342">
                  <c:v>5.0650399999999998</c:v>
                </c:pt>
                <c:pt idx="343">
                  <c:v>5.0857799999999997</c:v>
                </c:pt>
                <c:pt idx="344">
                  <c:v>5.1065200000000006</c:v>
                </c:pt>
                <c:pt idx="345">
                  <c:v>5.1272600000000006</c:v>
                </c:pt>
                <c:pt idx="346">
                  <c:v>5.1480000000000006</c:v>
                </c:pt>
                <c:pt idx="347">
                  <c:v>5.1687400000000006</c:v>
                </c:pt>
                <c:pt idx="348">
                  <c:v>5.1894800000000005</c:v>
                </c:pt>
                <c:pt idx="349">
                  <c:v>5.2102200000000005</c:v>
                </c:pt>
                <c:pt idx="350">
                  <c:v>5.2309600000000005</c:v>
                </c:pt>
                <c:pt idx="351">
                  <c:v>5.2517000000000005</c:v>
                </c:pt>
                <c:pt idx="352">
                  <c:v>5.2724400000000005</c:v>
                </c:pt>
                <c:pt idx="353">
                  <c:v>5.2931800000000004</c:v>
                </c:pt>
                <c:pt idx="354">
                  <c:v>5.3139200000000004</c:v>
                </c:pt>
                <c:pt idx="355">
                  <c:v>5.3346600000000004</c:v>
                </c:pt>
                <c:pt idx="356">
                  <c:v>5.3554000000000004</c:v>
                </c:pt>
                <c:pt idx="357">
                  <c:v>5.3761400000000004</c:v>
                </c:pt>
                <c:pt idx="358">
                  <c:v>5.3968800000000003</c:v>
                </c:pt>
                <c:pt idx="359">
                  <c:v>5.4176200000000003</c:v>
                </c:pt>
                <c:pt idx="360">
                  <c:v>5.4383600000000003</c:v>
                </c:pt>
                <c:pt idx="361">
                  <c:v>5.4591000000000003</c:v>
                </c:pt>
                <c:pt idx="362">
                  <c:v>5.4798400000000003</c:v>
                </c:pt>
                <c:pt idx="363">
                  <c:v>5.5005800000000002</c:v>
                </c:pt>
                <c:pt idx="364">
                  <c:v>5.5213200000000002</c:v>
                </c:pt>
                <c:pt idx="365">
                  <c:v>5.5420600000000002</c:v>
                </c:pt>
                <c:pt idx="366">
                  <c:v>5.5628000000000002</c:v>
                </c:pt>
                <c:pt idx="367">
                  <c:v>5.5835400000000002</c:v>
                </c:pt>
                <c:pt idx="368">
                  <c:v>5.6042800000000002</c:v>
                </c:pt>
                <c:pt idx="369">
                  <c:v>5.6250200000000001</c:v>
                </c:pt>
                <c:pt idx="370">
                  <c:v>5.6457600000000001</c:v>
                </c:pt>
                <c:pt idx="371">
                  <c:v>5.6665000000000001</c:v>
                </c:pt>
                <c:pt idx="372">
                  <c:v>5.6872400000000001</c:v>
                </c:pt>
                <c:pt idx="373">
                  <c:v>5.7079800000000001</c:v>
                </c:pt>
                <c:pt idx="374">
                  <c:v>5.72872</c:v>
                </c:pt>
                <c:pt idx="375">
                  <c:v>5.74946</c:v>
                </c:pt>
                <c:pt idx="376">
                  <c:v>5.7702</c:v>
                </c:pt>
                <c:pt idx="377">
                  <c:v>5.79094</c:v>
                </c:pt>
                <c:pt idx="378">
                  <c:v>5.81168</c:v>
                </c:pt>
                <c:pt idx="379">
                  <c:v>5.8324199999999999</c:v>
                </c:pt>
                <c:pt idx="380">
                  <c:v>5.8531599999999999</c:v>
                </c:pt>
                <c:pt idx="381">
                  <c:v>5.8738999999999999</c:v>
                </c:pt>
                <c:pt idx="382">
                  <c:v>5.8946399999999999</c:v>
                </c:pt>
                <c:pt idx="383">
                  <c:v>5.9153799999999999</c:v>
                </c:pt>
                <c:pt idx="384">
                  <c:v>5.9361199999999998</c:v>
                </c:pt>
                <c:pt idx="385">
                  <c:v>5.9568599999999998</c:v>
                </c:pt>
                <c:pt idx="386">
                  <c:v>5.9775999999999998</c:v>
                </c:pt>
                <c:pt idx="387">
                  <c:v>5.9983399999999998</c:v>
                </c:pt>
                <c:pt idx="388">
                  <c:v>6.0190799999999998</c:v>
                </c:pt>
                <c:pt idx="389">
                  <c:v>6.0398199999999997</c:v>
                </c:pt>
                <c:pt idx="390">
                  <c:v>6.0605599999999997</c:v>
                </c:pt>
                <c:pt idx="391">
                  <c:v>6.0812999999999997</c:v>
                </c:pt>
                <c:pt idx="392">
                  <c:v>6.1020399999999997</c:v>
                </c:pt>
                <c:pt idx="393">
                  <c:v>6.1227799999999997</c:v>
                </c:pt>
                <c:pt idx="394">
                  <c:v>6.1435199999999996</c:v>
                </c:pt>
                <c:pt idx="395">
                  <c:v>6.1642599999999996</c:v>
                </c:pt>
                <c:pt idx="396">
                  <c:v>6.1849999999999996</c:v>
                </c:pt>
                <c:pt idx="397">
                  <c:v>6.2057399999999996</c:v>
                </c:pt>
                <c:pt idx="398">
                  <c:v>6.2264799999999996</c:v>
                </c:pt>
                <c:pt idx="399">
                  <c:v>6.2472199999999996</c:v>
                </c:pt>
                <c:pt idx="400">
                  <c:v>6.2679599999999995</c:v>
                </c:pt>
                <c:pt idx="401">
                  <c:v>6.2886999999999995</c:v>
                </c:pt>
                <c:pt idx="402">
                  <c:v>6.3094399999999995</c:v>
                </c:pt>
                <c:pt idx="403">
                  <c:v>6.3301799999999995</c:v>
                </c:pt>
                <c:pt idx="404">
                  <c:v>6.3509199999999995</c:v>
                </c:pt>
                <c:pt idx="405">
                  <c:v>6.3716599999999994</c:v>
                </c:pt>
                <c:pt idx="406">
                  <c:v>6.3923999999999994</c:v>
                </c:pt>
                <c:pt idx="407">
                  <c:v>6.4131399999999994</c:v>
                </c:pt>
                <c:pt idx="408">
                  <c:v>6.4338799999999994</c:v>
                </c:pt>
                <c:pt idx="409">
                  <c:v>6.4546199999999994</c:v>
                </c:pt>
                <c:pt idx="410">
                  <c:v>6.4753599999999993</c:v>
                </c:pt>
                <c:pt idx="411">
                  <c:v>6.4960999999999993</c:v>
                </c:pt>
                <c:pt idx="412">
                  <c:v>6.5168399999999993</c:v>
                </c:pt>
                <c:pt idx="413">
                  <c:v>6.5375800000000011</c:v>
                </c:pt>
                <c:pt idx="414">
                  <c:v>6.558320000000001</c:v>
                </c:pt>
                <c:pt idx="415">
                  <c:v>6.579060000000001</c:v>
                </c:pt>
                <c:pt idx="416">
                  <c:v>6.599800000000001</c:v>
                </c:pt>
                <c:pt idx="417">
                  <c:v>6.620540000000001</c:v>
                </c:pt>
                <c:pt idx="418">
                  <c:v>6.641280000000001</c:v>
                </c:pt>
                <c:pt idx="419">
                  <c:v>6.6620200000000009</c:v>
                </c:pt>
                <c:pt idx="420">
                  <c:v>6.6827600000000009</c:v>
                </c:pt>
                <c:pt idx="421">
                  <c:v>6.7035000000000009</c:v>
                </c:pt>
                <c:pt idx="422">
                  <c:v>6.7242400000000009</c:v>
                </c:pt>
                <c:pt idx="423">
                  <c:v>6.7449800000000009</c:v>
                </c:pt>
                <c:pt idx="424">
                  <c:v>6.7657200000000008</c:v>
                </c:pt>
                <c:pt idx="425">
                  <c:v>6.7864600000000008</c:v>
                </c:pt>
                <c:pt idx="426">
                  <c:v>6.8072000000000008</c:v>
                </c:pt>
                <c:pt idx="427">
                  <c:v>6.8279400000000008</c:v>
                </c:pt>
                <c:pt idx="428">
                  <c:v>6.8486800000000008</c:v>
                </c:pt>
                <c:pt idx="429">
                  <c:v>6.8694200000000007</c:v>
                </c:pt>
                <c:pt idx="430">
                  <c:v>6.8901600000000007</c:v>
                </c:pt>
                <c:pt idx="431">
                  <c:v>6.9109000000000007</c:v>
                </c:pt>
                <c:pt idx="432">
                  <c:v>6.9316400000000007</c:v>
                </c:pt>
                <c:pt idx="433">
                  <c:v>6.9523800000000007</c:v>
                </c:pt>
                <c:pt idx="434">
                  <c:v>6.9731200000000007</c:v>
                </c:pt>
                <c:pt idx="435">
                  <c:v>6.9938600000000006</c:v>
                </c:pt>
                <c:pt idx="436">
                  <c:v>7.0146000000000006</c:v>
                </c:pt>
                <c:pt idx="437">
                  <c:v>7.0353400000000006</c:v>
                </c:pt>
                <c:pt idx="438">
                  <c:v>7.0560800000000006</c:v>
                </c:pt>
                <c:pt idx="439">
                  <c:v>7.0768200000000006</c:v>
                </c:pt>
                <c:pt idx="440">
                  <c:v>7.0975600000000005</c:v>
                </c:pt>
                <c:pt idx="441">
                  <c:v>7.1183000000000005</c:v>
                </c:pt>
                <c:pt idx="442">
                  <c:v>7.1390400000000005</c:v>
                </c:pt>
                <c:pt idx="443">
                  <c:v>7.1597800000000005</c:v>
                </c:pt>
                <c:pt idx="444">
                  <c:v>7.1805200000000005</c:v>
                </c:pt>
                <c:pt idx="445">
                  <c:v>7.2012600000000004</c:v>
                </c:pt>
                <c:pt idx="446">
                  <c:v>7.2220000000000004</c:v>
                </c:pt>
                <c:pt idx="447">
                  <c:v>7.2427400000000004</c:v>
                </c:pt>
                <c:pt idx="448">
                  <c:v>7.2634800000000004</c:v>
                </c:pt>
                <c:pt idx="449">
                  <c:v>7.2842200000000004</c:v>
                </c:pt>
                <c:pt idx="450">
                  <c:v>7.3049600000000003</c:v>
                </c:pt>
                <c:pt idx="451">
                  <c:v>7.3257000000000003</c:v>
                </c:pt>
                <c:pt idx="452">
                  <c:v>7.3464400000000003</c:v>
                </c:pt>
                <c:pt idx="453">
                  <c:v>7.3671800000000003</c:v>
                </c:pt>
                <c:pt idx="454">
                  <c:v>7.3879200000000003</c:v>
                </c:pt>
                <c:pt idx="455">
                  <c:v>7.4086600000000002</c:v>
                </c:pt>
                <c:pt idx="456">
                  <c:v>7.4294000000000002</c:v>
                </c:pt>
                <c:pt idx="457">
                  <c:v>7.4501400000000002</c:v>
                </c:pt>
                <c:pt idx="458">
                  <c:v>7.4708800000000002</c:v>
                </c:pt>
                <c:pt idx="459">
                  <c:v>7.4916200000000002</c:v>
                </c:pt>
                <c:pt idx="460">
                  <c:v>7.5123600000000001</c:v>
                </c:pt>
                <c:pt idx="461">
                  <c:v>7.5331000000000001</c:v>
                </c:pt>
                <c:pt idx="462">
                  <c:v>7.5538400000000001</c:v>
                </c:pt>
                <c:pt idx="463">
                  <c:v>7.5745800000000001</c:v>
                </c:pt>
                <c:pt idx="464">
                  <c:v>7.5953200000000001</c:v>
                </c:pt>
                <c:pt idx="465">
                  <c:v>7.6160600000000001</c:v>
                </c:pt>
                <c:pt idx="466">
                  <c:v>7.6368</c:v>
                </c:pt>
                <c:pt idx="467">
                  <c:v>7.65754</c:v>
                </c:pt>
                <c:pt idx="468">
                  <c:v>7.67828</c:v>
                </c:pt>
                <c:pt idx="469">
                  <c:v>7.69902</c:v>
                </c:pt>
                <c:pt idx="470">
                  <c:v>7.71976</c:v>
                </c:pt>
                <c:pt idx="471">
                  <c:v>7.7404999999999999</c:v>
                </c:pt>
                <c:pt idx="472">
                  <c:v>7.7612399999999999</c:v>
                </c:pt>
                <c:pt idx="473">
                  <c:v>7.7819799999999999</c:v>
                </c:pt>
                <c:pt idx="474">
                  <c:v>7.8027199999999999</c:v>
                </c:pt>
                <c:pt idx="475">
                  <c:v>7.8234599999999999</c:v>
                </c:pt>
                <c:pt idx="476">
                  <c:v>7.8441999999999998</c:v>
                </c:pt>
                <c:pt idx="477">
                  <c:v>7.8649399999999998</c:v>
                </c:pt>
                <c:pt idx="478">
                  <c:v>7.8856799999999998</c:v>
                </c:pt>
                <c:pt idx="479">
                  <c:v>7.9064199999999998</c:v>
                </c:pt>
                <c:pt idx="480">
                  <c:v>7.9271599999999998</c:v>
                </c:pt>
                <c:pt idx="481">
                  <c:v>7.9478999999999997</c:v>
                </c:pt>
                <c:pt idx="482">
                  <c:v>7.9686399999999997</c:v>
                </c:pt>
                <c:pt idx="483">
                  <c:v>7.9893799999999997</c:v>
                </c:pt>
                <c:pt idx="484">
                  <c:v>8.0101200000000006</c:v>
                </c:pt>
                <c:pt idx="485">
                  <c:v>8.0308600000000006</c:v>
                </c:pt>
                <c:pt idx="486">
                  <c:v>8.0516000000000005</c:v>
                </c:pt>
                <c:pt idx="487">
                  <c:v>8.0723400000000005</c:v>
                </c:pt>
                <c:pt idx="488">
                  <c:v>8.0930800000000005</c:v>
                </c:pt>
                <c:pt idx="489">
                  <c:v>8.1138200000000005</c:v>
                </c:pt>
                <c:pt idx="490">
                  <c:v>8.1345600000000005</c:v>
                </c:pt>
                <c:pt idx="491">
                  <c:v>8.1553000000000004</c:v>
                </c:pt>
                <c:pt idx="492">
                  <c:v>8.1760400000000004</c:v>
                </c:pt>
                <c:pt idx="493">
                  <c:v>8.1967800000000004</c:v>
                </c:pt>
                <c:pt idx="494">
                  <c:v>8.2175200000000004</c:v>
                </c:pt>
                <c:pt idx="495">
                  <c:v>8.2382600000000004</c:v>
                </c:pt>
                <c:pt idx="496">
                  <c:v>8.2590000000000003</c:v>
                </c:pt>
                <c:pt idx="497">
                  <c:v>8.2797400000000003</c:v>
                </c:pt>
                <c:pt idx="498">
                  <c:v>8.3004800000000003</c:v>
                </c:pt>
                <c:pt idx="499">
                  <c:v>8.3212200000000003</c:v>
                </c:pt>
                <c:pt idx="500">
                  <c:v>8.3419600000000003</c:v>
                </c:pt>
                <c:pt idx="501">
                  <c:v>8.3627000000000002</c:v>
                </c:pt>
                <c:pt idx="502">
                  <c:v>8.3834400000000002</c:v>
                </c:pt>
                <c:pt idx="503">
                  <c:v>8.4041800000000002</c:v>
                </c:pt>
                <c:pt idx="504">
                  <c:v>8.4249200000000002</c:v>
                </c:pt>
                <c:pt idx="505">
                  <c:v>8.4456600000000002</c:v>
                </c:pt>
                <c:pt idx="506">
                  <c:v>8.4664000000000001</c:v>
                </c:pt>
                <c:pt idx="507">
                  <c:v>8.4871400000000001</c:v>
                </c:pt>
                <c:pt idx="508">
                  <c:v>8.5078800000000001</c:v>
                </c:pt>
                <c:pt idx="509">
                  <c:v>8.5286200000000001</c:v>
                </c:pt>
                <c:pt idx="510">
                  <c:v>8.5493600000000001</c:v>
                </c:pt>
                <c:pt idx="511">
                  <c:v>8.5701000000000001</c:v>
                </c:pt>
                <c:pt idx="512">
                  <c:v>8.59084</c:v>
                </c:pt>
                <c:pt idx="513">
                  <c:v>8.61158</c:v>
                </c:pt>
                <c:pt idx="514">
                  <c:v>8.63232</c:v>
                </c:pt>
                <c:pt idx="515">
                  <c:v>8.65306</c:v>
                </c:pt>
                <c:pt idx="516">
                  <c:v>8.6738</c:v>
                </c:pt>
                <c:pt idx="517">
                  <c:v>8.6945399999999999</c:v>
                </c:pt>
                <c:pt idx="518">
                  <c:v>8.7152799999999999</c:v>
                </c:pt>
                <c:pt idx="519">
                  <c:v>8.7360199999999999</c:v>
                </c:pt>
                <c:pt idx="520">
                  <c:v>8.7567599999999999</c:v>
                </c:pt>
                <c:pt idx="521">
                  <c:v>8.7774999999999999</c:v>
                </c:pt>
                <c:pt idx="522">
                  <c:v>8.7982399999999998</c:v>
                </c:pt>
                <c:pt idx="523">
                  <c:v>8.8189799999999998</c:v>
                </c:pt>
                <c:pt idx="524">
                  <c:v>8.8397199999999998</c:v>
                </c:pt>
                <c:pt idx="525">
                  <c:v>8.8604599999999998</c:v>
                </c:pt>
                <c:pt idx="526">
                  <c:v>8.8811999999999998</c:v>
                </c:pt>
                <c:pt idx="527">
                  <c:v>8.9019399999999997</c:v>
                </c:pt>
                <c:pt idx="528">
                  <c:v>8.9226799999999997</c:v>
                </c:pt>
                <c:pt idx="529">
                  <c:v>8.9434199999999997</c:v>
                </c:pt>
                <c:pt idx="530">
                  <c:v>-2.0487799999999998</c:v>
                </c:pt>
              </c:numCache>
            </c:numRef>
          </c:xVal>
          <c:yVal>
            <c:numRef>
              <c:f>Sheet1!$J$2:$J$5000</c:f>
              <c:numCache>
                <c:formatCode>General</c:formatCode>
                <c:ptCount val="4999"/>
                <c:pt idx="0">
                  <c:v>0.19336303605313093</c:v>
                </c:pt>
                <c:pt idx="1">
                  <c:v>0.20107922201138523</c:v>
                </c:pt>
                <c:pt idx="2">
                  <c:v>2.8545407969639502E-2</c:v>
                </c:pt>
                <c:pt idx="3">
                  <c:v>-7.1878406072106243E-2</c:v>
                </c:pt>
                <c:pt idx="4">
                  <c:v>-7.137222011385197E-2</c:v>
                </c:pt>
                <c:pt idx="5">
                  <c:v>-4.2036034155597701E-2</c:v>
                </c:pt>
                <c:pt idx="6">
                  <c:v>-7.0359848197343422E-2</c:v>
                </c:pt>
                <c:pt idx="7">
                  <c:v>-0.11311366223908914</c:v>
                </c:pt>
                <c:pt idx="8">
                  <c:v>-0.1774974762808349</c:v>
                </c:pt>
                <c:pt idx="9">
                  <c:v>-7.6051290322580622E-2</c:v>
                </c:pt>
                <c:pt idx="10">
                  <c:v>-9.7175104364326359E-2</c:v>
                </c:pt>
                <c:pt idx="11">
                  <c:v>-8.9458918406072091E-2</c:v>
                </c:pt>
                <c:pt idx="12">
                  <c:v>-3.8492732447817812E-2</c:v>
                </c:pt>
                <c:pt idx="13">
                  <c:v>-0.11007654648956353</c:v>
                </c:pt>
                <c:pt idx="14">
                  <c:v>-9.5150360531309264E-2</c:v>
                </c:pt>
                <c:pt idx="15">
                  <c:v>-0.10185417457305501</c:v>
                </c:pt>
                <c:pt idx="16">
                  <c:v>-0.20228798861480074</c:v>
                </c:pt>
                <c:pt idx="17">
                  <c:v>-5.7581802656546471E-2</c:v>
                </c:pt>
                <c:pt idx="18">
                  <c:v>-0.12917561669829219</c:v>
                </c:pt>
                <c:pt idx="19">
                  <c:v>-0.15029943074003793</c:v>
                </c:pt>
                <c:pt idx="20">
                  <c:v>-0.14979324478178366</c:v>
                </c:pt>
                <c:pt idx="21">
                  <c:v>-0.1348670588235294</c:v>
                </c:pt>
                <c:pt idx="22">
                  <c:v>-0.14157087286527512</c:v>
                </c:pt>
                <c:pt idx="23">
                  <c:v>-0.14106468690702084</c:v>
                </c:pt>
                <c:pt idx="24">
                  <c:v>-0.22707850094876658</c:v>
                </c:pt>
                <c:pt idx="25">
                  <c:v>-0.11842231499051231</c:v>
                </c:pt>
                <c:pt idx="26">
                  <c:v>-9.6286129032258028E-2</c:v>
                </c:pt>
                <c:pt idx="27">
                  <c:v>-0.21834994307400377</c:v>
                </c:pt>
                <c:pt idx="28">
                  <c:v>-8.0853757115749519E-2</c:v>
                </c:pt>
                <c:pt idx="29">
                  <c:v>-7.3137571157495224E-2</c:v>
                </c:pt>
                <c:pt idx="30">
                  <c:v>-7.9841385199240972E-2</c:v>
                </c:pt>
                <c:pt idx="31">
                  <c:v>-0.1442251992409867</c:v>
                </c:pt>
                <c:pt idx="32">
                  <c:v>-0.14371901328273243</c:v>
                </c:pt>
                <c:pt idx="33">
                  <c:v>-0.10716282732447813</c:v>
                </c:pt>
                <c:pt idx="34">
                  <c:v>-5.6186641366223866E-2</c:v>
                </c:pt>
                <c:pt idx="35">
                  <c:v>-5.568045540796962E-2</c:v>
                </c:pt>
                <c:pt idx="36">
                  <c:v>-0.11285426944971536</c:v>
                </c:pt>
                <c:pt idx="37">
                  <c:v>-9.0718083491461071E-2</c:v>
                </c:pt>
                <c:pt idx="38">
                  <c:v>-0.11184189753320681</c:v>
                </c:pt>
                <c:pt idx="39">
                  <c:v>-6.8075711574952513E-2</c:v>
                </c:pt>
                <c:pt idx="40">
                  <c:v>-0.12524952561669828</c:v>
                </c:pt>
                <c:pt idx="41">
                  <c:v>-0.11032333965844401</c:v>
                </c:pt>
                <c:pt idx="42">
                  <c:v>-6.655715370018972E-2</c:v>
                </c:pt>
                <c:pt idx="43">
                  <c:v>-0.10210096774193544</c:v>
                </c:pt>
                <c:pt idx="44">
                  <c:v>-0.12322478178368118</c:v>
                </c:pt>
                <c:pt idx="45">
                  <c:v>-0.10829859582542692</c:v>
                </c:pt>
                <c:pt idx="46">
                  <c:v>-6.4532409867172624E-2</c:v>
                </c:pt>
                <c:pt idx="47">
                  <c:v>-0.12170622390891839</c:v>
                </c:pt>
                <c:pt idx="48">
                  <c:v>-9.9570037950664103E-2</c:v>
                </c:pt>
                <c:pt idx="49">
                  <c:v>-0.13511385199240983</c:v>
                </c:pt>
                <c:pt idx="50">
                  <c:v>-0.17786766603415555</c:v>
                </c:pt>
                <c:pt idx="51">
                  <c:v>-0.1413114800759013</c:v>
                </c:pt>
                <c:pt idx="52">
                  <c:v>-9.7545294117647008E-2</c:v>
                </c:pt>
                <c:pt idx="53">
                  <c:v>-0.16913910815939276</c:v>
                </c:pt>
                <c:pt idx="54">
                  <c:v>-7.4902922201138505E-2</c:v>
                </c:pt>
                <c:pt idx="55">
                  <c:v>-0.12486673624288422</c:v>
                </c:pt>
                <c:pt idx="56">
                  <c:v>-0.11715055028462995</c:v>
                </c:pt>
                <c:pt idx="57">
                  <c:v>-8.0594364326375678E-2</c:v>
                </c:pt>
                <c:pt idx="58">
                  <c:v>-0.1161381783681214</c:v>
                </c:pt>
                <c:pt idx="59">
                  <c:v>-7.4919924098671431E-3</c:v>
                </c:pt>
                <c:pt idx="60">
                  <c:v>-0.10070580645161289</c:v>
                </c:pt>
                <c:pt idx="61">
                  <c:v>-5.69396204933586E-2</c:v>
                </c:pt>
                <c:pt idx="62">
                  <c:v>-6.3643434535104348E-2</c:v>
                </c:pt>
                <c:pt idx="63">
                  <c:v>-6.3137248576850075E-2</c:v>
                </c:pt>
                <c:pt idx="64">
                  <c:v>-0.14915106261859579</c:v>
                </c:pt>
                <c:pt idx="65">
                  <c:v>-0.15585487666034153</c:v>
                </c:pt>
                <c:pt idx="66">
                  <c:v>-1.1158690702087248E-2</c:v>
                </c:pt>
                <c:pt idx="67">
                  <c:v>-0.104372504743833</c:v>
                </c:pt>
                <c:pt idx="68">
                  <c:v>-0.12549631878557871</c:v>
                </c:pt>
                <c:pt idx="69">
                  <c:v>-0.10336013282732445</c:v>
                </c:pt>
                <c:pt idx="70">
                  <c:v>-0.20379394686907018</c:v>
                </c:pt>
                <c:pt idx="71">
                  <c:v>-0.16002776091081591</c:v>
                </c:pt>
                <c:pt idx="72">
                  <c:v>-0.12347157495256164</c:v>
                </c:pt>
                <c:pt idx="73">
                  <c:v>-0.13017538899430736</c:v>
                </c:pt>
                <c:pt idx="74">
                  <c:v>-0.13687920303605311</c:v>
                </c:pt>
                <c:pt idx="75">
                  <c:v>-8.5903017077798821E-2</c:v>
                </c:pt>
                <c:pt idx="76">
                  <c:v>-0.14307683111954456</c:v>
                </c:pt>
                <c:pt idx="77">
                  <c:v>-0.1209406451612903</c:v>
                </c:pt>
                <c:pt idx="78">
                  <c:v>-0.10601445920303604</c:v>
                </c:pt>
                <c:pt idx="79">
                  <c:v>-9.1088273244781776E-2</c:v>
                </c:pt>
                <c:pt idx="80">
                  <c:v>-9.0582087286527502E-2</c:v>
                </c:pt>
                <c:pt idx="81">
                  <c:v>-0.13333590132827322</c:v>
                </c:pt>
                <c:pt idx="82">
                  <c:v>-4.6309715370018933E-2</c:v>
                </c:pt>
                <c:pt idx="83">
                  <c:v>-9.6273529411764702E-2</c:v>
                </c:pt>
                <c:pt idx="84">
                  <c:v>-5.2507343453510436E-2</c:v>
                </c:pt>
                <c:pt idx="85">
                  <c:v>-4.479115749525614E-2</c:v>
                </c:pt>
                <c:pt idx="86">
                  <c:v>-8.7544971537001887E-2</c:v>
                </c:pt>
                <c:pt idx="87">
                  <c:v>-4.3778785578747592E-2</c:v>
                </c:pt>
                <c:pt idx="88">
                  <c:v>-8.6532599620493339E-2</c:v>
                </c:pt>
                <c:pt idx="89">
                  <c:v>-1.3926413662239068E-2</c:v>
                </c:pt>
                <c:pt idx="90">
                  <c:v>-7.1100227703984775E-2</c:v>
                </c:pt>
                <c:pt idx="91">
                  <c:v>-5.7040417457305259E-3</c:v>
                </c:pt>
                <c:pt idx="92">
                  <c:v>-6.2877855787476261E-2</c:v>
                </c:pt>
                <c:pt idx="93">
                  <c:v>-4.7951669829221999E-2</c:v>
                </c:pt>
                <c:pt idx="94">
                  <c:v>-2.5815483870967715E-2</c:v>
                </c:pt>
                <c:pt idx="95">
                  <c:v>-9.0199297912713444E-2</c:v>
                </c:pt>
                <c:pt idx="96">
                  <c:v>-4.6433111954459205E-2</c:v>
                </c:pt>
                <c:pt idx="97">
                  <c:v>-0.10360692599620491</c:v>
                </c:pt>
                <c:pt idx="98">
                  <c:v>-0.18241074003795063</c:v>
                </c:pt>
                <c:pt idx="99">
                  <c:v>-0.10259455407969637</c:v>
                </c:pt>
                <c:pt idx="100">
                  <c:v>-4.440836812144211E-2</c:v>
                </c:pt>
                <c:pt idx="101">
                  <c:v>-0.13042218216318782</c:v>
                </c:pt>
                <c:pt idx="102">
                  <c:v>-0.12991599620493355</c:v>
                </c:pt>
                <c:pt idx="103">
                  <c:v>-9.3359810246679276E-2</c:v>
                </c:pt>
                <c:pt idx="104">
                  <c:v>-0.11448362428842501</c:v>
                </c:pt>
                <c:pt idx="105">
                  <c:v>-7.0717438330170745E-2</c:v>
                </c:pt>
                <c:pt idx="106">
                  <c:v>-0.12789125237191648</c:v>
                </c:pt>
                <c:pt idx="107">
                  <c:v>-3.3655066413662199E-2</c:v>
                </c:pt>
                <c:pt idx="108">
                  <c:v>-0.12687888045540793</c:v>
                </c:pt>
                <c:pt idx="109">
                  <c:v>-3.9852694497153673E-2</c:v>
                </c:pt>
                <c:pt idx="110">
                  <c:v>-5.3766508538899416E-2</c:v>
                </c:pt>
                <c:pt idx="111">
                  <c:v>-2.4420322580645137E-2</c:v>
                </c:pt>
                <c:pt idx="112">
                  <c:v>-3.112413662239083E-2</c:v>
                </c:pt>
                <c:pt idx="113">
                  <c:v>-1.6197950664136596E-2</c:v>
                </c:pt>
                <c:pt idx="114">
                  <c:v>-1.2717647058823611E-3</c:v>
                </c:pt>
                <c:pt idx="115">
                  <c:v>-4.402557874762808E-2</c:v>
                </c:pt>
                <c:pt idx="116">
                  <c:v>1.415060721062622E-2</c:v>
                </c:pt>
                <c:pt idx="117">
                  <c:v>-4.3013206831119533E-2</c:v>
                </c:pt>
                <c:pt idx="118">
                  <c:v>-8.5767020872865252E-2</c:v>
                </c:pt>
                <c:pt idx="119">
                  <c:v>-4.2000834914610985E-2</c:v>
                </c:pt>
                <c:pt idx="120">
                  <c:v>-5.59146489563567E-2</c:v>
                </c:pt>
                <c:pt idx="121">
                  <c:v>-1.9358462998102455E-2</c:v>
                </c:pt>
                <c:pt idx="122">
                  <c:v>-7.653227703984819E-2</c:v>
                </c:pt>
                <c:pt idx="123">
                  <c:v>-9.0446091081593905E-2</c:v>
                </c:pt>
                <c:pt idx="124">
                  <c:v>-0.11877990512333964</c:v>
                </c:pt>
                <c:pt idx="125">
                  <c:v>-0.11106371916508537</c:v>
                </c:pt>
                <c:pt idx="126">
                  <c:v>-6.0087533206831079E-2</c:v>
                </c:pt>
                <c:pt idx="127">
                  <c:v>-0.11726134724857681</c:v>
                </c:pt>
                <c:pt idx="128">
                  <c:v>-9.5125161290322557E-2</c:v>
                </c:pt>
                <c:pt idx="129">
                  <c:v>-0.1090389753320683</c:v>
                </c:pt>
                <c:pt idx="130">
                  <c:v>-0.13016278937381401</c:v>
                </c:pt>
                <c:pt idx="131">
                  <c:v>-2.871660341555976E-2</c:v>
                </c:pt>
                <c:pt idx="132">
                  <c:v>-9.3100417457305462E-2</c:v>
                </c:pt>
                <c:pt idx="133">
                  <c:v>-7.81742314990512E-2</c:v>
                </c:pt>
                <c:pt idx="134">
                  <c:v>-0.16418804554079694</c:v>
                </c:pt>
                <c:pt idx="135">
                  <c:v>-0.13484185958254266</c:v>
                </c:pt>
                <c:pt idx="136">
                  <c:v>2.4274326375711586E-2</c:v>
                </c:pt>
                <c:pt idx="137">
                  <c:v>-4.7309487666034128E-2</c:v>
                </c:pt>
                <c:pt idx="138">
                  <c:v>-3.543301707779889E-3</c:v>
                </c:pt>
                <c:pt idx="139">
                  <c:v>6.1842884250474406E-2</c:v>
                </c:pt>
                <c:pt idx="140">
                  <c:v>-3.1370929791271318E-2</c:v>
                </c:pt>
                <c:pt idx="141">
                  <c:v>5.1852561669829544E-3</c:v>
                </c:pt>
                <c:pt idx="142">
                  <c:v>-6.6408557874762797E-2</c:v>
                </c:pt>
                <c:pt idx="143">
                  <c:v>-8.0322371916508511E-2</c:v>
                </c:pt>
                <c:pt idx="144">
                  <c:v>-4.3766185958254239E-2</c:v>
                </c:pt>
                <c:pt idx="145">
                  <c:v>0</c:v>
                </c:pt>
                <c:pt idx="146">
                  <c:v>-4.2753814041745719E-2</c:v>
                </c:pt>
                <c:pt idx="147">
                  <c:v>-1.8814645902854976E-2</c:v>
                </c:pt>
                <c:pt idx="148">
                  <c:v>1.173114522236036</c:v>
                </c:pt>
                <c:pt idx="149">
                  <c:v>12.898633690374924</c:v>
                </c:pt>
                <c:pt idx="150">
                  <c:v>32.079132858513816</c:v>
                </c:pt>
                <c:pt idx="151">
                  <c:v>35.14562202665271</c:v>
                </c:pt>
                <c:pt idx="152">
                  <c:v>23.179591194791598</c:v>
                </c:pt>
                <c:pt idx="153">
                  <c:v>15.676450362930488</c:v>
                </c:pt>
                <c:pt idx="154">
                  <c:v>11.814279531069378</c:v>
                </c:pt>
                <c:pt idx="155">
                  <c:v>8.8821786992082696</c:v>
                </c:pt>
                <c:pt idx="156">
                  <c:v>6.4763978673471616</c:v>
                </c:pt>
                <c:pt idx="157">
                  <c:v>5.1160470354860514</c:v>
                </c:pt>
                <c:pt idx="158">
                  <c:v>5.8465562036249432</c:v>
                </c:pt>
                <c:pt idx="159">
                  <c:v>8.0983353717638309</c:v>
                </c:pt>
                <c:pt idx="160">
                  <c:v>9.6002945399027233</c:v>
                </c:pt>
                <c:pt idx="161">
                  <c:v>10.532673708041614</c:v>
                </c:pt>
                <c:pt idx="162">
                  <c:v>9.2660428761805047</c:v>
                </c:pt>
                <c:pt idx="163">
                  <c:v>8.5978420443193944</c:v>
                </c:pt>
                <c:pt idx="164">
                  <c:v>9.2129812124582866</c:v>
                </c:pt>
                <c:pt idx="165">
                  <c:v>10.094900380597178</c:v>
                </c:pt>
                <c:pt idx="166">
                  <c:v>10.436069548736066</c:v>
                </c:pt>
                <c:pt idx="167">
                  <c:v>11.527058716874958</c:v>
                </c:pt>
                <c:pt idx="168">
                  <c:v>14.449357885013848</c:v>
                </c:pt>
                <c:pt idx="169">
                  <c:v>19.10922705315274</c:v>
                </c:pt>
                <c:pt idx="170">
                  <c:v>21.224026221291631</c:v>
                </c:pt>
                <c:pt idx="171">
                  <c:v>18.940815389430522</c:v>
                </c:pt>
                <c:pt idx="172">
                  <c:v>18.222134557569412</c:v>
                </c:pt>
                <c:pt idx="173">
                  <c:v>17.9216337257083</c:v>
                </c:pt>
                <c:pt idx="174">
                  <c:v>18.846802893847194</c:v>
                </c:pt>
                <c:pt idx="175">
                  <c:v>22.497292061986084</c:v>
                </c:pt>
                <c:pt idx="176">
                  <c:v>25.707981230124975</c:v>
                </c:pt>
                <c:pt idx="177">
                  <c:v>22.127000398263867</c:v>
                </c:pt>
                <c:pt idx="178">
                  <c:v>19.944719566402757</c:v>
                </c:pt>
                <c:pt idx="179">
                  <c:v>21.980208734541648</c:v>
                </c:pt>
                <c:pt idx="180">
                  <c:v>31.340897902680538</c:v>
                </c:pt>
                <c:pt idx="181">
                  <c:v>52.655507070819425</c:v>
                </c:pt>
                <c:pt idx="182">
                  <c:v>78.26719623895832</c:v>
                </c:pt>
                <c:pt idx="183">
                  <c:v>92.905485407097217</c:v>
                </c:pt>
                <c:pt idx="184">
                  <c:v>92.446364575236103</c:v>
                </c:pt>
                <c:pt idx="185">
                  <c:v>80.862453743374999</c:v>
                </c:pt>
                <c:pt idx="186">
                  <c:v>71.924552911513885</c:v>
                </c:pt>
                <c:pt idx="187">
                  <c:v>59.48988207965278</c:v>
                </c:pt>
                <c:pt idx="188">
                  <c:v>53.176361247791661</c:v>
                </c:pt>
                <c:pt idx="189">
                  <c:v>46.271640415930555</c:v>
                </c:pt>
                <c:pt idx="190">
                  <c:v>44.197509584069444</c:v>
                </c:pt>
                <c:pt idx="191">
                  <c:v>48.619458752208338</c:v>
                </c:pt>
                <c:pt idx="192">
                  <c:v>55.795557920347221</c:v>
                </c:pt>
                <c:pt idx="193">
                  <c:v>62.611177088486123</c:v>
                </c:pt>
                <c:pt idx="194">
                  <c:v>66.441916256625007</c:v>
                </c:pt>
                <c:pt idx="195">
                  <c:v>67.2012554247639</c:v>
                </c:pt>
                <c:pt idx="196">
                  <c:v>61.031934592902793</c:v>
                </c:pt>
                <c:pt idx="197">
                  <c:v>58.546843761041679</c:v>
                </c:pt>
                <c:pt idx="198">
                  <c:v>66.804432929180564</c:v>
                </c:pt>
                <c:pt idx="199">
                  <c:v>85.826312097319459</c:v>
                </c:pt>
                <c:pt idx="200">
                  <c:v>99.808511265458364</c:v>
                </c:pt>
                <c:pt idx="201">
                  <c:v>92.500040433597249</c:v>
                </c:pt>
                <c:pt idx="202">
                  <c:v>71.528909601736132</c:v>
                </c:pt>
                <c:pt idx="203">
                  <c:v>50.49287876987502</c:v>
                </c:pt>
                <c:pt idx="204">
                  <c:v>34.770517938013917</c:v>
                </c:pt>
                <c:pt idx="205">
                  <c:v>24.534847106152807</c:v>
                </c:pt>
                <c:pt idx="206">
                  <c:v>18.012246274291691</c:v>
                </c:pt>
                <c:pt idx="207">
                  <c:v>13.479555442430586</c:v>
                </c:pt>
                <c:pt idx="208">
                  <c:v>10.259064610569478</c:v>
                </c:pt>
                <c:pt idx="209">
                  <c:v>8.0407437787083662</c:v>
                </c:pt>
                <c:pt idx="210">
                  <c:v>6.4064129468472588</c:v>
                </c:pt>
                <c:pt idx="211">
                  <c:v>5.2335221149861502</c:v>
                </c:pt>
                <c:pt idx="212">
                  <c:v>4.3490212831250403</c:v>
                </c:pt>
                <c:pt idx="213">
                  <c:v>3.7240704512639322</c:v>
                </c:pt>
                <c:pt idx="214">
                  <c:v>3.0342296194028218</c:v>
                </c:pt>
                <c:pt idx="215">
                  <c:v>2.5967387875417125</c:v>
                </c:pt>
                <c:pt idx="216">
                  <c:v>2.1736679556806036</c:v>
                </c:pt>
                <c:pt idx="217">
                  <c:v>1.9813071238194944</c:v>
                </c:pt>
                <c:pt idx="218">
                  <c:v>1.5870762919583852</c:v>
                </c:pt>
                <c:pt idx="219">
                  <c:v>1.5244954600972762</c:v>
                </c:pt>
                <c:pt idx="220">
                  <c:v>1.3681946282361668</c:v>
                </c:pt>
                <c:pt idx="221">
                  <c:v>1.0532637963750573</c:v>
                </c:pt>
                <c:pt idx="222">
                  <c:v>1.077202964513948</c:v>
                </c:pt>
                <c:pt idx="223">
                  <c:v>0.94974213265283902</c:v>
                </c:pt>
                <c:pt idx="224">
                  <c:v>0.79343130079172952</c:v>
                </c:pt>
                <c:pt idx="225">
                  <c:v>0.62991046893062008</c:v>
                </c:pt>
                <c:pt idx="226">
                  <c:v>0.502439637069511</c:v>
                </c:pt>
                <c:pt idx="227">
                  <c:v>0.36776880520840155</c:v>
                </c:pt>
                <c:pt idx="228">
                  <c:v>0.34123797334729206</c:v>
                </c:pt>
                <c:pt idx="229">
                  <c:v>0.29307714148618297</c:v>
                </c:pt>
                <c:pt idx="230">
                  <c:v>0.2377063096250735</c:v>
                </c:pt>
                <c:pt idx="231">
                  <c:v>0.16791547776396437</c:v>
                </c:pt>
                <c:pt idx="232">
                  <c:v>7.6494645902854985E-2</c:v>
                </c:pt>
                <c:pt idx="233">
                  <c:v>3.5543814041745836E-2</c:v>
                </c:pt>
                <c:pt idx="234">
                  <c:v>0</c:v>
                </c:pt>
                <c:pt idx="235">
                  <c:v>-2.8333814041745731E-2</c:v>
                </c:pt>
                <c:pt idx="236">
                  <c:v>-7.1087628083491561E-2</c:v>
                </c:pt>
                <c:pt idx="237">
                  <c:v>-0.12104144212523726</c:v>
                </c:pt>
                <c:pt idx="238">
                  <c:v>-9.890525616698298E-2</c:v>
                </c:pt>
                <c:pt idx="239">
                  <c:v>-7.6779070208728761E-2</c:v>
                </c:pt>
                <c:pt idx="240">
                  <c:v>-6.1852884250474416E-2</c:v>
                </c:pt>
                <c:pt idx="241">
                  <c:v>-6.8556698292220331E-2</c:v>
                </c:pt>
                <c:pt idx="242">
                  <c:v>-0.10409051233396593</c:v>
                </c:pt>
                <c:pt idx="243">
                  <c:v>-0.10358432637571147</c:v>
                </c:pt>
                <c:pt idx="244">
                  <c:v>-0.11749814041745732</c:v>
                </c:pt>
                <c:pt idx="245">
                  <c:v>-0.15304195445920299</c:v>
                </c:pt>
                <c:pt idx="246">
                  <c:v>-0.2102157685009487</c:v>
                </c:pt>
                <c:pt idx="247">
                  <c:v>-0.23854958254269443</c:v>
                </c:pt>
                <c:pt idx="248">
                  <c:v>-0.31014339658444023</c:v>
                </c:pt>
                <c:pt idx="249">
                  <c:v>-0.30963721062618599</c:v>
                </c:pt>
                <c:pt idx="250">
                  <c:v>-0.34518102466793166</c:v>
                </c:pt>
                <c:pt idx="251">
                  <c:v>-0.36630483870967745</c:v>
                </c:pt>
                <c:pt idx="252">
                  <c:v>-0.53883865275142317</c:v>
                </c:pt>
                <c:pt idx="253">
                  <c:v>-0.46623246679316899</c:v>
                </c:pt>
                <c:pt idx="254">
                  <c:v>-0.47293628083491457</c:v>
                </c:pt>
                <c:pt idx="255">
                  <c:v>-0.48685009487666031</c:v>
                </c:pt>
                <c:pt idx="256">
                  <c:v>-0.55843390891840605</c:v>
                </c:pt>
                <c:pt idx="257">
                  <c:v>-0.54351772296015188</c:v>
                </c:pt>
                <c:pt idx="258">
                  <c:v>-0.51417153700189755</c:v>
                </c:pt>
                <c:pt idx="259">
                  <c:v>-0.54250535104364328</c:v>
                </c:pt>
                <c:pt idx="260">
                  <c:v>-0.441059165085389</c:v>
                </c:pt>
                <c:pt idx="261">
                  <c:v>-0.5270729791271348</c:v>
                </c:pt>
                <c:pt idx="262">
                  <c:v>-0.54098679316888054</c:v>
                </c:pt>
                <c:pt idx="263">
                  <c:v>-0.56210060721062627</c:v>
                </c:pt>
                <c:pt idx="264">
                  <c:v>-0.56159442125237191</c:v>
                </c:pt>
                <c:pt idx="265">
                  <c:v>-0.51062823529411761</c:v>
                </c:pt>
                <c:pt idx="266">
                  <c:v>-0.51012204933586336</c:v>
                </c:pt>
                <c:pt idx="267">
                  <c:v>-0.52403586337760921</c:v>
                </c:pt>
                <c:pt idx="268">
                  <c:v>-0.55956967741935482</c:v>
                </c:pt>
                <c:pt idx="269">
                  <c:v>-0.51581349146110056</c:v>
                </c:pt>
                <c:pt idx="270">
                  <c:v>-0.49367730550284628</c:v>
                </c:pt>
                <c:pt idx="271">
                  <c:v>-0.57247111954459207</c:v>
                </c:pt>
                <c:pt idx="272">
                  <c:v>-0.49266493358633778</c:v>
                </c:pt>
                <c:pt idx="273">
                  <c:v>-0.5354187476280835</c:v>
                </c:pt>
                <c:pt idx="274">
                  <c:v>-0.59979256166982919</c:v>
                </c:pt>
                <c:pt idx="275">
                  <c:v>-0.57044637571157497</c:v>
                </c:pt>
                <c:pt idx="276">
                  <c:v>-0.69972018975332073</c:v>
                </c:pt>
                <c:pt idx="277">
                  <c:v>-0.62711400379506643</c:v>
                </c:pt>
                <c:pt idx="278">
                  <c:v>-0.67707781783681209</c:v>
                </c:pt>
                <c:pt idx="279">
                  <c:v>-0.67657163187855784</c:v>
                </c:pt>
                <c:pt idx="280">
                  <c:v>-0.70490544592030369</c:v>
                </c:pt>
                <c:pt idx="281">
                  <c:v>-0.70439925996204944</c:v>
                </c:pt>
                <c:pt idx="282">
                  <c:v>-0.73994307400379511</c:v>
                </c:pt>
                <c:pt idx="283">
                  <c:v>-0.79711688804554082</c:v>
                </c:pt>
                <c:pt idx="284">
                  <c:v>-0.76056070208728654</c:v>
                </c:pt>
                <c:pt idx="285">
                  <c:v>-0.79610451612903232</c:v>
                </c:pt>
                <c:pt idx="286">
                  <c:v>-0.78838833017077803</c:v>
                </c:pt>
                <c:pt idx="287">
                  <c:v>-0.76625214421252374</c:v>
                </c:pt>
                <c:pt idx="288">
                  <c:v>-0.80179595825426953</c:v>
                </c:pt>
                <c:pt idx="289">
                  <c:v>-0.72918977229601523</c:v>
                </c:pt>
                <c:pt idx="290">
                  <c:v>-0.69263358633776095</c:v>
                </c:pt>
                <c:pt idx="291">
                  <c:v>-0.69212740037950671</c:v>
                </c:pt>
                <c:pt idx="292">
                  <c:v>-0.71325121442125239</c:v>
                </c:pt>
                <c:pt idx="293">
                  <c:v>-0.71995502846299808</c:v>
                </c:pt>
                <c:pt idx="294">
                  <c:v>-0.74828884250474381</c:v>
                </c:pt>
                <c:pt idx="295">
                  <c:v>-0.75499265654648962</c:v>
                </c:pt>
                <c:pt idx="296">
                  <c:v>-0.75448647058823526</c:v>
                </c:pt>
                <c:pt idx="297">
                  <c:v>-0.71072028462998116</c:v>
                </c:pt>
                <c:pt idx="298">
                  <c:v>-0.73184409867172673</c:v>
                </c:pt>
                <c:pt idx="299">
                  <c:v>-0.68086791271347247</c:v>
                </c:pt>
                <c:pt idx="300">
                  <c:v>-0.68757172675521816</c:v>
                </c:pt>
                <c:pt idx="301">
                  <c:v>-0.71590554079696389</c:v>
                </c:pt>
                <c:pt idx="302">
                  <c:v>-0.72260935483870969</c:v>
                </c:pt>
                <c:pt idx="303">
                  <c:v>-0.77257316888045535</c:v>
                </c:pt>
                <c:pt idx="304">
                  <c:v>-0.80090698292220119</c:v>
                </c:pt>
                <c:pt idx="305">
                  <c:v>-0.90855079696394681</c:v>
                </c:pt>
                <c:pt idx="306">
                  <c:v>-0.79268461100569265</c:v>
                </c:pt>
                <c:pt idx="307">
                  <c:v>-0.80659842504743839</c:v>
                </c:pt>
                <c:pt idx="308">
                  <c:v>-0.88540223908918403</c:v>
                </c:pt>
                <c:pt idx="309">
                  <c:v>-0.87768605313092984</c:v>
                </c:pt>
                <c:pt idx="310">
                  <c:v>-0.89159986717267548</c:v>
                </c:pt>
                <c:pt idx="311">
                  <c:v>-0.88388368121442129</c:v>
                </c:pt>
                <c:pt idx="312">
                  <c:v>-0.84732749525616702</c:v>
                </c:pt>
                <c:pt idx="313">
                  <c:v>-0.81798130929791268</c:v>
                </c:pt>
                <c:pt idx="314">
                  <c:v>-0.79584512333965851</c:v>
                </c:pt>
                <c:pt idx="315">
                  <c:v>-0.8025489373814042</c:v>
                </c:pt>
                <c:pt idx="316">
                  <c:v>-0.88856275142314989</c:v>
                </c:pt>
                <c:pt idx="317">
                  <c:v>-0.87363656546489565</c:v>
                </c:pt>
                <c:pt idx="318">
                  <c:v>-0.8082403795066414</c:v>
                </c:pt>
                <c:pt idx="319">
                  <c:v>-0.77168419354838713</c:v>
                </c:pt>
                <c:pt idx="320">
                  <c:v>-0.80001800759013286</c:v>
                </c:pt>
                <c:pt idx="321">
                  <c:v>-0.79230182163187857</c:v>
                </c:pt>
                <c:pt idx="322">
                  <c:v>-0.83505563567362429</c:v>
                </c:pt>
                <c:pt idx="323">
                  <c:v>-0.81291944971537</c:v>
                </c:pt>
                <c:pt idx="324">
                  <c:v>-0.74752326375711575</c:v>
                </c:pt>
                <c:pt idx="325">
                  <c:v>-0.76143707779886149</c:v>
                </c:pt>
                <c:pt idx="326">
                  <c:v>-0.76814089184060719</c:v>
                </c:pt>
                <c:pt idx="327">
                  <c:v>-0.83973470588235299</c:v>
                </c:pt>
                <c:pt idx="328">
                  <c:v>-0.86085851992409868</c:v>
                </c:pt>
                <c:pt idx="329">
                  <c:v>-0.96129233396584435</c:v>
                </c:pt>
                <c:pt idx="330">
                  <c:v>-0.78774614800759024</c:v>
                </c:pt>
                <c:pt idx="331">
                  <c:v>-0.8377099620493359</c:v>
                </c:pt>
                <c:pt idx="332">
                  <c:v>-0.93093377609108163</c:v>
                </c:pt>
                <c:pt idx="333">
                  <c:v>-0.93042759013282739</c:v>
                </c:pt>
                <c:pt idx="334">
                  <c:v>-0.92271140417457309</c:v>
                </c:pt>
                <c:pt idx="335">
                  <c:v>-0.87173521821631883</c:v>
                </c:pt>
                <c:pt idx="336">
                  <c:v>-0.8423890322580645</c:v>
                </c:pt>
                <c:pt idx="337">
                  <c:v>-0.98607284629981029</c:v>
                </c:pt>
                <c:pt idx="338">
                  <c:v>-0.94952666034155597</c:v>
                </c:pt>
                <c:pt idx="339">
                  <c:v>-0.97785047438330175</c:v>
                </c:pt>
                <c:pt idx="340">
                  <c:v>-0.8547842884250475</c:v>
                </c:pt>
                <c:pt idx="341">
                  <c:v>-0.86148810246679319</c:v>
                </c:pt>
                <c:pt idx="342">
                  <c:v>-0.9763319165085389</c:v>
                </c:pt>
                <c:pt idx="343">
                  <c:v>-0.84605573055028471</c:v>
                </c:pt>
                <c:pt idx="344">
                  <c:v>-0.80228954459203039</c:v>
                </c:pt>
                <c:pt idx="345">
                  <c:v>-0.88109335863377614</c:v>
                </c:pt>
                <c:pt idx="346">
                  <c:v>-0.88058717267552189</c:v>
                </c:pt>
                <c:pt idx="347">
                  <c:v>-0.81519098671726753</c:v>
                </c:pt>
                <c:pt idx="348">
                  <c:v>-0.77863480075901337</c:v>
                </c:pt>
                <c:pt idx="349">
                  <c:v>-0.85022861480075906</c:v>
                </c:pt>
                <c:pt idx="350">
                  <c:v>-0.82809242884250467</c:v>
                </c:pt>
                <c:pt idx="351">
                  <c:v>-0.81316624288425055</c:v>
                </c:pt>
                <c:pt idx="352">
                  <c:v>-0.81266005692599619</c:v>
                </c:pt>
                <c:pt idx="353">
                  <c:v>-0.85541387096774191</c:v>
                </c:pt>
                <c:pt idx="354">
                  <c:v>-0.83327768500948762</c:v>
                </c:pt>
                <c:pt idx="355">
                  <c:v>-0.78951149905123341</c:v>
                </c:pt>
                <c:pt idx="356">
                  <c:v>-0.86831531309297916</c:v>
                </c:pt>
                <c:pt idx="357">
                  <c:v>-0.91827912713472493</c:v>
                </c:pt>
                <c:pt idx="358">
                  <c:v>-0.96823294117647063</c:v>
                </c:pt>
                <c:pt idx="359">
                  <c:v>-0.88842675521821635</c:v>
                </c:pt>
                <c:pt idx="360">
                  <c:v>-0.94560056925996205</c:v>
                </c:pt>
                <c:pt idx="361">
                  <c:v>-0.95230438330170775</c:v>
                </c:pt>
                <c:pt idx="362">
                  <c:v>-0.9013281973434536</c:v>
                </c:pt>
                <c:pt idx="363">
                  <c:v>-0.96570201138519929</c:v>
                </c:pt>
                <c:pt idx="364">
                  <c:v>-0.98682582542694497</c:v>
                </c:pt>
                <c:pt idx="365">
                  <c:v>-0.91422963946869074</c:v>
                </c:pt>
                <c:pt idx="366">
                  <c:v>-0.89209345351043645</c:v>
                </c:pt>
                <c:pt idx="367">
                  <c:v>-0.96367726755218219</c:v>
                </c:pt>
                <c:pt idx="368">
                  <c:v>-0.95597108159392796</c:v>
                </c:pt>
                <c:pt idx="369">
                  <c:v>-0.85452489563567369</c:v>
                </c:pt>
                <c:pt idx="370">
                  <c:v>-0.86843870967741932</c:v>
                </c:pt>
                <c:pt idx="371">
                  <c:v>-0.88956252371916511</c:v>
                </c:pt>
                <c:pt idx="372">
                  <c:v>-0.8962663377609108</c:v>
                </c:pt>
                <c:pt idx="373">
                  <c:v>-0.83087015180265655</c:v>
                </c:pt>
                <c:pt idx="374">
                  <c:v>-0.83036396584440231</c:v>
                </c:pt>
                <c:pt idx="375">
                  <c:v>-0.99567777988614803</c:v>
                </c:pt>
                <c:pt idx="376">
                  <c:v>-0.82214159392789377</c:v>
                </c:pt>
                <c:pt idx="377">
                  <c:v>-0.77837540796963944</c:v>
                </c:pt>
                <c:pt idx="378">
                  <c:v>-0.85717922201138519</c:v>
                </c:pt>
                <c:pt idx="379">
                  <c:v>-0.85667303605313094</c:v>
                </c:pt>
                <c:pt idx="380">
                  <c:v>-0.80569685009487668</c:v>
                </c:pt>
                <c:pt idx="381">
                  <c:v>-0.89892066413662242</c:v>
                </c:pt>
                <c:pt idx="382">
                  <c:v>-0.91283447817836816</c:v>
                </c:pt>
                <c:pt idx="383">
                  <c:v>-0.94837829222011383</c:v>
                </c:pt>
                <c:pt idx="384">
                  <c:v>-0.9190321062618596</c:v>
                </c:pt>
                <c:pt idx="385">
                  <c:v>-0.96898592030360531</c:v>
                </c:pt>
                <c:pt idx="386">
                  <c:v>-0.98289973434535105</c:v>
                </c:pt>
                <c:pt idx="387">
                  <c:v>-0.88867354838709689</c:v>
                </c:pt>
                <c:pt idx="388">
                  <c:v>-0.96025736242884252</c:v>
                </c:pt>
                <c:pt idx="389">
                  <c:v>-0.97417117647058826</c:v>
                </c:pt>
                <c:pt idx="390">
                  <c:v>-0.96645499051233397</c:v>
                </c:pt>
                <c:pt idx="391">
                  <c:v>-0.95873880455407978</c:v>
                </c:pt>
                <c:pt idx="392">
                  <c:v>-0.97265261859582552</c:v>
                </c:pt>
                <c:pt idx="393">
                  <c:v>-0.93610643263757121</c:v>
                </c:pt>
                <c:pt idx="394">
                  <c:v>-0.89955024667931693</c:v>
                </c:pt>
                <c:pt idx="395">
                  <c:v>-0.97834406072106261</c:v>
                </c:pt>
                <c:pt idx="396">
                  <c:v>-0.93458787476280836</c:v>
                </c:pt>
                <c:pt idx="397">
                  <c:v>-0.95570168880455419</c:v>
                </c:pt>
                <c:pt idx="398">
                  <c:v>-0.92636550284629982</c:v>
                </c:pt>
                <c:pt idx="399">
                  <c:v>-0.8825993168880456</c:v>
                </c:pt>
                <c:pt idx="400">
                  <c:v>-0.87488313092979131</c:v>
                </c:pt>
                <c:pt idx="401">
                  <c:v>-0.93205694497153702</c:v>
                </c:pt>
                <c:pt idx="402">
                  <c:v>-0.91713075901328278</c:v>
                </c:pt>
                <c:pt idx="403">
                  <c:v>-0.87336457305502846</c:v>
                </c:pt>
                <c:pt idx="404">
                  <c:v>-0.9449483870967742</c:v>
                </c:pt>
                <c:pt idx="405">
                  <c:v>-0.91561220113851993</c:v>
                </c:pt>
                <c:pt idx="406">
                  <c:v>-0.9006860151802657</c:v>
                </c:pt>
                <c:pt idx="407">
                  <c:v>-0.92180982922201138</c:v>
                </c:pt>
                <c:pt idx="408">
                  <c:v>-0.95013364326375715</c:v>
                </c:pt>
                <c:pt idx="409">
                  <c:v>-0.88474745730550297</c:v>
                </c:pt>
                <c:pt idx="410">
                  <c:v>-0.94912127134724866</c:v>
                </c:pt>
                <c:pt idx="411">
                  <c:v>-0.97745508538899428</c:v>
                </c:pt>
                <c:pt idx="412">
                  <c:v>-0.91927889943074004</c:v>
                </c:pt>
                <c:pt idx="413">
                  <c:v>-0.94760271347248581</c:v>
                </c:pt>
                <c:pt idx="414">
                  <c:v>-0.96151652751423144</c:v>
                </c:pt>
                <c:pt idx="415">
                  <c:v>-0.91055034155597725</c:v>
                </c:pt>
                <c:pt idx="416">
                  <c:v>-1.003764155597723</c:v>
                </c:pt>
                <c:pt idx="417">
                  <c:v>-0.98883796963946868</c:v>
                </c:pt>
                <c:pt idx="418">
                  <c:v>-0.93066178368121444</c:v>
                </c:pt>
                <c:pt idx="419">
                  <c:v>-0.96619559772296015</c:v>
                </c:pt>
                <c:pt idx="420">
                  <c:v>-1.0522094117647058</c:v>
                </c:pt>
                <c:pt idx="421">
                  <c:v>-0.93634322580645157</c:v>
                </c:pt>
                <c:pt idx="422">
                  <c:v>-0.98630703984819734</c:v>
                </c:pt>
                <c:pt idx="423">
                  <c:v>-0.94975085388994307</c:v>
                </c:pt>
                <c:pt idx="424">
                  <c:v>-0.8555246679316888</c:v>
                </c:pt>
                <c:pt idx="425">
                  <c:v>-0.94152848197343453</c:v>
                </c:pt>
                <c:pt idx="426">
                  <c:v>-0.85451229601518031</c:v>
                </c:pt>
                <c:pt idx="427">
                  <c:v>-0.95493611005692602</c:v>
                </c:pt>
                <c:pt idx="428">
                  <c:v>-0.93279992409867174</c:v>
                </c:pt>
                <c:pt idx="429">
                  <c:v>-0.86020373814041751</c:v>
                </c:pt>
                <c:pt idx="430">
                  <c:v>-0.88853755218216324</c:v>
                </c:pt>
                <c:pt idx="431">
                  <c:v>-0.82314136622390888</c:v>
                </c:pt>
                <c:pt idx="432">
                  <c:v>-0.95240518026565468</c:v>
                </c:pt>
                <c:pt idx="433">
                  <c:v>-0.89422899430740044</c:v>
                </c:pt>
                <c:pt idx="434">
                  <c:v>-0.84325280834914618</c:v>
                </c:pt>
                <c:pt idx="435">
                  <c:v>-0.93646662239089185</c:v>
                </c:pt>
                <c:pt idx="436">
                  <c:v>-0.88550043643263754</c:v>
                </c:pt>
                <c:pt idx="437">
                  <c:v>-0.94987425047438334</c:v>
                </c:pt>
                <c:pt idx="438">
                  <c:v>-0.97099806451612902</c:v>
                </c:pt>
                <c:pt idx="439">
                  <c:v>-0.92723187855787481</c:v>
                </c:pt>
                <c:pt idx="440">
                  <c:v>-1.0060356925996206</c:v>
                </c:pt>
                <c:pt idx="441">
                  <c:v>-0.91180950664136629</c:v>
                </c:pt>
                <c:pt idx="442">
                  <c:v>-0.98339332068311203</c:v>
                </c:pt>
                <c:pt idx="443">
                  <c:v>-0.98288713472485767</c:v>
                </c:pt>
                <c:pt idx="444">
                  <c:v>-0.9463309487666034</c:v>
                </c:pt>
                <c:pt idx="445">
                  <c:v>-0.99629476280834917</c:v>
                </c:pt>
                <c:pt idx="446">
                  <c:v>-0.91648857685009488</c:v>
                </c:pt>
                <c:pt idx="447">
                  <c:v>-0.95923239089184065</c:v>
                </c:pt>
                <c:pt idx="448">
                  <c:v>-0.89384620493358635</c:v>
                </c:pt>
                <c:pt idx="449">
                  <c:v>-0.94380001897533206</c:v>
                </c:pt>
                <c:pt idx="450">
                  <c:v>-0.9000438330170778</c:v>
                </c:pt>
                <c:pt idx="451">
                  <c:v>-0.88511764705882356</c:v>
                </c:pt>
                <c:pt idx="452">
                  <c:v>-0.90624146110056936</c:v>
                </c:pt>
                <c:pt idx="453">
                  <c:v>-0.8552652751423151</c:v>
                </c:pt>
                <c:pt idx="454">
                  <c:v>-0.90522908918406075</c:v>
                </c:pt>
                <c:pt idx="455">
                  <c:v>-0.83262290322580645</c:v>
                </c:pt>
                <c:pt idx="456">
                  <c:v>-0.87537671726755217</c:v>
                </c:pt>
                <c:pt idx="457">
                  <c:v>-0.80998053130929792</c:v>
                </c:pt>
                <c:pt idx="458">
                  <c:v>-0.92482434535104363</c:v>
                </c:pt>
                <c:pt idx="459">
                  <c:v>-0.93873815939278937</c:v>
                </c:pt>
                <c:pt idx="460">
                  <c:v>-0.86614197343453514</c:v>
                </c:pt>
                <c:pt idx="461">
                  <c:v>-0.82237578747628082</c:v>
                </c:pt>
                <c:pt idx="462">
                  <c:v>-0.95884960151802656</c:v>
                </c:pt>
                <c:pt idx="463">
                  <c:v>-0.87904341555977239</c:v>
                </c:pt>
                <c:pt idx="464">
                  <c:v>-1.0010972296015179</c:v>
                </c:pt>
                <c:pt idx="465">
                  <c:v>-0.94291104364326372</c:v>
                </c:pt>
                <c:pt idx="466">
                  <c:v>-0.95682485768500958</c:v>
                </c:pt>
                <c:pt idx="467">
                  <c:v>-0.93468867172675529</c:v>
                </c:pt>
                <c:pt idx="468">
                  <c:v>-0.97023248576850096</c:v>
                </c:pt>
                <c:pt idx="469">
                  <c:v>-0.91204629981024676</c:v>
                </c:pt>
                <c:pt idx="470">
                  <c:v>-1.1278401138519925</c:v>
                </c:pt>
                <c:pt idx="471">
                  <c:v>-0.92545392789373815</c:v>
                </c:pt>
                <c:pt idx="472">
                  <c:v>-0.95378774193548388</c:v>
                </c:pt>
                <c:pt idx="473">
                  <c:v>-0.98212155597722961</c:v>
                </c:pt>
                <c:pt idx="474">
                  <c:v>-1.1041853700189754</c:v>
                </c:pt>
                <c:pt idx="475">
                  <c:v>-0.90900918406072106</c:v>
                </c:pt>
                <c:pt idx="476">
                  <c:v>-0.91571299810246687</c:v>
                </c:pt>
                <c:pt idx="477">
                  <c:v>-0.8719568121442125</c:v>
                </c:pt>
                <c:pt idx="478">
                  <c:v>-0.89308062618595829</c:v>
                </c:pt>
                <c:pt idx="479">
                  <c:v>-0.86373444022770407</c:v>
                </c:pt>
                <c:pt idx="480">
                  <c:v>-0.86322825426944982</c:v>
                </c:pt>
                <c:pt idx="481">
                  <c:v>-0.86272206831119547</c:v>
                </c:pt>
                <c:pt idx="482">
                  <c:v>-0.82616588235294119</c:v>
                </c:pt>
                <c:pt idx="483">
                  <c:v>-0.90495969639468687</c:v>
                </c:pt>
                <c:pt idx="484">
                  <c:v>-0.85399351043643268</c:v>
                </c:pt>
                <c:pt idx="485">
                  <c:v>-0.90394732447817838</c:v>
                </c:pt>
                <c:pt idx="486">
                  <c:v>-0.83135113851992415</c:v>
                </c:pt>
                <c:pt idx="487">
                  <c:v>-0.90293495256166989</c:v>
                </c:pt>
                <c:pt idx="488">
                  <c:v>-0.87359876660341562</c:v>
                </c:pt>
                <c:pt idx="489">
                  <c:v>-0.88751258064516136</c:v>
                </c:pt>
                <c:pt idx="490">
                  <c:v>-0.96630639468690704</c:v>
                </c:pt>
                <c:pt idx="491">
                  <c:v>-0.91533020872865278</c:v>
                </c:pt>
                <c:pt idx="492">
                  <c:v>-1.0157640227703986</c:v>
                </c:pt>
                <c:pt idx="493">
                  <c:v>-0.89989783681214419</c:v>
                </c:pt>
                <c:pt idx="494">
                  <c:v>-0.96428165085388995</c:v>
                </c:pt>
                <c:pt idx="495">
                  <c:v>-0.90609546489563575</c:v>
                </c:pt>
                <c:pt idx="496">
                  <c:v>-0.99931927893738148</c:v>
                </c:pt>
                <c:pt idx="497">
                  <c:v>-1.1285930929791272</c:v>
                </c:pt>
                <c:pt idx="498">
                  <c:v>-0.93341690702087288</c:v>
                </c:pt>
                <c:pt idx="499">
                  <c:v>-1.0482707210626185</c:v>
                </c:pt>
                <c:pt idx="500">
                  <c:v>-0.86752453510436434</c:v>
                </c:pt>
                <c:pt idx="501">
                  <c:v>-0.93910834914611008</c:v>
                </c:pt>
                <c:pt idx="502">
                  <c:v>-0.88814216318785588</c:v>
                </c:pt>
                <c:pt idx="503">
                  <c:v>-0.90925597722960161</c:v>
                </c:pt>
                <c:pt idx="504">
                  <c:v>-0.9159597912713473</c:v>
                </c:pt>
                <c:pt idx="505">
                  <c:v>-0.85057360531309301</c:v>
                </c:pt>
                <c:pt idx="506">
                  <c:v>-0.86448741935483864</c:v>
                </c:pt>
                <c:pt idx="507">
                  <c:v>-0.81351123339658438</c:v>
                </c:pt>
                <c:pt idx="508">
                  <c:v>-0.89951504743833022</c:v>
                </c:pt>
                <c:pt idx="509">
                  <c:v>-0.84133886148007586</c:v>
                </c:pt>
                <c:pt idx="510">
                  <c:v>-0.82641267552182174</c:v>
                </c:pt>
                <c:pt idx="511">
                  <c:v>-0.90520648956356742</c:v>
                </c:pt>
                <c:pt idx="512">
                  <c:v>-0.82540030360531313</c:v>
                </c:pt>
                <c:pt idx="513">
                  <c:v>-0.88257411764705884</c:v>
                </c:pt>
                <c:pt idx="514">
                  <c:v>-1.0118379316888046</c:v>
                </c:pt>
                <c:pt idx="515">
                  <c:v>-0.8743517457305503</c:v>
                </c:pt>
                <c:pt idx="516">
                  <c:v>-1.0180355597722959</c:v>
                </c:pt>
                <c:pt idx="517">
                  <c:v>-0.88054937381404175</c:v>
                </c:pt>
                <c:pt idx="518">
                  <c:v>-0.97376318785578753</c:v>
                </c:pt>
                <c:pt idx="519">
                  <c:v>-0.90115700189753323</c:v>
                </c:pt>
                <c:pt idx="520">
                  <c:v>-0.90786081593927892</c:v>
                </c:pt>
                <c:pt idx="521">
                  <c:v>-0.97945462998102473</c:v>
                </c:pt>
                <c:pt idx="522">
                  <c:v>-0.9356884440227704</c:v>
                </c:pt>
                <c:pt idx="523">
                  <c:v>-0.98565225806451617</c:v>
                </c:pt>
                <c:pt idx="524">
                  <c:v>-0.9490960721062619</c:v>
                </c:pt>
                <c:pt idx="525">
                  <c:v>-0.89811988614800764</c:v>
                </c:pt>
                <c:pt idx="526">
                  <c:v>-1.0273937001897533</c:v>
                </c:pt>
                <c:pt idx="527">
                  <c:v>-0.90431751423149909</c:v>
                </c:pt>
                <c:pt idx="528">
                  <c:v>-0.8821813282732448</c:v>
                </c:pt>
              </c:numCache>
            </c:numRef>
          </c:yVal>
          <c:smooth val="0"/>
          <c:extLst>
            <c:ext xmlns:c16="http://schemas.microsoft.com/office/drawing/2014/chart" uri="{C3380CC4-5D6E-409C-BE32-E72D297353CC}">
              <c16:uniqueId val="{00000001-ADD2-48AF-9F46-59B13D46951F}"/>
            </c:ext>
          </c:extLst>
        </c:ser>
        <c:dLbls>
          <c:showLegendKey val="0"/>
          <c:showVal val="0"/>
          <c:showCatName val="0"/>
          <c:showSerName val="0"/>
          <c:showPercent val="0"/>
          <c:showBubbleSize val="0"/>
        </c:dLbls>
        <c:axId val="198545176"/>
        <c:axId val="1"/>
      </c:scatterChart>
      <c:valAx>
        <c:axId val="198545176"/>
        <c:scaling>
          <c:orientation val="minMax"/>
          <c:max val="8"/>
          <c:min val="0"/>
        </c:scaling>
        <c:delete val="0"/>
        <c:axPos val="b"/>
        <c:title>
          <c:tx>
            <c:rich>
              <a:bodyPr/>
              <a:lstStyle/>
              <a:p>
                <a:pPr>
                  <a:defRPr sz="898" b="1" i="0" u="none" strike="noStrike" baseline="0">
                    <a:solidFill>
                      <a:srgbClr val="000000"/>
                    </a:solidFill>
                    <a:latin typeface="Arial"/>
                    <a:ea typeface="Arial"/>
                    <a:cs typeface="Arial"/>
                  </a:defRPr>
                </a:pPr>
                <a:r>
                  <a:rPr lang="en-GB"/>
                  <a:t>Time (seconds)</a:t>
                </a:r>
              </a:p>
            </c:rich>
          </c:tx>
          <c:layout>
            <c:manualLayout>
              <c:xMode val="edge"/>
              <c:yMode val="edge"/>
              <c:x val="0.47601476014760147"/>
              <c:y val="0.9030898876404494"/>
            </c:manualLayout>
          </c:layout>
          <c:overlay val="0"/>
          <c:spPr>
            <a:noFill/>
            <a:ln w="20266">
              <a:noFill/>
            </a:ln>
          </c:spPr>
        </c:title>
        <c:numFmt formatCode="General" sourceLinked="1"/>
        <c:majorTickMark val="out"/>
        <c:minorTickMark val="none"/>
        <c:tickLblPos val="nextTo"/>
        <c:spPr>
          <a:ln w="2533">
            <a:solidFill>
              <a:srgbClr val="000000"/>
            </a:solidFill>
            <a:prstDash val="solid"/>
          </a:ln>
        </c:spPr>
        <c:txPr>
          <a:bodyPr rot="0" vert="horz"/>
          <a:lstStyle/>
          <a:p>
            <a:pPr>
              <a:defRPr sz="898" b="0" i="0" u="none" strike="noStrike" baseline="0">
                <a:solidFill>
                  <a:srgbClr val="000000"/>
                </a:solidFill>
                <a:latin typeface="Arial"/>
                <a:ea typeface="Arial"/>
                <a:cs typeface="Arial"/>
              </a:defRPr>
            </a:pPr>
            <a:endParaRPr lang="en-US"/>
          </a:p>
        </c:txPr>
        <c:crossAx val="1"/>
        <c:crosses val="autoZero"/>
        <c:crossBetween val="midCat"/>
      </c:valAx>
      <c:valAx>
        <c:axId val="1"/>
        <c:scaling>
          <c:orientation val="minMax"/>
        </c:scaling>
        <c:delete val="0"/>
        <c:axPos val="l"/>
        <c:title>
          <c:tx>
            <c:rich>
              <a:bodyPr/>
              <a:lstStyle/>
              <a:p>
                <a:pPr>
                  <a:defRPr sz="898" b="1" i="0" u="none" strike="noStrike" baseline="0">
                    <a:solidFill>
                      <a:srgbClr val="000000"/>
                    </a:solidFill>
                    <a:latin typeface="Arial"/>
                    <a:ea typeface="Arial"/>
                    <a:cs typeface="Arial"/>
                  </a:defRPr>
                </a:pPr>
                <a:r>
                  <a:rPr lang="en-GB"/>
                  <a:t>App. RAdiant Intensity (W/sr)</a:t>
                </a:r>
              </a:p>
            </c:rich>
          </c:tx>
          <c:layout>
            <c:manualLayout>
              <c:xMode val="edge"/>
              <c:yMode val="edge"/>
              <c:x val="1.014760147601476E-2"/>
              <c:y val="0.35674157303370785"/>
            </c:manualLayout>
          </c:layout>
          <c:overlay val="0"/>
          <c:spPr>
            <a:noFill/>
            <a:ln w="20266">
              <a:noFill/>
            </a:ln>
          </c:spPr>
        </c:title>
        <c:numFmt formatCode="General" sourceLinked="1"/>
        <c:majorTickMark val="out"/>
        <c:minorTickMark val="none"/>
        <c:tickLblPos val="nextTo"/>
        <c:spPr>
          <a:ln w="2533">
            <a:solidFill>
              <a:srgbClr val="000000"/>
            </a:solidFill>
            <a:prstDash val="solid"/>
          </a:ln>
        </c:spPr>
        <c:txPr>
          <a:bodyPr rot="0" vert="horz"/>
          <a:lstStyle/>
          <a:p>
            <a:pPr>
              <a:defRPr sz="898" b="0" i="0" u="none" strike="noStrike" baseline="0">
                <a:solidFill>
                  <a:srgbClr val="000000"/>
                </a:solidFill>
                <a:latin typeface="Arial"/>
                <a:ea typeface="Arial"/>
                <a:cs typeface="Arial"/>
              </a:defRPr>
            </a:pPr>
            <a:endParaRPr lang="en-US"/>
          </a:p>
        </c:txPr>
        <c:crossAx val="198545176"/>
        <c:crosses val="autoZero"/>
        <c:crossBetween val="midCat"/>
      </c:valAx>
      <c:spPr>
        <a:solidFill>
          <a:srgbClr val="C0C0C0"/>
        </a:solidFill>
        <a:ln w="10133">
          <a:solidFill>
            <a:srgbClr val="808080"/>
          </a:solidFill>
          <a:prstDash val="solid"/>
        </a:ln>
      </c:spPr>
    </c:plotArea>
    <c:legend>
      <c:legendPos val="b"/>
      <c:layout>
        <c:manualLayout>
          <c:xMode val="edge"/>
          <c:yMode val="edge"/>
          <c:x val="0.44649446494464945"/>
          <c:y val="0.9592696629213483"/>
          <c:w val="0.16328413284132842"/>
          <c:h val="3.6516853932584269E-2"/>
        </c:manualLayout>
      </c:layout>
      <c:overlay val="0"/>
      <c:spPr>
        <a:solidFill>
          <a:srgbClr val="FFFFFF"/>
        </a:solidFill>
        <a:ln w="2533">
          <a:solidFill>
            <a:srgbClr val="000000"/>
          </a:solidFill>
          <a:prstDash val="solid"/>
        </a:ln>
      </c:spPr>
      <c:txPr>
        <a:bodyPr/>
        <a:lstStyle/>
        <a:p>
          <a:pPr>
            <a:defRPr sz="826" b="0" i="0" u="none" strike="noStrike" baseline="0">
              <a:solidFill>
                <a:srgbClr val="000000"/>
              </a:solidFill>
              <a:latin typeface="Arial"/>
              <a:ea typeface="Arial"/>
              <a:cs typeface="Arial"/>
            </a:defRPr>
          </a:pPr>
          <a:endParaRPr lang="en-US"/>
        </a:p>
      </c:txPr>
    </c:legend>
    <c:plotVisOnly val="1"/>
    <c:dispBlanksAs val="gap"/>
    <c:showDLblsOverMax val="0"/>
  </c:chart>
  <c:spPr>
    <a:noFill/>
    <a:ln>
      <a:noFill/>
    </a:ln>
  </c:spPr>
  <c:txPr>
    <a:bodyPr/>
    <a:lstStyle/>
    <a:p>
      <a:pPr>
        <a:defRPr sz="898" b="0" i="0" u="none" strike="noStrike" baseline="0">
          <a:solidFill>
            <a:srgbClr val="000000"/>
          </a:solidFill>
          <a:latin typeface="Arial"/>
          <a:ea typeface="Arial"/>
          <a:cs typeface="Arial"/>
        </a:defRPr>
      </a:pPr>
      <a:endParaRPr lang="en-US"/>
    </a:p>
  </c:txPr>
  <c:externalData r:id="rId1">
    <c:autoUpdate val="0"/>
  </c:externalData>
  <c:userShapes r:id="rId2"/>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998A3F-A91F-4CA9-81C2-69978AE06286}" type="doc">
      <dgm:prSet loTypeId="urn:microsoft.com/office/officeart/2005/8/layout/orgChart1" loCatId="hierarchy" qsTypeId="urn:microsoft.com/office/officeart/2005/8/quickstyle/simple3" qsCatId="simple" csTypeId="urn:microsoft.com/office/officeart/2005/8/colors/accent1_2" csCatId="accent1" phldr="1"/>
      <dgm:spPr/>
    </dgm:pt>
    <dgm:pt modelId="{A804F680-45A1-40F6-9490-44F68758911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a:ln/>
              <a:effectLst/>
              <a:latin typeface="Arial" charset="0"/>
              <a:cs typeface="Arial" charset="0"/>
            </a:rPr>
            <a:t>Manufacturer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a:ln/>
              <a:effectLst/>
              <a:latin typeface="Arial" charset="0"/>
              <a:cs typeface="Arial" charset="0"/>
            </a:rPr>
            <a:t>/MOD</a:t>
          </a:r>
          <a:endParaRPr kumimoji="0" lang="en-US" altLang="en-US" b="0" i="0" u="none" strike="noStrike" cap="none" normalizeH="0" baseline="0" dirty="0">
            <a:ln/>
            <a:effectLst/>
            <a:latin typeface="Arial" charset="0"/>
            <a:cs typeface="Arial" charset="0"/>
          </a:endParaRPr>
        </a:p>
      </dgm:t>
    </dgm:pt>
    <dgm:pt modelId="{8E6FF07F-7236-46B2-BBFD-BBA5820FDE7B}" type="parTrans" cxnId="{7BDA2EA1-03CE-4767-BACE-09E7FBBC0811}">
      <dgm:prSet/>
      <dgm:spPr/>
      <dgm:t>
        <a:bodyPr/>
        <a:lstStyle/>
        <a:p>
          <a:endParaRPr lang="en-GB"/>
        </a:p>
      </dgm:t>
    </dgm:pt>
    <dgm:pt modelId="{301501FA-8E7B-45A4-9EED-C967D17376F5}" type="sibTrans" cxnId="{7BDA2EA1-03CE-4767-BACE-09E7FBBC0811}">
      <dgm:prSet/>
      <dgm:spPr/>
      <dgm:t>
        <a:bodyPr/>
        <a:lstStyle/>
        <a:p>
          <a:endParaRPr lang="en-GB"/>
        </a:p>
      </dgm:t>
    </dgm:pt>
    <dgm:pt modelId="{C00BCC8D-FE58-4AE6-803E-93FF4FD20E1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Mfg Costs</a:t>
          </a:r>
          <a:endParaRPr kumimoji="0" lang="en-US" altLang="en-US" b="0" i="0" u="none" strike="noStrike" cap="none" normalizeH="0" baseline="0">
            <a:ln/>
            <a:effectLst/>
            <a:latin typeface="Arial" charset="0"/>
            <a:cs typeface="Arial" charset="0"/>
          </a:endParaRPr>
        </a:p>
      </dgm:t>
    </dgm:pt>
    <dgm:pt modelId="{AB74AD1E-AD12-4249-B335-BFE3F38FF7D7}" type="parTrans" cxnId="{43662874-2D3F-4331-AAC5-6CB125BD0073}">
      <dgm:prSet/>
      <dgm:spPr/>
      <dgm:t>
        <a:bodyPr/>
        <a:lstStyle/>
        <a:p>
          <a:endParaRPr lang="en-GB"/>
        </a:p>
      </dgm:t>
    </dgm:pt>
    <dgm:pt modelId="{95680115-62F5-4C21-9367-DA5A1F126DDB}" type="sibTrans" cxnId="{43662874-2D3F-4331-AAC5-6CB125BD0073}">
      <dgm:prSet/>
      <dgm:spPr/>
      <dgm:t>
        <a:bodyPr/>
        <a:lstStyle/>
        <a:p>
          <a:endParaRPr lang="en-GB"/>
        </a:p>
      </dgm:t>
    </dgm:pt>
    <dgm:pt modelId="{0015E78A-9149-4D14-A626-D6D36E68839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Labour</a:t>
          </a:r>
          <a:endParaRPr kumimoji="0" lang="en-US" altLang="en-US" b="0" i="0" u="none" strike="noStrike" cap="none" normalizeH="0" baseline="0">
            <a:ln/>
            <a:effectLst/>
            <a:latin typeface="Arial" charset="0"/>
            <a:cs typeface="Arial" charset="0"/>
          </a:endParaRPr>
        </a:p>
      </dgm:t>
    </dgm:pt>
    <dgm:pt modelId="{2A719737-B363-4D47-AD4F-CEDDD4716E71}" type="parTrans" cxnId="{7FA31161-E8C5-44B8-947C-7DA143408CC7}">
      <dgm:prSet/>
      <dgm:spPr/>
      <dgm:t>
        <a:bodyPr/>
        <a:lstStyle/>
        <a:p>
          <a:endParaRPr lang="en-GB"/>
        </a:p>
      </dgm:t>
    </dgm:pt>
    <dgm:pt modelId="{02FFF955-8248-4602-98BF-56796C511797}" type="sibTrans" cxnId="{7FA31161-E8C5-44B8-947C-7DA143408CC7}">
      <dgm:prSet/>
      <dgm:spPr/>
      <dgm:t>
        <a:bodyPr/>
        <a:lstStyle/>
        <a:p>
          <a:endParaRPr lang="en-GB"/>
        </a:p>
      </dgm:t>
    </dgm:pt>
    <dgm:pt modelId="{46290B6D-CA4B-42FE-82DC-E3E748396AF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Equipment /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Capital Cost</a:t>
          </a:r>
          <a:endParaRPr kumimoji="0" lang="en-US" altLang="en-US" b="0" i="0" u="none" strike="noStrike" cap="none" normalizeH="0" baseline="0">
            <a:ln/>
            <a:effectLst/>
            <a:latin typeface="Arial" charset="0"/>
            <a:cs typeface="Arial" charset="0"/>
          </a:endParaRPr>
        </a:p>
      </dgm:t>
    </dgm:pt>
    <dgm:pt modelId="{DBCA5C88-DCC1-4186-9D45-897A60985EAC}" type="parTrans" cxnId="{80C679D8-70B7-4A72-8FBB-FD27D2E7DBEA}">
      <dgm:prSet/>
      <dgm:spPr/>
      <dgm:t>
        <a:bodyPr/>
        <a:lstStyle/>
        <a:p>
          <a:endParaRPr lang="en-GB"/>
        </a:p>
      </dgm:t>
    </dgm:pt>
    <dgm:pt modelId="{108BCF4D-D5CA-4B5A-AF25-F693B653C925}" type="sibTrans" cxnId="{80C679D8-70B7-4A72-8FBB-FD27D2E7DBEA}">
      <dgm:prSet/>
      <dgm:spPr/>
      <dgm:t>
        <a:bodyPr/>
        <a:lstStyle/>
        <a:p>
          <a:endParaRPr lang="en-GB"/>
        </a:p>
      </dgm:t>
    </dgm:pt>
    <dgm:pt modelId="{DBC125DF-3E53-4DA1-825B-CB2629E19ED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Service/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Operating Cost </a:t>
          </a:r>
          <a:endParaRPr kumimoji="0" lang="en-US" altLang="en-US" b="0" i="0" u="none" strike="noStrike" cap="none" normalizeH="0" baseline="0">
            <a:ln/>
            <a:effectLst/>
            <a:latin typeface="Arial" charset="0"/>
            <a:cs typeface="Arial" charset="0"/>
          </a:endParaRPr>
        </a:p>
      </dgm:t>
    </dgm:pt>
    <dgm:pt modelId="{DB5DBEA4-1F14-4616-A232-B7DFCC0FF106}" type="parTrans" cxnId="{ABE146DD-905A-4C7A-A2F4-3835472A11EC}">
      <dgm:prSet/>
      <dgm:spPr/>
      <dgm:t>
        <a:bodyPr/>
        <a:lstStyle/>
        <a:p>
          <a:endParaRPr lang="en-GB"/>
        </a:p>
      </dgm:t>
    </dgm:pt>
    <dgm:pt modelId="{1091E3F7-808D-4FEA-975F-1B83D17C621E}" type="sibTrans" cxnId="{ABE146DD-905A-4C7A-A2F4-3835472A11EC}">
      <dgm:prSet/>
      <dgm:spPr/>
      <dgm:t>
        <a:bodyPr/>
        <a:lstStyle/>
        <a:p>
          <a:endParaRPr lang="en-GB"/>
        </a:p>
      </dgm:t>
    </dgm:pt>
    <dgm:pt modelId="{4944CE25-BBBC-4E7D-9C2B-45586A7F51B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Material Cost</a:t>
          </a:r>
          <a:endParaRPr kumimoji="0" lang="en-US" altLang="en-US" b="0" i="0" u="none" strike="noStrike" cap="none" normalizeH="0" baseline="0">
            <a:ln/>
            <a:effectLst/>
            <a:latin typeface="Arial" charset="0"/>
            <a:cs typeface="Arial" charset="0"/>
          </a:endParaRPr>
        </a:p>
      </dgm:t>
    </dgm:pt>
    <dgm:pt modelId="{77653ECB-1847-4996-B8F7-284EA460BE16}" type="parTrans" cxnId="{F4FE34F9-228C-4681-919F-E193B6CF16F2}">
      <dgm:prSet/>
      <dgm:spPr/>
      <dgm:t>
        <a:bodyPr/>
        <a:lstStyle/>
        <a:p>
          <a:endParaRPr lang="en-GB"/>
        </a:p>
      </dgm:t>
    </dgm:pt>
    <dgm:pt modelId="{539962A0-54DC-4447-A6A3-A2972D11C132}" type="sibTrans" cxnId="{F4FE34F9-228C-4681-919F-E193B6CF16F2}">
      <dgm:prSet/>
      <dgm:spPr/>
      <dgm:t>
        <a:bodyPr/>
        <a:lstStyle/>
        <a:p>
          <a:endParaRPr lang="en-GB"/>
        </a:p>
      </dgm:t>
    </dgm:pt>
    <dgm:pt modelId="{615857C8-6A11-4827-87EF-AF6243067D7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Maintenance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Cost</a:t>
          </a:r>
          <a:endParaRPr kumimoji="0" lang="en-US" altLang="en-US" b="0" i="0" u="none" strike="noStrike" cap="none" normalizeH="0" baseline="0">
            <a:ln/>
            <a:effectLst/>
            <a:latin typeface="Arial" charset="0"/>
            <a:cs typeface="Arial" charset="0"/>
          </a:endParaRPr>
        </a:p>
      </dgm:t>
    </dgm:pt>
    <dgm:pt modelId="{13EF4373-136C-42D2-9F93-F4476570BBDB}" type="parTrans" cxnId="{EA59B95B-5CE2-46E2-86FB-CF867393274F}">
      <dgm:prSet/>
      <dgm:spPr/>
      <dgm:t>
        <a:bodyPr/>
        <a:lstStyle/>
        <a:p>
          <a:endParaRPr lang="en-GB"/>
        </a:p>
      </dgm:t>
    </dgm:pt>
    <dgm:pt modelId="{FDF0BE87-153F-40A4-AD8D-3735E11C852D}" type="sibTrans" cxnId="{EA59B95B-5CE2-46E2-86FB-CF867393274F}">
      <dgm:prSet/>
      <dgm:spPr/>
      <dgm:t>
        <a:bodyPr/>
        <a:lstStyle/>
        <a:p>
          <a:endParaRPr lang="en-GB"/>
        </a:p>
      </dgm:t>
    </dgm:pt>
    <dgm:pt modelId="{03289AF6-6745-43AE-BAE9-6543BB73346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Surge Capability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(Volume Flexible)</a:t>
          </a:r>
          <a:endParaRPr kumimoji="0" lang="en-US" altLang="en-US" b="0" i="0" u="none" strike="noStrike" cap="none" normalizeH="0" baseline="0">
            <a:ln/>
            <a:effectLst/>
            <a:latin typeface="Arial" charset="0"/>
            <a:cs typeface="Arial" charset="0"/>
          </a:endParaRPr>
        </a:p>
      </dgm:t>
    </dgm:pt>
    <dgm:pt modelId="{2E9C7673-F973-463F-82AD-38A1EE2077DD}" type="parTrans" cxnId="{45A18A72-C2F5-4875-86EC-EA76071CA89A}">
      <dgm:prSet/>
      <dgm:spPr/>
      <dgm:t>
        <a:bodyPr/>
        <a:lstStyle/>
        <a:p>
          <a:endParaRPr lang="en-GB"/>
        </a:p>
      </dgm:t>
    </dgm:pt>
    <dgm:pt modelId="{BE159BAE-3F1F-42F6-9697-B590CD3E7048}" type="sibTrans" cxnId="{45A18A72-C2F5-4875-86EC-EA76071CA89A}">
      <dgm:prSet/>
      <dgm:spPr/>
      <dgm:t>
        <a:bodyPr/>
        <a:lstStyle/>
        <a:p>
          <a:endParaRPr lang="en-GB"/>
        </a:p>
      </dgm:t>
    </dgm:pt>
    <dgm:pt modelId="{A8E3DC5E-818D-473A-A741-543DAF1E63F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Reliable Mfg</a:t>
          </a:r>
          <a:endParaRPr kumimoji="0" lang="en-US" altLang="en-US" b="0" i="0" u="none" strike="noStrike" cap="none" normalizeH="0" baseline="0">
            <a:ln/>
            <a:effectLst/>
            <a:latin typeface="Arial" charset="0"/>
            <a:cs typeface="Arial" charset="0"/>
          </a:endParaRPr>
        </a:p>
      </dgm:t>
    </dgm:pt>
    <dgm:pt modelId="{073E5A78-4F0E-4B38-B746-34FBA7FB349A}" type="parTrans" cxnId="{08230AB8-B58E-4993-BC66-8ECC1B21A802}">
      <dgm:prSet/>
      <dgm:spPr/>
      <dgm:t>
        <a:bodyPr/>
        <a:lstStyle/>
        <a:p>
          <a:endParaRPr lang="en-GB"/>
        </a:p>
      </dgm:t>
    </dgm:pt>
    <dgm:pt modelId="{9C0C81F6-E548-4B44-9920-FFA920B8B4D6}" type="sibTrans" cxnId="{08230AB8-B58E-4993-BC66-8ECC1B21A802}">
      <dgm:prSet/>
      <dgm:spPr/>
      <dgm:t>
        <a:bodyPr/>
        <a:lstStyle/>
        <a:p>
          <a:endParaRPr lang="en-GB"/>
        </a:p>
      </dgm:t>
    </dgm:pt>
    <dgm:pt modelId="{70C62454-D109-4D9A-9CA4-E891C251095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a:ln/>
              <a:effectLst/>
              <a:latin typeface="Arial" charset="0"/>
              <a:cs typeface="Arial" charset="0"/>
            </a:rPr>
            <a:t>Effective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a:ln/>
              <a:effectLst/>
              <a:latin typeface="Arial" charset="0"/>
              <a:cs typeface="Arial" charset="0"/>
            </a:rPr>
            <a:t>Maintenance</a:t>
          </a:r>
          <a:endParaRPr kumimoji="0" lang="en-US" altLang="en-US" b="0" i="0" u="none" strike="noStrike" cap="none" normalizeH="0" baseline="0" dirty="0">
            <a:ln/>
            <a:effectLst/>
            <a:latin typeface="Arial" charset="0"/>
            <a:cs typeface="Arial" charset="0"/>
          </a:endParaRPr>
        </a:p>
      </dgm:t>
    </dgm:pt>
    <dgm:pt modelId="{E86E79FB-5C4E-4D65-A161-EDCF3DB9F33B}" type="parTrans" cxnId="{4CE2559F-A088-41F7-8CB1-DAC0B2EFB339}">
      <dgm:prSet/>
      <dgm:spPr/>
      <dgm:t>
        <a:bodyPr/>
        <a:lstStyle/>
        <a:p>
          <a:endParaRPr lang="en-GB"/>
        </a:p>
      </dgm:t>
    </dgm:pt>
    <dgm:pt modelId="{91BBE86A-622C-444D-9D49-34C7699B5686}" type="sibTrans" cxnId="{4CE2559F-A088-41F7-8CB1-DAC0B2EFB339}">
      <dgm:prSet/>
      <dgm:spPr/>
      <dgm:t>
        <a:bodyPr/>
        <a:lstStyle/>
        <a:p>
          <a:endParaRPr lang="en-GB"/>
        </a:p>
      </dgm:t>
    </dgm:pt>
    <dgm:pt modelId="{0D4EB403-69C4-4C28-B508-BF0A52011A4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Quality </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effectLst/>
            <a:latin typeface="Arial" charset="0"/>
            <a:cs typeface="Arial" charset="0"/>
          </a:endParaRPr>
        </a:p>
      </dgm:t>
    </dgm:pt>
    <dgm:pt modelId="{DF807E32-FD92-4BE1-8632-062BD4AD1366}" type="parTrans" cxnId="{B3045985-C9F2-4E53-A10A-2FF392A9D4FA}">
      <dgm:prSet/>
      <dgm:spPr/>
      <dgm:t>
        <a:bodyPr/>
        <a:lstStyle/>
        <a:p>
          <a:endParaRPr lang="en-GB"/>
        </a:p>
      </dgm:t>
    </dgm:pt>
    <dgm:pt modelId="{4FCB3350-FAA0-43F0-B66B-CE975E6B154A}" type="sibTrans" cxnId="{B3045985-C9F2-4E53-A10A-2FF392A9D4FA}">
      <dgm:prSet/>
      <dgm:spPr/>
      <dgm:t>
        <a:bodyPr/>
        <a:lstStyle/>
        <a:p>
          <a:endParaRPr lang="en-GB"/>
        </a:p>
      </dgm:t>
    </dgm:pt>
    <dgm:pt modelId="{2458D26E-C70D-4F95-8AF8-2E4DE1A6E5D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Defect Free</a:t>
          </a:r>
          <a:endParaRPr kumimoji="0" lang="en-US" altLang="en-US" b="0" i="0" u="none" strike="noStrike" cap="none" normalizeH="0" baseline="0">
            <a:ln/>
            <a:effectLst/>
            <a:latin typeface="Arial" charset="0"/>
            <a:cs typeface="Arial" charset="0"/>
          </a:endParaRPr>
        </a:p>
      </dgm:t>
    </dgm:pt>
    <dgm:pt modelId="{16A9F3AA-F470-4B08-9C31-FCB3C971F8C8}" type="parTrans" cxnId="{A1E1D987-BE27-49DF-8FC8-D76478F34B75}">
      <dgm:prSet/>
      <dgm:spPr/>
      <dgm:t>
        <a:bodyPr/>
        <a:lstStyle/>
        <a:p>
          <a:endParaRPr lang="en-GB"/>
        </a:p>
      </dgm:t>
    </dgm:pt>
    <dgm:pt modelId="{04576897-1DCD-469C-BE33-045910194C61}" type="sibTrans" cxnId="{A1E1D987-BE27-49DF-8FC8-D76478F34B75}">
      <dgm:prSet/>
      <dgm:spPr/>
      <dgm:t>
        <a:bodyPr/>
        <a:lstStyle/>
        <a:p>
          <a:endParaRPr lang="en-GB"/>
        </a:p>
      </dgm:t>
    </dgm:pt>
    <dgm:pt modelId="{354B7731-0404-47C4-85C0-6745C9CE465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Effective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Test &amp; Inspect</a:t>
          </a:r>
          <a:endParaRPr kumimoji="0" lang="en-US" altLang="en-US" b="0" i="0" u="none" strike="noStrike" cap="none" normalizeH="0" baseline="0">
            <a:ln/>
            <a:effectLst/>
            <a:latin typeface="Arial" charset="0"/>
            <a:cs typeface="Arial" charset="0"/>
          </a:endParaRPr>
        </a:p>
      </dgm:t>
    </dgm:pt>
    <dgm:pt modelId="{7FAD3F72-3D2F-45E1-B976-6AF6EE0DA665}" type="parTrans" cxnId="{85FA4C9E-C24A-4FE0-98E8-7518C6BE75B3}">
      <dgm:prSet/>
      <dgm:spPr/>
      <dgm:t>
        <a:bodyPr/>
        <a:lstStyle/>
        <a:p>
          <a:endParaRPr lang="en-GB"/>
        </a:p>
      </dgm:t>
    </dgm:pt>
    <dgm:pt modelId="{9051D5F0-51EA-481B-A3F4-AACE227CE6BC}" type="sibTrans" cxnId="{85FA4C9E-C24A-4FE0-98E8-7518C6BE75B3}">
      <dgm:prSet/>
      <dgm:spPr/>
      <dgm:t>
        <a:bodyPr/>
        <a:lstStyle/>
        <a:p>
          <a:endParaRPr lang="en-GB"/>
        </a:p>
      </dgm:t>
    </dgm:pt>
    <dgm:pt modelId="{16316DF0-1052-4B7B-838E-54D57D92A15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Safety</a:t>
          </a:r>
          <a:endParaRPr kumimoji="0" lang="en-US" altLang="en-US" b="0" i="0" u="none" strike="noStrike" cap="none" normalizeH="0" baseline="0">
            <a:ln/>
            <a:effectLst/>
            <a:latin typeface="Arial" charset="0"/>
            <a:cs typeface="Arial" charset="0"/>
          </a:endParaRPr>
        </a:p>
      </dgm:t>
    </dgm:pt>
    <dgm:pt modelId="{03869027-ABFB-412A-B955-D3417CFD6E10}" type="parTrans" cxnId="{30ACF95C-F8E5-4449-93DB-26B082A2C5B9}">
      <dgm:prSet/>
      <dgm:spPr/>
      <dgm:t>
        <a:bodyPr/>
        <a:lstStyle/>
        <a:p>
          <a:endParaRPr lang="en-GB"/>
        </a:p>
      </dgm:t>
    </dgm:pt>
    <dgm:pt modelId="{B6A960E8-C5B3-4D6E-A119-F68306114A48}" type="sibTrans" cxnId="{30ACF95C-F8E5-4449-93DB-26B082A2C5B9}">
      <dgm:prSet/>
      <dgm:spPr/>
      <dgm:t>
        <a:bodyPr/>
        <a:lstStyle/>
        <a:p>
          <a:endParaRPr lang="en-GB"/>
        </a:p>
      </dgm:t>
    </dgm:pt>
    <dgm:pt modelId="{A64AEA6E-866E-4A02-A6CA-8E70BD659D8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Explosive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(MSER)</a:t>
          </a:r>
          <a:endParaRPr kumimoji="0" lang="en-US" altLang="en-US" b="0" i="0" u="none" strike="noStrike" cap="none" normalizeH="0" baseline="0">
            <a:ln/>
            <a:effectLst/>
            <a:latin typeface="Arial" charset="0"/>
            <a:cs typeface="Arial" charset="0"/>
          </a:endParaRPr>
        </a:p>
      </dgm:t>
    </dgm:pt>
    <dgm:pt modelId="{41C3DA89-78CE-4441-9E1F-2D4B72F1A7D5}" type="parTrans" cxnId="{AAF8B295-DB04-4D0E-A2B2-477403A01300}">
      <dgm:prSet/>
      <dgm:spPr/>
      <dgm:t>
        <a:bodyPr/>
        <a:lstStyle/>
        <a:p>
          <a:endParaRPr lang="en-GB"/>
        </a:p>
      </dgm:t>
    </dgm:pt>
    <dgm:pt modelId="{815BD167-3BA4-4CA8-8B92-B85738B940F3}" type="sibTrans" cxnId="{AAF8B295-DB04-4D0E-A2B2-477403A01300}">
      <dgm:prSet/>
      <dgm:spPr/>
      <dgm:t>
        <a:bodyPr/>
        <a:lstStyle/>
        <a:p>
          <a:endParaRPr lang="en-GB"/>
        </a:p>
      </dgm:t>
    </dgm:pt>
    <dgm:pt modelId="{E237905A-938D-48F4-A99C-512C8E5BA99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effectLst/>
              <a:latin typeface="Arial" charset="0"/>
              <a:cs typeface="Arial" charset="0"/>
            </a:rPr>
            <a:t>Non Explosive</a:t>
          </a:r>
          <a:endParaRPr kumimoji="0" lang="en-US" altLang="en-US" b="0" i="0" u="none" strike="noStrike" cap="none" normalizeH="0" baseline="0">
            <a:ln/>
            <a:effectLst/>
            <a:latin typeface="Arial" charset="0"/>
            <a:cs typeface="Arial" charset="0"/>
          </a:endParaRPr>
        </a:p>
      </dgm:t>
    </dgm:pt>
    <dgm:pt modelId="{3227BDF8-F1F2-43C1-923F-1F0612ECAD11}" type="parTrans" cxnId="{2FC191E8-B8D4-4356-8F7F-2ECC41D72148}">
      <dgm:prSet/>
      <dgm:spPr/>
      <dgm:t>
        <a:bodyPr/>
        <a:lstStyle/>
        <a:p>
          <a:endParaRPr lang="en-GB"/>
        </a:p>
      </dgm:t>
    </dgm:pt>
    <dgm:pt modelId="{62F4B9E9-B087-48E0-89BE-BC523F714952}" type="sibTrans" cxnId="{2FC191E8-B8D4-4356-8F7F-2ECC41D72148}">
      <dgm:prSet/>
      <dgm:spPr/>
      <dgm:t>
        <a:bodyPr/>
        <a:lstStyle/>
        <a:p>
          <a:endParaRPr lang="en-GB"/>
        </a:p>
      </dgm:t>
    </dgm:pt>
    <dgm:pt modelId="{B3F786C0-BCE6-4E18-A3DC-3FB8FE6FBFED}" type="pres">
      <dgm:prSet presAssocID="{D6998A3F-A91F-4CA9-81C2-69978AE06286}" presName="hierChild1" presStyleCnt="0">
        <dgm:presLayoutVars>
          <dgm:orgChart val="1"/>
          <dgm:chPref val="1"/>
          <dgm:dir/>
          <dgm:animOne val="branch"/>
          <dgm:animLvl val="lvl"/>
          <dgm:resizeHandles/>
        </dgm:presLayoutVars>
      </dgm:prSet>
      <dgm:spPr/>
    </dgm:pt>
    <dgm:pt modelId="{85CF3786-01B5-4146-A4C2-BF50CB56C42F}" type="pres">
      <dgm:prSet presAssocID="{A804F680-45A1-40F6-9490-44F68758911C}" presName="hierRoot1" presStyleCnt="0">
        <dgm:presLayoutVars>
          <dgm:hierBranch/>
        </dgm:presLayoutVars>
      </dgm:prSet>
      <dgm:spPr/>
    </dgm:pt>
    <dgm:pt modelId="{F119339F-C6B1-4705-810D-0DDD25B5B66B}" type="pres">
      <dgm:prSet presAssocID="{A804F680-45A1-40F6-9490-44F68758911C}" presName="rootComposite1" presStyleCnt="0"/>
      <dgm:spPr/>
    </dgm:pt>
    <dgm:pt modelId="{D7CDCC94-6834-4559-B6E8-DF528C2E706E}" type="pres">
      <dgm:prSet presAssocID="{A804F680-45A1-40F6-9490-44F68758911C}" presName="rootText1" presStyleLbl="node0" presStyleIdx="0" presStyleCnt="1">
        <dgm:presLayoutVars>
          <dgm:chPref val="3"/>
        </dgm:presLayoutVars>
      </dgm:prSet>
      <dgm:spPr/>
    </dgm:pt>
    <dgm:pt modelId="{63BF80D6-BFAC-4944-9F9E-5036403763D0}" type="pres">
      <dgm:prSet presAssocID="{A804F680-45A1-40F6-9490-44F68758911C}" presName="rootConnector1" presStyleLbl="node1" presStyleIdx="0" presStyleCnt="0"/>
      <dgm:spPr/>
    </dgm:pt>
    <dgm:pt modelId="{B1C25CE8-7AE2-491B-9310-12ECB59C67F3}" type="pres">
      <dgm:prSet presAssocID="{A804F680-45A1-40F6-9490-44F68758911C}" presName="hierChild2" presStyleCnt="0"/>
      <dgm:spPr/>
    </dgm:pt>
    <dgm:pt modelId="{8C1EADA0-6F56-4B88-86B2-949BF8E6914B}" type="pres">
      <dgm:prSet presAssocID="{AB74AD1E-AD12-4249-B335-BFE3F38FF7D7}" presName="Name35" presStyleLbl="parChTrans1D2" presStyleIdx="0" presStyleCnt="6"/>
      <dgm:spPr/>
    </dgm:pt>
    <dgm:pt modelId="{16E90350-1B7D-4F91-B9BE-45D73E035169}" type="pres">
      <dgm:prSet presAssocID="{C00BCC8D-FE58-4AE6-803E-93FF4FD20E16}" presName="hierRoot2" presStyleCnt="0">
        <dgm:presLayoutVars>
          <dgm:hierBranch val="r"/>
        </dgm:presLayoutVars>
      </dgm:prSet>
      <dgm:spPr/>
    </dgm:pt>
    <dgm:pt modelId="{36EA7F69-394B-4BF4-AA2D-A7F74686706E}" type="pres">
      <dgm:prSet presAssocID="{C00BCC8D-FE58-4AE6-803E-93FF4FD20E16}" presName="rootComposite" presStyleCnt="0"/>
      <dgm:spPr/>
    </dgm:pt>
    <dgm:pt modelId="{60F80B4B-94B5-468B-8B16-E25403B14CC3}" type="pres">
      <dgm:prSet presAssocID="{C00BCC8D-FE58-4AE6-803E-93FF4FD20E16}" presName="rootText" presStyleLbl="node2" presStyleIdx="0" presStyleCnt="6">
        <dgm:presLayoutVars>
          <dgm:chPref val="3"/>
        </dgm:presLayoutVars>
      </dgm:prSet>
      <dgm:spPr/>
    </dgm:pt>
    <dgm:pt modelId="{467F24B7-19AD-4343-996E-8DF67E685808}" type="pres">
      <dgm:prSet presAssocID="{C00BCC8D-FE58-4AE6-803E-93FF4FD20E16}" presName="rootConnector" presStyleLbl="node2" presStyleIdx="0" presStyleCnt="6"/>
      <dgm:spPr/>
    </dgm:pt>
    <dgm:pt modelId="{C2ACFFD5-DDE5-49BD-9B56-A7799FFC5875}" type="pres">
      <dgm:prSet presAssocID="{C00BCC8D-FE58-4AE6-803E-93FF4FD20E16}" presName="hierChild4" presStyleCnt="0"/>
      <dgm:spPr/>
    </dgm:pt>
    <dgm:pt modelId="{8F8D3C3C-8F06-4C7F-9C67-12DCA85C8AAB}" type="pres">
      <dgm:prSet presAssocID="{2A719737-B363-4D47-AD4F-CEDDD4716E71}" presName="Name50" presStyleLbl="parChTrans1D3" presStyleIdx="0" presStyleCnt="9"/>
      <dgm:spPr/>
    </dgm:pt>
    <dgm:pt modelId="{D58CCDB7-170D-4553-9474-C12E4158DFCF}" type="pres">
      <dgm:prSet presAssocID="{0015E78A-9149-4D14-A626-D6D36E688394}" presName="hierRoot2" presStyleCnt="0">
        <dgm:presLayoutVars>
          <dgm:hierBranch val="r"/>
        </dgm:presLayoutVars>
      </dgm:prSet>
      <dgm:spPr/>
    </dgm:pt>
    <dgm:pt modelId="{29C33C4F-F023-4D93-9941-3BFF98F9B4F2}" type="pres">
      <dgm:prSet presAssocID="{0015E78A-9149-4D14-A626-D6D36E688394}" presName="rootComposite" presStyleCnt="0"/>
      <dgm:spPr/>
    </dgm:pt>
    <dgm:pt modelId="{FCC02822-0990-4B2D-A5C7-580B023702B6}" type="pres">
      <dgm:prSet presAssocID="{0015E78A-9149-4D14-A626-D6D36E688394}" presName="rootText" presStyleLbl="node3" presStyleIdx="0" presStyleCnt="9">
        <dgm:presLayoutVars>
          <dgm:chPref val="3"/>
        </dgm:presLayoutVars>
      </dgm:prSet>
      <dgm:spPr/>
    </dgm:pt>
    <dgm:pt modelId="{FE82AA2D-C501-4070-94D1-9488BF1C014D}" type="pres">
      <dgm:prSet presAssocID="{0015E78A-9149-4D14-A626-D6D36E688394}" presName="rootConnector" presStyleLbl="node3" presStyleIdx="0" presStyleCnt="9"/>
      <dgm:spPr/>
    </dgm:pt>
    <dgm:pt modelId="{9E007071-1FCE-4C63-9FCB-D63208923FD1}" type="pres">
      <dgm:prSet presAssocID="{0015E78A-9149-4D14-A626-D6D36E688394}" presName="hierChild4" presStyleCnt="0"/>
      <dgm:spPr/>
    </dgm:pt>
    <dgm:pt modelId="{4FCE2B60-43C3-46F6-BAF7-9B65296ED7B0}" type="pres">
      <dgm:prSet presAssocID="{0015E78A-9149-4D14-A626-D6D36E688394}" presName="hierChild5" presStyleCnt="0"/>
      <dgm:spPr/>
    </dgm:pt>
    <dgm:pt modelId="{AC691703-0148-49E2-84AE-D2A955D0D96A}" type="pres">
      <dgm:prSet presAssocID="{DBCA5C88-DCC1-4186-9D45-897A60985EAC}" presName="Name50" presStyleLbl="parChTrans1D3" presStyleIdx="1" presStyleCnt="9"/>
      <dgm:spPr/>
    </dgm:pt>
    <dgm:pt modelId="{EAD8E884-DBD0-40C2-A40F-52439A42610C}" type="pres">
      <dgm:prSet presAssocID="{46290B6D-CA4B-42FE-82DC-E3E748396AF7}" presName="hierRoot2" presStyleCnt="0">
        <dgm:presLayoutVars>
          <dgm:hierBranch val="r"/>
        </dgm:presLayoutVars>
      </dgm:prSet>
      <dgm:spPr/>
    </dgm:pt>
    <dgm:pt modelId="{07E79E55-8647-4ABF-B229-9F468A47862C}" type="pres">
      <dgm:prSet presAssocID="{46290B6D-CA4B-42FE-82DC-E3E748396AF7}" presName="rootComposite" presStyleCnt="0"/>
      <dgm:spPr/>
    </dgm:pt>
    <dgm:pt modelId="{7B10F296-4E45-4C3B-826C-636C6C3241E5}" type="pres">
      <dgm:prSet presAssocID="{46290B6D-CA4B-42FE-82DC-E3E748396AF7}" presName="rootText" presStyleLbl="node3" presStyleIdx="1" presStyleCnt="9">
        <dgm:presLayoutVars>
          <dgm:chPref val="3"/>
        </dgm:presLayoutVars>
      </dgm:prSet>
      <dgm:spPr/>
    </dgm:pt>
    <dgm:pt modelId="{4630C361-BAD1-4265-AA92-A65C0441C117}" type="pres">
      <dgm:prSet presAssocID="{46290B6D-CA4B-42FE-82DC-E3E748396AF7}" presName="rootConnector" presStyleLbl="node3" presStyleIdx="1" presStyleCnt="9"/>
      <dgm:spPr/>
    </dgm:pt>
    <dgm:pt modelId="{D5BC4905-23DB-4403-B6D6-C83EBCD87DEF}" type="pres">
      <dgm:prSet presAssocID="{46290B6D-CA4B-42FE-82DC-E3E748396AF7}" presName="hierChild4" presStyleCnt="0"/>
      <dgm:spPr/>
    </dgm:pt>
    <dgm:pt modelId="{54A40270-4387-4FED-8155-5DFD51CDE5E1}" type="pres">
      <dgm:prSet presAssocID="{46290B6D-CA4B-42FE-82DC-E3E748396AF7}" presName="hierChild5" presStyleCnt="0"/>
      <dgm:spPr/>
    </dgm:pt>
    <dgm:pt modelId="{A87BAA01-A728-4B6D-8B0D-CAFDC54675C2}" type="pres">
      <dgm:prSet presAssocID="{DB5DBEA4-1F14-4616-A232-B7DFCC0FF106}" presName="Name50" presStyleLbl="parChTrans1D3" presStyleIdx="2" presStyleCnt="9"/>
      <dgm:spPr/>
    </dgm:pt>
    <dgm:pt modelId="{440CFC95-6C61-4CF3-A473-39EB965BAFB7}" type="pres">
      <dgm:prSet presAssocID="{DBC125DF-3E53-4DA1-825B-CB2629E19ED5}" presName="hierRoot2" presStyleCnt="0">
        <dgm:presLayoutVars>
          <dgm:hierBranch val="r"/>
        </dgm:presLayoutVars>
      </dgm:prSet>
      <dgm:spPr/>
    </dgm:pt>
    <dgm:pt modelId="{42F7FED8-5D07-4B17-806E-84FD0B46584E}" type="pres">
      <dgm:prSet presAssocID="{DBC125DF-3E53-4DA1-825B-CB2629E19ED5}" presName="rootComposite" presStyleCnt="0"/>
      <dgm:spPr/>
    </dgm:pt>
    <dgm:pt modelId="{A1D67981-78CD-40C6-A66E-23A47A32DAA3}" type="pres">
      <dgm:prSet presAssocID="{DBC125DF-3E53-4DA1-825B-CB2629E19ED5}" presName="rootText" presStyleLbl="node3" presStyleIdx="2" presStyleCnt="9">
        <dgm:presLayoutVars>
          <dgm:chPref val="3"/>
        </dgm:presLayoutVars>
      </dgm:prSet>
      <dgm:spPr/>
    </dgm:pt>
    <dgm:pt modelId="{8AEF0C84-8C9E-4072-9A26-E0B9120FEF4E}" type="pres">
      <dgm:prSet presAssocID="{DBC125DF-3E53-4DA1-825B-CB2629E19ED5}" presName="rootConnector" presStyleLbl="node3" presStyleIdx="2" presStyleCnt="9"/>
      <dgm:spPr/>
    </dgm:pt>
    <dgm:pt modelId="{1D88EA39-09F7-4B84-AED1-361EAE15E722}" type="pres">
      <dgm:prSet presAssocID="{DBC125DF-3E53-4DA1-825B-CB2629E19ED5}" presName="hierChild4" presStyleCnt="0"/>
      <dgm:spPr/>
    </dgm:pt>
    <dgm:pt modelId="{5A9AFC05-E205-4B4B-A4FE-73129522E3D6}" type="pres">
      <dgm:prSet presAssocID="{DBC125DF-3E53-4DA1-825B-CB2629E19ED5}" presName="hierChild5" presStyleCnt="0"/>
      <dgm:spPr/>
    </dgm:pt>
    <dgm:pt modelId="{6FDFB472-5E2F-402F-ABD7-109B5028ACB1}" type="pres">
      <dgm:prSet presAssocID="{77653ECB-1847-4996-B8F7-284EA460BE16}" presName="Name50" presStyleLbl="parChTrans1D3" presStyleIdx="3" presStyleCnt="9"/>
      <dgm:spPr/>
    </dgm:pt>
    <dgm:pt modelId="{26AB5AEE-28E4-4CC6-B33B-311E2C0618C6}" type="pres">
      <dgm:prSet presAssocID="{4944CE25-BBBC-4E7D-9C2B-45586A7F51BF}" presName="hierRoot2" presStyleCnt="0">
        <dgm:presLayoutVars>
          <dgm:hierBranch val="r"/>
        </dgm:presLayoutVars>
      </dgm:prSet>
      <dgm:spPr/>
    </dgm:pt>
    <dgm:pt modelId="{2E6F817E-11D4-439E-823C-48FF1F73D708}" type="pres">
      <dgm:prSet presAssocID="{4944CE25-BBBC-4E7D-9C2B-45586A7F51BF}" presName="rootComposite" presStyleCnt="0"/>
      <dgm:spPr/>
    </dgm:pt>
    <dgm:pt modelId="{AF090C70-8B58-48E0-A340-449321906FFE}" type="pres">
      <dgm:prSet presAssocID="{4944CE25-BBBC-4E7D-9C2B-45586A7F51BF}" presName="rootText" presStyleLbl="node3" presStyleIdx="3" presStyleCnt="9">
        <dgm:presLayoutVars>
          <dgm:chPref val="3"/>
        </dgm:presLayoutVars>
      </dgm:prSet>
      <dgm:spPr/>
    </dgm:pt>
    <dgm:pt modelId="{DE58D488-FE26-4447-B5E8-B1C962FA6D5A}" type="pres">
      <dgm:prSet presAssocID="{4944CE25-BBBC-4E7D-9C2B-45586A7F51BF}" presName="rootConnector" presStyleLbl="node3" presStyleIdx="3" presStyleCnt="9"/>
      <dgm:spPr/>
    </dgm:pt>
    <dgm:pt modelId="{BB8071C3-EF86-4832-BF86-16E1D90E2D02}" type="pres">
      <dgm:prSet presAssocID="{4944CE25-BBBC-4E7D-9C2B-45586A7F51BF}" presName="hierChild4" presStyleCnt="0"/>
      <dgm:spPr/>
    </dgm:pt>
    <dgm:pt modelId="{6742BCEA-C220-4BC9-B69B-5B315EB22FA6}" type="pres">
      <dgm:prSet presAssocID="{4944CE25-BBBC-4E7D-9C2B-45586A7F51BF}" presName="hierChild5" presStyleCnt="0"/>
      <dgm:spPr/>
    </dgm:pt>
    <dgm:pt modelId="{E4636258-FE94-47B8-A8EB-52B7DBD555AF}" type="pres">
      <dgm:prSet presAssocID="{13EF4373-136C-42D2-9F93-F4476570BBDB}" presName="Name50" presStyleLbl="parChTrans1D3" presStyleIdx="4" presStyleCnt="9"/>
      <dgm:spPr/>
    </dgm:pt>
    <dgm:pt modelId="{74D24809-46CC-4AC6-9152-87F14DC22653}" type="pres">
      <dgm:prSet presAssocID="{615857C8-6A11-4827-87EF-AF6243067D7C}" presName="hierRoot2" presStyleCnt="0">
        <dgm:presLayoutVars>
          <dgm:hierBranch val="r"/>
        </dgm:presLayoutVars>
      </dgm:prSet>
      <dgm:spPr/>
    </dgm:pt>
    <dgm:pt modelId="{B0D0E5E5-888A-4258-AD4E-7F276BD3CBCD}" type="pres">
      <dgm:prSet presAssocID="{615857C8-6A11-4827-87EF-AF6243067D7C}" presName="rootComposite" presStyleCnt="0"/>
      <dgm:spPr/>
    </dgm:pt>
    <dgm:pt modelId="{FEA0F771-57E8-47DD-AA39-AFC023981EBE}" type="pres">
      <dgm:prSet presAssocID="{615857C8-6A11-4827-87EF-AF6243067D7C}" presName="rootText" presStyleLbl="node3" presStyleIdx="4" presStyleCnt="9">
        <dgm:presLayoutVars>
          <dgm:chPref val="3"/>
        </dgm:presLayoutVars>
      </dgm:prSet>
      <dgm:spPr/>
    </dgm:pt>
    <dgm:pt modelId="{4366D07F-4315-42C5-BC39-FCB74D081495}" type="pres">
      <dgm:prSet presAssocID="{615857C8-6A11-4827-87EF-AF6243067D7C}" presName="rootConnector" presStyleLbl="node3" presStyleIdx="4" presStyleCnt="9"/>
      <dgm:spPr/>
    </dgm:pt>
    <dgm:pt modelId="{21C2A4D8-98E6-4D1C-8153-547FDCFAF88E}" type="pres">
      <dgm:prSet presAssocID="{615857C8-6A11-4827-87EF-AF6243067D7C}" presName="hierChild4" presStyleCnt="0"/>
      <dgm:spPr/>
    </dgm:pt>
    <dgm:pt modelId="{42FA1130-B3A6-489C-9050-BE82C669D7BA}" type="pres">
      <dgm:prSet presAssocID="{615857C8-6A11-4827-87EF-AF6243067D7C}" presName="hierChild5" presStyleCnt="0"/>
      <dgm:spPr/>
    </dgm:pt>
    <dgm:pt modelId="{7902631F-9470-4CA3-A5E5-6E81572BA6A1}" type="pres">
      <dgm:prSet presAssocID="{C00BCC8D-FE58-4AE6-803E-93FF4FD20E16}" presName="hierChild5" presStyleCnt="0"/>
      <dgm:spPr/>
    </dgm:pt>
    <dgm:pt modelId="{62460FF6-322B-4F95-A64B-91695631B072}" type="pres">
      <dgm:prSet presAssocID="{2E9C7673-F973-463F-82AD-38A1EE2077DD}" presName="Name35" presStyleLbl="parChTrans1D2" presStyleIdx="1" presStyleCnt="6"/>
      <dgm:spPr/>
    </dgm:pt>
    <dgm:pt modelId="{EFD606E4-135A-4F4D-B3B4-2AE05F7CEFA9}" type="pres">
      <dgm:prSet presAssocID="{03289AF6-6745-43AE-BAE9-6543BB733464}" presName="hierRoot2" presStyleCnt="0">
        <dgm:presLayoutVars>
          <dgm:hierBranch val="r"/>
        </dgm:presLayoutVars>
      </dgm:prSet>
      <dgm:spPr/>
    </dgm:pt>
    <dgm:pt modelId="{0E91B6AC-B1E7-48FA-83EA-62AA4D36F8FF}" type="pres">
      <dgm:prSet presAssocID="{03289AF6-6745-43AE-BAE9-6543BB733464}" presName="rootComposite" presStyleCnt="0"/>
      <dgm:spPr/>
    </dgm:pt>
    <dgm:pt modelId="{6029F095-808D-4372-9BA2-CD0773D3CA77}" type="pres">
      <dgm:prSet presAssocID="{03289AF6-6745-43AE-BAE9-6543BB733464}" presName="rootText" presStyleLbl="node2" presStyleIdx="1" presStyleCnt="6">
        <dgm:presLayoutVars>
          <dgm:chPref val="3"/>
        </dgm:presLayoutVars>
      </dgm:prSet>
      <dgm:spPr/>
    </dgm:pt>
    <dgm:pt modelId="{3AA5E672-8872-46E2-A82A-2568AAAE2E11}" type="pres">
      <dgm:prSet presAssocID="{03289AF6-6745-43AE-BAE9-6543BB733464}" presName="rootConnector" presStyleLbl="node2" presStyleIdx="1" presStyleCnt="6"/>
      <dgm:spPr/>
    </dgm:pt>
    <dgm:pt modelId="{81105581-5BA6-477F-87E1-0E8035BB459E}" type="pres">
      <dgm:prSet presAssocID="{03289AF6-6745-43AE-BAE9-6543BB733464}" presName="hierChild4" presStyleCnt="0"/>
      <dgm:spPr/>
    </dgm:pt>
    <dgm:pt modelId="{E5FEF970-AF49-4AB9-AAB8-58938E6EE9E9}" type="pres">
      <dgm:prSet presAssocID="{03289AF6-6745-43AE-BAE9-6543BB733464}" presName="hierChild5" presStyleCnt="0"/>
      <dgm:spPr/>
    </dgm:pt>
    <dgm:pt modelId="{9F6F757A-845A-4A24-A6CB-6B2FDD45F433}" type="pres">
      <dgm:prSet presAssocID="{073E5A78-4F0E-4B38-B746-34FBA7FB349A}" presName="Name35" presStyleLbl="parChTrans1D2" presStyleIdx="2" presStyleCnt="6"/>
      <dgm:spPr/>
    </dgm:pt>
    <dgm:pt modelId="{F59035E7-BFE4-4707-A736-987716F36620}" type="pres">
      <dgm:prSet presAssocID="{A8E3DC5E-818D-473A-A741-543DAF1E63F8}" presName="hierRoot2" presStyleCnt="0">
        <dgm:presLayoutVars>
          <dgm:hierBranch val="r"/>
        </dgm:presLayoutVars>
      </dgm:prSet>
      <dgm:spPr/>
    </dgm:pt>
    <dgm:pt modelId="{90BD347B-3565-453C-B7EF-556E902395B9}" type="pres">
      <dgm:prSet presAssocID="{A8E3DC5E-818D-473A-A741-543DAF1E63F8}" presName="rootComposite" presStyleCnt="0"/>
      <dgm:spPr/>
    </dgm:pt>
    <dgm:pt modelId="{6A4073AB-2445-455C-8729-877FF2D09383}" type="pres">
      <dgm:prSet presAssocID="{A8E3DC5E-818D-473A-A741-543DAF1E63F8}" presName="rootText" presStyleLbl="node2" presStyleIdx="2" presStyleCnt="6">
        <dgm:presLayoutVars>
          <dgm:chPref val="3"/>
        </dgm:presLayoutVars>
      </dgm:prSet>
      <dgm:spPr/>
    </dgm:pt>
    <dgm:pt modelId="{8EC2AAEE-85CF-4000-BB1C-09A045A02B4C}" type="pres">
      <dgm:prSet presAssocID="{A8E3DC5E-818D-473A-A741-543DAF1E63F8}" presName="rootConnector" presStyleLbl="node2" presStyleIdx="2" presStyleCnt="6"/>
      <dgm:spPr/>
    </dgm:pt>
    <dgm:pt modelId="{FB5FE971-7EF2-4900-9F2F-BE38966FD3AB}" type="pres">
      <dgm:prSet presAssocID="{A8E3DC5E-818D-473A-A741-543DAF1E63F8}" presName="hierChild4" presStyleCnt="0"/>
      <dgm:spPr/>
    </dgm:pt>
    <dgm:pt modelId="{4D0AFC0C-D71D-47ED-9CA9-6853C11DB8C1}" type="pres">
      <dgm:prSet presAssocID="{A8E3DC5E-818D-473A-A741-543DAF1E63F8}" presName="hierChild5" presStyleCnt="0"/>
      <dgm:spPr/>
    </dgm:pt>
    <dgm:pt modelId="{D8FA69A6-76F9-4697-94FF-DF6467BC813D}" type="pres">
      <dgm:prSet presAssocID="{E86E79FB-5C4E-4D65-A161-EDCF3DB9F33B}" presName="Name35" presStyleLbl="parChTrans1D2" presStyleIdx="3" presStyleCnt="6"/>
      <dgm:spPr/>
    </dgm:pt>
    <dgm:pt modelId="{AE3DC71C-993D-4694-A41F-5CFA29F7A9F8}" type="pres">
      <dgm:prSet presAssocID="{70C62454-D109-4D9A-9CA4-E891C251095B}" presName="hierRoot2" presStyleCnt="0">
        <dgm:presLayoutVars>
          <dgm:hierBranch val="r"/>
        </dgm:presLayoutVars>
      </dgm:prSet>
      <dgm:spPr/>
    </dgm:pt>
    <dgm:pt modelId="{757A9574-640D-4F2F-A6F8-A14DAA7729A1}" type="pres">
      <dgm:prSet presAssocID="{70C62454-D109-4D9A-9CA4-E891C251095B}" presName="rootComposite" presStyleCnt="0"/>
      <dgm:spPr/>
    </dgm:pt>
    <dgm:pt modelId="{171B864F-A992-432B-8208-7749375A4BE0}" type="pres">
      <dgm:prSet presAssocID="{70C62454-D109-4D9A-9CA4-E891C251095B}" presName="rootText" presStyleLbl="node2" presStyleIdx="3" presStyleCnt="6">
        <dgm:presLayoutVars>
          <dgm:chPref val="3"/>
        </dgm:presLayoutVars>
      </dgm:prSet>
      <dgm:spPr/>
    </dgm:pt>
    <dgm:pt modelId="{5192191C-883D-4DAC-A62A-7C1B78D7E50A}" type="pres">
      <dgm:prSet presAssocID="{70C62454-D109-4D9A-9CA4-E891C251095B}" presName="rootConnector" presStyleLbl="node2" presStyleIdx="3" presStyleCnt="6"/>
      <dgm:spPr/>
    </dgm:pt>
    <dgm:pt modelId="{0F0763AD-6C9A-4A04-8BC2-37B2BFD72143}" type="pres">
      <dgm:prSet presAssocID="{70C62454-D109-4D9A-9CA4-E891C251095B}" presName="hierChild4" presStyleCnt="0"/>
      <dgm:spPr/>
    </dgm:pt>
    <dgm:pt modelId="{30299FFC-7839-4264-98BE-4AB8396A006D}" type="pres">
      <dgm:prSet presAssocID="{70C62454-D109-4D9A-9CA4-E891C251095B}" presName="hierChild5" presStyleCnt="0"/>
      <dgm:spPr/>
    </dgm:pt>
    <dgm:pt modelId="{D967B9F3-1FAC-4174-81A1-2AE4CECA726D}" type="pres">
      <dgm:prSet presAssocID="{DF807E32-FD92-4BE1-8632-062BD4AD1366}" presName="Name35" presStyleLbl="parChTrans1D2" presStyleIdx="4" presStyleCnt="6"/>
      <dgm:spPr/>
    </dgm:pt>
    <dgm:pt modelId="{AEABBBD5-6973-42E7-878A-BD14B3FB8225}" type="pres">
      <dgm:prSet presAssocID="{0D4EB403-69C4-4C28-B508-BF0A52011A46}" presName="hierRoot2" presStyleCnt="0">
        <dgm:presLayoutVars>
          <dgm:hierBranch val="r"/>
        </dgm:presLayoutVars>
      </dgm:prSet>
      <dgm:spPr/>
    </dgm:pt>
    <dgm:pt modelId="{2FB5B07A-8407-4573-BF03-07D5B56E1AC3}" type="pres">
      <dgm:prSet presAssocID="{0D4EB403-69C4-4C28-B508-BF0A52011A46}" presName="rootComposite" presStyleCnt="0"/>
      <dgm:spPr/>
    </dgm:pt>
    <dgm:pt modelId="{70D5264C-FB14-4B7F-A946-A628620A6C34}" type="pres">
      <dgm:prSet presAssocID="{0D4EB403-69C4-4C28-B508-BF0A52011A46}" presName="rootText" presStyleLbl="node2" presStyleIdx="4" presStyleCnt="6">
        <dgm:presLayoutVars>
          <dgm:chPref val="3"/>
        </dgm:presLayoutVars>
      </dgm:prSet>
      <dgm:spPr/>
    </dgm:pt>
    <dgm:pt modelId="{38047963-A3D9-414A-9BDB-E4FD88571392}" type="pres">
      <dgm:prSet presAssocID="{0D4EB403-69C4-4C28-B508-BF0A52011A46}" presName="rootConnector" presStyleLbl="node2" presStyleIdx="4" presStyleCnt="6"/>
      <dgm:spPr/>
    </dgm:pt>
    <dgm:pt modelId="{366D48E4-04C2-468F-B836-EA949990D060}" type="pres">
      <dgm:prSet presAssocID="{0D4EB403-69C4-4C28-B508-BF0A52011A46}" presName="hierChild4" presStyleCnt="0"/>
      <dgm:spPr/>
    </dgm:pt>
    <dgm:pt modelId="{1DE8CB19-E8E9-4E22-8243-28ACE66CB679}" type="pres">
      <dgm:prSet presAssocID="{16A9F3AA-F470-4B08-9C31-FCB3C971F8C8}" presName="Name50" presStyleLbl="parChTrans1D3" presStyleIdx="5" presStyleCnt="9"/>
      <dgm:spPr/>
    </dgm:pt>
    <dgm:pt modelId="{D8E1A331-B003-449A-8081-69ACBEECD7F8}" type="pres">
      <dgm:prSet presAssocID="{2458D26E-C70D-4F95-8AF8-2E4DE1A6E5D9}" presName="hierRoot2" presStyleCnt="0">
        <dgm:presLayoutVars>
          <dgm:hierBranch val="r"/>
        </dgm:presLayoutVars>
      </dgm:prSet>
      <dgm:spPr/>
    </dgm:pt>
    <dgm:pt modelId="{F8D90235-1D1E-4274-8949-A2AD748CA2A5}" type="pres">
      <dgm:prSet presAssocID="{2458D26E-C70D-4F95-8AF8-2E4DE1A6E5D9}" presName="rootComposite" presStyleCnt="0"/>
      <dgm:spPr/>
    </dgm:pt>
    <dgm:pt modelId="{FF8BDC2F-6AD4-4B81-A6EC-B13E69589300}" type="pres">
      <dgm:prSet presAssocID="{2458D26E-C70D-4F95-8AF8-2E4DE1A6E5D9}" presName="rootText" presStyleLbl="node3" presStyleIdx="5" presStyleCnt="9">
        <dgm:presLayoutVars>
          <dgm:chPref val="3"/>
        </dgm:presLayoutVars>
      </dgm:prSet>
      <dgm:spPr/>
    </dgm:pt>
    <dgm:pt modelId="{ACC44175-DA87-4741-982B-0BD84FE50F63}" type="pres">
      <dgm:prSet presAssocID="{2458D26E-C70D-4F95-8AF8-2E4DE1A6E5D9}" presName="rootConnector" presStyleLbl="node3" presStyleIdx="5" presStyleCnt="9"/>
      <dgm:spPr/>
    </dgm:pt>
    <dgm:pt modelId="{3C41A215-71BF-48F6-9001-A07602153914}" type="pres">
      <dgm:prSet presAssocID="{2458D26E-C70D-4F95-8AF8-2E4DE1A6E5D9}" presName="hierChild4" presStyleCnt="0"/>
      <dgm:spPr/>
    </dgm:pt>
    <dgm:pt modelId="{D680F2AA-D711-4CF4-8FED-FDFD9E3BC1B1}" type="pres">
      <dgm:prSet presAssocID="{2458D26E-C70D-4F95-8AF8-2E4DE1A6E5D9}" presName="hierChild5" presStyleCnt="0"/>
      <dgm:spPr/>
    </dgm:pt>
    <dgm:pt modelId="{E7271C3A-0AE8-4541-BD68-DD9CFA061C96}" type="pres">
      <dgm:prSet presAssocID="{7FAD3F72-3D2F-45E1-B976-6AF6EE0DA665}" presName="Name50" presStyleLbl="parChTrans1D3" presStyleIdx="6" presStyleCnt="9"/>
      <dgm:spPr/>
    </dgm:pt>
    <dgm:pt modelId="{FEE8F178-64B0-4EC6-A7CA-D3A2CBF557C6}" type="pres">
      <dgm:prSet presAssocID="{354B7731-0404-47C4-85C0-6745C9CE4653}" presName="hierRoot2" presStyleCnt="0">
        <dgm:presLayoutVars>
          <dgm:hierBranch val="r"/>
        </dgm:presLayoutVars>
      </dgm:prSet>
      <dgm:spPr/>
    </dgm:pt>
    <dgm:pt modelId="{603EB687-2DE1-4A3D-899E-A3222F666352}" type="pres">
      <dgm:prSet presAssocID="{354B7731-0404-47C4-85C0-6745C9CE4653}" presName="rootComposite" presStyleCnt="0"/>
      <dgm:spPr/>
    </dgm:pt>
    <dgm:pt modelId="{FC3BAD15-32E8-4933-BF76-752CB71CCD07}" type="pres">
      <dgm:prSet presAssocID="{354B7731-0404-47C4-85C0-6745C9CE4653}" presName="rootText" presStyleLbl="node3" presStyleIdx="6" presStyleCnt="9">
        <dgm:presLayoutVars>
          <dgm:chPref val="3"/>
        </dgm:presLayoutVars>
      </dgm:prSet>
      <dgm:spPr/>
    </dgm:pt>
    <dgm:pt modelId="{AF4CA37F-00FB-44B1-B316-8224000A6BF7}" type="pres">
      <dgm:prSet presAssocID="{354B7731-0404-47C4-85C0-6745C9CE4653}" presName="rootConnector" presStyleLbl="node3" presStyleIdx="6" presStyleCnt="9"/>
      <dgm:spPr/>
    </dgm:pt>
    <dgm:pt modelId="{60D3066E-72FD-4B0C-959D-0FB51D2095E0}" type="pres">
      <dgm:prSet presAssocID="{354B7731-0404-47C4-85C0-6745C9CE4653}" presName="hierChild4" presStyleCnt="0"/>
      <dgm:spPr/>
    </dgm:pt>
    <dgm:pt modelId="{B9765225-1D86-4B69-A205-1C53F7AE04B8}" type="pres">
      <dgm:prSet presAssocID="{354B7731-0404-47C4-85C0-6745C9CE4653}" presName="hierChild5" presStyleCnt="0"/>
      <dgm:spPr/>
    </dgm:pt>
    <dgm:pt modelId="{EAA87505-EDDC-4A3E-951F-AA133699756E}" type="pres">
      <dgm:prSet presAssocID="{0D4EB403-69C4-4C28-B508-BF0A52011A46}" presName="hierChild5" presStyleCnt="0"/>
      <dgm:spPr/>
    </dgm:pt>
    <dgm:pt modelId="{36372B56-66FC-4F37-8F5D-1BD91932F75C}" type="pres">
      <dgm:prSet presAssocID="{03869027-ABFB-412A-B955-D3417CFD6E10}" presName="Name35" presStyleLbl="parChTrans1D2" presStyleIdx="5" presStyleCnt="6"/>
      <dgm:spPr/>
    </dgm:pt>
    <dgm:pt modelId="{416D0BEE-FE01-44BB-B798-C5F1A55E31DD}" type="pres">
      <dgm:prSet presAssocID="{16316DF0-1052-4B7B-838E-54D57D92A15B}" presName="hierRoot2" presStyleCnt="0">
        <dgm:presLayoutVars>
          <dgm:hierBranch val="r"/>
        </dgm:presLayoutVars>
      </dgm:prSet>
      <dgm:spPr/>
    </dgm:pt>
    <dgm:pt modelId="{B5FD6643-11A5-4B9A-86C1-B1C417871494}" type="pres">
      <dgm:prSet presAssocID="{16316DF0-1052-4B7B-838E-54D57D92A15B}" presName="rootComposite" presStyleCnt="0"/>
      <dgm:spPr/>
    </dgm:pt>
    <dgm:pt modelId="{026E1940-6A5E-4651-B073-78E3D036D38B}" type="pres">
      <dgm:prSet presAssocID="{16316DF0-1052-4B7B-838E-54D57D92A15B}" presName="rootText" presStyleLbl="node2" presStyleIdx="5" presStyleCnt="6">
        <dgm:presLayoutVars>
          <dgm:chPref val="3"/>
        </dgm:presLayoutVars>
      </dgm:prSet>
      <dgm:spPr/>
    </dgm:pt>
    <dgm:pt modelId="{C81202E7-36FD-4788-AA87-A7D713555940}" type="pres">
      <dgm:prSet presAssocID="{16316DF0-1052-4B7B-838E-54D57D92A15B}" presName="rootConnector" presStyleLbl="node2" presStyleIdx="5" presStyleCnt="6"/>
      <dgm:spPr/>
    </dgm:pt>
    <dgm:pt modelId="{397B4DDD-CEA8-4BC0-AF3E-D60F65C8DD8A}" type="pres">
      <dgm:prSet presAssocID="{16316DF0-1052-4B7B-838E-54D57D92A15B}" presName="hierChild4" presStyleCnt="0"/>
      <dgm:spPr/>
    </dgm:pt>
    <dgm:pt modelId="{CBD1EF6D-A83A-4CF2-A64B-58575A2E153F}" type="pres">
      <dgm:prSet presAssocID="{41C3DA89-78CE-4441-9E1F-2D4B72F1A7D5}" presName="Name50" presStyleLbl="parChTrans1D3" presStyleIdx="7" presStyleCnt="9"/>
      <dgm:spPr/>
    </dgm:pt>
    <dgm:pt modelId="{866B1BB1-B0BE-4342-94E7-9A1B30DBFF8D}" type="pres">
      <dgm:prSet presAssocID="{A64AEA6E-866E-4A02-A6CA-8E70BD659D8D}" presName="hierRoot2" presStyleCnt="0">
        <dgm:presLayoutVars>
          <dgm:hierBranch val="r"/>
        </dgm:presLayoutVars>
      </dgm:prSet>
      <dgm:spPr/>
    </dgm:pt>
    <dgm:pt modelId="{435364CB-4961-46EF-8EE5-0D34594F8103}" type="pres">
      <dgm:prSet presAssocID="{A64AEA6E-866E-4A02-A6CA-8E70BD659D8D}" presName="rootComposite" presStyleCnt="0"/>
      <dgm:spPr/>
    </dgm:pt>
    <dgm:pt modelId="{91F5255F-55B8-46F3-976F-2B850C1C30EC}" type="pres">
      <dgm:prSet presAssocID="{A64AEA6E-866E-4A02-A6CA-8E70BD659D8D}" presName="rootText" presStyleLbl="node3" presStyleIdx="7" presStyleCnt="9">
        <dgm:presLayoutVars>
          <dgm:chPref val="3"/>
        </dgm:presLayoutVars>
      </dgm:prSet>
      <dgm:spPr/>
    </dgm:pt>
    <dgm:pt modelId="{BF19B1A1-6C3D-4485-8DB4-EBF11C4A2E19}" type="pres">
      <dgm:prSet presAssocID="{A64AEA6E-866E-4A02-A6CA-8E70BD659D8D}" presName="rootConnector" presStyleLbl="node3" presStyleIdx="7" presStyleCnt="9"/>
      <dgm:spPr/>
    </dgm:pt>
    <dgm:pt modelId="{ED9E5060-80BC-4407-A268-AFA6E5C24A1A}" type="pres">
      <dgm:prSet presAssocID="{A64AEA6E-866E-4A02-A6CA-8E70BD659D8D}" presName="hierChild4" presStyleCnt="0"/>
      <dgm:spPr/>
    </dgm:pt>
    <dgm:pt modelId="{5AEDEDEA-601B-4C83-AC2D-5A732E9A8FA2}" type="pres">
      <dgm:prSet presAssocID="{A64AEA6E-866E-4A02-A6CA-8E70BD659D8D}" presName="hierChild5" presStyleCnt="0"/>
      <dgm:spPr/>
    </dgm:pt>
    <dgm:pt modelId="{5FBB0FE9-C2CA-46A3-B7DE-3418FB00B5BD}" type="pres">
      <dgm:prSet presAssocID="{3227BDF8-F1F2-43C1-923F-1F0612ECAD11}" presName="Name50" presStyleLbl="parChTrans1D3" presStyleIdx="8" presStyleCnt="9"/>
      <dgm:spPr/>
    </dgm:pt>
    <dgm:pt modelId="{A5510143-A419-44FA-981D-5F00A50DDAB8}" type="pres">
      <dgm:prSet presAssocID="{E237905A-938D-48F4-A99C-512C8E5BA992}" presName="hierRoot2" presStyleCnt="0">
        <dgm:presLayoutVars>
          <dgm:hierBranch val="r"/>
        </dgm:presLayoutVars>
      </dgm:prSet>
      <dgm:spPr/>
    </dgm:pt>
    <dgm:pt modelId="{77DA3D6A-2905-4689-B4A5-BD2738004F42}" type="pres">
      <dgm:prSet presAssocID="{E237905A-938D-48F4-A99C-512C8E5BA992}" presName="rootComposite" presStyleCnt="0"/>
      <dgm:spPr/>
    </dgm:pt>
    <dgm:pt modelId="{698986FB-8420-46FD-AA61-0113CD2296CD}" type="pres">
      <dgm:prSet presAssocID="{E237905A-938D-48F4-A99C-512C8E5BA992}" presName="rootText" presStyleLbl="node3" presStyleIdx="8" presStyleCnt="9">
        <dgm:presLayoutVars>
          <dgm:chPref val="3"/>
        </dgm:presLayoutVars>
      </dgm:prSet>
      <dgm:spPr/>
    </dgm:pt>
    <dgm:pt modelId="{ACE0F653-68AD-4643-AD3B-6654ABA9E0E9}" type="pres">
      <dgm:prSet presAssocID="{E237905A-938D-48F4-A99C-512C8E5BA992}" presName="rootConnector" presStyleLbl="node3" presStyleIdx="8" presStyleCnt="9"/>
      <dgm:spPr/>
    </dgm:pt>
    <dgm:pt modelId="{5D17BB59-B0E0-4BAB-A75D-75613A7F8B60}" type="pres">
      <dgm:prSet presAssocID="{E237905A-938D-48F4-A99C-512C8E5BA992}" presName="hierChild4" presStyleCnt="0"/>
      <dgm:spPr/>
    </dgm:pt>
    <dgm:pt modelId="{2ED031F9-3BFE-4362-8F19-B75CAFD04B02}" type="pres">
      <dgm:prSet presAssocID="{E237905A-938D-48F4-A99C-512C8E5BA992}" presName="hierChild5" presStyleCnt="0"/>
      <dgm:spPr/>
    </dgm:pt>
    <dgm:pt modelId="{1E7064C8-2822-41B5-B7DB-CDACB32A9B3C}" type="pres">
      <dgm:prSet presAssocID="{16316DF0-1052-4B7B-838E-54D57D92A15B}" presName="hierChild5" presStyleCnt="0"/>
      <dgm:spPr/>
    </dgm:pt>
    <dgm:pt modelId="{498BA4B3-41AF-4052-A8E4-0F1A8281B027}" type="pres">
      <dgm:prSet presAssocID="{A804F680-45A1-40F6-9490-44F68758911C}" presName="hierChild3" presStyleCnt="0"/>
      <dgm:spPr/>
    </dgm:pt>
  </dgm:ptLst>
  <dgm:cxnLst>
    <dgm:cxn modelId="{7781B404-C721-4D50-BF9D-409FED00C458}" type="presOf" srcId="{03289AF6-6745-43AE-BAE9-6543BB733464}" destId="{3AA5E672-8872-46E2-A82A-2568AAAE2E11}" srcOrd="1" destOrd="0" presId="urn:microsoft.com/office/officeart/2005/8/layout/orgChart1"/>
    <dgm:cxn modelId="{BF461D06-9507-4E31-84CD-56E645CD1D9A}" type="presOf" srcId="{615857C8-6A11-4827-87EF-AF6243067D7C}" destId="{FEA0F771-57E8-47DD-AA39-AFC023981EBE}" srcOrd="0" destOrd="0" presId="urn:microsoft.com/office/officeart/2005/8/layout/orgChart1"/>
    <dgm:cxn modelId="{6D606E07-DDEA-4983-9771-179FE5C805BC}" type="presOf" srcId="{2458D26E-C70D-4F95-8AF8-2E4DE1A6E5D9}" destId="{ACC44175-DA87-4741-982B-0BD84FE50F63}" srcOrd="1" destOrd="0" presId="urn:microsoft.com/office/officeart/2005/8/layout/orgChart1"/>
    <dgm:cxn modelId="{AB1D7F0B-769A-4BFA-887B-9B91E95D7261}" type="presOf" srcId="{2458D26E-C70D-4F95-8AF8-2E4DE1A6E5D9}" destId="{FF8BDC2F-6AD4-4B81-A6EC-B13E69589300}" srcOrd="0" destOrd="0" presId="urn:microsoft.com/office/officeart/2005/8/layout/orgChart1"/>
    <dgm:cxn modelId="{296C5B0D-F930-4EE8-AB21-0D71AC0D45E0}" type="presOf" srcId="{A64AEA6E-866E-4A02-A6CA-8E70BD659D8D}" destId="{91F5255F-55B8-46F3-976F-2B850C1C30EC}" srcOrd="0" destOrd="0" presId="urn:microsoft.com/office/officeart/2005/8/layout/orgChart1"/>
    <dgm:cxn modelId="{7FBD8E1B-66DA-4AA8-B78C-2721F76DF62C}" type="presOf" srcId="{2A719737-B363-4D47-AD4F-CEDDD4716E71}" destId="{8F8D3C3C-8F06-4C7F-9C67-12DCA85C8AAB}" srcOrd="0" destOrd="0" presId="urn:microsoft.com/office/officeart/2005/8/layout/orgChart1"/>
    <dgm:cxn modelId="{6909851D-2250-4A42-B8BC-84E5AE22ADB7}" type="presOf" srcId="{354B7731-0404-47C4-85C0-6745C9CE4653}" destId="{FC3BAD15-32E8-4933-BF76-752CB71CCD07}" srcOrd="0" destOrd="0" presId="urn:microsoft.com/office/officeart/2005/8/layout/orgChart1"/>
    <dgm:cxn modelId="{CFC02B1F-D297-41D1-BCCD-1C2EE16CD2FE}" type="presOf" srcId="{DBCA5C88-DCC1-4186-9D45-897A60985EAC}" destId="{AC691703-0148-49E2-84AE-D2A955D0D96A}" srcOrd="0" destOrd="0" presId="urn:microsoft.com/office/officeart/2005/8/layout/orgChart1"/>
    <dgm:cxn modelId="{B8899D22-F6A1-49FD-A03C-5932E6365FC7}" type="presOf" srcId="{C00BCC8D-FE58-4AE6-803E-93FF4FD20E16}" destId="{60F80B4B-94B5-468B-8B16-E25403B14CC3}" srcOrd="0" destOrd="0" presId="urn:microsoft.com/office/officeart/2005/8/layout/orgChart1"/>
    <dgm:cxn modelId="{E54CE024-7EBD-45D8-92A1-4E04B140987F}" type="presOf" srcId="{C00BCC8D-FE58-4AE6-803E-93FF4FD20E16}" destId="{467F24B7-19AD-4343-996E-8DF67E685808}" srcOrd="1" destOrd="0" presId="urn:microsoft.com/office/officeart/2005/8/layout/orgChart1"/>
    <dgm:cxn modelId="{C3C9E026-4B64-4E9E-BB80-1698810E3827}" type="presOf" srcId="{13EF4373-136C-42D2-9F93-F4476570BBDB}" destId="{E4636258-FE94-47B8-A8EB-52B7DBD555AF}" srcOrd="0" destOrd="0" presId="urn:microsoft.com/office/officeart/2005/8/layout/orgChart1"/>
    <dgm:cxn modelId="{9682582B-17D7-4A20-862D-6305EC17BCCE}" type="presOf" srcId="{AB74AD1E-AD12-4249-B335-BFE3F38FF7D7}" destId="{8C1EADA0-6F56-4B88-86B2-949BF8E6914B}" srcOrd="0" destOrd="0" presId="urn:microsoft.com/office/officeart/2005/8/layout/orgChart1"/>
    <dgm:cxn modelId="{5BED502F-D647-459C-AC17-49F148DC1A85}" type="presOf" srcId="{0015E78A-9149-4D14-A626-D6D36E688394}" destId="{FE82AA2D-C501-4070-94D1-9488BF1C014D}" srcOrd="1" destOrd="0" presId="urn:microsoft.com/office/officeart/2005/8/layout/orgChart1"/>
    <dgm:cxn modelId="{BBE9EE3E-4F33-4095-AF72-B2C9FEA3247B}" type="presOf" srcId="{03289AF6-6745-43AE-BAE9-6543BB733464}" destId="{6029F095-808D-4372-9BA2-CD0773D3CA77}" srcOrd="0" destOrd="0" presId="urn:microsoft.com/office/officeart/2005/8/layout/orgChart1"/>
    <dgm:cxn modelId="{EA59B95B-5CE2-46E2-86FB-CF867393274F}" srcId="{C00BCC8D-FE58-4AE6-803E-93FF4FD20E16}" destId="{615857C8-6A11-4827-87EF-AF6243067D7C}" srcOrd="4" destOrd="0" parTransId="{13EF4373-136C-42D2-9F93-F4476570BBDB}" sibTransId="{FDF0BE87-153F-40A4-AD8D-3735E11C852D}"/>
    <dgm:cxn modelId="{30ACF95C-F8E5-4449-93DB-26B082A2C5B9}" srcId="{A804F680-45A1-40F6-9490-44F68758911C}" destId="{16316DF0-1052-4B7B-838E-54D57D92A15B}" srcOrd="5" destOrd="0" parTransId="{03869027-ABFB-412A-B955-D3417CFD6E10}" sibTransId="{B6A960E8-C5B3-4D6E-A119-F68306114A48}"/>
    <dgm:cxn modelId="{7FA31161-E8C5-44B8-947C-7DA143408CC7}" srcId="{C00BCC8D-FE58-4AE6-803E-93FF4FD20E16}" destId="{0015E78A-9149-4D14-A626-D6D36E688394}" srcOrd="0" destOrd="0" parTransId="{2A719737-B363-4D47-AD4F-CEDDD4716E71}" sibTransId="{02FFF955-8248-4602-98BF-56796C511797}"/>
    <dgm:cxn modelId="{BF65106A-9D97-4E87-AD76-84CA06295FEA}" type="presOf" srcId="{77653ECB-1847-4996-B8F7-284EA460BE16}" destId="{6FDFB472-5E2F-402F-ABD7-109B5028ACB1}" srcOrd="0" destOrd="0" presId="urn:microsoft.com/office/officeart/2005/8/layout/orgChart1"/>
    <dgm:cxn modelId="{2342124B-508E-4906-ABF3-36CDC13BFBD1}" type="presOf" srcId="{7FAD3F72-3D2F-45E1-B976-6AF6EE0DA665}" destId="{E7271C3A-0AE8-4541-BD68-DD9CFA061C96}" srcOrd="0" destOrd="0" presId="urn:microsoft.com/office/officeart/2005/8/layout/orgChart1"/>
    <dgm:cxn modelId="{48CAB04B-BBCD-4187-9749-6CD341746132}" type="presOf" srcId="{DBC125DF-3E53-4DA1-825B-CB2629E19ED5}" destId="{8AEF0C84-8C9E-4072-9A26-E0B9120FEF4E}" srcOrd="1" destOrd="0" presId="urn:microsoft.com/office/officeart/2005/8/layout/orgChart1"/>
    <dgm:cxn modelId="{1315726C-F31E-4BDD-8B0D-046ED18DA598}" type="presOf" srcId="{16A9F3AA-F470-4B08-9C31-FCB3C971F8C8}" destId="{1DE8CB19-E8E9-4E22-8243-28ACE66CB679}" srcOrd="0" destOrd="0" presId="urn:microsoft.com/office/officeart/2005/8/layout/orgChart1"/>
    <dgm:cxn modelId="{1D92CA6D-CCBE-472E-87D4-C82A69F891B9}" type="presOf" srcId="{16316DF0-1052-4B7B-838E-54D57D92A15B}" destId="{C81202E7-36FD-4788-AA87-A7D713555940}" srcOrd="1" destOrd="0" presId="urn:microsoft.com/office/officeart/2005/8/layout/orgChart1"/>
    <dgm:cxn modelId="{9687C94E-9105-4D97-8605-2178B6CD0B84}" type="presOf" srcId="{16316DF0-1052-4B7B-838E-54D57D92A15B}" destId="{026E1940-6A5E-4651-B073-78E3D036D38B}" srcOrd="0" destOrd="0" presId="urn:microsoft.com/office/officeart/2005/8/layout/orgChart1"/>
    <dgm:cxn modelId="{9769F96E-8543-45BF-9539-A034367C756C}" type="presOf" srcId="{A804F680-45A1-40F6-9490-44F68758911C}" destId="{D7CDCC94-6834-4559-B6E8-DF528C2E706E}" srcOrd="0" destOrd="0" presId="urn:microsoft.com/office/officeart/2005/8/layout/orgChart1"/>
    <dgm:cxn modelId="{45A18A72-C2F5-4875-86EC-EA76071CA89A}" srcId="{A804F680-45A1-40F6-9490-44F68758911C}" destId="{03289AF6-6745-43AE-BAE9-6543BB733464}" srcOrd="1" destOrd="0" parTransId="{2E9C7673-F973-463F-82AD-38A1EE2077DD}" sibTransId="{BE159BAE-3F1F-42F6-9697-B590CD3E7048}"/>
    <dgm:cxn modelId="{43662874-2D3F-4331-AAC5-6CB125BD0073}" srcId="{A804F680-45A1-40F6-9490-44F68758911C}" destId="{C00BCC8D-FE58-4AE6-803E-93FF4FD20E16}" srcOrd="0" destOrd="0" parTransId="{AB74AD1E-AD12-4249-B335-BFE3F38FF7D7}" sibTransId="{95680115-62F5-4C21-9367-DA5A1F126DDB}"/>
    <dgm:cxn modelId="{BD80A774-1366-4570-8E00-D8EB62B25785}" type="presOf" srcId="{4944CE25-BBBC-4E7D-9C2B-45586A7F51BF}" destId="{AF090C70-8B58-48E0-A340-449321906FFE}" srcOrd="0" destOrd="0" presId="urn:microsoft.com/office/officeart/2005/8/layout/orgChart1"/>
    <dgm:cxn modelId="{65519F56-3153-43D6-B880-DF80B8C515E7}" type="presOf" srcId="{4944CE25-BBBC-4E7D-9C2B-45586A7F51BF}" destId="{DE58D488-FE26-4447-B5E8-B1C962FA6D5A}" srcOrd="1" destOrd="0" presId="urn:microsoft.com/office/officeart/2005/8/layout/orgChart1"/>
    <dgm:cxn modelId="{320D8A57-5361-42A4-9DDF-9C29EEFC3838}" type="presOf" srcId="{41C3DA89-78CE-4441-9E1F-2D4B72F1A7D5}" destId="{CBD1EF6D-A83A-4CF2-A64B-58575A2E153F}" srcOrd="0" destOrd="0" presId="urn:microsoft.com/office/officeart/2005/8/layout/orgChart1"/>
    <dgm:cxn modelId="{362EA959-FCD5-4CD0-8377-27FDCA1141D8}" type="presOf" srcId="{0D4EB403-69C4-4C28-B508-BF0A52011A46}" destId="{38047963-A3D9-414A-9BDB-E4FD88571392}" srcOrd="1" destOrd="0" presId="urn:microsoft.com/office/officeart/2005/8/layout/orgChart1"/>
    <dgm:cxn modelId="{CF618282-20D7-4937-BEDD-15837C2145C0}" type="presOf" srcId="{615857C8-6A11-4827-87EF-AF6243067D7C}" destId="{4366D07F-4315-42C5-BC39-FCB74D081495}" srcOrd="1" destOrd="0" presId="urn:microsoft.com/office/officeart/2005/8/layout/orgChart1"/>
    <dgm:cxn modelId="{B3045985-C9F2-4E53-A10A-2FF392A9D4FA}" srcId="{A804F680-45A1-40F6-9490-44F68758911C}" destId="{0D4EB403-69C4-4C28-B508-BF0A52011A46}" srcOrd="4" destOrd="0" parTransId="{DF807E32-FD92-4BE1-8632-062BD4AD1366}" sibTransId="{4FCB3350-FAA0-43F0-B66B-CE975E6B154A}"/>
    <dgm:cxn modelId="{A1E1D987-BE27-49DF-8FC8-D76478F34B75}" srcId="{0D4EB403-69C4-4C28-B508-BF0A52011A46}" destId="{2458D26E-C70D-4F95-8AF8-2E4DE1A6E5D9}" srcOrd="0" destOrd="0" parTransId="{16A9F3AA-F470-4B08-9C31-FCB3C971F8C8}" sibTransId="{04576897-1DCD-469C-BE33-045910194C61}"/>
    <dgm:cxn modelId="{A8DD4A88-EB98-4C03-B7A0-CBF443AA2E42}" type="presOf" srcId="{DF807E32-FD92-4BE1-8632-062BD4AD1366}" destId="{D967B9F3-1FAC-4174-81A1-2AE4CECA726D}" srcOrd="0" destOrd="0" presId="urn:microsoft.com/office/officeart/2005/8/layout/orgChart1"/>
    <dgm:cxn modelId="{A638478D-1A3D-4EB6-9445-4083CDFB063A}" type="presOf" srcId="{70C62454-D109-4D9A-9CA4-E891C251095B}" destId="{171B864F-A992-432B-8208-7749375A4BE0}" srcOrd="0" destOrd="0" presId="urn:microsoft.com/office/officeart/2005/8/layout/orgChart1"/>
    <dgm:cxn modelId="{5CEE328F-26BC-4FB8-AF29-A1149F0D863D}" type="presOf" srcId="{E237905A-938D-48F4-A99C-512C8E5BA992}" destId="{698986FB-8420-46FD-AA61-0113CD2296CD}" srcOrd="0" destOrd="0" presId="urn:microsoft.com/office/officeart/2005/8/layout/orgChart1"/>
    <dgm:cxn modelId="{F019718F-CABB-4D3A-A760-E07B4EBDAEA8}" type="presOf" srcId="{A8E3DC5E-818D-473A-A741-543DAF1E63F8}" destId="{6A4073AB-2445-455C-8729-877FF2D09383}" srcOrd="0" destOrd="0" presId="urn:microsoft.com/office/officeart/2005/8/layout/orgChart1"/>
    <dgm:cxn modelId="{265B5890-607B-44AB-85A1-A2D9C149AB4B}" type="presOf" srcId="{46290B6D-CA4B-42FE-82DC-E3E748396AF7}" destId="{7B10F296-4E45-4C3B-826C-636C6C3241E5}" srcOrd="0" destOrd="0" presId="urn:microsoft.com/office/officeart/2005/8/layout/orgChart1"/>
    <dgm:cxn modelId="{FAB25091-66C0-438A-BCDF-BE7B2F91BD7A}" type="presOf" srcId="{354B7731-0404-47C4-85C0-6745C9CE4653}" destId="{AF4CA37F-00FB-44B1-B316-8224000A6BF7}" srcOrd="1" destOrd="0" presId="urn:microsoft.com/office/officeart/2005/8/layout/orgChart1"/>
    <dgm:cxn modelId="{D5A54294-084D-4A39-A281-591E37F1336B}" type="presOf" srcId="{3227BDF8-F1F2-43C1-923F-1F0612ECAD11}" destId="{5FBB0FE9-C2CA-46A3-B7DE-3418FB00B5BD}" srcOrd="0" destOrd="0" presId="urn:microsoft.com/office/officeart/2005/8/layout/orgChart1"/>
    <dgm:cxn modelId="{AAF8B295-DB04-4D0E-A2B2-477403A01300}" srcId="{16316DF0-1052-4B7B-838E-54D57D92A15B}" destId="{A64AEA6E-866E-4A02-A6CA-8E70BD659D8D}" srcOrd="0" destOrd="0" parTransId="{41C3DA89-78CE-4441-9E1F-2D4B72F1A7D5}" sibTransId="{815BD167-3BA4-4CA8-8B92-B85738B940F3}"/>
    <dgm:cxn modelId="{6C9ACC96-FA1C-4CD6-83B9-A09BEF7B4BCA}" type="presOf" srcId="{0D4EB403-69C4-4C28-B508-BF0A52011A46}" destId="{70D5264C-FB14-4B7F-A946-A628620A6C34}" srcOrd="0" destOrd="0" presId="urn:microsoft.com/office/officeart/2005/8/layout/orgChart1"/>
    <dgm:cxn modelId="{85FA4C9E-C24A-4FE0-98E8-7518C6BE75B3}" srcId="{0D4EB403-69C4-4C28-B508-BF0A52011A46}" destId="{354B7731-0404-47C4-85C0-6745C9CE4653}" srcOrd="1" destOrd="0" parTransId="{7FAD3F72-3D2F-45E1-B976-6AF6EE0DA665}" sibTransId="{9051D5F0-51EA-481B-A3F4-AACE227CE6BC}"/>
    <dgm:cxn modelId="{5F90139F-6C20-4144-93B2-A27D3F3446CF}" type="presOf" srcId="{46290B6D-CA4B-42FE-82DC-E3E748396AF7}" destId="{4630C361-BAD1-4265-AA92-A65C0441C117}" srcOrd="1" destOrd="0" presId="urn:microsoft.com/office/officeart/2005/8/layout/orgChart1"/>
    <dgm:cxn modelId="{4CE2559F-A088-41F7-8CB1-DAC0B2EFB339}" srcId="{A804F680-45A1-40F6-9490-44F68758911C}" destId="{70C62454-D109-4D9A-9CA4-E891C251095B}" srcOrd="3" destOrd="0" parTransId="{E86E79FB-5C4E-4D65-A161-EDCF3DB9F33B}" sibTransId="{91BBE86A-622C-444D-9D49-34C7699B5686}"/>
    <dgm:cxn modelId="{5AEC2FA0-FA96-4352-960A-F872FCF94E4B}" type="presOf" srcId="{073E5A78-4F0E-4B38-B746-34FBA7FB349A}" destId="{9F6F757A-845A-4A24-A6CB-6B2FDD45F433}" srcOrd="0" destOrd="0" presId="urn:microsoft.com/office/officeart/2005/8/layout/orgChart1"/>
    <dgm:cxn modelId="{7BDA2EA1-03CE-4767-BACE-09E7FBBC0811}" srcId="{D6998A3F-A91F-4CA9-81C2-69978AE06286}" destId="{A804F680-45A1-40F6-9490-44F68758911C}" srcOrd="0" destOrd="0" parTransId="{8E6FF07F-7236-46B2-BBFD-BBA5820FDE7B}" sibTransId="{301501FA-8E7B-45A4-9EED-C967D17376F5}"/>
    <dgm:cxn modelId="{08230AB8-B58E-4993-BC66-8ECC1B21A802}" srcId="{A804F680-45A1-40F6-9490-44F68758911C}" destId="{A8E3DC5E-818D-473A-A741-543DAF1E63F8}" srcOrd="2" destOrd="0" parTransId="{073E5A78-4F0E-4B38-B746-34FBA7FB349A}" sibTransId="{9C0C81F6-E548-4B44-9920-FFA920B8B4D6}"/>
    <dgm:cxn modelId="{5427D2BC-F744-41BB-AE16-E20DFBEC604E}" type="presOf" srcId="{DBC125DF-3E53-4DA1-825B-CB2629E19ED5}" destId="{A1D67981-78CD-40C6-A66E-23A47A32DAA3}" srcOrd="0" destOrd="0" presId="urn:microsoft.com/office/officeart/2005/8/layout/orgChart1"/>
    <dgm:cxn modelId="{020947BF-0385-4C6D-B49F-6ACF625DEE7D}" type="presOf" srcId="{E86E79FB-5C4E-4D65-A161-EDCF3DB9F33B}" destId="{D8FA69A6-76F9-4697-94FF-DF6467BC813D}" srcOrd="0" destOrd="0" presId="urn:microsoft.com/office/officeart/2005/8/layout/orgChart1"/>
    <dgm:cxn modelId="{0BFFF2C3-953D-479B-A742-1733D63C94A2}" type="presOf" srcId="{E237905A-938D-48F4-A99C-512C8E5BA992}" destId="{ACE0F653-68AD-4643-AD3B-6654ABA9E0E9}" srcOrd="1" destOrd="0" presId="urn:microsoft.com/office/officeart/2005/8/layout/orgChart1"/>
    <dgm:cxn modelId="{1C4B58C5-1A96-4C20-9A71-7CE8224B2856}" type="presOf" srcId="{70C62454-D109-4D9A-9CA4-E891C251095B}" destId="{5192191C-883D-4DAC-A62A-7C1B78D7E50A}" srcOrd="1" destOrd="0" presId="urn:microsoft.com/office/officeart/2005/8/layout/orgChart1"/>
    <dgm:cxn modelId="{B6E668C6-AE96-478E-B4B1-77313BD755D6}" type="presOf" srcId="{DB5DBEA4-1F14-4616-A232-B7DFCC0FF106}" destId="{A87BAA01-A728-4B6D-8B0D-CAFDC54675C2}" srcOrd="0" destOrd="0" presId="urn:microsoft.com/office/officeart/2005/8/layout/orgChart1"/>
    <dgm:cxn modelId="{CE4665D0-737C-4E0C-A52F-D395B2132E57}" type="presOf" srcId="{D6998A3F-A91F-4CA9-81C2-69978AE06286}" destId="{B3F786C0-BCE6-4E18-A3DC-3FB8FE6FBFED}" srcOrd="0" destOrd="0" presId="urn:microsoft.com/office/officeart/2005/8/layout/orgChart1"/>
    <dgm:cxn modelId="{80C679D8-70B7-4A72-8FBB-FD27D2E7DBEA}" srcId="{C00BCC8D-FE58-4AE6-803E-93FF4FD20E16}" destId="{46290B6D-CA4B-42FE-82DC-E3E748396AF7}" srcOrd="1" destOrd="0" parTransId="{DBCA5C88-DCC1-4186-9D45-897A60985EAC}" sibTransId="{108BCF4D-D5CA-4B5A-AF25-F693B653C925}"/>
    <dgm:cxn modelId="{F02F8BDB-61E6-4B99-9E17-1051A8041FAE}" type="presOf" srcId="{A8E3DC5E-818D-473A-A741-543DAF1E63F8}" destId="{8EC2AAEE-85CF-4000-BB1C-09A045A02B4C}" srcOrd="1" destOrd="0" presId="urn:microsoft.com/office/officeart/2005/8/layout/orgChart1"/>
    <dgm:cxn modelId="{ABE146DD-905A-4C7A-A2F4-3835472A11EC}" srcId="{C00BCC8D-FE58-4AE6-803E-93FF4FD20E16}" destId="{DBC125DF-3E53-4DA1-825B-CB2629E19ED5}" srcOrd="2" destOrd="0" parTransId="{DB5DBEA4-1F14-4616-A232-B7DFCC0FF106}" sibTransId="{1091E3F7-808D-4FEA-975F-1B83D17C621E}"/>
    <dgm:cxn modelId="{6AF646DE-40AB-4EA4-A001-F1926DFC7568}" type="presOf" srcId="{0015E78A-9149-4D14-A626-D6D36E688394}" destId="{FCC02822-0990-4B2D-A5C7-580B023702B6}" srcOrd="0" destOrd="0" presId="urn:microsoft.com/office/officeart/2005/8/layout/orgChart1"/>
    <dgm:cxn modelId="{2FC191E8-B8D4-4356-8F7F-2ECC41D72148}" srcId="{16316DF0-1052-4B7B-838E-54D57D92A15B}" destId="{E237905A-938D-48F4-A99C-512C8E5BA992}" srcOrd="1" destOrd="0" parTransId="{3227BDF8-F1F2-43C1-923F-1F0612ECAD11}" sibTransId="{62F4B9E9-B087-48E0-89BE-BC523F714952}"/>
    <dgm:cxn modelId="{49CB89EA-B8EB-41D3-AB21-04ADEF1CD2E0}" type="presOf" srcId="{03869027-ABFB-412A-B955-D3417CFD6E10}" destId="{36372B56-66FC-4F37-8F5D-1BD91932F75C}" srcOrd="0" destOrd="0" presId="urn:microsoft.com/office/officeart/2005/8/layout/orgChart1"/>
    <dgm:cxn modelId="{3BFE78F2-7616-40D4-ACA2-A02E8498D24A}" type="presOf" srcId="{A64AEA6E-866E-4A02-A6CA-8E70BD659D8D}" destId="{BF19B1A1-6C3D-4485-8DB4-EBF11C4A2E19}" srcOrd="1" destOrd="0" presId="urn:microsoft.com/office/officeart/2005/8/layout/orgChart1"/>
    <dgm:cxn modelId="{61F81CF4-E71E-40DE-B9C0-FD713D2E7987}" type="presOf" srcId="{2E9C7673-F973-463F-82AD-38A1EE2077DD}" destId="{62460FF6-322B-4F95-A64B-91695631B072}" srcOrd="0" destOrd="0" presId="urn:microsoft.com/office/officeart/2005/8/layout/orgChart1"/>
    <dgm:cxn modelId="{F4FE34F9-228C-4681-919F-E193B6CF16F2}" srcId="{C00BCC8D-FE58-4AE6-803E-93FF4FD20E16}" destId="{4944CE25-BBBC-4E7D-9C2B-45586A7F51BF}" srcOrd="3" destOrd="0" parTransId="{77653ECB-1847-4996-B8F7-284EA460BE16}" sibTransId="{539962A0-54DC-4447-A6A3-A2972D11C132}"/>
    <dgm:cxn modelId="{4C823AFA-6568-4DB3-86A3-02BA0435AF6D}" type="presOf" srcId="{A804F680-45A1-40F6-9490-44F68758911C}" destId="{63BF80D6-BFAC-4944-9F9E-5036403763D0}" srcOrd="1" destOrd="0" presId="urn:microsoft.com/office/officeart/2005/8/layout/orgChart1"/>
    <dgm:cxn modelId="{BF3B2711-14D4-44EF-8756-B1C832F4A40D}" type="presParOf" srcId="{B3F786C0-BCE6-4E18-A3DC-3FB8FE6FBFED}" destId="{85CF3786-01B5-4146-A4C2-BF50CB56C42F}" srcOrd="0" destOrd="0" presId="urn:microsoft.com/office/officeart/2005/8/layout/orgChart1"/>
    <dgm:cxn modelId="{87F34377-CB79-4986-8323-69480A5ADB9D}" type="presParOf" srcId="{85CF3786-01B5-4146-A4C2-BF50CB56C42F}" destId="{F119339F-C6B1-4705-810D-0DDD25B5B66B}" srcOrd="0" destOrd="0" presId="urn:microsoft.com/office/officeart/2005/8/layout/orgChart1"/>
    <dgm:cxn modelId="{CDC019B1-9365-4465-96A5-F7D50FC1C22D}" type="presParOf" srcId="{F119339F-C6B1-4705-810D-0DDD25B5B66B}" destId="{D7CDCC94-6834-4559-B6E8-DF528C2E706E}" srcOrd="0" destOrd="0" presId="urn:microsoft.com/office/officeart/2005/8/layout/orgChart1"/>
    <dgm:cxn modelId="{E9E1989C-46E9-4500-8C0C-AA18B95CF11D}" type="presParOf" srcId="{F119339F-C6B1-4705-810D-0DDD25B5B66B}" destId="{63BF80D6-BFAC-4944-9F9E-5036403763D0}" srcOrd="1" destOrd="0" presId="urn:microsoft.com/office/officeart/2005/8/layout/orgChart1"/>
    <dgm:cxn modelId="{E1825813-D8A7-466D-9E3D-136BB245F356}" type="presParOf" srcId="{85CF3786-01B5-4146-A4C2-BF50CB56C42F}" destId="{B1C25CE8-7AE2-491B-9310-12ECB59C67F3}" srcOrd="1" destOrd="0" presId="urn:microsoft.com/office/officeart/2005/8/layout/orgChart1"/>
    <dgm:cxn modelId="{381A7018-766A-4B36-960D-0D03435CC773}" type="presParOf" srcId="{B1C25CE8-7AE2-491B-9310-12ECB59C67F3}" destId="{8C1EADA0-6F56-4B88-86B2-949BF8E6914B}" srcOrd="0" destOrd="0" presId="urn:microsoft.com/office/officeart/2005/8/layout/orgChart1"/>
    <dgm:cxn modelId="{DA201A13-0115-49CC-B290-DD1DC28A6613}" type="presParOf" srcId="{B1C25CE8-7AE2-491B-9310-12ECB59C67F3}" destId="{16E90350-1B7D-4F91-B9BE-45D73E035169}" srcOrd="1" destOrd="0" presId="urn:microsoft.com/office/officeart/2005/8/layout/orgChart1"/>
    <dgm:cxn modelId="{438B4E2D-0459-46F0-978E-C3028FEFFAE3}" type="presParOf" srcId="{16E90350-1B7D-4F91-B9BE-45D73E035169}" destId="{36EA7F69-394B-4BF4-AA2D-A7F74686706E}" srcOrd="0" destOrd="0" presId="urn:microsoft.com/office/officeart/2005/8/layout/orgChart1"/>
    <dgm:cxn modelId="{4D7825F7-1ED2-45BD-9C3F-9A52FC0037C0}" type="presParOf" srcId="{36EA7F69-394B-4BF4-AA2D-A7F74686706E}" destId="{60F80B4B-94B5-468B-8B16-E25403B14CC3}" srcOrd="0" destOrd="0" presId="urn:microsoft.com/office/officeart/2005/8/layout/orgChart1"/>
    <dgm:cxn modelId="{12E464DB-7703-4B09-8CE1-229F52D159B8}" type="presParOf" srcId="{36EA7F69-394B-4BF4-AA2D-A7F74686706E}" destId="{467F24B7-19AD-4343-996E-8DF67E685808}" srcOrd="1" destOrd="0" presId="urn:microsoft.com/office/officeart/2005/8/layout/orgChart1"/>
    <dgm:cxn modelId="{3A8DE17B-F251-48EB-8C35-75C50043AFD0}" type="presParOf" srcId="{16E90350-1B7D-4F91-B9BE-45D73E035169}" destId="{C2ACFFD5-DDE5-49BD-9B56-A7799FFC5875}" srcOrd="1" destOrd="0" presId="urn:microsoft.com/office/officeart/2005/8/layout/orgChart1"/>
    <dgm:cxn modelId="{068EC7E1-01D2-4923-8FF3-86CEEB608949}" type="presParOf" srcId="{C2ACFFD5-DDE5-49BD-9B56-A7799FFC5875}" destId="{8F8D3C3C-8F06-4C7F-9C67-12DCA85C8AAB}" srcOrd="0" destOrd="0" presId="urn:microsoft.com/office/officeart/2005/8/layout/orgChart1"/>
    <dgm:cxn modelId="{079A85AF-22FA-4807-AA9D-41D3C344083E}" type="presParOf" srcId="{C2ACFFD5-DDE5-49BD-9B56-A7799FFC5875}" destId="{D58CCDB7-170D-4553-9474-C12E4158DFCF}" srcOrd="1" destOrd="0" presId="urn:microsoft.com/office/officeart/2005/8/layout/orgChart1"/>
    <dgm:cxn modelId="{3F7279E9-AC5C-4650-A620-58841510AC08}" type="presParOf" srcId="{D58CCDB7-170D-4553-9474-C12E4158DFCF}" destId="{29C33C4F-F023-4D93-9941-3BFF98F9B4F2}" srcOrd="0" destOrd="0" presId="urn:microsoft.com/office/officeart/2005/8/layout/orgChart1"/>
    <dgm:cxn modelId="{866F8EE7-5D8B-439A-ACC5-B63E34C3ECBF}" type="presParOf" srcId="{29C33C4F-F023-4D93-9941-3BFF98F9B4F2}" destId="{FCC02822-0990-4B2D-A5C7-580B023702B6}" srcOrd="0" destOrd="0" presId="urn:microsoft.com/office/officeart/2005/8/layout/orgChart1"/>
    <dgm:cxn modelId="{19C1AAF8-4489-4480-AE7A-65194AE46148}" type="presParOf" srcId="{29C33C4F-F023-4D93-9941-3BFF98F9B4F2}" destId="{FE82AA2D-C501-4070-94D1-9488BF1C014D}" srcOrd="1" destOrd="0" presId="urn:microsoft.com/office/officeart/2005/8/layout/orgChart1"/>
    <dgm:cxn modelId="{D012B229-0DF7-4AE0-ACEA-76801182968E}" type="presParOf" srcId="{D58CCDB7-170D-4553-9474-C12E4158DFCF}" destId="{9E007071-1FCE-4C63-9FCB-D63208923FD1}" srcOrd="1" destOrd="0" presId="urn:microsoft.com/office/officeart/2005/8/layout/orgChart1"/>
    <dgm:cxn modelId="{39A57C72-0463-44D1-9155-CF91EC0E72CD}" type="presParOf" srcId="{D58CCDB7-170D-4553-9474-C12E4158DFCF}" destId="{4FCE2B60-43C3-46F6-BAF7-9B65296ED7B0}" srcOrd="2" destOrd="0" presId="urn:microsoft.com/office/officeart/2005/8/layout/orgChart1"/>
    <dgm:cxn modelId="{3D2EBEB4-CC89-4583-9439-42BB24689D5F}" type="presParOf" srcId="{C2ACFFD5-DDE5-49BD-9B56-A7799FFC5875}" destId="{AC691703-0148-49E2-84AE-D2A955D0D96A}" srcOrd="2" destOrd="0" presId="urn:microsoft.com/office/officeart/2005/8/layout/orgChart1"/>
    <dgm:cxn modelId="{5AC75C3E-9B88-44D3-AAF2-C9BCA7555168}" type="presParOf" srcId="{C2ACFFD5-DDE5-49BD-9B56-A7799FFC5875}" destId="{EAD8E884-DBD0-40C2-A40F-52439A42610C}" srcOrd="3" destOrd="0" presId="urn:microsoft.com/office/officeart/2005/8/layout/orgChart1"/>
    <dgm:cxn modelId="{732A9CC7-669D-48AB-8437-662D0BF71830}" type="presParOf" srcId="{EAD8E884-DBD0-40C2-A40F-52439A42610C}" destId="{07E79E55-8647-4ABF-B229-9F468A47862C}" srcOrd="0" destOrd="0" presId="urn:microsoft.com/office/officeart/2005/8/layout/orgChart1"/>
    <dgm:cxn modelId="{BBBFFE14-FF83-4CEF-B182-477F934C79E2}" type="presParOf" srcId="{07E79E55-8647-4ABF-B229-9F468A47862C}" destId="{7B10F296-4E45-4C3B-826C-636C6C3241E5}" srcOrd="0" destOrd="0" presId="urn:microsoft.com/office/officeart/2005/8/layout/orgChart1"/>
    <dgm:cxn modelId="{E7FC4AA6-D1DB-4FB2-99D3-238942CD8AEE}" type="presParOf" srcId="{07E79E55-8647-4ABF-B229-9F468A47862C}" destId="{4630C361-BAD1-4265-AA92-A65C0441C117}" srcOrd="1" destOrd="0" presId="urn:microsoft.com/office/officeart/2005/8/layout/orgChart1"/>
    <dgm:cxn modelId="{291F1EC0-AC1E-423F-B163-B56B0C178684}" type="presParOf" srcId="{EAD8E884-DBD0-40C2-A40F-52439A42610C}" destId="{D5BC4905-23DB-4403-B6D6-C83EBCD87DEF}" srcOrd="1" destOrd="0" presId="urn:microsoft.com/office/officeart/2005/8/layout/orgChart1"/>
    <dgm:cxn modelId="{436E03B0-18C6-46EE-86CF-69921ECC08F1}" type="presParOf" srcId="{EAD8E884-DBD0-40C2-A40F-52439A42610C}" destId="{54A40270-4387-4FED-8155-5DFD51CDE5E1}" srcOrd="2" destOrd="0" presId="urn:microsoft.com/office/officeart/2005/8/layout/orgChart1"/>
    <dgm:cxn modelId="{D2E9EE9B-CC04-4089-B2DE-7FB2A7308134}" type="presParOf" srcId="{C2ACFFD5-DDE5-49BD-9B56-A7799FFC5875}" destId="{A87BAA01-A728-4B6D-8B0D-CAFDC54675C2}" srcOrd="4" destOrd="0" presId="urn:microsoft.com/office/officeart/2005/8/layout/orgChart1"/>
    <dgm:cxn modelId="{5941E04A-6C2C-4E60-8E3F-CFF7007341BF}" type="presParOf" srcId="{C2ACFFD5-DDE5-49BD-9B56-A7799FFC5875}" destId="{440CFC95-6C61-4CF3-A473-39EB965BAFB7}" srcOrd="5" destOrd="0" presId="urn:microsoft.com/office/officeart/2005/8/layout/orgChart1"/>
    <dgm:cxn modelId="{76214765-B76A-479F-BDF5-5908C1D074A8}" type="presParOf" srcId="{440CFC95-6C61-4CF3-A473-39EB965BAFB7}" destId="{42F7FED8-5D07-4B17-806E-84FD0B46584E}" srcOrd="0" destOrd="0" presId="urn:microsoft.com/office/officeart/2005/8/layout/orgChart1"/>
    <dgm:cxn modelId="{CEC81240-64AF-4C97-A8C2-BA65059750ED}" type="presParOf" srcId="{42F7FED8-5D07-4B17-806E-84FD0B46584E}" destId="{A1D67981-78CD-40C6-A66E-23A47A32DAA3}" srcOrd="0" destOrd="0" presId="urn:microsoft.com/office/officeart/2005/8/layout/orgChart1"/>
    <dgm:cxn modelId="{54303E9E-2E64-45A7-BD37-564B1BE0D0E7}" type="presParOf" srcId="{42F7FED8-5D07-4B17-806E-84FD0B46584E}" destId="{8AEF0C84-8C9E-4072-9A26-E0B9120FEF4E}" srcOrd="1" destOrd="0" presId="urn:microsoft.com/office/officeart/2005/8/layout/orgChart1"/>
    <dgm:cxn modelId="{B21C7D6F-BC13-4849-8203-556406A409D0}" type="presParOf" srcId="{440CFC95-6C61-4CF3-A473-39EB965BAFB7}" destId="{1D88EA39-09F7-4B84-AED1-361EAE15E722}" srcOrd="1" destOrd="0" presId="urn:microsoft.com/office/officeart/2005/8/layout/orgChart1"/>
    <dgm:cxn modelId="{B1275DEB-19CA-476B-A71E-C8452C9DC0E4}" type="presParOf" srcId="{440CFC95-6C61-4CF3-A473-39EB965BAFB7}" destId="{5A9AFC05-E205-4B4B-A4FE-73129522E3D6}" srcOrd="2" destOrd="0" presId="urn:microsoft.com/office/officeart/2005/8/layout/orgChart1"/>
    <dgm:cxn modelId="{B1709768-E6CC-441B-9D1C-7AA7B51DE39F}" type="presParOf" srcId="{C2ACFFD5-DDE5-49BD-9B56-A7799FFC5875}" destId="{6FDFB472-5E2F-402F-ABD7-109B5028ACB1}" srcOrd="6" destOrd="0" presId="urn:microsoft.com/office/officeart/2005/8/layout/orgChart1"/>
    <dgm:cxn modelId="{5AE224DE-6D4A-4760-A29A-5737F6EBE87C}" type="presParOf" srcId="{C2ACFFD5-DDE5-49BD-9B56-A7799FFC5875}" destId="{26AB5AEE-28E4-4CC6-B33B-311E2C0618C6}" srcOrd="7" destOrd="0" presId="urn:microsoft.com/office/officeart/2005/8/layout/orgChart1"/>
    <dgm:cxn modelId="{5A01B712-F032-4FA4-9252-D43A05A1A630}" type="presParOf" srcId="{26AB5AEE-28E4-4CC6-B33B-311E2C0618C6}" destId="{2E6F817E-11D4-439E-823C-48FF1F73D708}" srcOrd="0" destOrd="0" presId="urn:microsoft.com/office/officeart/2005/8/layout/orgChart1"/>
    <dgm:cxn modelId="{FF6ACC46-7BF1-4B09-85C3-F01F68857E41}" type="presParOf" srcId="{2E6F817E-11D4-439E-823C-48FF1F73D708}" destId="{AF090C70-8B58-48E0-A340-449321906FFE}" srcOrd="0" destOrd="0" presId="urn:microsoft.com/office/officeart/2005/8/layout/orgChart1"/>
    <dgm:cxn modelId="{E7832660-5F76-42CE-8145-3A462334D888}" type="presParOf" srcId="{2E6F817E-11D4-439E-823C-48FF1F73D708}" destId="{DE58D488-FE26-4447-B5E8-B1C962FA6D5A}" srcOrd="1" destOrd="0" presId="urn:microsoft.com/office/officeart/2005/8/layout/orgChart1"/>
    <dgm:cxn modelId="{4EFA05E4-8777-4A32-A7A0-EFBB2294036B}" type="presParOf" srcId="{26AB5AEE-28E4-4CC6-B33B-311E2C0618C6}" destId="{BB8071C3-EF86-4832-BF86-16E1D90E2D02}" srcOrd="1" destOrd="0" presId="urn:microsoft.com/office/officeart/2005/8/layout/orgChart1"/>
    <dgm:cxn modelId="{611E2B43-3C55-41B7-B394-6383D030EAE9}" type="presParOf" srcId="{26AB5AEE-28E4-4CC6-B33B-311E2C0618C6}" destId="{6742BCEA-C220-4BC9-B69B-5B315EB22FA6}" srcOrd="2" destOrd="0" presId="urn:microsoft.com/office/officeart/2005/8/layout/orgChart1"/>
    <dgm:cxn modelId="{CE7FD4F7-DFDD-4D7B-8336-6DD7E7351841}" type="presParOf" srcId="{C2ACFFD5-DDE5-49BD-9B56-A7799FFC5875}" destId="{E4636258-FE94-47B8-A8EB-52B7DBD555AF}" srcOrd="8" destOrd="0" presId="urn:microsoft.com/office/officeart/2005/8/layout/orgChart1"/>
    <dgm:cxn modelId="{BB967AF4-E251-4DFE-A7A9-D31E2059BCC6}" type="presParOf" srcId="{C2ACFFD5-DDE5-49BD-9B56-A7799FFC5875}" destId="{74D24809-46CC-4AC6-9152-87F14DC22653}" srcOrd="9" destOrd="0" presId="urn:microsoft.com/office/officeart/2005/8/layout/orgChart1"/>
    <dgm:cxn modelId="{28582144-3DC1-44D3-8DC8-98C60D3F8B75}" type="presParOf" srcId="{74D24809-46CC-4AC6-9152-87F14DC22653}" destId="{B0D0E5E5-888A-4258-AD4E-7F276BD3CBCD}" srcOrd="0" destOrd="0" presId="urn:microsoft.com/office/officeart/2005/8/layout/orgChart1"/>
    <dgm:cxn modelId="{44B88130-BC78-42C9-B1DF-EDCBCD40DA36}" type="presParOf" srcId="{B0D0E5E5-888A-4258-AD4E-7F276BD3CBCD}" destId="{FEA0F771-57E8-47DD-AA39-AFC023981EBE}" srcOrd="0" destOrd="0" presId="urn:microsoft.com/office/officeart/2005/8/layout/orgChart1"/>
    <dgm:cxn modelId="{E4DA8FA1-399C-4E35-9FD8-32021AD0CA9F}" type="presParOf" srcId="{B0D0E5E5-888A-4258-AD4E-7F276BD3CBCD}" destId="{4366D07F-4315-42C5-BC39-FCB74D081495}" srcOrd="1" destOrd="0" presId="urn:microsoft.com/office/officeart/2005/8/layout/orgChart1"/>
    <dgm:cxn modelId="{E2DD13E3-F017-402B-A156-12761D42219A}" type="presParOf" srcId="{74D24809-46CC-4AC6-9152-87F14DC22653}" destId="{21C2A4D8-98E6-4D1C-8153-547FDCFAF88E}" srcOrd="1" destOrd="0" presId="urn:microsoft.com/office/officeart/2005/8/layout/orgChart1"/>
    <dgm:cxn modelId="{56C3002E-DDE2-4A85-A354-BD9EE92172C6}" type="presParOf" srcId="{74D24809-46CC-4AC6-9152-87F14DC22653}" destId="{42FA1130-B3A6-489C-9050-BE82C669D7BA}" srcOrd="2" destOrd="0" presId="urn:microsoft.com/office/officeart/2005/8/layout/orgChart1"/>
    <dgm:cxn modelId="{29988BBC-91B8-4686-AA01-09F6030F5C5F}" type="presParOf" srcId="{16E90350-1B7D-4F91-B9BE-45D73E035169}" destId="{7902631F-9470-4CA3-A5E5-6E81572BA6A1}" srcOrd="2" destOrd="0" presId="urn:microsoft.com/office/officeart/2005/8/layout/orgChart1"/>
    <dgm:cxn modelId="{B075E8C4-7602-47FA-9A5E-51383E7BFC24}" type="presParOf" srcId="{B1C25CE8-7AE2-491B-9310-12ECB59C67F3}" destId="{62460FF6-322B-4F95-A64B-91695631B072}" srcOrd="2" destOrd="0" presId="urn:microsoft.com/office/officeart/2005/8/layout/orgChart1"/>
    <dgm:cxn modelId="{DE24312C-E40D-4BA1-B7D0-236C70EC2941}" type="presParOf" srcId="{B1C25CE8-7AE2-491B-9310-12ECB59C67F3}" destId="{EFD606E4-135A-4F4D-B3B4-2AE05F7CEFA9}" srcOrd="3" destOrd="0" presId="urn:microsoft.com/office/officeart/2005/8/layout/orgChart1"/>
    <dgm:cxn modelId="{5CAE23D3-DB5F-4346-89A6-3C12042D8F90}" type="presParOf" srcId="{EFD606E4-135A-4F4D-B3B4-2AE05F7CEFA9}" destId="{0E91B6AC-B1E7-48FA-83EA-62AA4D36F8FF}" srcOrd="0" destOrd="0" presId="urn:microsoft.com/office/officeart/2005/8/layout/orgChart1"/>
    <dgm:cxn modelId="{616FDFCB-C707-41D0-886C-FFD89C65D949}" type="presParOf" srcId="{0E91B6AC-B1E7-48FA-83EA-62AA4D36F8FF}" destId="{6029F095-808D-4372-9BA2-CD0773D3CA77}" srcOrd="0" destOrd="0" presId="urn:microsoft.com/office/officeart/2005/8/layout/orgChart1"/>
    <dgm:cxn modelId="{ADEF7F3D-3DDE-4A02-AC2A-0BBE85A93CED}" type="presParOf" srcId="{0E91B6AC-B1E7-48FA-83EA-62AA4D36F8FF}" destId="{3AA5E672-8872-46E2-A82A-2568AAAE2E11}" srcOrd="1" destOrd="0" presId="urn:microsoft.com/office/officeart/2005/8/layout/orgChart1"/>
    <dgm:cxn modelId="{633E1DA3-8C4B-44C2-9CB9-74CD895D4D7B}" type="presParOf" srcId="{EFD606E4-135A-4F4D-B3B4-2AE05F7CEFA9}" destId="{81105581-5BA6-477F-87E1-0E8035BB459E}" srcOrd="1" destOrd="0" presId="urn:microsoft.com/office/officeart/2005/8/layout/orgChart1"/>
    <dgm:cxn modelId="{17A9A35D-966F-4E6D-8A26-1141506C31D5}" type="presParOf" srcId="{EFD606E4-135A-4F4D-B3B4-2AE05F7CEFA9}" destId="{E5FEF970-AF49-4AB9-AAB8-58938E6EE9E9}" srcOrd="2" destOrd="0" presId="urn:microsoft.com/office/officeart/2005/8/layout/orgChart1"/>
    <dgm:cxn modelId="{43A2B619-D4C8-4E78-A426-A452014BDADC}" type="presParOf" srcId="{B1C25CE8-7AE2-491B-9310-12ECB59C67F3}" destId="{9F6F757A-845A-4A24-A6CB-6B2FDD45F433}" srcOrd="4" destOrd="0" presId="urn:microsoft.com/office/officeart/2005/8/layout/orgChart1"/>
    <dgm:cxn modelId="{1EB068AB-6519-45E8-8CF5-243E70C434FB}" type="presParOf" srcId="{B1C25CE8-7AE2-491B-9310-12ECB59C67F3}" destId="{F59035E7-BFE4-4707-A736-987716F36620}" srcOrd="5" destOrd="0" presId="urn:microsoft.com/office/officeart/2005/8/layout/orgChart1"/>
    <dgm:cxn modelId="{128F72A1-3EA9-489A-9F2C-269268B99125}" type="presParOf" srcId="{F59035E7-BFE4-4707-A736-987716F36620}" destId="{90BD347B-3565-453C-B7EF-556E902395B9}" srcOrd="0" destOrd="0" presId="urn:microsoft.com/office/officeart/2005/8/layout/orgChart1"/>
    <dgm:cxn modelId="{3BA0A9E3-181A-462F-A11B-7E056EF83207}" type="presParOf" srcId="{90BD347B-3565-453C-B7EF-556E902395B9}" destId="{6A4073AB-2445-455C-8729-877FF2D09383}" srcOrd="0" destOrd="0" presId="urn:microsoft.com/office/officeart/2005/8/layout/orgChart1"/>
    <dgm:cxn modelId="{EC355825-904C-4C7B-B6C2-94A2E08B5B96}" type="presParOf" srcId="{90BD347B-3565-453C-B7EF-556E902395B9}" destId="{8EC2AAEE-85CF-4000-BB1C-09A045A02B4C}" srcOrd="1" destOrd="0" presId="urn:microsoft.com/office/officeart/2005/8/layout/orgChart1"/>
    <dgm:cxn modelId="{7B5501CF-6E77-44E0-B3DB-B81F707E95F6}" type="presParOf" srcId="{F59035E7-BFE4-4707-A736-987716F36620}" destId="{FB5FE971-7EF2-4900-9F2F-BE38966FD3AB}" srcOrd="1" destOrd="0" presId="urn:microsoft.com/office/officeart/2005/8/layout/orgChart1"/>
    <dgm:cxn modelId="{7078C478-C6A3-48ED-9226-AC67D1826FAD}" type="presParOf" srcId="{F59035E7-BFE4-4707-A736-987716F36620}" destId="{4D0AFC0C-D71D-47ED-9CA9-6853C11DB8C1}" srcOrd="2" destOrd="0" presId="urn:microsoft.com/office/officeart/2005/8/layout/orgChart1"/>
    <dgm:cxn modelId="{62635BAD-F028-4B6E-9484-04C6C59A69D7}" type="presParOf" srcId="{B1C25CE8-7AE2-491B-9310-12ECB59C67F3}" destId="{D8FA69A6-76F9-4697-94FF-DF6467BC813D}" srcOrd="6" destOrd="0" presId="urn:microsoft.com/office/officeart/2005/8/layout/orgChart1"/>
    <dgm:cxn modelId="{46CF021D-4907-4504-A76A-325D02425682}" type="presParOf" srcId="{B1C25CE8-7AE2-491B-9310-12ECB59C67F3}" destId="{AE3DC71C-993D-4694-A41F-5CFA29F7A9F8}" srcOrd="7" destOrd="0" presId="urn:microsoft.com/office/officeart/2005/8/layout/orgChart1"/>
    <dgm:cxn modelId="{FAD17F02-9BF7-4C44-BA62-68853122FB3D}" type="presParOf" srcId="{AE3DC71C-993D-4694-A41F-5CFA29F7A9F8}" destId="{757A9574-640D-4F2F-A6F8-A14DAA7729A1}" srcOrd="0" destOrd="0" presId="urn:microsoft.com/office/officeart/2005/8/layout/orgChart1"/>
    <dgm:cxn modelId="{11DA6383-329E-4D0C-8679-9B3DF7DC20C1}" type="presParOf" srcId="{757A9574-640D-4F2F-A6F8-A14DAA7729A1}" destId="{171B864F-A992-432B-8208-7749375A4BE0}" srcOrd="0" destOrd="0" presId="urn:microsoft.com/office/officeart/2005/8/layout/orgChart1"/>
    <dgm:cxn modelId="{DDC8E2E8-AB23-425F-A9B9-3C969CF064EE}" type="presParOf" srcId="{757A9574-640D-4F2F-A6F8-A14DAA7729A1}" destId="{5192191C-883D-4DAC-A62A-7C1B78D7E50A}" srcOrd="1" destOrd="0" presId="urn:microsoft.com/office/officeart/2005/8/layout/orgChart1"/>
    <dgm:cxn modelId="{797D977F-02B3-4C95-B6DC-348DBE500E0C}" type="presParOf" srcId="{AE3DC71C-993D-4694-A41F-5CFA29F7A9F8}" destId="{0F0763AD-6C9A-4A04-8BC2-37B2BFD72143}" srcOrd="1" destOrd="0" presId="urn:microsoft.com/office/officeart/2005/8/layout/orgChart1"/>
    <dgm:cxn modelId="{2BAB370A-1D83-4719-BD2B-8BDE6243E83A}" type="presParOf" srcId="{AE3DC71C-993D-4694-A41F-5CFA29F7A9F8}" destId="{30299FFC-7839-4264-98BE-4AB8396A006D}" srcOrd="2" destOrd="0" presId="urn:microsoft.com/office/officeart/2005/8/layout/orgChart1"/>
    <dgm:cxn modelId="{1B2E3871-4B81-4324-864F-AE65EF697887}" type="presParOf" srcId="{B1C25CE8-7AE2-491B-9310-12ECB59C67F3}" destId="{D967B9F3-1FAC-4174-81A1-2AE4CECA726D}" srcOrd="8" destOrd="0" presId="urn:microsoft.com/office/officeart/2005/8/layout/orgChart1"/>
    <dgm:cxn modelId="{7228A4C3-1D9E-4B76-9AEF-4A682B280BF4}" type="presParOf" srcId="{B1C25CE8-7AE2-491B-9310-12ECB59C67F3}" destId="{AEABBBD5-6973-42E7-878A-BD14B3FB8225}" srcOrd="9" destOrd="0" presId="urn:microsoft.com/office/officeart/2005/8/layout/orgChart1"/>
    <dgm:cxn modelId="{ED335A74-E673-4E84-AF89-B0F4488034AA}" type="presParOf" srcId="{AEABBBD5-6973-42E7-878A-BD14B3FB8225}" destId="{2FB5B07A-8407-4573-BF03-07D5B56E1AC3}" srcOrd="0" destOrd="0" presId="urn:microsoft.com/office/officeart/2005/8/layout/orgChart1"/>
    <dgm:cxn modelId="{6F182EAC-1CFB-4A1F-8A35-8786EA3D99DC}" type="presParOf" srcId="{2FB5B07A-8407-4573-BF03-07D5B56E1AC3}" destId="{70D5264C-FB14-4B7F-A946-A628620A6C34}" srcOrd="0" destOrd="0" presId="urn:microsoft.com/office/officeart/2005/8/layout/orgChart1"/>
    <dgm:cxn modelId="{A5CE08BA-B04D-43C8-B40D-DE786D37C356}" type="presParOf" srcId="{2FB5B07A-8407-4573-BF03-07D5B56E1AC3}" destId="{38047963-A3D9-414A-9BDB-E4FD88571392}" srcOrd="1" destOrd="0" presId="urn:microsoft.com/office/officeart/2005/8/layout/orgChart1"/>
    <dgm:cxn modelId="{75EDDF2A-ADBB-4C72-953C-F58503B086EC}" type="presParOf" srcId="{AEABBBD5-6973-42E7-878A-BD14B3FB8225}" destId="{366D48E4-04C2-468F-B836-EA949990D060}" srcOrd="1" destOrd="0" presId="urn:microsoft.com/office/officeart/2005/8/layout/orgChart1"/>
    <dgm:cxn modelId="{ED141DD6-45AC-4AF9-91B9-0ABE0B89ED99}" type="presParOf" srcId="{366D48E4-04C2-468F-B836-EA949990D060}" destId="{1DE8CB19-E8E9-4E22-8243-28ACE66CB679}" srcOrd="0" destOrd="0" presId="urn:microsoft.com/office/officeart/2005/8/layout/orgChart1"/>
    <dgm:cxn modelId="{E60B6C1A-42A2-40ED-85ED-C8CA3584CE52}" type="presParOf" srcId="{366D48E4-04C2-468F-B836-EA949990D060}" destId="{D8E1A331-B003-449A-8081-69ACBEECD7F8}" srcOrd="1" destOrd="0" presId="urn:microsoft.com/office/officeart/2005/8/layout/orgChart1"/>
    <dgm:cxn modelId="{0507097C-CE34-4F28-BA25-848F982B52D4}" type="presParOf" srcId="{D8E1A331-B003-449A-8081-69ACBEECD7F8}" destId="{F8D90235-1D1E-4274-8949-A2AD748CA2A5}" srcOrd="0" destOrd="0" presId="urn:microsoft.com/office/officeart/2005/8/layout/orgChart1"/>
    <dgm:cxn modelId="{998B5D6A-C10B-41E8-A977-4DBA4E9122CE}" type="presParOf" srcId="{F8D90235-1D1E-4274-8949-A2AD748CA2A5}" destId="{FF8BDC2F-6AD4-4B81-A6EC-B13E69589300}" srcOrd="0" destOrd="0" presId="urn:microsoft.com/office/officeart/2005/8/layout/orgChart1"/>
    <dgm:cxn modelId="{898381D6-737E-4F78-BF5A-429E107C7AA9}" type="presParOf" srcId="{F8D90235-1D1E-4274-8949-A2AD748CA2A5}" destId="{ACC44175-DA87-4741-982B-0BD84FE50F63}" srcOrd="1" destOrd="0" presId="urn:microsoft.com/office/officeart/2005/8/layout/orgChart1"/>
    <dgm:cxn modelId="{DDEDD58F-001B-4282-B4F6-A51C615EB4A8}" type="presParOf" srcId="{D8E1A331-B003-449A-8081-69ACBEECD7F8}" destId="{3C41A215-71BF-48F6-9001-A07602153914}" srcOrd="1" destOrd="0" presId="urn:microsoft.com/office/officeart/2005/8/layout/orgChart1"/>
    <dgm:cxn modelId="{162F49FD-8940-41B4-81BA-F8EEFC4B33F6}" type="presParOf" srcId="{D8E1A331-B003-449A-8081-69ACBEECD7F8}" destId="{D680F2AA-D711-4CF4-8FED-FDFD9E3BC1B1}" srcOrd="2" destOrd="0" presId="urn:microsoft.com/office/officeart/2005/8/layout/orgChart1"/>
    <dgm:cxn modelId="{357B36DF-8311-413F-90B6-1763662BD5D6}" type="presParOf" srcId="{366D48E4-04C2-468F-B836-EA949990D060}" destId="{E7271C3A-0AE8-4541-BD68-DD9CFA061C96}" srcOrd="2" destOrd="0" presId="urn:microsoft.com/office/officeart/2005/8/layout/orgChart1"/>
    <dgm:cxn modelId="{F8436A90-97DC-40B1-A42E-D57C3DA3E4AD}" type="presParOf" srcId="{366D48E4-04C2-468F-B836-EA949990D060}" destId="{FEE8F178-64B0-4EC6-A7CA-D3A2CBF557C6}" srcOrd="3" destOrd="0" presId="urn:microsoft.com/office/officeart/2005/8/layout/orgChart1"/>
    <dgm:cxn modelId="{1E29B8B0-7F39-4FDC-8773-D70E6EA42E3E}" type="presParOf" srcId="{FEE8F178-64B0-4EC6-A7CA-D3A2CBF557C6}" destId="{603EB687-2DE1-4A3D-899E-A3222F666352}" srcOrd="0" destOrd="0" presId="urn:microsoft.com/office/officeart/2005/8/layout/orgChart1"/>
    <dgm:cxn modelId="{5CBFF416-15C4-4FBC-B2F2-E39C40A927E1}" type="presParOf" srcId="{603EB687-2DE1-4A3D-899E-A3222F666352}" destId="{FC3BAD15-32E8-4933-BF76-752CB71CCD07}" srcOrd="0" destOrd="0" presId="urn:microsoft.com/office/officeart/2005/8/layout/orgChart1"/>
    <dgm:cxn modelId="{F69477C1-9ACE-4704-A2AB-E8C34687160B}" type="presParOf" srcId="{603EB687-2DE1-4A3D-899E-A3222F666352}" destId="{AF4CA37F-00FB-44B1-B316-8224000A6BF7}" srcOrd="1" destOrd="0" presId="urn:microsoft.com/office/officeart/2005/8/layout/orgChart1"/>
    <dgm:cxn modelId="{1F3D764C-F9C9-46C1-A309-07B5D50E8F76}" type="presParOf" srcId="{FEE8F178-64B0-4EC6-A7CA-D3A2CBF557C6}" destId="{60D3066E-72FD-4B0C-959D-0FB51D2095E0}" srcOrd="1" destOrd="0" presId="urn:microsoft.com/office/officeart/2005/8/layout/orgChart1"/>
    <dgm:cxn modelId="{D140985B-25E9-401B-89B1-B6D719EF4298}" type="presParOf" srcId="{FEE8F178-64B0-4EC6-A7CA-D3A2CBF557C6}" destId="{B9765225-1D86-4B69-A205-1C53F7AE04B8}" srcOrd="2" destOrd="0" presId="urn:microsoft.com/office/officeart/2005/8/layout/orgChart1"/>
    <dgm:cxn modelId="{7FCA5A56-A553-40BF-B0F7-BD03E218045D}" type="presParOf" srcId="{AEABBBD5-6973-42E7-878A-BD14B3FB8225}" destId="{EAA87505-EDDC-4A3E-951F-AA133699756E}" srcOrd="2" destOrd="0" presId="urn:microsoft.com/office/officeart/2005/8/layout/orgChart1"/>
    <dgm:cxn modelId="{681578B8-591C-4CC1-8268-A064D9487E57}" type="presParOf" srcId="{B1C25CE8-7AE2-491B-9310-12ECB59C67F3}" destId="{36372B56-66FC-4F37-8F5D-1BD91932F75C}" srcOrd="10" destOrd="0" presId="urn:microsoft.com/office/officeart/2005/8/layout/orgChart1"/>
    <dgm:cxn modelId="{25C8A1D8-B337-4973-A501-FA3ECA8F3FB2}" type="presParOf" srcId="{B1C25CE8-7AE2-491B-9310-12ECB59C67F3}" destId="{416D0BEE-FE01-44BB-B798-C5F1A55E31DD}" srcOrd="11" destOrd="0" presId="urn:microsoft.com/office/officeart/2005/8/layout/orgChart1"/>
    <dgm:cxn modelId="{A83CCF51-50D7-49A6-B6F7-7F9FFB9A8F98}" type="presParOf" srcId="{416D0BEE-FE01-44BB-B798-C5F1A55E31DD}" destId="{B5FD6643-11A5-4B9A-86C1-B1C417871494}" srcOrd="0" destOrd="0" presId="urn:microsoft.com/office/officeart/2005/8/layout/orgChart1"/>
    <dgm:cxn modelId="{9B2A7EDA-10DE-4046-B838-CFCF94109E86}" type="presParOf" srcId="{B5FD6643-11A5-4B9A-86C1-B1C417871494}" destId="{026E1940-6A5E-4651-B073-78E3D036D38B}" srcOrd="0" destOrd="0" presId="urn:microsoft.com/office/officeart/2005/8/layout/orgChart1"/>
    <dgm:cxn modelId="{F68E51AC-3F23-40FA-943B-BEAB1EC592ED}" type="presParOf" srcId="{B5FD6643-11A5-4B9A-86C1-B1C417871494}" destId="{C81202E7-36FD-4788-AA87-A7D713555940}" srcOrd="1" destOrd="0" presId="urn:microsoft.com/office/officeart/2005/8/layout/orgChart1"/>
    <dgm:cxn modelId="{B6FD2139-2638-4E4C-8567-57BEC8825F22}" type="presParOf" srcId="{416D0BEE-FE01-44BB-B798-C5F1A55E31DD}" destId="{397B4DDD-CEA8-4BC0-AF3E-D60F65C8DD8A}" srcOrd="1" destOrd="0" presId="urn:microsoft.com/office/officeart/2005/8/layout/orgChart1"/>
    <dgm:cxn modelId="{B8602461-D3BE-45E2-AEA6-58224AF3BAD9}" type="presParOf" srcId="{397B4DDD-CEA8-4BC0-AF3E-D60F65C8DD8A}" destId="{CBD1EF6D-A83A-4CF2-A64B-58575A2E153F}" srcOrd="0" destOrd="0" presId="urn:microsoft.com/office/officeart/2005/8/layout/orgChart1"/>
    <dgm:cxn modelId="{8A2C1A5F-7988-473F-9F1B-5101353EA5A0}" type="presParOf" srcId="{397B4DDD-CEA8-4BC0-AF3E-D60F65C8DD8A}" destId="{866B1BB1-B0BE-4342-94E7-9A1B30DBFF8D}" srcOrd="1" destOrd="0" presId="urn:microsoft.com/office/officeart/2005/8/layout/orgChart1"/>
    <dgm:cxn modelId="{886F79EF-EFDD-405C-9402-B79544D82639}" type="presParOf" srcId="{866B1BB1-B0BE-4342-94E7-9A1B30DBFF8D}" destId="{435364CB-4961-46EF-8EE5-0D34594F8103}" srcOrd="0" destOrd="0" presId="urn:microsoft.com/office/officeart/2005/8/layout/orgChart1"/>
    <dgm:cxn modelId="{5B686D1E-60CE-4F86-96E9-EEB48D970835}" type="presParOf" srcId="{435364CB-4961-46EF-8EE5-0D34594F8103}" destId="{91F5255F-55B8-46F3-976F-2B850C1C30EC}" srcOrd="0" destOrd="0" presId="urn:microsoft.com/office/officeart/2005/8/layout/orgChart1"/>
    <dgm:cxn modelId="{FB646EEF-298C-41D0-88E3-EDEF12537F02}" type="presParOf" srcId="{435364CB-4961-46EF-8EE5-0D34594F8103}" destId="{BF19B1A1-6C3D-4485-8DB4-EBF11C4A2E19}" srcOrd="1" destOrd="0" presId="urn:microsoft.com/office/officeart/2005/8/layout/orgChart1"/>
    <dgm:cxn modelId="{CFB3B6F2-7122-428B-AFA9-0C5B956515AE}" type="presParOf" srcId="{866B1BB1-B0BE-4342-94E7-9A1B30DBFF8D}" destId="{ED9E5060-80BC-4407-A268-AFA6E5C24A1A}" srcOrd="1" destOrd="0" presId="urn:microsoft.com/office/officeart/2005/8/layout/orgChart1"/>
    <dgm:cxn modelId="{D916A660-291F-4059-B8E7-46DE0DF79939}" type="presParOf" srcId="{866B1BB1-B0BE-4342-94E7-9A1B30DBFF8D}" destId="{5AEDEDEA-601B-4C83-AC2D-5A732E9A8FA2}" srcOrd="2" destOrd="0" presId="urn:microsoft.com/office/officeart/2005/8/layout/orgChart1"/>
    <dgm:cxn modelId="{1949997F-A61F-4F3E-AB2D-9851E2D1B83C}" type="presParOf" srcId="{397B4DDD-CEA8-4BC0-AF3E-D60F65C8DD8A}" destId="{5FBB0FE9-C2CA-46A3-B7DE-3418FB00B5BD}" srcOrd="2" destOrd="0" presId="urn:microsoft.com/office/officeart/2005/8/layout/orgChart1"/>
    <dgm:cxn modelId="{E028F8D4-4A0A-4AF4-85E2-3EAFA7680EEE}" type="presParOf" srcId="{397B4DDD-CEA8-4BC0-AF3E-D60F65C8DD8A}" destId="{A5510143-A419-44FA-981D-5F00A50DDAB8}" srcOrd="3" destOrd="0" presId="urn:microsoft.com/office/officeart/2005/8/layout/orgChart1"/>
    <dgm:cxn modelId="{29352169-DFC0-47E3-9AAE-57C5E31C39F8}" type="presParOf" srcId="{A5510143-A419-44FA-981D-5F00A50DDAB8}" destId="{77DA3D6A-2905-4689-B4A5-BD2738004F42}" srcOrd="0" destOrd="0" presId="urn:microsoft.com/office/officeart/2005/8/layout/orgChart1"/>
    <dgm:cxn modelId="{A679E733-6BE1-4DC7-B1AC-11500BC93942}" type="presParOf" srcId="{77DA3D6A-2905-4689-B4A5-BD2738004F42}" destId="{698986FB-8420-46FD-AA61-0113CD2296CD}" srcOrd="0" destOrd="0" presId="urn:microsoft.com/office/officeart/2005/8/layout/orgChart1"/>
    <dgm:cxn modelId="{E39BB0F0-EC2F-4BB4-B21A-81B32A314208}" type="presParOf" srcId="{77DA3D6A-2905-4689-B4A5-BD2738004F42}" destId="{ACE0F653-68AD-4643-AD3B-6654ABA9E0E9}" srcOrd="1" destOrd="0" presId="urn:microsoft.com/office/officeart/2005/8/layout/orgChart1"/>
    <dgm:cxn modelId="{613855A1-EE61-4CA3-A94E-3B1547ED32AA}" type="presParOf" srcId="{A5510143-A419-44FA-981D-5F00A50DDAB8}" destId="{5D17BB59-B0E0-4BAB-A75D-75613A7F8B60}" srcOrd="1" destOrd="0" presId="urn:microsoft.com/office/officeart/2005/8/layout/orgChart1"/>
    <dgm:cxn modelId="{2BC33EB6-4E51-4695-BEA1-064895E0D6B7}" type="presParOf" srcId="{A5510143-A419-44FA-981D-5F00A50DDAB8}" destId="{2ED031F9-3BFE-4362-8F19-B75CAFD04B02}" srcOrd="2" destOrd="0" presId="urn:microsoft.com/office/officeart/2005/8/layout/orgChart1"/>
    <dgm:cxn modelId="{A877002E-BDF1-484D-8309-62B35DF0960C}" type="presParOf" srcId="{416D0BEE-FE01-44BB-B798-C5F1A55E31DD}" destId="{1E7064C8-2822-41B5-B7DB-CDACB32A9B3C}" srcOrd="2" destOrd="0" presId="urn:microsoft.com/office/officeart/2005/8/layout/orgChart1"/>
    <dgm:cxn modelId="{C6A864C7-234D-4493-BC20-B68FC2C81BEA}" type="presParOf" srcId="{85CF3786-01B5-4146-A4C2-BF50CB56C42F}" destId="{498BA4B3-41AF-4052-A8E4-0F1A8281B027}"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BB0FE9-C2CA-46A3-B7DE-3418FB00B5BD}">
      <dsp:nvSpPr>
        <dsp:cNvPr id="0" name=""/>
        <dsp:cNvSpPr/>
      </dsp:nvSpPr>
      <dsp:spPr>
        <a:xfrm>
          <a:off x="7943373" y="1438541"/>
          <a:ext cx="178095" cy="1389141"/>
        </a:xfrm>
        <a:custGeom>
          <a:avLst/>
          <a:gdLst/>
          <a:ahLst/>
          <a:cxnLst/>
          <a:rect l="0" t="0" r="0" b="0"/>
          <a:pathLst>
            <a:path>
              <a:moveTo>
                <a:pt x="0" y="0"/>
              </a:moveTo>
              <a:lnTo>
                <a:pt x="0" y="1389141"/>
              </a:lnTo>
              <a:lnTo>
                <a:pt x="178095" y="138914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BD1EF6D-A83A-4CF2-A64B-58575A2E153F}">
      <dsp:nvSpPr>
        <dsp:cNvPr id="0" name=""/>
        <dsp:cNvSpPr/>
      </dsp:nvSpPr>
      <dsp:spPr>
        <a:xfrm>
          <a:off x="7943373" y="1438541"/>
          <a:ext cx="178095" cy="546158"/>
        </a:xfrm>
        <a:custGeom>
          <a:avLst/>
          <a:gdLst/>
          <a:ahLst/>
          <a:cxnLst/>
          <a:rect l="0" t="0" r="0" b="0"/>
          <a:pathLst>
            <a:path>
              <a:moveTo>
                <a:pt x="0" y="0"/>
              </a:moveTo>
              <a:lnTo>
                <a:pt x="0" y="546158"/>
              </a:lnTo>
              <a:lnTo>
                <a:pt x="178095" y="54615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6372B56-66FC-4F37-8F5D-1BD91932F75C}">
      <dsp:nvSpPr>
        <dsp:cNvPr id="0" name=""/>
        <dsp:cNvSpPr/>
      </dsp:nvSpPr>
      <dsp:spPr>
        <a:xfrm>
          <a:off x="4826709" y="595557"/>
          <a:ext cx="3591583" cy="249333"/>
        </a:xfrm>
        <a:custGeom>
          <a:avLst/>
          <a:gdLst/>
          <a:ahLst/>
          <a:cxnLst/>
          <a:rect l="0" t="0" r="0" b="0"/>
          <a:pathLst>
            <a:path>
              <a:moveTo>
                <a:pt x="0" y="0"/>
              </a:moveTo>
              <a:lnTo>
                <a:pt x="0" y="124666"/>
              </a:lnTo>
              <a:lnTo>
                <a:pt x="3591583" y="124666"/>
              </a:lnTo>
              <a:lnTo>
                <a:pt x="3591583" y="24933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7271C3A-0AE8-4541-BD68-DD9CFA061C96}">
      <dsp:nvSpPr>
        <dsp:cNvPr id="0" name=""/>
        <dsp:cNvSpPr/>
      </dsp:nvSpPr>
      <dsp:spPr>
        <a:xfrm>
          <a:off x="6506739" y="1438541"/>
          <a:ext cx="178095" cy="1389141"/>
        </a:xfrm>
        <a:custGeom>
          <a:avLst/>
          <a:gdLst/>
          <a:ahLst/>
          <a:cxnLst/>
          <a:rect l="0" t="0" r="0" b="0"/>
          <a:pathLst>
            <a:path>
              <a:moveTo>
                <a:pt x="0" y="0"/>
              </a:moveTo>
              <a:lnTo>
                <a:pt x="0" y="1389141"/>
              </a:lnTo>
              <a:lnTo>
                <a:pt x="178095" y="138914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DE8CB19-E8E9-4E22-8243-28ACE66CB679}">
      <dsp:nvSpPr>
        <dsp:cNvPr id="0" name=""/>
        <dsp:cNvSpPr/>
      </dsp:nvSpPr>
      <dsp:spPr>
        <a:xfrm>
          <a:off x="6506739" y="1438541"/>
          <a:ext cx="178095" cy="546158"/>
        </a:xfrm>
        <a:custGeom>
          <a:avLst/>
          <a:gdLst/>
          <a:ahLst/>
          <a:cxnLst/>
          <a:rect l="0" t="0" r="0" b="0"/>
          <a:pathLst>
            <a:path>
              <a:moveTo>
                <a:pt x="0" y="0"/>
              </a:moveTo>
              <a:lnTo>
                <a:pt x="0" y="546158"/>
              </a:lnTo>
              <a:lnTo>
                <a:pt x="178095" y="54615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967B9F3-1FAC-4174-81A1-2AE4CECA726D}">
      <dsp:nvSpPr>
        <dsp:cNvPr id="0" name=""/>
        <dsp:cNvSpPr/>
      </dsp:nvSpPr>
      <dsp:spPr>
        <a:xfrm>
          <a:off x="4826709" y="595557"/>
          <a:ext cx="2154950" cy="249333"/>
        </a:xfrm>
        <a:custGeom>
          <a:avLst/>
          <a:gdLst/>
          <a:ahLst/>
          <a:cxnLst/>
          <a:rect l="0" t="0" r="0" b="0"/>
          <a:pathLst>
            <a:path>
              <a:moveTo>
                <a:pt x="0" y="0"/>
              </a:moveTo>
              <a:lnTo>
                <a:pt x="0" y="124666"/>
              </a:lnTo>
              <a:lnTo>
                <a:pt x="2154950" y="124666"/>
              </a:lnTo>
              <a:lnTo>
                <a:pt x="2154950" y="24933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FA69A6-76F9-4697-94FF-DF6467BC813D}">
      <dsp:nvSpPr>
        <dsp:cNvPr id="0" name=""/>
        <dsp:cNvSpPr/>
      </dsp:nvSpPr>
      <dsp:spPr>
        <a:xfrm>
          <a:off x="4826709" y="595557"/>
          <a:ext cx="718316" cy="249333"/>
        </a:xfrm>
        <a:custGeom>
          <a:avLst/>
          <a:gdLst/>
          <a:ahLst/>
          <a:cxnLst/>
          <a:rect l="0" t="0" r="0" b="0"/>
          <a:pathLst>
            <a:path>
              <a:moveTo>
                <a:pt x="0" y="0"/>
              </a:moveTo>
              <a:lnTo>
                <a:pt x="0" y="124666"/>
              </a:lnTo>
              <a:lnTo>
                <a:pt x="718316" y="124666"/>
              </a:lnTo>
              <a:lnTo>
                <a:pt x="718316" y="24933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F6F757A-845A-4A24-A6CB-6B2FDD45F433}">
      <dsp:nvSpPr>
        <dsp:cNvPr id="0" name=""/>
        <dsp:cNvSpPr/>
      </dsp:nvSpPr>
      <dsp:spPr>
        <a:xfrm>
          <a:off x="4108393" y="595557"/>
          <a:ext cx="718316" cy="249333"/>
        </a:xfrm>
        <a:custGeom>
          <a:avLst/>
          <a:gdLst/>
          <a:ahLst/>
          <a:cxnLst/>
          <a:rect l="0" t="0" r="0" b="0"/>
          <a:pathLst>
            <a:path>
              <a:moveTo>
                <a:pt x="718316" y="0"/>
              </a:moveTo>
              <a:lnTo>
                <a:pt x="718316" y="124666"/>
              </a:lnTo>
              <a:lnTo>
                <a:pt x="0" y="124666"/>
              </a:lnTo>
              <a:lnTo>
                <a:pt x="0" y="24933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460FF6-322B-4F95-A64B-91695631B072}">
      <dsp:nvSpPr>
        <dsp:cNvPr id="0" name=""/>
        <dsp:cNvSpPr/>
      </dsp:nvSpPr>
      <dsp:spPr>
        <a:xfrm>
          <a:off x="2671759" y="595557"/>
          <a:ext cx="2154950" cy="249333"/>
        </a:xfrm>
        <a:custGeom>
          <a:avLst/>
          <a:gdLst/>
          <a:ahLst/>
          <a:cxnLst/>
          <a:rect l="0" t="0" r="0" b="0"/>
          <a:pathLst>
            <a:path>
              <a:moveTo>
                <a:pt x="2154950" y="0"/>
              </a:moveTo>
              <a:lnTo>
                <a:pt x="2154950" y="124666"/>
              </a:lnTo>
              <a:lnTo>
                <a:pt x="0" y="124666"/>
              </a:lnTo>
              <a:lnTo>
                <a:pt x="0" y="24933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636258-FE94-47B8-A8EB-52B7DBD555AF}">
      <dsp:nvSpPr>
        <dsp:cNvPr id="0" name=""/>
        <dsp:cNvSpPr/>
      </dsp:nvSpPr>
      <dsp:spPr>
        <a:xfrm>
          <a:off x="760206" y="1438541"/>
          <a:ext cx="178095" cy="3918091"/>
        </a:xfrm>
        <a:custGeom>
          <a:avLst/>
          <a:gdLst/>
          <a:ahLst/>
          <a:cxnLst/>
          <a:rect l="0" t="0" r="0" b="0"/>
          <a:pathLst>
            <a:path>
              <a:moveTo>
                <a:pt x="0" y="0"/>
              </a:moveTo>
              <a:lnTo>
                <a:pt x="0" y="3918091"/>
              </a:lnTo>
              <a:lnTo>
                <a:pt x="178095" y="391809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FDFB472-5E2F-402F-ABD7-109B5028ACB1}">
      <dsp:nvSpPr>
        <dsp:cNvPr id="0" name=""/>
        <dsp:cNvSpPr/>
      </dsp:nvSpPr>
      <dsp:spPr>
        <a:xfrm>
          <a:off x="760206" y="1438541"/>
          <a:ext cx="178095" cy="3075107"/>
        </a:xfrm>
        <a:custGeom>
          <a:avLst/>
          <a:gdLst/>
          <a:ahLst/>
          <a:cxnLst/>
          <a:rect l="0" t="0" r="0" b="0"/>
          <a:pathLst>
            <a:path>
              <a:moveTo>
                <a:pt x="0" y="0"/>
              </a:moveTo>
              <a:lnTo>
                <a:pt x="0" y="3075107"/>
              </a:lnTo>
              <a:lnTo>
                <a:pt x="178095" y="307510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87BAA01-A728-4B6D-8B0D-CAFDC54675C2}">
      <dsp:nvSpPr>
        <dsp:cNvPr id="0" name=""/>
        <dsp:cNvSpPr/>
      </dsp:nvSpPr>
      <dsp:spPr>
        <a:xfrm>
          <a:off x="760206" y="1438541"/>
          <a:ext cx="178095" cy="2232124"/>
        </a:xfrm>
        <a:custGeom>
          <a:avLst/>
          <a:gdLst/>
          <a:ahLst/>
          <a:cxnLst/>
          <a:rect l="0" t="0" r="0" b="0"/>
          <a:pathLst>
            <a:path>
              <a:moveTo>
                <a:pt x="0" y="0"/>
              </a:moveTo>
              <a:lnTo>
                <a:pt x="0" y="2232124"/>
              </a:lnTo>
              <a:lnTo>
                <a:pt x="178095" y="223212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C691703-0148-49E2-84AE-D2A955D0D96A}">
      <dsp:nvSpPr>
        <dsp:cNvPr id="0" name=""/>
        <dsp:cNvSpPr/>
      </dsp:nvSpPr>
      <dsp:spPr>
        <a:xfrm>
          <a:off x="760206" y="1438541"/>
          <a:ext cx="178095" cy="1389141"/>
        </a:xfrm>
        <a:custGeom>
          <a:avLst/>
          <a:gdLst/>
          <a:ahLst/>
          <a:cxnLst/>
          <a:rect l="0" t="0" r="0" b="0"/>
          <a:pathLst>
            <a:path>
              <a:moveTo>
                <a:pt x="0" y="0"/>
              </a:moveTo>
              <a:lnTo>
                <a:pt x="0" y="1389141"/>
              </a:lnTo>
              <a:lnTo>
                <a:pt x="178095" y="138914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F8D3C3C-8F06-4C7F-9C67-12DCA85C8AAB}">
      <dsp:nvSpPr>
        <dsp:cNvPr id="0" name=""/>
        <dsp:cNvSpPr/>
      </dsp:nvSpPr>
      <dsp:spPr>
        <a:xfrm>
          <a:off x="760206" y="1438541"/>
          <a:ext cx="178095" cy="546158"/>
        </a:xfrm>
        <a:custGeom>
          <a:avLst/>
          <a:gdLst/>
          <a:ahLst/>
          <a:cxnLst/>
          <a:rect l="0" t="0" r="0" b="0"/>
          <a:pathLst>
            <a:path>
              <a:moveTo>
                <a:pt x="0" y="0"/>
              </a:moveTo>
              <a:lnTo>
                <a:pt x="0" y="546158"/>
              </a:lnTo>
              <a:lnTo>
                <a:pt x="178095" y="546158"/>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1EADA0-6F56-4B88-86B2-949BF8E6914B}">
      <dsp:nvSpPr>
        <dsp:cNvPr id="0" name=""/>
        <dsp:cNvSpPr/>
      </dsp:nvSpPr>
      <dsp:spPr>
        <a:xfrm>
          <a:off x="1235126" y="595557"/>
          <a:ext cx="3591583" cy="249333"/>
        </a:xfrm>
        <a:custGeom>
          <a:avLst/>
          <a:gdLst/>
          <a:ahLst/>
          <a:cxnLst/>
          <a:rect l="0" t="0" r="0" b="0"/>
          <a:pathLst>
            <a:path>
              <a:moveTo>
                <a:pt x="3591583" y="0"/>
              </a:moveTo>
              <a:lnTo>
                <a:pt x="3591583" y="124666"/>
              </a:lnTo>
              <a:lnTo>
                <a:pt x="0" y="124666"/>
              </a:lnTo>
              <a:lnTo>
                <a:pt x="0" y="249333"/>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CDCC94-6834-4559-B6E8-DF528C2E706E}">
      <dsp:nvSpPr>
        <dsp:cNvPr id="0" name=""/>
        <dsp:cNvSpPr/>
      </dsp:nvSpPr>
      <dsp:spPr>
        <a:xfrm>
          <a:off x="4233059" y="1907"/>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Manufacturer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/MOD</a:t>
          </a:r>
          <a:endParaRPr kumimoji="0" lang="en-US" altLang="en-US" sz="1200" b="0" i="0" u="none" strike="noStrike" kern="1200" cap="none" normalizeH="0" baseline="0" dirty="0">
            <a:ln/>
            <a:effectLst/>
            <a:latin typeface="Arial" charset="0"/>
            <a:cs typeface="Arial" charset="0"/>
          </a:endParaRPr>
        </a:p>
      </dsp:txBody>
      <dsp:txXfrm>
        <a:off x="4233059" y="1907"/>
        <a:ext cx="1187300" cy="593650"/>
      </dsp:txXfrm>
    </dsp:sp>
    <dsp:sp modelId="{60F80B4B-94B5-468B-8B16-E25403B14CC3}">
      <dsp:nvSpPr>
        <dsp:cNvPr id="0" name=""/>
        <dsp:cNvSpPr/>
      </dsp:nvSpPr>
      <dsp:spPr>
        <a:xfrm>
          <a:off x="641476" y="844890"/>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Mfg Costs</a:t>
          </a:r>
          <a:endParaRPr kumimoji="0" lang="en-US" altLang="en-US" sz="1200" b="0" i="0" u="none" strike="noStrike" kern="1200" cap="none" normalizeH="0" baseline="0">
            <a:ln/>
            <a:effectLst/>
            <a:latin typeface="Arial" charset="0"/>
            <a:cs typeface="Arial" charset="0"/>
          </a:endParaRPr>
        </a:p>
      </dsp:txBody>
      <dsp:txXfrm>
        <a:off x="641476" y="844890"/>
        <a:ext cx="1187300" cy="593650"/>
      </dsp:txXfrm>
    </dsp:sp>
    <dsp:sp modelId="{FCC02822-0990-4B2D-A5C7-580B023702B6}">
      <dsp:nvSpPr>
        <dsp:cNvPr id="0" name=""/>
        <dsp:cNvSpPr/>
      </dsp:nvSpPr>
      <dsp:spPr>
        <a:xfrm>
          <a:off x="938301" y="1687874"/>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Labour</a:t>
          </a:r>
          <a:endParaRPr kumimoji="0" lang="en-US" altLang="en-US" sz="1200" b="0" i="0" u="none" strike="noStrike" kern="1200" cap="none" normalizeH="0" baseline="0">
            <a:ln/>
            <a:effectLst/>
            <a:latin typeface="Arial" charset="0"/>
            <a:cs typeface="Arial" charset="0"/>
          </a:endParaRPr>
        </a:p>
      </dsp:txBody>
      <dsp:txXfrm>
        <a:off x="938301" y="1687874"/>
        <a:ext cx="1187300" cy="593650"/>
      </dsp:txXfrm>
    </dsp:sp>
    <dsp:sp modelId="{7B10F296-4E45-4C3B-826C-636C6C3241E5}">
      <dsp:nvSpPr>
        <dsp:cNvPr id="0" name=""/>
        <dsp:cNvSpPr/>
      </dsp:nvSpPr>
      <dsp:spPr>
        <a:xfrm>
          <a:off x="938301" y="2530857"/>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Equipment /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Capital Cost</a:t>
          </a:r>
          <a:endParaRPr kumimoji="0" lang="en-US" altLang="en-US" sz="1200" b="0" i="0" u="none" strike="noStrike" kern="1200" cap="none" normalizeH="0" baseline="0">
            <a:ln/>
            <a:effectLst/>
            <a:latin typeface="Arial" charset="0"/>
            <a:cs typeface="Arial" charset="0"/>
          </a:endParaRPr>
        </a:p>
      </dsp:txBody>
      <dsp:txXfrm>
        <a:off x="938301" y="2530857"/>
        <a:ext cx="1187300" cy="593650"/>
      </dsp:txXfrm>
    </dsp:sp>
    <dsp:sp modelId="{A1D67981-78CD-40C6-A66E-23A47A32DAA3}">
      <dsp:nvSpPr>
        <dsp:cNvPr id="0" name=""/>
        <dsp:cNvSpPr/>
      </dsp:nvSpPr>
      <dsp:spPr>
        <a:xfrm>
          <a:off x="938301" y="3373840"/>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Service/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Operating Cost </a:t>
          </a:r>
          <a:endParaRPr kumimoji="0" lang="en-US" altLang="en-US" sz="1200" b="0" i="0" u="none" strike="noStrike" kern="1200" cap="none" normalizeH="0" baseline="0">
            <a:ln/>
            <a:effectLst/>
            <a:latin typeface="Arial" charset="0"/>
            <a:cs typeface="Arial" charset="0"/>
          </a:endParaRPr>
        </a:p>
      </dsp:txBody>
      <dsp:txXfrm>
        <a:off x="938301" y="3373840"/>
        <a:ext cx="1187300" cy="593650"/>
      </dsp:txXfrm>
    </dsp:sp>
    <dsp:sp modelId="{AF090C70-8B58-48E0-A340-449321906FFE}">
      <dsp:nvSpPr>
        <dsp:cNvPr id="0" name=""/>
        <dsp:cNvSpPr/>
      </dsp:nvSpPr>
      <dsp:spPr>
        <a:xfrm>
          <a:off x="938301" y="4216823"/>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Material Cost</a:t>
          </a:r>
          <a:endParaRPr kumimoji="0" lang="en-US" altLang="en-US" sz="1200" b="0" i="0" u="none" strike="noStrike" kern="1200" cap="none" normalizeH="0" baseline="0">
            <a:ln/>
            <a:effectLst/>
            <a:latin typeface="Arial" charset="0"/>
            <a:cs typeface="Arial" charset="0"/>
          </a:endParaRPr>
        </a:p>
      </dsp:txBody>
      <dsp:txXfrm>
        <a:off x="938301" y="4216823"/>
        <a:ext cx="1187300" cy="593650"/>
      </dsp:txXfrm>
    </dsp:sp>
    <dsp:sp modelId="{FEA0F771-57E8-47DD-AA39-AFC023981EBE}">
      <dsp:nvSpPr>
        <dsp:cNvPr id="0" name=""/>
        <dsp:cNvSpPr/>
      </dsp:nvSpPr>
      <dsp:spPr>
        <a:xfrm>
          <a:off x="938301" y="5059807"/>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Maintenance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Cost</a:t>
          </a:r>
          <a:endParaRPr kumimoji="0" lang="en-US" altLang="en-US" sz="1200" b="0" i="0" u="none" strike="noStrike" kern="1200" cap="none" normalizeH="0" baseline="0">
            <a:ln/>
            <a:effectLst/>
            <a:latin typeface="Arial" charset="0"/>
            <a:cs typeface="Arial" charset="0"/>
          </a:endParaRPr>
        </a:p>
      </dsp:txBody>
      <dsp:txXfrm>
        <a:off x="938301" y="5059807"/>
        <a:ext cx="1187300" cy="593650"/>
      </dsp:txXfrm>
    </dsp:sp>
    <dsp:sp modelId="{6029F095-808D-4372-9BA2-CD0773D3CA77}">
      <dsp:nvSpPr>
        <dsp:cNvPr id="0" name=""/>
        <dsp:cNvSpPr/>
      </dsp:nvSpPr>
      <dsp:spPr>
        <a:xfrm>
          <a:off x="2078109" y="844890"/>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Surge Capability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(Volume Flexible)</a:t>
          </a:r>
          <a:endParaRPr kumimoji="0" lang="en-US" altLang="en-US" sz="1200" b="0" i="0" u="none" strike="noStrike" kern="1200" cap="none" normalizeH="0" baseline="0">
            <a:ln/>
            <a:effectLst/>
            <a:latin typeface="Arial" charset="0"/>
            <a:cs typeface="Arial" charset="0"/>
          </a:endParaRPr>
        </a:p>
      </dsp:txBody>
      <dsp:txXfrm>
        <a:off x="2078109" y="844890"/>
        <a:ext cx="1187300" cy="593650"/>
      </dsp:txXfrm>
    </dsp:sp>
    <dsp:sp modelId="{6A4073AB-2445-455C-8729-877FF2D09383}">
      <dsp:nvSpPr>
        <dsp:cNvPr id="0" name=""/>
        <dsp:cNvSpPr/>
      </dsp:nvSpPr>
      <dsp:spPr>
        <a:xfrm>
          <a:off x="3514743" y="844890"/>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Reliable Mfg</a:t>
          </a:r>
          <a:endParaRPr kumimoji="0" lang="en-US" altLang="en-US" sz="1200" b="0" i="0" u="none" strike="noStrike" kern="1200" cap="none" normalizeH="0" baseline="0">
            <a:ln/>
            <a:effectLst/>
            <a:latin typeface="Arial" charset="0"/>
            <a:cs typeface="Arial" charset="0"/>
          </a:endParaRPr>
        </a:p>
      </dsp:txBody>
      <dsp:txXfrm>
        <a:off x="3514743" y="844890"/>
        <a:ext cx="1187300" cy="593650"/>
      </dsp:txXfrm>
    </dsp:sp>
    <dsp:sp modelId="{171B864F-A992-432B-8208-7749375A4BE0}">
      <dsp:nvSpPr>
        <dsp:cNvPr id="0" name=""/>
        <dsp:cNvSpPr/>
      </dsp:nvSpPr>
      <dsp:spPr>
        <a:xfrm>
          <a:off x="4951376" y="844890"/>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Effective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dirty="0">
              <a:ln/>
              <a:effectLst/>
              <a:latin typeface="Arial" charset="0"/>
              <a:cs typeface="Arial" charset="0"/>
            </a:rPr>
            <a:t>Maintenance</a:t>
          </a:r>
          <a:endParaRPr kumimoji="0" lang="en-US" altLang="en-US" sz="1200" b="0" i="0" u="none" strike="noStrike" kern="1200" cap="none" normalizeH="0" baseline="0" dirty="0">
            <a:ln/>
            <a:effectLst/>
            <a:latin typeface="Arial" charset="0"/>
            <a:cs typeface="Arial" charset="0"/>
          </a:endParaRPr>
        </a:p>
      </dsp:txBody>
      <dsp:txXfrm>
        <a:off x="4951376" y="844890"/>
        <a:ext cx="1187300" cy="593650"/>
      </dsp:txXfrm>
    </dsp:sp>
    <dsp:sp modelId="{70D5264C-FB14-4B7F-A946-A628620A6C34}">
      <dsp:nvSpPr>
        <dsp:cNvPr id="0" name=""/>
        <dsp:cNvSpPr/>
      </dsp:nvSpPr>
      <dsp:spPr>
        <a:xfrm>
          <a:off x="6388009" y="844890"/>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Quality </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200" b="0" i="0" u="none" strike="noStrike" kern="1200" cap="none" normalizeH="0" baseline="0">
            <a:ln/>
            <a:effectLst/>
            <a:latin typeface="Arial" charset="0"/>
            <a:cs typeface="Arial" charset="0"/>
          </a:endParaRPr>
        </a:p>
      </dsp:txBody>
      <dsp:txXfrm>
        <a:off x="6388009" y="844890"/>
        <a:ext cx="1187300" cy="593650"/>
      </dsp:txXfrm>
    </dsp:sp>
    <dsp:sp modelId="{FF8BDC2F-6AD4-4B81-A6EC-B13E69589300}">
      <dsp:nvSpPr>
        <dsp:cNvPr id="0" name=""/>
        <dsp:cNvSpPr/>
      </dsp:nvSpPr>
      <dsp:spPr>
        <a:xfrm>
          <a:off x="6684835" y="1687874"/>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Defect Free</a:t>
          </a:r>
          <a:endParaRPr kumimoji="0" lang="en-US" altLang="en-US" sz="1200" b="0" i="0" u="none" strike="noStrike" kern="1200" cap="none" normalizeH="0" baseline="0">
            <a:ln/>
            <a:effectLst/>
            <a:latin typeface="Arial" charset="0"/>
            <a:cs typeface="Arial" charset="0"/>
          </a:endParaRPr>
        </a:p>
      </dsp:txBody>
      <dsp:txXfrm>
        <a:off x="6684835" y="1687874"/>
        <a:ext cx="1187300" cy="593650"/>
      </dsp:txXfrm>
    </dsp:sp>
    <dsp:sp modelId="{FC3BAD15-32E8-4933-BF76-752CB71CCD07}">
      <dsp:nvSpPr>
        <dsp:cNvPr id="0" name=""/>
        <dsp:cNvSpPr/>
      </dsp:nvSpPr>
      <dsp:spPr>
        <a:xfrm>
          <a:off x="6684835" y="2530857"/>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Effective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Test &amp; Inspect</a:t>
          </a:r>
          <a:endParaRPr kumimoji="0" lang="en-US" altLang="en-US" sz="1200" b="0" i="0" u="none" strike="noStrike" kern="1200" cap="none" normalizeH="0" baseline="0">
            <a:ln/>
            <a:effectLst/>
            <a:latin typeface="Arial" charset="0"/>
            <a:cs typeface="Arial" charset="0"/>
          </a:endParaRPr>
        </a:p>
      </dsp:txBody>
      <dsp:txXfrm>
        <a:off x="6684835" y="2530857"/>
        <a:ext cx="1187300" cy="593650"/>
      </dsp:txXfrm>
    </dsp:sp>
    <dsp:sp modelId="{026E1940-6A5E-4651-B073-78E3D036D38B}">
      <dsp:nvSpPr>
        <dsp:cNvPr id="0" name=""/>
        <dsp:cNvSpPr/>
      </dsp:nvSpPr>
      <dsp:spPr>
        <a:xfrm>
          <a:off x="7824643" y="844890"/>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Safety</a:t>
          </a:r>
          <a:endParaRPr kumimoji="0" lang="en-US" altLang="en-US" sz="1200" b="0" i="0" u="none" strike="noStrike" kern="1200" cap="none" normalizeH="0" baseline="0">
            <a:ln/>
            <a:effectLst/>
            <a:latin typeface="Arial" charset="0"/>
            <a:cs typeface="Arial" charset="0"/>
          </a:endParaRPr>
        </a:p>
      </dsp:txBody>
      <dsp:txXfrm>
        <a:off x="7824643" y="844890"/>
        <a:ext cx="1187300" cy="593650"/>
      </dsp:txXfrm>
    </dsp:sp>
    <dsp:sp modelId="{91F5255F-55B8-46F3-976F-2B850C1C30EC}">
      <dsp:nvSpPr>
        <dsp:cNvPr id="0" name=""/>
        <dsp:cNvSpPr/>
      </dsp:nvSpPr>
      <dsp:spPr>
        <a:xfrm>
          <a:off x="8121468" y="1687874"/>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Explosive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(MSER)</a:t>
          </a:r>
          <a:endParaRPr kumimoji="0" lang="en-US" altLang="en-US" sz="1200" b="0" i="0" u="none" strike="noStrike" kern="1200" cap="none" normalizeH="0" baseline="0">
            <a:ln/>
            <a:effectLst/>
            <a:latin typeface="Arial" charset="0"/>
            <a:cs typeface="Arial" charset="0"/>
          </a:endParaRPr>
        </a:p>
      </dsp:txBody>
      <dsp:txXfrm>
        <a:off x="8121468" y="1687874"/>
        <a:ext cx="1187300" cy="593650"/>
      </dsp:txXfrm>
    </dsp:sp>
    <dsp:sp modelId="{698986FB-8420-46FD-AA61-0113CD2296CD}">
      <dsp:nvSpPr>
        <dsp:cNvPr id="0" name=""/>
        <dsp:cNvSpPr/>
      </dsp:nvSpPr>
      <dsp:spPr>
        <a:xfrm>
          <a:off x="8121468" y="2530857"/>
          <a:ext cx="1187300" cy="593650"/>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effectLst/>
              <a:latin typeface="Arial" charset="0"/>
              <a:cs typeface="Arial" charset="0"/>
            </a:rPr>
            <a:t>Non Explosive</a:t>
          </a:r>
          <a:endParaRPr kumimoji="0" lang="en-US" altLang="en-US" sz="1200" b="0" i="0" u="none" strike="noStrike" kern="1200" cap="none" normalizeH="0" baseline="0">
            <a:ln/>
            <a:effectLst/>
            <a:latin typeface="Arial" charset="0"/>
            <a:cs typeface="Arial" charset="0"/>
          </a:endParaRPr>
        </a:p>
      </dsp:txBody>
      <dsp:txXfrm>
        <a:off x="8121468" y="2530857"/>
        <a:ext cx="1187300" cy="593650"/>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0.20277</cdr:x>
      <cdr:y>0.12621</cdr:y>
    </cdr:from>
    <cdr:to>
      <cdr:x>0.72202</cdr:x>
      <cdr:y>0.16846</cdr:y>
    </cdr:to>
    <cdr:sp macro="" textlink="">
      <cdr:nvSpPr>
        <cdr:cNvPr id="1025" name="Text Box 1"/>
        <cdr:cNvSpPr txBox="1">
          <a:spLocks xmlns:a="http://schemas.openxmlformats.org/drawingml/2006/main" noChangeArrowheads="1"/>
        </cdr:cNvSpPr>
      </cdr:nvSpPr>
      <cdr:spPr bwMode="auto">
        <a:xfrm xmlns:a="http://schemas.openxmlformats.org/drawingml/2006/main">
          <a:off x="1663567" y="679007"/>
          <a:ext cx="4260031" cy="227307"/>
        </a:xfrm>
        <a:prstGeom xmlns:a="http://schemas.openxmlformats.org/drawingml/2006/main" prst="rect">
          <a:avLst/>
        </a:prstGeom>
        <a:noFill xmlns:a="http://schemas.openxmlformats.org/drawingml/2006/main"/>
        <a:ln xmlns:a="http://schemas.openxmlformats.org/drawingml/2006/main">
          <a:noFill/>
        </a:ln>
        <a:extLst xmlns:a="http://schemas.openxmlformats.org/drawingml/2006/main">
          <a:ext uri="{909E8E84-426E-40DD-AFC4-6F175D3DCCD1}">
            <a14:hiddenFill xmlns:a14="http://schemas.microsoft.com/office/drawing/2010/main">
              <a:solidFill>
                <a:srgbClr xmlns:mc="http://schemas.openxmlformats.org/markup-compatibility/2006" val="FFFFFF" mc:Ignorable="a14" a14:legacySpreadsheetColorIndex="9"/>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cdr:spPr>
      <cdr:txBody>
        <a:bodyPr xmlns:a="http://schemas.openxmlformats.org/drawingml/2006/main" wrap="none" lIns="36576" tIns="36576" rIns="0" bIns="0" anchor="t" upright="1">
          <a:spAutoFit/>
        </a:bodyPr>
        <a:lstStyle xmlns:a="http://schemas.openxmlformats.org/drawingml/2006/main"/>
        <a:p xmlns:a="http://schemas.openxmlformats.org/drawingml/2006/main">
          <a:pPr algn="l" rtl="0">
            <a:defRPr sz="1000"/>
          </a:pPr>
          <a:r>
            <a:rPr lang="en-GB" sz="1800" b="0" i="0" u="none" strike="noStrike" baseline="0" dirty="0">
              <a:solidFill>
                <a:srgbClr val="000000"/>
              </a:solidFill>
              <a:latin typeface="Arial"/>
              <a:cs typeface="Arial"/>
            </a:rPr>
            <a:t>Front end features will vary due to SR399 ignition spike</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CEEBC0-9A48-498E-BBC9-C512DCD3EACA}" type="datetimeFigureOut">
              <a:rPr lang="en-GB" smtClean="0"/>
              <a:t>09/03/2023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499EAD-ADEF-47DD-B354-4347B2CA2D64}" type="slidenum">
              <a:rPr lang="en-GB" smtClean="0"/>
              <a:t>‹#›</a:t>
            </a:fld>
            <a:endParaRPr lang="en-GB"/>
          </a:p>
        </p:txBody>
      </p:sp>
    </p:spTree>
    <p:extLst>
      <p:ext uri="{BB962C8B-B14F-4D97-AF65-F5344CB8AC3E}">
        <p14:creationId xmlns:p14="http://schemas.microsoft.com/office/powerpoint/2010/main" val="3629220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19EB701-C47A-544F-BFD3-F71CCBDD8D9C}" type="slidenum">
              <a:rPr lang="en-GB"/>
              <a:pPr eaLnBrk="1" hangingPunct="1"/>
              <a:t>15</a:t>
            </a:fld>
            <a:endParaRPr lang="en-GB"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dirty="0">
                <a:latin typeface="Times New Roman" charset="0"/>
              </a:rPr>
              <a:t>Having explained what we intend to do on the previous slide this introduces a diversion. In order to explain how to determine and manage requirements it is useful to spend some time talking about customers and in general how they express their needs and requirements.</a:t>
            </a:r>
          </a:p>
        </p:txBody>
      </p:sp>
    </p:spTree>
    <p:extLst>
      <p:ext uri="{BB962C8B-B14F-4D97-AF65-F5344CB8AC3E}">
        <p14:creationId xmlns:p14="http://schemas.microsoft.com/office/powerpoint/2010/main" val="2021560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A34CAC01-23E5-47AD-AE4A-E5FD80D4E9EA}" type="slidenum">
              <a:rPr lang="en-GB" altLang="en-US"/>
              <a:pPr algn="r" eaLnBrk="1" hangingPunct="1">
                <a:spcBef>
                  <a:spcPct val="0"/>
                </a:spcBef>
              </a:pPr>
              <a:t>19</a:t>
            </a:fld>
            <a:endParaRPr lang="en-GB" altLang="en-US"/>
          </a:p>
        </p:txBody>
      </p:sp>
      <p:sp>
        <p:nvSpPr>
          <p:cNvPr id="44035" name="Rectangle 2"/>
          <p:cNvSpPr>
            <a:spLocks noGrp="1" noRot="1" noChangeAspect="1" noChangeArrowheads="1" noTextEdit="1"/>
          </p:cNvSpPr>
          <p:nvPr>
            <p:ph type="sldImg"/>
          </p:nvPr>
        </p:nvSpPr>
        <p:spPr>
          <a:xfrm>
            <a:off x="-53975" y="201613"/>
            <a:ext cx="6919913" cy="3894137"/>
          </a:xfrm>
          <a:ln/>
        </p:spPr>
      </p:sp>
      <p:sp>
        <p:nvSpPr>
          <p:cNvPr id="44036" name="Rectangle 3"/>
          <p:cNvSpPr>
            <a:spLocks noGrp="1" noChangeArrowheads="1"/>
          </p:cNvSpPr>
          <p:nvPr>
            <p:ph type="body" idx="1"/>
          </p:nvPr>
        </p:nvSpPr>
        <p:spPr>
          <a:xfrm>
            <a:off x="328613" y="4378325"/>
            <a:ext cx="6197600" cy="4097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9003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5F83CAB9-8C03-43B3-A3A3-FDD056732E17}" type="slidenum">
              <a:rPr lang="en-GB" altLang="en-US"/>
              <a:pPr algn="r" eaLnBrk="1" hangingPunct="1">
                <a:spcBef>
                  <a:spcPct val="0"/>
                </a:spcBef>
              </a:pPr>
              <a:t>20</a:t>
            </a:fld>
            <a:endParaRPr lang="en-GB" altLang="en-US"/>
          </a:p>
        </p:txBody>
      </p:sp>
      <p:sp>
        <p:nvSpPr>
          <p:cNvPr id="45059" name="Rectangle 2"/>
          <p:cNvSpPr>
            <a:spLocks noGrp="1" noRot="1" noChangeAspect="1" noChangeArrowheads="1" noTextEdit="1"/>
          </p:cNvSpPr>
          <p:nvPr>
            <p:ph type="sldImg"/>
          </p:nvPr>
        </p:nvSpPr>
        <p:spPr>
          <a:xfrm>
            <a:off x="-53975" y="201613"/>
            <a:ext cx="6919913" cy="3894137"/>
          </a:xfrm>
          <a:ln/>
        </p:spPr>
      </p:sp>
      <p:sp>
        <p:nvSpPr>
          <p:cNvPr id="45060" name="Rectangle 3"/>
          <p:cNvSpPr>
            <a:spLocks noGrp="1" noChangeArrowheads="1"/>
          </p:cNvSpPr>
          <p:nvPr>
            <p:ph type="body" idx="1"/>
          </p:nvPr>
        </p:nvSpPr>
        <p:spPr>
          <a:xfrm>
            <a:off x="328613" y="4378325"/>
            <a:ext cx="6197600" cy="4097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1979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99EAD-ADEF-47DD-B354-4347B2CA2D64}" type="slidenum">
              <a:rPr lang="en-GB" smtClean="0"/>
              <a:t>23</a:t>
            </a:fld>
            <a:endParaRPr lang="en-GB"/>
          </a:p>
        </p:txBody>
      </p:sp>
    </p:spTree>
    <p:extLst>
      <p:ext uri="{BB962C8B-B14F-4D97-AF65-F5344CB8AC3E}">
        <p14:creationId xmlns:p14="http://schemas.microsoft.com/office/powerpoint/2010/main" val="4070795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I’ve started very top level here with more of a functional flow than a sequence diagram as I’ve not worked out precisely how the process will run.</a:t>
            </a:r>
          </a:p>
          <a:p>
            <a:endParaRPr lang="en-GB" dirty="0"/>
          </a:p>
          <a:p>
            <a:r>
              <a:rPr lang="en-GB" dirty="0"/>
              <a:t>I’m interested in inputs and outputs both good and bad. What does good look like when we pass onto the next phase of the operation.</a:t>
            </a:r>
          </a:p>
        </p:txBody>
      </p:sp>
      <p:sp>
        <p:nvSpPr>
          <p:cNvPr id="4" name="Slide Number Placeholder 3"/>
          <p:cNvSpPr>
            <a:spLocks noGrp="1"/>
          </p:cNvSpPr>
          <p:nvPr>
            <p:ph type="sldNum" sz="quarter" idx="10"/>
          </p:nvPr>
        </p:nvSpPr>
        <p:spPr/>
        <p:txBody>
          <a:bodyPr/>
          <a:lstStyle/>
          <a:p>
            <a:fld id="{9CA4FDE8-7B49-4D01-8834-BBCEFACEDB11}" type="slidenum">
              <a:rPr lang="en-GB" smtClean="0"/>
              <a:t>27</a:t>
            </a:fld>
            <a:endParaRPr lang="en-GB" dirty="0"/>
          </a:p>
        </p:txBody>
      </p:sp>
    </p:spTree>
    <p:extLst>
      <p:ext uri="{BB962C8B-B14F-4D97-AF65-F5344CB8AC3E}">
        <p14:creationId xmlns:p14="http://schemas.microsoft.com/office/powerpoint/2010/main" val="1835983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DA1C7EF1-70C4-4B55-90AC-93CC78541C8B}" type="slidenum">
              <a:rPr lang="en-GB" altLang="en-US"/>
              <a:pPr algn="r" eaLnBrk="1" hangingPunct="1">
                <a:spcBef>
                  <a:spcPct val="0"/>
                </a:spcBef>
              </a:pPr>
              <a:t>29</a:t>
            </a:fld>
            <a:endParaRPr lang="en-GB" altLang="en-US"/>
          </a:p>
        </p:txBody>
      </p:sp>
      <p:sp>
        <p:nvSpPr>
          <p:cNvPr id="46083" name="Rectangle 2"/>
          <p:cNvSpPr>
            <a:spLocks noGrp="1" noRot="1" noChangeAspect="1" noChangeArrowheads="1" noTextEdit="1"/>
          </p:cNvSpPr>
          <p:nvPr>
            <p:ph type="sldImg"/>
          </p:nvPr>
        </p:nvSpPr>
        <p:spPr>
          <a:xfrm>
            <a:off x="-53975" y="201613"/>
            <a:ext cx="6919913" cy="3894137"/>
          </a:xfrm>
          <a:ln/>
        </p:spPr>
      </p:sp>
      <p:sp>
        <p:nvSpPr>
          <p:cNvPr id="46084" name="Rectangle 3"/>
          <p:cNvSpPr>
            <a:spLocks noGrp="1" noChangeArrowheads="1"/>
          </p:cNvSpPr>
          <p:nvPr>
            <p:ph type="body" idx="1"/>
          </p:nvPr>
        </p:nvSpPr>
        <p:spPr>
          <a:xfrm>
            <a:off x="328613" y="4378325"/>
            <a:ext cx="6197600" cy="4097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7844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A01518C3-48F3-4D25-9897-D5A011E054F1}" type="slidenum">
              <a:rPr lang="en-GB" altLang="en-US"/>
              <a:pPr algn="r" eaLnBrk="1" hangingPunct="1">
                <a:spcBef>
                  <a:spcPct val="0"/>
                </a:spcBef>
              </a:pPr>
              <a:t>30</a:t>
            </a:fld>
            <a:endParaRPr lang="en-GB" altLang="en-US"/>
          </a:p>
        </p:txBody>
      </p:sp>
      <p:sp>
        <p:nvSpPr>
          <p:cNvPr id="47107" name="Rectangle 2"/>
          <p:cNvSpPr>
            <a:spLocks noGrp="1" noRot="1" noChangeAspect="1" noChangeArrowheads="1" noTextEdit="1"/>
          </p:cNvSpPr>
          <p:nvPr>
            <p:ph type="sldImg"/>
          </p:nvPr>
        </p:nvSpPr>
        <p:spPr>
          <a:xfrm>
            <a:off x="-53975" y="201613"/>
            <a:ext cx="6919913" cy="3894137"/>
          </a:xfrm>
          <a:ln/>
        </p:spPr>
      </p:sp>
      <p:sp>
        <p:nvSpPr>
          <p:cNvPr id="47108" name="Rectangle 3"/>
          <p:cNvSpPr>
            <a:spLocks noGrp="1" noChangeArrowheads="1"/>
          </p:cNvSpPr>
          <p:nvPr>
            <p:ph type="body" idx="1"/>
          </p:nvPr>
        </p:nvSpPr>
        <p:spPr>
          <a:xfrm>
            <a:off x="328613" y="4378325"/>
            <a:ext cx="6197600" cy="4097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4504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F9936DF-7DD8-4AA6-AD2C-E879346BCC5D}" type="slidenum">
              <a:rPr lang="en-GB" altLang="en-US"/>
              <a:pPr algn="r" eaLnBrk="1" hangingPunct="1">
                <a:spcBef>
                  <a:spcPct val="0"/>
                </a:spcBef>
              </a:pPr>
              <a:t>33</a:t>
            </a:fld>
            <a:endParaRPr lang="en-GB" altLang="en-US"/>
          </a:p>
        </p:txBody>
      </p:sp>
      <p:sp>
        <p:nvSpPr>
          <p:cNvPr id="48131" name="Rectangle 2"/>
          <p:cNvSpPr>
            <a:spLocks noGrp="1" noRot="1" noChangeAspect="1" noChangeArrowheads="1" noTextEdit="1"/>
          </p:cNvSpPr>
          <p:nvPr>
            <p:ph type="sldImg"/>
          </p:nvPr>
        </p:nvSpPr>
        <p:spPr>
          <a:xfrm>
            <a:off x="385763" y="685800"/>
            <a:ext cx="6088062" cy="3425825"/>
          </a:xfrm>
          <a:ln/>
        </p:spPr>
      </p:sp>
      <p:sp>
        <p:nvSpPr>
          <p:cNvPr id="48132" name="Rectangle 3"/>
          <p:cNvSpPr>
            <a:spLocks noGrp="1" noChangeArrowheads="1"/>
          </p:cNvSpPr>
          <p:nvPr>
            <p:ph type="body" idx="1"/>
          </p:nvPr>
        </p:nvSpPr>
        <p:spPr>
          <a:xfrm>
            <a:off x="912813" y="4344988"/>
            <a:ext cx="5032375"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This transfer process takes place four times such that we can ultimately flow customer requirements down into production control requirements. This provides traceability from production control requirements (why am I doing this inspection) back to the customer requirements.  Each phase of QFD can be used to ensure that the translation is complete i.e. the design requirements are compliant with the customer requirements, the design solution (part requirements) is compliant with the design requirements etc.</a:t>
            </a:r>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5542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3E55EA48-1210-4CCC-B9D7-FEAFB0166F5E}" type="slidenum">
              <a:rPr lang="en-GB" altLang="en-US"/>
              <a:pPr algn="r" eaLnBrk="1" hangingPunct="1">
                <a:spcBef>
                  <a:spcPct val="0"/>
                </a:spcBef>
              </a:pPr>
              <a:t>55</a:t>
            </a:fld>
            <a:endParaRPr lang="en-GB" altLang="en-US"/>
          </a:p>
        </p:txBody>
      </p:sp>
      <p:sp>
        <p:nvSpPr>
          <p:cNvPr id="48131" name="Rectangle 2"/>
          <p:cNvSpPr>
            <a:spLocks noGrp="1" noRot="1" noChangeAspect="1" noChangeArrowheads="1" noTextEdit="1"/>
          </p:cNvSpPr>
          <p:nvPr>
            <p:ph type="sldImg"/>
          </p:nvPr>
        </p:nvSpPr>
        <p:spPr>
          <a:xfrm>
            <a:off x="-53975" y="201613"/>
            <a:ext cx="6919913" cy="3894137"/>
          </a:xfrm>
          <a:ln/>
        </p:spPr>
      </p:sp>
      <p:sp>
        <p:nvSpPr>
          <p:cNvPr id="48132" name="Rectangle 3"/>
          <p:cNvSpPr>
            <a:spLocks noGrp="1" noChangeArrowheads="1"/>
          </p:cNvSpPr>
          <p:nvPr>
            <p:ph type="body" idx="1"/>
          </p:nvPr>
        </p:nvSpPr>
        <p:spPr>
          <a:xfrm>
            <a:off x="328613" y="4378325"/>
            <a:ext cx="6197600" cy="4097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0985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2FC3F59C-AA85-4E4C-AF7A-A9CBB2088AC3}" type="slidenum">
              <a:rPr lang="en-GB" altLang="en-US"/>
              <a:pPr algn="r" eaLnBrk="1" hangingPunct="1">
                <a:spcBef>
                  <a:spcPct val="0"/>
                </a:spcBef>
              </a:pPr>
              <a:t>56</a:t>
            </a:fld>
            <a:endParaRPr lang="en-GB" altLang="en-US"/>
          </a:p>
        </p:txBody>
      </p:sp>
      <p:sp>
        <p:nvSpPr>
          <p:cNvPr id="49155" name="Rectangle 2"/>
          <p:cNvSpPr>
            <a:spLocks noGrp="1" noRot="1" noChangeAspect="1" noChangeArrowheads="1" noTextEdit="1"/>
          </p:cNvSpPr>
          <p:nvPr>
            <p:ph type="sldImg"/>
          </p:nvPr>
        </p:nvSpPr>
        <p:spPr>
          <a:xfrm>
            <a:off x="-53975" y="201613"/>
            <a:ext cx="6919913" cy="3894137"/>
          </a:xfrm>
          <a:ln/>
        </p:spPr>
      </p:sp>
      <p:sp>
        <p:nvSpPr>
          <p:cNvPr id="49156" name="Rectangle 3"/>
          <p:cNvSpPr>
            <a:spLocks noGrp="1" noChangeArrowheads="1"/>
          </p:cNvSpPr>
          <p:nvPr>
            <p:ph type="body" idx="1"/>
          </p:nvPr>
        </p:nvSpPr>
        <p:spPr>
          <a:xfrm>
            <a:off x="328613" y="4378325"/>
            <a:ext cx="6197600" cy="4097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4313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581A45B8-F59D-4A05-BCC7-BD0E18671669}" type="slidenum">
              <a:rPr lang="en-GB" altLang="en-US"/>
              <a:pPr/>
              <a:t>59</a:t>
            </a:fld>
            <a:endParaRPr lang="en-GB" altLang="en-US"/>
          </a:p>
        </p:txBody>
      </p:sp>
      <p:sp>
        <p:nvSpPr>
          <p:cNvPr id="250882" name="Rectangle 7"/>
          <p:cNvSpPr txBox="1">
            <a:spLocks noGrp="1" noChangeArrowheads="1"/>
          </p:cNvSpPr>
          <p:nvPr/>
        </p:nvSpPr>
        <p:spPr bwMode="auto">
          <a:xfrm>
            <a:off x="3970338" y="8829675"/>
            <a:ext cx="3038475"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77" tIns="46589" rIns="93177" bIns="46589" anchor="b"/>
          <a:lstStyle>
            <a:lvl1pPr defTabSz="931863">
              <a:defRPr sz="2400">
                <a:solidFill>
                  <a:schemeClr val="tx1"/>
                </a:solidFill>
                <a:latin typeface="Times New Roman" panose="02020603050405020304" pitchFamily="18" charset="0"/>
              </a:defRPr>
            </a:lvl1pPr>
            <a:lvl2pPr marL="757238" indent="-292100" defTabSz="931863">
              <a:defRPr sz="2400">
                <a:solidFill>
                  <a:schemeClr val="tx1"/>
                </a:solidFill>
                <a:latin typeface="Times New Roman" panose="02020603050405020304" pitchFamily="18" charset="0"/>
              </a:defRPr>
            </a:lvl2pPr>
            <a:lvl3pPr marL="1165225" indent="-233363" defTabSz="931863">
              <a:defRPr sz="2400">
                <a:solidFill>
                  <a:schemeClr val="tx1"/>
                </a:solidFill>
                <a:latin typeface="Times New Roman" panose="02020603050405020304" pitchFamily="18" charset="0"/>
              </a:defRPr>
            </a:lvl3pPr>
            <a:lvl4pPr marL="1630363" indent="-233363" defTabSz="931863">
              <a:defRPr sz="2400">
                <a:solidFill>
                  <a:schemeClr val="tx1"/>
                </a:solidFill>
                <a:latin typeface="Times New Roman" panose="02020603050405020304" pitchFamily="18" charset="0"/>
              </a:defRPr>
            </a:lvl4pPr>
            <a:lvl5pPr marL="2097088" indent="-233363" defTabSz="931863">
              <a:defRPr sz="2400">
                <a:solidFill>
                  <a:schemeClr val="tx1"/>
                </a:solidFill>
                <a:latin typeface="Times New Roman" panose="02020603050405020304" pitchFamily="18" charset="0"/>
              </a:defRPr>
            </a:lvl5pPr>
            <a:lvl6pPr marL="2554288" indent="-233363" defTabSz="931863" eaLnBrk="0" fontAlgn="base" hangingPunct="0">
              <a:spcBef>
                <a:spcPct val="0"/>
              </a:spcBef>
              <a:spcAft>
                <a:spcPct val="0"/>
              </a:spcAft>
              <a:defRPr sz="2400">
                <a:solidFill>
                  <a:schemeClr val="tx1"/>
                </a:solidFill>
                <a:latin typeface="Times New Roman" panose="02020603050405020304" pitchFamily="18" charset="0"/>
              </a:defRPr>
            </a:lvl6pPr>
            <a:lvl7pPr marL="3011488" indent="-233363" defTabSz="931863" eaLnBrk="0" fontAlgn="base" hangingPunct="0">
              <a:spcBef>
                <a:spcPct val="0"/>
              </a:spcBef>
              <a:spcAft>
                <a:spcPct val="0"/>
              </a:spcAft>
              <a:defRPr sz="2400">
                <a:solidFill>
                  <a:schemeClr val="tx1"/>
                </a:solidFill>
                <a:latin typeface="Times New Roman" panose="02020603050405020304" pitchFamily="18" charset="0"/>
              </a:defRPr>
            </a:lvl7pPr>
            <a:lvl8pPr marL="3468688" indent="-233363" defTabSz="931863" eaLnBrk="0" fontAlgn="base" hangingPunct="0">
              <a:spcBef>
                <a:spcPct val="0"/>
              </a:spcBef>
              <a:spcAft>
                <a:spcPct val="0"/>
              </a:spcAft>
              <a:defRPr sz="2400">
                <a:solidFill>
                  <a:schemeClr val="tx1"/>
                </a:solidFill>
                <a:latin typeface="Times New Roman" panose="02020603050405020304" pitchFamily="18" charset="0"/>
              </a:defRPr>
            </a:lvl8pPr>
            <a:lvl9pPr marL="3925888" indent="-233363" defTabSz="931863"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hangingPunct="1"/>
            <a:fld id="{42D320CD-6F66-4894-A835-B9D43A297313}" type="slidenum">
              <a:rPr lang="en-GB" altLang="en-US" sz="1200">
                <a:latin typeface="Arial" panose="020B0604020202020204" pitchFamily="34" charset="0"/>
              </a:rPr>
              <a:pPr algn="r" eaLnBrk="1" hangingPunct="1"/>
              <a:t>59</a:t>
            </a:fld>
            <a:endParaRPr lang="en-GB" altLang="en-US" sz="1200">
              <a:latin typeface="Arial" panose="020B0604020202020204" pitchFamily="34" charset="0"/>
            </a:endParaRPr>
          </a:p>
        </p:txBody>
      </p:sp>
      <p:sp>
        <p:nvSpPr>
          <p:cNvPr id="250883" name="Rectangle 2"/>
          <p:cNvSpPr>
            <a:spLocks noGrp="1" noRot="1" noChangeAspect="1" noChangeArrowheads="1" noTextEdit="1"/>
          </p:cNvSpPr>
          <p:nvPr>
            <p:ph type="sldImg"/>
          </p:nvPr>
        </p:nvSpPr>
        <p:spPr>
          <a:xfrm>
            <a:off x="420688" y="703263"/>
            <a:ext cx="6192837" cy="3484562"/>
          </a:xfrm>
          <a:ln/>
        </p:spPr>
      </p:sp>
      <p:sp>
        <p:nvSpPr>
          <p:cNvPr id="250884" name="Rectangle 3"/>
          <p:cNvSpPr>
            <a:spLocks noGrp="1" noChangeArrowheads="1"/>
          </p:cNvSpPr>
          <p:nvPr>
            <p:ph type="body" idx="1"/>
          </p:nvPr>
        </p:nvSpPr>
        <p:spPr>
          <a:xfrm>
            <a:off x="750888" y="4419600"/>
            <a:ext cx="5629275" cy="3382963"/>
          </a:xfrm>
        </p:spPr>
        <p:txBody>
          <a:bodyPr lIns="93177" tIns="46589" rIns="93177" bIns="46589"/>
          <a:lstStyle/>
          <a:p>
            <a:pPr eaLnBrk="1" hangingPunct="1"/>
            <a:endParaRPr lang="en-US" altLang="en-US"/>
          </a:p>
        </p:txBody>
      </p:sp>
    </p:spTree>
    <p:extLst>
      <p:ext uri="{BB962C8B-B14F-4D97-AF65-F5344CB8AC3E}">
        <p14:creationId xmlns:p14="http://schemas.microsoft.com/office/powerpoint/2010/main" val="3040664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F6C4A4B6-C256-4805-8A7E-D677C9EE2442}" type="slidenum">
              <a:rPr lang="en-GB" altLang="en-US"/>
              <a:pPr/>
              <a:t>60</a:t>
            </a:fld>
            <a:endParaRPr lang="en-GB" altLang="en-US"/>
          </a:p>
        </p:txBody>
      </p:sp>
      <p:sp>
        <p:nvSpPr>
          <p:cNvPr id="252930" name="Rectangle 7"/>
          <p:cNvSpPr txBox="1">
            <a:spLocks noGrp="1" noChangeArrowheads="1"/>
          </p:cNvSpPr>
          <p:nvPr/>
        </p:nvSpPr>
        <p:spPr bwMode="auto">
          <a:xfrm>
            <a:off x="3970338" y="8829675"/>
            <a:ext cx="3038475"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77" tIns="46589" rIns="93177" bIns="46589" anchor="b"/>
          <a:lstStyle>
            <a:lvl1pPr defTabSz="931863">
              <a:defRPr sz="2400">
                <a:solidFill>
                  <a:schemeClr val="tx1"/>
                </a:solidFill>
                <a:latin typeface="Times New Roman" panose="02020603050405020304" pitchFamily="18" charset="0"/>
              </a:defRPr>
            </a:lvl1pPr>
            <a:lvl2pPr marL="757238" indent="-292100" defTabSz="931863">
              <a:defRPr sz="2400">
                <a:solidFill>
                  <a:schemeClr val="tx1"/>
                </a:solidFill>
                <a:latin typeface="Times New Roman" panose="02020603050405020304" pitchFamily="18" charset="0"/>
              </a:defRPr>
            </a:lvl2pPr>
            <a:lvl3pPr marL="1165225" indent="-233363" defTabSz="931863">
              <a:defRPr sz="2400">
                <a:solidFill>
                  <a:schemeClr val="tx1"/>
                </a:solidFill>
                <a:latin typeface="Times New Roman" panose="02020603050405020304" pitchFamily="18" charset="0"/>
              </a:defRPr>
            </a:lvl3pPr>
            <a:lvl4pPr marL="1630363" indent="-233363" defTabSz="931863">
              <a:defRPr sz="2400">
                <a:solidFill>
                  <a:schemeClr val="tx1"/>
                </a:solidFill>
                <a:latin typeface="Times New Roman" panose="02020603050405020304" pitchFamily="18" charset="0"/>
              </a:defRPr>
            </a:lvl4pPr>
            <a:lvl5pPr marL="2097088" indent="-233363" defTabSz="931863">
              <a:defRPr sz="2400">
                <a:solidFill>
                  <a:schemeClr val="tx1"/>
                </a:solidFill>
                <a:latin typeface="Times New Roman" panose="02020603050405020304" pitchFamily="18" charset="0"/>
              </a:defRPr>
            </a:lvl5pPr>
            <a:lvl6pPr marL="2554288" indent="-233363" defTabSz="931863" eaLnBrk="0" fontAlgn="base" hangingPunct="0">
              <a:spcBef>
                <a:spcPct val="0"/>
              </a:spcBef>
              <a:spcAft>
                <a:spcPct val="0"/>
              </a:spcAft>
              <a:defRPr sz="2400">
                <a:solidFill>
                  <a:schemeClr val="tx1"/>
                </a:solidFill>
                <a:latin typeface="Times New Roman" panose="02020603050405020304" pitchFamily="18" charset="0"/>
              </a:defRPr>
            </a:lvl6pPr>
            <a:lvl7pPr marL="3011488" indent="-233363" defTabSz="931863" eaLnBrk="0" fontAlgn="base" hangingPunct="0">
              <a:spcBef>
                <a:spcPct val="0"/>
              </a:spcBef>
              <a:spcAft>
                <a:spcPct val="0"/>
              </a:spcAft>
              <a:defRPr sz="2400">
                <a:solidFill>
                  <a:schemeClr val="tx1"/>
                </a:solidFill>
                <a:latin typeface="Times New Roman" panose="02020603050405020304" pitchFamily="18" charset="0"/>
              </a:defRPr>
            </a:lvl7pPr>
            <a:lvl8pPr marL="3468688" indent="-233363" defTabSz="931863" eaLnBrk="0" fontAlgn="base" hangingPunct="0">
              <a:spcBef>
                <a:spcPct val="0"/>
              </a:spcBef>
              <a:spcAft>
                <a:spcPct val="0"/>
              </a:spcAft>
              <a:defRPr sz="2400">
                <a:solidFill>
                  <a:schemeClr val="tx1"/>
                </a:solidFill>
                <a:latin typeface="Times New Roman" panose="02020603050405020304" pitchFamily="18" charset="0"/>
              </a:defRPr>
            </a:lvl8pPr>
            <a:lvl9pPr marL="3925888" indent="-233363" defTabSz="931863"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hangingPunct="1"/>
            <a:fld id="{0505C99D-B38B-476E-856D-BA73CA9FC6BB}" type="slidenum">
              <a:rPr lang="en-GB" altLang="en-US" sz="1200">
                <a:latin typeface="Arial" panose="020B0604020202020204" pitchFamily="34" charset="0"/>
              </a:rPr>
              <a:pPr algn="r" eaLnBrk="1" hangingPunct="1"/>
              <a:t>60</a:t>
            </a:fld>
            <a:endParaRPr lang="en-GB" altLang="en-US" sz="1200">
              <a:latin typeface="Arial" panose="020B0604020202020204" pitchFamily="34" charset="0"/>
            </a:endParaRPr>
          </a:p>
        </p:txBody>
      </p:sp>
      <p:sp>
        <p:nvSpPr>
          <p:cNvPr id="252931" name="Rectangle 2"/>
          <p:cNvSpPr>
            <a:spLocks noGrp="1" noRot="1" noChangeAspect="1" noChangeArrowheads="1" noTextEdit="1"/>
          </p:cNvSpPr>
          <p:nvPr>
            <p:ph type="sldImg"/>
          </p:nvPr>
        </p:nvSpPr>
        <p:spPr>
          <a:xfrm>
            <a:off x="420688" y="703263"/>
            <a:ext cx="6192837" cy="3484562"/>
          </a:xfrm>
          <a:ln/>
        </p:spPr>
      </p:sp>
      <p:sp>
        <p:nvSpPr>
          <p:cNvPr id="252932" name="Rectangle 3"/>
          <p:cNvSpPr>
            <a:spLocks noGrp="1" noChangeArrowheads="1"/>
          </p:cNvSpPr>
          <p:nvPr>
            <p:ph type="body" idx="1"/>
          </p:nvPr>
        </p:nvSpPr>
        <p:spPr>
          <a:xfrm>
            <a:off x="750888" y="4419600"/>
            <a:ext cx="5629275" cy="3382963"/>
          </a:xfrm>
        </p:spPr>
        <p:txBody>
          <a:bodyPr lIns="93177" tIns="46589" rIns="93177" bIns="46589"/>
          <a:lstStyle/>
          <a:p>
            <a:pPr eaLnBrk="1" hangingPunct="1"/>
            <a:endParaRPr lang="en-US" altLang="en-US"/>
          </a:p>
        </p:txBody>
      </p:sp>
    </p:spTree>
    <p:extLst>
      <p:ext uri="{BB962C8B-B14F-4D97-AF65-F5344CB8AC3E}">
        <p14:creationId xmlns:p14="http://schemas.microsoft.com/office/powerpoint/2010/main" val="20516098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C115C752-EBCC-44D7-AEC0-EC0B00288892}" type="slidenum">
              <a:rPr lang="en-GB" altLang="en-US"/>
              <a:pPr/>
              <a:t>61</a:t>
            </a:fld>
            <a:endParaRPr lang="en-GB" altLang="en-US"/>
          </a:p>
        </p:txBody>
      </p:sp>
      <p:sp>
        <p:nvSpPr>
          <p:cNvPr id="254978" name="Rectangle 7"/>
          <p:cNvSpPr txBox="1">
            <a:spLocks noGrp="1" noChangeArrowheads="1"/>
          </p:cNvSpPr>
          <p:nvPr/>
        </p:nvSpPr>
        <p:spPr bwMode="auto">
          <a:xfrm>
            <a:off x="3970338" y="8829675"/>
            <a:ext cx="3038475"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77" tIns="46589" rIns="93177" bIns="46589" anchor="b"/>
          <a:lstStyle>
            <a:lvl1pPr defTabSz="931863">
              <a:defRPr sz="2400">
                <a:solidFill>
                  <a:schemeClr val="tx1"/>
                </a:solidFill>
                <a:latin typeface="Times New Roman" panose="02020603050405020304" pitchFamily="18" charset="0"/>
              </a:defRPr>
            </a:lvl1pPr>
            <a:lvl2pPr marL="757238" indent="-292100" defTabSz="931863">
              <a:defRPr sz="2400">
                <a:solidFill>
                  <a:schemeClr val="tx1"/>
                </a:solidFill>
                <a:latin typeface="Times New Roman" panose="02020603050405020304" pitchFamily="18" charset="0"/>
              </a:defRPr>
            </a:lvl2pPr>
            <a:lvl3pPr marL="1165225" indent="-233363" defTabSz="931863">
              <a:defRPr sz="2400">
                <a:solidFill>
                  <a:schemeClr val="tx1"/>
                </a:solidFill>
                <a:latin typeface="Times New Roman" panose="02020603050405020304" pitchFamily="18" charset="0"/>
              </a:defRPr>
            </a:lvl3pPr>
            <a:lvl4pPr marL="1630363" indent="-233363" defTabSz="931863">
              <a:defRPr sz="2400">
                <a:solidFill>
                  <a:schemeClr val="tx1"/>
                </a:solidFill>
                <a:latin typeface="Times New Roman" panose="02020603050405020304" pitchFamily="18" charset="0"/>
              </a:defRPr>
            </a:lvl4pPr>
            <a:lvl5pPr marL="2097088" indent="-233363" defTabSz="931863">
              <a:defRPr sz="2400">
                <a:solidFill>
                  <a:schemeClr val="tx1"/>
                </a:solidFill>
                <a:latin typeface="Times New Roman" panose="02020603050405020304" pitchFamily="18" charset="0"/>
              </a:defRPr>
            </a:lvl5pPr>
            <a:lvl6pPr marL="2554288" indent="-233363" defTabSz="931863" eaLnBrk="0" fontAlgn="base" hangingPunct="0">
              <a:spcBef>
                <a:spcPct val="0"/>
              </a:spcBef>
              <a:spcAft>
                <a:spcPct val="0"/>
              </a:spcAft>
              <a:defRPr sz="2400">
                <a:solidFill>
                  <a:schemeClr val="tx1"/>
                </a:solidFill>
                <a:latin typeface="Times New Roman" panose="02020603050405020304" pitchFamily="18" charset="0"/>
              </a:defRPr>
            </a:lvl6pPr>
            <a:lvl7pPr marL="3011488" indent="-233363" defTabSz="931863" eaLnBrk="0" fontAlgn="base" hangingPunct="0">
              <a:spcBef>
                <a:spcPct val="0"/>
              </a:spcBef>
              <a:spcAft>
                <a:spcPct val="0"/>
              </a:spcAft>
              <a:defRPr sz="2400">
                <a:solidFill>
                  <a:schemeClr val="tx1"/>
                </a:solidFill>
                <a:latin typeface="Times New Roman" panose="02020603050405020304" pitchFamily="18" charset="0"/>
              </a:defRPr>
            </a:lvl7pPr>
            <a:lvl8pPr marL="3468688" indent="-233363" defTabSz="931863" eaLnBrk="0" fontAlgn="base" hangingPunct="0">
              <a:spcBef>
                <a:spcPct val="0"/>
              </a:spcBef>
              <a:spcAft>
                <a:spcPct val="0"/>
              </a:spcAft>
              <a:defRPr sz="2400">
                <a:solidFill>
                  <a:schemeClr val="tx1"/>
                </a:solidFill>
                <a:latin typeface="Times New Roman" panose="02020603050405020304" pitchFamily="18" charset="0"/>
              </a:defRPr>
            </a:lvl8pPr>
            <a:lvl9pPr marL="3925888" indent="-233363" defTabSz="931863"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hangingPunct="1"/>
            <a:fld id="{5CF5A348-B9A7-437E-B069-C1AFD32A2162}" type="slidenum">
              <a:rPr lang="en-GB" altLang="en-US" sz="1200">
                <a:latin typeface="Arial" panose="020B0604020202020204" pitchFamily="34" charset="0"/>
              </a:rPr>
              <a:pPr algn="r" eaLnBrk="1" hangingPunct="1"/>
              <a:t>61</a:t>
            </a:fld>
            <a:endParaRPr lang="en-GB" altLang="en-US" sz="1200">
              <a:latin typeface="Arial" panose="020B0604020202020204" pitchFamily="34" charset="0"/>
            </a:endParaRPr>
          </a:p>
        </p:txBody>
      </p:sp>
      <p:sp>
        <p:nvSpPr>
          <p:cNvPr id="254979" name="Rectangle 2"/>
          <p:cNvSpPr>
            <a:spLocks noGrp="1" noRot="1" noChangeAspect="1" noChangeArrowheads="1" noTextEdit="1"/>
          </p:cNvSpPr>
          <p:nvPr>
            <p:ph type="sldImg"/>
          </p:nvPr>
        </p:nvSpPr>
        <p:spPr>
          <a:xfrm>
            <a:off x="420688" y="703263"/>
            <a:ext cx="6192837" cy="3484562"/>
          </a:xfrm>
          <a:ln/>
        </p:spPr>
      </p:sp>
      <p:sp>
        <p:nvSpPr>
          <p:cNvPr id="254980" name="Rectangle 3"/>
          <p:cNvSpPr>
            <a:spLocks noGrp="1" noChangeArrowheads="1"/>
          </p:cNvSpPr>
          <p:nvPr>
            <p:ph type="body" idx="1"/>
          </p:nvPr>
        </p:nvSpPr>
        <p:spPr>
          <a:xfrm>
            <a:off x="750888" y="4419600"/>
            <a:ext cx="5629275" cy="3382963"/>
          </a:xfrm>
        </p:spPr>
        <p:txBody>
          <a:bodyPr lIns="93177" tIns="46589" rIns="93177" bIns="46589"/>
          <a:lstStyle/>
          <a:p>
            <a:pPr eaLnBrk="1" hangingPunct="1"/>
            <a:endParaRPr lang="en-US" altLang="en-US"/>
          </a:p>
        </p:txBody>
      </p:sp>
    </p:spTree>
    <p:extLst>
      <p:ext uri="{BB962C8B-B14F-4D97-AF65-F5344CB8AC3E}">
        <p14:creationId xmlns:p14="http://schemas.microsoft.com/office/powerpoint/2010/main" val="22543550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80C4352E-5AE0-444F-AB01-12DBC03E316E}" type="slidenum">
              <a:rPr lang="en-GB" altLang="en-US"/>
              <a:pPr/>
              <a:t>62</a:t>
            </a:fld>
            <a:endParaRPr lang="en-GB" altLang="en-US"/>
          </a:p>
        </p:txBody>
      </p:sp>
      <p:sp>
        <p:nvSpPr>
          <p:cNvPr id="257026" name="Rectangle 7"/>
          <p:cNvSpPr txBox="1">
            <a:spLocks noGrp="1" noChangeArrowheads="1"/>
          </p:cNvSpPr>
          <p:nvPr/>
        </p:nvSpPr>
        <p:spPr bwMode="auto">
          <a:xfrm>
            <a:off x="3970338" y="8829675"/>
            <a:ext cx="3038475"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3177" tIns="46589" rIns="93177" bIns="46589" anchor="b"/>
          <a:lstStyle>
            <a:lvl1pPr defTabSz="931863">
              <a:defRPr sz="2400">
                <a:solidFill>
                  <a:schemeClr val="tx1"/>
                </a:solidFill>
                <a:latin typeface="Times New Roman" panose="02020603050405020304" pitchFamily="18" charset="0"/>
              </a:defRPr>
            </a:lvl1pPr>
            <a:lvl2pPr marL="757238" indent="-292100" defTabSz="931863">
              <a:defRPr sz="2400">
                <a:solidFill>
                  <a:schemeClr val="tx1"/>
                </a:solidFill>
                <a:latin typeface="Times New Roman" panose="02020603050405020304" pitchFamily="18" charset="0"/>
              </a:defRPr>
            </a:lvl2pPr>
            <a:lvl3pPr marL="1165225" indent="-233363" defTabSz="931863">
              <a:defRPr sz="2400">
                <a:solidFill>
                  <a:schemeClr val="tx1"/>
                </a:solidFill>
                <a:latin typeface="Times New Roman" panose="02020603050405020304" pitchFamily="18" charset="0"/>
              </a:defRPr>
            </a:lvl3pPr>
            <a:lvl4pPr marL="1630363" indent="-233363" defTabSz="931863">
              <a:defRPr sz="2400">
                <a:solidFill>
                  <a:schemeClr val="tx1"/>
                </a:solidFill>
                <a:latin typeface="Times New Roman" panose="02020603050405020304" pitchFamily="18" charset="0"/>
              </a:defRPr>
            </a:lvl4pPr>
            <a:lvl5pPr marL="2097088" indent="-233363" defTabSz="931863">
              <a:defRPr sz="2400">
                <a:solidFill>
                  <a:schemeClr val="tx1"/>
                </a:solidFill>
                <a:latin typeface="Times New Roman" panose="02020603050405020304" pitchFamily="18" charset="0"/>
              </a:defRPr>
            </a:lvl5pPr>
            <a:lvl6pPr marL="2554288" indent="-233363" defTabSz="931863" eaLnBrk="0" fontAlgn="base" hangingPunct="0">
              <a:spcBef>
                <a:spcPct val="0"/>
              </a:spcBef>
              <a:spcAft>
                <a:spcPct val="0"/>
              </a:spcAft>
              <a:defRPr sz="2400">
                <a:solidFill>
                  <a:schemeClr val="tx1"/>
                </a:solidFill>
                <a:latin typeface="Times New Roman" panose="02020603050405020304" pitchFamily="18" charset="0"/>
              </a:defRPr>
            </a:lvl6pPr>
            <a:lvl7pPr marL="3011488" indent="-233363" defTabSz="931863" eaLnBrk="0" fontAlgn="base" hangingPunct="0">
              <a:spcBef>
                <a:spcPct val="0"/>
              </a:spcBef>
              <a:spcAft>
                <a:spcPct val="0"/>
              </a:spcAft>
              <a:defRPr sz="2400">
                <a:solidFill>
                  <a:schemeClr val="tx1"/>
                </a:solidFill>
                <a:latin typeface="Times New Roman" panose="02020603050405020304" pitchFamily="18" charset="0"/>
              </a:defRPr>
            </a:lvl7pPr>
            <a:lvl8pPr marL="3468688" indent="-233363" defTabSz="931863" eaLnBrk="0" fontAlgn="base" hangingPunct="0">
              <a:spcBef>
                <a:spcPct val="0"/>
              </a:spcBef>
              <a:spcAft>
                <a:spcPct val="0"/>
              </a:spcAft>
              <a:defRPr sz="2400">
                <a:solidFill>
                  <a:schemeClr val="tx1"/>
                </a:solidFill>
                <a:latin typeface="Times New Roman" panose="02020603050405020304" pitchFamily="18" charset="0"/>
              </a:defRPr>
            </a:lvl8pPr>
            <a:lvl9pPr marL="3925888" indent="-233363" defTabSz="931863" eaLnBrk="0" fontAlgn="base" hangingPunct="0">
              <a:spcBef>
                <a:spcPct val="0"/>
              </a:spcBef>
              <a:spcAft>
                <a:spcPct val="0"/>
              </a:spcAft>
              <a:defRPr sz="2400">
                <a:solidFill>
                  <a:schemeClr val="tx1"/>
                </a:solidFill>
                <a:latin typeface="Times New Roman" panose="02020603050405020304" pitchFamily="18" charset="0"/>
              </a:defRPr>
            </a:lvl9pPr>
          </a:lstStyle>
          <a:p>
            <a:pPr algn="r" eaLnBrk="1" hangingPunct="1"/>
            <a:fld id="{4CAB3DBF-5FE8-46BE-B6C7-344B27A1B42D}" type="slidenum">
              <a:rPr lang="en-GB" altLang="en-US" sz="1200">
                <a:latin typeface="Arial" panose="020B0604020202020204" pitchFamily="34" charset="0"/>
              </a:rPr>
              <a:pPr algn="r" eaLnBrk="1" hangingPunct="1"/>
              <a:t>62</a:t>
            </a:fld>
            <a:endParaRPr lang="en-GB" altLang="en-US" sz="1200">
              <a:latin typeface="Arial" panose="020B0604020202020204" pitchFamily="34" charset="0"/>
            </a:endParaRPr>
          </a:p>
        </p:txBody>
      </p:sp>
      <p:sp>
        <p:nvSpPr>
          <p:cNvPr id="257027" name="Rectangle 2"/>
          <p:cNvSpPr>
            <a:spLocks noGrp="1" noRot="1" noChangeAspect="1" noChangeArrowheads="1" noTextEdit="1"/>
          </p:cNvSpPr>
          <p:nvPr>
            <p:ph type="sldImg"/>
          </p:nvPr>
        </p:nvSpPr>
        <p:spPr>
          <a:xfrm>
            <a:off x="-63500" y="160338"/>
            <a:ext cx="7150100" cy="4022725"/>
          </a:xfrm>
          <a:ln/>
        </p:spPr>
      </p:sp>
      <p:sp>
        <p:nvSpPr>
          <p:cNvPr id="257028" name="Rectangle 3"/>
          <p:cNvSpPr>
            <a:spLocks noGrp="1" noChangeArrowheads="1"/>
          </p:cNvSpPr>
          <p:nvPr>
            <p:ph type="body" idx="1"/>
          </p:nvPr>
        </p:nvSpPr>
        <p:spPr>
          <a:xfrm>
            <a:off x="373063" y="4416425"/>
            <a:ext cx="6376987" cy="4183063"/>
          </a:xfrm>
        </p:spPr>
        <p:txBody>
          <a:bodyPr lIns="93177" tIns="46589" rIns="93177" bIns="46589"/>
          <a:lstStyle/>
          <a:p>
            <a:pPr marL="190500" indent="-190500" eaLnBrk="1" hangingPunct="1"/>
            <a:endParaRPr lang="en-US" altLang="en-US"/>
          </a:p>
        </p:txBody>
      </p:sp>
    </p:spTree>
    <p:extLst>
      <p:ext uri="{BB962C8B-B14F-4D97-AF65-F5344CB8AC3E}">
        <p14:creationId xmlns:p14="http://schemas.microsoft.com/office/powerpoint/2010/main" val="9276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F0A5B962-EAC0-4A35-BC7D-D2C0FF351953}" type="slidenum">
              <a:rPr lang="en-GB" altLang="en-US"/>
              <a:pPr algn="r" eaLnBrk="1" hangingPunct="1">
                <a:spcBef>
                  <a:spcPct val="0"/>
                </a:spcBef>
              </a:pPr>
              <a:t>92</a:t>
            </a:fld>
            <a:endParaRPr lang="en-GB" altLang="en-US"/>
          </a:p>
        </p:txBody>
      </p:sp>
      <p:sp>
        <p:nvSpPr>
          <p:cNvPr id="50179" name="Rectangle 2"/>
          <p:cNvSpPr>
            <a:spLocks noGrp="1" noRot="1" noChangeAspect="1" noChangeArrowheads="1" noTextEdit="1"/>
          </p:cNvSpPr>
          <p:nvPr>
            <p:ph type="sldImg"/>
          </p:nvPr>
        </p:nvSpPr>
        <p:spPr>
          <a:solidFill>
            <a:srgbClr val="FFFFFF"/>
          </a:solidFill>
          <a:ln/>
        </p:spPr>
      </p:sp>
      <p:sp>
        <p:nvSpPr>
          <p:cNvPr id="50180"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altLang="en-US">
                <a:latin typeface="Arial" panose="020B0604020202020204" pitchFamily="34" charset="0"/>
                <a:cs typeface="Arial" panose="020B0604020202020204" pitchFamily="34" charset="0"/>
              </a:rPr>
              <a:t>Sample title slide</a:t>
            </a:r>
          </a:p>
        </p:txBody>
      </p:sp>
    </p:spTree>
    <p:extLst>
      <p:ext uri="{BB962C8B-B14F-4D97-AF65-F5344CB8AC3E}">
        <p14:creationId xmlns:p14="http://schemas.microsoft.com/office/powerpoint/2010/main" val="3160964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3/9/2023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3/9/2023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3/9/2023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3/9/2023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3/9/2023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28854998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308101" y="1020764"/>
            <a:ext cx="9258300" cy="427037"/>
          </a:xfrm>
        </p:spPr>
        <p:txBody>
          <a:bodyPr/>
          <a:lstStyle/>
          <a:p>
            <a:r>
              <a:rPr lang="en-US"/>
              <a:t>Click to edit Master title style</a:t>
            </a:r>
            <a:endParaRPr lang="en-GB"/>
          </a:p>
        </p:txBody>
      </p:sp>
      <p:sp>
        <p:nvSpPr>
          <p:cNvPr id="3" name="SmartArt Placeholder 2"/>
          <p:cNvSpPr>
            <a:spLocks noGrp="1"/>
          </p:cNvSpPr>
          <p:nvPr>
            <p:ph type="dgm" idx="1"/>
          </p:nvPr>
        </p:nvSpPr>
        <p:spPr>
          <a:xfrm>
            <a:off x="1308101" y="1809750"/>
            <a:ext cx="9258300" cy="4114800"/>
          </a:xfrm>
        </p:spPr>
        <p:txBody>
          <a:bodyPr/>
          <a:lstStyle/>
          <a:p>
            <a:pPr lvl="0"/>
            <a:endParaRPr lang="en-GB" noProof="0"/>
          </a:p>
        </p:txBody>
      </p:sp>
      <p:sp>
        <p:nvSpPr>
          <p:cNvPr id="4" name="Rectangle 4"/>
          <p:cNvSpPr>
            <a:spLocks noGrp="1" noChangeArrowheads="1"/>
          </p:cNvSpPr>
          <p:nvPr>
            <p:ph type="ftr" sz="quarter" idx="10"/>
          </p:nvPr>
        </p:nvSpPr>
        <p:spPr/>
        <p:txBody>
          <a:bodyPr/>
          <a:lstStyle>
            <a:lvl1pPr>
              <a:defRPr/>
            </a:lvl1pPr>
          </a:lstStyle>
          <a:p>
            <a:pPr>
              <a:defRPr/>
            </a:pPr>
            <a:endParaRPr lang="en-GB" altLang="en-US"/>
          </a:p>
        </p:txBody>
      </p:sp>
    </p:spTree>
    <p:extLst>
      <p:ext uri="{BB962C8B-B14F-4D97-AF65-F5344CB8AC3E}">
        <p14:creationId xmlns:p14="http://schemas.microsoft.com/office/powerpoint/2010/main" val="582460435"/>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04790"/>
            <a:ext cx="536165" cy="301756"/>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Tree>
    <p:extLst>
      <p:ext uri="{BB962C8B-B14F-4D97-AF65-F5344CB8AC3E}">
        <p14:creationId xmlns:p14="http://schemas.microsoft.com/office/powerpoint/2010/main" val="2006041197"/>
      </p:ext>
    </p:extLst>
  </p:cSld>
  <p:clrMapOvr>
    <a:masterClrMapping/>
  </p:clrMapOvr>
  <p:transition>
    <p:wipe dir="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B7193C-1B21-3AF7-838D-79FD7FD66E81}"/>
              </a:ext>
            </a:extLst>
          </p:cNvPr>
          <p:cNvSpPr>
            <a:spLocks noGrp="1"/>
          </p:cNvSpPr>
          <p:nvPr>
            <p:ph type="dt" sz="half" idx="10"/>
          </p:nvPr>
        </p:nvSpPr>
        <p:spPr/>
        <p:txBody>
          <a:bodyPr/>
          <a:lstStyle/>
          <a:p>
            <a:fld id="{6FA7B11A-C789-41D3-99B0-D44414B07342}" type="datetimeFigureOut">
              <a:rPr lang="en-GB" smtClean="0"/>
              <a:t>09/03/2023</a:t>
            </a:fld>
            <a:endParaRPr lang="en-GB"/>
          </a:p>
        </p:txBody>
      </p:sp>
      <p:sp>
        <p:nvSpPr>
          <p:cNvPr id="3" name="Footer Placeholder 2">
            <a:extLst>
              <a:ext uri="{FF2B5EF4-FFF2-40B4-BE49-F238E27FC236}">
                <a16:creationId xmlns:a16="http://schemas.microsoft.com/office/drawing/2014/main" id="{9AF7CFE2-8F16-5E13-794E-13F3556CDDB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D03A80C-4A7F-DA06-E7BD-0F97804E52EC}"/>
              </a:ext>
            </a:extLst>
          </p:cNvPr>
          <p:cNvSpPr>
            <a:spLocks noGrp="1"/>
          </p:cNvSpPr>
          <p:nvPr>
            <p:ph type="sldNum" sz="quarter" idx="12"/>
          </p:nvPr>
        </p:nvSpPr>
        <p:spPr/>
        <p:txBody>
          <a:bodyPr/>
          <a:lstStyle/>
          <a:p>
            <a:fld id="{EEAC6607-5B0D-4104-816E-32D7E62BB66E}" type="slidenum">
              <a:rPr lang="en-GB" smtClean="0"/>
              <a:t>‹#›</a:t>
            </a:fld>
            <a:endParaRPr lang="en-GB"/>
          </a:p>
        </p:txBody>
      </p:sp>
    </p:spTree>
    <p:extLst>
      <p:ext uri="{BB962C8B-B14F-4D97-AF65-F5344CB8AC3E}">
        <p14:creationId xmlns:p14="http://schemas.microsoft.com/office/powerpoint/2010/main" val="3702716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5.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4.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3.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3/9/2023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7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 id="2147483671" r:id="rId18"/>
    <p:sldLayoutId id="2147483672" r:id="rId19"/>
    <p:sldLayoutId id="2147483673" r:id="rId20"/>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11C24E-50A4-E8C7-E604-14C6381D53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8A512C-B9C1-6FBC-A22D-087FFC2C5E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E89B73-C7D9-1D6F-6620-64E6050D45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A7B11A-C789-41D3-99B0-D44414B07342}" type="datetimeFigureOut">
              <a:rPr lang="en-GB" smtClean="0"/>
              <a:t>09/03/2023</a:t>
            </a:fld>
            <a:endParaRPr lang="en-GB"/>
          </a:p>
        </p:txBody>
      </p:sp>
      <p:sp>
        <p:nvSpPr>
          <p:cNvPr id="5" name="Footer Placeholder 4">
            <a:extLst>
              <a:ext uri="{FF2B5EF4-FFF2-40B4-BE49-F238E27FC236}">
                <a16:creationId xmlns:a16="http://schemas.microsoft.com/office/drawing/2014/main" id="{7BC716A4-A553-62C2-CB2D-56C27E4D73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DCA3461-A2DC-EFFB-D341-87CFBBFD13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AC6607-5B0D-4104-816E-32D7E62BB66E}" type="slidenum">
              <a:rPr lang="en-GB" smtClean="0"/>
              <a:t>‹#›</a:t>
            </a:fld>
            <a:endParaRPr lang="en-GB"/>
          </a:p>
        </p:txBody>
      </p:sp>
    </p:spTree>
    <p:extLst>
      <p:ext uri="{BB962C8B-B14F-4D97-AF65-F5344CB8AC3E}">
        <p14:creationId xmlns:p14="http://schemas.microsoft.com/office/powerpoint/2010/main" val="3572032009"/>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image" Target="../media/image19.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g"/><Relationship Id="rId7" Type="http://schemas.openxmlformats.org/officeDocument/2006/relationships/image" Target="../media/image35.jpg"/><Relationship Id="rId2" Type="http://schemas.openxmlformats.org/officeDocument/2006/relationships/image" Target="../media/image30.jpg"/><Relationship Id="rId1" Type="http://schemas.openxmlformats.org/officeDocument/2006/relationships/slideLayout" Target="../slideLayouts/slideLayout2.xml"/><Relationship Id="rId6" Type="http://schemas.openxmlformats.org/officeDocument/2006/relationships/image" Target="../media/image34.jpg"/><Relationship Id="rId5" Type="http://schemas.openxmlformats.org/officeDocument/2006/relationships/image" Target="../media/image33.jpg"/><Relationship Id="rId4" Type="http://schemas.openxmlformats.org/officeDocument/2006/relationships/image" Target="../media/image32.jpg"/></Relationships>
</file>

<file path=ppt/slides/_rels/slide1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37.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8.emf"/></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38.em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4.xml"/><Relationship Id="rId1" Type="http://schemas.openxmlformats.org/officeDocument/2006/relationships/slideLayout" Target="../slideLayouts/slideLayout20.xml"/><Relationship Id="rId5" Type="http://schemas.openxmlformats.org/officeDocument/2006/relationships/image" Target="../media/image41.jpg"/><Relationship Id="rId4" Type="http://schemas.openxmlformats.org/officeDocument/2006/relationships/image" Target="../media/image40.jpeg"/></Relationships>
</file>

<file path=ppt/slides/_rels/slide24.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38.emf"/></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38.em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oleObject" Target="../embeddings/oleObject6.bin"/><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6.tmp"/><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47.tmp"/><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oleObject" Target="../embeddings/oleObject7.bin"/><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oleObject" Target="../embeddings/oleObject8.bin"/><Relationship Id="rId1" Type="http://schemas.openxmlformats.org/officeDocument/2006/relationships/slideLayout" Target="../slideLayouts/slideLayout2.xml"/><Relationship Id="rId4" Type="http://schemas.openxmlformats.org/officeDocument/2006/relationships/image" Target="../media/image50.emf"/></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38.emf"/></Relationships>
</file>

<file path=ppt/slides/_rels/slide56.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51.emf"/></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png"/><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6.tmp"/><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57.tmp"/><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8.wmf"/><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2" Type="http://schemas.openxmlformats.org/officeDocument/2006/relationships/image" Target="../media/image64.wmf"/><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png"/><Relationship Id="rId1" Type="http://schemas.openxmlformats.org/officeDocument/2006/relationships/slideLayout" Target="../slideLayouts/slideLayout2.xml"/><Relationship Id="rId6" Type="http://schemas.openxmlformats.org/officeDocument/2006/relationships/image" Target="../media/image69.png"/><Relationship Id="rId5" Type="http://schemas.openxmlformats.org/officeDocument/2006/relationships/image" Target="../media/image68.wmf"/><Relationship Id="rId4" Type="http://schemas.openxmlformats.org/officeDocument/2006/relationships/image" Target="../media/image67.png"/></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43346" y="222644"/>
            <a:ext cx="8825658" cy="3329581"/>
          </a:xfrm>
        </p:spPr>
        <p:txBody>
          <a:bodyPr/>
          <a:lstStyle/>
          <a:p>
            <a:r>
              <a:rPr lang="en-GB" dirty="0"/>
              <a:t>The Manufacture of Pyrotechnics.</a:t>
            </a:r>
          </a:p>
        </p:txBody>
      </p:sp>
      <p:sp>
        <p:nvSpPr>
          <p:cNvPr id="4" name="TextBox 3"/>
          <p:cNvSpPr txBox="1"/>
          <p:nvPr/>
        </p:nvSpPr>
        <p:spPr>
          <a:xfrm>
            <a:off x="443346" y="3990109"/>
            <a:ext cx="5190845" cy="923330"/>
          </a:xfrm>
          <a:prstGeom prst="rect">
            <a:avLst/>
          </a:prstGeom>
          <a:noFill/>
        </p:spPr>
        <p:txBody>
          <a:bodyPr wrap="none" rtlCol="0">
            <a:spAutoFit/>
          </a:bodyPr>
          <a:lstStyle/>
          <a:p>
            <a:r>
              <a:rPr lang="en-GB" dirty="0"/>
              <a:t>Dave Holley. </a:t>
            </a:r>
            <a:r>
              <a:rPr lang="en-GB" dirty="0" err="1"/>
              <a:t>Bsc</a:t>
            </a:r>
            <a:r>
              <a:rPr lang="en-GB" dirty="0"/>
              <a:t>, MSc, FRSC, </a:t>
            </a:r>
            <a:r>
              <a:rPr lang="en-GB" dirty="0" err="1"/>
              <a:t>FIExpE</a:t>
            </a:r>
            <a:r>
              <a:rPr lang="en-GB" dirty="0"/>
              <a:t>, CChem.</a:t>
            </a:r>
          </a:p>
          <a:p>
            <a:endParaRPr lang="en-GB" dirty="0"/>
          </a:p>
          <a:p>
            <a:r>
              <a:rPr lang="en-GB" dirty="0"/>
              <a:t>(d.holley@uwtsd.ac.uk)</a:t>
            </a:r>
          </a:p>
        </p:txBody>
      </p:sp>
    </p:spTree>
    <p:extLst>
      <p:ext uri="{BB962C8B-B14F-4D97-AF65-F5344CB8AC3E}">
        <p14:creationId xmlns:p14="http://schemas.microsoft.com/office/powerpoint/2010/main" val="1809914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080" y="0"/>
            <a:ext cx="9404723" cy="1400530"/>
          </a:xfrm>
        </p:spPr>
        <p:txBody>
          <a:bodyPr/>
          <a:lstStyle/>
          <a:p>
            <a:r>
              <a:rPr lang="en-GB" dirty="0"/>
              <a:t>Object of today’s talks:-</a:t>
            </a:r>
          </a:p>
        </p:txBody>
      </p:sp>
      <p:sp>
        <p:nvSpPr>
          <p:cNvPr id="3" name="Content Placeholder 2"/>
          <p:cNvSpPr>
            <a:spLocks noGrp="1"/>
          </p:cNvSpPr>
          <p:nvPr>
            <p:ph idx="1"/>
          </p:nvPr>
        </p:nvSpPr>
        <p:spPr>
          <a:xfrm>
            <a:off x="1103312" y="1468582"/>
            <a:ext cx="8946541" cy="4779817"/>
          </a:xfrm>
        </p:spPr>
        <p:txBody>
          <a:bodyPr/>
          <a:lstStyle/>
          <a:p>
            <a:r>
              <a:rPr lang="en-GB" dirty="0"/>
              <a:t>Look at the process of manufacture and the influence it has on our designs.</a:t>
            </a:r>
          </a:p>
          <a:p>
            <a:pPr lvl="1"/>
            <a:r>
              <a:rPr lang="en-GB" dirty="0"/>
              <a:t>How do we get to a safe process?</a:t>
            </a:r>
          </a:p>
          <a:p>
            <a:pPr lvl="1"/>
            <a:r>
              <a:rPr lang="en-GB" dirty="0"/>
              <a:t>How does that help us manufacture a safe product?</a:t>
            </a:r>
          </a:p>
          <a:p>
            <a:pPr lvl="1"/>
            <a:r>
              <a:rPr lang="en-GB" dirty="0"/>
              <a:t>What requirements do we have for safe manufacture?</a:t>
            </a:r>
          </a:p>
          <a:p>
            <a:pPr lvl="1"/>
            <a:endParaRPr lang="en-GB" dirty="0"/>
          </a:p>
          <a:p>
            <a:r>
              <a:rPr lang="en-GB" dirty="0"/>
              <a:t>Look at a “tool kit” that will help us analyse the issues.</a:t>
            </a:r>
          </a:p>
          <a:p>
            <a:pPr lvl="1"/>
            <a:r>
              <a:rPr lang="en-GB" dirty="0"/>
              <a:t>We need to know what the critical features of our design are. </a:t>
            </a:r>
          </a:p>
          <a:p>
            <a:pPr lvl="2"/>
            <a:r>
              <a:rPr lang="en-GB" dirty="0"/>
              <a:t>(safety and performance)</a:t>
            </a:r>
          </a:p>
          <a:p>
            <a:pPr lvl="1"/>
            <a:r>
              <a:rPr lang="en-GB" dirty="0"/>
              <a:t>We need to know where and how these are realised in the process</a:t>
            </a:r>
          </a:p>
          <a:p>
            <a:pPr lvl="1"/>
            <a:r>
              <a:rPr lang="en-GB" dirty="0"/>
              <a:t>Potential controls we can put in place (Leading indicators are best)</a:t>
            </a:r>
          </a:p>
          <a:p>
            <a:pPr lvl="1"/>
            <a:r>
              <a:rPr lang="en-GB" dirty="0"/>
              <a:t>Preferably before we set the production line up.</a:t>
            </a:r>
          </a:p>
          <a:p>
            <a:pPr lvl="1"/>
            <a:endParaRPr lang="en-GB" dirty="0"/>
          </a:p>
          <a:p>
            <a:pPr lvl="1"/>
            <a:endParaRPr lang="en-GB" dirty="0"/>
          </a:p>
        </p:txBody>
      </p:sp>
    </p:spTree>
    <p:extLst>
      <p:ext uri="{BB962C8B-B14F-4D97-AF65-F5344CB8AC3E}">
        <p14:creationId xmlns:p14="http://schemas.microsoft.com/office/powerpoint/2010/main" val="770859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049" y="89869"/>
            <a:ext cx="9404723" cy="1400530"/>
          </a:xfrm>
        </p:spPr>
        <p:txBody>
          <a:bodyPr/>
          <a:lstStyle/>
          <a:p>
            <a:r>
              <a:rPr lang="en-GB" dirty="0"/>
              <a:t>Bulk Manufacture</a:t>
            </a:r>
          </a:p>
        </p:txBody>
      </p:sp>
      <p:sp>
        <p:nvSpPr>
          <p:cNvPr id="3" name="Content Placeholder 2"/>
          <p:cNvSpPr>
            <a:spLocks noGrp="1"/>
          </p:cNvSpPr>
          <p:nvPr>
            <p:ph idx="1"/>
          </p:nvPr>
        </p:nvSpPr>
        <p:spPr>
          <a:xfrm>
            <a:off x="172026" y="1205821"/>
            <a:ext cx="10298545" cy="4705926"/>
          </a:xfrm>
        </p:spPr>
        <p:txBody>
          <a:bodyPr/>
          <a:lstStyle/>
          <a:p>
            <a:r>
              <a:rPr lang="en-GB" dirty="0"/>
              <a:t>Three main areas of interest for bulk pyrotechnic manufacture.</a:t>
            </a:r>
          </a:p>
        </p:txBody>
      </p:sp>
      <p:grpSp>
        <p:nvGrpSpPr>
          <p:cNvPr id="4" name="Group 2"/>
          <p:cNvGrpSpPr>
            <a:grpSpLocks/>
          </p:cNvGrpSpPr>
          <p:nvPr/>
        </p:nvGrpSpPr>
        <p:grpSpPr bwMode="auto">
          <a:xfrm>
            <a:off x="172026" y="1957820"/>
            <a:ext cx="4397375" cy="2365375"/>
            <a:chOff x="765" y="1440"/>
            <a:chExt cx="2770" cy="1490"/>
          </a:xfrm>
        </p:grpSpPr>
        <p:pic>
          <p:nvPicPr>
            <p:cNvPr id="5" name="Picture 3" descr="TRACE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4" y="1440"/>
              <a:ext cx="1951" cy="1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4"/>
            <p:cNvSpPr txBox="1">
              <a:spLocks noChangeArrowheads="1"/>
            </p:cNvSpPr>
            <p:nvPr/>
          </p:nvSpPr>
          <p:spPr bwMode="auto">
            <a:xfrm>
              <a:off x="765" y="1991"/>
              <a:ext cx="486"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baseline="0" dirty="0"/>
                <a:t>Tracer</a:t>
              </a:r>
            </a:p>
          </p:txBody>
        </p:sp>
      </p:grpSp>
      <p:grpSp>
        <p:nvGrpSpPr>
          <p:cNvPr id="7" name="Group 6"/>
          <p:cNvGrpSpPr>
            <a:grpSpLocks/>
          </p:cNvGrpSpPr>
          <p:nvPr/>
        </p:nvGrpSpPr>
        <p:grpSpPr bwMode="auto">
          <a:xfrm>
            <a:off x="5435599" y="1981834"/>
            <a:ext cx="6110520" cy="2384424"/>
            <a:chOff x="1102849" y="2766823"/>
            <a:chExt cx="6110677" cy="2385087"/>
          </a:xfrm>
        </p:grpSpPr>
        <p:pic>
          <p:nvPicPr>
            <p:cNvPr id="8" name="Picture 14" descr="http://cdn.lightgalleries.net/4bd5ec1038306/images/19-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896" y="2766823"/>
              <a:ext cx="3577630" cy="2385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11"/>
            <p:cNvSpPr txBox="1">
              <a:spLocks noChangeArrowheads="1"/>
            </p:cNvSpPr>
            <p:nvPr/>
          </p:nvSpPr>
          <p:spPr bwMode="auto">
            <a:xfrm>
              <a:off x="1102849" y="3479236"/>
              <a:ext cx="2246128"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baseline="0" dirty="0"/>
                <a:t>Flares and Illumination</a:t>
              </a:r>
            </a:p>
          </p:txBody>
        </p:sp>
      </p:grpSp>
      <p:grpSp>
        <p:nvGrpSpPr>
          <p:cNvPr id="10" name="Group 10"/>
          <p:cNvGrpSpPr>
            <a:grpSpLocks/>
          </p:cNvGrpSpPr>
          <p:nvPr/>
        </p:nvGrpSpPr>
        <p:grpSpPr bwMode="auto">
          <a:xfrm>
            <a:off x="1342591" y="4691485"/>
            <a:ext cx="7481887" cy="2014538"/>
            <a:chOff x="933" y="2832"/>
            <a:chExt cx="4713" cy="1269"/>
          </a:xfrm>
        </p:grpSpPr>
        <p:sp>
          <p:nvSpPr>
            <p:cNvPr id="11" name="Text Box 11"/>
            <p:cNvSpPr txBox="1">
              <a:spLocks noChangeArrowheads="1"/>
            </p:cNvSpPr>
            <p:nvPr/>
          </p:nvSpPr>
          <p:spPr bwMode="auto">
            <a:xfrm>
              <a:off x="933" y="3312"/>
              <a:ext cx="1532" cy="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baseline="0" dirty="0"/>
                <a:t>Smokes and Obscurants</a:t>
              </a:r>
            </a:p>
          </p:txBody>
        </p:sp>
        <p:pic>
          <p:nvPicPr>
            <p:cNvPr id="12" name="Picture 12" descr="VMSSG"/>
            <p:cNvPicPr>
              <a:picLocks noChangeAspect="1" noChangeArrowheads="1"/>
            </p:cNvPicPr>
            <p:nvPr/>
          </p:nvPicPr>
          <p:blipFill>
            <a:blip r:embed="rId4">
              <a:extLst>
                <a:ext uri="{28A0092B-C50C-407E-A947-70E740481C1C}">
                  <a14:useLocalDpi xmlns:a14="http://schemas.microsoft.com/office/drawing/2010/main" val="0"/>
                </a:ext>
              </a:extLst>
            </a:blip>
            <a:srcRect l="10036" t="14674" r="38000" b="69463"/>
            <a:stretch>
              <a:fillRect/>
            </a:stretch>
          </p:blipFill>
          <p:spPr bwMode="auto">
            <a:xfrm>
              <a:off x="2736" y="2832"/>
              <a:ext cx="2910" cy="1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514263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630"/>
            <a:ext cx="9404723" cy="1400530"/>
          </a:xfrm>
        </p:spPr>
        <p:txBody>
          <a:bodyPr/>
          <a:lstStyle/>
          <a:p>
            <a:r>
              <a:rPr lang="en-GB" dirty="0"/>
              <a:t>Scale</a:t>
            </a:r>
          </a:p>
        </p:txBody>
      </p:sp>
      <p:sp>
        <p:nvSpPr>
          <p:cNvPr id="3" name="Content Placeholder 2"/>
          <p:cNvSpPr>
            <a:spLocks noGrp="1"/>
          </p:cNvSpPr>
          <p:nvPr>
            <p:ph idx="1"/>
          </p:nvPr>
        </p:nvSpPr>
        <p:spPr>
          <a:xfrm>
            <a:off x="715385" y="1387900"/>
            <a:ext cx="10285124" cy="5179155"/>
          </a:xfrm>
        </p:spPr>
        <p:txBody>
          <a:bodyPr/>
          <a:lstStyle/>
          <a:p>
            <a:r>
              <a:rPr lang="en-GB" dirty="0"/>
              <a:t>Tracer Compositions for small arms.</a:t>
            </a:r>
          </a:p>
          <a:p>
            <a:pPr lvl="1"/>
            <a:r>
              <a:rPr lang="en-GB" dirty="0"/>
              <a:t>250 Kg of composition (Lighting composition and trace composition combined) manufactured in 25kg lots.</a:t>
            </a:r>
          </a:p>
          <a:p>
            <a:pPr lvl="1"/>
            <a:endParaRPr lang="en-GB" dirty="0"/>
          </a:p>
          <a:p>
            <a:pPr lvl="1"/>
            <a:endParaRPr lang="en-GB" dirty="0"/>
          </a:p>
          <a:p>
            <a:pPr lvl="1"/>
            <a:endParaRPr lang="en-GB" dirty="0"/>
          </a:p>
          <a:p>
            <a:pPr lvl="1"/>
            <a:endParaRPr lang="en-GB" dirty="0"/>
          </a:p>
          <a:p>
            <a:endParaRPr lang="en-GB" dirty="0"/>
          </a:p>
        </p:txBody>
      </p:sp>
      <p:grpSp>
        <p:nvGrpSpPr>
          <p:cNvPr id="4" name="Group 4"/>
          <p:cNvGrpSpPr>
            <a:grpSpLocks/>
          </p:cNvGrpSpPr>
          <p:nvPr/>
        </p:nvGrpSpPr>
        <p:grpSpPr bwMode="auto">
          <a:xfrm>
            <a:off x="1376218" y="2865293"/>
            <a:ext cx="9144000" cy="3600450"/>
            <a:chOff x="521" y="2115"/>
            <a:chExt cx="4913" cy="1935"/>
          </a:xfrm>
        </p:grpSpPr>
        <p:grpSp>
          <p:nvGrpSpPr>
            <p:cNvPr id="5" name="Group 5"/>
            <p:cNvGrpSpPr>
              <a:grpSpLocks/>
            </p:cNvGrpSpPr>
            <p:nvPr/>
          </p:nvGrpSpPr>
          <p:grpSpPr bwMode="auto">
            <a:xfrm>
              <a:off x="521" y="2115"/>
              <a:ext cx="4913" cy="1935"/>
              <a:chOff x="476" y="2205"/>
              <a:chExt cx="4913" cy="1935"/>
            </a:xfrm>
          </p:grpSpPr>
          <p:pic>
            <p:nvPicPr>
              <p:cNvPr id="7" name="Picture 6"/>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 y="2205"/>
                <a:ext cx="1584" cy="1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trac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14" y="2205"/>
                <a:ext cx="1375" cy="7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DSCF000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8" y="2205"/>
                <a:ext cx="1996" cy="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DSCF00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38" y="3181"/>
                <a:ext cx="998" cy="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6" name="Picture 10" descr="DSCF002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60" y="3092"/>
              <a:ext cx="1005" cy="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1968735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025"/>
            <a:ext cx="9404723" cy="1400530"/>
          </a:xfrm>
        </p:spPr>
        <p:txBody>
          <a:bodyPr/>
          <a:lstStyle/>
          <a:p>
            <a:r>
              <a:rPr lang="en-GB" dirty="0"/>
              <a:t>Scale</a:t>
            </a:r>
          </a:p>
        </p:txBody>
      </p:sp>
      <p:sp>
        <p:nvSpPr>
          <p:cNvPr id="3" name="Content Placeholder 2"/>
          <p:cNvSpPr>
            <a:spLocks noGrp="1"/>
          </p:cNvSpPr>
          <p:nvPr>
            <p:ph idx="1"/>
          </p:nvPr>
        </p:nvSpPr>
        <p:spPr>
          <a:xfrm>
            <a:off x="646111" y="1507973"/>
            <a:ext cx="8946541" cy="4195481"/>
          </a:xfrm>
        </p:spPr>
        <p:txBody>
          <a:bodyPr/>
          <a:lstStyle/>
          <a:p>
            <a:r>
              <a:rPr lang="en-GB" dirty="0"/>
              <a:t>Red Phosphorus Smoke compositions</a:t>
            </a:r>
          </a:p>
          <a:p>
            <a:pPr lvl="1"/>
            <a:r>
              <a:rPr lang="en-GB" dirty="0"/>
              <a:t>2 x 40kg mixes per day </a:t>
            </a:r>
          </a:p>
          <a:p>
            <a:endParaRPr lang="en-GB" dirty="0"/>
          </a:p>
        </p:txBody>
      </p:sp>
      <p:pic>
        <p:nvPicPr>
          <p:cNvPr id="11" name="Picture 4" descr="81mm_R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8892" y="2650836"/>
            <a:ext cx="3415301" cy="38243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descr="155"/>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5440836" y="4072850"/>
            <a:ext cx="6629400" cy="2682875"/>
          </a:xfrm>
          <a:prstGeom prst="rect">
            <a:avLst/>
          </a:prstGeom>
          <a:noFill/>
        </p:spPr>
      </p:pic>
      <p:pic>
        <p:nvPicPr>
          <p:cNvPr id="13" name="Picture 4" descr="105"/>
          <p:cNvPicPr>
            <a:picLocks noChangeAspect="1" noChangeArrowheads="1"/>
          </p:cNvPicPr>
          <p:nvPr/>
        </p:nvPicPr>
        <p:blipFill>
          <a:blip r:embed="rId4">
            <a:clrChange>
              <a:clrFrom>
                <a:srgbClr val="FFFFFF"/>
              </a:clrFrom>
              <a:clrTo>
                <a:srgbClr val="FFFFFF">
                  <a:alpha val="0"/>
                </a:srgbClr>
              </a:clrTo>
            </a:clrChange>
          </a:blip>
          <a:srcRect/>
          <a:stretch>
            <a:fillRect/>
          </a:stretch>
        </p:blipFill>
        <p:spPr bwMode="auto">
          <a:xfrm>
            <a:off x="5848328" y="2401454"/>
            <a:ext cx="4099236" cy="1671396"/>
          </a:xfrm>
          <a:prstGeom prst="rect">
            <a:avLst/>
          </a:prstGeom>
          <a:noFill/>
        </p:spPr>
      </p:pic>
      <p:sp>
        <p:nvSpPr>
          <p:cNvPr id="14" name="Right Arrow 13"/>
          <p:cNvSpPr/>
          <p:nvPr/>
        </p:nvSpPr>
        <p:spPr>
          <a:xfrm>
            <a:off x="4413747" y="3136677"/>
            <a:ext cx="1357099" cy="8170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x2</a:t>
            </a:r>
          </a:p>
        </p:txBody>
      </p:sp>
      <p:sp>
        <p:nvSpPr>
          <p:cNvPr id="15" name="Right Arrow 14"/>
          <p:cNvSpPr/>
          <p:nvPr/>
        </p:nvSpPr>
        <p:spPr>
          <a:xfrm rot="4007298">
            <a:off x="9185459" y="3265502"/>
            <a:ext cx="1357099" cy="8170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x3</a:t>
            </a:r>
          </a:p>
        </p:txBody>
      </p:sp>
    </p:spTree>
    <p:extLst>
      <p:ext uri="{BB962C8B-B14F-4D97-AF65-F5344CB8AC3E}">
        <p14:creationId xmlns:p14="http://schemas.microsoft.com/office/powerpoint/2010/main" val="716847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251" y="0"/>
            <a:ext cx="9404723" cy="1400530"/>
          </a:xfrm>
        </p:spPr>
        <p:txBody>
          <a:bodyPr/>
          <a:lstStyle/>
          <a:p>
            <a:r>
              <a:rPr lang="en-GB" dirty="0"/>
              <a:t>Scale</a:t>
            </a:r>
          </a:p>
        </p:txBody>
      </p:sp>
      <p:sp>
        <p:nvSpPr>
          <p:cNvPr id="3" name="Content Placeholder 2"/>
          <p:cNvSpPr>
            <a:spLocks noGrp="1"/>
          </p:cNvSpPr>
          <p:nvPr>
            <p:ph idx="1"/>
          </p:nvPr>
        </p:nvSpPr>
        <p:spPr>
          <a:xfrm>
            <a:off x="438294" y="1535682"/>
            <a:ext cx="8946541" cy="4195481"/>
          </a:xfrm>
        </p:spPr>
        <p:txBody>
          <a:bodyPr/>
          <a:lstStyle/>
          <a:p>
            <a:r>
              <a:rPr lang="en-GB" dirty="0"/>
              <a:t>Illuminating flares and candles 2 x 50kg mixes per day.</a:t>
            </a:r>
          </a:p>
        </p:txBody>
      </p:sp>
      <p:grpSp>
        <p:nvGrpSpPr>
          <p:cNvPr id="4" name="Group 8"/>
          <p:cNvGrpSpPr>
            <a:grpSpLocks/>
          </p:cNvGrpSpPr>
          <p:nvPr/>
        </p:nvGrpSpPr>
        <p:grpSpPr bwMode="auto">
          <a:xfrm>
            <a:off x="806793" y="2281238"/>
            <a:ext cx="9456477" cy="3574617"/>
            <a:chOff x="125" y="2358"/>
            <a:chExt cx="5439" cy="1842"/>
          </a:xfrm>
        </p:grpSpPr>
        <p:pic>
          <p:nvPicPr>
            <p:cNvPr id="5" name="Picture 4" descr="MVC-001S"/>
            <p:cNvPicPr>
              <a:picLocks noChangeAspect="1" noChangeArrowheads="1"/>
            </p:cNvPicPr>
            <p:nvPr/>
          </p:nvPicPr>
          <p:blipFill>
            <a:blip r:embed="rId2"/>
            <a:srcRect/>
            <a:stretch>
              <a:fillRect/>
            </a:stretch>
          </p:blipFill>
          <p:spPr bwMode="auto">
            <a:xfrm>
              <a:off x="125" y="2368"/>
              <a:ext cx="1371" cy="1829"/>
            </a:xfrm>
            <a:prstGeom prst="rect">
              <a:avLst/>
            </a:prstGeom>
            <a:noFill/>
          </p:spPr>
        </p:pic>
        <p:pic>
          <p:nvPicPr>
            <p:cNvPr id="6" name="Picture 5" descr="MVC-006S"/>
            <p:cNvPicPr>
              <a:picLocks noChangeAspect="1" noChangeArrowheads="1"/>
            </p:cNvPicPr>
            <p:nvPr/>
          </p:nvPicPr>
          <p:blipFill>
            <a:blip r:embed="rId3"/>
            <a:srcRect l="6302" t="24791" b="34236"/>
            <a:stretch>
              <a:fillRect/>
            </a:stretch>
          </p:blipFill>
          <p:spPr bwMode="auto">
            <a:xfrm>
              <a:off x="2795" y="2358"/>
              <a:ext cx="2766" cy="907"/>
            </a:xfrm>
            <a:prstGeom prst="rect">
              <a:avLst/>
            </a:prstGeom>
            <a:noFill/>
          </p:spPr>
        </p:pic>
        <p:pic>
          <p:nvPicPr>
            <p:cNvPr id="7" name="Picture 6" descr="MVC-007S"/>
            <p:cNvPicPr>
              <a:picLocks noChangeAspect="1" noChangeArrowheads="1"/>
            </p:cNvPicPr>
            <p:nvPr/>
          </p:nvPicPr>
          <p:blipFill>
            <a:blip r:embed="rId4"/>
            <a:srcRect t="27951" b="24792"/>
            <a:stretch>
              <a:fillRect/>
            </a:stretch>
          </p:blipFill>
          <p:spPr bwMode="auto">
            <a:xfrm>
              <a:off x="2757" y="3205"/>
              <a:ext cx="2807" cy="995"/>
            </a:xfrm>
            <a:prstGeom prst="rect">
              <a:avLst/>
            </a:prstGeom>
            <a:noFill/>
          </p:spPr>
        </p:pic>
        <p:pic>
          <p:nvPicPr>
            <p:cNvPr id="8" name="Picture 7" descr="MVC-003S"/>
            <p:cNvPicPr>
              <a:picLocks noChangeAspect="1" noChangeArrowheads="1"/>
            </p:cNvPicPr>
            <p:nvPr/>
          </p:nvPicPr>
          <p:blipFill>
            <a:blip r:embed="rId5"/>
            <a:srcRect/>
            <a:stretch>
              <a:fillRect/>
            </a:stretch>
          </p:blipFill>
          <p:spPr bwMode="auto">
            <a:xfrm>
              <a:off x="1472" y="2368"/>
              <a:ext cx="1369" cy="1826"/>
            </a:xfrm>
            <a:prstGeom prst="rect">
              <a:avLst/>
            </a:prstGeom>
            <a:noFill/>
          </p:spPr>
        </p:pic>
      </p:grpSp>
    </p:spTree>
    <p:extLst>
      <p:ext uri="{BB962C8B-B14F-4D97-AF65-F5344CB8AC3E}">
        <p14:creationId xmlns:p14="http://schemas.microsoft.com/office/powerpoint/2010/main" val="3842782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404723" cy="1400530"/>
          </a:xfrm>
        </p:spPr>
        <p:txBody>
          <a:bodyPr/>
          <a:lstStyle/>
          <a:p>
            <a:r>
              <a:rPr lang="en-GB" dirty="0"/>
              <a:t>Just the beginning…..</a:t>
            </a:r>
          </a:p>
        </p:txBody>
      </p:sp>
      <p:sp>
        <p:nvSpPr>
          <p:cNvPr id="3" name="Content Placeholder 2"/>
          <p:cNvSpPr>
            <a:spLocks noGrp="1"/>
          </p:cNvSpPr>
          <p:nvPr>
            <p:ph idx="1"/>
          </p:nvPr>
        </p:nvSpPr>
        <p:spPr>
          <a:xfrm>
            <a:off x="751990" y="983809"/>
            <a:ext cx="8946541" cy="2445191"/>
          </a:xfrm>
        </p:spPr>
        <p:txBody>
          <a:bodyPr/>
          <a:lstStyle/>
          <a:p>
            <a:r>
              <a:rPr lang="en-GB" dirty="0"/>
              <a:t>That’s just making the composition.</a:t>
            </a:r>
          </a:p>
          <a:p>
            <a:r>
              <a:rPr lang="en-GB" dirty="0"/>
              <a:t>The composition still needs to be installed in the device</a:t>
            </a:r>
          </a:p>
          <a:p>
            <a:pPr lvl="1"/>
            <a:r>
              <a:rPr lang="en-GB" dirty="0"/>
              <a:t>Safely</a:t>
            </a:r>
          </a:p>
          <a:p>
            <a:pPr lvl="1"/>
            <a:r>
              <a:rPr lang="en-GB" dirty="0"/>
              <a:t>Reliably</a:t>
            </a:r>
          </a:p>
          <a:p>
            <a:pPr lvl="1"/>
            <a:r>
              <a:rPr lang="en-GB" dirty="0"/>
              <a:t>Repeatedly………..It’s only a pyro!</a:t>
            </a:r>
          </a:p>
        </p:txBody>
      </p:sp>
      <p:graphicFrame>
        <p:nvGraphicFramePr>
          <p:cNvPr id="4" name="Content Placeholder 3"/>
          <p:cNvGraphicFramePr>
            <a:graphicFrameLocks/>
          </p:cNvGraphicFramePr>
          <p:nvPr>
            <p:extLst>
              <p:ext uri="{D42A27DB-BD31-4B8C-83A1-F6EECF244321}">
                <p14:modId xmlns:p14="http://schemas.microsoft.com/office/powerpoint/2010/main" val="1441326349"/>
              </p:ext>
            </p:extLst>
          </p:nvPr>
        </p:nvGraphicFramePr>
        <p:xfrm>
          <a:off x="2389258" y="3319880"/>
          <a:ext cx="7772400" cy="2981324"/>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2916632655"/>
                    </a:ext>
                  </a:extLst>
                </a:gridCol>
                <a:gridCol w="2590800">
                  <a:extLst>
                    <a:ext uri="{9D8B030D-6E8A-4147-A177-3AD203B41FA5}">
                      <a16:colId xmlns:a16="http://schemas.microsoft.com/office/drawing/2014/main" val="2065145496"/>
                    </a:ext>
                  </a:extLst>
                </a:gridCol>
                <a:gridCol w="2590800">
                  <a:extLst>
                    <a:ext uri="{9D8B030D-6E8A-4147-A177-3AD203B41FA5}">
                      <a16:colId xmlns:a16="http://schemas.microsoft.com/office/drawing/2014/main" val="3072974416"/>
                    </a:ext>
                  </a:extLst>
                </a:gridCol>
              </a:tblGrid>
              <a:tr h="745331">
                <a:tc gridSpan="3">
                  <a:txBody>
                    <a:bodyPr/>
                    <a:lstStyle/>
                    <a:p>
                      <a:r>
                        <a:rPr lang="en-GB" sz="2400" dirty="0"/>
                        <a:t>100g “Stick” of</a:t>
                      </a:r>
                      <a:r>
                        <a:rPr lang="en-GB" sz="2400" baseline="0" dirty="0"/>
                        <a:t> Composition / Explosive</a:t>
                      </a:r>
                      <a:endParaRPr lang="en-GB" sz="2400" dirty="0"/>
                    </a:p>
                  </a:txBody>
                  <a:tcPr marT="45721" marB="45721"/>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42867810"/>
                  </a:ext>
                </a:extLst>
              </a:tr>
              <a:tr h="745331">
                <a:tc>
                  <a:txBody>
                    <a:bodyPr/>
                    <a:lstStyle/>
                    <a:p>
                      <a:endParaRPr lang="en-GB" sz="1800"/>
                    </a:p>
                  </a:txBody>
                  <a:tcPr marT="45721" marB="45721"/>
                </a:tc>
                <a:tc>
                  <a:txBody>
                    <a:bodyPr/>
                    <a:lstStyle/>
                    <a:p>
                      <a:pPr algn="ctr"/>
                      <a:r>
                        <a:rPr lang="en-GB" sz="1800" b="1" dirty="0"/>
                        <a:t>Energy Content</a:t>
                      </a:r>
                    </a:p>
                    <a:p>
                      <a:pPr algn="ctr"/>
                      <a:r>
                        <a:rPr lang="en-GB" sz="1800" b="1" dirty="0"/>
                        <a:t>(kJ)</a:t>
                      </a:r>
                    </a:p>
                  </a:txBody>
                  <a:tcPr marT="45721" marB="45721"/>
                </a:tc>
                <a:tc>
                  <a:txBody>
                    <a:bodyPr/>
                    <a:lstStyle/>
                    <a:p>
                      <a:pPr algn="ctr"/>
                      <a:r>
                        <a:rPr lang="en-GB" sz="1800" b="1" dirty="0"/>
                        <a:t>Power Developed</a:t>
                      </a:r>
                    </a:p>
                    <a:p>
                      <a:pPr algn="ctr"/>
                      <a:r>
                        <a:rPr lang="en-GB" sz="1800" b="1" dirty="0"/>
                        <a:t>(kW)</a:t>
                      </a:r>
                    </a:p>
                  </a:txBody>
                  <a:tcPr marT="45721" marB="45721"/>
                </a:tc>
                <a:extLst>
                  <a:ext uri="{0D108BD9-81ED-4DB2-BD59-A6C34878D82A}">
                    <a16:rowId xmlns:a16="http://schemas.microsoft.com/office/drawing/2014/main" val="2716296450"/>
                  </a:ext>
                </a:extLst>
              </a:tr>
              <a:tr h="745331">
                <a:tc>
                  <a:txBody>
                    <a:bodyPr/>
                    <a:lstStyle/>
                    <a:p>
                      <a:r>
                        <a:rPr lang="en-GB" sz="1800" b="1" dirty="0"/>
                        <a:t>TNT</a:t>
                      </a:r>
                    </a:p>
                  </a:txBody>
                  <a:tcPr marT="45721" marB="45721"/>
                </a:tc>
                <a:tc>
                  <a:txBody>
                    <a:bodyPr/>
                    <a:lstStyle/>
                    <a:p>
                      <a:pPr algn="ctr"/>
                      <a:r>
                        <a:rPr lang="en-GB" sz="1800" b="1" dirty="0"/>
                        <a:t>408</a:t>
                      </a:r>
                    </a:p>
                  </a:txBody>
                  <a:tcPr marT="45721" marB="45721"/>
                </a:tc>
                <a:tc>
                  <a:txBody>
                    <a:bodyPr/>
                    <a:lstStyle/>
                    <a:p>
                      <a:pPr algn="ctr"/>
                      <a:r>
                        <a:rPr lang="en-GB" sz="1800" b="1" dirty="0"/>
                        <a:t>14,000,000</a:t>
                      </a:r>
                    </a:p>
                  </a:txBody>
                  <a:tcPr marT="45721" marB="45721"/>
                </a:tc>
                <a:extLst>
                  <a:ext uri="{0D108BD9-81ED-4DB2-BD59-A6C34878D82A}">
                    <a16:rowId xmlns:a16="http://schemas.microsoft.com/office/drawing/2014/main" val="920702198"/>
                  </a:ext>
                </a:extLst>
              </a:tr>
              <a:tr h="745331">
                <a:tc>
                  <a:txBody>
                    <a:bodyPr/>
                    <a:lstStyle/>
                    <a:p>
                      <a:r>
                        <a:rPr lang="en-GB" sz="1800" b="1" dirty="0"/>
                        <a:t>Illuminating Flare</a:t>
                      </a:r>
                    </a:p>
                    <a:p>
                      <a:r>
                        <a:rPr lang="en-GB" sz="1800" b="1" dirty="0"/>
                        <a:t>(Mg/NaNO</a:t>
                      </a:r>
                      <a:r>
                        <a:rPr lang="en-GB" sz="1800" b="1" baseline="-25000" dirty="0"/>
                        <a:t>3</a:t>
                      </a:r>
                      <a:r>
                        <a:rPr lang="en-GB" sz="1800" b="1" baseline="0" dirty="0"/>
                        <a:t>)</a:t>
                      </a:r>
                      <a:endParaRPr lang="en-GB" sz="1800" b="1" baseline="-25000" dirty="0"/>
                    </a:p>
                  </a:txBody>
                  <a:tcPr marT="45721" marB="45721"/>
                </a:tc>
                <a:tc>
                  <a:txBody>
                    <a:bodyPr/>
                    <a:lstStyle/>
                    <a:p>
                      <a:pPr algn="ctr"/>
                      <a:r>
                        <a:rPr lang="en-GB" sz="1800" b="1" dirty="0"/>
                        <a:t>840</a:t>
                      </a:r>
                    </a:p>
                  </a:txBody>
                  <a:tcPr marT="45721" marB="45721"/>
                </a:tc>
                <a:tc>
                  <a:txBody>
                    <a:bodyPr/>
                    <a:lstStyle/>
                    <a:p>
                      <a:pPr algn="ctr"/>
                      <a:r>
                        <a:rPr lang="en-GB" sz="1800" b="1" dirty="0"/>
                        <a:t>8</a:t>
                      </a:r>
                    </a:p>
                  </a:txBody>
                  <a:tcPr marT="45721" marB="45721"/>
                </a:tc>
                <a:extLst>
                  <a:ext uri="{0D108BD9-81ED-4DB2-BD59-A6C34878D82A}">
                    <a16:rowId xmlns:a16="http://schemas.microsoft.com/office/drawing/2014/main" val="120242721"/>
                  </a:ext>
                </a:extLst>
              </a:tr>
            </a:tbl>
          </a:graphicData>
        </a:graphic>
      </p:graphicFrame>
    </p:spTree>
    <p:extLst>
      <p:ext uri="{BB962C8B-B14F-4D97-AF65-F5344CB8AC3E}">
        <p14:creationId xmlns:p14="http://schemas.microsoft.com/office/powerpoint/2010/main" val="1400335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19" y="0"/>
            <a:ext cx="9404723" cy="1400530"/>
          </a:xfrm>
        </p:spPr>
        <p:txBody>
          <a:bodyPr/>
          <a:lstStyle/>
          <a:p>
            <a:r>
              <a:rPr lang="en-GB" dirty="0"/>
              <a:t>Things can go wrong</a:t>
            </a:r>
            <a:br>
              <a:rPr lang="en-GB" dirty="0"/>
            </a:br>
            <a:r>
              <a:rPr lang="en-GB" dirty="0"/>
              <a:t> </a:t>
            </a:r>
            <a:br>
              <a:rPr lang="en-GB" dirty="0"/>
            </a:br>
            <a:br>
              <a:rPr lang="en-GB" dirty="0"/>
            </a:br>
            <a:br>
              <a:rPr lang="en-GB" dirty="0"/>
            </a:br>
            <a:br>
              <a:rPr lang="en-GB" dirty="0"/>
            </a:br>
            <a:br>
              <a:rPr lang="en-GB" dirty="0"/>
            </a:br>
            <a:br>
              <a:rPr lang="en-GB" dirty="0"/>
            </a:br>
            <a:br>
              <a:rPr lang="en-GB" dirty="0"/>
            </a:br>
            <a:br>
              <a:rPr lang="en-GB" dirty="0"/>
            </a:br>
            <a:r>
              <a:rPr lang="en-GB" dirty="0"/>
              <a:t>in manufacture.</a:t>
            </a:r>
          </a:p>
        </p:txBody>
      </p:sp>
      <p:pic>
        <p:nvPicPr>
          <p:cNvPr id="4" name="Picture 2" descr="C:\Users\rogd0088\AppData\Local\Microsoft\Windows\Temporary Internet Files\Content.Outlook\WZNA7NGO\DSCN147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1235075"/>
            <a:ext cx="5178425" cy="388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C:\Users\rogd0088\AppData\Local\Microsoft\Windows\Temporary Internet Files\Content.Outlook\WZNA7NGO\DSCN148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1272" y="1944544"/>
            <a:ext cx="4830763" cy="362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descr="C:\Users\rogd0088\AppData\Local\Microsoft\Windows\Temporary Internet Files\Content.Outlook\WZNA7NGO\DSCN148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3165" y="3089709"/>
            <a:ext cx="4745038" cy="3557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1748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0" y="0"/>
            <a:ext cx="9404723" cy="1400530"/>
          </a:xfrm>
        </p:spPr>
        <p:txBody>
          <a:bodyPr/>
          <a:lstStyle/>
          <a:p>
            <a:r>
              <a:rPr lang="en-GB" altLang="en-US" dirty="0"/>
              <a:t>And In service.</a:t>
            </a:r>
          </a:p>
        </p:txBody>
      </p:sp>
      <p:sp>
        <p:nvSpPr>
          <p:cNvPr id="14339" name="Rectangle 3"/>
          <p:cNvSpPr>
            <a:spLocks noGrp="1" noChangeArrowheads="1"/>
          </p:cNvSpPr>
          <p:nvPr>
            <p:ph type="body" sz="half" idx="1"/>
          </p:nvPr>
        </p:nvSpPr>
        <p:spPr>
          <a:xfrm>
            <a:off x="1847851" y="1516063"/>
            <a:ext cx="3394075" cy="4114800"/>
          </a:xfrm>
        </p:spPr>
        <p:txBody>
          <a:bodyPr/>
          <a:lstStyle/>
          <a:p>
            <a:pPr lvl="1"/>
            <a:endParaRPr lang="en-GB" altLang="en-US" dirty="0"/>
          </a:p>
          <a:p>
            <a:pPr lvl="1"/>
            <a:endParaRPr lang="en-GB" altLang="en-US" sz="1400" dirty="0"/>
          </a:p>
          <a:p>
            <a:pPr lvl="1"/>
            <a:endParaRPr lang="en-GB" altLang="en-US" sz="1400" dirty="0"/>
          </a:p>
          <a:p>
            <a:pPr lvl="1"/>
            <a:endParaRPr lang="en-GB" altLang="en-US" sz="1400" dirty="0"/>
          </a:p>
        </p:txBody>
      </p:sp>
      <p:pic>
        <p:nvPicPr>
          <p:cNvPr id="61444" name="Picture 4" descr="530100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0428" y="3063413"/>
            <a:ext cx="5018544" cy="3329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5" name="Picture 5" descr="5301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312" y="3042463"/>
            <a:ext cx="5051081" cy="335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p:cNvSpPr>
            <a:spLocks noGrp="1"/>
          </p:cNvSpPr>
          <p:nvPr>
            <p:ph sz="half" idx="2"/>
          </p:nvPr>
        </p:nvSpPr>
        <p:spPr>
          <a:xfrm>
            <a:off x="1557506" y="1641933"/>
            <a:ext cx="8932695" cy="4200245"/>
          </a:xfrm>
        </p:spPr>
        <p:txBody>
          <a:bodyPr/>
          <a:lstStyle/>
          <a:p>
            <a:r>
              <a:rPr lang="en-GB" dirty="0"/>
              <a:t>Failure of tracer priming composition.</a:t>
            </a:r>
          </a:p>
          <a:p>
            <a:r>
              <a:rPr lang="en-GB" dirty="0"/>
              <a:t>Tracer priming became cracked allowing pressure to attack main trace composition</a:t>
            </a:r>
          </a:p>
        </p:txBody>
      </p:sp>
    </p:spTree>
    <p:extLst>
      <p:ext uri="{BB962C8B-B14F-4D97-AF65-F5344CB8AC3E}">
        <p14:creationId xmlns:p14="http://schemas.microsoft.com/office/powerpoint/2010/main" val="919864944"/>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1445"/>
                                        </p:tgtEl>
                                        <p:attrNameLst>
                                          <p:attrName>style.visibility</p:attrName>
                                        </p:attrNameLst>
                                      </p:cBhvr>
                                      <p:to>
                                        <p:strVal val="visible"/>
                                      </p:to>
                                    </p:set>
                                    <p:animEffect transition="in" filter="dissolve">
                                      <p:cBhvr>
                                        <p:cTn id="7" dur="1000"/>
                                        <p:tgtEl>
                                          <p:spTgt spid="6144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1444"/>
                                        </p:tgtEl>
                                        <p:attrNameLst>
                                          <p:attrName>style.visibility</p:attrName>
                                        </p:attrNameLst>
                                      </p:cBhvr>
                                      <p:to>
                                        <p:strVal val="visible"/>
                                      </p:to>
                                    </p:set>
                                    <p:animEffect transition="in" filter="dissolve">
                                      <p:cBhvr>
                                        <p:cTn id="12" dur="1000"/>
                                        <p:tgtEl>
                                          <p:spTgt spid="614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4016" y="72868"/>
            <a:ext cx="9404723" cy="1400530"/>
          </a:xfrm>
        </p:spPr>
        <p:txBody>
          <a:bodyPr/>
          <a:lstStyle/>
          <a:p>
            <a:r>
              <a:rPr lang="en-GB" altLang="en-US" dirty="0"/>
              <a:t>And In service.</a:t>
            </a:r>
          </a:p>
        </p:txBody>
      </p:sp>
      <p:sp>
        <p:nvSpPr>
          <p:cNvPr id="15363" name="Rectangle 3"/>
          <p:cNvSpPr>
            <a:spLocks noGrp="1" noChangeArrowheads="1"/>
          </p:cNvSpPr>
          <p:nvPr>
            <p:ph type="body" idx="1"/>
          </p:nvPr>
        </p:nvSpPr>
        <p:spPr>
          <a:xfrm>
            <a:off x="875201" y="1655414"/>
            <a:ext cx="8946541" cy="4195481"/>
          </a:xfrm>
        </p:spPr>
        <p:txBody>
          <a:bodyPr/>
          <a:lstStyle/>
          <a:p>
            <a:r>
              <a:rPr lang="en-GB" altLang="en-US" dirty="0"/>
              <a:t>Payload not stressed to take the launch environment</a:t>
            </a:r>
          </a:p>
          <a:p>
            <a:r>
              <a:rPr lang="en-GB" altLang="en-US" dirty="0"/>
              <a:t>New Binder required</a:t>
            </a:r>
          </a:p>
          <a:p>
            <a:endParaRPr lang="en-GB" altLang="en-US" dirty="0"/>
          </a:p>
        </p:txBody>
      </p:sp>
      <p:grpSp>
        <p:nvGrpSpPr>
          <p:cNvPr id="62472" name="Group 8"/>
          <p:cNvGrpSpPr>
            <a:grpSpLocks/>
          </p:cNvGrpSpPr>
          <p:nvPr/>
        </p:nvGrpSpPr>
        <p:grpSpPr bwMode="auto">
          <a:xfrm>
            <a:off x="1255835" y="3071972"/>
            <a:ext cx="3470543" cy="3299724"/>
            <a:chOff x="476" y="2296"/>
            <a:chExt cx="1452" cy="1685"/>
          </a:xfrm>
        </p:grpSpPr>
        <p:pic>
          <p:nvPicPr>
            <p:cNvPr id="15368" name="Picture 5" descr="DSC_2860"/>
            <p:cNvPicPr>
              <a:picLocks noChangeAspect="1" noChangeArrowheads="1"/>
            </p:cNvPicPr>
            <p:nvPr/>
          </p:nvPicPr>
          <p:blipFill>
            <a:blip r:embed="rId2">
              <a:extLst>
                <a:ext uri="{28A0092B-C50C-407E-A947-70E740481C1C}">
                  <a14:useLocalDpi xmlns:a14="http://schemas.microsoft.com/office/drawing/2010/main" val="0"/>
                </a:ext>
              </a:extLst>
            </a:blip>
            <a:srcRect l="32085" t="21455" r="36272" b="30942"/>
            <a:stretch>
              <a:fillRect/>
            </a:stretch>
          </p:blipFill>
          <p:spPr bwMode="auto">
            <a:xfrm>
              <a:off x="567" y="2296"/>
              <a:ext cx="1361" cy="1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9" name="Text Box 6"/>
            <p:cNvSpPr txBox="1">
              <a:spLocks noChangeArrowheads="1"/>
            </p:cNvSpPr>
            <p:nvPr/>
          </p:nvSpPr>
          <p:spPr bwMode="auto">
            <a:xfrm>
              <a:off x="476" y="3808"/>
              <a:ext cx="921" cy="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600" dirty="0"/>
                <a:t>Simple failure to ignite</a:t>
              </a:r>
            </a:p>
          </p:txBody>
        </p:sp>
      </p:grpSp>
      <p:grpSp>
        <p:nvGrpSpPr>
          <p:cNvPr id="62473" name="Group 9"/>
          <p:cNvGrpSpPr>
            <a:grpSpLocks/>
          </p:cNvGrpSpPr>
          <p:nvPr/>
        </p:nvGrpSpPr>
        <p:grpSpPr bwMode="auto">
          <a:xfrm>
            <a:off x="5822340" y="2904301"/>
            <a:ext cx="4227513" cy="3282985"/>
            <a:chOff x="2548" y="2015"/>
            <a:chExt cx="2663" cy="2069"/>
          </a:xfrm>
        </p:grpSpPr>
        <p:pic>
          <p:nvPicPr>
            <p:cNvPr id="15366" name="Picture 4" descr="DSC_285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2" y="2015"/>
              <a:ext cx="2649" cy="1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7" name="Text Box 7"/>
            <p:cNvSpPr txBox="1">
              <a:spLocks noChangeArrowheads="1"/>
            </p:cNvSpPr>
            <p:nvPr/>
          </p:nvSpPr>
          <p:spPr bwMode="auto">
            <a:xfrm>
              <a:off x="2548" y="3872"/>
              <a:ext cx="1173"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dirty="0"/>
                <a:t>Exploding Payload</a:t>
              </a:r>
            </a:p>
          </p:txBody>
        </p:sp>
      </p:grpSp>
    </p:spTree>
    <p:extLst>
      <p:ext uri="{BB962C8B-B14F-4D97-AF65-F5344CB8AC3E}">
        <p14:creationId xmlns:p14="http://schemas.microsoft.com/office/powerpoint/2010/main" val="94947679"/>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2472"/>
                                        </p:tgtEl>
                                        <p:attrNameLst>
                                          <p:attrName>style.visibility</p:attrName>
                                        </p:attrNameLst>
                                      </p:cBhvr>
                                      <p:to>
                                        <p:strVal val="visible"/>
                                      </p:to>
                                    </p:set>
                                    <p:animEffect transition="in" filter="dissolve">
                                      <p:cBhvr>
                                        <p:cTn id="7" dur="2000"/>
                                        <p:tgtEl>
                                          <p:spTgt spid="6247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2473"/>
                                        </p:tgtEl>
                                        <p:attrNameLst>
                                          <p:attrName>style.visibility</p:attrName>
                                        </p:attrNameLst>
                                      </p:cBhvr>
                                      <p:to>
                                        <p:strVal val="visible"/>
                                      </p:to>
                                    </p:set>
                                    <p:animEffect transition="in" filter="dissolve">
                                      <p:cBhvr>
                                        <p:cTn id="12" dur="2000"/>
                                        <p:tgtEl>
                                          <p:spTgt spid="624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23635"/>
            <a:ext cx="9404723" cy="1400530"/>
          </a:xfrm>
        </p:spPr>
        <p:txBody>
          <a:bodyPr/>
          <a:lstStyle/>
          <a:p>
            <a:r>
              <a:rPr lang="en-GB" altLang="en-US" dirty="0"/>
              <a:t>And a mixture of both</a:t>
            </a:r>
          </a:p>
        </p:txBody>
      </p:sp>
      <p:sp>
        <p:nvSpPr>
          <p:cNvPr id="16387" name="Rectangle 3"/>
          <p:cNvSpPr>
            <a:spLocks noGrp="1" noChangeArrowheads="1"/>
          </p:cNvSpPr>
          <p:nvPr>
            <p:ph type="body" idx="1"/>
          </p:nvPr>
        </p:nvSpPr>
        <p:spPr/>
        <p:txBody>
          <a:bodyPr/>
          <a:lstStyle/>
          <a:p>
            <a:r>
              <a:rPr lang="en-GB" altLang="en-US" dirty="0"/>
              <a:t>A lack of control of the processing environment leading to a failure in the service environment.</a:t>
            </a:r>
          </a:p>
          <a:p>
            <a:endParaRPr lang="en-GB" altLang="en-US" dirty="0"/>
          </a:p>
        </p:txBody>
      </p:sp>
      <p:pic>
        <p:nvPicPr>
          <p:cNvPr id="16388" name="Picture 4" descr="EDMUNDS5"/>
          <p:cNvPicPr>
            <a:picLocks noChangeAspect="1" noChangeArrowheads="1"/>
          </p:cNvPicPr>
          <p:nvPr/>
        </p:nvPicPr>
        <p:blipFill>
          <a:blip r:embed="rId2">
            <a:extLst>
              <a:ext uri="{28A0092B-C50C-407E-A947-70E740481C1C}">
                <a14:useLocalDpi xmlns:a14="http://schemas.microsoft.com/office/drawing/2010/main" val="0"/>
              </a:ext>
            </a:extLst>
          </a:blip>
          <a:srcRect l="29739" t="20833" r="40521" b="16010"/>
          <a:stretch>
            <a:fillRect/>
          </a:stretch>
        </p:blipFill>
        <p:spPr bwMode="auto">
          <a:xfrm>
            <a:off x="2071689" y="3309938"/>
            <a:ext cx="1882775" cy="282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5" descr="xray"/>
          <p:cNvPicPr>
            <a:picLocks noChangeAspect="1" noChangeArrowheads="1"/>
          </p:cNvPicPr>
          <p:nvPr/>
        </p:nvPicPr>
        <p:blipFill>
          <a:blip r:embed="rId3">
            <a:extLst>
              <a:ext uri="{28A0092B-C50C-407E-A947-70E740481C1C}">
                <a14:useLocalDpi xmlns:a14="http://schemas.microsoft.com/office/drawing/2010/main" val="0"/>
              </a:ext>
            </a:extLst>
          </a:blip>
          <a:srcRect r="23586" b="63239"/>
          <a:stretch>
            <a:fillRect/>
          </a:stretch>
        </p:blipFill>
        <p:spPr bwMode="auto">
          <a:xfrm>
            <a:off x="4392613" y="3309939"/>
            <a:ext cx="5905500" cy="213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41800612"/>
      </p:ext>
    </p:extLst>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1620" y="1441450"/>
            <a:ext cx="9132570" cy="536575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2338" name="Rectangle 2"/>
          <p:cNvSpPr>
            <a:spLocks noGrp="1" noChangeArrowheads="1"/>
          </p:cNvSpPr>
          <p:nvPr>
            <p:ph type="title"/>
          </p:nvPr>
        </p:nvSpPr>
        <p:spPr>
          <a:xfrm>
            <a:off x="124912" y="50799"/>
            <a:ext cx="7772400" cy="1524000"/>
          </a:xfrm>
        </p:spPr>
        <p:txBody>
          <a:bodyPr/>
          <a:lstStyle/>
          <a:p>
            <a:r>
              <a:rPr lang="en-GB" dirty="0"/>
              <a:t>Comparison of Fresh and Recovered SR 800</a:t>
            </a:r>
          </a:p>
        </p:txBody>
      </p:sp>
      <p:graphicFrame>
        <p:nvGraphicFramePr>
          <p:cNvPr id="2" name="Object 3"/>
          <p:cNvGraphicFramePr>
            <a:graphicFrameLocks noChangeAspect="1"/>
          </p:cNvGraphicFramePr>
          <p:nvPr/>
        </p:nvGraphicFramePr>
        <p:xfrm>
          <a:off x="3098800" y="1441450"/>
          <a:ext cx="5995988" cy="397668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3" name="Object 4"/>
          <p:cNvGraphicFramePr>
            <a:graphicFrameLocks noChangeAspect="1"/>
          </p:cNvGraphicFramePr>
          <p:nvPr>
            <p:extLst>
              <p:ext uri="{D42A27DB-BD31-4B8C-83A1-F6EECF244321}">
                <p14:modId xmlns:p14="http://schemas.microsoft.com/office/powerpoint/2010/main" val="3864770521"/>
              </p:ext>
            </p:extLst>
          </p:nvPr>
        </p:nvGraphicFramePr>
        <p:xfrm>
          <a:off x="1879600" y="1427164"/>
          <a:ext cx="8204200" cy="538003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318726154"/>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080" y="60031"/>
            <a:ext cx="9404723" cy="1400530"/>
          </a:xfrm>
        </p:spPr>
        <p:txBody>
          <a:bodyPr/>
          <a:lstStyle/>
          <a:p>
            <a:r>
              <a:rPr lang="en-GB" dirty="0"/>
              <a:t>Requirements</a:t>
            </a:r>
          </a:p>
        </p:txBody>
      </p:sp>
      <p:sp>
        <p:nvSpPr>
          <p:cNvPr id="3" name="Content Placeholder 2"/>
          <p:cNvSpPr>
            <a:spLocks noGrp="1"/>
          </p:cNvSpPr>
          <p:nvPr>
            <p:ph idx="1"/>
          </p:nvPr>
        </p:nvSpPr>
        <p:spPr/>
        <p:txBody>
          <a:bodyPr/>
          <a:lstStyle/>
          <a:p>
            <a:r>
              <a:rPr lang="en-GB" dirty="0"/>
              <a:t>We need to understand the requirements for our device</a:t>
            </a:r>
          </a:p>
          <a:p>
            <a:endParaRPr lang="en-GB" dirty="0"/>
          </a:p>
          <a:p>
            <a:r>
              <a:rPr lang="en-GB" dirty="0"/>
              <a:t>Requirements come from different stakeholders</a:t>
            </a:r>
          </a:p>
          <a:p>
            <a:endParaRPr lang="en-GB" dirty="0"/>
          </a:p>
          <a:p>
            <a:r>
              <a:rPr lang="en-GB" dirty="0"/>
              <a:t>Different stakeholders have different priorities</a:t>
            </a:r>
          </a:p>
          <a:p>
            <a:endParaRPr lang="en-GB" dirty="0"/>
          </a:p>
          <a:p>
            <a:r>
              <a:rPr lang="en-GB" dirty="0"/>
              <a:t>Design will therefore be a compromise?</a:t>
            </a:r>
          </a:p>
          <a:p>
            <a:pPr lvl="1"/>
            <a:r>
              <a:rPr lang="en-GB" dirty="0"/>
              <a:t>(or at least a trade off?)</a:t>
            </a:r>
          </a:p>
        </p:txBody>
      </p:sp>
    </p:spTree>
    <p:extLst>
      <p:ext uri="{BB962C8B-B14F-4D97-AF65-F5344CB8AC3E}">
        <p14:creationId xmlns:p14="http://schemas.microsoft.com/office/powerpoint/2010/main" val="11868621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825" y="200606"/>
            <a:ext cx="9404723" cy="1400530"/>
          </a:xfrm>
        </p:spPr>
        <p:txBody>
          <a:bodyPr/>
          <a:lstStyle/>
          <a:p>
            <a:r>
              <a:rPr lang="en-GB" dirty="0"/>
              <a:t>Stakeholders</a:t>
            </a:r>
          </a:p>
        </p:txBody>
      </p:sp>
      <p:pic>
        <p:nvPicPr>
          <p:cNvPr id="5" name="Picture 4" descr="Soldier with 1PWRR Firing a GPMG | A General Purpos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41151" y="1371885"/>
            <a:ext cx="2185652" cy="1457814"/>
          </a:xfrm>
          <a:prstGeom prst="rect">
            <a:avLst/>
          </a:prstGeom>
        </p:spPr>
      </p:pic>
      <p:pic>
        <p:nvPicPr>
          <p:cNvPr id="6" name="Picture 5" descr="TCHO Chocolate's new Berkeley Factory exclusive Tour - Th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48472" y="326963"/>
            <a:ext cx="2841914" cy="1895617"/>
          </a:xfrm>
          <a:prstGeom prst="rect">
            <a:avLst/>
          </a:prstGeom>
        </p:spPr>
      </p:pic>
      <p:pic>
        <p:nvPicPr>
          <p:cNvPr id="7" name="Picture 6" descr="File:A Royal Air Force Chinook Helicopter Lifts Supplies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6111" y="3521981"/>
            <a:ext cx="2474369" cy="1625738"/>
          </a:xfrm>
          <a:prstGeom prst="rect">
            <a:avLst/>
          </a:prstGeom>
        </p:spPr>
      </p:pic>
      <p:pic>
        <p:nvPicPr>
          <p:cNvPr id="8" name="Picture 7" descr="E-learning quality assurance standards, organizations and ..."/>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98813" y="2341473"/>
            <a:ext cx="1752021" cy="1746822"/>
          </a:xfrm>
          <a:prstGeom prst="rect">
            <a:avLst/>
          </a:prstGeom>
        </p:spPr>
      </p:pic>
      <p:pic>
        <p:nvPicPr>
          <p:cNvPr id="9" name="Picture 8" descr="What is a Safety Engineer and How to Become One | Techno FAQ"/>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30437" y="4551121"/>
            <a:ext cx="2600325" cy="1890129"/>
          </a:xfrm>
          <a:prstGeom prst="rect">
            <a:avLst/>
          </a:prstGeom>
        </p:spPr>
      </p:pic>
      <p:pic>
        <p:nvPicPr>
          <p:cNvPr id="10" name="Picture 9" descr="Mohamed Mansour (businessman) - Wikipedia"/>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58373" y="3876010"/>
            <a:ext cx="1947628" cy="2926311"/>
          </a:xfrm>
          <a:prstGeom prst="rect">
            <a:avLst/>
          </a:prstGeom>
        </p:spPr>
      </p:pic>
      <p:sp>
        <p:nvSpPr>
          <p:cNvPr id="11" name="TextBox 10"/>
          <p:cNvSpPr txBox="1"/>
          <p:nvPr/>
        </p:nvSpPr>
        <p:spPr>
          <a:xfrm>
            <a:off x="561031" y="5147719"/>
            <a:ext cx="1192955" cy="923330"/>
          </a:xfrm>
          <a:prstGeom prst="rect">
            <a:avLst/>
          </a:prstGeom>
          <a:noFill/>
        </p:spPr>
        <p:txBody>
          <a:bodyPr wrap="none" rtlCol="0">
            <a:spAutoFit/>
          </a:bodyPr>
          <a:lstStyle/>
          <a:p>
            <a:r>
              <a:rPr lang="en-GB" dirty="0"/>
              <a:t>Storage</a:t>
            </a:r>
          </a:p>
          <a:p>
            <a:r>
              <a:rPr lang="en-GB" dirty="0"/>
              <a:t>Vibration</a:t>
            </a:r>
          </a:p>
          <a:p>
            <a:r>
              <a:rPr lang="en-GB" dirty="0"/>
              <a:t>Climate</a:t>
            </a:r>
          </a:p>
        </p:txBody>
      </p:sp>
      <p:sp>
        <p:nvSpPr>
          <p:cNvPr id="12" name="TextBox 11"/>
          <p:cNvSpPr txBox="1"/>
          <p:nvPr/>
        </p:nvSpPr>
        <p:spPr>
          <a:xfrm>
            <a:off x="873517" y="1418143"/>
            <a:ext cx="1223412" cy="923330"/>
          </a:xfrm>
          <a:prstGeom prst="rect">
            <a:avLst/>
          </a:prstGeom>
          <a:noFill/>
        </p:spPr>
        <p:txBody>
          <a:bodyPr wrap="none" rtlCol="0">
            <a:spAutoFit/>
          </a:bodyPr>
          <a:lstStyle/>
          <a:p>
            <a:r>
              <a:rPr lang="en-GB" dirty="0"/>
              <a:t>Visibility</a:t>
            </a:r>
          </a:p>
          <a:p>
            <a:r>
              <a:rPr lang="en-GB" dirty="0"/>
              <a:t>Invisibility</a:t>
            </a:r>
          </a:p>
          <a:p>
            <a:r>
              <a:rPr lang="en-GB" dirty="0"/>
              <a:t>Reliability</a:t>
            </a:r>
          </a:p>
        </p:txBody>
      </p:sp>
      <p:sp>
        <p:nvSpPr>
          <p:cNvPr id="13" name="TextBox 12"/>
          <p:cNvSpPr txBox="1"/>
          <p:nvPr/>
        </p:nvSpPr>
        <p:spPr>
          <a:xfrm>
            <a:off x="8227606" y="235720"/>
            <a:ext cx="2258952" cy="1754326"/>
          </a:xfrm>
          <a:prstGeom prst="rect">
            <a:avLst/>
          </a:prstGeom>
          <a:noFill/>
        </p:spPr>
        <p:txBody>
          <a:bodyPr wrap="none" rtlCol="0">
            <a:spAutoFit/>
          </a:bodyPr>
          <a:lstStyle/>
          <a:p>
            <a:r>
              <a:rPr lang="en-GB" dirty="0"/>
              <a:t>Consistent process</a:t>
            </a:r>
          </a:p>
          <a:p>
            <a:r>
              <a:rPr lang="en-GB" dirty="0"/>
              <a:t>Easily maintained</a:t>
            </a:r>
          </a:p>
          <a:p>
            <a:r>
              <a:rPr lang="en-GB" dirty="0"/>
              <a:t>Low down time</a:t>
            </a:r>
          </a:p>
          <a:p>
            <a:r>
              <a:rPr lang="en-GB" dirty="0"/>
              <a:t>Reliable</a:t>
            </a:r>
          </a:p>
          <a:p>
            <a:endParaRPr lang="en-GB" dirty="0"/>
          </a:p>
          <a:p>
            <a:endParaRPr lang="en-GB" dirty="0"/>
          </a:p>
        </p:txBody>
      </p:sp>
      <p:sp>
        <p:nvSpPr>
          <p:cNvPr id="14" name="Rectangle 13"/>
          <p:cNvSpPr/>
          <p:nvPr/>
        </p:nvSpPr>
        <p:spPr>
          <a:xfrm>
            <a:off x="10050834" y="2341473"/>
            <a:ext cx="2456873" cy="1200329"/>
          </a:xfrm>
          <a:prstGeom prst="rect">
            <a:avLst/>
          </a:prstGeom>
        </p:spPr>
        <p:txBody>
          <a:bodyPr wrap="square">
            <a:spAutoFit/>
          </a:bodyPr>
          <a:lstStyle/>
          <a:p>
            <a:r>
              <a:rPr lang="en-GB" dirty="0"/>
              <a:t>High Quality</a:t>
            </a:r>
          </a:p>
          <a:p>
            <a:r>
              <a:rPr lang="en-GB" dirty="0"/>
              <a:t>Consistent</a:t>
            </a:r>
          </a:p>
          <a:p>
            <a:r>
              <a:rPr lang="en-GB" dirty="0"/>
              <a:t>Low reject rate</a:t>
            </a:r>
          </a:p>
          <a:p>
            <a:r>
              <a:rPr lang="en-GB" dirty="0"/>
              <a:t>Ease of control</a:t>
            </a:r>
          </a:p>
        </p:txBody>
      </p:sp>
      <p:sp>
        <p:nvSpPr>
          <p:cNvPr id="15" name="Rectangle 14"/>
          <p:cNvSpPr/>
          <p:nvPr/>
        </p:nvSpPr>
        <p:spPr>
          <a:xfrm>
            <a:off x="9930762" y="4557951"/>
            <a:ext cx="2456873" cy="923330"/>
          </a:xfrm>
          <a:prstGeom prst="rect">
            <a:avLst/>
          </a:prstGeom>
        </p:spPr>
        <p:txBody>
          <a:bodyPr wrap="square">
            <a:spAutoFit/>
          </a:bodyPr>
          <a:lstStyle/>
          <a:p>
            <a:r>
              <a:rPr lang="en-GB" dirty="0"/>
              <a:t>Insensitive</a:t>
            </a:r>
          </a:p>
          <a:p>
            <a:r>
              <a:rPr lang="en-GB" dirty="0"/>
              <a:t>Low accident rate</a:t>
            </a:r>
          </a:p>
          <a:p>
            <a:r>
              <a:rPr lang="en-GB" dirty="0"/>
              <a:t>Legally Complaint</a:t>
            </a:r>
          </a:p>
        </p:txBody>
      </p:sp>
      <p:sp>
        <p:nvSpPr>
          <p:cNvPr id="16" name="Rectangle 15"/>
          <p:cNvSpPr/>
          <p:nvPr/>
        </p:nvSpPr>
        <p:spPr>
          <a:xfrm>
            <a:off x="5963821" y="4054379"/>
            <a:ext cx="1034829" cy="923330"/>
          </a:xfrm>
          <a:prstGeom prst="rect">
            <a:avLst/>
          </a:prstGeom>
        </p:spPr>
        <p:txBody>
          <a:bodyPr wrap="square">
            <a:spAutoFit/>
          </a:bodyPr>
          <a:lstStyle/>
          <a:p>
            <a:r>
              <a:rPr lang="en-GB" dirty="0"/>
              <a:t>Profit</a:t>
            </a:r>
          </a:p>
          <a:p>
            <a:r>
              <a:rPr lang="en-GB" dirty="0"/>
              <a:t>Profit</a:t>
            </a:r>
          </a:p>
          <a:p>
            <a:r>
              <a:rPr lang="en-GB" dirty="0"/>
              <a:t>Profit</a:t>
            </a:r>
          </a:p>
        </p:txBody>
      </p:sp>
    </p:spTree>
    <p:extLst>
      <p:ext uri="{BB962C8B-B14F-4D97-AF65-F5344CB8AC3E}">
        <p14:creationId xmlns:p14="http://schemas.microsoft.com/office/powerpoint/2010/main" val="3495433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brh62902\Pictures\whatcustomerwants1_Clea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3451" y="760142"/>
            <a:ext cx="8331881" cy="60037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169" name="Rectangle 2"/>
          <p:cNvSpPr>
            <a:spLocks noGrp="1" noChangeArrowheads="1"/>
          </p:cNvSpPr>
          <p:nvPr>
            <p:ph type="title"/>
          </p:nvPr>
        </p:nvSpPr>
        <p:spPr>
          <a:xfrm>
            <a:off x="0" y="0"/>
            <a:ext cx="11010600" cy="664797"/>
          </a:xfrm>
        </p:spPr>
        <p:txBody>
          <a:bodyPr/>
          <a:lstStyle/>
          <a:p>
            <a:r>
              <a:rPr lang="en-GB" dirty="0">
                <a:latin typeface="Arial" charset="0"/>
              </a:rPr>
              <a:t>Requirements: A Common Problem</a:t>
            </a:r>
          </a:p>
        </p:txBody>
      </p:sp>
      <p:sp>
        <p:nvSpPr>
          <p:cNvPr id="3" name="TextBox 2">
            <a:extLst>
              <a:ext uri="{FF2B5EF4-FFF2-40B4-BE49-F238E27FC236}">
                <a16:creationId xmlns:a16="http://schemas.microsoft.com/office/drawing/2014/main" id="{A2F96B88-4216-814F-82E4-48DB2B80AE5D}"/>
              </a:ext>
            </a:extLst>
          </p:cNvPr>
          <p:cNvSpPr txBox="1"/>
          <p:nvPr/>
        </p:nvSpPr>
        <p:spPr>
          <a:xfrm>
            <a:off x="10074070" y="1893054"/>
            <a:ext cx="1527857" cy="584775"/>
          </a:xfrm>
          <a:prstGeom prst="rect">
            <a:avLst/>
          </a:prstGeom>
          <a:noFill/>
        </p:spPr>
        <p:txBody>
          <a:bodyPr wrap="square" rtlCol="0">
            <a:spAutoFit/>
          </a:bodyPr>
          <a:lstStyle/>
          <a:p>
            <a:r>
              <a:rPr lang="en-US" sz="1600" dirty="0">
                <a:solidFill>
                  <a:schemeClr val="tx1">
                    <a:lumMod val="75000"/>
                    <a:lumOff val="25000"/>
                  </a:schemeClr>
                </a:solidFill>
              </a:rPr>
              <a:t>How MBSE modelled it?</a:t>
            </a:r>
          </a:p>
        </p:txBody>
      </p:sp>
      <p:cxnSp>
        <p:nvCxnSpPr>
          <p:cNvPr id="5" name="Straight Arrow Connector 4"/>
          <p:cNvCxnSpPr>
            <a:stCxn id="3" idx="1"/>
          </p:cNvCxnSpPr>
          <p:nvPr/>
        </p:nvCxnSpPr>
        <p:spPr>
          <a:xfrm flipH="1">
            <a:off x="5828145" y="2185442"/>
            <a:ext cx="4245925" cy="781505"/>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3247606189"/>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he Official Dilbert Website featuring Scott Adams Dilbert strips, animations and more">
            <a:extLst>
              <a:ext uri="{FF2B5EF4-FFF2-40B4-BE49-F238E27FC236}">
                <a16:creationId xmlns:a16="http://schemas.microsoft.com/office/drawing/2014/main" id="{EE56499A-F116-7445-8850-521A6C4410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933" y="1793573"/>
            <a:ext cx="11611202" cy="357407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5607773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929" y="83264"/>
            <a:ext cx="9404723" cy="1400530"/>
          </a:xfrm>
        </p:spPr>
        <p:txBody>
          <a:bodyPr/>
          <a:lstStyle/>
          <a:p>
            <a:r>
              <a:rPr lang="en-GB" dirty="0"/>
              <a:t>Analyse the requirements!</a:t>
            </a:r>
          </a:p>
        </p:txBody>
      </p:sp>
      <p:sp>
        <p:nvSpPr>
          <p:cNvPr id="3" name="Content Placeholder 2"/>
          <p:cNvSpPr>
            <a:spLocks noGrp="1"/>
          </p:cNvSpPr>
          <p:nvPr>
            <p:ph idx="1"/>
          </p:nvPr>
        </p:nvSpPr>
        <p:spPr>
          <a:xfrm>
            <a:off x="429057" y="1182254"/>
            <a:ext cx="10248179" cy="5569527"/>
          </a:xfrm>
        </p:spPr>
        <p:txBody>
          <a:bodyPr>
            <a:normAutofit fontScale="70000" lnSpcReduction="20000"/>
          </a:bodyPr>
          <a:lstStyle/>
          <a:p>
            <a:pPr lvl="1" defTabSz="762000">
              <a:buClr>
                <a:schemeClr val="tx1"/>
              </a:buClr>
            </a:pPr>
            <a:r>
              <a:rPr lang="en-GB" sz="2400" b="1" dirty="0">
                <a:latin typeface="Arial" charset="0"/>
              </a:rPr>
              <a:t>Operational Requirements</a:t>
            </a:r>
          </a:p>
          <a:p>
            <a:pPr lvl="2" defTabSz="762000">
              <a:buClr>
                <a:schemeClr val="tx1"/>
              </a:buClr>
            </a:pPr>
            <a:r>
              <a:rPr lang="en-GB" sz="2000" dirty="0">
                <a:latin typeface="Arial" charset="0"/>
              </a:rPr>
              <a:t>Defines the major purpose of a system (i.e. what it fundamentally does - its capability) together with the key overarching constraints (that define the context)</a:t>
            </a:r>
          </a:p>
          <a:p>
            <a:pPr marL="914400" lvl="2" indent="0" defTabSz="762000">
              <a:buClr>
                <a:schemeClr val="tx1"/>
              </a:buClr>
              <a:buNone/>
            </a:pPr>
            <a:endParaRPr lang="en-GB" sz="2000" b="1" dirty="0">
              <a:latin typeface="Arial" charset="0"/>
            </a:endParaRPr>
          </a:p>
          <a:p>
            <a:pPr lvl="1" defTabSz="762000">
              <a:buClr>
                <a:schemeClr val="tx1"/>
              </a:buClr>
            </a:pPr>
            <a:r>
              <a:rPr lang="en-GB" sz="2400" b="1" dirty="0">
                <a:latin typeface="Arial" charset="0"/>
              </a:rPr>
              <a:t>Functional Requirements </a:t>
            </a:r>
            <a:endParaRPr lang="en-GB" sz="2400" dirty="0">
              <a:latin typeface="Arial" charset="0"/>
            </a:endParaRPr>
          </a:p>
          <a:p>
            <a:pPr lvl="2" defTabSz="762000">
              <a:buClr>
                <a:schemeClr val="tx1"/>
              </a:buClr>
            </a:pPr>
            <a:r>
              <a:rPr lang="en-GB" sz="2000" dirty="0">
                <a:latin typeface="Arial" charset="0"/>
              </a:rPr>
              <a:t>Specify the functions of the system - what the system has to DO in order to satisfy its Operational Requirement</a:t>
            </a:r>
          </a:p>
          <a:p>
            <a:pPr lvl="2" defTabSz="762000">
              <a:buClr>
                <a:schemeClr val="tx1"/>
              </a:buClr>
            </a:pPr>
            <a:endParaRPr lang="en-GB" sz="2000" b="1" dirty="0">
              <a:latin typeface="Arial" charset="0"/>
            </a:endParaRPr>
          </a:p>
          <a:p>
            <a:pPr lvl="1" defTabSz="762000">
              <a:buClr>
                <a:schemeClr val="tx1"/>
              </a:buClr>
            </a:pPr>
            <a:r>
              <a:rPr lang="en-GB" sz="2400" b="1" dirty="0">
                <a:latin typeface="Arial" charset="0"/>
              </a:rPr>
              <a:t>Non-functional Requirements:</a:t>
            </a:r>
          </a:p>
          <a:p>
            <a:pPr lvl="2" defTabSz="762000">
              <a:buClr>
                <a:schemeClr val="tx1"/>
              </a:buClr>
            </a:pPr>
            <a:r>
              <a:rPr lang="en-GB" sz="2100" b="1" dirty="0">
                <a:latin typeface="Arial" charset="0"/>
              </a:rPr>
              <a:t>Non-functional Performance Requirements </a:t>
            </a:r>
          </a:p>
          <a:p>
            <a:pPr lvl="3" defTabSz="762000">
              <a:buClr>
                <a:schemeClr val="tx1"/>
              </a:buClr>
            </a:pPr>
            <a:r>
              <a:rPr lang="en-GB" sz="2000" dirty="0">
                <a:latin typeface="Arial" charset="0"/>
              </a:rPr>
              <a:t>are linked to corresponding Functional Requirements and define how well a particular function has to perform – they are the constraints on a particular function. Typically they comprise an attribute or property with an associated target value</a:t>
            </a:r>
            <a:endParaRPr lang="en-GB" sz="2000" b="1" dirty="0">
              <a:latin typeface="Arial" charset="0"/>
            </a:endParaRPr>
          </a:p>
          <a:p>
            <a:pPr lvl="2" defTabSz="762000">
              <a:buClr>
                <a:schemeClr val="tx1"/>
              </a:buClr>
            </a:pPr>
            <a:r>
              <a:rPr lang="en-GB" sz="2000" b="1" dirty="0">
                <a:latin typeface="Arial" charset="0"/>
              </a:rPr>
              <a:t>Non-functional System Requirements</a:t>
            </a:r>
          </a:p>
          <a:p>
            <a:pPr lvl="3" defTabSz="762000">
              <a:buClr>
                <a:schemeClr val="tx1"/>
              </a:buClr>
            </a:pPr>
            <a:r>
              <a:rPr lang="en-GB" sz="2000" dirty="0">
                <a:latin typeface="Arial" charset="0"/>
              </a:rPr>
              <a:t>Define </a:t>
            </a:r>
            <a:r>
              <a:rPr lang="en-GB" sz="2000" i="1" dirty="0">
                <a:solidFill>
                  <a:schemeClr val="accent3">
                    <a:lumMod val="60000"/>
                    <a:lumOff val="40000"/>
                  </a:schemeClr>
                </a:solidFill>
                <a:latin typeface="Arial" charset="0"/>
              </a:rPr>
              <a:t>constraints</a:t>
            </a:r>
            <a:r>
              <a:rPr lang="en-GB" sz="2000" dirty="0">
                <a:latin typeface="Arial" charset="0"/>
              </a:rPr>
              <a:t> that affect the </a:t>
            </a:r>
            <a:r>
              <a:rPr lang="en-GB" sz="2000" i="1" dirty="0">
                <a:solidFill>
                  <a:schemeClr val="accent3">
                    <a:lumMod val="60000"/>
                    <a:lumOff val="40000"/>
                  </a:schemeClr>
                </a:solidFill>
                <a:latin typeface="Arial" charset="0"/>
              </a:rPr>
              <a:t>whole</a:t>
            </a:r>
            <a:r>
              <a:rPr lang="en-GB" sz="2000" b="1" dirty="0">
                <a:solidFill>
                  <a:schemeClr val="accent3">
                    <a:lumMod val="60000"/>
                    <a:lumOff val="40000"/>
                  </a:schemeClr>
                </a:solidFill>
                <a:latin typeface="Arial" charset="0"/>
              </a:rPr>
              <a:t> </a:t>
            </a:r>
            <a:r>
              <a:rPr lang="en-GB" sz="2000" dirty="0">
                <a:latin typeface="Arial" charset="0"/>
              </a:rPr>
              <a:t>system and include: Physical Attributes. System Size System Weight etc. The </a:t>
            </a:r>
            <a:r>
              <a:rPr lang="en-GB" sz="2000" dirty="0" err="1">
                <a:latin typeface="Arial" charset="0"/>
              </a:rPr>
              <a:t>ilities</a:t>
            </a:r>
            <a:r>
              <a:rPr lang="en-GB" sz="2000" dirty="0">
                <a:latin typeface="Arial" charset="0"/>
              </a:rPr>
              <a:t>:- System Reliability, System Maintainability, System Interoperability, System </a:t>
            </a:r>
            <a:r>
              <a:rPr lang="en-GB" sz="2000" dirty="0" err="1">
                <a:latin typeface="Arial" charset="0"/>
              </a:rPr>
              <a:t>Deployability</a:t>
            </a:r>
            <a:r>
              <a:rPr lang="en-GB" sz="2000" dirty="0">
                <a:latin typeface="Arial" charset="0"/>
              </a:rPr>
              <a:t>, etc. System Performance ;- System Accuracy, System Speed, System Manoeuvrability, etc.</a:t>
            </a:r>
          </a:p>
          <a:p>
            <a:pPr lvl="2" defTabSz="762000">
              <a:buClr>
                <a:schemeClr val="tx1"/>
              </a:buClr>
            </a:pPr>
            <a:r>
              <a:rPr lang="en-GB" sz="2200" b="1" dirty="0">
                <a:latin typeface="Arial" charset="0"/>
              </a:rPr>
              <a:t>Non-functional Implementation Requirements </a:t>
            </a:r>
          </a:p>
          <a:p>
            <a:pPr marL="1719925" lvl="6" indent="-342900" defTabSz="762000"/>
            <a:r>
              <a:rPr lang="en-GB" sz="2000" dirty="0">
                <a:latin typeface="Arial" charset="0"/>
              </a:rPr>
              <a:t>Define how a system is to be built in terms of a specific technology. They are solution-based requirements from the customer or legislation</a:t>
            </a:r>
          </a:p>
          <a:p>
            <a:pPr marL="1249363" lvl="5" indent="-338138" defTabSz="762000">
              <a:buFont typeface="Arial"/>
              <a:buChar char="•"/>
            </a:pPr>
            <a:endParaRPr lang="en-GB" sz="2000" b="1" dirty="0">
              <a:latin typeface="Arial" charset="0"/>
            </a:endParaRPr>
          </a:p>
        </p:txBody>
      </p:sp>
    </p:spTree>
    <p:extLst>
      <p:ext uri="{BB962C8B-B14F-4D97-AF65-F5344CB8AC3E}">
        <p14:creationId xmlns:p14="http://schemas.microsoft.com/office/powerpoint/2010/main" val="3418857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2038" y="28043"/>
            <a:ext cx="9404723" cy="1400530"/>
          </a:xfrm>
        </p:spPr>
        <p:txBody>
          <a:bodyPr/>
          <a:lstStyle/>
          <a:p>
            <a:r>
              <a:rPr lang="en-GB" altLang="en-US" dirty="0"/>
              <a:t>Functionality of Components.</a:t>
            </a:r>
          </a:p>
        </p:txBody>
      </p:sp>
      <p:sp>
        <p:nvSpPr>
          <p:cNvPr id="41987" name="AutoShape 3"/>
          <p:cNvSpPr>
            <a:spLocks noChangeArrowheads="1"/>
          </p:cNvSpPr>
          <p:nvPr/>
        </p:nvSpPr>
        <p:spPr bwMode="auto">
          <a:xfrm>
            <a:off x="1752600" y="1814514"/>
            <a:ext cx="1371600" cy="714375"/>
          </a:xfrm>
          <a:prstGeom prst="rightArrow">
            <a:avLst>
              <a:gd name="adj1" fmla="val 50000"/>
              <a:gd name="adj2" fmla="val 48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dirty="0">
                <a:solidFill>
                  <a:schemeClr val="tx1">
                    <a:lumMod val="95000"/>
                  </a:schemeClr>
                </a:solidFill>
                <a:latin typeface="Times New Roman" panose="02020603050405020304" pitchFamily="18" charset="0"/>
              </a:rPr>
              <a:t>Bitumen</a:t>
            </a:r>
          </a:p>
        </p:txBody>
      </p:sp>
      <p:sp>
        <p:nvSpPr>
          <p:cNvPr id="41988" name="AutoShape 4"/>
          <p:cNvSpPr>
            <a:spLocks noChangeArrowheads="1"/>
          </p:cNvSpPr>
          <p:nvPr/>
        </p:nvSpPr>
        <p:spPr bwMode="auto">
          <a:xfrm>
            <a:off x="1752600" y="2667001"/>
            <a:ext cx="1371600" cy="714375"/>
          </a:xfrm>
          <a:prstGeom prst="rightArrow">
            <a:avLst>
              <a:gd name="adj1" fmla="val 50000"/>
              <a:gd name="adj2" fmla="val 48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dirty="0">
                <a:solidFill>
                  <a:schemeClr val="tx1">
                    <a:lumMod val="95000"/>
                  </a:schemeClr>
                </a:solidFill>
                <a:latin typeface="Times New Roman" panose="02020603050405020304" pitchFamily="18" charset="0"/>
              </a:rPr>
              <a:t>Solvent</a:t>
            </a:r>
          </a:p>
        </p:txBody>
      </p:sp>
      <p:sp>
        <p:nvSpPr>
          <p:cNvPr id="41989" name="AutoShape 5"/>
          <p:cNvSpPr>
            <a:spLocks noChangeArrowheads="1"/>
          </p:cNvSpPr>
          <p:nvPr/>
        </p:nvSpPr>
        <p:spPr bwMode="auto">
          <a:xfrm>
            <a:off x="1752600" y="3505200"/>
            <a:ext cx="1371600" cy="838200"/>
          </a:xfrm>
          <a:prstGeom prst="rightArrow">
            <a:avLst>
              <a:gd name="adj1" fmla="val 50000"/>
              <a:gd name="adj2" fmla="val 40909"/>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dirty="0">
                <a:solidFill>
                  <a:schemeClr val="tx1">
                    <a:lumMod val="95000"/>
                  </a:schemeClr>
                </a:solidFill>
                <a:latin typeface="Times New Roman" panose="02020603050405020304" pitchFamily="18" charset="0"/>
              </a:rPr>
              <a:t>SrO</a:t>
            </a:r>
            <a:r>
              <a:rPr lang="en-GB" altLang="en-US" baseline="-25000" dirty="0">
                <a:solidFill>
                  <a:schemeClr val="tx1">
                    <a:lumMod val="95000"/>
                  </a:schemeClr>
                </a:solidFill>
                <a:latin typeface="Times New Roman" panose="02020603050405020304" pitchFamily="18" charset="0"/>
              </a:rPr>
              <a:t>2</a:t>
            </a:r>
          </a:p>
        </p:txBody>
      </p:sp>
      <p:sp>
        <p:nvSpPr>
          <p:cNvPr id="41990" name="AutoShape 6"/>
          <p:cNvSpPr>
            <a:spLocks noChangeArrowheads="1"/>
          </p:cNvSpPr>
          <p:nvPr/>
        </p:nvSpPr>
        <p:spPr bwMode="auto">
          <a:xfrm>
            <a:off x="8853488" y="2019300"/>
            <a:ext cx="1433512" cy="685800"/>
          </a:xfrm>
          <a:prstGeom prst="leftArrow">
            <a:avLst>
              <a:gd name="adj1" fmla="val 50000"/>
              <a:gd name="adj2" fmla="val 52257"/>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tx1">
                    <a:lumMod val="95000"/>
                  </a:schemeClr>
                </a:solidFill>
                <a:latin typeface="Times New Roman" panose="02020603050405020304" pitchFamily="18" charset="0"/>
              </a:rPr>
              <a:t>Mg</a:t>
            </a:r>
          </a:p>
        </p:txBody>
      </p:sp>
      <p:sp>
        <p:nvSpPr>
          <p:cNvPr id="41991" name="AutoShape 7"/>
          <p:cNvSpPr>
            <a:spLocks noChangeArrowheads="1"/>
          </p:cNvSpPr>
          <p:nvPr/>
        </p:nvSpPr>
        <p:spPr bwMode="auto">
          <a:xfrm>
            <a:off x="8853488" y="2933700"/>
            <a:ext cx="1433512" cy="685800"/>
          </a:xfrm>
          <a:prstGeom prst="leftArrow">
            <a:avLst>
              <a:gd name="adj1" fmla="val 50000"/>
              <a:gd name="adj2" fmla="val 52257"/>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tx1">
                    <a:lumMod val="95000"/>
                  </a:schemeClr>
                </a:solidFill>
                <a:latin typeface="Times New Roman" panose="02020603050405020304" pitchFamily="18" charset="0"/>
              </a:rPr>
              <a:t>Resin</a:t>
            </a:r>
          </a:p>
        </p:txBody>
      </p:sp>
      <p:sp>
        <p:nvSpPr>
          <p:cNvPr id="41992" name="AutoShape 8"/>
          <p:cNvSpPr>
            <a:spLocks noChangeArrowheads="1"/>
          </p:cNvSpPr>
          <p:nvPr/>
        </p:nvSpPr>
        <p:spPr bwMode="auto">
          <a:xfrm>
            <a:off x="8853488" y="3886200"/>
            <a:ext cx="1433512" cy="685800"/>
          </a:xfrm>
          <a:prstGeom prst="leftArrow">
            <a:avLst>
              <a:gd name="adj1" fmla="val 50000"/>
              <a:gd name="adj2" fmla="val 52257"/>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tx1">
                    <a:lumMod val="95000"/>
                  </a:schemeClr>
                </a:solidFill>
                <a:latin typeface="Times New Roman" panose="02020603050405020304" pitchFamily="18" charset="0"/>
              </a:rPr>
              <a:t>Alcohol</a:t>
            </a:r>
          </a:p>
        </p:txBody>
      </p:sp>
      <p:sp>
        <p:nvSpPr>
          <p:cNvPr id="41993" name="Text Box 9"/>
          <p:cNvSpPr txBox="1">
            <a:spLocks noChangeArrowheads="1"/>
          </p:cNvSpPr>
          <p:nvPr/>
        </p:nvSpPr>
        <p:spPr bwMode="auto">
          <a:xfrm>
            <a:off x="3352801" y="1943100"/>
            <a:ext cx="1012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a:latin typeface="Times New Roman" panose="02020603050405020304" pitchFamily="18" charset="0"/>
              </a:rPr>
              <a:t>Binder</a:t>
            </a:r>
          </a:p>
        </p:txBody>
      </p:sp>
      <p:sp>
        <p:nvSpPr>
          <p:cNvPr id="41994" name="Text Box 10"/>
          <p:cNvSpPr txBox="1">
            <a:spLocks noChangeArrowheads="1"/>
          </p:cNvSpPr>
          <p:nvPr/>
        </p:nvSpPr>
        <p:spPr bwMode="auto">
          <a:xfrm>
            <a:off x="3352800" y="2819401"/>
            <a:ext cx="2473754"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a:latin typeface="Times New Roman" panose="02020603050405020304" pitchFamily="18" charset="0"/>
              </a:rPr>
              <a:t>Solvent for Binder</a:t>
            </a:r>
          </a:p>
        </p:txBody>
      </p:sp>
      <p:sp>
        <p:nvSpPr>
          <p:cNvPr id="41995" name="Text Box 11"/>
          <p:cNvSpPr txBox="1">
            <a:spLocks noChangeArrowheads="1"/>
          </p:cNvSpPr>
          <p:nvPr/>
        </p:nvSpPr>
        <p:spPr bwMode="auto">
          <a:xfrm>
            <a:off x="3352801" y="3657600"/>
            <a:ext cx="11652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a:latin typeface="Times New Roman" panose="02020603050405020304" pitchFamily="18" charset="0"/>
              </a:rPr>
              <a:t>Oxidant</a:t>
            </a:r>
          </a:p>
        </p:txBody>
      </p:sp>
      <p:sp>
        <p:nvSpPr>
          <p:cNvPr id="41996" name="Text Box 12"/>
          <p:cNvSpPr txBox="1">
            <a:spLocks noChangeArrowheads="1"/>
          </p:cNvSpPr>
          <p:nvPr/>
        </p:nvSpPr>
        <p:spPr bwMode="auto">
          <a:xfrm>
            <a:off x="7991475" y="2133600"/>
            <a:ext cx="7254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a:latin typeface="Times New Roman" panose="02020603050405020304" pitchFamily="18" charset="0"/>
              </a:rPr>
              <a:t>Fuel</a:t>
            </a:r>
          </a:p>
        </p:txBody>
      </p:sp>
      <p:sp>
        <p:nvSpPr>
          <p:cNvPr id="41997" name="Text Box 13"/>
          <p:cNvSpPr txBox="1">
            <a:spLocks noChangeArrowheads="1"/>
          </p:cNvSpPr>
          <p:nvPr/>
        </p:nvSpPr>
        <p:spPr bwMode="auto">
          <a:xfrm>
            <a:off x="6934201" y="3048000"/>
            <a:ext cx="17827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a:latin typeface="Times New Roman" panose="02020603050405020304" pitchFamily="18" charset="0"/>
              </a:rPr>
              <a:t>Anti Oxidant</a:t>
            </a:r>
          </a:p>
        </p:txBody>
      </p:sp>
      <p:sp>
        <p:nvSpPr>
          <p:cNvPr id="41998" name="Text Box 14"/>
          <p:cNvSpPr txBox="1">
            <a:spLocks noChangeArrowheads="1"/>
          </p:cNvSpPr>
          <p:nvPr/>
        </p:nvSpPr>
        <p:spPr bwMode="auto">
          <a:xfrm>
            <a:off x="7602539" y="4000500"/>
            <a:ext cx="11144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a:latin typeface="Times New Roman" panose="02020603050405020304" pitchFamily="18" charset="0"/>
              </a:rPr>
              <a:t>Solvent</a:t>
            </a:r>
          </a:p>
        </p:txBody>
      </p:sp>
      <p:sp>
        <p:nvSpPr>
          <p:cNvPr id="41999" name="AutoShape 15"/>
          <p:cNvSpPr>
            <a:spLocks noChangeArrowheads="1"/>
          </p:cNvSpPr>
          <p:nvPr/>
        </p:nvSpPr>
        <p:spPr bwMode="auto">
          <a:xfrm>
            <a:off x="7391400" y="5219700"/>
            <a:ext cx="3048000" cy="685800"/>
          </a:xfrm>
          <a:prstGeom prst="leftArrow">
            <a:avLst>
              <a:gd name="adj1" fmla="val 50000"/>
              <a:gd name="adj2" fmla="val 111111"/>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tx1">
                    <a:lumMod val="95000"/>
                  </a:schemeClr>
                </a:solidFill>
                <a:latin typeface="Times New Roman" panose="02020603050405020304" pitchFamily="18" charset="0"/>
              </a:rPr>
              <a:t>Premix 2</a:t>
            </a:r>
          </a:p>
        </p:txBody>
      </p:sp>
      <p:sp>
        <p:nvSpPr>
          <p:cNvPr id="42000" name="AutoShape 16"/>
          <p:cNvSpPr>
            <a:spLocks noChangeArrowheads="1"/>
          </p:cNvSpPr>
          <p:nvPr/>
        </p:nvSpPr>
        <p:spPr bwMode="auto">
          <a:xfrm>
            <a:off x="1752600" y="5219700"/>
            <a:ext cx="2971800" cy="685800"/>
          </a:xfrm>
          <a:prstGeom prst="rightArrow">
            <a:avLst>
              <a:gd name="adj1" fmla="val 50000"/>
              <a:gd name="adj2" fmla="val 108333"/>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tx1">
                    <a:lumMod val="95000"/>
                  </a:schemeClr>
                </a:solidFill>
                <a:latin typeface="Times New Roman" panose="02020603050405020304" pitchFamily="18" charset="0"/>
              </a:rPr>
              <a:t>Premix 1</a:t>
            </a:r>
          </a:p>
        </p:txBody>
      </p:sp>
      <p:sp>
        <p:nvSpPr>
          <p:cNvPr id="42001" name="AutoShape 17"/>
          <p:cNvSpPr>
            <a:spLocks noChangeArrowheads="1"/>
          </p:cNvSpPr>
          <p:nvPr/>
        </p:nvSpPr>
        <p:spPr bwMode="auto">
          <a:xfrm>
            <a:off x="4991100" y="4572000"/>
            <a:ext cx="2133600" cy="1981200"/>
          </a:xfrm>
          <a:prstGeom prst="sun">
            <a:avLst>
              <a:gd name="adj" fmla="val 2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dirty="0">
                <a:solidFill>
                  <a:schemeClr val="tx1">
                    <a:lumMod val="95000"/>
                  </a:schemeClr>
                </a:solidFill>
                <a:latin typeface="Times New Roman" panose="02020603050405020304" pitchFamily="18" charset="0"/>
              </a:rPr>
              <a:t>SR 867</a:t>
            </a:r>
          </a:p>
        </p:txBody>
      </p:sp>
      <p:sp>
        <p:nvSpPr>
          <p:cNvPr id="42002" name="AutoShape 18"/>
          <p:cNvSpPr>
            <a:spLocks noChangeArrowheads="1"/>
          </p:cNvSpPr>
          <p:nvPr/>
        </p:nvSpPr>
        <p:spPr bwMode="auto">
          <a:xfrm>
            <a:off x="1752600" y="4495800"/>
            <a:ext cx="1371600" cy="762000"/>
          </a:xfrm>
          <a:prstGeom prst="rightArrow">
            <a:avLst>
              <a:gd name="adj1" fmla="val 50000"/>
              <a:gd name="adj2" fmla="val 4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dirty="0">
                <a:solidFill>
                  <a:schemeClr val="tx1">
                    <a:lumMod val="95000"/>
                  </a:schemeClr>
                </a:solidFill>
                <a:latin typeface="Times New Roman" panose="02020603050405020304" pitchFamily="18" charset="0"/>
              </a:rPr>
              <a:t>SrCO</a:t>
            </a:r>
            <a:r>
              <a:rPr lang="en-GB" altLang="en-US" baseline="-25000" dirty="0">
                <a:solidFill>
                  <a:schemeClr val="tx1">
                    <a:lumMod val="95000"/>
                  </a:schemeClr>
                </a:solidFill>
                <a:latin typeface="Times New Roman" panose="02020603050405020304" pitchFamily="18" charset="0"/>
              </a:rPr>
              <a:t>3</a:t>
            </a:r>
          </a:p>
        </p:txBody>
      </p:sp>
      <p:sp>
        <p:nvSpPr>
          <p:cNvPr id="42003" name="Text Box 19"/>
          <p:cNvSpPr txBox="1">
            <a:spLocks noChangeArrowheads="1"/>
          </p:cNvSpPr>
          <p:nvPr/>
        </p:nvSpPr>
        <p:spPr bwMode="auto">
          <a:xfrm>
            <a:off x="3352801" y="4648200"/>
            <a:ext cx="10969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a:latin typeface="Times New Roman" panose="02020603050405020304" pitchFamily="18" charset="0"/>
              </a:rPr>
              <a:t>Diluent</a:t>
            </a:r>
          </a:p>
        </p:txBody>
      </p:sp>
    </p:spTree>
    <p:extLst>
      <p:ext uri="{BB962C8B-B14F-4D97-AF65-F5344CB8AC3E}">
        <p14:creationId xmlns:p14="http://schemas.microsoft.com/office/powerpoint/2010/main" val="375311736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19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198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4198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4200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199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4199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4199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42003"/>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42000"/>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499"/>
                                          </p:stCondLst>
                                        </p:cTn>
                                        <p:tgtEl>
                                          <p:spTgt spid="41990"/>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499"/>
                                          </p:stCondLst>
                                        </p:cTn>
                                        <p:tgtEl>
                                          <p:spTgt spid="41991"/>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499"/>
                                          </p:stCondLst>
                                        </p:cTn>
                                        <p:tgtEl>
                                          <p:spTgt spid="41992"/>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499"/>
                                          </p:stCondLst>
                                        </p:cTn>
                                        <p:tgtEl>
                                          <p:spTgt spid="41996"/>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499"/>
                                          </p:stCondLst>
                                        </p:cTn>
                                        <p:tgtEl>
                                          <p:spTgt spid="41997"/>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499"/>
                                          </p:stCondLst>
                                        </p:cTn>
                                        <p:tgtEl>
                                          <p:spTgt spid="41998"/>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grpId="0" nodeType="clickEffect">
                                  <p:stCondLst>
                                    <p:cond delay="0"/>
                                  </p:stCondLst>
                                  <p:childTnLst>
                                    <p:set>
                                      <p:cBhvr>
                                        <p:cTn id="66" dur="1" fill="hold">
                                          <p:stCondLst>
                                            <p:cond delay="499"/>
                                          </p:stCondLst>
                                        </p:cTn>
                                        <p:tgtEl>
                                          <p:spTgt spid="41999"/>
                                        </p:tgtEl>
                                        <p:attrNameLst>
                                          <p:attrName>style.visibility</p:attrName>
                                        </p:attrNameLst>
                                      </p:cBhvr>
                                      <p:to>
                                        <p:strVal val="visible"/>
                                      </p:to>
                                    </p:set>
                                  </p:childTnLst>
                                </p:cTn>
                              </p:par>
                            </p:childTnLst>
                          </p:cTn>
                        </p:par>
                      </p:childTnLst>
                    </p:cTn>
                  </p:par>
                  <p:par>
                    <p:cTn id="67" fill="hold" nodeType="clickPar">
                      <p:stCondLst>
                        <p:cond delay="indefinite"/>
                      </p:stCondLst>
                      <p:childTnLst>
                        <p:par>
                          <p:cTn id="68" fill="hold" nodeType="withGroup">
                            <p:stCondLst>
                              <p:cond delay="0"/>
                            </p:stCondLst>
                            <p:childTnLst>
                              <p:par>
                                <p:cTn id="69" presetID="1" presetClass="entr" presetSubtype="0" fill="hold" grpId="0" nodeType="clickEffect">
                                  <p:stCondLst>
                                    <p:cond delay="0"/>
                                  </p:stCondLst>
                                  <p:childTnLst>
                                    <p:set>
                                      <p:cBhvr>
                                        <p:cTn id="70" dur="1" fill="hold">
                                          <p:stCondLst>
                                            <p:cond delay="499"/>
                                          </p:stCondLst>
                                        </p:cTn>
                                        <p:tgtEl>
                                          <p:spTgt spid="4200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animBg="1" autoUpdateAnimBg="0"/>
      <p:bldP spid="41988" grpId="0" animBg="1" autoUpdateAnimBg="0"/>
      <p:bldP spid="41989" grpId="0" animBg="1" autoUpdateAnimBg="0"/>
      <p:bldP spid="41990" grpId="0" animBg="1" autoUpdateAnimBg="0"/>
      <p:bldP spid="41991" grpId="0" animBg="1" autoUpdateAnimBg="0"/>
      <p:bldP spid="41992" grpId="0" animBg="1" autoUpdateAnimBg="0"/>
      <p:bldP spid="41993" grpId="0" autoUpdateAnimBg="0"/>
      <p:bldP spid="41994" grpId="0" autoUpdateAnimBg="0"/>
      <p:bldP spid="41995" grpId="0" autoUpdateAnimBg="0"/>
      <p:bldP spid="41996" grpId="0" autoUpdateAnimBg="0"/>
      <p:bldP spid="41997" grpId="0" autoUpdateAnimBg="0"/>
      <p:bldP spid="41998" grpId="0" autoUpdateAnimBg="0"/>
      <p:bldP spid="41999" grpId="0" animBg="1" autoUpdateAnimBg="0"/>
      <p:bldP spid="42000" grpId="0" animBg="1" autoUpdateAnimBg="0"/>
      <p:bldP spid="42001" grpId="0" animBg="1" autoUpdateAnimBg="0"/>
      <p:bldP spid="42002" grpId="0" animBg="1" autoUpdateAnimBg="0"/>
      <p:bldP spid="42003"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75337" y="1129868"/>
            <a:ext cx="6468843" cy="491966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506" name="Rectangle 2"/>
          <p:cNvSpPr>
            <a:spLocks noGrp="1" noChangeArrowheads="1"/>
          </p:cNvSpPr>
          <p:nvPr>
            <p:ph type="title"/>
          </p:nvPr>
        </p:nvSpPr>
        <p:spPr>
          <a:xfrm>
            <a:off x="59533" y="60542"/>
            <a:ext cx="6943725" cy="427037"/>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vert="horz" lIns="90488" tIns="44450" rIns="90488" bIns="44450" rtlCol="0" anchor="t">
            <a:noAutofit/>
          </a:bodyPr>
          <a:lstStyle/>
          <a:p>
            <a:pPr defTabSz="762000"/>
            <a:r>
              <a:rPr lang="en-GB" altLang="en-US" dirty="0"/>
              <a:t>Design QFD1 Chart</a:t>
            </a:r>
          </a:p>
        </p:txBody>
      </p:sp>
      <p:graphicFrame>
        <p:nvGraphicFramePr>
          <p:cNvPr id="21507" name="Object 3"/>
          <p:cNvGraphicFramePr>
            <a:graphicFrameLocks noChangeAspect="1"/>
          </p:cNvGraphicFramePr>
          <p:nvPr>
            <p:extLst>
              <p:ext uri="{D42A27DB-BD31-4B8C-83A1-F6EECF244321}">
                <p14:modId xmlns:p14="http://schemas.microsoft.com/office/powerpoint/2010/main" val="2926462499"/>
              </p:ext>
            </p:extLst>
          </p:nvPr>
        </p:nvGraphicFramePr>
        <p:xfrm>
          <a:off x="1950737" y="600956"/>
          <a:ext cx="6767512" cy="5507037"/>
        </p:xfrm>
        <a:graphic>
          <a:graphicData uri="http://schemas.openxmlformats.org/presentationml/2006/ole">
            <mc:AlternateContent xmlns:mc="http://schemas.openxmlformats.org/markup-compatibility/2006">
              <mc:Choice xmlns:v="urn:schemas-microsoft-com:vml" Requires="v">
                <p:oleObj name="Document" r:id="rId3" imgW="5431936" imgH="3894456" progId="Word.Document.8">
                  <p:embed/>
                </p:oleObj>
              </mc:Choice>
              <mc:Fallback>
                <p:oleObj name="Document" r:id="rId3" imgW="5431936" imgH="3894456" progId="Word.Document.8">
                  <p:embed/>
                  <p:pic>
                    <p:nvPicPr>
                      <p:cNvPr id="21507" name="Object 3"/>
                      <p:cNvPicPr>
                        <a:picLocks noChangeAspect="1" noChangeArrowheads="1"/>
                      </p:cNvPicPr>
                      <p:nvPr/>
                    </p:nvPicPr>
                    <p:blipFill>
                      <a:blip r:embed="rId4">
                        <a:extLst>
                          <a:ext uri="{28A0092B-C50C-407E-A947-70E740481C1C}">
                            <a14:useLocalDpi xmlns:a14="http://schemas.microsoft.com/office/drawing/2010/main" val="0"/>
                          </a:ext>
                        </a:extLst>
                      </a:blip>
                      <a:srcRect l="11929"/>
                      <a:stretch>
                        <a:fillRect/>
                      </a:stretch>
                    </p:blipFill>
                    <p:spPr bwMode="auto">
                      <a:xfrm>
                        <a:off x="1950737" y="600956"/>
                        <a:ext cx="6767512" cy="55070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75780" name="AutoShape 4"/>
          <p:cNvSpPr>
            <a:spLocks noChangeArrowheads="1"/>
          </p:cNvSpPr>
          <p:nvPr/>
        </p:nvSpPr>
        <p:spPr bwMode="auto">
          <a:xfrm>
            <a:off x="838200" y="5528830"/>
            <a:ext cx="2159000" cy="495300"/>
          </a:xfrm>
          <a:prstGeom prst="wedgeRoundRectCallout">
            <a:avLst>
              <a:gd name="adj1" fmla="val 69116"/>
              <a:gd name="adj2" fmla="val -213463"/>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tx1">
                    <a:lumMod val="95000"/>
                  </a:schemeClr>
                </a:solidFill>
              </a:rPr>
              <a:t>Requirements</a:t>
            </a:r>
          </a:p>
        </p:txBody>
      </p:sp>
      <p:sp>
        <p:nvSpPr>
          <p:cNvPr id="75781" name="AutoShape 5"/>
          <p:cNvSpPr>
            <a:spLocks noChangeArrowheads="1"/>
          </p:cNvSpPr>
          <p:nvPr/>
        </p:nvSpPr>
        <p:spPr bwMode="auto">
          <a:xfrm>
            <a:off x="984106" y="1208088"/>
            <a:ext cx="2159000" cy="431800"/>
          </a:xfrm>
          <a:prstGeom prst="wedgeRoundRectCallout">
            <a:avLst>
              <a:gd name="adj1" fmla="val 94926"/>
              <a:gd name="adj2" fmla="val 107722"/>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solidFill>
                  <a:schemeClr val="tx1">
                    <a:lumMod val="95000"/>
                  </a:schemeClr>
                </a:solidFill>
              </a:rPr>
              <a:t>Functions</a:t>
            </a:r>
          </a:p>
        </p:txBody>
      </p:sp>
      <p:sp>
        <p:nvSpPr>
          <p:cNvPr id="75782" name="AutoShape 6"/>
          <p:cNvSpPr>
            <a:spLocks noChangeArrowheads="1"/>
          </p:cNvSpPr>
          <p:nvPr/>
        </p:nvSpPr>
        <p:spPr bwMode="auto">
          <a:xfrm>
            <a:off x="9444181" y="4848803"/>
            <a:ext cx="2159000" cy="1175327"/>
          </a:xfrm>
          <a:prstGeom prst="wedgeRoundRectCallout">
            <a:avLst>
              <a:gd name="adj1" fmla="val -116659"/>
              <a:gd name="adj2" fmla="val -26713"/>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tx1">
                    <a:lumMod val="95000"/>
                  </a:schemeClr>
                </a:solidFill>
              </a:rPr>
              <a:t>Requirement</a:t>
            </a:r>
          </a:p>
          <a:p>
            <a:pPr algn="ctr" eaLnBrk="1" hangingPunct="1">
              <a:spcBef>
                <a:spcPct val="0"/>
              </a:spcBef>
              <a:buFontTx/>
              <a:buNone/>
            </a:pPr>
            <a:r>
              <a:rPr lang="en-GB" altLang="en-US" sz="2000" dirty="0">
                <a:solidFill>
                  <a:schemeClr val="tx1">
                    <a:lumMod val="95000"/>
                  </a:schemeClr>
                </a:solidFill>
              </a:rPr>
              <a:t>Targets / test regimes</a:t>
            </a:r>
          </a:p>
        </p:txBody>
      </p:sp>
      <p:grpSp>
        <p:nvGrpSpPr>
          <p:cNvPr id="21511" name="Group 7"/>
          <p:cNvGrpSpPr>
            <a:grpSpLocks/>
          </p:cNvGrpSpPr>
          <p:nvPr/>
        </p:nvGrpSpPr>
        <p:grpSpPr bwMode="auto">
          <a:xfrm>
            <a:off x="5654675" y="2800350"/>
            <a:ext cx="280988" cy="279400"/>
            <a:chOff x="3648" y="2400"/>
            <a:chExt cx="96" cy="96"/>
          </a:xfrm>
        </p:grpSpPr>
        <p:sp>
          <p:nvSpPr>
            <p:cNvPr id="21521" name="Oval 8"/>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1522" name="Oval 9"/>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1512" name="Group 10"/>
          <p:cNvGrpSpPr>
            <a:grpSpLocks/>
          </p:cNvGrpSpPr>
          <p:nvPr/>
        </p:nvGrpSpPr>
        <p:grpSpPr bwMode="auto">
          <a:xfrm>
            <a:off x="6229350" y="3511550"/>
            <a:ext cx="280988" cy="279400"/>
            <a:chOff x="3648" y="2400"/>
            <a:chExt cx="96" cy="96"/>
          </a:xfrm>
        </p:grpSpPr>
        <p:sp>
          <p:nvSpPr>
            <p:cNvPr id="21519" name="Oval 11"/>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1520" name="Oval 12"/>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1513" name="Group 13"/>
          <p:cNvGrpSpPr>
            <a:grpSpLocks/>
          </p:cNvGrpSpPr>
          <p:nvPr/>
        </p:nvGrpSpPr>
        <p:grpSpPr bwMode="auto">
          <a:xfrm>
            <a:off x="6791326" y="2432050"/>
            <a:ext cx="282575" cy="279400"/>
            <a:chOff x="3648" y="2400"/>
            <a:chExt cx="96" cy="96"/>
          </a:xfrm>
        </p:grpSpPr>
        <p:sp>
          <p:nvSpPr>
            <p:cNvPr id="21517" name="Oval 14"/>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1518" name="Oval 15"/>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sp>
        <p:nvSpPr>
          <p:cNvPr id="21514" name="AutoShape 16"/>
          <p:cNvSpPr>
            <a:spLocks noChangeArrowheads="1"/>
          </p:cNvSpPr>
          <p:nvPr/>
        </p:nvSpPr>
        <p:spPr bwMode="auto">
          <a:xfrm>
            <a:off x="6791326" y="28162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1515" name="AutoShape 17"/>
          <p:cNvSpPr>
            <a:spLocks noChangeArrowheads="1"/>
          </p:cNvSpPr>
          <p:nvPr/>
        </p:nvSpPr>
        <p:spPr bwMode="auto">
          <a:xfrm>
            <a:off x="5186364" y="31845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1516" name="Oval 18"/>
          <p:cNvSpPr>
            <a:spLocks noChangeArrowheads="1"/>
          </p:cNvSpPr>
          <p:nvPr/>
        </p:nvSpPr>
        <p:spPr bwMode="auto">
          <a:xfrm>
            <a:off x="5127626" y="2447925"/>
            <a:ext cx="257175" cy="254000"/>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0" name="AutoShape 6"/>
          <p:cNvSpPr>
            <a:spLocks noChangeArrowheads="1"/>
          </p:cNvSpPr>
          <p:nvPr/>
        </p:nvSpPr>
        <p:spPr bwMode="auto">
          <a:xfrm>
            <a:off x="9615488" y="1640898"/>
            <a:ext cx="2159000" cy="1543627"/>
          </a:xfrm>
          <a:prstGeom prst="wedgeRoundRectCallout">
            <a:avLst>
              <a:gd name="adj1" fmla="val -84573"/>
              <a:gd name="adj2" fmla="val 1519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tx1">
                    <a:lumMod val="95000"/>
                  </a:schemeClr>
                </a:solidFill>
              </a:rPr>
              <a:t>Add an extra column here.</a:t>
            </a:r>
          </a:p>
          <a:p>
            <a:pPr algn="ctr" eaLnBrk="1" hangingPunct="1">
              <a:spcBef>
                <a:spcPct val="0"/>
              </a:spcBef>
              <a:buFontTx/>
              <a:buNone/>
            </a:pPr>
            <a:r>
              <a:rPr lang="en-GB" altLang="en-US" sz="2000" dirty="0">
                <a:solidFill>
                  <a:schemeClr val="tx1">
                    <a:lumMod val="95000"/>
                  </a:schemeClr>
                </a:solidFill>
              </a:rPr>
              <a:t>Performance requirements.</a:t>
            </a:r>
          </a:p>
        </p:txBody>
      </p:sp>
    </p:spTree>
    <p:extLst>
      <p:ext uri="{BB962C8B-B14F-4D97-AF65-F5344CB8AC3E}">
        <p14:creationId xmlns:p14="http://schemas.microsoft.com/office/powerpoint/2010/main" val="304697941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78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78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78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0" grpId="0" animBg="1"/>
      <p:bldP spid="75781" grpId="0" animBg="1"/>
      <p:bldP spid="75782" grpId="0" animBg="1"/>
      <p:bldP spid="2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92582" y="1173018"/>
            <a:ext cx="7019636" cy="5170633"/>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530" name="Rectangle 2"/>
          <p:cNvSpPr>
            <a:spLocks noGrp="1" noChangeArrowheads="1"/>
          </p:cNvSpPr>
          <p:nvPr>
            <p:ph type="title"/>
          </p:nvPr>
        </p:nvSpPr>
        <p:spPr>
          <a:xfrm>
            <a:off x="0" y="-21149"/>
            <a:ext cx="6943725" cy="427037"/>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vert="horz" lIns="90488" tIns="44450" rIns="90488" bIns="44450" rtlCol="0" anchor="t">
            <a:noAutofit/>
          </a:bodyPr>
          <a:lstStyle/>
          <a:p>
            <a:pPr defTabSz="762000"/>
            <a:r>
              <a:rPr lang="en-GB" altLang="en-US" dirty="0"/>
              <a:t>Design QFD1 Chart</a:t>
            </a:r>
          </a:p>
        </p:txBody>
      </p:sp>
      <p:graphicFrame>
        <p:nvGraphicFramePr>
          <p:cNvPr id="22531" name="Object 3"/>
          <p:cNvGraphicFramePr>
            <a:graphicFrameLocks noChangeAspect="1"/>
          </p:cNvGraphicFramePr>
          <p:nvPr>
            <p:extLst>
              <p:ext uri="{D42A27DB-BD31-4B8C-83A1-F6EECF244321}">
                <p14:modId xmlns:p14="http://schemas.microsoft.com/office/powerpoint/2010/main" val="3298267452"/>
              </p:ext>
            </p:extLst>
          </p:nvPr>
        </p:nvGraphicFramePr>
        <p:xfrm>
          <a:off x="1992312" y="605475"/>
          <a:ext cx="6767512" cy="5507038"/>
        </p:xfrm>
        <a:graphic>
          <a:graphicData uri="http://schemas.openxmlformats.org/presentationml/2006/ole">
            <mc:AlternateContent xmlns:mc="http://schemas.openxmlformats.org/markup-compatibility/2006">
              <mc:Choice xmlns:v="urn:schemas-microsoft-com:vml" Requires="v">
                <p:oleObj name="Document" r:id="rId3" imgW="5431936" imgH="3894456" progId="Word.Document.8">
                  <p:embed/>
                </p:oleObj>
              </mc:Choice>
              <mc:Fallback>
                <p:oleObj name="Document" r:id="rId3" imgW="5431936" imgH="3894456" progId="Word.Document.8">
                  <p:embed/>
                  <p:pic>
                    <p:nvPicPr>
                      <p:cNvPr id="22531" name="Object 3"/>
                      <p:cNvPicPr>
                        <a:picLocks noChangeAspect="1" noChangeArrowheads="1"/>
                      </p:cNvPicPr>
                      <p:nvPr/>
                    </p:nvPicPr>
                    <p:blipFill>
                      <a:blip r:embed="rId4">
                        <a:extLst>
                          <a:ext uri="{28A0092B-C50C-407E-A947-70E740481C1C}">
                            <a14:useLocalDpi xmlns:a14="http://schemas.microsoft.com/office/drawing/2010/main" val="0"/>
                          </a:ext>
                        </a:extLst>
                      </a:blip>
                      <a:srcRect l="11929"/>
                      <a:stretch>
                        <a:fillRect/>
                      </a:stretch>
                    </p:blipFill>
                    <p:spPr bwMode="auto">
                      <a:xfrm>
                        <a:off x="1992312" y="605475"/>
                        <a:ext cx="6767512" cy="55070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47460" name="AutoShape 4"/>
          <p:cNvSpPr>
            <a:spLocks noChangeArrowheads="1"/>
          </p:cNvSpPr>
          <p:nvPr/>
        </p:nvSpPr>
        <p:spPr bwMode="auto">
          <a:xfrm>
            <a:off x="401565" y="4273551"/>
            <a:ext cx="3181495" cy="2137352"/>
          </a:xfrm>
          <a:prstGeom prst="wedgeRoundRectCallout">
            <a:avLst>
              <a:gd name="adj1" fmla="val 81600"/>
              <a:gd name="adj2" fmla="val -4829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dirty="0">
                <a:solidFill>
                  <a:schemeClr val="tx1">
                    <a:lumMod val="95000"/>
                  </a:schemeClr>
                </a:solidFill>
              </a:rPr>
              <a:t>Requirements: </a:t>
            </a:r>
          </a:p>
          <a:p>
            <a:pPr marL="285750" indent="-285750" eaLnBrk="1" hangingPunct="1">
              <a:spcBef>
                <a:spcPct val="0"/>
              </a:spcBef>
            </a:pPr>
            <a:r>
              <a:rPr lang="en-GB" altLang="en-US" sz="1800" dirty="0">
                <a:solidFill>
                  <a:schemeClr val="tx1">
                    <a:lumMod val="95000"/>
                  </a:schemeClr>
                </a:solidFill>
              </a:rPr>
              <a:t>The “</a:t>
            </a:r>
            <a:r>
              <a:rPr lang="en-GB" altLang="en-US" sz="1800" dirty="0" err="1">
                <a:solidFill>
                  <a:schemeClr val="tx1">
                    <a:lumMod val="95000"/>
                  </a:schemeClr>
                </a:solidFill>
              </a:rPr>
              <a:t>illities</a:t>
            </a:r>
            <a:r>
              <a:rPr lang="en-GB" altLang="en-US" sz="1800" dirty="0">
                <a:solidFill>
                  <a:schemeClr val="tx1">
                    <a:lumMod val="95000"/>
                  </a:schemeClr>
                </a:solidFill>
              </a:rPr>
              <a:t>”</a:t>
            </a:r>
          </a:p>
          <a:p>
            <a:pPr marL="285750" indent="-285750" eaLnBrk="1" hangingPunct="1">
              <a:spcBef>
                <a:spcPct val="0"/>
              </a:spcBef>
            </a:pPr>
            <a:r>
              <a:rPr lang="en-GB" altLang="en-US" sz="1800" dirty="0">
                <a:solidFill>
                  <a:schemeClr val="tx1">
                    <a:lumMod val="95000"/>
                  </a:schemeClr>
                </a:solidFill>
              </a:rPr>
              <a:t>Safety</a:t>
            </a:r>
          </a:p>
          <a:p>
            <a:pPr marL="285750" indent="-285750" eaLnBrk="1" hangingPunct="1">
              <a:spcBef>
                <a:spcPct val="0"/>
              </a:spcBef>
            </a:pPr>
            <a:r>
              <a:rPr lang="en-GB" altLang="en-US" sz="1800" dirty="0">
                <a:solidFill>
                  <a:schemeClr val="tx1">
                    <a:lumMod val="95000"/>
                  </a:schemeClr>
                </a:solidFill>
              </a:rPr>
              <a:t>Environmental</a:t>
            </a:r>
          </a:p>
          <a:p>
            <a:pPr marL="285750" indent="-285750" eaLnBrk="1" hangingPunct="1">
              <a:spcBef>
                <a:spcPct val="0"/>
              </a:spcBef>
            </a:pPr>
            <a:r>
              <a:rPr lang="en-GB" altLang="en-US" sz="1800" dirty="0">
                <a:solidFill>
                  <a:schemeClr val="tx1">
                    <a:lumMod val="95000"/>
                  </a:schemeClr>
                </a:solidFill>
              </a:rPr>
              <a:t>Cost?</a:t>
            </a:r>
          </a:p>
          <a:p>
            <a:pPr marL="285750" indent="-285750" eaLnBrk="1" hangingPunct="1">
              <a:spcBef>
                <a:spcPct val="0"/>
              </a:spcBef>
            </a:pPr>
            <a:r>
              <a:rPr lang="en-GB" altLang="en-US" sz="1800" dirty="0">
                <a:solidFill>
                  <a:schemeClr val="tx1">
                    <a:lumMod val="95000"/>
                  </a:schemeClr>
                </a:solidFill>
              </a:rPr>
              <a:t>Constraints </a:t>
            </a:r>
          </a:p>
          <a:p>
            <a:pPr marL="285750" indent="-285750" eaLnBrk="1" hangingPunct="1">
              <a:spcBef>
                <a:spcPct val="0"/>
              </a:spcBef>
            </a:pPr>
            <a:r>
              <a:rPr lang="en-GB" altLang="en-US" sz="1800" dirty="0">
                <a:solidFill>
                  <a:schemeClr val="tx1">
                    <a:lumMod val="95000"/>
                  </a:schemeClr>
                </a:solidFill>
              </a:rPr>
              <a:t>Legal</a:t>
            </a:r>
          </a:p>
        </p:txBody>
      </p:sp>
      <p:sp>
        <p:nvSpPr>
          <p:cNvPr id="147461" name="AutoShape 5"/>
          <p:cNvSpPr>
            <a:spLocks noChangeArrowheads="1"/>
          </p:cNvSpPr>
          <p:nvPr/>
        </p:nvSpPr>
        <p:spPr bwMode="auto">
          <a:xfrm>
            <a:off x="454819" y="1339850"/>
            <a:ext cx="3697288" cy="1584325"/>
          </a:xfrm>
          <a:prstGeom prst="wedgeRoundRectCallout">
            <a:avLst>
              <a:gd name="adj1" fmla="val 94926"/>
              <a:gd name="adj2" fmla="val -701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dirty="0">
                <a:solidFill>
                  <a:schemeClr val="tx1">
                    <a:lumMod val="95000"/>
                  </a:schemeClr>
                </a:solidFill>
              </a:rPr>
              <a:t>Functions: </a:t>
            </a:r>
          </a:p>
          <a:p>
            <a:pPr eaLnBrk="1" hangingPunct="1">
              <a:spcBef>
                <a:spcPct val="0"/>
              </a:spcBef>
              <a:buFontTx/>
              <a:buNone/>
            </a:pPr>
            <a:r>
              <a:rPr lang="en-GB" altLang="en-US" sz="1800" dirty="0">
                <a:solidFill>
                  <a:schemeClr val="tx1">
                    <a:lumMod val="95000"/>
                  </a:schemeClr>
                </a:solidFill>
              </a:rPr>
              <a:t>Verb / Noun relationship.</a:t>
            </a:r>
          </a:p>
          <a:p>
            <a:pPr eaLnBrk="1" hangingPunct="1">
              <a:spcBef>
                <a:spcPct val="0"/>
              </a:spcBef>
              <a:buFontTx/>
              <a:buNone/>
            </a:pPr>
            <a:r>
              <a:rPr lang="en-GB" altLang="en-US" sz="1800" dirty="0">
                <a:solidFill>
                  <a:schemeClr val="tx1">
                    <a:lumMod val="95000"/>
                  </a:schemeClr>
                </a:solidFill>
              </a:rPr>
              <a:t>Provides Fuel,</a:t>
            </a:r>
          </a:p>
          <a:p>
            <a:pPr eaLnBrk="1" hangingPunct="1">
              <a:spcBef>
                <a:spcPct val="0"/>
              </a:spcBef>
              <a:buFontTx/>
              <a:buNone/>
            </a:pPr>
            <a:r>
              <a:rPr lang="en-GB" altLang="en-US" sz="1800" dirty="0">
                <a:solidFill>
                  <a:schemeClr val="tx1">
                    <a:lumMod val="95000"/>
                  </a:schemeClr>
                </a:solidFill>
              </a:rPr>
              <a:t>Provides Oxygen</a:t>
            </a:r>
          </a:p>
          <a:p>
            <a:pPr eaLnBrk="1" hangingPunct="1">
              <a:spcBef>
                <a:spcPct val="0"/>
              </a:spcBef>
              <a:buFontTx/>
              <a:buNone/>
            </a:pPr>
            <a:r>
              <a:rPr lang="en-GB" altLang="en-US" sz="1800" dirty="0">
                <a:solidFill>
                  <a:schemeClr val="tx1">
                    <a:lumMod val="95000"/>
                  </a:schemeClr>
                </a:solidFill>
              </a:rPr>
              <a:t>Provides Colour</a:t>
            </a:r>
          </a:p>
        </p:txBody>
      </p:sp>
      <p:sp>
        <p:nvSpPr>
          <p:cNvPr id="147462" name="AutoShape 6"/>
          <p:cNvSpPr>
            <a:spLocks noChangeArrowheads="1"/>
          </p:cNvSpPr>
          <p:nvPr/>
        </p:nvSpPr>
        <p:spPr bwMode="auto">
          <a:xfrm>
            <a:off x="9703089" y="4273551"/>
            <a:ext cx="2159000" cy="2160587"/>
          </a:xfrm>
          <a:prstGeom prst="wedgeRoundRectCallout">
            <a:avLst>
              <a:gd name="adj1" fmla="val -120082"/>
              <a:gd name="adj2" fmla="val -12241"/>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dirty="0">
                <a:solidFill>
                  <a:schemeClr val="tx1">
                    <a:lumMod val="95000"/>
                  </a:schemeClr>
                </a:solidFill>
              </a:rPr>
              <a:t>Requirement</a:t>
            </a:r>
          </a:p>
          <a:p>
            <a:pPr eaLnBrk="1" hangingPunct="1">
              <a:spcBef>
                <a:spcPct val="0"/>
              </a:spcBef>
              <a:buFontTx/>
              <a:buNone/>
            </a:pPr>
            <a:r>
              <a:rPr lang="en-GB" altLang="en-US" sz="1800" dirty="0">
                <a:solidFill>
                  <a:schemeClr val="tx1">
                    <a:lumMod val="95000"/>
                  </a:schemeClr>
                </a:solidFill>
              </a:rPr>
              <a:t>Targets:-</a:t>
            </a:r>
            <a:br>
              <a:rPr lang="en-GB" altLang="en-US" sz="1800" dirty="0">
                <a:solidFill>
                  <a:schemeClr val="tx1">
                    <a:lumMod val="95000"/>
                  </a:schemeClr>
                </a:solidFill>
              </a:rPr>
            </a:br>
            <a:r>
              <a:rPr lang="en-GB" altLang="en-US" sz="1800" dirty="0">
                <a:solidFill>
                  <a:schemeClr val="tx1">
                    <a:lumMod val="95000"/>
                  </a:schemeClr>
                </a:solidFill>
              </a:rPr>
              <a:t>Target values for the functions and the test method. The beginnings of a specification</a:t>
            </a:r>
          </a:p>
        </p:txBody>
      </p:sp>
      <p:grpSp>
        <p:nvGrpSpPr>
          <p:cNvPr id="22535" name="Group 7"/>
          <p:cNvGrpSpPr>
            <a:grpSpLocks/>
          </p:cNvGrpSpPr>
          <p:nvPr/>
        </p:nvGrpSpPr>
        <p:grpSpPr bwMode="auto">
          <a:xfrm>
            <a:off x="5654675" y="2800350"/>
            <a:ext cx="280988" cy="279400"/>
            <a:chOff x="3648" y="2400"/>
            <a:chExt cx="96" cy="96"/>
          </a:xfrm>
        </p:grpSpPr>
        <p:sp>
          <p:nvSpPr>
            <p:cNvPr id="22545" name="Oval 8"/>
            <p:cNvSpPr>
              <a:spLocks noChangeArrowheads="1"/>
            </p:cNvSpPr>
            <p:nvPr/>
          </p:nvSpPr>
          <p:spPr bwMode="auto">
            <a:xfrm>
              <a:off x="3648" y="2400"/>
              <a:ext cx="96" cy="96"/>
            </a:xfrm>
            <a:prstGeom prst="ellipse">
              <a:avLst/>
            </a:prstGeom>
            <a:noFill/>
            <a:ln w="1905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2546" name="Oval 9"/>
            <p:cNvSpPr>
              <a:spLocks noChangeArrowheads="1"/>
            </p:cNvSpPr>
            <p:nvPr/>
          </p:nvSpPr>
          <p:spPr bwMode="auto">
            <a:xfrm>
              <a:off x="3672" y="2424"/>
              <a:ext cx="48" cy="48"/>
            </a:xfrm>
            <a:prstGeom prst="ellipse">
              <a:avLst/>
            </a:prstGeom>
            <a:noFill/>
            <a:ln w="1905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2536" name="Group 10"/>
          <p:cNvGrpSpPr>
            <a:grpSpLocks/>
          </p:cNvGrpSpPr>
          <p:nvPr/>
        </p:nvGrpSpPr>
        <p:grpSpPr bwMode="auto">
          <a:xfrm>
            <a:off x="6229350" y="3511550"/>
            <a:ext cx="280988" cy="279400"/>
            <a:chOff x="3648" y="2400"/>
            <a:chExt cx="96" cy="96"/>
          </a:xfrm>
        </p:grpSpPr>
        <p:sp>
          <p:nvSpPr>
            <p:cNvPr id="22543" name="Oval 11"/>
            <p:cNvSpPr>
              <a:spLocks noChangeArrowheads="1"/>
            </p:cNvSpPr>
            <p:nvPr/>
          </p:nvSpPr>
          <p:spPr bwMode="auto">
            <a:xfrm>
              <a:off x="3648" y="2400"/>
              <a:ext cx="96" cy="96"/>
            </a:xfrm>
            <a:prstGeom prst="ellipse">
              <a:avLst/>
            </a:prstGeom>
            <a:noFill/>
            <a:ln w="1905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2544" name="Oval 12"/>
            <p:cNvSpPr>
              <a:spLocks noChangeArrowheads="1"/>
            </p:cNvSpPr>
            <p:nvPr/>
          </p:nvSpPr>
          <p:spPr bwMode="auto">
            <a:xfrm>
              <a:off x="3672" y="2424"/>
              <a:ext cx="48" cy="48"/>
            </a:xfrm>
            <a:prstGeom prst="ellipse">
              <a:avLst/>
            </a:prstGeom>
            <a:noFill/>
            <a:ln w="1905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2537" name="Group 13"/>
          <p:cNvGrpSpPr>
            <a:grpSpLocks/>
          </p:cNvGrpSpPr>
          <p:nvPr/>
        </p:nvGrpSpPr>
        <p:grpSpPr bwMode="auto">
          <a:xfrm>
            <a:off x="6791326" y="2432050"/>
            <a:ext cx="282575" cy="279400"/>
            <a:chOff x="3648" y="2400"/>
            <a:chExt cx="96" cy="96"/>
          </a:xfrm>
        </p:grpSpPr>
        <p:sp>
          <p:nvSpPr>
            <p:cNvPr id="22541" name="Oval 14"/>
            <p:cNvSpPr>
              <a:spLocks noChangeArrowheads="1"/>
            </p:cNvSpPr>
            <p:nvPr/>
          </p:nvSpPr>
          <p:spPr bwMode="auto">
            <a:xfrm>
              <a:off x="3648" y="2400"/>
              <a:ext cx="96" cy="96"/>
            </a:xfrm>
            <a:prstGeom prst="ellipse">
              <a:avLst/>
            </a:prstGeom>
            <a:noFill/>
            <a:ln w="1905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2542" name="Oval 15"/>
            <p:cNvSpPr>
              <a:spLocks noChangeArrowheads="1"/>
            </p:cNvSpPr>
            <p:nvPr/>
          </p:nvSpPr>
          <p:spPr bwMode="auto">
            <a:xfrm>
              <a:off x="3672" y="2424"/>
              <a:ext cx="48" cy="48"/>
            </a:xfrm>
            <a:prstGeom prst="ellipse">
              <a:avLst/>
            </a:prstGeom>
            <a:noFill/>
            <a:ln w="1905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sp>
        <p:nvSpPr>
          <p:cNvPr id="22538" name="AutoShape 16"/>
          <p:cNvSpPr>
            <a:spLocks noChangeArrowheads="1"/>
          </p:cNvSpPr>
          <p:nvPr/>
        </p:nvSpPr>
        <p:spPr bwMode="auto">
          <a:xfrm>
            <a:off x="6791326" y="2816225"/>
            <a:ext cx="269875" cy="215900"/>
          </a:xfrm>
          <a:prstGeom prst="triangle">
            <a:avLst>
              <a:gd name="adj" fmla="val 50000"/>
            </a:avLst>
          </a:prstGeom>
          <a:noFill/>
          <a:ln w="1905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2539" name="AutoShape 17"/>
          <p:cNvSpPr>
            <a:spLocks noChangeArrowheads="1"/>
          </p:cNvSpPr>
          <p:nvPr/>
        </p:nvSpPr>
        <p:spPr bwMode="auto">
          <a:xfrm>
            <a:off x="5186364" y="3184525"/>
            <a:ext cx="269875" cy="215900"/>
          </a:xfrm>
          <a:prstGeom prst="triangle">
            <a:avLst>
              <a:gd name="adj" fmla="val 50000"/>
            </a:avLst>
          </a:prstGeom>
          <a:noFill/>
          <a:ln w="1905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2540" name="Oval 18"/>
          <p:cNvSpPr>
            <a:spLocks noChangeArrowheads="1"/>
          </p:cNvSpPr>
          <p:nvPr/>
        </p:nvSpPr>
        <p:spPr bwMode="auto">
          <a:xfrm>
            <a:off x="5127626" y="2447925"/>
            <a:ext cx="257175" cy="254000"/>
          </a:xfrm>
          <a:prstGeom prst="ellipse">
            <a:avLst/>
          </a:prstGeom>
          <a:noFill/>
          <a:ln w="1905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0" name="AutoShape 6"/>
          <p:cNvSpPr>
            <a:spLocks noChangeArrowheads="1"/>
          </p:cNvSpPr>
          <p:nvPr/>
        </p:nvSpPr>
        <p:spPr bwMode="auto">
          <a:xfrm>
            <a:off x="10012218" y="1350963"/>
            <a:ext cx="2159000" cy="2583728"/>
          </a:xfrm>
          <a:prstGeom prst="wedgeRoundRectCallout">
            <a:avLst>
              <a:gd name="adj1" fmla="val -102542"/>
              <a:gd name="adj2" fmla="val 8279"/>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dirty="0">
                <a:solidFill>
                  <a:schemeClr val="tx1">
                    <a:lumMod val="95000"/>
                  </a:schemeClr>
                </a:solidFill>
              </a:rPr>
              <a:t>The extra box?</a:t>
            </a:r>
          </a:p>
          <a:p>
            <a:pPr eaLnBrk="1" hangingPunct="1">
              <a:spcBef>
                <a:spcPct val="0"/>
              </a:spcBef>
              <a:buFontTx/>
              <a:buNone/>
            </a:pPr>
            <a:r>
              <a:rPr lang="en-GB" altLang="en-US" sz="1800" dirty="0">
                <a:solidFill>
                  <a:schemeClr val="tx1">
                    <a:lumMod val="95000"/>
                  </a:schemeClr>
                </a:solidFill>
              </a:rPr>
              <a:t>The “numbers” for the general requirements opposite.</a:t>
            </a:r>
          </a:p>
          <a:p>
            <a:pPr eaLnBrk="1" hangingPunct="1">
              <a:spcBef>
                <a:spcPct val="0"/>
              </a:spcBef>
              <a:buFontTx/>
              <a:buNone/>
            </a:pPr>
            <a:r>
              <a:rPr lang="en-GB" altLang="en-US" sz="1800" dirty="0">
                <a:solidFill>
                  <a:schemeClr val="tx1">
                    <a:lumMod val="95000"/>
                  </a:schemeClr>
                </a:solidFill>
              </a:rPr>
              <a:t>How reliable?</a:t>
            </a:r>
          </a:p>
          <a:p>
            <a:pPr eaLnBrk="1" hangingPunct="1">
              <a:spcBef>
                <a:spcPct val="0"/>
              </a:spcBef>
              <a:buFontTx/>
              <a:buNone/>
            </a:pPr>
            <a:r>
              <a:rPr lang="en-GB" altLang="en-US" sz="1800" dirty="0">
                <a:solidFill>
                  <a:schemeClr val="tx1">
                    <a:lumMod val="95000"/>
                  </a:schemeClr>
                </a:solidFill>
              </a:rPr>
              <a:t>What environment?</a:t>
            </a:r>
          </a:p>
          <a:p>
            <a:pPr eaLnBrk="1" hangingPunct="1">
              <a:spcBef>
                <a:spcPct val="0"/>
              </a:spcBef>
              <a:buFontTx/>
              <a:buNone/>
            </a:pPr>
            <a:endParaRPr lang="en-GB" altLang="en-US" sz="1800" dirty="0">
              <a:solidFill>
                <a:schemeClr val="tx1">
                  <a:lumMod val="95000"/>
                </a:schemeClr>
              </a:solidFill>
            </a:endParaRPr>
          </a:p>
        </p:txBody>
      </p:sp>
    </p:spTree>
    <p:extLst>
      <p:ext uri="{BB962C8B-B14F-4D97-AF65-F5344CB8AC3E}">
        <p14:creationId xmlns:p14="http://schemas.microsoft.com/office/powerpoint/2010/main" val="375709114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746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746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746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0">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7460" grpId="0" animBg="1"/>
      <p:bldP spid="147461" grpId="0" animBg="1"/>
      <p:bldP spid="147462" grpId="0" animBg="1"/>
      <p:bldP spid="2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836CEB-6AD1-39D4-C1F9-2782CE429AB0}"/>
              </a:ext>
            </a:extLst>
          </p:cNvPr>
          <p:cNvSpPr/>
          <p:nvPr/>
        </p:nvSpPr>
        <p:spPr>
          <a:xfrm>
            <a:off x="772886" y="53184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More NF Performance Requirements</a:t>
            </a:r>
          </a:p>
        </p:txBody>
      </p:sp>
      <p:sp>
        <p:nvSpPr>
          <p:cNvPr id="3" name="TextBox 2">
            <a:extLst>
              <a:ext uri="{FF2B5EF4-FFF2-40B4-BE49-F238E27FC236}">
                <a16:creationId xmlns:a16="http://schemas.microsoft.com/office/drawing/2014/main" id="{D73A5845-44FD-78B9-A330-BCE4A33E9226}"/>
              </a:ext>
            </a:extLst>
          </p:cNvPr>
          <p:cNvSpPr txBox="1"/>
          <p:nvPr/>
        </p:nvSpPr>
        <p:spPr>
          <a:xfrm>
            <a:off x="4693297" y="309208"/>
            <a:ext cx="7241611" cy="1200329"/>
          </a:xfrm>
          <a:prstGeom prst="rect">
            <a:avLst/>
          </a:prstGeom>
          <a:noFill/>
        </p:spPr>
        <p:txBody>
          <a:bodyPr wrap="square" rtlCol="0">
            <a:spAutoFit/>
          </a:bodyPr>
          <a:lstStyle/>
          <a:p>
            <a:r>
              <a:rPr lang="en-GB" dirty="0"/>
              <a:t>Rarely given by the customer. Often have to be derived by us.</a:t>
            </a:r>
          </a:p>
          <a:p>
            <a:r>
              <a:rPr lang="en-GB" b="1" dirty="0"/>
              <a:t>These performance requirements relate to the function specifically.</a:t>
            </a:r>
          </a:p>
          <a:p>
            <a:r>
              <a:rPr lang="en-GB" dirty="0"/>
              <a:t>How do we pick between two options? What do we measure? What is the target value </a:t>
            </a:r>
            <a:r>
              <a:rPr lang="en-GB" b="1" dirty="0"/>
              <a:t>FOR THE FUNCTION.</a:t>
            </a:r>
            <a:endParaRPr lang="en-GB" dirty="0"/>
          </a:p>
        </p:txBody>
      </p:sp>
      <p:sp>
        <p:nvSpPr>
          <p:cNvPr id="4" name="Arrow: Right 3">
            <a:extLst>
              <a:ext uri="{FF2B5EF4-FFF2-40B4-BE49-F238E27FC236}">
                <a16:creationId xmlns:a16="http://schemas.microsoft.com/office/drawing/2014/main" id="{CD674376-1687-99F1-8669-C1431742B6BD}"/>
              </a:ext>
            </a:extLst>
          </p:cNvPr>
          <p:cNvSpPr/>
          <p:nvPr/>
        </p:nvSpPr>
        <p:spPr>
          <a:xfrm>
            <a:off x="3431251" y="72340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E34805F-1A95-FB59-FB28-E55D12DCCF96}"/>
              </a:ext>
            </a:extLst>
          </p:cNvPr>
          <p:cNvSpPr/>
          <p:nvPr/>
        </p:nvSpPr>
        <p:spPr>
          <a:xfrm rot="16200000">
            <a:off x="1220958"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Requirements</a:t>
            </a:r>
          </a:p>
          <a:p>
            <a:pPr algn="ctr"/>
            <a:r>
              <a:rPr lang="en-GB" dirty="0"/>
              <a:t>NF System</a:t>
            </a:r>
          </a:p>
        </p:txBody>
      </p:sp>
      <p:sp>
        <p:nvSpPr>
          <p:cNvPr id="6" name="Rectangle 5">
            <a:extLst>
              <a:ext uri="{FF2B5EF4-FFF2-40B4-BE49-F238E27FC236}">
                <a16:creationId xmlns:a16="http://schemas.microsoft.com/office/drawing/2014/main" id="{465BCBBB-FBB2-AA9A-7625-5542BBAFAFD8}"/>
              </a:ext>
            </a:extLst>
          </p:cNvPr>
          <p:cNvSpPr/>
          <p:nvPr/>
        </p:nvSpPr>
        <p:spPr>
          <a:xfrm rot="16200000">
            <a:off x="3918856"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Requirements</a:t>
            </a:r>
          </a:p>
          <a:p>
            <a:pPr algn="ctr"/>
            <a:r>
              <a:rPr lang="en-GB" dirty="0"/>
              <a:t>NF-Performance</a:t>
            </a:r>
          </a:p>
        </p:txBody>
      </p:sp>
      <p:sp>
        <p:nvSpPr>
          <p:cNvPr id="7" name="Rectangle 6">
            <a:extLst>
              <a:ext uri="{FF2B5EF4-FFF2-40B4-BE49-F238E27FC236}">
                <a16:creationId xmlns:a16="http://schemas.microsoft.com/office/drawing/2014/main" id="{C1254D41-8260-CC35-A6FA-1ECF58004BAA}"/>
              </a:ext>
            </a:extLst>
          </p:cNvPr>
          <p:cNvSpPr/>
          <p:nvPr/>
        </p:nvSpPr>
        <p:spPr>
          <a:xfrm>
            <a:off x="2569907" y="3076344"/>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Functional Requirements</a:t>
            </a:r>
          </a:p>
        </p:txBody>
      </p:sp>
      <p:sp>
        <p:nvSpPr>
          <p:cNvPr id="8" name="Rectangle 7">
            <a:extLst>
              <a:ext uri="{FF2B5EF4-FFF2-40B4-BE49-F238E27FC236}">
                <a16:creationId xmlns:a16="http://schemas.microsoft.com/office/drawing/2014/main" id="{1F544488-C843-C584-045A-0D6AA651B6A6}"/>
              </a:ext>
            </a:extLst>
          </p:cNvPr>
          <p:cNvSpPr/>
          <p:nvPr/>
        </p:nvSpPr>
        <p:spPr>
          <a:xfrm>
            <a:off x="2587837" y="5681772"/>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More NF Performance Requirements</a:t>
            </a:r>
          </a:p>
        </p:txBody>
      </p:sp>
      <p:sp>
        <p:nvSpPr>
          <p:cNvPr id="10" name="Arrow: Right 9">
            <a:extLst>
              <a:ext uri="{FF2B5EF4-FFF2-40B4-BE49-F238E27FC236}">
                <a16:creationId xmlns:a16="http://schemas.microsoft.com/office/drawing/2014/main" id="{88166ADB-C6B0-06EE-08C6-43F22E39D943}"/>
              </a:ext>
            </a:extLst>
          </p:cNvPr>
          <p:cNvSpPr/>
          <p:nvPr/>
        </p:nvSpPr>
        <p:spPr>
          <a:xfrm rot="10202280">
            <a:off x="3894465" y="4217204"/>
            <a:ext cx="4622260"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7381A7BC-06E4-8BC9-3148-09205CD91FB3}"/>
              </a:ext>
            </a:extLst>
          </p:cNvPr>
          <p:cNvSpPr txBox="1"/>
          <p:nvPr/>
        </p:nvSpPr>
        <p:spPr>
          <a:xfrm>
            <a:off x="8523798" y="3729162"/>
            <a:ext cx="2423356" cy="1200329"/>
          </a:xfrm>
          <a:prstGeom prst="rect">
            <a:avLst/>
          </a:prstGeom>
          <a:noFill/>
        </p:spPr>
        <p:txBody>
          <a:bodyPr wrap="none" rtlCol="0">
            <a:spAutoFit/>
          </a:bodyPr>
          <a:lstStyle/>
          <a:p>
            <a:r>
              <a:rPr lang="en-GB" dirty="0"/>
              <a:t>Relationships go in here</a:t>
            </a:r>
          </a:p>
          <a:p>
            <a:r>
              <a:rPr lang="en-GB" dirty="0"/>
              <a:t>9 = Strong</a:t>
            </a:r>
          </a:p>
          <a:p>
            <a:r>
              <a:rPr lang="en-GB" dirty="0"/>
              <a:t>3 = Medium</a:t>
            </a:r>
          </a:p>
          <a:p>
            <a:r>
              <a:rPr lang="en-GB" dirty="0"/>
              <a:t>1 = Week</a:t>
            </a:r>
          </a:p>
        </p:txBody>
      </p:sp>
      <p:sp>
        <p:nvSpPr>
          <p:cNvPr id="12" name="Arrow: Right 11">
            <a:extLst>
              <a:ext uri="{FF2B5EF4-FFF2-40B4-BE49-F238E27FC236}">
                <a16:creationId xmlns:a16="http://schemas.microsoft.com/office/drawing/2014/main" id="{E041EA73-FB39-CEC9-BEE7-5568FF89E184}"/>
              </a:ext>
            </a:extLst>
          </p:cNvPr>
          <p:cNvSpPr/>
          <p:nvPr/>
        </p:nvSpPr>
        <p:spPr>
          <a:xfrm rot="1450271">
            <a:off x="1289970" y="3368673"/>
            <a:ext cx="1234027"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3BF0474E-1E0B-2C10-7115-D00EE8E576C6}"/>
              </a:ext>
            </a:extLst>
          </p:cNvPr>
          <p:cNvSpPr txBox="1"/>
          <p:nvPr/>
        </p:nvSpPr>
        <p:spPr>
          <a:xfrm>
            <a:off x="568328" y="2891678"/>
            <a:ext cx="1026243" cy="369332"/>
          </a:xfrm>
          <a:prstGeom prst="rect">
            <a:avLst/>
          </a:prstGeom>
          <a:noFill/>
        </p:spPr>
        <p:txBody>
          <a:bodyPr wrap="none" rtlCol="0">
            <a:spAutoFit/>
          </a:bodyPr>
          <a:lstStyle/>
          <a:p>
            <a:r>
              <a:rPr lang="en-GB" dirty="0"/>
              <a:t>Prioritise</a:t>
            </a:r>
          </a:p>
        </p:txBody>
      </p:sp>
      <p:sp>
        <p:nvSpPr>
          <p:cNvPr id="14" name="Arrow: Right 13">
            <a:extLst>
              <a:ext uri="{FF2B5EF4-FFF2-40B4-BE49-F238E27FC236}">
                <a16:creationId xmlns:a16="http://schemas.microsoft.com/office/drawing/2014/main" id="{CB4BA498-E5D4-637F-91BE-14A46C4061D7}"/>
              </a:ext>
            </a:extLst>
          </p:cNvPr>
          <p:cNvSpPr/>
          <p:nvPr/>
        </p:nvSpPr>
        <p:spPr>
          <a:xfrm rot="10800000">
            <a:off x="4930860" y="6015566"/>
            <a:ext cx="1234027"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8373CD06-5BA1-EFF3-72CC-53DDF9D16F82}"/>
              </a:ext>
            </a:extLst>
          </p:cNvPr>
          <p:cNvSpPr txBox="1"/>
          <p:nvPr/>
        </p:nvSpPr>
        <p:spPr>
          <a:xfrm>
            <a:off x="6339398" y="6073216"/>
            <a:ext cx="930063" cy="369332"/>
          </a:xfrm>
          <a:prstGeom prst="rect">
            <a:avLst/>
          </a:prstGeom>
          <a:noFill/>
        </p:spPr>
        <p:txBody>
          <a:bodyPr wrap="none" rtlCol="0">
            <a:spAutoFit/>
          </a:bodyPr>
          <a:lstStyle/>
          <a:p>
            <a:r>
              <a:rPr lang="en-GB" dirty="0"/>
              <a:t>Ranking</a:t>
            </a:r>
          </a:p>
        </p:txBody>
      </p:sp>
      <p:sp>
        <p:nvSpPr>
          <p:cNvPr id="9" name="TextBox 8">
            <a:extLst>
              <a:ext uri="{FF2B5EF4-FFF2-40B4-BE49-F238E27FC236}">
                <a16:creationId xmlns:a16="http://schemas.microsoft.com/office/drawing/2014/main" id="{803A70AD-95A4-BFE9-4055-2D7C3319DF5D}"/>
              </a:ext>
            </a:extLst>
          </p:cNvPr>
          <p:cNvSpPr txBox="1"/>
          <p:nvPr/>
        </p:nvSpPr>
        <p:spPr>
          <a:xfrm>
            <a:off x="3157574" y="2261049"/>
            <a:ext cx="1215397" cy="584775"/>
          </a:xfrm>
          <a:prstGeom prst="rect">
            <a:avLst/>
          </a:prstGeom>
          <a:noFill/>
        </p:spPr>
        <p:txBody>
          <a:bodyPr wrap="none" rtlCol="0">
            <a:spAutoFit/>
          </a:bodyPr>
          <a:lstStyle/>
          <a:p>
            <a:r>
              <a:rPr lang="en-GB" sz="3200" b="1" dirty="0">
                <a:solidFill>
                  <a:srgbClr val="FF0000"/>
                </a:solidFill>
              </a:rPr>
              <a:t>QFD 1</a:t>
            </a:r>
          </a:p>
        </p:txBody>
      </p:sp>
    </p:spTree>
    <p:extLst>
      <p:ext uri="{BB962C8B-B14F-4D97-AF65-F5344CB8AC3E}">
        <p14:creationId xmlns:p14="http://schemas.microsoft.com/office/powerpoint/2010/main" val="451842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iterate type="lt">
                                    <p:tmAbs val="0"/>
                                  </p:iterate>
                                  <p:childTnLst>
                                    <p:set>
                                      <p:cBhvr>
                                        <p:cTn id="58" dur="1" fill="hold">
                                          <p:stCondLst>
                                            <p:cond delay="0"/>
                                          </p:stCondLst>
                                        </p:cTn>
                                        <p:tgtEl>
                                          <p:spTgt spid="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34" presetClass="emph" presetSubtype="0" fill="hold" grpId="1" nodeType="clickEffect">
                                  <p:stCondLst>
                                    <p:cond delay="0"/>
                                  </p:stCondLst>
                                  <p:iterate type="lt">
                                    <p:tmPct val="10000"/>
                                  </p:iterate>
                                  <p:childTnLst>
                                    <p:animMotion origin="layout" path="M 0.0 0.0 L 0.0 -0.07213" pathEditMode="relative" ptsTypes="">
                                      <p:cBhvr>
                                        <p:cTn id="62" dur="250" accel="50000" decel="50000" autoRev="1" fill="hold">
                                          <p:stCondLst>
                                            <p:cond delay="0"/>
                                          </p:stCondLst>
                                        </p:cTn>
                                        <p:tgtEl>
                                          <p:spTgt spid="9"/>
                                        </p:tgtEl>
                                        <p:attrNameLst>
                                          <p:attrName>ppt_x</p:attrName>
                                          <p:attrName>ppt_y</p:attrName>
                                        </p:attrNameLst>
                                      </p:cBhvr>
                                    </p:animMotion>
                                    <p:animRot by="1500000">
                                      <p:cBhvr>
                                        <p:cTn id="63" dur="125" fill="hold">
                                          <p:stCondLst>
                                            <p:cond delay="0"/>
                                          </p:stCondLst>
                                        </p:cTn>
                                        <p:tgtEl>
                                          <p:spTgt spid="9"/>
                                        </p:tgtEl>
                                        <p:attrNameLst>
                                          <p:attrName>r</p:attrName>
                                        </p:attrNameLst>
                                      </p:cBhvr>
                                    </p:animRot>
                                    <p:animRot by="-1500000">
                                      <p:cBhvr>
                                        <p:cTn id="64" dur="125" fill="hold">
                                          <p:stCondLst>
                                            <p:cond delay="125"/>
                                          </p:stCondLst>
                                        </p:cTn>
                                        <p:tgtEl>
                                          <p:spTgt spid="9"/>
                                        </p:tgtEl>
                                        <p:attrNameLst>
                                          <p:attrName>r</p:attrName>
                                        </p:attrNameLst>
                                      </p:cBhvr>
                                    </p:animRot>
                                    <p:animRot by="-1500000">
                                      <p:cBhvr>
                                        <p:cTn id="65" dur="125" fill="hold">
                                          <p:stCondLst>
                                            <p:cond delay="250"/>
                                          </p:stCondLst>
                                        </p:cTn>
                                        <p:tgtEl>
                                          <p:spTgt spid="9"/>
                                        </p:tgtEl>
                                        <p:attrNameLst>
                                          <p:attrName>r</p:attrName>
                                        </p:attrNameLst>
                                      </p:cBhvr>
                                    </p:animRot>
                                    <p:animRot by="1500000">
                                      <p:cBhvr>
                                        <p:cTn id="66" dur="125" fill="hold">
                                          <p:stCondLst>
                                            <p:cond delay="375"/>
                                          </p:stCondLst>
                                        </p:cTn>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animBg="1"/>
      <p:bldP spid="6" grpId="0" animBg="1"/>
      <p:bldP spid="7" grpId="0" animBg="1"/>
      <p:bldP spid="8" grpId="0" animBg="1"/>
      <p:bldP spid="10" grpId="0" animBg="1"/>
      <p:bldP spid="11" grpId="0"/>
      <p:bldP spid="12" grpId="0" animBg="1"/>
      <p:bldP spid="13" grpId="0"/>
      <p:bldP spid="14" grpId="0" animBg="1"/>
      <p:bldP spid="15" grpId="0"/>
      <p:bldP spid="9" grpId="0"/>
      <p:bldP spid="9" grpId="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836CEB-6AD1-39D4-C1F9-2782CE429AB0}"/>
              </a:ext>
            </a:extLst>
          </p:cNvPr>
          <p:cNvSpPr/>
          <p:nvPr/>
        </p:nvSpPr>
        <p:spPr>
          <a:xfrm>
            <a:off x="772886" y="53184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More NF Performance Requirements</a:t>
            </a:r>
          </a:p>
        </p:txBody>
      </p:sp>
      <p:sp>
        <p:nvSpPr>
          <p:cNvPr id="3" name="TextBox 2">
            <a:extLst>
              <a:ext uri="{FF2B5EF4-FFF2-40B4-BE49-F238E27FC236}">
                <a16:creationId xmlns:a16="http://schemas.microsoft.com/office/drawing/2014/main" id="{D73A5845-44FD-78B9-A330-BCE4A33E9226}"/>
              </a:ext>
            </a:extLst>
          </p:cNvPr>
          <p:cNvSpPr txBox="1"/>
          <p:nvPr/>
        </p:nvSpPr>
        <p:spPr>
          <a:xfrm>
            <a:off x="4693297" y="309208"/>
            <a:ext cx="7241611" cy="1200329"/>
          </a:xfrm>
          <a:prstGeom prst="rect">
            <a:avLst/>
          </a:prstGeom>
          <a:noFill/>
        </p:spPr>
        <p:txBody>
          <a:bodyPr wrap="square" rtlCol="0">
            <a:spAutoFit/>
          </a:bodyPr>
          <a:lstStyle/>
          <a:p>
            <a:r>
              <a:rPr lang="en-GB" dirty="0"/>
              <a:t>Rarely given by the customer. Often have to be derived by us.</a:t>
            </a:r>
          </a:p>
          <a:p>
            <a:r>
              <a:rPr lang="en-GB" b="1" dirty="0"/>
              <a:t>These performance requirements relate to the function specifically.</a:t>
            </a:r>
          </a:p>
          <a:p>
            <a:r>
              <a:rPr lang="en-GB" dirty="0"/>
              <a:t>How do we pick between two options? What do we measure? What is the target value </a:t>
            </a:r>
            <a:r>
              <a:rPr lang="en-GB" b="1" dirty="0"/>
              <a:t>FOR THE FUNCTION</a:t>
            </a:r>
            <a:endParaRPr lang="en-GB" dirty="0"/>
          </a:p>
        </p:txBody>
      </p:sp>
      <p:sp>
        <p:nvSpPr>
          <p:cNvPr id="4" name="Arrow: Right 3">
            <a:extLst>
              <a:ext uri="{FF2B5EF4-FFF2-40B4-BE49-F238E27FC236}">
                <a16:creationId xmlns:a16="http://schemas.microsoft.com/office/drawing/2014/main" id="{CD674376-1687-99F1-8669-C1431742B6BD}"/>
              </a:ext>
            </a:extLst>
          </p:cNvPr>
          <p:cNvSpPr/>
          <p:nvPr/>
        </p:nvSpPr>
        <p:spPr>
          <a:xfrm>
            <a:off x="3431251" y="72340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E34805F-1A95-FB59-FB28-E55D12DCCF96}"/>
              </a:ext>
            </a:extLst>
          </p:cNvPr>
          <p:cNvSpPr/>
          <p:nvPr/>
        </p:nvSpPr>
        <p:spPr>
          <a:xfrm rot="16200000">
            <a:off x="1220958"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Requirements</a:t>
            </a:r>
          </a:p>
          <a:p>
            <a:pPr algn="ctr"/>
            <a:r>
              <a:rPr lang="en-GB" dirty="0"/>
              <a:t>NF System</a:t>
            </a:r>
          </a:p>
        </p:txBody>
      </p:sp>
      <p:sp>
        <p:nvSpPr>
          <p:cNvPr id="6" name="Rectangle 5">
            <a:extLst>
              <a:ext uri="{FF2B5EF4-FFF2-40B4-BE49-F238E27FC236}">
                <a16:creationId xmlns:a16="http://schemas.microsoft.com/office/drawing/2014/main" id="{465BCBBB-FBB2-AA9A-7625-5542BBAFAFD8}"/>
              </a:ext>
            </a:extLst>
          </p:cNvPr>
          <p:cNvSpPr/>
          <p:nvPr/>
        </p:nvSpPr>
        <p:spPr>
          <a:xfrm rot="16200000">
            <a:off x="3918856"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Requirements</a:t>
            </a:r>
          </a:p>
          <a:p>
            <a:pPr algn="ctr"/>
            <a:r>
              <a:rPr lang="en-GB" dirty="0"/>
              <a:t>NF-Performance</a:t>
            </a:r>
          </a:p>
        </p:txBody>
      </p:sp>
      <p:sp>
        <p:nvSpPr>
          <p:cNvPr id="7" name="Rectangle 6">
            <a:extLst>
              <a:ext uri="{FF2B5EF4-FFF2-40B4-BE49-F238E27FC236}">
                <a16:creationId xmlns:a16="http://schemas.microsoft.com/office/drawing/2014/main" id="{C1254D41-8260-CC35-A6FA-1ECF58004BAA}"/>
              </a:ext>
            </a:extLst>
          </p:cNvPr>
          <p:cNvSpPr/>
          <p:nvPr/>
        </p:nvSpPr>
        <p:spPr>
          <a:xfrm>
            <a:off x="2569907" y="3076344"/>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Functional Requirements</a:t>
            </a:r>
          </a:p>
        </p:txBody>
      </p:sp>
      <p:sp>
        <p:nvSpPr>
          <p:cNvPr id="8" name="Rectangle 7">
            <a:extLst>
              <a:ext uri="{FF2B5EF4-FFF2-40B4-BE49-F238E27FC236}">
                <a16:creationId xmlns:a16="http://schemas.microsoft.com/office/drawing/2014/main" id="{1F544488-C843-C584-045A-0D6AA651B6A6}"/>
              </a:ext>
            </a:extLst>
          </p:cNvPr>
          <p:cNvSpPr/>
          <p:nvPr/>
        </p:nvSpPr>
        <p:spPr>
          <a:xfrm>
            <a:off x="2587837" y="5681772"/>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More NF Performance Requirements</a:t>
            </a:r>
          </a:p>
        </p:txBody>
      </p:sp>
      <p:sp>
        <p:nvSpPr>
          <p:cNvPr id="9" name="TextBox 8">
            <a:extLst>
              <a:ext uri="{FF2B5EF4-FFF2-40B4-BE49-F238E27FC236}">
                <a16:creationId xmlns:a16="http://schemas.microsoft.com/office/drawing/2014/main" id="{25DC1A7B-20F4-00BC-3C74-294F4188E678}"/>
              </a:ext>
            </a:extLst>
          </p:cNvPr>
          <p:cNvSpPr txBox="1"/>
          <p:nvPr/>
        </p:nvSpPr>
        <p:spPr>
          <a:xfrm>
            <a:off x="5571824" y="4543587"/>
            <a:ext cx="1443446" cy="369332"/>
          </a:xfrm>
          <a:prstGeom prst="rect">
            <a:avLst/>
          </a:prstGeom>
          <a:noFill/>
        </p:spPr>
        <p:txBody>
          <a:bodyPr wrap="square" rtlCol="0">
            <a:spAutoFit/>
          </a:bodyPr>
          <a:lstStyle/>
          <a:p>
            <a:r>
              <a:rPr lang="en-GB" dirty="0"/>
              <a:t>This well</a:t>
            </a:r>
          </a:p>
        </p:txBody>
      </p:sp>
      <p:sp>
        <p:nvSpPr>
          <p:cNvPr id="15" name="TextBox 14">
            <a:extLst>
              <a:ext uri="{FF2B5EF4-FFF2-40B4-BE49-F238E27FC236}">
                <a16:creationId xmlns:a16="http://schemas.microsoft.com/office/drawing/2014/main" id="{8A2CE152-77FD-9001-2EAC-F4CAA431BD19}"/>
              </a:ext>
            </a:extLst>
          </p:cNvPr>
          <p:cNvSpPr txBox="1"/>
          <p:nvPr/>
        </p:nvSpPr>
        <p:spPr>
          <a:xfrm>
            <a:off x="528320" y="4039303"/>
            <a:ext cx="1443446" cy="923330"/>
          </a:xfrm>
          <a:prstGeom prst="rect">
            <a:avLst/>
          </a:prstGeom>
          <a:noFill/>
        </p:spPr>
        <p:txBody>
          <a:bodyPr wrap="square" rtlCol="0">
            <a:spAutoFit/>
          </a:bodyPr>
          <a:lstStyle/>
          <a:p>
            <a:r>
              <a:rPr lang="en-GB" dirty="0"/>
              <a:t>In order to meet this requirement</a:t>
            </a:r>
          </a:p>
        </p:txBody>
      </p:sp>
      <p:sp>
        <p:nvSpPr>
          <p:cNvPr id="16" name="TextBox 15">
            <a:extLst>
              <a:ext uri="{FF2B5EF4-FFF2-40B4-BE49-F238E27FC236}">
                <a16:creationId xmlns:a16="http://schemas.microsoft.com/office/drawing/2014/main" id="{EC9E17A3-0901-BDB3-2FB6-300806BEE1D2}"/>
              </a:ext>
            </a:extLst>
          </p:cNvPr>
          <p:cNvSpPr txBox="1"/>
          <p:nvPr/>
        </p:nvSpPr>
        <p:spPr>
          <a:xfrm>
            <a:off x="2966213" y="2430013"/>
            <a:ext cx="1443446" cy="646331"/>
          </a:xfrm>
          <a:prstGeom prst="rect">
            <a:avLst/>
          </a:prstGeom>
          <a:noFill/>
        </p:spPr>
        <p:txBody>
          <a:bodyPr wrap="square" rtlCol="0">
            <a:spAutoFit/>
          </a:bodyPr>
          <a:lstStyle/>
          <a:p>
            <a:r>
              <a:rPr lang="en-GB" dirty="0"/>
              <a:t>I have to perform this</a:t>
            </a:r>
          </a:p>
        </p:txBody>
      </p:sp>
      <p:sp>
        <p:nvSpPr>
          <p:cNvPr id="22" name="TextBox 21">
            <a:extLst>
              <a:ext uri="{FF2B5EF4-FFF2-40B4-BE49-F238E27FC236}">
                <a16:creationId xmlns:a16="http://schemas.microsoft.com/office/drawing/2014/main" id="{F71A5F17-0896-D589-5D67-62570E048084}"/>
              </a:ext>
            </a:extLst>
          </p:cNvPr>
          <p:cNvSpPr txBox="1"/>
          <p:nvPr/>
        </p:nvSpPr>
        <p:spPr>
          <a:xfrm>
            <a:off x="6558228" y="5762919"/>
            <a:ext cx="1443446" cy="923330"/>
          </a:xfrm>
          <a:prstGeom prst="rect">
            <a:avLst/>
          </a:prstGeom>
          <a:noFill/>
        </p:spPr>
        <p:txBody>
          <a:bodyPr wrap="square" rtlCol="0">
            <a:spAutoFit/>
          </a:bodyPr>
          <a:lstStyle/>
          <a:p>
            <a:r>
              <a:rPr lang="en-GB" dirty="0"/>
              <a:t>Solution independent at this stage</a:t>
            </a:r>
          </a:p>
        </p:txBody>
      </p:sp>
      <p:sp>
        <p:nvSpPr>
          <p:cNvPr id="10" name="TextBox 9">
            <a:extLst>
              <a:ext uri="{FF2B5EF4-FFF2-40B4-BE49-F238E27FC236}">
                <a16:creationId xmlns:a16="http://schemas.microsoft.com/office/drawing/2014/main" id="{42975367-87E2-F1EC-76CB-E088826CCF91}"/>
              </a:ext>
            </a:extLst>
          </p:cNvPr>
          <p:cNvSpPr txBox="1"/>
          <p:nvPr/>
        </p:nvSpPr>
        <p:spPr>
          <a:xfrm>
            <a:off x="5028867" y="6209397"/>
            <a:ext cx="1443446" cy="369332"/>
          </a:xfrm>
          <a:prstGeom prst="rect">
            <a:avLst/>
          </a:prstGeom>
          <a:noFill/>
        </p:spPr>
        <p:txBody>
          <a:bodyPr wrap="square" rtlCol="0">
            <a:spAutoFit/>
          </a:bodyPr>
          <a:lstStyle/>
          <a:p>
            <a:r>
              <a:rPr lang="en-GB" dirty="0"/>
              <a:t>To this level</a:t>
            </a:r>
          </a:p>
        </p:txBody>
      </p:sp>
    </p:spTree>
    <p:extLst>
      <p:ext uri="{BB962C8B-B14F-4D97-AF65-F5344CB8AC3E}">
        <p14:creationId xmlns:p14="http://schemas.microsoft.com/office/powerpoint/2010/main" val="2481195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700"/>
                                  </p:stCondLst>
                                  <p:childTnLst>
                                    <p:set>
                                      <p:cBhvr>
                                        <p:cTn id="46" dur="1" fill="hold">
                                          <p:stCondLst>
                                            <p:cond delay="0"/>
                                          </p:stCondLst>
                                        </p:cTn>
                                        <p:tgtEl>
                                          <p:spTgt spid="9"/>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1" nodeType="clickEffect">
                                  <p:stCondLst>
                                    <p:cond delay="0"/>
                                  </p:stCondLst>
                                  <p:childTnLst>
                                    <p:set>
                                      <p:cBhvr>
                                        <p:cTn id="58" dur="1" fill="hold">
                                          <p:stCondLst>
                                            <p:cond delay="0"/>
                                          </p:stCondLst>
                                        </p:cTn>
                                        <p:tgtEl>
                                          <p:spTgt spid="10"/>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0" nodeType="clickEffect">
                                  <p:stCondLst>
                                    <p:cond delay="0"/>
                                  </p:stCondLst>
                                  <p:childTnLst>
                                    <p:set>
                                      <p:cBhvr>
                                        <p:cTn id="62" dur="1" fill="hold">
                                          <p:stCondLst>
                                            <p:cond delay="0"/>
                                          </p:stCondLst>
                                        </p:cTn>
                                        <p:tgtEl>
                                          <p:spTgt spid="10"/>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1" nodeType="clickEffect">
                                  <p:stCondLst>
                                    <p:cond delay="0"/>
                                  </p:stCondLst>
                                  <p:childTnLst>
                                    <p:set>
                                      <p:cBhvr>
                                        <p:cTn id="66" dur="1" fill="hold">
                                          <p:stCondLst>
                                            <p:cond delay="0"/>
                                          </p:stCondLst>
                                        </p:cTn>
                                        <p:tgtEl>
                                          <p:spTgt spid="22"/>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xit" presetSubtype="0" fill="hold" grpId="0" nodeType="clickEffect">
                                  <p:stCondLst>
                                    <p:cond delay="0"/>
                                  </p:stCondLst>
                                  <p:childTnLst>
                                    <p:set>
                                      <p:cBhvr>
                                        <p:cTn id="70" dur="1" fill="hold">
                                          <p:stCondLst>
                                            <p:cond delay="0"/>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animBg="1"/>
      <p:bldP spid="6" grpId="0" animBg="1"/>
      <p:bldP spid="7" grpId="0" animBg="1"/>
      <p:bldP spid="8" grpId="0" animBg="1"/>
      <p:bldP spid="9" grpId="0"/>
      <p:bldP spid="9" grpId="1"/>
      <p:bldP spid="15" grpId="0"/>
      <p:bldP spid="15" grpId="1"/>
      <p:bldP spid="16" grpId="0"/>
      <p:bldP spid="16" grpId="1"/>
      <p:bldP spid="22" grpId="0"/>
      <p:bldP spid="22" grpId="1"/>
      <p:bldP spid="10" grpId="0"/>
      <p:bldP spid="10" grpId="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116696" y="-1875"/>
            <a:ext cx="10091227" cy="490389"/>
          </a:xfrm>
        </p:spPr>
        <p:txBody>
          <a:bodyPr/>
          <a:lstStyle/>
          <a:p>
            <a:r>
              <a:rPr lang="en-GB" sz="2800" dirty="0">
                <a:latin typeface="Arial" charset="0"/>
              </a:rPr>
              <a:t>How do we get at functionality’</a:t>
            </a:r>
            <a:br>
              <a:rPr lang="en-GB" sz="2800" dirty="0">
                <a:latin typeface="Arial" charset="0"/>
              </a:rPr>
            </a:br>
            <a:r>
              <a:rPr lang="en-GB" sz="2800" dirty="0">
                <a:latin typeface="Arial" charset="0"/>
              </a:rPr>
              <a:t>Top-down &amp; Bottom-up</a:t>
            </a:r>
          </a:p>
        </p:txBody>
      </p:sp>
      <p:sp>
        <p:nvSpPr>
          <p:cNvPr id="8" name="Isosceles Triangle 7"/>
          <p:cNvSpPr/>
          <p:nvPr/>
        </p:nvSpPr>
        <p:spPr bwMode="auto">
          <a:xfrm flipH="1">
            <a:off x="7029512" y="1160433"/>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p:cNvSpPr/>
          <p:nvPr/>
        </p:nvSpPr>
        <p:spPr bwMode="auto">
          <a:xfrm rot="10800000" flipH="1">
            <a:off x="6942164" y="1141383"/>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62473" name="TextBox 9"/>
          <p:cNvSpPr txBox="1">
            <a:spLocks noChangeArrowheads="1"/>
          </p:cNvSpPr>
          <p:nvPr/>
        </p:nvSpPr>
        <p:spPr bwMode="auto">
          <a:xfrm>
            <a:off x="7206861" y="1522384"/>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8321286" y="5589607"/>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5570145" y="1789083"/>
            <a:ext cx="9542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chemeClr val="accent3">
                    <a:lumMod val="60000"/>
                    <a:lumOff val="40000"/>
                  </a:schemeClr>
                </a:solidFill>
              </a:rPr>
              <a:t>System</a:t>
            </a:r>
          </a:p>
        </p:txBody>
      </p:sp>
      <p:sp>
        <p:nvSpPr>
          <p:cNvPr id="62476" name="TextBox 13"/>
          <p:cNvSpPr txBox="1">
            <a:spLocks noChangeArrowheads="1"/>
          </p:cNvSpPr>
          <p:nvPr/>
        </p:nvSpPr>
        <p:spPr bwMode="auto">
          <a:xfrm>
            <a:off x="5274873" y="5875308"/>
            <a:ext cx="137805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chemeClr val="accent3">
                    <a:lumMod val="60000"/>
                    <a:lumOff val="40000"/>
                  </a:schemeClr>
                </a:solidFill>
              </a:rPr>
              <a:t>Component</a:t>
            </a:r>
          </a:p>
        </p:txBody>
      </p:sp>
      <p:sp>
        <p:nvSpPr>
          <p:cNvPr id="62477" name="TextBox 14"/>
          <p:cNvSpPr txBox="1">
            <a:spLocks noChangeArrowheads="1"/>
          </p:cNvSpPr>
          <p:nvPr/>
        </p:nvSpPr>
        <p:spPr bwMode="auto">
          <a:xfrm>
            <a:off x="5228836" y="3652808"/>
            <a:ext cx="144184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chemeClr val="accent3">
                    <a:lumMod val="60000"/>
                    <a:lumOff val="40000"/>
                  </a:schemeClr>
                </a:solidFill>
              </a:rPr>
              <a:t>Sub-System</a:t>
            </a:r>
          </a:p>
        </p:txBody>
      </p:sp>
      <p:sp>
        <p:nvSpPr>
          <p:cNvPr id="16" name="TextBox 15"/>
          <p:cNvSpPr txBox="1"/>
          <p:nvPr/>
        </p:nvSpPr>
        <p:spPr>
          <a:xfrm>
            <a:off x="7206861" y="2263117"/>
            <a:ext cx="1669294" cy="923330"/>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System Use Case Analysis</a:t>
            </a:r>
          </a:p>
        </p:txBody>
      </p:sp>
      <p:sp>
        <p:nvSpPr>
          <p:cNvPr id="17" name="TextBox 16"/>
          <p:cNvSpPr txBox="1"/>
          <p:nvPr/>
        </p:nvSpPr>
        <p:spPr>
          <a:xfrm>
            <a:off x="8321286" y="4747611"/>
            <a:ext cx="1506537"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Functional Analysis</a:t>
            </a:r>
          </a:p>
        </p:txBody>
      </p:sp>
      <p:pic>
        <p:nvPicPr>
          <p:cNvPr id="62486" name="Picture 2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30211" y="5135533"/>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82996" y="2936356"/>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63341" y="1381546"/>
            <a:ext cx="3206804" cy="1402977"/>
          </a:xfrm>
          <a:prstGeom prst="rect">
            <a:avLst/>
          </a:prstGeom>
        </p:spPr>
      </p:pic>
    </p:spTree>
    <p:extLst>
      <p:ext uri="{BB962C8B-B14F-4D97-AF65-F5344CB8AC3E}">
        <p14:creationId xmlns:p14="http://schemas.microsoft.com/office/powerpoint/2010/main" val="472212582"/>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27051" y="1041991"/>
            <a:ext cx="7187609" cy="5326911"/>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84005" y="118869"/>
            <a:ext cx="9355418" cy="481054"/>
          </a:xfrm>
        </p:spPr>
        <p:txBody>
          <a:bodyPr/>
          <a:lstStyle/>
          <a:p>
            <a:r>
              <a:rPr lang="en-US" dirty="0"/>
              <a:t>System Functions Logically Interact </a:t>
            </a:r>
          </a:p>
        </p:txBody>
      </p:sp>
      <p:sp>
        <p:nvSpPr>
          <p:cNvPr id="3" name="Slide Number Placeholder 2"/>
          <p:cNvSpPr>
            <a:spLocks noGrp="1"/>
          </p:cNvSpPr>
          <p:nvPr>
            <p:ph type="sldNum" sz="quarter" idx="4"/>
          </p:nvPr>
        </p:nvSpPr>
        <p:spPr/>
        <p:txBody>
          <a:bodyPr/>
          <a:lstStyle/>
          <a:p>
            <a:fld id="{5B5001F5-E7B9-4741-B997-DC6E1D931256}" type="slidenum">
              <a:rPr lang="en-US" smtClean="0"/>
              <a:pPr/>
              <a:t>24</a:t>
            </a:fld>
            <a:endParaRPr lang="en-US" dirty="0"/>
          </a:p>
        </p:txBody>
      </p:sp>
      <p:sp>
        <p:nvSpPr>
          <p:cNvPr id="5" name="TextBox 4"/>
          <p:cNvSpPr txBox="1"/>
          <p:nvPr/>
        </p:nvSpPr>
        <p:spPr>
          <a:xfrm>
            <a:off x="8955725" y="1732066"/>
            <a:ext cx="2541495" cy="341632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To meet the overall system purpose the functions have to logically interact, with the outputs of functions feeding the inputs of others.</a:t>
            </a:r>
          </a:p>
          <a:p>
            <a:endParaRPr lang="en-US" dirty="0"/>
          </a:p>
          <a:p>
            <a:r>
              <a:rPr lang="en-US" dirty="0"/>
              <a:t>If I understand these interconnections, I understand my system</a:t>
            </a:r>
          </a:p>
        </p:txBody>
      </p:sp>
      <p:pic>
        <p:nvPicPr>
          <p:cNvPr id="6" name="Picture 5"/>
          <p:cNvPicPr>
            <a:picLocks noChangeAspect="1"/>
          </p:cNvPicPr>
          <p:nvPr/>
        </p:nvPicPr>
        <p:blipFill>
          <a:blip r:embed="rId2"/>
          <a:stretch>
            <a:fillRect/>
          </a:stretch>
        </p:blipFill>
        <p:spPr>
          <a:xfrm>
            <a:off x="1097642" y="1052635"/>
            <a:ext cx="7089428" cy="5258458"/>
          </a:xfrm>
          <a:prstGeom prst="rect">
            <a:avLst/>
          </a:prstGeom>
        </p:spPr>
      </p:pic>
    </p:spTree>
    <p:extLst>
      <p:ext uri="{BB962C8B-B14F-4D97-AF65-F5344CB8AC3E}">
        <p14:creationId xmlns:p14="http://schemas.microsoft.com/office/powerpoint/2010/main" val="1427882509"/>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44550" y="861237"/>
            <a:ext cx="8442250" cy="5643553"/>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0" y="118153"/>
            <a:ext cx="6489700" cy="460505"/>
          </a:xfrm>
        </p:spPr>
        <p:txBody>
          <a:bodyPr/>
          <a:lstStyle/>
          <a:p>
            <a:r>
              <a:rPr lang="en-US" dirty="0"/>
              <a:t>Unwanted Behaviour</a:t>
            </a:r>
          </a:p>
        </p:txBody>
      </p:sp>
      <p:sp>
        <p:nvSpPr>
          <p:cNvPr id="3" name="Slide Number Placeholder 2"/>
          <p:cNvSpPr>
            <a:spLocks noGrp="1"/>
          </p:cNvSpPr>
          <p:nvPr>
            <p:ph type="sldNum" sz="quarter" idx="4"/>
          </p:nvPr>
        </p:nvSpPr>
        <p:spPr/>
        <p:txBody>
          <a:bodyPr/>
          <a:lstStyle/>
          <a:p>
            <a:fld id="{5B5001F5-E7B9-4741-B997-DC6E1D931256}" type="slidenum">
              <a:rPr lang="en-US" smtClean="0"/>
              <a:pPr/>
              <a:t>25</a:t>
            </a:fld>
            <a:endParaRPr lang="en-US" dirty="0"/>
          </a:p>
        </p:txBody>
      </p:sp>
      <p:sp>
        <p:nvSpPr>
          <p:cNvPr id="5" name="TextBox 4"/>
          <p:cNvSpPr txBox="1"/>
          <p:nvPr/>
        </p:nvSpPr>
        <p:spPr>
          <a:xfrm>
            <a:off x="8968410" y="2598636"/>
            <a:ext cx="3002562" cy="203132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We can examine System Functions for unwanted outputs and for Functional Failures to identify undesirable behaviour so it can be designed out </a:t>
            </a:r>
            <a:r>
              <a:rPr lang="en-US" i="1" dirty="0"/>
              <a:t>ab initio </a:t>
            </a:r>
          </a:p>
        </p:txBody>
      </p:sp>
      <p:pic>
        <p:nvPicPr>
          <p:cNvPr id="4" name="Picture 3"/>
          <p:cNvPicPr>
            <a:picLocks noChangeAspect="1"/>
          </p:cNvPicPr>
          <p:nvPr/>
        </p:nvPicPr>
        <p:blipFill>
          <a:blip r:embed="rId2"/>
          <a:stretch>
            <a:fillRect/>
          </a:stretch>
        </p:blipFill>
        <p:spPr>
          <a:xfrm>
            <a:off x="244550" y="1024874"/>
            <a:ext cx="8723860" cy="5316280"/>
          </a:xfrm>
          <a:prstGeom prst="rect">
            <a:avLst/>
          </a:prstGeom>
        </p:spPr>
      </p:pic>
    </p:spTree>
    <p:extLst>
      <p:ext uri="{BB962C8B-B14F-4D97-AF65-F5344CB8AC3E}">
        <p14:creationId xmlns:p14="http://schemas.microsoft.com/office/powerpoint/2010/main" val="3079999380"/>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2171700"/>
            <a:ext cx="9334500" cy="364648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554" name="Rectangle 2"/>
          <p:cNvSpPr>
            <a:spLocks noGrp="1" noChangeArrowheads="1"/>
          </p:cNvSpPr>
          <p:nvPr>
            <p:ph type="title"/>
          </p:nvPr>
        </p:nvSpPr>
        <p:spPr>
          <a:xfrm>
            <a:off x="312736" y="217946"/>
            <a:ext cx="9404723" cy="1400530"/>
          </a:xfrm>
        </p:spPr>
        <p:txBody>
          <a:bodyPr/>
          <a:lstStyle/>
          <a:p>
            <a:r>
              <a:rPr lang="en-US" altLang="en-US" sz="2000"/>
              <a:t>Functionality helps us Innovate:</a:t>
            </a:r>
            <a:br>
              <a:rPr lang="en-US" altLang="en-US" sz="2000"/>
            </a:br>
            <a:r>
              <a:rPr lang="en-US" altLang="en-US" sz="2000"/>
              <a:t>Function to Solutions</a:t>
            </a:r>
          </a:p>
        </p:txBody>
      </p:sp>
      <p:graphicFrame>
        <p:nvGraphicFramePr>
          <p:cNvPr id="23555" name="Object 3"/>
          <p:cNvGraphicFramePr>
            <a:graphicFrameLocks noGrp="1" noChangeAspect="1"/>
          </p:cNvGraphicFramePr>
          <p:nvPr>
            <p:ph idx="1"/>
            <p:extLst>
              <p:ext uri="{D42A27DB-BD31-4B8C-83A1-F6EECF244321}">
                <p14:modId xmlns:p14="http://schemas.microsoft.com/office/powerpoint/2010/main" val="4218497466"/>
              </p:ext>
            </p:extLst>
          </p:nvPr>
        </p:nvGraphicFramePr>
        <p:xfrm>
          <a:off x="1649413" y="2298701"/>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23555" name="Object 3"/>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1649413" y="2298701"/>
                        <a:ext cx="8893175" cy="3286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3556" name="Text Box 4"/>
          <p:cNvSpPr txBox="1">
            <a:spLocks noChangeArrowheads="1"/>
          </p:cNvSpPr>
          <p:nvPr/>
        </p:nvSpPr>
        <p:spPr bwMode="auto">
          <a:xfrm>
            <a:off x="5695951" y="5914212"/>
            <a:ext cx="38401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b="1" dirty="0">
                <a:solidFill>
                  <a:schemeClr val="accent2"/>
                </a:solidFill>
              </a:rPr>
              <a:t>Function Means Analysis</a:t>
            </a:r>
            <a:endParaRPr lang="en-US" altLang="en-US" b="1" dirty="0">
              <a:solidFill>
                <a:schemeClr val="accent2"/>
              </a:solidFill>
            </a:endParaRPr>
          </a:p>
        </p:txBody>
      </p:sp>
      <p:sp>
        <p:nvSpPr>
          <p:cNvPr id="23557" name="AutoShape 5"/>
          <p:cNvSpPr>
            <a:spLocks noChangeArrowheads="1"/>
          </p:cNvSpPr>
          <p:nvPr/>
        </p:nvSpPr>
        <p:spPr bwMode="auto">
          <a:xfrm>
            <a:off x="1992313" y="5734050"/>
            <a:ext cx="1587500" cy="850900"/>
          </a:xfrm>
          <a:prstGeom prst="wedgeRoundRectCallout">
            <a:avLst>
              <a:gd name="adj1" fmla="val 14102"/>
              <a:gd name="adj2" fmla="val -104292"/>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dirty="0">
                <a:solidFill>
                  <a:schemeClr val="tx1">
                    <a:lumMod val="95000"/>
                  </a:schemeClr>
                </a:solidFill>
              </a:rPr>
              <a:t>Tracer Functionality from QFD</a:t>
            </a:r>
            <a:endParaRPr lang="en-US" altLang="en-US" sz="1600" dirty="0">
              <a:solidFill>
                <a:schemeClr val="tx1">
                  <a:lumMod val="95000"/>
                </a:schemeClr>
              </a:solidFill>
            </a:endParaRPr>
          </a:p>
        </p:txBody>
      </p:sp>
      <p:sp>
        <p:nvSpPr>
          <p:cNvPr id="23558" name="AutoShape 6"/>
          <p:cNvSpPr>
            <a:spLocks noChangeArrowheads="1"/>
          </p:cNvSpPr>
          <p:nvPr/>
        </p:nvSpPr>
        <p:spPr bwMode="auto">
          <a:xfrm>
            <a:off x="7248525" y="1125538"/>
            <a:ext cx="1841500" cy="850900"/>
          </a:xfrm>
          <a:prstGeom prst="wedgeRoundRectCallout">
            <a:avLst>
              <a:gd name="adj1" fmla="val -56898"/>
              <a:gd name="adj2" fmla="val 201681"/>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dirty="0">
                <a:solidFill>
                  <a:schemeClr val="tx1">
                    <a:lumMod val="95000"/>
                  </a:schemeClr>
                </a:solidFill>
              </a:rPr>
              <a:t>Solutions (means) to Functionality</a:t>
            </a:r>
            <a:endParaRPr lang="en-US" altLang="en-US" sz="1600" dirty="0">
              <a:solidFill>
                <a:schemeClr val="tx1">
                  <a:lumMod val="95000"/>
                </a:schemeClr>
              </a:solidFill>
            </a:endParaRPr>
          </a:p>
        </p:txBody>
      </p:sp>
    </p:spTree>
    <p:extLst>
      <p:ext uri="{BB962C8B-B14F-4D97-AF65-F5344CB8AC3E}">
        <p14:creationId xmlns:p14="http://schemas.microsoft.com/office/powerpoint/2010/main" val="1587690201"/>
      </p:ext>
    </p:extLst>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90" y="58347"/>
            <a:ext cx="8229600" cy="562074"/>
          </a:xfrm>
        </p:spPr>
        <p:txBody>
          <a:bodyPr>
            <a:normAutofit/>
          </a:bodyPr>
          <a:lstStyle/>
          <a:p>
            <a:r>
              <a:rPr lang="en-GB" sz="2400" dirty="0"/>
              <a:t>Functional model. Systems boundary = Tracer Bullet</a:t>
            </a:r>
          </a:p>
        </p:txBody>
      </p:sp>
      <p:sp>
        <p:nvSpPr>
          <p:cNvPr id="6" name="Rectangle 5"/>
          <p:cNvSpPr/>
          <p:nvPr/>
        </p:nvSpPr>
        <p:spPr>
          <a:xfrm>
            <a:off x="345320" y="1167926"/>
            <a:ext cx="756285" cy="3254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Round</a:t>
            </a:r>
          </a:p>
        </p:txBody>
      </p:sp>
      <p:sp>
        <p:nvSpPr>
          <p:cNvPr id="7" name="Rectangle 6"/>
          <p:cNvSpPr/>
          <p:nvPr/>
        </p:nvSpPr>
        <p:spPr>
          <a:xfrm>
            <a:off x="391476" y="1741231"/>
            <a:ext cx="648072" cy="2160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ea typeface="ＭＳ Ｐゴシック" pitchFamily="34" charset="-128"/>
                <a:sym typeface="Symbol" pitchFamily="18" charset="2"/>
              </a:rPr>
              <a:t>Rifle</a:t>
            </a:r>
            <a:endParaRPr lang="en-GB" sz="1200" b="1" dirty="0">
              <a:solidFill>
                <a:schemeClr val="tx1"/>
              </a:solidFill>
            </a:endParaRPr>
          </a:p>
        </p:txBody>
      </p:sp>
      <p:sp>
        <p:nvSpPr>
          <p:cNvPr id="8" name="Rectangle 7"/>
          <p:cNvSpPr/>
          <p:nvPr/>
        </p:nvSpPr>
        <p:spPr>
          <a:xfrm>
            <a:off x="421995" y="2337793"/>
            <a:ext cx="648072" cy="2160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User</a:t>
            </a:r>
            <a:endParaRPr lang="en-GB" sz="1000" dirty="0">
              <a:solidFill>
                <a:schemeClr val="tx1"/>
              </a:solidFill>
            </a:endParaRPr>
          </a:p>
        </p:txBody>
      </p:sp>
      <p:sp>
        <p:nvSpPr>
          <p:cNvPr id="9" name="Oval 8"/>
          <p:cNvSpPr/>
          <p:nvPr/>
        </p:nvSpPr>
        <p:spPr>
          <a:xfrm>
            <a:off x="4720001" y="1658295"/>
            <a:ext cx="1348336"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Provide motive force</a:t>
            </a:r>
          </a:p>
        </p:txBody>
      </p:sp>
      <p:sp>
        <p:nvSpPr>
          <p:cNvPr id="10" name="Oval 9"/>
          <p:cNvSpPr/>
          <p:nvPr/>
        </p:nvSpPr>
        <p:spPr>
          <a:xfrm>
            <a:off x="2422840" y="1639417"/>
            <a:ext cx="1293232"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Stimulate Cap / Primer</a:t>
            </a:r>
          </a:p>
        </p:txBody>
      </p:sp>
      <p:sp>
        <p:nvSpPr>
          <p:cNvPr id="19" name="Oval 18"/>
          <p:cNvSpPr/>
          <p:nvPr/>
        </p:nvSpPr>
        <p:spPr>
          <a:xfrm>
            <a:off x="7473979" y="1087638"/>
            <a:ext cx="1246187"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Move round</a:t>
            </a:r>
          </a:p>
        </p:txBody>
      </p:sp>
      <p:sp>
        <p:nvSpPr>
          <p:cNvPr id="20" name="Oval 19"/>
          <p:cNvSpPr/>
          <p:nvPr/>
        </p:nvSpPr>
        <p:spPr>
          <a:xfrm>
            <a:off x="5627919" y="522283"/>
            <a:ext cx="1281482" cy="698376"/>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rgbClr val="002060"/>
                </a:solidFill>
              </a:rPr>
              <a:t>Manage recoil</a:t>
            </a:r>
          </a:p>
        </p:txBody>
      </p:sp>
      <p:sp>
        <p:nvSpPr>
          <p:cNvPr id="21" name="Oval 20"/>
          <p:cNvSpPr/>
          <p:nvPr/>
        </p:nvSpPr>
        <p:spPr>
          <a:xfrm>
            <a:off x="1676117" y="5987035"/>
            <a:ext cx="1152128"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Deliver effect</a:t>
            </a:r>
          </a:p>
        </p:txBody>
      </p:sp>
      <p:sp>
        <p:nvSpPr>
          <p:cNvPr id="24" name="Oval 23"/>
          <p:cNvSpPr/>
          <p:nvPr/>
        </p:nvSpPr>
        <p:spPr>
          <a:xfrm>
            <a:off x="1762222" y="4795055"/>
            <a:ext cx="1317364"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Emit coloured light</a:t>
            </a:r>
          </a:p>
        </p:txBody>
      </p:sp>
      <p:sp>
        <p:nvSpPr>
          <p:cNvPr id="25" name="Oval 24"/>
          <p:cNvSpPr/>
          <p:nvPr/>
        </p:nvSpPr>
        <p:spPr>
          <a:xfrm>
            <a:off x="6518788" y="4740875"/>
            <a:ext cx="1317364"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Burn with “dark light”</a:t>
            </a:r>
          </a:p>
        </p:txBody>
      </p:sp>
      <p:sp>
        <p:nvSpPr>
          <p:cNvPr id="26" name="Oval 25"/>
          <p:cNvSpPr/>
          <p:nvPr/>
        </p:nvSpPr>
        <p:spPr>
          <a:xfrm>
            <a:off x="10676999" y="3642947"/>
            <a:ext cx="1317364"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Exit launcher</a:t>
            </a:r>
          </a:p>
        </p:txBody>
      </p:sp>
      <p:cxnSp>
        <p:nvCxnSpPr>
          <p:cNvPr id="34" name="Curved Connector 33"/>
          <p:cNvCxnSpPr>
            <a:stCxn id="6" idx="3"/>
            <a:endCxn id="10" idx="2"/>
          </p:cNvCxnSpPr>
          <p:nvPr/>
        </p:nvCxnSpPr>
        <p:spPr>
          <a:xfrm>
            <a:off x="1101605" y="1330640"/>
            <a:ext cx="1321235" cy="657965"/>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35" name="Curved Connector 34"/>
          <p:cNvCxnSpPr>
            <a:stCxn id="7" idx="3"/>
            <a:endCxn id="10" idx="2"/>
          </p:cNvCxnSpPr>
          <p:nvPr/>
        </p:nvCxnSpPr>
        <p:spPr>
          <a:xfrm>
            <a:off x="1039548" y="1849243"/>
            <a:ext cx="1383292" cy="139362"/>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36" name="Curved Connector 35"/>
          <p:cNvCxnSpPr>
            <a:stCxn id="8" idx="3"/>
            <a:endCxn id="10" idx="2"/>
          </p:cNvCxnSpPr>
          <p:nvPr/>
        </p:nvCxnSpPr>
        <p:spPr>
          <a:xfrm flipV="1">
            <a:off x="1070067" y="1988605"/>
            <a:ext cx="1352773" cy="457200"/>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37" name="Curved Connector 36"/>
          <p:cNvCxnSpPr>
            <a:stCxn id="10" idx="6"/>
            <a:endCxn id="9" idx="2"/>
          </p:cNvCxnSpPr>
          <p:nvPr/>
        </p:nvCxnSpPr>
        <p:spPr>
          <a:xfrm>
            <a:off x="3716072" y="1988605"/>
            <a:ext cx="1003929" cy="18878"/>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60" name="Curved Connector 59"/>
          <p:cNvCxnSpPr>
            <a:stCxn id="9" idx="6"/>
          </p:cNvCxnSpPr>
          <p:nvPr/>
        </p:nvCxnSpPr>
        <p:spPr>
          <a:xfrm flipV="1">
            <a:off x="6068337" y="1424521"/>
            <a:ext cx="1442411" cy="582962"/>
          </a:xfrm>
          <a:prstGeom prst="curvedConnector3">
            <a:avLst/>
          </a:prstGeom>
          <a:ln>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stCxn id="111" idx="6"/>
            <a:endCxn id="26" idx="3"/>
          </p:cNvCxnSpPr>
          <p:nvPr/>
        </p:nvCxnSpPr>
        <p:spPr>
          <a:xfrm>
            <a:off x="7643004" y="3870840"/>
            <a:ext cx="3226918" cy="368208"/>
          </a:xfrm>
          <a:prstGeom prst="curvedConnector4">
            <a:avLst>
              <a:gd name="adj1" fmla="val 47011"/>
              <a:gd name="adj2" fmla="val 162084"/>
            </a:avLst>
          </a:prstGeom>
          <a:ln>
            <a:tailEnd type="triangle"/>
          </a:ln>
        </p:spPr>
        <p:style>
          <a:lnRef idx="3">
            <a:schemeClr val="dk1"/>
          </a:lnRef>
          <a:fillRef idx="0">
            <a:schemeClr val="dk1"/>
          </a:fillRef>
          <a:effectRef idx="2">
            <a:schemeClr val="dk1"/>
          </a:effectRef>
          <a:fontRef idx="minor">
            <a:schemeClr val="tx1"/>
          </a:fontRef>
        </p:style>
      </p:cxnSp>
      <p:cxnSp>
        <p:nvCxnSpPr>
          <p:cNvPr id="65" name="Curved Connector 64"/>
          <p:cNvCxnSpPr>
            <a:stCxn id="56" idx="6"/>
            <a:endCxn id="94" idx="2"/>
          </p:cNvCxnSpPr>
          <p:nvPr/>
        </p:nvCxnSpPr>
        <p:spPr>
          <a:xfrm>
            <a:off x="8005310" y="2858771"/>
            <a:ext cx="685693" cy="649867"/>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82" name="Curved Connector 81"/>
          <p:cNvCxnSpPr>
            <a:stCxn id="9" idx="4"/>
            <a:endCxn id="111" idx="2"/>
          </p:cNvCxnSpPr>
          <p:nvPr/>
        </p:nvCxnSpPr>
        <p:spPr>
          <a:xfrm rot="16200000" flipH="1">
            <a:off x="5003726" y="2747113"/>
            <a:ext cx="1514169" cy="733283"/>
          </a:xfrm>
          <a:prstGeom prst="curvedConnector2">
            <a:avLst/>
          </a:prstGeom>
          <a:ln>
            <a:tailEnd type="triangle"/>
          </a:ln>
        </p:spPr>
        <p:style>
          <a:lnRef idx="3">
            <a:schemeClr val="dk1"/>
          </a:lnRef>
          <a:fillRef idx="0">
            <a:schemeClr val="dk1"/>
          </a:fillRef>
          <a:effectRef idx="2">
            <a:schemeClr val="dk1"/>
          </a:effectRef>
          <a:fontRef idx="minor">
            <a:schemeClr val="tx1"/>
          </a:fontRef>
        </p:style>
      </p:cxnSp>
      <p:cxnSp>
        <p:nvCxnSpPr>
          <p:cNvPr id="83" name="Curved Connector 82"/>
          <p:cNvCxnSpPr>
            <a:stCxn id="77" idx="2"/>
            <a:endCxn id="21" idx="6"/>
          </p:cNvCxnSpPr>
          <p:nvPr/>
        </p:nvCxnSpPr>
        <p:spPr>
          <a:xfrm rot="10800000" flipV="1">
            <a:off x="2828246" y="6195687"/>
            <a:ext cx="6455635" cy="140536"/>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85" name="Curved Connector 84"/>
          <p:cNvCxnSpPr>
            <a:stCxn id="9" idx="6"/>
            <a:endCxn id="56" idx="2"/>
          </p:cNvCxnSpPr>
          <p:nvPr/>
        </p:nvCxnSpPr>
        <p:spPr>
          <a:xfrm>
            <a:off x="6068337" y="2007483"/>
            <a:ext cx="690786" cy="851288"/>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145" name="TextBox 144"/>
          <p:cNvSpPr txBox="1"/>
          <p:nvPr/>
        </p:nvSpPr>
        <p:spPr>
          <a:xfrm>
            <a:off x="5754072" y="2251641"/>
            <a:ext cx="1155329"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Hot gasses evolved from propellant</a:t>
            </a:r>
          </a:p>
        </p:txBody>
      </p:sp>
      <p:sp>
        <p:nvSpPr>
          <p:cNvPr id="149" name="TextBox 148"/>
          <p:cNvSpPr txBox="1"/>
          <p:nvPr/>
        </p:nvSpPr>
        <p:spPr>
          <a:xfrm>
            <a:off x="3662489" y="1581843"/>
            <a:ext cx="1347608"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Flash from Cap</a:t>
            </a:r>
          </a:p>
        </p:txBody>
      </p:sp>
      <p:sp>
        <p:nvSpPr>
          <p:cNvPr id="150" name="TextBox 149"/>
          <p:cNvSpPr txBox="1"/>
          <p:nvPr/>
        </p:nvSpPr>
        <p:spPr>
          <a:xfrm>
            <a:off x="2981656" y="4668097"/>
            <a:ext cx="1155329"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Red light seen</a:t>
            </a:r>
          </a:p>
        </p:txBody>
      </p:sp>
      <p:sp>
        <p:nvSpPr>
          <p:cNvPr id="152" name="TextBox 151"/>
          <p:cNvSpPr txBox="1"/>
          <p:nvPr/>
        </p:nvSpPr>
        <p:spPr>
          <a:xfrm>
            <a:off x="766098" y="4543012"/>
            <a:ext cx="1155329"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Tracer burns for required path</a:t>
            </a:r>
          </a:p>
        </p:txBody>
      </p:sp>
      <p:sp>
        <p:nvSpPr>
          <p:cNvPr id="153" name="TextBox 152"/>
          <p:cNvSpPr txBox="1"/>
          <p:nvPr/>
        </p:nvSpPr>
        <p:spPr>
          <a:xfrm>
            <a:off x="10436618" y="4961857"/>
            <a:ext cx="1155329"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Round departed barrel</a:t>
            </a:r>
          </a:p>
        </p:txBody>
      </p:sp>
      <p:sp>
        <p:nvSpPr>
          <p:cNvPr id="155" name="TextBox 154"/>
          <p:cNvSpPr txBox="1"/>
          <p:nvPr/>
        </p:nvSpPr>
        <p:spPr>
          <a:xfrm>
            <a:off x="5890191" y="5850457"/>
            <a:ext cx="1155329"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Round in free flight</a:t>
            </a:r>
          </a:p>
        </p:txBody>
      </p:sp>
      <p:sp>
        <p:nvSpPr>
          <p:cNvPr id="79" name="TextBox 78"/>
          <p:cNvSpPr txBox="1"/>
          <p:nvPr/>
        </p:nvSpPr>
        <p:spPr>
          <a:xfrm>
            <a:off x="8812640" y="1527371"/>
            <a:ext cx="1155329"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Round in motion in barrel</a:t>
            </a:r>
          </a:p>
        </p:txBody>
      </p:sp>
      <p:cxnSp>
        <p:nvCxnSpPr>
          <p:cNvPr id="80" name="Curved Connector 79"/>
          <p:cNvCxnSpPr>
            <a:stCxn id="19" idx="4"/>
            <a:endCxn id="55" idx="1"/>
          </p:cNvCxnSpPr>
          <p:nvPr/>
        </p:nvCxnSpPr>
        <p:spPr>
          <a:xfrm rot="16200000" flipH="1">
            <a:off x="8517280" y="1365807"/>
            <a:ext cx="603096" cy="1443510"/>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94" name="Oval 93"/>
          <p:cNvSpPr/>
          <p:nvPr/>
        </p:nvSpPr>
        <p:spPr>
          <a:xfrm>
            <a:off x="8691003" y="3101397"/>
            <a:ext cx="1383893" cy="814481"/>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Accept Stimulus</a:t>
            </a:r>
          </a:p>
        </p:txBody>
      </p:sp>
      <p:cxnSp>
        <p:nvCxnSpPr>
          <p:cNvPr id="95" name="Curved Connector 94"/>
          <p:cNvCxnSpPr>
            <a:stCxn id="94" idx="6"/>
            <a:endCxn id="26" idx="1"/>
          </p:cNvCxnSpPr>
          <p:nvPr/>
        </p:nvCxnSpPr>
        <p:spPr>
          <a:xfrm>
            <a:off x="10074896" y="3508638"/>
            <a:ext cx="795026" cy="236584"/>
          </a:xfrm>
          <a:prstGeom prst="curvedConnector2">
            <a:avLst/>
          </a:prstGeom>
          <a:ln>
            <a:tailEnd type="triangle"/>
          </a:ln>
        </p:spPr>
        <p:style>
          <a:lnRef idx="3">
            <a:schemeClr val="dk1"/>
          </a:lnRef>
          <a:fillRef idx="0">
            <a:schemeClr val="dk1"/>
          </a:fillRef>
          <a:effectRef idx="2">
            <a:schemeClr val="dk1"/>
          </a:effectRef>
          <a:fontRef idx="minor">
            <a:schemeClr val="tx1"/>
          </a:fontRef>
        </p:style>
      </p:cxnSp>
      <p:sp>
        <p:nvSpPr>
          <p:cNvPr id="111" name="Oval 110"/>
          <p:cNvSpPr/>
          <p:nvPr/>
        </p:nvSpPr>
        <p:spPr>
          <a:xfrm>
            <a:off x="6127452" y="3521652"/>
            <a:ext cx="1515552"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Protect tracer from motive force</a:t>
            </a:r>
          </a:p>
        </p:txBody>
      </p:sp>
      <p:cxnSp>
        <p:nvCxnSpPr>
          <p:cNvPr id="117" name="Curved Connector 116"/>
          <p:cNvCxnSpPr>
            <a:stCxn id="55" idx="6"/>
            <a:endCxn id="26" idx="0"/>
          </p:cNvCxnSpPr>
          <p:nvPr/>
        </p:nvCxnSpPr>
        <p:spPr>
          <a:xfrm>
            <a:off x="10604270" y="2636023"/>
            <a:ext cx="731411" cy="1006924"/>
          </a:xfrm>
          <a:prstGeom prst="curvedConnector2">
            <a:avLst/>
          </a:prstGeom>
          <a:ln>
            <a:tailEnd type="triangle"/>
          </a:ln>
        </p:spPr>
        <p:style>
          <a:lnRef idx="3">
            <a:schemeClr val="dk1"/>
          </a:lnRef>
          <a:fillRef idx="0">
            <a:schemeClr val="dk1"/>
          </a:fillRef>
          <a:effectRef idx="2">
            <a:schemeClr val="dk1"/>
          </a:effectRef>
          <a:fontRef idx="minor">
            <a:schemeClr val="tx1"/>
          </a:fontRef>
        </p:style>
      </p:cxnSp>
      <p:cxnSp>
        <p:nvCxnSpPr>
          <p:cNvPr id="126" name="Curved Connector 125"/>
          <p:cNvCxnSpPr>
            <a:stCxn id="26" idx="5"/>
            <a:endCxn id="77" idx="6"/>
          </p:cNvCxnSpPr>
          <p:nvPr/>
        </p:nvCxnSpPr>
        <p:spPr>
          <a:xfrm rot="5400000">
            <a:off x="10223023" y="4617269"/>
            <a:ext cx="1956639" cy="1200196"/>
          </a:xfrm>
          <a:prstGeom prst="curvedConnector2">
            <a:avLst/>
          </a:prstGeom>
          <a:ln>
            <a:tailEnd type="triangle"/>
          </a:ln>
        </p:spPr>
        <p:style>
          <a:lnRef idx="3">
            <a:schemeClr val="dk1"/>
          </a:lnRef>
          <a:fillRef idx="0">
            <a:schemeClr val="dk1"/>
          </a:fillRef>
          <a:effectRef idx="2">
            <a:schemeClr val="dk1"/>
          </a:effectRef>
          <a:fontRef idx="minor">
            <a:schemeClr val="tx1"/>
          </a:fontRef>
        </p:style>
      </p:cxnSp>
      <p:sp>
        <p:nvSpPr>
          <p:cNvPr id="55" name="Oval 54"/>
          <p:cNvSpPr/>
          <p:nvPr/>
        </p:nvSpPr>
        <p:spPr>
          <a:xfrm>
            <a:off x="9358083" y="2286835"/>
            <a:ext cx="1246187"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Stabilise round</a:t>
            </a:r>
          </a:p>
        </p:txBody>
      </p:sp>
      <p:sp>
        <p:nvSpPr>
          <p:cNvPr id="56" name="Oval 55"/>
          <p:cNvSpPr/>
          <p:nvPr/>
        </p:nvSpPr>
        <p:spPr>
          <a:xfrm>
            <a:off x="6759123" y="2509583"/>
            <a:ext cx="1246187"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Trace receives stimulus</a:t>
            </a:r>
          </a:p>
        </p:txBody>
      </p:sp>
      <p:sp>
        <p:nvSpPr>
          <p:cNvPr id="67" name="TextBox 66"/>
          <p:cNvSpPr txBox="1"/>
          <p:nvPr/>
        </p:nvSpPr>
        <p:spPr>
          <a:xfrm>
            <a:off x="10604270" y="2993413"/>
            <a:ext cx="1155329"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Round spun up</a:t>
            </a:r>
          </a:p>
        </p:txBody>
      </p:sp>
      <p:sp>
        <p:nvSpPr>
          <p:cNvPr id="77" name="Oval 76"/>
          <p:cNvSpPr/>
          <p:nvPr/>
        </p:nvSpPr>
        <p:spPr>
          <a:xfrm>
            <a:off x="9283880" y="5846499"/>
            <a:ext cx="1317364"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Establish ballistic flight</a:t>
            </a:r>
          </a:p>
        </p:txBody>
      </p:sp>
      <p:cxnSp>
        <p:nvCxnSpPr>
          <p:cNvPr id="100" name="Curved Connector 99"/>
          <p:cNvCxnSpPr>
            <a:stCxn id="25" idx="2"/>
            <a:endCxn id="103" idx="6"/>
          </p:cNvCxnSpPr>
          <p:nvPr/>
        </p:nvCxnSpPr>
        <p:spPr>
          <a:xfrm rot="10800000" flipV="1">
            <a:off x="5261594" y="5090063"/>
            <a:ext cx="1257195" cy="14964"/>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101" name="Curved Connector 100"/>
          <p:cNvCxnSpPr>
            <a:stCxn id="103" idx="2"/>
            <a:endCxn id="24" idx="6"/>
          </p:cNvCxnSpPr>
          <p:nvPr/>
        </p:nvCxnSpPr>
        <p:spPr>
          <a:xfrm rot="10800000" flipV="1">
            <a:off x="3079587" y="5105027"/>
            <a:ext cx="864643" cy="39216"/>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cxnSp>
        <p:nvCxnSpPr>
          <p:cNvPr id="102" name="Curved Connector 101"/>
          <p:cNvCxnSpPr>
            <a:stCxn id="24" idx="2"/>
          </p:cNvCxnSpPr>
          <p:nvPr/>
        </p:nvCxnSpPr>
        <p:spPr>
          <a:xfrm rot="10800000" flipV="1">
            <a:off x="746032" y="5144242"/>
            <a:ext cx="1016191" cy="39543"/>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103" name="Oval 102"/>
          <p:cNvSpPr/>
          <p:nvPr/>
        </p:nvSpPr>
        <p:spPr>
          <a:xfrm>
            <a:off x="3944229" y="4755839"/>
            <a:ext cx="1317364" cy="69837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Ignite tracer</a:t>
            </a:r>
          </a:p>
        </p:txBody>
      </p:sp>
      <p:sp>
        <p:nvSpPr>
          <p:cNvPr id="104" name="Oval 103"/>
          <p:cNvSpPr/>
          <p:nvPr/>
        </p:nvSpPr>
        <p:spPr>
          <a:xfrm>
            <a:off x="3248596" y="2969724"/>
            <a:ext cx="1281482" cy="698376"/>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rgbClr val="002060"/>
                </a:solidFill>
              </a:rPr>
              <a:t>Manage heat output</a:t>
            </a:r>
          </a:p>
        </p:txBody>
      </p:sp>
      <p:sp>
        <p:nvSpPr>
          <p:cNvPr id="110" name="TextBox 109"/>
          <p:cNvSpPr txBox="1"/>
          <p:nvPr/>
        </p:nvSpPr>
        <p:spPr>
          <a:xfrm>
            <a:off x="10094802" y="3326222"/>
            <a:ext cx="1155329"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Primer Ignited</a:t>
            </a:r>
          </a:p>
        </p:txBody>
      </p:sp>
      <p:sp>
        <p:nvSpPr>
          <p:cNvPr id="112" name="TextBox 111"/>
          <p:cNvSpPr txBox="1"/>
          <p:nvPr/>
        </p:nvSpPr>
        <p:spPr>
          <a:xfrm>
            <a:off x="8067110" y="4674565"/>
            <a:ext cx="1155329"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Dark ignition activated</a:t>
            </a:r>
          </a:p>
        </p:txBody>
      </p:sp>
      <p:sp>
        <p:nvSpPr>
          <p:cNvPr id="125" name="TextBox 124"/>
          <p:cNvSpPr txBox="1"/>
          <p:nvPr/>
        </p:nvSpPr>
        <p:spPr>
          <a:xfrm>
            <a:off x="9158953" y="4100234"/>
            <a:ext cx="125861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Trace protected</a:t>
            </a:r>
          </a:p>
        </p:txBody>
      </p:sp>
      <p:cxnSp>
        <p:nvCxnSpPr>
          <p:cNvPr id="127" name="Curved Connector 126"/>
          <p:cNvCxnSpPr>
            <a:stCxn id="26" idx="4"/>
            <a:endCxn id="25" idx="6"/>
          </p:cNvCxnSpPr>
          <p:nvPr/>
        </p:nvCxnSpPr>
        <p:spPr>
          <a:xfrm rot="5400000">
            <a:off x="9211547" y="2965929"/>
            <a:ext cx="748740" cy="3499529"/>
          </a:xfrm>
          <a:prstGeom prst="curvedConnector2">
            <a:avLst/>
          </a:prstGeom>
          <a:ln>
            <a:tailEnd type="triangle"/>
          </a:ln>
        </p:spPr>
        <p:style>
          <a:lnRef idx="3">
            <a:schemeClr val="dk1"/>
          </a:lnRef>
          <a:fillRef idx="0">
            <a:schemeClr val="dk1"/>
          </a:fillRef>
          <a:effectRef idx="2">
            <a:schemeClr val="dk1"/>
          </a:effectRef>
          <a:fontRef idx="minor">
            <a:schemeClr val="tx1"/>
          </a:fontRef>
        </p:style>
      </p:cxnSp>
      <p:sp>
        <p:nvSpPr>
          <p:cNvPr id="132" name="TextBox 131"/>
          <p:cNvSpPr txBox="1"/>
          <p:nvPr/>
        </p:nvSpPr>
        <p:spPr>
          <a:xfrm>
            <a:off x="5373331" y="4660764"/>
            <a:ext cx="1155329"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Round arrives at DI distance</a:t>
            </a:r>
          </a:p>
        </p:txBody>
      </p:sp>
      <p:cxnSp>
        <p:nvCxnSpPr>
          <p:cNvPr id="137" name="Curved Connector 136"/>
          <p:cNvCxnSpPr>
            <a:stCxn id="9" idx="0"/>
            <a:endCxn id="20" idx="4"/>
          </p:cNvCxnSpPr>
          <p:nvPr/>
        </p:nvCxnSpPr>
        <p:spPr>
          <a:xfrm rot="5400000" flipH="1" flipV="1">
            <a:off x="5612596" y="1002232"/>
            <a:ext cx="437636" cy="874491"/>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140" name="TextBox 139"/>
          <p:cNvSpPr txBox="1"/>
          <p:nvPr/>
        </p:nvSpPr>
        <p:spPr>
          <a:xfrm>
            <a:off x="4972123" y="1198027"/>
            <a:ext cx="1155329"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Recoil energy</a:t>
            </a:r>
          </a:p>
        </p:txBody>
      </p:sp>
      <p:cxnSp>
        <p:nvCxnSpPr>
          <p:cNvPr id="146" name="Curved Connector 145"/>
          <p:cNvCxnSpPr>
            <a:stCxn id="103" idx="0"/>
            <a:endCxn id="104" idx="4"/>
          </p:cNvCxnSpPr>
          <p:nvPr/>
        </p:nvCxnSpPr>
        <p:spPr>
          <a:xfrm rot="16200000" flipV="1">
            <a:off x="3702255" y="3855183"/>
            <a:ext cx="1087739" cy="713574"/>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148" name="TextBox 147"/>
          <p:cNvSpPr txBox="1"/>
          <p:nvPr/>
        </p:nvSpPr>
        <p:spPr>
          <a:xfrm>
            <a:off x="4041269" y="3851111"/>
            <a:ext cx="1155329"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HEAT</a:t>
            </a:r>
          </a:p>
        </p:txBody>
      </p:sp>
    </p:spTree>
    <p:extLst>
      <p:ext uri="{BB962C8B-B14F-4D97-AF65-F5344CB8AC3E}">
        <p14:creationId xmlns:p14="http://schemas.microsoft.com/office/powerpoint/2010/main" val="10405182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dirty="0"/>
              <a:t>Beware!</a:t>
            </a:r>
          </a:p>
        </p:txBody>
      </p:sp>
      <p:sp>
        <p:nvSpPr>
          <p:cNvPr id="3" name="Content Placeholder 2"/>
          <p:cNvSpPr>
            <a:spLocks noGrp="1"/>
          </p:cNvSpPr>
          <p:nvPr>
            <p:ph idx="1"/>
          </p:nvPr>
        </p:nvSpPr>
        <p:spPr>
          <a:xfrm>
            <a:off x="1104293" y="1624293"/>
            <a:ext cx="8946541" cy="4195481"/>
          </a:xfrm>
        </p:spPr>
        <p:txBody>
          <a:bodyPr>
            <a:noAutofit/>
          </a:bodyPr>
          <a:lstStyle/>
          <a:p>
            <a:pPr>
              <a:buFont typeface="Arial" charset="0"/>
              <a:buChar char="•"/>
              <a:defRPr/>
            </a:pPr>
            <a:r>
              <a:rPr lang="en-GB" dirty="0"/>
              <a:t>I want to introduce you to “emergent functionality”.</a:t>
            </a:r>
          </a:p>
          <a:p>
            <a:pPr>
              <a:buFont typeface="Arial" charset="0"/>
              <a:buChar char="•"/>
              <a:defRPr/>
            </a:pPr>
            <a:endParaRPr lang="en-GB" dirty="0"/>
          </a:p>
          <a:p>
            <a:pPr lvl="1">
              <a:buFont typeface="Arial" charset="0"/>
              <a:buChar char="•"/>
              <a:defRPr/>
            </a:pPr>
            <a:r>
              <a:rPr lang="en-GB" dirty="0"/>
              <a:t>Functions like </a:t>
            </a:r>
            <a:r>
              <a:rPr lang="en-GB" b="1" u="sng" dirty="0">
                <a:solidFill>
                  <a:schemeClr val="accent3">
                    <a:lumMod val="60000"/>
                    <a:lumOff val="40000"/>
                  </a:schemeClr>
                </a:solidFill>
              </a:rPr>
              <a:t>“Improves ignition.”</a:t>
            </a:r>
          </a:p>
          <a:p>
            <a:pPr>
              <a:buFont typeface="Arial" charset="0"/>
              <a:buChar char="•"/>
              <a:defRPr/>
            </a:pPr>
            <a:endParaRPr lang="en-GB" dirty="0"/>
          </a:p>
          <a:p>
            <a:pPr>
              <a:buFont typeface="Arial" charset="0"/>
              <a:buChar char="•"/>
              <a:defRPr/>
            </a:pPr>
            <a:r>
              <a:rPr lang="en-GB" dirty="0"/>
              <a:t>Additives put there to solve a previous problem.</a:t>
            </a:r>
          </a:p>
          <a:p>
            <a:pPr marL="0" indent="0">
              <a:buNone/>
              <a:defRPr/>
            </a:pPr>
            <a:endParaRPr lang="en-GB" dirty="0"/>
          </a:p>
          <a:p>
            <a:pPr lvl="1">
              <a:buFont typeface="Arial" charset="0"/>
              <a:buChar char="•"/>
              <a:defRPr/>
            </a:pPr>
            <a:r>
              <a:rPr lang="en-GB" sz="2000" dirty="0"/>
              <a:t>Are these necessary or “Lazy”.</a:t>
            </a:r>
          </a:p>
          <a:p>
            <a:pPr lvl="1">
              <a:buFont typeface="Arial" charset="0"/>
              <a:buChar char="•"/>
              <a:defRPr/>
            </a:pPr>
            <a:endParaRPr lang="en-GB" sz="2000" dirty="0"/>
          </a:p>
          <a:p>
            <a:pPr lvl="1">
              <a:buFont typeface="Arial" charset="0"/>
              <a:buChar char="•"/>
              <a:defRPr/>
            </a:pPr>
            <a:r>
              <a:rPr lang="en-GB" sz="2000" dirty="0"/>
              <a:t>Could we sort the problem out at the root cause and stop adding complexity to the mix?</a:t>
            </a:r>
          </a:p>
          <a:p>
            <a:pPr marL="173038" lvl="1" indent="0">
              <a:buNone/>
              <a:defRPr/>
            </a:pPr>
            <a:endParaRPr lang="en-GB" sz="2000" dirty="0"/>
          </a:p>
          <a:p>
            <a:pPr marL="173038" lvl="1" indent="0">
              <a:buNone/>
              <a:defRPr/>
            </a:pPr>
            <a:r>
              <a:rPr lang="en-GB" sz="2000" dirty="0"/>
              <a:t> </a:t>
            </a:r>
          </a:p>
        </p:txBody>
      </p:sp>
    </p:spTree>
    <p:extLst>
      <p:ext uri="{BB962C8B-B14F-4D97-AF65-F5344CB8AC3E}">
        <p14:creationId xmlns:p14="http://schemas.microsoft.com/office/powerpoint/2010/main" val="2952867490"/>
      </p:ext>
    </p:extLst>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12026" y="1208250"/>
            <a:ext cx="6567948" cy="500461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602" name="Rectangle 2"/>
          <p:cNvSpPr>
            <a:spLocks noGrp="1" noChangeArrowheads="1"/>
          </p:cNvSpPr>
          <p:nvPr>
            <p:ph type="title"/>
          </p:nvPr>
        </p:nvSpPr>
        <p:spPr>
          <a:xfrm>
            <a:off x="2208214" y="404814"/>
            <a:ext cx="6943725" cy="427037"/>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vert="horz" lIns="90488" tIns="44450" rIns="90488" bIns="44450" rtlCol="0" anchor="t">
            <a:noAutofit/>
          </a:bodyPr>
          <a:lstStyle/>
          <a:p>
            <a:pPr defTabSz="762000"/>
            <a:r>
              <a:rPr lang="en-GB" altLang="en-US"/>
              <a:t>Design QFD2 Chart</a:t>
            </a:r>
          </a:p>
        </p:txBody>
      </p:sp>
      <p:graphicFrame>
        <p:nvGraphicFramePr>
          <p:cNvPr id="25603" name="Object 3"/>
          <p:cNvGraphicFramePr>
            <a:graphicFrameLocks noChangeAspect="1"/>
          </p:cNvGraphicFramePr>
          <p:nvPr>
            <p:extLst>
              <p:ext uri="{D42A27DB-BD31-4B8C-83A1-F6EECF244321}">
                <p14:modId xmlns:p14="http://schemas.microsoft.com/office/powerpoint/2010/main" val="1250486066"/>
              </p:ext>
            </p:extLst>
          </p:nvPr>
        </p:nvGraphicFramePr>
        <p:xfrm>
          <a:off x="1992313" y="620713"/>
          <a:ext cx="6767512" cy="5435600"/>
        </p:xfrm>
        <a:graphic>
          <a:graphicData uri="http://schemas.openxmlformats.org/presentationml/2006/ole">
            <mc:AlternateContent xmlns:mc="http://schemas.openxmlformats.org/markup-compatibility/2006">
              <mc:Choice xmlns:v="urn:schemas-microsoft-com:vml" Requires="v">
                <p:oleObj name="Document" r:id="rId3" imgW="5431936" imgH="3894456" progId="Word.Document.8">
                  <p:embed/>
                </p:oleObj>
              </mc:Choice>
              <mc:Fallback>
                <p:oleObj name="Document" r:id="rId3" imgW="5431936" imgH="3894456" progId="Word.Document.8">
                  <p:embed/>
                  <p:pic>
                    <p:nvPicPr>
                      <p:cNvPr id="25603" name="Object 3"/>
                      <p:cNvPicPr>
                        <a:picLocks noChangeAspect="1" noChangeArrowheads="1"/>
                      </p:cNvPicPr>
                      <p:nvPr/>
                    </p:nvPicPr>
                    <p:blipFill>
                      <a:blip r:embed="rId4">
                        <a:extLst>
                          <a:ext uri="{28A0092B-C50C-407E-A947-70E740481C1C}">
                            <a14:useLocalDpi xmlns:a14="http://schemas.microsoft.com/office/drawing/2010/main" val="0"/>
                          </a:ext>
                        </a:extLst>
                      </a:blip>
                      <a:srcRect l="11929"/>
                      <a:stretch>
                        <a:fillRect/>
                      </a:stretch>
                    </p:blipFill>
                    <p:spPr bwMode="auto">
                      <a:xfrm>
                        <a:off x="1992313" y="620713"/>
                        <a:ext cx="6767512" cy="5435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02404" name="AutoShape 4"/>
          <p:cNvSpPr>
            <a:spLocks noChangeArrowheads="1"/>
          </p:cNvSpPr>
          <p:nvPr/>
        </p:nvSpPr>
        <p:spPr bwMode="auto">
          <a:xfrm>
            <a:off x="1955800" y="5057775"/>
            <a:ext cx="2159000" cy="495300"/>
          </a:xfrm>
          <a:prstGeom prst="wedgeRoundRectCallout">
            <a:avLst>
              <a:gd name="adj1" fmla="val 69116"/>
              <a:gd name="adj2" fmla="val -213463"/>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t>Functions</a:t>
            </a:r>
          </a:p>
        </p:txBody>
      </p:sp>
      <p:sp>
        <p:nvSpPr>
          <p:cNvPr id="102405" name="AutoShape 5"/>
          <p:cNvSpPr>
            <a:spLocks noChangeArrowheads="1"/>
          </p:cNvSpPr>
          <p:nvPr/>
        </p:nvSpPr>
        <p:spPr bwMode="auto">
          <a:xfrm>
            <a:off x="877094" y="1311275"/>
            <a:ext cx="2230438" cy="504825"/>
          </a:xfrm>
          <a:prstGeom prst="wedgeRoundRectCallout">
            <a:avLst>
              <a:gd name="adj1" fmla="val 139331"/>
              <a:gd name="adj2" fmla="val 71273"/>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t>Design Features</a:t>
            </a:r>
          </a:p>
        </p:txBody>
      </p:sp>
      <p:sp>
        <p:nvSpPr>
          <p:cNvPr id="102406" name="AutoShape 6"/>
          <p:cNvSpPr>
            <a:spLocks noChangeArrowheads="1"/>
          </p:cNvSpPr>
          <p:nvPr/>
        </p:nvSpPr>
        <p:spPr bwMode="auto">
          <a:xfrm>
            <a:off x="9291484" y="4518741"/>
            <a:ext cx="2163507" cy="1223297"/>
          </a:xfrm>
          <a:prstGeom prst="wedgeRoundRectCallout">
            <a:avLst>
              <a:gd name="adj1" fmla="val -109540"/>
              <a:gd name="adj2" fmla="val -1327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t>Feature target values.</a:t>
            </a:r>
          </a:p>
          <a:p>
            <a:pPr algn="ctr" eaLnBrk="1" hangingPunct="1">
              <a:spcBef>
                <a:spcPct val="0"/>
              </a:spcBef>
              <a:buFontTx/>
              <a:buNone/>
            </a:pPr>
            <a:r>
              <a:rPr lang="en-GB" altLang="en-US" sz="2000" dirty="0"/>
              <a:t>Specification</a:t>
            </a:r>
          </a:p>
        </p:txBody>
      </p:sp>
      <p:grpSp>
        <p:nvGrpSpPr>
          <p:cNvPr id="25607" name="Group 7"/>
          <p:cNvGrpSpPr>
            <a:grpSpLocks/>
          </p:cNvGrpSpPr>
          <p:nvPr/>
        </p:nvGrpSpPr>
        <p:grpSpPr bwMode="auto">
          <a:xfrm>
            <a:off x="5654675" y="2800350"/>
            <a:ext cx="280988" cy="279400"/>
            <a:chOff x="3648" y="2400"/>
            <a:chExt cx="96" cy="96"/>
          </a:xfrm>
        </p:grpSpPr>
        <p:sp>
          <p:nvSpPr>
            <p:cNvPr id="25617" name="Oval 8"/>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5618" name="Oval 9"/>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5608" name="Group 10"/>
          <p:cNvGrpSpPr>
            <a:grpSpLocks/>
          </p:cNvGrpSpPr>
          <p:nvPr/>
        </p:nvGrpSpPr>
        <p:grpSpPr bwMode="auto">
          <a:xfrm>
            <a:off x="6229350" y="3511550"/>
            <a:ext cx="280988" cy="279400"/>
            <a:chOff x="3648" y="2400"/>
            <a:chExt cx="96" cy="96"/>
          </a:xfrm>
        </p:grpSpPr>
        <p:sp>
          <p:nvSpPr>
            <p:cNvPr id="25615" name="Oval 11"/>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5616" name="Oval 12"/>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5609" name="Group 13"/>
          <p:cNvGrpSpPr>
            <a:grpSpLocks/>
          </p:cNvGrpSpPr>
          <p:nvPr/>
        </p:nvGrpSpPr>
        <p:grpSpPr bwMode="auto">
          <a:xfrm>
            <a:off x="6791326" y="2432050"/>
            <a:ext cx="282575" cy="279400"/>
            <a:chOff x="3648" y="2400"/>
            <a:chExt cx="96" cy="96"/>
          </a:xfrm>
        </p:grpSpPr>
        <p:sp>
          <p:nvSpPr>
            <p:cNvPr id="25613" name="Oval 14"/>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5614" name="Oval 15"/>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sp>
        <p:nvSpPr>
          <p:cNvPr id="25610" name="AutoShape 16"/>
          <p:cNvSpPr>
            <a:spLocks noChangeArrowheads="1"/>
          </p:cNvSpPr>
          <p:nvPr/>
        </p:nvSpPr>
        <p:spPr bwMode="auto">
          <a:xfrm>
            <a:off x="6791326" y="28162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5611" name="AutoShape 17"/>
          <p:cNvSpPr>
            <a:spLocks noChangeArrowheads="1"/>
          </p:cNvSpPr>
          <p:nvPr/>
        </p:nvSpPr>
        <p:spPr bwMode="auto">
          <a:xfrm>
            <a:off x="5186364" y="31845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5612" name="Oval 18"/>
          <p:cNvSpPr>
            <a:spLocks noChangeArrowheads="1"/>
          </p:cNvSpPr>
          <p:nvPr/>
        </p:nvSpPr>
        <p:spPr bwMode="auto">
          <a:xfrm>
            <a:off x="5127626" y="2447925"/>
            <a:ext cx="257175" cy="254000"/>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9" name="AutoShape 6"/>
          <p:cNvSpPr>
            <a:spLocks noChangeArrowheads="1"/>
          </p:cNvSpPr>
          <p:nvPr/>
        </p:nvSpPr>
        <p:spPr bwMode="auto">
          <a:xfrm>
            <a:off x="9790369" y="2029951"/>
            <a:ext cx="2163507" cy="1834126"/>
          </a:xfrm>
          <a:prstGeom prst="wedgeRoundRectCallout">
            <a:avLst>
              <a:gd name="adj1" fmla="val -77728"/>
              <a:gd name="adj2" fmla="val 17269"/>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t>Extra info here.</a:t>
            </a:r>
          </a:p>
          <a:p>
            <a:pPr algn="ctr" eaLnBrk="1" hangingPunct="1">
              <a:spcBef>
                <a:spcPct val="0"/>
              </a:spcBef>
              <a:buFontTx/>
              <a:buNone/>
            </a:pPr>
            <a:r>
              <a:rPr lang="en-GB" altLang="en-US" sz="2000" dirty="0"/>
              <a:t>“How much” from QFD 1</a:t>
            </a:r>
          </a:p>
          <a:p>
            <a:pPr algn="ctr" eaLnBrk="1" hangingPunct="1">
              <a:spcBef>
                <a:spcPct val="0"/>
              </a:spcBef>
              <a:buFontTx/>
              <a:buNone/>
            </a:pPr>
            <a:r>
              <a:rPr lang="en-GB" altLang="en-US" sz="2000" dirty="0"/>
              <a:t>Test regimes etc.</a:t>
            </a:r>
          </a:p>
        </p:txBody>
      </p:sp>
    </p:spTree>
    <p:extLst>
      <p:ext uri="{BB962C8B-B14F-4D97-AF65-F5344CB8AC3E}">
        <p14:creationId xmlns:p14="http://schemas.microsoft.com/office/powerpoint/2010/main" val="67676585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0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0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0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4" grpId="0" animBg="1"/>
      <p:bldP spid="102405" grpId="0" animBg="1"/>
      <p:bldP spid="102406" grpId="0" animBg="1"/>
      <p:bldP spid="1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54710" y="1071716"/>
            <a:ext cx="7551174" cy="521109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626" name="Rectangle 2"/>
          <p:cNvSpPr>
            <a:spLocks noGrp="1" noChangeArrowheads="1"/>
          </p:cNvSpPr>
          <p:nvPr>
            <p:ph type="title"/>
          </p:nvPr>
        </p:nvSpPr>
        <p:spPr>
          <a:xfrm>
            <a:off x="0" y="75254"/>
            <a:ext cx="6943725" cy="427037"/>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vert="horz" lIns="90488" tIns="44450" rIns="90488" bIns="44450" rtlCol="0" anchor="t">
            <a:noAutofit/>
          </a:bodyPr>
          <a:lstStyle/>
          <a:p>
            <a:pPr defTabSz="762000"/>
            <a:r>
              <a:rPr lang="en-GB" altLang="en-US" dirty="0"/>
              <a:t>Design QFD2 Chart</a:t>
            </a:r>
          </a:p>
        </p:txBody>
      </p:sp>
      <p:graphicFrame>
        <p:nvGraphicFramePr>
          <p:cNvPr id="26627" name="Object 3"/>
          <p:cNvGraphicFramePr>
            <a:graphicFrameLocks noChangeAspect="1"/>
          </p:cNvGraphicFramePr>
          <p:nvPr>
            <p:extLst>
              <p:ext uri="{D42A27DB-BD31-4B8C-83A1-F6EECF244321}">
                <p14:modId xmlns:p14="http://schemas.microsoft.com/office/powerpoint/2010/main" val="281782813"/>
              </p:ext>
            </p:extLst>
          </p:nvPr>
        </p:nvGraphicFramePr>
        <p:xfrm>
          <a:off x="2001045" y="682625"/>
          <a:ext cx="6767512" cy="5435600"/>
        </p:xfrm>
        <a:graphic>
          <a:graphicData uri="http://schemas.openxmlformats.org/presentationml/2006/ole">
            <mc:AlternateContent xmlns:mc="http://schemas.openxmlformats.org/markup-compatibility/2006">
              <mc:Choice xmlns:v="urn:schemas-microsoft-com:vml" Requires="v">
                <p:oleObj name="Document" r:id="rId3" imgW="5431936" imgH="3894456" progId="Word.Document.8">
                  <p:embed/>
                </p:oleObj>
              </mc:Choice>
              <mc:Fallback>
                <p:oleObj name="Document" r:id="rId3" imgW="5431936" imgH="3894456" progId="Word.Document.8">
                  <p:embed/>
                  <p:pic>
                    <p:nvPicPr>
                      <p:cNvPr id="26627" name="Object 3"/>
                      <p:cNvPicPr>
                        <a:picLocks noChangeAspect="1" noChangeArrowheads="1"/>
                      </p:cNvPicPr>
                      <p:nvPr/>
                    </p:nvPicPr>
                    <p:blipFill>
                      <a:blip r:embed="rId4">
                        <a:extLst>
                          <a:ext uri="{28A0092B-C50C-407E-A947-70E740481C1C}">
                            <a14:useLocalDpi xmlns:a14="http://schemas.microsoft.com/office/drawing/2010/main" val="0"/>
                          </a:ext>
                        </a:extLst>
                      </a:blip>
                      <a:srcRect l="11929"/>
                      <a:stretch>
                        <a:fillRect/>
                      </a:stretch>
                    </p:blipFill>
                    <p:spPr bwMode="auto">
                      <a:xfrm>
                        <a:off x="2001045" y="682625"/>
                        <a:ext cx="6767512" cy="5435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50532" name="AutoShape 4"/>
          <p:cNvSpPr>
            <a:spLocks noChangeArrowheads="1"/>
          </p:cNvSpPr>
          <p:nvPr/>
        </p:nvSpPr>
        <p:spPr bwMode="auto">
          <a:xfrm>
            <a:off x="1955800" y="5057775"/>
            <a:ext cx="2159000" cy="495300"/>
          </a:xfrm>
          <a:prstGeom prst="wedgeRoundRectCallout">
            <a:avLst>
              <a:gd name="adj1" fmla="val 69116"/>
              <a:gd name="adj2" fmla="val -213463"/>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t>Functions</a:t>
            </a:r>
          </a:p>
        </p:txBody>
      </p:sp>
      <p:sp>
        <p:nvSpPr>
          <p:cNvPr id="150533" name="AutoShape 5"/>
          <p:cNvSpPr>
            <a:spLocks noChangeArrowheads="1"/>
          </p:cNvSpPr>
          <p:nvPr/>
        </p:nvSpPr>
        <p:spPr bwMode="auto">
          <a:xfrm>
            <a:off x="391064" y="1153089"/>
            <a:ext cx="3654604" cy="1717111"/>
          </a:xfrm>
          <a:prstGeom prst="wedgeRoundRectCallout">
            <a:avLst>
              <a:gd name="adj1" fmla="val 103084"/>
              <a:gd name="adj2" fmla="val 8803"/>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000" dirty="0"/>
              <a:t>Design Features.</a:t>
            </a:r>
            <a:br>
              <a:rPr lang="en-GB" altLang="en-US" sz="2000" dirty="0"/>
            </a:br>
            <a:r>
              <a:rPr lang="en-GB" altLang="en-US" sz="2000" dirty="0"/>
              <a:t>The bits that deliver the functionality</a:t>
            </a:r>
          </a:p>
          <a:p>
            <a:pPr eaLnBrk="1" hangingPunct="1">
              <a:spcBef>
                <a:spcPct val="0"/>
              </a:spcBef>
              <a:buFontTx/>
              <a:buNone/>
            </a:pPr>
            <a:r>
              <a:rPr lang="en-GB" altLang="en-US" sz="2000" dirty="0"/>
              <a:t>Your solutions to the problem</a:t>
            </a:r>
          </a:p>
        </p:txBody>
      </p:sp>
      <p:sp>
        <p:nvSpPr>
          <p:cNvPr id="150534" name="AutoShape 6"/>
          <p:cNvSpPr>
            <a:spLocks noChangeArrowheads="1"/>
          </p:cNvSpPr>
          <p:nvPr/>
        </p:nvSpPr>
        <p:spPr bwMode="auto">
          <a:xfrm>
            <a:off x="8293101" y="3283974"/>
            <a:ext cx="3131983" cy="1153090"/>
          </a:xfrm>
          <a:prstGeom prst="wedgeRoundRectCallout">
            <a:avLst>
              <a:gd name="adj1" fmla="val -76711"/>
              <a:gd name="adj2" fmla="val 9053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000" dirty="0"/>
              <a:t>Requirement</a:t>
            </a:r>
          </a:p>
          <a:p>
            <a:pPr eaLnBrk="1" hangingPunct="1">
              <a:spcBef>
                <a:spcPct val="0"/>
              </a:spcBef>
              <a:buFontTx/>
              <a:buNone/>
            </a:pPr>
            <a:r>
              <a:rPr lang="en-GB" altLang="en-US" sz="2000" dirty="0"/>
              <a:t>Targets. </a:t>
            </a:r>
          </a:p>
          <a:p>
            <a:pPr eaLnBrk="1" hangingPunct="1">
              <a:spcBef>
                <a:spcPct val="0"/>
              </a:spcBef>
              <a:buFontTx/>
              <a:buNone/>
            </a:pPr>
            <a:r>
              <a:rPr lang="en-GB" altLang="en-US" sz="2000" dirty="0"/>
              <a:t>Specification fine detail</a:t>
            </a:r>
          </a:p>
        </p:txBody>
      </p:sp>
      <p:grpSp>
        <p:nvGrpSpPr>
          <p:cNvPr id="26631" name="Group 7"/>
          <p:cNvGrpSpPr>
            <a:grpSpLocks/>
          </p:cNvGrpSpPr>
          <p:nvPr/>
        </p:nvGrpSpPr>
        <p:grpSpPr bwMode="auto">
          <a:xfrm>
            <a:off x="5654675" y="2800350"/>
            <a:ext cx="280988" cy="279400"/>
            <a:chOff x="3648" y="2400"/>
            <a:chExt cx="96" cy="96"/>
          </a:xfrm>
        </p:grpSpPr>
        <p:sp>
          <p:nvSpPr>
            <p:cNvPr id="26641" name="Oval 8"/>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6642" name="Oval 9"/>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6632" name="Group 10"/>
          <p:cNvGrpSpPr>
            <a:grpSpLocks/>
          </p:cNvGrpSpPr>
          <p:nvPr/>
        </p:nvGrpSpPr>
        <p:grpSpPr bwMode="auto">
          <a:xfrm>
            <a:off x="6229350" y="3511550"/>
            <a:ext cx="280988" cy="279400"/>
            <a:chOff x="3648" y="2400"/>
            <a:chExt cx="96" cy="96"/>
          </a:xfrm>
        </p:grpSpPr>
        <p:sp>
          <p:nvSpPr>
            <p:cNvPr id="26639" name="Oval 11"/>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6640" name="Oval 12"/>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26633" name="Group 13"/>
          <p:cNvGrpSpPr>
            <a:grpSpLocks/>
          </p:cNvGrpSpPr>
          <p:nvPr/>
        </p:nvGrpSpPr>
        <p:grpSpPr bwMode="auto">
          <a:xfrm>
            <a:off x="6791326" y="2432050"/>
            <a:ext cx="282575" cy="279400"/>
            <a:chOff x="3648" y="2400"/>
            <a:chExt cx="96" cy="96"/>
          </a:xfrm>
        </p:grpSpPr>
        <p:sp>
          <p:nvSpPr>
            <p:cNvPr id="26637" name="Oval 14"/>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6638" name="Oval 15"/>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sp>
        <p:nvSpPr>
          <p:cNvPr id="26634" name="AutoShape 16"/>
          <p:cNvSpPr>
            <a:spLocks noChangeArrowheads="1"/>
          </p:cNvSpPr>
          <p:nvPr/>
        </p:nvSpPr>
        <p:spPr bwMode="auto">
          <a:xfrm>
            <a:off x="6791326" y="28162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6635" name="AutoShape 17"/>
          <p:cNvSpPr>
            <a:spLocks noChangeArrowheads="1"/>
          </p:cNvSpPr>
          <p:nvPr/>
        </p:nvSpPr>
        <p:spPr bwMode="auto">
          <a:xfrm>
            <a:off x="5186364" y="31845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6636" name="Oval 18"/>
          <p:cNvSpPr>
            <a:spLocks noChangeArrowheads="1"/>
          </p:cNvSpPr>
          <p:nvPr/>
        </p:nvSpPr>
        <p:spPr bwMode="auto">
          <a:xfrm>
            <a:off x="5127626" y="2447925"/>
            <a:ext cx="257175" cy="254000"/>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0" name="AutoShape 6"/>
          <p:cNvSpPr>
            <a:spLocks noChangeArrowheads="1"/>
          </p:cNvSpPr>
          <p:nvPr/>
        </p:nvSpPr>
        <p:spPr bwMode="auto">
          <a:xfrm>
            <a:off x="9714271" y="1143257"/>
            <a:ext cx="2239605" cy="1879036"/>
          </a:xfrm>
          <a:prstGeom prst="wedgeRoundRectCallout">
            <a:avLst>
              <a:gd name="adj1" fmla="val -78606"/>
              <a:gd name="adj2" fmla="val 2616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t>Extra info here.</a:t>
            </a:r>
          </a:p>
          <a:p>
            <a:pPr algn="ctr" eaLnBrk="1" hangingPunct="1">
              <a:spcBef>
                <a:spcPct val="0"/>
              </a:spcBef>
              <a:buFontTx/>
              <a:buNone/>
            </a:pPr>
            <a:r>
              <a:rPr lang="en-GB" altLang="en-US" sz="2000" dirty="0"/>
              <a:t>“How much” from QFD 1</a:t>
            </a:r>
          </a:p>
          <a:p>
            <a:pPr algn="ctr" eaLnBrk="1" hangingPunct="1">
              <a:spcBef>
                <a:spcPct val="0"/>
              </a:spcBef>
              <a:buFontTx/>
              <a:buNone/>
            </a:pPr>
            <a:r>
              <a:rPr lang="en-GB" altLang="en-US" sz="2000" dirty="0"/>
              <a:t>Test regimes etc.</a:t>
            </a:r>
          </a:p>
        </p:txBody>
      </p:sp>
    </p:spTree>
    <p:extLst>
      <p:ext uri="{BB962C8B-B14F-4D97-AF65-F5344CB8AC3E}">
        <p14:creationId xmlns:p14="http://schemas.microsoft.com/office/powerpoint/2010/main" val="53328665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053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053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053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0532" grpId="0" animBg="1"/>
      <p:bldP spid="150533" grpId="0" animBg="1"/>
      <p:bldP spid="150534" grpId="0" animBg="1"/>
      <p:bldP spid="20"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836CEB-6AD1-39D4-C1F9-2782CE429AB0}"/>
              </a:ext>
            </a:extLst>
          </p:cNvPr>
          <p:cNvSpPr/>
          <p:nvPr/>
        </p:nvSpPr>
        <p:spPr>
          <a:xfrm>
            <a:off x="772886" y="53184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Solutions</a:t>
            </a:r>
          </a:p>
        </p:txBody>
      </p:sp>
      <p:sp>
        <p:nvSpPr>
          <p:cNvPr id="3" name="TextBox 2">
            <a:extLst>
              <a:ext uri="{FF2B5EF4-FFF2-40B4-BE49-F238E27FC236}">
                <a16:creationId xmlns:a16="http://schemas.microsoft.com/office/drawing/2014/main" id="{D73A5845-44FD-78B9-A330-BCE4A33E9226}"/>
              </a:ext>
            </a:extLst>
          </p:cNvPr>
          <p:cNvSpPr txBox="1"/>
          <p:nvPr/>
        </p:nvSpPr>
        <p:spPr>
          <a:xfrm>
            <a:off x="4782024" y="781052"/>
            <a:ext cx="7241611" cy="369332"/>
          </a:xfrm>
          <a:prstGeom prst="rect">
            <a:avLst/>
          </a:prstGeom>
          <a:noFill/>
        </p:spPr>
        <p:txBody>
          <a:bodyPr wrap="square" rtlCol="0">
            <a:spAutoFit/>
          </a:bodyPr>
          <a:lstStyle/>
          <a:p>
            <a:r>
              <a:rPr lang="en-GB" dirty="0"/>
              <a:t>Select our “winning “ means from FMA</a:t>
            </a:r>
          </a:p>
        </p:txBody>
      </p:sp>
      <p:sp>
        <p:nvSpPr>
          <p:cNvPr id="4" name="Arrow: Right 3">
            <a:extLst>
              <a:ext uri="{FF2B5EF4-FFF2-40B4-BE49-F238E27FC236}">
                <a16:creationId xmlns:a16="http://schemas.microsoft.com/office/drawing/2014/main" id="{CD674376-1687-99F1-8669-C1431742B6BD}"/>
              </a:ext>
            </a:extLst>
          </p:cNvPr>
          <p:cNvSpPr/>
          <p:nvPr/>
        </p:nvSpPr>
        <p:spPr>
          <a:xfrm>
            <a:off x="3431251" y="72340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E34805F-1A95-FB59-FB28-E55D12DCCF96}"/>
              </a:ext>
            </a:extLst>
          </p:cNvPr>
          <p:cNvSpPr/>
          <p:nvPr/>
        </p:nvSpPr>
        <p:spPr>
          <a:xfrm rot="16200000">
            <a:off x="1220958"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Functional Requirements</a:t>
            </a:r>
          </a:p>
        </p:txBody>
      </p:sp>
      <p:sp>
        <p:nvSpPr>
          <p:cNvPr id="6" name="Rectangle 5">
            <a:extLst>
              <a:ext uri="{FF2B5EF4-FFF2-40B4-BE49-F238E27FC236}">
                <a16:creationId xmlns:a16="http://schemas.microsoft.com/office/drawing/2014/main" id="{465BCBBB-FBB2-AA9A-7625-5542BBAFAFD8}"/>
              </a:ext>
            </a:extLst>
          </p:cNvPr>
          <p:cNvSpPr/>
          <p:nvPr/>
        </p:nvSpPr>
        <p:spPr>
          <a:xfrm rot="16200000">
            <a:off x="3918856"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Requirements</a:t>
            </a:r>
          </a:p>
          <a:p>
            <a:pPr algn="ctr"/>
            <a:r>
              <a:rPr lang="en-GB" dirty="0"/>
              <a:t>NF-Performance</a:t>
            </a:r>
          </a:p>
        </p:txBody>
      </p:sp>
      <p:sp>
        <p:nvSpPr>
          <p:cNvPr id="7" name="Rectangle 6">
            <a:extLst>
              <a:ext uri="{FF2B5EF4-FFF2-40B4-BE49-F238E27FC236}">
                <a16:creationId xmlns:a16="http://schemas.microsoft.com/office/drawing/2014/main" id="{C1254D41-8260-CC35-A6FA-1ECF58004BAA}"/>
              </a:ext>
            </a:extLst>
          </p:cNvPr>
          <p:cNvSpPr/>
          <p:nvPr/>
        </p:nvSpPr>
        <p:spPr>
          <a:xfrm>
            <a:off x="2569907" y="3076344"/>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Solutions</a:t>
            </a:r>
          </a:p>
        </p:txBody>
      </p:sp>
      <p:sp>
        <p:nvSpPr>
          <p:cNvPr id="8" name="Rectangle 7">
            <a:extLst>
              <a:ext uri="{FF2B5EF4-FFF2-40B4-BE49-F238E27FC236}">
                <a16:creationId xmlns:a16="http://schemas.microsoft.com/office/drawing/2014/main" id="{1F544488-C843-C584-045A-0D6AA651B6A6}"/>
              </a:ext>
            </a:extLst>
          </p:cNvPr>
          <p:cNvSpPr/>
          <p:nvPr/>
        </p:nvSpPr>
        <p:spPr>
          <a:xfrm>
            <a:off x="2587837" y="5681772"/>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Target  Specification</a:t>
            </a:r>
          </a:p>
        </p:txBody>
      </p:sp>
      <p:sp>
        <p:nvSpPr>
          <p:cNvPr id="9" name="TextBox 8">
            <a:extLst>
              <a:ext uri="{FF2B5EF4-FFF2-40B4-BE49-F238E27FC236}">
                <a16:creationId xmlns:a16="http://schemas.microsoft.com/office/drawing/2014/main" id="{25DC1A7B-20F4-00BC-3C74-294F4188E678}"/>
              </a:ext>
            </a:extLst>
          </p:cNvPr>
          <p:cNvSpPr txBox="1"/>
          <p:nvPr/>
        </p:nvSpPr>
        <p:spPr>
          <a:xfrm>
            <a:off x="5571824" y="4543587"/>
            <a:ext cx="1443446" cy="369332"/>
          </a:xfrm>
          <a:prstGeom prst="rect">
            <a:avLst/>
          </a:prstGeom>
          <a:noFill/>
        </p:spPr>
        <p:txBody>
          <a:bodyPr wrap="square" rtlCol="0">
            <a:spAutoFit/>
          </a:bodyPr>
          <a:lstStyle/>
          <a:p>
            <a:r>
              <a:rPr lang="en-GB" dirty="0"/>
              <a:t>To This Level</a:t>
            </a:r>
          </a:p>
        </p:txBody>
      </p:sp>
      <p:sp>
        <p:nvSpPr>
          <p:cNvPr id="15" name="TextBox 14">
            <a:extLst>
              <a:ext uri="{FF2B5EF4-FFF2-40B4-BE49-F238E27FC236}">
                <a16:creationId xmlns:a16="http://schemas.microsoft.com/office/drawing/2014/main" id="{8A2CE152-77FD-9001-2EAC-F4CAA431BD19}"/>
              </a:ext>
            </a:extLst>
          </p:cNvPr>
          <p:cNvSpPr txBox="1"/>
          <p:nvPr/>
        </p:nvSpPr>
        <p:spPr>
          <a:xfrm>
            <a:off x="528320" y="4039303"/>
            <a:ext cx="1443446" cy="923330"/>
          </a:xfrm>
          <a:prstGeom prst="rect">
            <a:avLst/>
          </a:prstGeom>
          <a:noFill/>
        </p:spPr>
        <p:txBody>
          <a:bodyPr wrap="square" rtlCol="0">
            <a:spAutoFit/>
          </a:bodyPr>
          <a:lstStyle/>
          <a:p>
            <a:r>
              <a:rPr lang="en-GB" dirty="0"/>
              <a:t>In order to perform this function</a:t>
            </a:r>
          </a:p>
        </p:txBody>
      </p:sp>
      <p:sp>
        <p:nvSpPr>
          <p:cNvPr id="16" name="TextBox 15">
            <a:extLst>
              <a:ext uri="{FF2B5EF4-FFF2-40B4-BE49-F238E27FC236}">
                <a16:creationId xmlns:a16="http://schemas.microsoft.com/office/drawing/2014/main" id="{EC9E17A3-0901-BDB3-2FB6-300806BEE1D2}"/>
              </a:ext>
            </a:extLst>
          </p:cNvPr>
          <p:cNvSpPr txBox="1"/>
          <p:nvPr/>
        </p:nvSpPr>
        <p:spPr>
          <a:xfrm>
            <a:off x="3058886" y="2369084"/>
            <a:ext cx="1443446" cy="646331"/>
          </a:xfrm>
          <a:prstGeom prst="rect">
            <a:avLst/>
          </a:prstGeom>
          <a:noFill/>
        </p:spPr>
        <p:txBody>
          <a:bodyPr wrap="square" rtlCol="0">
            <a:spAutoFit/>
          </a:bodyPr>
          <a:lstStyle/>
          <a:p>
            <a:r>
              <a:rPr lang="en-GB" dirty="0"/>
              <a:t>I have to use this solution,</a:t>
            </a:r>
          </a:p>
        </p:txBody>
      </p:sp>
      <p:sp>
        <p:nvSpPr>
          <p:cNvPr id="22" name="TextBox 21">
            <a:extLst>
              <a:ext uri="{FF2B5EF4-FFF2-40B4-BE49-F238E27FC236}">
                <a16:creationId xmlns:a16="http://schemas.microsoft.com/office/drawing/2014/main" id="{F71A5F17-0896-D589-5D67-62570E048084}"/>
              </a:ext>
            </a:extLst>
          </p:cNvPr>
          <p:cNvSpPr txBox="1"/>
          <p:nvPr/>
        </p:nvSpPr>
        <p:spPr>
          <a:xfrm>
            <a:off x="4876467" y="6056997"/>
            <a:ext cx="1443446" cy="646331"/>
          </a:xfrm>
          <a:prstGeom prst="rect">
            <a:avLst/>
          </a:prstGeom>
          <a:noFill/>
        </p:spPr>
        <p:txBody>
          <a:bodyPr wrap="square" rtlCol="0">
            <a:spAutoFit/>
          </a:bodyPr>
          <a:lstStyle/>
          <a:p>
            <a:r>
              <a:rPr lang="en-GB" dirty="0"/>
              <a:t>To this Specification</a:t>
            </a:r>
          </a:p>
        </p:txBody>
      </p:sp>
    </p:spTree>
    <p:extLst>
      <p:ext uri="{BB962C8B-B14F-4D97-AF65-F5344CB8AC3E}">
        <p14:creationId xmlns:p14="http://schemas.microsoft.com/office/powerpoint/2010/main" val="3813402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700"/>
                                  </p:stCondLst>
                                  <p:childTnLst>
                                    <p:set>
                                      <p:cBhvr>
                                        <p:cTn id="46" dur="1" fill="hold">
                                          <p:stCondLst>
                                            <p:cond delay="0"/>
                                          </p:stCondLst>
                                        </p:cTn>
                                        <p:tgtEl>
                                          <p:spTgt spid="9"/>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1" nodeType="clickEffect">
                                  <p:stCondLst>
                                    <p:cond delay="0"/>
                                  </p:stCondLst>
                                  <p:childTnLst>
                                    <p:set>
                                      <p:cBhvr>
                                        <p:cTn id="58" dur="1" fill="hold">
                                          <p:stCondLst>
                                            <p:cond delay="0"/>
                                          </p:stCondLst>
                                        </p:cTn>
                                        <p:tgtEl>
                                          <p:spTgt spid="22"/>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0" nodeType="clickEffect">
                                  <p:stCondLst>
                                    <p:cond delay="0"/>
                                  </p:stCondLst>
                                  <p:childTnLst>
                                    <p:set>
                                      <p:cBhvr>
                                        <p:cTn id="62" dur="1" fill="hold">
                                          <p:stCondLst>
                                            <p:cond delay="0"/>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animBg="1"/>
      <p:bldP spid="6" grpId="0" animBg="1"/>
      <p:bldP spid="7" grpId="0" animBg="1"/>
      <p:bldP spid="8" grpId="0" animBg="1"/>
      <p:bldP spid="9" grpId="0"/>
      <p:bldP spid="9" grpId="1"/>
      <p:bldP spid="15" grpId="0"/>
      <p:bldP spid="15" grpId="1"/>
      <p:bldP spid="16" grpId="0"/>
      <p:bldP spid="16" grpId="1"/>
      <p:bldP spid="22" grpId="0"/>
      <p:bldP spid="22" grpId="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E34805F-1A95-FB59-FB28-E55D12DCCF96}"/>
              </a:ext>
            </a:extLst>
          </p:cNvPr>
          <p:cNvSpPr/>
          <p:nvPr/>
        </p:nvSpPr>
        <p:spPr>
          <a:xfrm rot="16200000">
            <a:off x="1220958"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Functional Requirements</a:t>
            </a:r>
          </a:p>
        </p:txBody>
      </p:sp>
      <p:sp>
        <p:nvSpPr>
          <p:cNvPr id="6" name="Rectangle 5">
            <a:extLst>
              <a:ext uri="{FF2B5EF4-FFF2-40B4-BE49-F238E27FC236}">
                <a16:creationId xmlns:a16="http://schemas.microsoft.com/office/drawing/2014/main" id="{465BCBBB-FBB2-AA9A-7625-5542BBAFAFD8}"/>
              </a:ext>
            </a:extLst>
          </p:cNvPr>
          <p:cNvSpPr/>
          <p:nvPr/>
        </p:nvSpPr>
        <p:spPr>
          <a:xfrm rot="16200000">
            <a:off x="3918856"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Requirements</a:t>
            </a:r>
          </a:p>
          <a:p>
            <a:pPr algn="ctr"/>
            <a:r>
              <a:rPr lang="en-GB" dirty="0"/>
              <a:t>NF-Performance</a:t>
            </a:r>
          </a:p>
        </p:txBody>
      </p:sp>
      <p:sp>
        <p:nvSpPr>
          <p:cNvPr id="7" name="Rectangle 6">
            <a:extLst>
              <a:ext uri="{FF2B5EF4-FFF2-40B4-BE49-F238E27FC236}">
                <a16:creationId xmlns:a16="http://schemas.microsoft.com/office/drawing/2014/main" id="{C1254D41-8260-CC35-A6FA-1ECF58004BAA}"/>
              </a:ext>
            </a:extLst>
          </p:cNvPr>
          <p:cNvSpPr/>
          <p:nvPr/>
        </p:nvSpPr>
        <p:spPr>
          <a:xfrm>
            <a:off x="2569907" y="3076344"/>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Solutions</a:t>
            </a:r>
          </a:p>
        </p:txBody>
      </p:sp>
      <p:sp>
        <p:nvSpPr>
          <p:cNvPr id="8" name="Rectangle 7">
            <a:extLst>
              <a:ext uri="{FF2B5EF4-FFF2-40B4-BE49-F238E27FC236}">
                <a16:creationId xmlns:a16="http://schemas.microsoft.com/office/drawing/2014/main" id="{1F544488-C843-C584-045A-0D6AA651B6A6}"/>
              </a:ext>
            </a:extLst>
          </p:cNvPr>
          <p:cNvSpPr/>
          <p:nvPr/>
        </p:nvSpPr>
        <p:spPr>
          <a:xfrm>
            <a:off x="2587837" y="5681772"/>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Target Specifications</a:t>
            </a:r>
          </a:p>
        </p:txBody>
      </p:sp>
      <p:sp>
        <p:nvSpPr>
          <p:cNvPr id="10" name="Arrow: Right 9">
            <a:extLst>
              <a:ext uri="{FF2B5EF4-FFF2-40B4-BE49-F238E27FC236}">
                <a16:creationId xmlns:a16="http://schemas.microsoft.com/office/drawing/2014/main" id="{88166ADB-C6B0-06EE-08C6-43F22E39D943}"/>
              </a:ext>
            </a:extLst>
          </p:cNvPr>
          <p:cNvSpPr/>
          <p:nvPr/>
        </p:nvSpPr>
        <p:spPr>
          <a:xfrm rot="10202280">
            <a:off x="3894465" y="4217204"/>
            <a:ext cx="4622260"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7381A7BC-06E4-8BC9-3148-09205CD91FB3}"/>
              </a:ext>
            </a:extLst>
          </p:cNvPr>
          <p:cNvSpPr txBox="1"/>
          <p:nvPr/>
        </p:nvSpPr>
        <p:spPr>
          <a:xfrm>
            <a:off x="8523798" y="3729162"/>
            <a:ext cx="2423356" cy="1200329"/>
          </a:xfrm>
          <a:prstGeom prst="rect">
            <a:avLst/>
          </a:prstGeom>
          <a:noFill/>
        </p:spPr>
        <p:txBody>
          <a:bodyPr wrap="none" rtlCol="0">
            <a:spAutoFit/>
          </a:bodyPr>
          <a:lstStyle/>
          <a:p>
            <a:r>
              <a:rPr lang="en-GB" dirty="0"/>
              <a:t>Relationships go in here</a:t>
            </a:r>
          </a:p>
          <a:p>
            <a:r>
              <a:rPr lang="en-GB" dirty="0"/>
              <a:t>9 = Strong</a:t>
            </a:r>
          </a:p>
          <a:p>
            <a:r>
              <a:rPr lang="en-GB" dirty="0"/>
              <a:t>3 = Medium</a:t>
            </a:r>
          </a:p>
          <a:p>
            <a:r>
              <a:rPr lang="en-GB" dirty="0"/>
              <a:t>1 = Week</a:t>
            </a:r>
          </a:p>
        </p:txBody>
      </p:sp>
      <p:sp>
        <p:nvSpPr>
          <p:cNvPr id="12" name="Arrow: Right 11">
            <a:extLst>
              <a:ext uri="{FF2B5EF4-FFF2-40B4-BE49-F238E27FC236}">
                <a16:creationId xmlns:a16="http://schemas.microsoft.com/office/drawing/2014/main" id="{E041EA73-FB39-CEC9-BEE7-5568FF89E184}"/>
              </a:ext>
            </a:extLst>
          </p:cNvPr>
          <p:cNvSpPr/>
          <p:nvPr/>
        </p:nvSpPr>
        <p:spPr>
          <a:xfrm rot="1450271">
            <a:off x="1289970" y="3368673"/>
            <a:ext cx="1234027"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3BF0474E-1E0B-2C10-7115-D00EE8E576C6}"/>
              </a:ext>
            </a:extLst>
          </p:cNvPr>
          <p:cNvSpPr txBox="1"/>
          <p:nvPr/>
        </p:nvSpPr>
        <p:spPr>
          <a:xfrm>
            <a:off x="413008" y="2585294"/>
            <a:ext cx="1662891" cy="646331"/>
          </a:xfrm>
          <a:prstGeom prst="rect">
            <a:avLst/>
          </a:prstGeom>
          <a:noFill/>
        </p:spPr>
        <p:txBody>
          <a:bodyPr wrap="none" rtlCol="0">
            <a:spAutoFit/>
          </a:bodyPr>
          <a:lstStyle/>
          <a:p>
            <a:r>
              <a:rPr lang="en-GB" dirty="0"/>
              <a:t>Prioritisation</a:t>
            </a:r>
          </a:p>
          <a:p>
            <a:r>
              <a:rPr lang="en-GB" dirty="0"/>
              <a:t>Carried forward</a:t>
            </a:r>
          </a:p>
        </p:txBody>
      </p:sp>
      <p:sp>
        <p:nvSpPr>
          <p:cNvPr id="14" name="Arrow: Right 13">
            <a:extLst>
              <a:ext uri="{FF2B5EF4-FFF2-40B4-BE49-F238E27FC236}">
                <a16:creationId xmlns:a16="http://schemas.microsoft.com/office/drawing/2014/main" id="{CB4BA498-E5D4-637F-91BE-14A46C4061D7}"/>
              </a:ext>
            </a:extLst>
          </p:cNvPr>
          <p:cNvSpPr/>
          <p:nvPr/>
        </p:nvSpPr>
        <p:spPr>
          <a:xfrm rot="10800000">
            <a:off x="4930860" y="6015566"/>
            <a:ext cx="1234027"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7770637B-10CA-568D-2BCA-BC1F6400A964}"/>
              </a:ext>
            </a:extLst>
          </p:cNvPr>
          <p:cNvSpPr txBox="1"/>
          <p:nvPr/>
        </p:nvSpPr>
        <p:spPr>
          <a:xfrm>
            <a:off x="6339398" y="6073216"/>
            <a:ext cx="930063" cy="369332"/>
          </a:xfrm>
          <a:prstGeom prst="rect">
            <a:avLst/>
          </a:prstGeom>
          <a:noFill/>
        </p:spPr>
        <p:txBody>
          <a:bodyPr wrap="none" rtlCol="0">
            <a:spAutoFit/>
          </a:bodyPr>
          <a:lstStyle/>
          <a:p>
            <a:r>
              <a:rPr lang="en-GB" dirty="0"/>
              <a:t>Ranking</a:t>
            </a:r>
          </a:p>
        </p:txBody>
      </p:sp>
      <p:sp>
        <p:nvSpPr>
          <p:cNvPr id="2" name="TextBox 1">
            <a:extLst>
              <a:ext uri="{FF2B5EF4-FFF2-40B4-BE49-F238E27FC236}">
                <a16:creationId xmlns:a16="http://schemas.microsoft.com/office/drawing/2014/main" id="{5F4EDAC5-E12F-A0AD-E97A-309F65353D70}"/>
              </a:ext>
            </a:extLst>
          </p:cNvPr>
          <p:cNvSpPr txBox="1"/>
          <p:nvPr/>
        </p:nvSpPr>
        <p:spPr>
          <a:xfrm>
            <a:off x="3157574" y="2261049"/>
            <a:ext cx="1215397" cy="584775"/>
          </a:xfrm>
          <a:prstGeom prst="rect">
            <a:avLst/>
          </a:prstGeom>
          <a:noFill/>
        </p:spPr>
        <p:txBody>
          <a:bodyPr wrap="none" rtlCol="0">
            <a:spAutoFit/>
          </a:bodyPr>
          <a:lstStyle/>
          <a:p>
            <a:r>
              <a:rPr lang="en-GB" sz="3200" b="1" dirty="0">
                <a:solidFill>
                  <a:srgbClr val="FF0000"/>
                </a:solidFill>
              </a:rPr>
              <a:t>QFD 2</a:t>
            </a:r>
          </a:p>
        </p:txBody>
      </p:sp>
    </p:spTree>
    <p:extLst>
      <p:ext uri="{BB962C8B-B14F-4D97-AF65-F5344CB8AC3E}">
        <p14:creationId xmlns:p14="http://schemas.microsoft.com/office/powerpoint/2010/main" val="3604752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iterate type="lt">
                                    <p:tmAbs val="0"/>
                                  </p:iterate>
                                  <p:childTnLst>
                                    <p:set>
                                      <p:cBhvr>
                                        <p:cTn id="46" dur="1" fill="hold">
                                          <p:stCondLst>
                                            <p:cond delay="0"/>
                                          </p:stCondLst>
                                        </p:cTn>
                                        <p:tgtEl>
                                          <p:spTgt spid="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34" presetClass="emph" presetSubtype="0" fill="hold" grpId="1" nodeType="clickEffect">
                                  <p:stCondLst>
                                    <p:cond delay="0"/>
                                  </p:stCondLst>
                                  <p:iterate type="lt">
                                    <p:tmPct val="10000"/>
                                  </p:iterate>
                                  <p:childTnLst>
                                    <p:animMotion origin="layout" path="M -4.16667E-6 -2.22222E-6 L -4.16667E-6 -0.07222 " pathEditMode="relative" rAng="0" ptsTypes="AA">
                                      <p:cBhvr>
                                        <p:cTn id="50" dur="250" accel="50000" decel="50000" autoRev="1" fill="hold">
                                          <p:stCondLst>
                                            <p:cond delay="0"/>
                                          </p:stCondLst>
                                        </p:cTn>
                                        <p:tgtEl>
                                          <p:spTgt spid="2"/>
                                        </p:tgtEl>
                                        <p:attrNameLst>
                                          <p:attrName>ppt_x</p:attrName>
                                          <p:attrName>ppt_y</p:attrName>
                                        </p:attrNameLst>
                                      </p:cBhvr>
                                      <p:rCtr x="0" y="-3611"/>
                                    </p:animMotion>
                                    <p:animRot by="1500000">
                                      <p:cBhvr>
                                        <p:cTn id="51" dur="125" fill="hold">
                                          <p:stCondLst>
                                            <p:cond delay="0"/>
                                          </p:stCondLst>
                                        </p:cTn>
                                        <p:tgtEl>
                                          <p:spTgt spid="2"/>
                                        </p:tgtEl>
                                        <p:attrNameLst>
                                          <p:attrName>r</p:attrName>
                                        </p:attrNameLst>
                                      </p:cBhvr>
                                    </p:animRot>
                                    <p:animRot by="-1500000">
                                      <p:cBhvr>
                                        <p:cTn id="52" dur="125" fill="hold">
                                          <p:stCondLst>
                                            <p:cond delay="125"/>
                                          </p:stCondLst>
                                        </p:cTn>
                                        <p:tgtEl>
                                          <p:spTgt spid="2"/>
                                        </p:tgtEl>
                                        <p:attrNameLst>
                                          <p:attrName>r</p:attrName>
                                        </p:attrNameLst>
                                      </p:cBhvr>
                                    </p:animRot>
                                    <p:animRot by="-1500000">
                                      <p:cBhvr>
                                        <p:cTn id="53" dur="125" fill="hold">
                                          <p:stCondLst>
                                            <p:cond delay="250"/>
                                          </p:stCondLst>
                                        </p:cTn>
                                        <p:tgtEl>
                                          <p:spTgt spid="2"/>
                                        </p:tgtEl>
                                        <p:attrNameLst>
                                          <p:attrName>r</p:attrName>
                                        </p:attrNameLst>
                                      </p:cBhvr>
                                    </p:animRot>
                                    <p:animRot by="1500000">
                                      <p:cBhvr>
                                        <p:cTn id="54" dur="125" fill="hold">
                                          <p:stCondLst>
                                            <p:cond delay="375"/>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0" grpId="0" animBg="1"/>
      <p:bldP spid="11" grpId="0"/>
      <p:bldP spid="12" grpId="0" animBg="1"/>
      <p:bldP spid="13" grpId="0"/>
      <p:bldP spid="14" grpId="0" animBg="1"/>
      <p:bldP spid="9" grpId="0"/>
      <p:bldP spid="2" grpId="0"/>
      <p:bldP spid="2" grpId="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147910" y="2812980"/>
            <a:ext cx="1257300" cy="469900"/>
          </a:xfrm>
          <a:prstGeom prst="rect">
            <a:avLst/>
          </a:prstGeom>
          <a:solidFill>
            <a:srgbClr val="D9D9D9"/>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200" dirty="0">
                <a:solidFill>
                  <a:schemeClr val="bg2"/>
                </a:solidFill>
              </a:rPr>
              <a:t>Design Requirements. </a:t>
            </a:r>
          </a:p>
        </p:txBody>
      </p:sp>
      <p:sp>
        <p:nvSpPr>
          <p:cNvPr id="27651" name="Text Box 3"/>
          <p:cNvSpPr txBox="1">
            <a:spLocks noChangeArrowheads="1"/>
          </p:cNvSpPr>
          <p:nvPr/>
        </p:nvSpPr>
        <p:spPr bwMode="gray">
          <a:xfrm>
            <a:off x="3147910" y="3359080"/>
            <a:ext cx="1257300" cy="1168400"/>
          </a:xfrm>
          <a:prstGeom prst="rect">
            <a:avLst/>
          </a:prstGeom>
          <a:solidFill>
            <a:schemeClr val="bg2"/>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endParaRPr lang="en-GB" altLang="en-US" sz="1600">
              <a:solidFill>
                <a:schemeClr val="bg1"/>
              </a:solidFill>
            </a:endParaRPr>
          </a:p>
          <a:p>
            <a:pPr algn="ctr" eaLnBrk="1" hangingPunct="1">
              <a:spcBef>
                <a:spcPct val="50000"/>
              </a:spcBef>
              <a:buFontTx/>
              <a:buNone/>
            </a:pPr>
            <a:endParaRPr lang="en-GB" altLang="en-US" sz="800">
              <a:solidFill>
                <a:schemeClr val="bg1"/>
              </a:solidFill>
            </a:endParaRPr>
          </a:p>
        </p:txBody>
      </p:sp>
      <p:sp>
        <p:nvSpPr>
          <p:cNvPr id="27652" name="Text Box 4"/>
          <p:cNvSpPr txBox="1">
            <a:spLocks noChangeArrowheads="1"/>
          </p:cNvSpPr>
          <p:nvPr/>
        </p:nvSpPr>
        <p:spPr bwMode="auto">
          <a:xfrm rot="16200000">
            <a:off x="2309710" y="3716268"/>
            <a:ext cx="1104900" cy="409575"/>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000">
                <a:solidFill>
                  <a:schemeClr val="bg2"/>
                </a:solidFill>
              </a:rPr>
              <a:t>Customer Requirements</a:t>
            </a:r>
            <a:endParaRPr lang="en-GB" altLang="en-US" sz="800">
              <a:solidFill>
                <a:schemeClr val="bg2"/>
              </a:solidFill>
            </a:endParaRPr>
          </a:p>
        </p:txBody>
      </p:sp>
      <p:sp>
        <p:nvSpPr>
          <p:cNvPr id="27653" name="Text Box 5"/>
          <p:cNvSpPr txBox="1">
            <a:spLocks noChangeArrowheads="1"/>
          </p:cNvSpPr>
          <p:nvPr/>
        </p:nvSpPr>
        <p:spPr bwMode="auto">
          <a:xfrm>
            <a:off x="3147910" y="4586217"/>
            <a:ext cx="1257300" cy="700088"/>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300">
                <a:solidFill>
                  <a:schemeClr val="bg2"/>
                </a:solidFill>
              </a:rPr>
              <a:t>Design Requirement Targets</a:t>
            </a:r>
          </a:p>
        </p:txBody>
      </p:sp>
      <p:sp>
        <p:nvSpPr>
          <p:cNvPr id="27654" name="Text Box 6"/>
          <p:cNvSpPr txBox="1">
            <a:spLocks noChangeArrowheads="1"/>
          </p:cNvSpPr>
          <p:nvPr/>
        </p:nvSpPr>
        <p:spPr bwMode="auto">
          <a:xfrm>
            <a:off x="5079897" y="3022530"/>
            <a:ext cx="1257300" cy="469900"/>
          </a:xfrm>
          <a:prstGeom prst="rect">
            <a:avLst/>
          </a:prstGeom>
          <a:solidFill>
            <a:srgbClr val="D9D9D9"/>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200">
                <a:solidFill>
                  <a:schemeClr val="bg2"/>
                </a:solidFill>
              </a:rPr>
              <a:t>Solution (Part) Requirements </a:t>
            </a:r>
          </a:p>
        </p:txBody>
      </p:sp>
      <p:sp>
        <p:nvSpPr>
          <p:cNvPr id="27655" name="Text Box 7"/>
          <p:cNvSpPr txBox="1">
            <a:spLocks noChangeArrowheads="1"/>
          </p:cNvSpPr>
          <p:nvPr/>
        </p:nvSpPr>
        <p:spPr bwMode="gray">
          <a:xfrm>
            <a:off x="5079897" y="3568631"/>
            <a:ext cx="1257300" cy="1266825"/>
          </a:xfrm>
          <a:prstGeom prst="rect">
            <a:avLst/>
          </a:prstGeom>
          <a:noFill/>
          <a:ln w="12700">
            <a:solidFill>
              <a:srgbClr val="3366FF"/>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endParaRPr lang="en-GB" altLang="en-US" sz="1600">
              <a:solidFill>
                <a:schemeClr val="bg2"/>
              </a:solidFill>
            </a:endParaRPr>
          </a:p>
          <a:p>
            <a:pPr algn="ctr" eaLnBrk="1" hangingPunct="1">
              <a:spcBef>
                <a:spcPct val="50000"/>
              </a:spcBef>
              <a:buFontTx/>
              <a:buNone/>
            </a:pPr>
            <a:endParaRPr lang="en-GB" altLang="en-US" sz="1600">
              <a:solidFill>
                <a:schemeClr val="bg2"/>
              </a:solidFill>
            </a:endParaRPr>
          </a:p>
          <a:p>
            <a:pPr algn="ctr" eaLnBrk="1" hangingPunct="1">
              <a:spcBef>
                <a:spcPct val="50000"/>
              </a:spcBef>
              <a:buFontTx/>
              <a:buNone/>
            </a:pPr>
            <a:endParaRPr lang="en-GB" altLang="en-US" sz="1600">
              <a:solidFill>
                <a:schemeClr val="bg2"/>
              </a:solidFill>
            </a:endParaRPr>
          </a:p>
          <a:p>
            <a:pPr algn="ctr" eaLnBrk="1" hangingPunct="1">
              <a:spcBef>
                <a:spcPct val="50000"/>
              </a:spcBef>
              <a:buFontTx/>
              <a:buNone/>
            </a:pPr>
            <a:endParaRPr lang="en-GB" altLang="en-US" sz="800">
              <a:solidFill>
                <a:schemeClr val="bg2"/>
              </a:solidFill>
            </a:endParaRPr>
          </a:p>
        </p:txBody>
      </p:sp>
      <p:sp>
        <p:nvSpPr>
          <p:cNvPr id="27656" name="Text Box 8"/>
          <p:cNvSpPr txBox="1">
            <a:spLocks noChangeArrowheads="1"/>
          </p:cNvSpPr>
          <p:nvPr/>
        </p:nvSpPr>
        <p:spPr bwMode="auto">
          <a:xfrm rot="16200000">
            <a:off x="4278210" y="3936930"/>
            <a:ext cx="1104900" cy="409575"/>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000">
                <a:solidFill>
                  <a:schemeClr val="bg2"/>
                </a:solidFill>
              </a:rPr>
              <a:t>Design Requirements. </a:t>
            </a:r>
          </a:p>
        </p:txBody>
      </p:sp>
      <p:sp>
        <p:nvSpPr>
          <p:cNvPr id="27657" name="Text Box 9"/>
          <p:cNvSpPr txBox="1">
            <a:spLocks noChangeArrowheads="1"/>
          </p:cNvSpPr>
          <p:nvPr/>
        </p:nvSpPr>
        <p:spPr bwMode="auto">
          <a:xfrm>
            <a:off x="5091010" y="4916417"/>
            <a:ext cx="1257300" cy="700088"/>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300" dirty="0">
                <a:solidFill>
                  <a:schemeClr val="bg2"/>
                </a:solidFill>
              </a:rPr>
              <a:t>Solution Requirement Targets</a:t>
            </a:r>
          </a:p>
        </p:txBody>
      </p:sp>
      <p:sp>
        <p:nvSpPr>
          <p:cNvPr id="27658" name="Text Box 10"/>
          <p:cNvSpPr txBox="1">
            <a:spLocks noChangeArrowheads="1"/>
          </p:cNvSpPr>
          <p:nvPr/>
        </p:nvSpPr>
        <p:spPr bwMode="auto">
          <a:xfrm>
            <a:off x="7110310" y="3274942"/>
            <a:ext cx="1257300" cy="469900"/>
          </a:xfrm>
          <a:prstGeom prst="rect">
            <a:avLst/>
          </a:prstGeom>
          <a:solidFill>
            <a:srgbClr val="D9D9D9"/>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200">
                <a:solidFill>
                  <a:schemeClr val="bg2"/>
                </a:solidFill>
              </a:rPr>
              <a:t>Manufacturing  Requirements</a:t>
            </a:r>
          </a:p>
        </p:txBody>
      </p:sp>
      <p:sp>
        <p:nvSpPr>
          <p:cNvPr id="27659" name="Text Box 11"/>
          <p:cNvSpPr txBox="1">
            <a:spLocks noChangeArrowheads="1"/>
          </p:cNvSpPr>
          <p:nvPr/>
        </p:nvSpPr>
        <p:spPr bwMode="gray">
          <a:xfrm>
            <a:off x="7110310" y="3821043"/>
            <a:ext cx="1257300" cy="1147763"/>
          </a:xfrm>
          <a:prstGeom prst="rect">
            <a:avLst/>
          </a:prstGeom>
          <a:noFill/>
          <a:ln w="12700">
            <a:solidFill>
              <a:srgbClr val="3366FF"/>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p:txBody>
      </p:sp>
      <p:sp>
        <p:nvSpPr>
          <p:cNvPr id="27660" name="Text Box 12"/>
          <p:cNvSpPr txBox="1">
            <a:spLocks noChangeArrowheads="1"/>
          </p:cNvSpPr>
          <p:nvPr/>
        </p:nvSpPr>
        <p:spPr bwMode="auto">
          <a:xfrm rot="16200000">
            <a:off x="6311798" y="4176009"/>
            <a:ext cx="1104900" cy="433068"/>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defPPr>
              <a:defRPr lang="en-US"/>
            </a:defPPr>
            <a:lvl1pPr algn="ctr">
              <a:spcBef>
                <a:spcPct val="50000"/>
              </a:spcBef>
              <a:buFontTx/>
              <a:buNone/>
              <a:defRPr sz="1300">
                <a:solidFill>
                  <a:schemeClr val="bg2"/>
                </a:solidFill>
                <a:latin typeface="Arial" panose="020B0604020202020204" pitchFamily="34" charset="0"/>
                <a:cs typeface="Arial" panose="020B0604020202020204" pitchFamily="34" charset="0"/>
              </a:defRPr>
            </a:lvl1pPr>
            <a:lvl2pPr marL="742950" indent="-285750" eaLnBrk="0" hangingPunct="0">
              <a:spcBef>
                <a:spcPct val="20000"/>
              </a:spcBef>
              <a:buFont typeface="Arial" panose="020B0604020202020204" pitchFamily="34" charset="0"/>
              <a:buChar char="•"/>
              <a:defRPr sz="2200">
                <a:latin typeface="Arial" panose="020B0604020202020204" pitchFamily="34" charset="0"/>
                <a:cs typeface="Arial" panose="020B0604020202020204" pitchFamily="34" charset="0"/>
              </a:defRPr>
            </a:lvl2pPr>
            <a:lvl3pPr marL="1143000" indent="-228600" eaLnBrk="0" hangingPunct="0">
              <a:spcBef>
                <a:spcPct val="20000"/>
              </a:spcBef>
              <a:buFont typeface="Arial" panose="020B0604020202020204" pitchFamily="34" charset="0"/>
              <a:buChar char="•"/>
              <a:defRPr sz="2000">
                <a:latin typeface="Arial" panose="020B0604020202020204" pitchFamily="34" charset="0"/>
                <a:cs typeface="Arial" panose="020B0604020202020204" pitchFamily="34" charset="0"/>
              </a:defRPr>
            </a:lvl3pPr>
            <a:lvl4pPr marL="1600200" indent="-228600" eaLnBrk="0" hangingPunct="0">
              <a:spcBef>
                <a:spcPct val="20000"/>
              </a:spcBef>
              <a:buFont typeface="Arial" panose="020B0604020202020204" pitchFamily="34" charset="0"/>
              <a:buChar char="•"/>
              <a:defRPr sz="2000">
                <a:latin typeface="Arial" panose="020B0604020202020204" pitchFamily="34" charset="0"/>
                <a:cs typeface="Arial" panose="020B0604020202020204" pitchFamily="34" charset="0"/>
              </a:defRPr>
            </a:lvl4pPr>
            <a:lvl5pPr marL="2057400" indent="-228600" eaLnBrk="0" hangingPunct="0">
              <a:spcBef>
                <a:spcPct val="20000"/>
              </a:spcBef>
              <a:buFont typeface="Arial" panose="020B0604020202020204" pitchFamily="34" charset="0"/>
              <a:buChar char="•"/>
              <a:defRPr sz="1600">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9pPr>
          </a:lstStyle>
          <a:p>
            <a:r>
              <a:rPr lang="en-GB" altLang="en-US" sz="1100"/>
              <a:t>Part Requirements</a:t>
            </a:r>
          </a:p>
        </p:txBody>
      </p:sp>
      <p:sp>
        <p:nvSpPr>
          <p:cNvPr id="27661" name="Text Box 13"/>
          <p:cNvSpPr txBox="1">
            <a:spLocks noChangeArrowheads="1"/>
          </p:cNvSpPr>
          <p:nvPr/>
        </p:nvSpPr>
        <p:spPr bwMode="auto">
          <a:xfrm>
            <a:off x="7110310" y="5046592"/>
            <a:ext cx="1257300" cy="700088"/>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defPPr>
              <a:defRPr lang="en-US"/>
            </a:defPPr>
            <a:lvl1pPr algn="ctr">
              <a:spcBef>
                <a:spcPct val="50000"/>
              </a:spcBef>
              <a:buFontTx/>
              <a:buNone/>
              <a:defRPr sz="1300">
                <a:solidFill>
                  <a:schemeClr val="bg2"/>
                </a:solidFill>
                <a:latin typeface="Arial" panose="020B0604020202020204" pitchFamily="34" charset="0"/>
                <a:cs typeface="Arial" panose="020B0604020202020204" pitchFamily="34" charset="0"/>
              </a:defRPr>
            </a:lvl1pPr>
            <a:lvl2pPr marL="742950" indent="-285750" eaLnBrk="0" hangingPunct="0">
              <a:spcBef>
                <a:spcPct val="20000"/>
              </a:spcBef>
              <a:buFont typeface="Arial" panose="020B0604020202020204" pitchFamily="34" charset="0"/>
              <a:buChar char="•"/>
              <a:defRPr sz="2200">
                <a:latin typeface="Arial" panose="020B0604020202020204" pitchFamily="34" charset="0"/>
                <a:cs typeface="Arial" panose="020B0604020202020204" pitchFamily="34" charset="0"/>
              </a:defRPr>
            </a:lvl2pPr>
            <a:lvl3pPr marL="1143000" indent="-228600" eaLnBrk="0" hangingPunct="0">
              <a:spcBef>
                <a:spcPct val="20000"/>
              </a:spcBef>
              <a:buFont typeface="Arial" panose="020B0604020202020204" pitchFamily="34" charset="0"/>
              <a:buChar char="•"/>
              <a:defRPr sz="2000">
                <a:latin typeface="Arial" panose="020B0604020202020204" pitchFamily="34" charset="0"/>
                <a:cs typeface="Arial" panose="020B0604020202020204" pitchFamily="34" charset="0"/>
              </a:defRPr>
            </a:lvl3pPr>
            <a:lvl4pPr marL="1600200" indent="-228600" eaLnBrk="0" hangingPunct="0">
              <a:spcBef>
                <a:spcPct val="20000"/>
              </a:spcBef>
              <a:buFont typeface="Arial" panose="020B0604020202020204" pitchFamily="34" charset="0"/>
              <a:buChar char="•"/>
              <a:defRPr sz="2000">
                <a:latin typeface="Arial" panose="020B0604020202020204" pitchFamily="34" charset="0"/>
                <a:cs typeface="Arial" panose="020B0604020202020204" pitchFamily="34" charset="0"/>
              </a:defRPr>
            </a:lvl4pPr>
            <a:lvl5pPr marL="2057400" indent="-228600" eaLnBrk="0" hangingPunct="0">
              <a:spcBef>
                <a:spcPct val="20000"/>
              </a:spcBef>
              <a:buFont typeface="Arial" panose="020B0604020202020204" pitchFamily="34" charset="0"/>
              <a:buChar char="•"/>
              <a:defRPr sz="1600">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latin typeface="Arial" panose="020B0604020202020204" pitchFamily="34" charset="0"/>
                <a:cs typeface="Arial" panose="020B0604020202020204" pitchFamily="34" charset="0"/>
              </a:defRPr>
            </a:lvl9pPr>
          </a:lstStyle>
          <a:p>
            <a:r>
              <a:rPr lang="en-GB" altLang="en-US" dirty="0"/>
              <a:t>Manufacturing Requirement Targets</a:t>
            </a:r>
          </a:p>
        </p:txBody>
      </p:sp>
      <p:sp>
        <p:nvSpPr>
          <p:cNvPr id="27662" name="Text Box 14"/>
          <p:cNvSpPr txBox="1">
            <a:spLocks noChangeArrowheads="1"/>
          </p:cNvSpPr>
          <p:nvPr/>
        </p:nvSpPr>
        <p:spPr bwMode="auto">
          <a:xfrm>
            <a:off x="9066110" y="3503542"/>
            <a:ext cx="1257300" cy="469900"/>
          </a:xfrm>
          <a:prstGeom prst="rect">
            <a:avLst/>
          </a:prstGeom>
          <a:solidFill>
            <a:srgbClr val="D9D9D9"/>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200">
                <a:solidFill>
                  <a:schemeClr val="bg2"/>
                </a:solidFill>
              </a:rPr>
              <a:t>Production Requirements</a:t>
            </a:r>
          </a:p>
        </p:txBody>
      </p:sp>
      <p:sp>
        <p:nvSpPr>
          <p:cNvPr id="27663" name="Text Box 15"/>
          <p:cNvSpPr txBox="1">
            <a:spLocks noChangeArrowheads="1"/>
          </p:cNvSpPr>
          <p:nvPr/>
        </p:nvSpPr>
        <p:spPr bwMode="gray">
          <a:xfrm>
            <a:off x="9066110" y="4068693"/>
            <a:ext cx="1257300" cy="1147763"/>
          </a:xfrm>
          <a:prstGeom prst="rect">
            <a:avLst/>
          </a:prstGeom>
          <a:noFill/>
          <a:ln w="12700">
            <a:solidFill>
              <a:srgbClr val="3366FF"/>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a:p>
            <a:pPr algn="ctr" eaLnBrk="1" hangingPunct="1">
              <a:spcBef>
                <a:spcPct val="50000"/>
              </a:spcBef>
              <a:buFontTx/>
              <a:buNone/>
            </a:pPr>
            <a:endParaRPr lang="en-GB" altLang="en-US" sz="800">
              <a:solidFill>
                <a:schemeClr val="bg2"/>
              </a:solidFill>
            </a:endParaRPr>
          </a:p>
        </p:txBody>
      </p:sp>
      <p:sp>
        <p:nvSpPr>
          <p:cNvPr id="27664" name="Text Box 16"/>
          <p:cNvSpPr txBox="1">
            <a:spLocks noChangeArrowheads="1"/>
          </p:cNvSpPr>
          <p:nvPr/>
        </p:nvSpPr>
        <p:spPr bwMode="auto">
          <a:xfrm rot="16200000">
            <a:off x="8264423" y="4436993"/>
            <a:ext cx="1104900" cy="409575"/>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000">
                <a:solidFill>
                  <a:schemeClr val="bg2"/>
                </a:solidFill>
              </a:rPr>
              <a:t>Manufacturing Requirements</a:t>
            </a:r>
          </a:p>
        </p:txBody>
      </p:sp>
      <p:sp>
        <p:nvSpPr>
          <p:cNvPr id="27665" name="Text Box 17"/>
          <p:cNvSpPr txBox="1">
            <a:spLocks noChangeArrowheads="1"/>
          </p:cNvSpPr>
          <p:nvPr/>
        </p:nvSpPr>
        <p:spPr bwMode="auto">
          <a:xfrm>
            <a:off x="9077222" y="5287892"/>
            <a:ext cx="1257300" cy="700088"/>
          </a:xfrm>
          <a:prstGeom prst="rect">
            <a:avLst/>
          </a:prstGeom>
          <a:solidFill>
            <a:srgbClr val="DDDDDD"/>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300">
                <a:solidFill>
                  <a:schemeClr val="bg2"/>
                </a:solidFill>
              </a:rPr>
              <a:t>Production Requirement Targets</a:t>
            </a:r>
          </a:p>
        </p:txBody>
      </p:sp>
      <p:sp>
        <p:nvSpPr>
          <p:cNvPr id="27666" name="AutoShape 18"/>
          <p:cNvSpPr>
            <a:spLocks noChangeArrowheads="1"/>
          </p:cNvSpPr>
          <p:nvPr/>
        </p:nvSpPr>
        <p:spPr bwMode="auto">
          <a:xfrm>
            <a:off x="1865210" y="3670230"/>
            <a:ext cx="635000" cy="342900"/>
          </a:xfrm>
          <a:prstGeom prst="rightArrow">
            <a:avLst>
              <a:gd name="adj1" fmla="val 50000"/>
              <a:gd name="adj2" fmla="val 46296"/>
            </a:avLst>
          </a:prstGeom>
          <a:solidFill>
            <a:srgbClr val="A50021"/>
          </a:solidFill>
          <a:ln>
            <a:noFill/>
          </a:ln>
          <a:effectLst/>
          <a:extLst>
            <a:ext uri="{91240B29-F687-4F45-9708-019B960494DF}">
              <a14:hiddenLine xmlns:a14="http://schemas.microsoft.com/office/drawing/2010/main" w="12700">
                <a:solidFill>
                  <a:srgbClr val="3366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7667" name="Rectangle 19"/>
          <p:cNvSpPr>
            <a:spLocks noGrp="1" noChangeArrowheads="1"/>
          </p:cNvSpPr>
          <p:nvPr>
            <p:ph type="title"/>
          </p:nvPr>
        </p:nvSpPr>
        <p:spPr>
          <a:xfrm>
            <a:off x="22229" y="109402"/>
            <a:ext cx="9999558" cy="427038"/>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vert="horz" lIns="90488" tIns="44450" rIns="90488" bIns="44450" rtlCol="0" anchor="t">
            <a:noAutofit/>
          </a:bodyPr>
          <a:lstStyle/>
          <a:p>
            <a:pPr defTabSz="762000"/>
            <a:r>
              <a:rPr lang="en-GB" altLang="en-US" dirty="0"/>
              <a:t>Four Phases of QFD: The Methodology </a:t>
            </a:r>
          </a:p>
        </p:txBody>
      </p:sp>
      <p:sp>
        <p:nvSpPr>
          <p:cNvPr id="27668" name="Text Box 20"/>
          <p:cNvSpPr txBox="1">
            <a:spLocks noChangeArrowheads="1"/>
          </p:cNvSpPr>
          <p:nvPr/>
        </p:nvSpPr>
        <p:spPr bwMode="auto">
          <a:xfrm>
            <a:off x="3268560" y="2241481"/>
            <a:ext cx="1066800" cy="369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b="1">
                <a:solidFill>
                  <a:schemeClr val="accent3">
                    <a:lumMod val="20000"/>
                    <a:lumOff val="80000"/>
                  </a:schemeClr>
                </a:solidFill>
              </a:rPr>
              <a:t>QFD 1</a:t>
            </a:r>
            <a:endParaRPr lang="en-US" altLang="en-US" b="1">
              <a:solidFill>
                <a:schemeClr val="accent3">
                  <a:lumMod val="20000"/>
                  <a:lumOff val="80000"/>
                </a:schemeClr>
              </a:solidFill>
            </a:endParaRPr>
          </a:p>
        </p:txBody>
      </p:sp>
      <p:sp>
        <p:nvSpPr>
          <p:cNvPr id="27669" name="Text Box 21"/>
          <p:cNvSpPr txBox="1">
            <a:spLocks noChangeArrowheads="1"/>
          </p:cNvSpPr>
          <p:nvPr/>
        </p:nvSpPr>
        <p:spPr bwMode="auto">
          <a:xfrm>
            <a:off x="5197372" y="2458967"/>
            <a:ext cx="1066800" cy="36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b="1">
                <a:solidFill>
                  <a:schemeClr val="accent3">
                    <a:lumMod val="20000"/>
                    <a:lumOff val="80000"/>
                  </a:schemeClr>
                </a:solidFill>
              </a:rPr>
              <a:t>QFD 2</a:t>
            </a:r>
            <a:endParaRPr lang="en-US" altLang="en-US" b="1">
              <a:solidFill>
                <a:schemeClr val="accent3">
                  <a:lumMod val="20000"/>
                  <a:lumOff val="80000"/>
                </a:schemeClr>
              </a:solidFill>
            </a:endParaRPr>
          </a:p>
        </p:txBody>
      </p:sp>
      <p:sp>
        <p:nvSpPr>
          <p:cNvPr id="27670" name="Text Box 22"/>
          <p:cNvSpPr txBox="1">
            <a:spLocks noChangeArrowheads="1"/>
          </p:cNvSpPr>
          <p:nvPr/>
        </p:nvSpPr>
        <p:spPr bwMode="auto">
          <a:xfrm>
            <a:off x="7270647" y="2732017"/>
            <a:ext cx="1066800" cy="36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b="1">
                <a:solidFill>
                  <a:schemeClr val="accent3">
                    <a:lumMod val="20000"/>
                    <a:lumOff val="80000"/>
                  </a:schemeClr>
                </a:solidFill>
              </a:rPr>
              <a:t>QFD 3</a:t>
            </a:r>
            <a:endParaRPr lang="en-US" altLang="en-US" b="1">
              <a:solidFill>
                <a:schemeClr val="accent3">
                  <a:lumMod val="20000"/>
                  <a:lumOff val="80000"/>
                </a:schemeClr>
              </a:solidFill>
            </a:endParaRPr>
          </a:p>
        </p:txBody>
      </p:sp>
      <p:sp>
        <p:nvSpPr>
          <p:cNvPr id="27671" name="Text Box 23"/>
          <p:cNvSpPr txBox="1">
            <a:spLocks noChangeArrowheads="1"/>
          </p:cNvSpPr>
          <p:nvPr/>
        </p:nvSpPr>
        <p:spPr bwMode="auto">
          <a:xfrm>
            <a:off x="9204222" y="2971731"/>
            <a:ext cx="1066800" cy="369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b="1">
                <a:solidFill>
                  <a:schemeClr val="accent3">
                    <a:lumMod val="20000"/>
                    <a:lumOff val="80000"/>
                  </a:schemeClr>
                </a:solidFill>
              </a:rPr>
              <a:t>QFD 4</a:t>
            </a:r>
            <a:endParaRPr lang="en-US" altLang="en-US" b="1">
              <a:solidFill>
                <a:schemeClr val="accent3">
                  <a:lumMod val="20000"/>
                  <a:lumOff val="80000"/>
                </a:schemeClr>
              </a:solidFill>
            </a:endParaRPr>
          </a:p>
        </p:txBody>
      </p:sp>
      <p:sp>
        <p:nvSpPr>
          <p:cNvPr id="27672" name="Text Box 24"/>
          <p:cNvSpPr txBox="1">
            <a:spLocks noChangeArrowheads="1"/>
          </p:cNvSpPr>
          <p:nvPr/>
        </p:nvSpPr>
        <p:spPr bwMode="auto">
          <a:xfrm>
            <a:off x="3351110" y="3313042"/>
            <a:ext cx="800100" cy="1189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7200">
                <a:sym typeface="Wingdings" panose="05000000000000000000" pitchFamily="2" charset="2"/>
              </a:rPr>
              <a:t></a:t>
            </a:r>
          </a:p>
        </p:txBody>
      </p:sp>
      <p:sp>
        <p:nvSpPr>
          <p:cNvPr id="27673" name="Text Box 25"/>
          <p:cNvSpPr txBox="1">
            <a:spLocks noChangeArrowheads="1"/>
          </p:cNvSpPr>
          <p:nvPr/>
        </p:nvSpPr>
        <p:spPr bwMode="auto">
          <a:xfrm>
            <a:off x="5287860" y="3600381"/>
            <a:ext cx="800100" cy="1189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7200">
                <a:sym typeface="Wingdings" panose="05000000000000000000" pitchFamily="2" charset="2"/>
              </a:rPr>
              <a:t></a:t>
            </a:r>
          </a:p>
        </p:txBody>
      </p:sp>
      <p:sp>
        <p:nvSpPr>
          <p:cNvPr id="27674" name="Text Box 26"/>
          <p:cNvSpPr txBox="1">
            <a:spLocks noChangeArrowheads="1"/>
          </p:cNvSpPr>
          <p:nvPr/>
        </p:nvSpPr>
        <p:spPr bwMode="auto">
          <a:xfrm>
            <a:off x="7323035" y="3752781"/>
            <a:ext cx="800100" cy="1189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7200">
                <a:sym typeface="Wingdings" panose="05000000000000000000" pitchFamily="2" charset="2"/>
              </a:rPr>
              <a:t></a:t>
            </a:r>
          </a:p>
        </p:txBody>
      </p:sp>
      <p:sp>
        <p:nvSpPr>
          <p:cNvPr id="27675" name="Text Box 27"/>
          <p:cNvSpPr txBox="1">
            <a:spLocks noChangeArrowheads="1"/>
          </p:cNvSpPr>
          <p:nvPr/>
        </p:nvSpPr>
        <p:spPr bwMode="auto">
          <a:xfrm>
            <a:off x="9296297" y="4057581"/>
            <a:ext cx="800100" cy="1189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7200">
                <a:sym typeface="Wingdings" panose="05000000000000000000" pitchFamily="2" charset="2"/>
              </a:rPr>
              <a:t></a:t>
            </a:r>
          </a:p>
        </p:txBody>
      </p:sp>
      <p:sp>
        <p:nvSpPr>
          <p:cNvPr id="27676" name="Text Box 28"/>
          <p:cNvSpPr txBox="1">
            <a:spLocks noChangeArrowheads="1"/>
          </p:cNvSpPr>
          <p:nvPr/>
        </p:nvSpPr>
        <p:spPr bwMode="auto">
          <a:xfrm>
            <a:off x="1692172" y="3133655"/>
            <a:ext cx="827088" cy="641350"/>
          </a:xfrm>
          <a:prstGeom prst="rect">
            <a:avLst/>
          </a:prstGeom>
          <a:noFill/>
          <a:ln>
            <a:noFill/>
          </a:ln>
          <a:effectLst/>
          <a:extLst>
            <a:ext uri="{909E8E84-426E-40DD-AFC4-6F175D3DCCD1}">
              <a14:hiddenFill xmlns:a14="http://schemas.microsoft.com/office/drawing/2010/main">
                <a:solidFill>
                  <a:srgbClr val="A5002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sz="1800"/>
              <a:t>Start Here</a:t>
            </a:r>
          </a:p>
        </p:txBody>
      </p:sp>
      <p:sp>
        <p:nvSpPr>
          <p:cNvPr id="27677" name="AutoShape 29"/>
          <p:cNvSpPr>
            <a:spLocks noChangeArrowheads="1"/>
          </p:cNvSpPr>
          <p:nvPr/>
        </p:nvSpPr>
        <p:spPr bwMode="gray">
          <a:xfrm rot="5400000">
            <a:off x="4475060" y="2984430"/>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A5002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1950" name="AutoShape 30"/>
          <p:cNvSpPr>
            <a:spLocks noChangeArrowheads="1"/>
          </p:cNvSpPr>
          <p:nvPr/>
        </p:nvSpPr>
        <p:spPr bwMode="gray">
          <a:xfrm>
            <a:off x="407885" y="1390479"/>
            <a:ext cx="1501775" cy="1295400"/>
          </a:xfrm>
          <a:prstGeom prst="wedgeRoundRectCallout">
            <a:avLst>
              <a:gd name="adj1" fmla="val 104636"/>
              <a:gd name="adj2" fmla="val 90058"/>
              <a:gd name="adj3" fmla="val 16667"/>
            </a:avLst>
          </a:prstGeom>
          <a:solidFill>
            <a:schemeClr val="accent3">
              <a:lumMod val="20000"/>
              <a:lumOff val="80000"/>
            </a:schemeClr>
          </a:solidFill>
          <a:ln>
            <a:noFill/>
          </a:ln>
          <a:effectLst/>
        </p:spPr>
        <p:txBody>
          <a:bodyPr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dirty="0">
                <a:solidFill>
                  <a:schemeClr val="bg2"/>
                </a:solidFill>
              </a:rPr>
              <a:t>Translation confirmed using the Relationship Matrix</a:t>
            </a:r>
            <a:endParaRPr lang="en-US" altLang="en-US" sz="1600" b="1" dirty="0">
              <a:solidFill>
                <a:schemeClr val="bg2"/>
              </a:solidFill>
            </a:endParaRPr>
          </a:p>
        </p:txBody>
      </p:sp>
      <p:sp>
        <p:nvSpPr>
          <p:cNvPr id="27679" name="AutoShape 31"/>
          <p:cNvSpPr>
            <a:spLocks noChangeArrowheads="1"/>
          </p:cNvSpPr>
          <p:nvPr/>
        </p:nvSpPr>
        <p:spPr bwMode="gray">
          <a:xfrm rot="5400000">
            <a:off x="6420541" y="3199536"/>
            <a:ext cx="520700" cy="493712"/>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A5002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80" name="AutoShape 32"/>
          <p:cNvSpPr>
            <a:spLocks noChangeArrowheads="1"/>
          </p:cNvSpPr>
          <p:nvPr/>
        </p:nvSpPr>
        <p:spPr bwMode="gray">
          <a:xfrm rot="5400000">
            <a:off x="8459685" y="3505130"/>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rgbClr val="A5002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81" name="Text Box 33"/>
          <p:cNvSpPr txBox="1">
            <a:spLocks noChangeArrowheads="1"/>
          </p:cNvSpPr>
          <p:nvPr/>
        </p:nvSpPr>
        <p:spPr bwMode="gray">
          <a:xfrm>
            <a:off x="5349772" y="1952556"/>
            <a:ext cx="3302000" cy="396875"/>
          </a:xfrm>
          <a:prstGeom prst="rect">
            <a:avLst/>
          </a:prstGeom>
          <a:noFill/>
          <a:ln>
            <a:noFill/>
          </a:ln>
          <a:effectLst/>
          <a:extLst>
            <a:ext uri="{909E8E84-426E-40DD-AFC4-6F175D3DCCD1}">
              <a14:hiddenFill xmlns:a14="http://schemas.microsoft.com/office/drawing/2010/main">
                <a:solidFill>
                  <a:srgbClr val="3150A9"/>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b="1"/>
              <a:t>Requirements Flow-Down</a:t>
            </a:r>
            <a:endParaRPr lang="en-US" altLang="en-US" sz="2000" b="1"/>
          </a:p>
        </p:txBody>
      </p:sp>
      <p:sp>
        <p:nvSpPr>
          <p:cNvPr id="27682" name="Line 34"/>
          <p:cNvSpPr>
            <a:spLocks noChangeShapeType="1"/>
          </p:cNvSpPr>
          <p:nvPr/>
        </p:nvSpPr>
        <p:spPr bwMode="gray">
          <a:xfrm flipH="1">
            <a:off x="4763985" y="2150992"/>
            <a:ext cx="620712" cy="7874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83" name="Line 35"/>
          <p:cNvSpPr>
            <a:spLocks noChangeShapeType="1"/>
          </p:cNvSpPr>
          <p:nvPr/>
        </p:nvSpPr>
        <p:spPr bwMode="gray">
          <a:xfrm>
            <a:off x="6603898" y="2316092"/>
            <a:ext cx="23813" cy="7874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84" name="Line 36"/>
          <p:cNvSpPr>
            <a:spLocks noChangeShapeType="1"/>
          </p:cNvSpPr>
          <p:nvPr/>
        </p:nvSpPr>
        <p:spPr bwMode="gray">
          <a:xfrm>
            <a:off x="7988198" y="2316092"/>
            <a:ext cx="633413" cy="10795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1957" name="AutoShape 37"/>
          <p:cNvSpPr>
            <a:spLocks noChangeArrowheads="1"/>
          </p:cNvSpPr>
          <p:nvPr/>
        </p:nvSpPr>
        <p:spPr bwMode="gray">
          <a:xfrm rot="388047">
            <a:off x="3047898" y="5681592"/>
            <a:ext cx="6951663" cy="787400"/>
          </a:xfrm>
          <a:prstGeom prst="leftArrow">
            <a:avLst>
              <a:gd name="adj1" fmla="val 53222"/>
              <a:gd name="adj2" fmla="val 48026"/>
            </a:avLst>
          </a:prstGeom>
          <a:solidFill>
            <a:srgbClr val="003399"/>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b="1">
                <a:solidFill>
                  <a:srgbClr val="FFFFFF"/>
                </a:solidFill>
              </a:rPr>
              <a:t>Requirements Traceability</a:t>
            </a:r>
            <a:endParaRPr lang="en-US" altLang="en-US" sz="1600" b="1">
              <a:solidFill>
                <a:srgbClr val="FFFFFF"/>
              </a:solidFill>
            </a:endParaRPr>
          </a:p>
        </p:txBody>
      </p:sp>
    </p:spTree>
    <p:extLst>
      <p:ext uri="{BB962C8B-B14F-4D97-AF65-F5344CB8AC3E}">
        <p14:creationId xmlns:p14="http://schemas.microsoft.com/office/powerpoint/2010/main" val="335721019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81950"/>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0" grpId="0" animBg="1"/>
      <p:bldP spid="81950" grpId="1" animBg="1"/>
      <p:bldP spid="8195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08903" y="806245"/>
            <a:ext cx="7325032" cy="605175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674" name="Rectangle 2"/>
          <p:cNvSpPr>
            <a:spLocks noGrp="1" noChangeArrowheads="1"/>
          </p:cNvSpPr>
          <p:nvPr>
            <p:ph type="title"/>
          </p:nvPr>
        </p:nvSpPr>
        <p:spPr>
          <a:xfrm>
            <a:off x="2790210" y="45903"/>
            <a:ext cx="6943725" cy="427038"/>
          </a:xfrm>
        </p:spPr>
        <p:txBody>
          <a:bodyPr/>
          <a:lstStyle/>
          <a:p>
            <a:r>
              <a:rPr lang="en-GB" altLang="en-US" dirty="0"/>
              <a:t>Will The Solution Deliver? </a:t>
            </a:r>
            <a:endParaRPr lang="en-US" altLang="en-US" dirty="0"/>
          </a:p>
        </p:txBody>
      </p:sp>
      <p:graphicFrame>
        <p:nvGraphicFramePr>
          <p:cNvPr id="28675" name="Object 4"/>
          <p:cNvGraphicFramePr>
            <a:graphicFrameLocks noGrp="1" noChangeAspect="1"/>
          </p:cNvGraphicFramePr>
          <p:nvPr>
            <p:ph idx="1"/>
            <p:extLst>
              <p:ext uri="{D42A27DB-BD31-4B8C-83A1-F6EECF244321}">
                <p14:modId xmlns:p14="http://schemas.microsoft.com/office/powerpoint/2010/main" val="2845769423"/>
              </p:ext>
            </p:extLst>
          </p:nvPr>
        </p:nvGraphicFramePr>
        <p:xfrm>
          <a:off x="2491748" y="945163"/>
          <a:ext cx="6491287" cy="5797550"/>
        </p:xfrm>
        <a:graphic>
          <a:graphicData uri="http://schemas.openxmlformats.org/presentationml/2006/ole">
            <mc:AlternateContent xmlns:mc="http://schemas.openxmlformats.org/markup-compatibility/2006">
              <mc:Choice xmlns:v="urn:schemas-microsoft-com:vml" Requires="v">
                <p:oleObj name="Worksheet" r:id="rId2" imgW="14421573" imgH="16844889" progId="Excel.Sheet.8">
                  <p:embed/>
                </p:oleObj>
              </mc:Choice>
              <mc:Fallback>
                <p:oleObj name="Worksheet" r:id="rId2" imgW="14421573" imgH="16844889" progId="Excel.Sheet.8">
                  <p:embed/>
                  <p:pic>
                    <p:nvPicPr>
                      <p:cNvPr id="28675" name="Object 4"/>
                      <p:cNvPicPr>
                        <a:picLocks noChangeAspect="1" noChangeArrowheads="1"/>
                      </p:cNvPicPr>
                      <p:nvPr/>
                    </p:nvPicPr>
                    <p:blipFill>
                      <a:blip r:embed="rId3">
                        <a:extLst>
                          <a:ext uri="{28A0092B-C50C-407E-A947-70E740481C1C}">
                            <a14:useLocalDpi xmlns:a14="http://schemas.microsoft.com/office/drawing/2010/main" val="0"/>
                          </a:ext>
                        </a:extLst>
                      </a:blip>
                      <a:srcRect t="23509"/>
                      <a:stretch>
                        <a:fillRect/>
                      </a:stretch>
                    </p:blipFill>
                    <p:spPr bwMode="auto">
                      <a:xfrm>
                        <a:off x="2491748" y="945163"/>
                        <a:ext cx="6491287" cy="5797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86021" name="AutoShape 5"/>
          <p:cNvSpPr>
            <a:spLocks noChangeArrowheads="1"/>
          </p:cNvSpPr>
          <p:nvPr/>
        </p:nvSpPr>
        <p:spPr bwMode="auto">
          <a:xfrm>
            <a:off x="607384" y="5007575"/>
            <a:ext cx="1587500" cy="812800"/>
          </a:xfrm>
          <a:prstGeom prst="wedgeRoundRectCallout">
            <a:avLst>
              <a:gd name="adj1" fmla="val 212398"/>
              <a:gd name="adj2" fmla="val 56056"/>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Tracer Specification</a:t>
            </a:r>
            <a:endParaRPr lang="en-US" altLang="en-US" sz="1600">
              <a:solidFill>
                <a:schemeClr val="bg1"/>
              </a:solidFill>
            </a:endParaRPr>
          </a:p>
        </p:txBody>
      </p:sp>
      <p:sp>
        <p:nvSpPr>
          <p:cNvPr id="86022" name="AutoShape 6"/>
          <p:cNvSpPr>
            <a:spLocks noChangeArrowheads="1"/>
          </p:cNvSpPr>
          <p:nvPr/>
        </p:nvSpPr>
        <p:spPr bwMode="auto">
          <a:xfrm>
            <a:off x="607384" y="6015638"/>
            <a:ext cx="2171700" cy="622300"/>
          </a:xfrm>
          <a:prstGeom prst="wedgeRoundRectCallout">
            <a:avLst>
              <a:gd name="adj1" fmla="val 135963"/>
              <a:gd name="adj2" fmla="val 45153"/>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Importance of solutions</a:t>
            </a:r>
            <a:endParaRPr lang="en-US" altLang="en-US" sz="1600">
              <a:solidFill>
                <a:schemeClr val="bg1"/>
              </a:solidFill>
            </a:endParaRPr>
          </a:p>
        </p:txBody>
      </p:sp>
      <p:sp>
        <p:nvSpPr>
          <p:cNvPr id="86023" name="AutoShape 7"/>
          <p:cNvSpPr>
            <a:spLocks noChangeArrowheads="1"/>
          </p:cNvSpPr>
          <p:nvPr/>
        </p:nvSpPr>
        <p:spPr bwMode="auto">
          <a:xfrm>
            <a:off x="535947" y="2991451"/>
            <a:ext cx="1790700" cy="504825"/>
          </a:xfrm>
          <a:prstGeom prst="wedgeRoundRectCallout">
            <a:avLst>
              <a:gd name="adj1" fmla="val 186616"/>
              <a:gd name="adj2" fmla="val 67926"/>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Relationships</a:t>
            </a:r>
          </a:p>
          <a:p>
            <a:pPr algn="ctr" eaLnBrk="1" hangingPunct="1">
              <a:spcBef>
                <a:spcPct val="0"/>
              </a:spcBef>
              <a:buFontTx/>
              <a:buNone/>
            </a:pPr>
            <a:endParaRPr lang="en-US" altLang="en-US" sz="1600">
              <a:solidFill>
                <a:schemeClr val="bg1"/>
              </a:solidFill>
            </a:endParaRPr>
          </a:p>
        </p:txBody>
      </p:sp>
      <p:sp>
        <p:nvSpPr>
          <p:cNvPr id="86024" name="AutoShape 8"/>
          <p:cNvSpPr>
            <a:spLocks noChangeArrowheads="1"/>
          </p:cNvSpPr>
          <p:nvPr/>
        </p:nvSpPr>
        <p:spPr bwMode="auto">
          <a:xfrm>
            <a:off x="572459" y="1594450"/>
            <a:ext cx="1587500" cy="889000"/>
          </a:xfrm>
          <a:prstGeom prst="wedgeRoundRectCallout">
            <a:avLst>
              <a:gd name="adj1" fmla="val 85000"/>
              <a:gd name="adj2" fmla="val 90894"/>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Functional Requirements</a:t>
            </a:r>
          </a:p>
          <a:p>
            <a:pPr algn="ctr" eaLnBrk="1" hangingPunct="1">
              <a:spcBef>
                <a:spcPct val="0"/>
              </a:spcBef>
              <a:buFontTx/>
              <a:buNone/>
            </a:pPr>
            <a:r>
              <a:rPr lang="en-GB" altLang="en-US" sz="1600">
                <a:solidFill>
                  <a:schemeClr val="bg1"/>
                </a:solidFill>
              </a:rPr>
              <a:t>from QFD 1</a:t>
            </a:r>
            <a:endParaRPr lang="en-US" altLang="en-US" sz="1600">
              <a:solidFill>
                <a:schemeClr val="bg1"/>
              </a:solidFill>
            </a:endParaRPr>
          </a:p>
        </p:txBody>
      </p:sp>
      <p:sp>
        <p:nvSpPr>
          <p:cNvPr id="86025" name="AutoShape 9"/>
          <p:cNvSpPr>
            <a:spLocks noChangeArrowheads="1"/>
          </p:cNvSpPr>
          <p:nvPr/>
        </p:nvSpPr>
        <p:spPr bwMode="auto">
          <a:xfrm>
            <a:off x="535947" y="327625"/>
            <a:ext cx="1955800" cy="812800"/>
          </a:xfrm>
          <a:prstGeom prst="wedgeRoundRectCallout">
            <a:avLst>
              <a:gd name="adj1" fmla="val 162745"/>
              <a:gd name="adj2" fmla="val 108398"/>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Tracer</a:t>
            </a:r>
          </a:p>
          <a:p>
            <a:pPr algn="ctr" eaLnBrk="1" hangingPunct="1">
              <a:spcBef>
                <a:spcPct val="0"/>
              </a:spcBef>
              <a:buFontTx/>
              <a:buNone/>
            </a:pPr>
            <a:r>
              <a:rPr lang="en-GB" altLang="en-US" sz="1600">
                <a:solidFill>
                  <a:schemeClr val="bg1"/>
                </a:solidFill>
              </a:rPr>
              <a:t>Solution from Function Means</a:t>
            </a:r>
            <a:endParaRPr lang="en-US" altLang="en-US" sz="1600">
              <a:solidFill>
                <a:schemeClr val="bg1"/>
              </a:solidFill>
            </a:endParaRPr>
          </a:p>
        </p:txBody>
      </p:sp>
      <p:sp>
        <p:nvSpPr>
          <p:cNvPr id="28681" name="Text Box 3"/>
          <p:cNvSpPr txBox="1">
            <a:spLocks noChangeArrowheads="1"/>
          </p:cNvSpPr>
          <p:nvPr/>
        </p:nvSpPr>
        <p:spPr bwMode="auto">
          <a:xfrm>
            <a:off x="9947954" y="1684579"/>
            <a:ext cx="10810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b="1" dirty="0"/>
              <a:t>QFD 2</a:t>
            </a:r>
            <a:endParaRPr lang="en-US" altLang="en-US" b="1" dirty="0"/>
          </a:p>
        </p:txBody>
      </p:sp>
    </p:spTree>
    <p:extLst>
      <p:ext uri="{BB962C8B-B14F-4D97-AF65-F5344CB8AC3E}">
        <p14:creationId xmlns:p14="http://schemas.microsoft.com/office/powerpoint/2010/main" val="129133223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602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86025"/>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602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86024"/>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602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86023"/>
                                        </p:tgtEl>
                                        <p:attrNameLst>
                                          <p:attrName>style.visibility</p:attrName>
                                        </p:attrNameLst>
                                      </p:cBhvr>
                                      <p:to>
                                        <p:strVal val="hidden"/>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6021"/>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86021"/>
                                        </p:tgtEl>
                                        <p:attrNameLst>
                                          <p:attrName>style.visibility</p:attrName>
                                        </p:attrNameLst>
                                      </p:cBhvr>
                                      <p:to>
                                        <p:strVal val="hidden"/>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602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860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21" grpId="0" animBg="1"/>
      <p:bldP spid="86021" grpId="1" animBg="1"/>
      <p:bldP spid="86022" grpId="0" animBg="1"/>
      <p:bldP spid="86022" grpId="1" animBg="1"/>
      <p:bldP spid="86023" grpId="0" animBg="1"/>
      <p:bldP spid="86023" grpId="1" animBg="1"/>
      <p:bldP spid="86024" grpId="0" animBg="1"/>
      <p:bldP spid="86024" grpId="1" animBg="1"/>
      <p:bldP spid="86025" grpId="0" animBg="1"/>
      <p:bldP spid="86025" grpId="1"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ltLang="en-US"/>
              <a:t>Relationships.</a:t>
            </a:r>
          </a:p>
        </p:txBody>
      </p:sp>
      <p:sp>
        <p:nvSpPr>
          <p:cNvPr id="29699" name="Rectangle 3"/>
          <p:cNvSpPr>
            <a:spLocks noGrp="1" noChangeArrowheads="1"/>
          </p:cNvSpPr>
          <p:nvPr>
            <p:ph type="body" idx="1"/>
          </p:nvPr>
        </p:nvSpPr>
        <p:spPr>
          <a:xfrm>
            <a:off x="1684338" y="1527176"/>
            <a:ext cx="8634412" cy="4613275"/>
          </a:xfrm>
        </p:spPr>
        <p:txBody>
          <a:bodyPr/>
          <a:lstStyle/>
          <a:p>
            <a:r>
              <a:rPr lang="en-GB" altLang="en-US"/>
              <a:t>These are important and if not spotted are the things that “bite” you later on.</a:t>
            </a:r>
          </a:p>
          <a:p>
            <a:r>
              <a:rPr lang="en-GB" altLang="en-US"/>
              <a:t>The lead diagonal relationship is there because these are the primary interactions with functionality</a:t>
            </a:r>
          </a:p>
          <a:p>
            <a:pPr lvl="1"/>
            <a:r>
              <a:rPr lang="en-GB" altLang="en-US"/>
              <a:t>You know these are there.</a:t>
            </a:r>
          </a:p>
          <a:p>
            <a:r>
              <a:rPr lang="en-GB" altLang="en-US"/>
              <a:t>It’s the “Off axis” stuff you need to capture.</a:t>
            </a:r>
          </a:p>
          <a:p>
            <a:r>
              <a:rPr lang="en-GB" altLang="en-US"/>
              <a:t>Barium peroxide provides the oxygen in the ignition composition for this type of tracer.</a:t>
            </a:r>
          </a:p>
          <a:p>
            <a:r>
              <a:rPr lang="en-GB" altLang="en-US"/>
              <a:t>It also protects against the barrel pressure.</a:t>
            </a:r>
          </a:p>
          <a:p>
            <a:r>
              <a:rPr lang="en-GB" altLang="en-US"/>
              <a:t>Mess with the design parameters of barium peroxide and both ignition and the ability to survive the barrel pressures will be affected.</a:t>
            </a:r>
          </a:p>
          <a:p>
            <a:pPr lvl="1"/>
            <a:endParaRPr lang="en-GB" altLang="en-US"/>
          </a:p>
        </p:txBody>
      </p:sp>
    </p:spTree>
    <p:extLst>
      <p:ext uri="{BB962C8B-B14F-4D97-AF65-F5344CB8AC3E}">
        <p14:creationId xmlns:p14="http://schemas.microsoft.com/office/powerpoint/2010/main" val="875582608"/>
      </p:ext>
    </p:extLst>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3" y="23843"/>
            <a:ext cx="11195134" cy="1400530"/>
          </a:xfrm>
        </p:spPr>
        <p:txBody>
          <a:bodyPr/>
          <a:lstStyle/>
          <a:p>
            <a:r>
              <a:rPr lang="en-GB" sz="3600" dirty="0"/>
              <a:t>QFD 2. Comparing candidate solutions </a:t>
            </a:r>
          </a:p>
        </p:txBody>
      </p:sp>
      <p:pic>
        <p:nvPicPr>
          <p:cNvPr id="3" name="Picture 2"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78496" y="724108"/>
            <a:ext cx="7901608" cy="6229407"/>
          </a:xfrm>
          <a:prstGeom prst="rect">
            <a:avLst/>
          </a:prstGeom>
        </p:spPr>
      </p:pic>
    </p:spTree>
    <p:extLst>
      <p:ext uri="{BB962C8B-B14F-4D97-AF65-F5344CB8AC3E}">
        <p14:creationId xmlns:p14="http://schemas.microsoft.com/office/powerpoint/2010/main" val="11008104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821" y="187247"/>
            <a:ext cx="9404723" cy="1400530"/>
          </a:xfrm>
        </p:spPr>
        <p:txBody>
          <a:bodyPr/>
          <a:lstStyle/>
          <a:p>
            <a:r>
              <a:rPr lang="en-GB" dirty="0"/>
              <a:t>QFD 2. </a:t>
            </a:r>
            <a:br>
              <a:rPr lang="en-GB" dirty="0"/>
            </a:br>
            <a:r>
              <a:rPr lang="en-GB" dirty="0"/>
              <a:t>Comparing candidate solutions </a:t>
            </a:r>
          </a:p>
        </p:txBody>
      </p:sp>
      <p:pic>
        <p:nvPicPr>
          <p:cNvPr id="3" name="Picture 2"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1052" y="1587777"/>
            <a:ext cx="7951877" cy="5011496"/>
          </a:xfrm>
          <a:prstGeom prst="rect">
            <a:avLst/>
          </a:prstGeom>
        </p:spPr>
      </p:pic>
    </p:spTree>
    <p:extLst>
      <p:ext uri="{BB962C8B-B14F-4D97-AF65-F5344CB8AC3E}">
        <p14:creationId xmlns:p14="http://schemas.microsoft.com/office/powerpoint/2010/main" val="34527389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a:t>Controls on the design!!</a:t>
            </a:r>
          </a:p>
        </p:txBody>
      </p:sp>
      <p:sp>
        <p:nvSpPr>
          <p:cNvPr id="32771" name="Rectangle 3"/>
          <p:cNvSpPr>
            <a:spLocks noGrp="1" noChangeArrowheads="1"/>
          </p:cNvSpPr>
          <p:nvPr>
            <p:ph type="body" idx="1"/>
          </p:nvPr>
        </p:nvSpPr>
        <p:spPr/>
        <p:txBody>
          <a:bodyPr/>
          <a:lstStyle/>
          <a:p>
            <a:r>
              <a:rPr lang="en-GB" altLang="en-US"/>
              <a:t>So far….So good!</a:t>
            </a:r>
          </a:p>
          <a:p>
            <a:r>
              <a:rPr lang="en-GB" altLang="en-US"/>
              <a:t>We’ve designed our compositions.</a:t>
            </a:r>
          </a:p>
          <a:p>
            <a:r>
              <a:rPr lang="en-GB" altLang="en-US"/>
              <a:t>But how are we going to control them in production?</a:t>
            </a:r>
          </a:p>
          <a:p>
            <a:r>
              <a:rPr lang="en-GB" altLang="en-US"/>
              <a:t>We need to find out what it is we need to control and what are the noises on our system!</a:t>
            </a:r>
          </a:p>
          <a:p>
            <a:r>
              <a:rPr lang="en-GB" altLang="en-US"/>
              <a:t>Use a P diagram!</a:t>
            </a:r>
          </a:p>
          <a:p>
            <a:endParaRPr lang="en-GB" altLang="en-US"/>
          </a:p>
        </p:txBody>
      </p:sp>
    </p:spTree>
    <p:extLst>
      <p:ext uri="{BB962C8B-B14F-4D97-AF65-F5344CB8AC3E}">
        <p14:creationId xmlns:p14="http://schemas.microsoft.com/office/powerpoint/2010/main" val="2208783580"/>
      </p:ext>
    </p:extLst>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91381" y="1111045"/>
            <a:ext cx="8888361" cy="557489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Rectangle 2"/>
          <p:cNvSpPr>
            <a:spLocks noGrp="1" noChangeArrowheads="1"/>
          </p:cNvSpPr>
          <p:nvPr>
            <p:ph type="title"/>
          </p:nvPr>
        </p:nvSpPr>
        <p:spPr>
          <a:xfrm>
            <a:off x="238919" y="0"/>
            <a:ext cx="9809649" cy="427038"/>
          </a:xfrm>
        </p:spPr>
        <p:txBody>
          <a:bodyPr/>
          <a:lstStyle/>
          <a:p>
            <a:r>
              <a:rPr lang="en-GB" altLang="en-US" dirty="0"/>
              <a:t>Consistent Light: Robust to Variation?</a:t>
            </a:r>
            <a:endParaRPr lang="en-US" altLang="en-US" dirty="0"/>
          </a:p>
        </p:txBody>
      </p:sp>
      <p:sp>
        <p:nvSpPr>
          <p:cNvPr id="33795" name="Text Box 3"/>
          <p:cNvSpPr txBox="1">
            <a:spLocks noChangeArrowheads="1"/>
          </p:cNvSpPr>
          <p:nvPr/>
        </p:nvSpPr>
        <p:spPr bwMode="auto">
          <a:xfrm>
            <a:off x="2855914" y="5445125"/>
            <a:ext cx="17097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b="1" dirty="0">
                <a:solidFill>
                  <a:schemeClr val="bg2"/>
                </a:solidFill>
              </a:rPr>
              <a:t>P-Diagram</a:t>
            </a:r>
            <a:endParaRPr lang="en-US" altLang="en-US" b="1" dirty="0">
              <a:solidFill>
                <a:schemeClr val="bg2"/>
              </a:solidFill>
            </a:endParaRPr>
          </a:p>
        </p:txBody>
      </p:sp>
      <p:graphicFrame>
        <p:nvGraphicFramePr>
          <p:cNvPr id="33796" name="Object 4"/>
          <p:cNvGraphicFramePr>
            <a:graphicFrameLocks noGrp="1" noChangeAspect="1"/>
          </p:cNvGraphicFramePr>
          <p:nvPr>
            <p:ph idx="1"/>
            <p:extLst>
              <p:ext uri="{D42A27DB-BD31-4B8C-83A1-F6EECF244321}">
                <p14:modId xmlns:p14="http://schemas.microsoft.com/office/powerpoint/2010/main" val="3368373210"/>
              </p:ext>
            </p:extLst>
          </p:nvPr>
        </p:nvGraphicFramePr>
        <p:xfrm>
          <a:off x="1387821" y="1317934"/>
          <a:ext cx="8458200" cy="5262563"/>
        </p:xfrm>
        <a:graphic>
          <a:graphicData uri="http://schemas.openxmlformats.org/presentationml/2006/ole">
            <mc:AlternateContent xmlns:mc="http://schemas.openxmlformats.org/markup-compatibility/2006">
              <mc:Choice xmlns:v="urn:schemas-microsoft-com:vml" Requires="v">
                <p:oleObj name="Worksheet" r:id="rId2" imgW="14126016" imgH="9730763" progId="Excel.Sheet.8">
                  <p:embed/>
                </p:oleObj>
              </mc:Choice>
              <mc:Fallback>
                <p:oleObj name="Worksheet" r:id="rId2" imgW="14126016" imgH="9730763" progId="Excel.Sheet.8">
                  <p:embed/>
                  <p:pic>
                    <p:nvPicPr>
                      <p:cNvPr id="33796"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7821" y="1317934"/>
                        <a:ext cx="8458200" cy="526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6405975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ltLang="en-US"/>
              <a:t>What Why Tables</a:t>
            </a:r>
          </a:p>
        </p:txBody>
      </p:sp>
      <p:sp>
        <p:nvSpPr>
          <p:cNvPr id="34819" name="Rectangle 3"/>
          <p:cNvSpPr>
            <a:spLocks noGrp="1" noChangeArrowheads="1"/>
          </p:cNvSpPr>
          <p:nvPr>
            <p:ph type="body" idx="1"/>
          </p:nvPr>
        </p:nvSpPr>
        <p:spPr>
          <a:xfrm>
            <a:off x="1104293" y="1649796"/>
            <a:ext cx="8946541" cy="4195481"/>
          </a:xfrm>
        </p:spPr>
        <p:txBody>
          <a:bodyPr/>
          <a:lstStyle/>
          <a:p>
            <a:r>
              <a:rPr lang="en-GB" altLang="en-US" dirty="0"/>
              <a:t>Now need to look at the effect of noise on our control systems</a:t>
            </a:r>
          </a:p>
          <a:p>
            <a:r>
              <a:rPr lang="en-GB" altLang="en-US" dirty="0"/>
              <a:t>This is done via a what why table</a:t>
            </a:r>
          </a:p>
          <a:p>
            <a:r>
              <a:rPr lang="en-GB" altLang="en-US" dirty="0"/>
              <a:t>Why do this?</a:t>
            </a:r>
          </a:p>
          <a:p>
            <a:r>
              <a:rPr lang="en-GB" altLang="en-US" dirty="0"/>
              <a:t>You may specify a particle size for an oxidant and consider this a control factor.</a:t>
            </a:r>
          </a:p>
          <a:p>
            <a:r>
              <a:rPr lang="en-GB" altLang="en-US" dirty="0"/>
              <a:t>Wear on mill pins, particle size of materials as received, VM affected by storage conditions will all appear as noise on this control.</a:t>
            </a:r>
          </a:p>
          <a:p>
            <a:r>
              <a:rPr lang="en-GB" altLang="en-US" dirty="0"/>
              <a:t>Use a What / Why table to plot the effects of the noise in the system against the controls.</a:t>
            </a:r>
          </a:p>
          <a:p>
            <a:r>
              <a:rPr lang="en-GB" altLang="en-US" dirty="0"/>
              <a:t>Fight to eliminate the noise!</a:t>
            </a:r>
          </a:p>
          <a:p>
            <a:endParaRPr lang="en-GB" altLang="en-US" dirty="0"/>
          </a:p>
          <a:p>
            <a:endParaRPr lang="en-GB" altLang="en-US" dirty="0"/>
          </a:p>
        </p:txBody>
      </p:sp>
    </p:spTree>
    <p:extLst>
      <p:ext uri="{BB962C8B-B14F-4D97-AF65-F5344CB8AC3E}">
        <p14:creationId xmlns:p14="http://schemas.microsoft.com/office/powerpoint/2010/main" val="2555282696"/>
      </p:ext>
    </p:extLst>
  </p:cSld>
  <p:clrMapOvr>
    <a:masterClrMapping/>
  </p:clrMapOvr>
  <p:transition spd="slow"/>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45342" y="1219200"/>
            <a:ext cx="7285703" cy="495776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Rectangle 2"/>
          <p:cNvSpPr>
            <a:spLocks noGrp="1" noChangeArrowheads="1"/>
          </p:cNvSpPr>
          <p:nvPr>
            <p:ph type="title"/>
          </p:nvPr>
        </p:nvSpPr>
        <p:spPr>
          <a:xfrm>
            <a:off x="155276" y="-15079"/>
            <a:ext cx="6943725" cy="427038"/>
          </a:xfrm>
        </p:spPr>
        <p:txBody>
          <a:bodyPr/>
          <a:lstStyle/>
          <a:p>
            <a:r>
              <a:rPr lang="en-GB" altLang="en-US" dirty="0"/>
              <a:t>What-Why Table</a:t>
            </a:r>
            <a:endParaRPr lang="en-US" altLang="en-US" dirty="0"/>
          </a:p>
        </p:txBody>
      </p:sp>
      <p:graphicFrame>
        <p:nvGraphicFramePr>
          <p:cNvPr id="35843" name="Object 3"/>
          <p:cNvGraphicFramePr>
            <a:graphicFrameLocks noGrp="1" noChangeAspect="1"/>
          </p:cNvGraphicFramePr>
          <p:nvPr>
            <p:ph idx="1"/>
          </p:nvPr>
        </p:nvGraphicFramePr>
        <p:xfrm>
          <a:off x="1524001" y="1371600"/>
          <a:ext cx="5116513" cy="4808538"/>
        </p:xfrm>
        <a:graphic>
          <a:graphicData uri="http://schemas.openxmlformats.org/presentationml/2006/ole">
            <mc:AlternateContent xmlns:mc="http://schemas.openxmlformats.org/markup-compatibility/2006">
              <mc:Choice xmlns:v="urn:schemas-microsoft-com:vml" Requires="v">
                <p:oleObj name="Worksheet" r:id="rId2" imgW="19959934" imgH="6917582" progId="Excel.Sheet.8">
                  <p:embed/>
                </p:oleObj>
              </mc:Choice>
              <mc:Fallback>
                <p:oleObj name="Worksheet" r:id="rId2" imgW="19959934" imgH="6917582" progId="Excel.Sheet.8">
                  <p:embed/>
                  <p:pic>
                    <p:nvPicPr>
                      <p:cNvPr id="35843" name="Object 3"/>
                      <p:cNvPicPr>
                        <a:picLocks noChangeAspect="1" noChangeArrowheads="1"/>
                      </p:cNvPicPr>
                      <p:nvPr/>
                    </p:nvPicPr>
                    <p:blipFill>
                      <a:blip r:embed="rId3">
                        <a:extLst>
                          <a:ext uri="{28A0092B-C50C-407E-A947-70E740481C1C}">
                            <a14:useLocalDpi xmlns:a14="http://schemas.microsoft.com/office/drawing/2010/main" val="0"/>
                          </a:ext>
                        </a:extLst>
                      </a:blip>
                      <a:srcRect r="63127"/>
                      <a:stretch>
                        <a:fillRect/>
                      </a:stretch>
                    </p:blipFill>
                    <p:spPr bwMode="auto">
                      <a:xfrm>
                        <a:off x="1524001" y="1371600"/>
                        <a:ext cx="5116513" cy="4808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5844" name="AutoShape 4"/>
          <p:cNvSpPr>
            <a:spLocks noChangeArrowheads="1"/>
          </p:cNvSpPr>
          <p:nvPr/>
        </p:nvSpPr>
        <p:spPr bwMode="auto">
          <a:xfrm>
            <a:off x="1755775" y="755650"/>
            <a:ext cx="1828800" cy="623888"/>
          </a:xfrm>
          <a:prstGeom prst="wedgeRoundRectCallout">
            <a:avLst>
              <a:gd name="adj1" fmla="val 11023"/>
              <a:gd name="adj2" fmla="val 202671"/>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Control </a:t>
            </a:r>
          </a:p>
          <a:p>
            <a:pPr algn="ctr" eaLnBrk="1" hangingPunct="1">
              <a:spcBef>
                <a:spcPct val="0"/>
              </a:spcBef>
              <a:buFontTx/>
              <a:buNone/>
            </a:pPr>
            <a:r>
              <a:rPr lang="en-GB" altLang="en-US" sz="1800">
                <a:solidFill>
                  <a:schemeClr val="bg1"/>
                </a:solidFill>
              </a:rPr>
              <a:t>Factors</a:t>
            </a:r>
            <a:endParaRPr lang="en-US" altLang="en-US" sz="1800">
              <a:solidFill>
                <a:schemeClr val="bg1"/>
              </a:solidFill>
            </a:endParaRPr>
          </a:p>
        </p:txBody>
      </p:sp>
      <p:sp>
        <p:nvSpPr>
          <p:cNvPr id="35845" name="AutoShape 5"/>
          <p:cNvSpPr>
            <a:spLocks noChangeArrowheads="1"/>
          </p:cNvSpPr>
          <p:nvPr/>
        </p:nvSpPr>
        <p:spPr bwMode="auto">
          <a:xfrm>
            <a:off x="3960813" y="681039"/>
            <a:ext cx="1828800" cy="623887"/>
          </a:xfrm>
          <a:prstGeom prst="wedgeRoundRectCallout">
            <a:avLst>
              <a:gd name="adj1" fmla="val 71269"/>
              <a:gd name="adj2" fmla="val 167810"/>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Noise</a:t>
            </a:r>
          </a:p>
          <a:p>
            <a:pPr algn="ctr" eaLnBrk="1" hangingPunct="1">
              <a:spcBef>
                <a:spcPct val="0"/>
              </a:spcBef>
              <a:buFontTx/>
              <a:buNone/>
            </a:pPr>
            <a:r>
              <a:rPr lang="en-GB" altLang="en-US" sz="1800">
                <a:solidFill>
                  <a:schemeClr val="bg1"/>
                </a:solidFill>
              </a:rPr>
              <a:t>Factors</a:t>
            </a:r>
            <a:endParaRPr lang="en-US" altLang="en-US" sz="1800">
              <a:solidFill>
                <a:schemeClr val="bg1"/>
              </a:solidFill>
            </a:endParaRPr>
          </a:p>
        </p:txBody>
      </p:sp>
      <p:sp>
        <p:nvSpPr>
          <p:cNvPr id="35846" name="AutoShape 6"/>
          <p:cNvSpPr>
            <a:spLocks noChangeArrowheads="1"/>
          </p:cNvSpPr>
          <p:nvPr/>
        </p:nvSpPr>
        <p:spPr bwMode="auto">
          <a:xfrm>
            <a:off x="2117726" y="6176964"/>
            <a:ext cx="2917825" cy="623887"/>
          </a:xfrm>
          <a:prstGeom prst="wedgeRoundRectCallout">
            <a:avLst>
              <a:gd name="adj1" fmla="val 26986"/>
              <a:gd name="adj2" fmla="val -87403"/>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Critical Noise Parameters</a:t>
            </a:r>
            <a:endParaRPr lang="en-US" altLang="en-US" sz="1800">
              <a:solidFill>
                <a:schemeClr val="bg1"/>
              </a:solidFill>
            </a:endParaRPr>
          </a:p>
        </p:txBody>
      </p:sp>
      <p:pic>
        <p:nvPicPr>
          <p:cNvPr id="35847"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9801" y="1389064"/>
            <a:ext cx="1362075" cy="4808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5848" name="AutoShape 8"/>
          <p:cNvSpPr>
            <a:spLocks noChangeArrowheads="1"/>
          </p:cNvSpPr>
          <p:nvPr/>
        </p:nvSpPr>
        <p:spPr bwMode="auto">
          <a:xfrm>
            <a:off x="8839200" y="973139"/>
            <a:ext cx="1828800" cy="1189037"/>
          </a:xfrm>
          <a:prstGeom prst="wedgeRoundRectCallout">
            <a:avLst>
              <a:gd name="adj1" fmla="val -59634"/>
              <a:gd name="adj2" fmla="val 125301"/>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Critical</a:t>
            </a:r>
          </a:p>
          <a:p>
            <a:pPr algn="ctr" eaLnBrk="1" hangingPunct="1">
              <a:spcBef>
                <a:spcPct val="0"/>
              </a:spcBef>
              <a:buFontTx/>
              <a:buNone/>
            </a:pPr>
            <a:r>
              <a:rPr lang="en-GB" altLang="en-US" sz="1800">
                <a:solidFill>
                  <a:schemeClr val="bg1"/>
                </a:solidFill>
              </a:rPr>
              <a:t>Control </a:t>
            </a:r>
          </a:p>
          <a:p>
            <a:pPr algn="ctr" eaLnBrk="1" hangingPunct="1">
              <a:spcBef>
                <a:spcPct val="0"/>
              </a:spcBef>
              <a:buFontTx/>
              <a:buNone/>
            </a:pPr>
            <a:r>
              <a:rPr lang="en-GB" altLang="en-US" sz="1800">
                <a:solidFill>
                  <a:schemeClr val="bg1"/>
                </a:solidFill>
              </a:rPr>
              <a:t>Factors</a:t>
            </a:r>
            <a:endParaRPr lang="en-US" altLang="en-US" sz="1800">
              <a:solidFill>
                <a:schemeClr val="bg1"/>
              </a:solidFill>
            </a:endParaRPr>
          </a:p>
        </p:txBody>
      </p:sp>
    </p:spTree>
    <p:extLst>
      <p:ext uri="{BB962C8B-B14F-4D97-AF65-F5344CB8AC3E}">
        <p14:creationId xmlns:p14="http://schemas.microsoft.com/office/powerpoint/2010/main" val="13566313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a:t>Look at the controls!</a:t>
            </a:r>
          </a:p>
        </p:txBody>
      </p:sp>
      <p:sp>
        <p:nvSpPr>
          <p:cNvPr id="114691" name="Rectangle 3"/>
          <p:cNvSpPr>
            <a:spLocks noGrp="1" noChangeArrowheads="1"/>
          </p:cNvSpPr>
          <p:nvPr>
            <p:ph type="body" idx="1"/>
          </p:nvPr>
        </p:nvSpPr>
        <p:spPr>
          <a:xfrm>
            <a:off x="2495551" y="1844675"/>
            <a:ext cx="6943725" cy="4114800"/>
          </a:xfrm>
        </p:spPr>
        <p:txBody>
          <a:bodyPr/>
          <a:lstStyle/>
          <a:p>
            <a:pPr>
              <a:buFont typeface="Arial" charset="0"/>
              <a:buChar char="•"/>
              <a:defRPr/>
            </a:pPr>
            <a:r>
              <a:rPr lang="en-GB" altLang="en-US" dirty="0"/>
              <a:t>Are they really controls?</a:t>
            </a:r>
          </a:p>
          <a:p>
            <a:pPr>
              <a:buFont typeface="Arial" charset="0"/>
              <a:buChar char="•"/>
              <a:defRPr/>
            </a:pPr>
            <a:r>
              <a:rPr lang="en-GB" altLang="en-US" dirty="0"/>
              <a:t>Have you got a target for the control value</a:t>
            </a:r>
          </a:p>
          <a:p>
            <a:pPr lvl="1">
              <a:buFont typeface="Arial" charset="0"/>
              <a:buChar char="•"/>
              <a:defRPr/>
            </a:pPr>
            <a:r>
              <a:rPr lang="en-GB" altLang="en-US" dirty="0"/>
              <a:t>A tolerance?</a:t>
            </a:r>
          </a:p>
          <a:p>
            <a:pPr lvl="1">
              <a:buFont typeface="Arial" charset="0"/>
              <a:buChar char="•"/>
              <a:defRPr/>
            </a:pPr>
            <a:r>
              <a:rPr lang="en-GB" altLang="en-US" dirty="0"/>
              <a:t>Is this tolerance real?</a:t>
            </a:r>
          </a:p>
          <a:p>
            <a:pPr lvl="1">
              <a:buFont typeface="Arial" charset="0"/>
              <a:buChar char="•"/>
              <a:defRPr/>
            </a:pPr>
            <a:r>
              <a:rPr lang="en-GB" altLang="en-US" dirty="0"/>
              <a:t>Do you know where it falls over?</a:t>
            </a:r>
          </a:p>
          <a:p>
            <a:pPr>
              <a:buFont typeface="Arial" charset="0"/>
              <a:buChar char="•"/>
              <a:defRPr/>
            </a:pPr>
            <a:r>
              <a:rPr lang="en-GB" altLang="en-US" dirty="0"/>
              <a:t>What are they telling you?</a:t>
            </a:r>
          </a:p>
          <a:p>
            <a:pPr>
              <a:buFont typeface="Arial" charset="0"/>
              <a:buChar char="•"/>
              <a:defRPr/>
            </a:pPr>
            <a:r>
              <a:rPr lang="en-GB" altLang="en-US" dirty="0"/>
              <a:t>What else can you measure that IS important </a:t>
            </a:r>
          </a:p>
          <a:p>
            <a:pPr lvl="1">
              <a:buFont typeface="Arial" charset="0"/>
              <a:buChar char="•"/>
              <a:defRPr/>
            </a:pPr>
            <a:r>
              <a:rPr lang="en-GB" altLang="en-US" dirty="0"/>
              <a:t>To you and your customer!</a:t>
            </a:r>
          </a:p>
          <a:p>
            <a:pPr marL="173038" lvl="1" indent="0">
              <a:buNone/>
              <a:defRPr/>
            </a:pPr>
            <a:endParaRPr lang="en-GB" altLang="en-US" dirty="0"/>
          </a:p>
        </p:txBody>
      </p:sp>
    </p:spTree>
    <p:extLst>
      <p:ext uri="{BB962C8B-B14F-4D97-AF65-F5344CB8AC3E}">
        <p14:creationId xmlns:p14="http://schemas.microsoft.com/office/powerpoint/2010/main" val="505559850"/>
      </p:ext>
    </p:extLst>
  </p:cSld>
  <p:clrMapOvr>
    <a:masterClrMapping/>
  </p:clrMapOvr>
  <p:transition spd="slow"/>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a:t>Summary.</a:t>
            </a:r>
          </a:p>
        </p:txBody>
      </p:sp>
      <p:sp>
        <p:nvSpPr>
          <p:cNvPr id="37891" name="Rectangle 3"/>
          <p:cNvSpPr>
            <a:spLocks noGrp="1" noChangeArrowheads="1"/>
          </p:cNvSpPr>
          <p:nvPr>
            <p:ph type="body" idx="1"/>
          </p:nvPr>
        </p:nvSpPr>
        <p:spPr>
          <a:xfrm>
            <a:off x="1104293" y="1571137"/>
            <a:ext cx="8946541" cy="4195481"/>
          </a:xfrm>
        </p:spPr>
        <p:txBody>
          <a:bodyPr/>
          <a:lstStyle/>
          <a:p>
            <a:r>
              <a:rPr lang="en-GB" altLang="en-US" dirty="0"/>
              <a:t>Design process for the composition.</a:t>
            </a:r>
          </a:p>
          <a:p>
            <a:pPr lvl="1"/>
            <a:r>
              <a:rPr lang="en-GB" altLang="en-US" dirty="0"/>
              <a:t>Captured the requirements of the system</a:t>
            </a:r>
          </a:p>
          <a:p>
            <a:pPr lvl="2"/>
            <a:r>
              <a:rPr lang="en-GB" altLang="en-US" dirty="0"/>
              <a:t>Not just primary function</a:t>
            </a:r>
          </a:p>
          <a:p>
            <a:pPr lvl="2"/>
            <a:r>
              <a:rPr lang="en-GB" altLang="en-US" dirty="0"/>
              <a:t>Transport</a:t>
            </a:r>
          </a:p>
          <a:p>
            <a:pPr lvl="2"/>
            <a:r>
              <a:rPr lang="en-GB" altLang="en-US" dirty="0"/>
              <a:t>Environmental</a:t>
            </a:r>
          </a:p>
          <a:p>
            <a:pPr lvl="3"/>
            <a:r>
              <a:rPr lang="en-GB" altLang="en-US" sz="1600" dirty="0"/>
              <a:t>Moisture</a:t>
            </a:r>
          </a:p>
          <a:p>
            <a:pPr lvl="1"/>
            <a:r>
              <a:rPr lang="en-GB" altLang="en-US" dirty="0"/>
              <a:t>Identified the functionality we need to match the requirements</a:t>
            </a:r>
          </a:p>
          <a:p>
            <a:pPr lvl="1"/>
            <a:r>
              <a:rPr lang="en-GB" altLang="en-US" dirty="0"/>
              <a:t>Identified the design features of our compositions</a:t>
            </a:r>
          </a:p>
          <a:p>
            <a:pPr lvl="1"/>
            <a:r>
              <a:rPr lang="en-GB" altLang="en-US" dirty="0"/>
              <a:t>Identified the noises and controls.</a:t>
            </a:r>
          </a:p>
          <a:p>
            <a:r>
              <a:rPr lang="en-GB" altLang="en-US" dirty="0"/>
              <a:t>Now go and make it!</a:t>
            </a:r>
          </a:p>
          <a:p>
            <a:pPr lvl="1"/>
            <a:endParaRPr lang="en-GB" altLang="en-US" dirty="0"/>
          </a:p>
        </p:txBody>
      </p:sp>
    </p:spTree>
    <p:extLst>
      <p:ext uri="{BB962C8B-B14F-4D97-AF65-F5344CB8AC3E}">
        <p14:creationId xmlns:p14="http://schemas.microsoft.com/office/powerpoint/2010/main" val="1365783670"/>
      </p:ext>
    </p:extLst>
  </p:cSld>
  <p:clrMapOvr>
    <a:masterClrMapping/>
  </p:clrMapOvr>
  <p:transition spd="slow"/>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p:cNvSpPr>
            <a:spLocks noGrp="1" noChangeArrowheads="1"/>
          </p:cNvSpPr>
          <p:nvPr>
            <p:ph type="ctrTitle"/>
          </p:nvPr>
        </p:nvSpPr>
        <p:spPr/>
        <p:txBody>
          <a:bodyPr/>
          <a:lstStyle/>
          <a:p>
            <a:r>
              <a:rPr lang="en-GB" altLang="en-US"/>
              <a:t>End of Part 1</a:t>
            </a:r>
          </a:p>
        </p:txBody>
      </p:sp>
      <p:sp>
        <p:nvSpPr>
          <p:cNvPr id="39939" name="Rectangle 5"/>
          <p:cNvSpPr>
            <a:spLocks noGrp="1" noChangeArrowheads="1"/>
          </p:cNvSpPr>
          <p:nvPr>
            <p:ph type="subTitle" idx="1"/>
          </p:nvPr>
        </p:nvSpPr>
        <p:spPr/>
        <p:txBody>
          <a:bodyPr/>
          <a:lstStyle/>
          <a:p>
            <a:pPr>
              <a:buFont typeface="Arial" panose="020B0604020202020204" pitchFamily="34" charset="0"/>
              <a:buNone/>
            </a:pPr>
            <a:endParaRPr lang="en-US" altLang="en-US"/>
          </a:p>
        </p:txBody>
      </p:sp>
    </p:spTree>
    <p:extLst>
      <p:ext uri="{BB962C8B-B14F-4D97-AF65-F5344CB8AC3E}">
        <p14:creationId xmlns:p14="http://schemas.microsoft.com/office/powerpoint/2010/main" val="3342733959"/>
      </p:ext>
    </p:extLst>
  </p:cSld>
  <p:clrMapOvr>
    <a:masterClrMapping/>
  </p:clrMapOvr>
  <p:transition spd="slow"/>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4"/>
          <p:cNvSpPr>
            <a:spLocks noGrp="1" noChangeArrowheads="1"/>
          </p:cNvSpPr>
          <p:nvPr>
            <p:ph type="ctrTitle"/>
          </p:nvPr>
        </p:nvSpPr>
        <p:spPr/>
        <p:txBody>
          <a:bodyPr/>
          <a:lstStyle/>
          <a:p>
            <a:r>
              <a:rPr lang="en-GB" altLang="en-US"/>
              <a:t>Part Two</a:t>
            </a:r>
          </a:p>
        </p:txBody>
      </p:sp>
      <p:sp>
        <p:nvSpPr>
          <p:cNvPr id="4099" name="Rectangle 5"/>
          <p:cNvSpPr>
            <a:spLocks noGrp="1" noChangeArrowheads="1"/>
          </p:cNvSpPr>
          <p:nvPr>
            <p:ph type="subTitle" idx="1"/>
          </p:nvPr>
        </p:nvSpPr>
        <p:spPr/>
        <p:txBody>
          <a:bodyPr/>
          <a:lstStyle/>
          <a:p>
            <a:pPr>
              <a:buFont typeface="Arial" panose="020B0604020202020204" pitchFamily="34" charset="0"/>
              <a:buNone/>
            </a:pPr>
            <a:r>
              <a:rPr lang="en-GB" altLang="en-US"/>
              <a:t>Now for manufacture ………The real fun starts here!</a:t>
            </a:r>
          </a:p>
        </p:txBody>
      </p:sp>
    </p:spTree>
    <p:extLst>
      <p:ext uri="{BB962C8B-B14F-4D97-AF65-F5344CB8AC3E}">
        <p14:creationId xmlns:p14="http://schemas.microsoft.com/office/powerpoint/2010/main" val="1766704614"/>
      </p:ext>
    </p:extLst>
  </p:cSld>
  <p:clrMapOvr>
    <a:masterClrMapping/>
  </p:clrMapOvr>
  <p:transition spd="slow"/>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We have a design!</a:t>
            </a:r>
          </a:p>
        </p:txBody>
      </p:sp>
      <p:sp>
        <p:nvSpPr>
          <p:cNvPr id="5123" name="Rectangle 3"/>
          <p:cNvSpPr>
            <a:spLocks noGrp="1" noChangeArrowheads="1"/>
          </p:cNvSpPr>
          <p:nvPr>
            <p:ph type="body" idx="1"/>
          </p:nvPr>
        </p:nvSpPr>
        <p:spPr>
          <a:xfrm>
            <a:off x="1103312" y="2052918"/>
            <a:ext cx="9919184" cy="4195481"/>
          </a:xfrm>
        </p:spPr>
        <p:txBody>
          <a:bodyPr/>
          <a:lstStyle/>
          <a:p>
            <a:r>
              <a:rPr lang="en-GB" altLang="en-US" dirty="0"/>
              <a:t>Now how are we going to make it?</a:t>
            </a:r>
          </a:p>
          <a:p>
            <a:r>
              <a:rPr lang="en-GB" altLang="en-US" dirty="0"/>
              <a:t>Sorry to sound boring but we have a new set of requirements to consider!</a:t>
            </a:r>
          </a:p>
          <a:p>
            <a:r>
              <a:rPr lang="en-GB" altLang="en-US" dirty="0"/>
              <a:t>We have to manufacture in bulk. (25kg batches.)</a:t>
            </a:r>
          </a:p>
          <a:p>
            <a:r>
              <a:rPr lang="en-GB" altLang="en-US" dirty="0"/>
              <a:t>Safely</a:t>
            </a:r>
          </a:p>
          <a:p>
            <a:r>
              <a:rPr lang="en-GB" altLang="en-US" dirty="0"/>
              <a:t>In a form suitable for mass production of the rounds.</a:t>
            </a:r>
          </a:p>
          <a:p>
            <a:r>
              <a:rPr lang="en-GB" altLang="en-US" dirty="0"/>
              <a:t>Not forgetting the price!</a:t>
            </a:r>
          </a:p>
          <a:p>
            <a:r>
              <a:rPr lang="en-GB" altLang="en-US" dirty="0"/>
              <a:t>We need to think about our process</a:t>
            </a:r>
          </a:p>
          <a:p>
            <a:pPr>
              <a:buFontTx/>
              <a:buNone/>
            </a:pPr>
            <a:endParaRPr lang="en-GB" altLang="en-US" dirty="0"/>
          </a:p>
          <a:p>
            <a:endParaRPr lang="en-GB" altLang="en-US" dirty="0"/>
          </a:p>
        </p:txBody>
      </p:sp>
    </p:spTree>
    <p:extLst>
      <p:ext uri="{BB962C8B-B14F-4D97-AF65-F5344CB8AC3E}">
        <p14:creationId xmlns:p14="http://schemas.microsoft.com/office/powerpoint/2010/main" val="1234436020"/>
      </p:ext>
    </p:extLst>
  </p:cSld>
  <p:clrMapOvr>
    <a:masterClrMapping/>
  </p:clrMapOvr>
  <p:transition spd="slow"/>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815005548"/>
              </p:ext>
            </p:extLst>
          </p:nvPr>
        </p:nvGraphicFramePr>
        <p:xfrm>
          <a:off x="1123122" y="1013790"/>
          <a:ext cx="9950245" cy="56553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147" name="Rectangle 37"/>
          <p:cNvSpPr>
            <a:spLocks noGrp="1" noChangeArrowheads="1"/>
          </p:cNvSpPr>
          <p:nvPr>
            <p:ph type="title"/>
          </p:nvPr>
        </p:nvSpPr>
        <p:spPr>
          <a:xfrm>
            <a:off x="76307" y="0"/>
            <a:ext cx="9950245" cy="427038"/>
          </a:xfrm>
        </p:spPr>
        <p:txBody>
          <a:bodyPr/>
          <a:lstStyle/>
          <a:p>
            <a:r>
              <a:rPr lang="en-GB" altLang="en-US" dirty="0"/>
              <a:t>Manufacturing System Requirements</a:t>
            </a:r>
          </a:p>
        </p:txBody>
      </p:sp>
    </p:spTree>
    <p:extLst>
      <p:ext uri="{BB962C8B-B14F-4D97-AF65-F5344CB8AC3E}">
        <p14:creationId xmlns:p14="http://schemas.microsoft.com/office/powerpoint/2010/main" val="38408447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a:t>Process development</a:t>
            </a:r>
          </a:p>
        </p:txBody>
      </p:sp>
      <p:sp>
        <p:nvSpPr>
          <p:cNvPr id="7171" name="Rectangle 3"/>
          <p:cNvSpPr>
            <a:spLocks noGrp="1" noChangeArrowheads="1"/>
          </p:cNvSpPr>
          <p:nvPr>
            <p:ph type="body" idx="1"/>
          </p:nvPr>
        </p:nvSpPr>
        <p:spPr/>
        <p:txBody>
          <a:bodyPr/>
          <a:lstStyle/>
          <a:p>
            <a:r>
              <a:rPr lang="en-GB" altLang="en-US" sz="1800" dirty="0"/>
              <a:t>We can list the processes in a flow diagram</a:t>
            </a:r>
          </a:p>
          <a:p>
            <a:r>
              <a:rPr lang="en-GB" altLang="en-US" sz="1800" dirty="0"/>
              <a:t>Describe what we are about to do in a process instruction</a:t>
            </a:r>
          </a:p>
          <a:p>
            <a:r>
              <a:rPr lang="en-GB" altLang="en-US" sz="1800" dirty="0"/>
              <a:t>Hand over to operations</a:t>
            </a:r>
          </a:p>
          <a:p>
            <a:r>
              <a:rPr lang="en-GB" altLang="en-US" sz="1800" b="1" u="sng" dirty="0">
                <a:solidFill>
                  <a:schemeClr val="accent3">
                    <a:lumMod val="20000"/>
                    <a:lumOff val="80000"/>
                  </a:schemeClr>
                </a:solidFill>
              </a:rPr>
              <a:t>Never have to set foot in the process shop again!</a:t>
            </a:r>
          </a:p>
        </p:txBody>
      </p:sp>
    </p:spTree>
    <p:extLst>
      <p:ext uri="{BB962C8B-B14F-4D97-AF65-F5344CB8AC3E}">
        <p14:creationId xmlns:p14="http://schemas.microsoft.com/office/powerpoint/2010/main" val="2959743182"/>
      </p:ext>
    </p:extLst>
  </p:cSld>
  <p:clrMapOvr>
    <a:masterClrMapping/>
  </p:clrMapOvr>
  <p:transition spd="slow"/>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Line 2"/>
          <p:cNvSpPr>
            <a:spLocks noChangeShapeType="1"/>
          </p:cNvSpPr>
          <p:nvPr/>
        </p:nvSpPr>
        <p:spPr bwMode="auto">
          <a:xfrm>
            <a:off x="9448800" y="2209800"/>
            <a:ext cx="0" cy="2514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195" name="Line 3"/>
          <p:cNvSpPr>
            <a:spLocks noChangeShapeType="1"/>
          </p:cNvSpPr>
          <p:nvPr/>
        </p:nvSpPr>
        <p:spPr bwMode="auto">
          <a:xfrm>
            <a:off x="6248400" y="2362200"/>
            <a:ext cx="0" cy="2895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196" name="Line 4"/>
          <p:cNvSpPr>
            <a:spLocks noChangeShapeType="1"/>
          </p:cNvSpPr>
          <p:nvPr/>
        </p:nvSpPr>
        <p:spPr bwMode="auto">
          <a:xfrm>
            <a:off x="3048000" y="5181600"/>
            <a:ext cx="0" cy="114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197" name="Line 5"/>
          <p:cNvSpPr>
            <a:spLocks noChangeShapeType="1"/>
          </p:cNvSpPr>
          <p:nvPr/>
        </p:nvSpPr>
        <p:spPr bwMode="auto">
          <a:xfrm>
            <a:off x="3048000" y="441960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198" name="Line 6"/>
          <p:cNvSpPr>
            <a:spLocks noChangeShapeType="1"/>
          </p:cNvSpPr>
          <p:nvPr/>
        </p:nvSpPr>
        <p:spPr bwMode="auto">
          <a:xfrm>
            <a:off x="3048000" y="3733800"/>
            <a:ext cx="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199" name="Line 7"/>
          <p:cNvSpPr>
            <a:spLocks noChangeShapeType="1"/>
          </p:cNvSpPr>
          <p:nvPr/>
        </p:nvSpPr>
        <p:spPr bwMode="auto">
          <a:xfrm>
            <a:off x="3048000" y="304800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00" name="Rectangle 8"/>
          <p:cNvSpPr>
            <a:spLocks noGrp="1" noChangeArrowheads="1"/>
          </p:cNvSpPr>
          <p:nvPr>
            <p:ph type="title"/>
          </p:nvPr>
        </p:nvSpPr>
        <p:spPr>
          <a:xfrm>
            <a:off x="44077" y="147105"/>
            <a:ext cx="9404723" cy="1400530"/>
          </a:xfrm>
        </p:spPr>
        <p:txBody>
          <a:bodyPr/>
          <a:lstStyle/>
          <a:p>
            <a:r>
              <a:rPr lang="en-GB" altLang="en-US" dirty="0"/>
              <a:t>Process Detail.</a:t>
            </a:r>
          </a:p>
        </p:txBody>
      </p:sp>
      <p:sp>
        <p:nvSpPr>
          <p:cNvPr id="8201" name="AutoShape 9"/>
          <p:cNvSpPr>
            <a:spLocks noChangeArrowheads="1"/>
          </p:cNvSpPr>
          <p:nvPr/>
        </p:nvSpPr>
        <p:spPr bwMode="auto">
          <a:xfrm>
            <a:off x="1905000" y="1905000"/>
            <a:ext cx="22860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dirty="0">
                <a:solidFill>
                  <a:schemeClr val="bg1"/>
                </a:solidFill>
                <a:latin typeface="Times New Roman" panose="02020603050405020304" pitchFamily="18" charset="0"/>
              </a:rPr>
              <a:t>Dissolve Bitumen</a:t>
            </a:r>
          </a:p>
        </p:txBody>
      </p:sp>
      <p:sp>
        <p:nvSpPr>
          <p:cNvPr id="8202" name="AutoShape 10"/>
          <p:cNvSpPr>
            <a:spLocks noChangeArrowheads="1"/>
          </p:cNvSpPr>
          <p:nvPr/>
        </p:nvSpPr>
        <p:spPr bwMode="auto">
          <a:xfrm>
            <a:off x="1943100" y="2590800"/>
            <a:ext cx="22098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Analyse Peroxide</a:t>
            </a:r>
          </a:p>
        </p:txBody>
      </p:sp>
      <p:sp>
        <p:nvSpPr>
          <p:cNvPr id="8203" name="AutoShape 11"/>
          <p:cNvSpPr>
            <a:spLocks noChangeArrowheads="1"/>
          </p:cNvSpPr>
          <p:nvPr/>
        </p:nvSpPr>
        <p:spPr bwMode="auto">
          <a:xfrm>
            <a:off x="2209800" y="3327400"/>
            <a:ext cx="16764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Cut Peroxide</a:t>
            </a:r>
          </a:p>
        </p:txBody>
      </p:sp>
      <p:sp>
        <p:nvSpPr>
          <p:cNvPr id="8204" name="AutoShape 12"/>
          <p:cNvSpPr>
            <a:spLocks noChangeArrowheads="1"/>
          </p:cNvSpPr>
          <p:nvPr/>
        </p:nvSpPr>
        <p:spPr bwMode="auto">
          <a:xfrm>
            <a:off x="2057400" y="47244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Dry Premix 1</a:t>
            </a:r>
          </a:p>
        </p:txBody>
      </p:sp>
      <p:sp>
        <p:nvSpPr>
          <p:cNvPr id="8205" name="AutoShape 13"/>
          <p:cNvSpPr>
            <a:spLocks noChangeArrowheads="1"/>
          </p:cNvSpPr>
          <p:nvPr/>
        </p:nvSpPr>
        <p:spPr bwMode="auto">
          <a:xfrm>
            <a:off x="2057400" y="39624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Mix Premix 1</a:t>
            </a:r>
          </a:p>
        </p:txBody>
      </p:sp>
      <p:sp>
        <p:nvSpPr>
          <p:cNvPr id="8206" name="AutoShape 14"/>
          <p:cNvSpPr>
            <a:spLocks noChangeArrowheads="1"/>
          </p:cNvSpPr>
          <p:nvPr/>
        </p:nvSpPr>
        <p:spPr bwMode="auto">
          <a:xfrm>
            <a:off x="1790700" y="5461000"/>
            <a:ext cx="25146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Granulate Premix 1</a:t>
            </a:r>
          </a:p>
        </p:txBody>
      </p:sp>
      <p:sp>
        <p:nvSpPr>
          <p:cNvPr id="8207" name="AutoShape 15"/>
          <p:cNvSpPr>
            <a:spLocks noChangeArrowheads="1"/>
          </p:cNvSpPr>
          <p:nvPr/>
        </p:nvSpPr>
        <p:spPr bwMode="auto">
          <a:xfrm>
            <a:off x="2057400" y="61722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Sieve Premix 1</a:t>
            </a:r>
          </a:p>
        </p:txBody>
      </p:sp>
      <p:sp>
        <p:nvSpPr>
          <p:cNvPr id="8208" name="AutoShape 16"/>
          <p:cNvSpPr>
            <a:spLocks noChangeArrowheads="1"/>
          </p:cNvSpPr>
          <p:nvPr/>
        </p:nvSpPr>
        <p:spPr bwMode="auto">
          <a:xfrm>
            <a:off x="5286375" y="41910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Sieve Premix 2</a:t>
            </a:r>
          </a:p>
        </p:txBody>
      </p:sp>
      <p:sp>
        <p:nvSpPr>
          <p:cNvPr id="8209" name="AutoShape 17"/>
          <p:cNvSpPr>
            <a:spLocks noChangeArrowheads="1"/>
          </p:cNvSpPr>
          <p:nvPr/>
        </p:nvSpPr>
        <p:spPr bwMode="auto">
          <a:xfrm>
            <a:off x="5286375" y="34290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Dry Premix 2</a:t>
            </a:r>
          </a:p>
        </p:txBody>
      </p:sp>
      <p:sp>
        <p:nvSpPr>
          <p:cNvPr id="8210" name="AutoShape 18"/>
          <p:cNvSpPr>
            <a:spLocks noChangeArrowheads="1"/>
          </p:cNvSpPr>
          <p:nvPr/>
        </p:nvSpPr>
        <p:spPr bwMode="auto">
          <a:xfrm>
            <a:off x="5172075" y="2667000"/>
            <a:ext cx="22098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Coat Magnesium</a:t>
            </a:r>
          </a:p>
        </p:txBody>
      </p:sp>
      <p:sp>
        <p:nvSpPr>
          <p:cNvPr id="8211" name="AutoShape 19"/>
          <p:cNvSpPr>
            <a:spLocks noChangeArrowheads="1"/>
          </p:cNvSpPr>
          <p:nvPr/>
        </p:nvSpPr>
        <p:spPr bwMode="auto">
          <a:xfrm>
            <a:off x="5286375" y="19050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Dissolve Resin</a:t>
            </a:r>
          </a:p>
        </p:txBody>
      </p:sp>
      <p:sp>
        <p:nvSpPr>
          <p:cNvPr id="8212" name="AutoShape 20"/>
          <p:cNvSpPr>
            <a:spLocks noChangeArrowheads="1"/>
          </p:cNvSpPr>
          <p:nvPr/>
        </p:nvSpPr>
        <p:spPr bwMode="auto">
          <a:xfrm>
            <a:off x="8458200" y="19050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Mix SR 867</a:t>
            </a:r>
          </a:p>
        </p:txBody>
      </p:sp>
      <p:sp>
        <p:nvSpPr>
          <p:cNvPr id="8213" name="AutoShape 21"/>
          <p:cNvSpPr>
            <a:spLocks noChangeArrowheads="1"/>
          </p:cNvSpPr>
          <p:nvPr/>
        </p:nvSpPr>
        <p:spPr bwMode="auto">
          <a:xfrm>
            <a:off x="8458200" y="27432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Test</a:t>
            </a:r>
          </a:p>
        </p:txBody>
      </p:sp>
      <p:sp>
        <p:nvSpPr>
          <p:cNvPr id="8214" name="AutoShape 22"/>
          <p:cNvSpPr>
            <a:spLocks noChangeArrowheads="1"/>
          </p:cNvSpPr>
          <p:nvPr/>
        </p:nvSpPr>
        <p:spPr bwMode="auto">
          <a:xfrm>
            <a:off x="8458200" y="3581400"/>
            <a:ext cx="1981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Pack</a:t>
            </a:r>
          </a:p>
        </p:txBody>
      </p:sp>
      <p:sp>
        <p:nvSpPr>
          <p:cNvPr id="8215" name="AutoShape 23"/>
          <p:cNvSpPr>
            <a:spLocks noChangeArrowheads="1"/>
          </p:cNvSpPr>
          <p:nvPr/>
        </p:nvSpPr>
        <p:spPr bwMode="auto">
          <a:xfrm>
            <a:off x="8648700" y="4419600"/>
            <a:ext cx="1600200" cy="457200"/>
          </a:xfrm>
          <a:prstGeom prst="flowChartAlternateProcess">
            <a:avLst/>
          </a:prstGeom>
          <a:solidFill>
            <a:schemeClr val="accent3">
              <a:lumMod val="20000"/>
              <a:lumOff val="80000"/>
            </a:schemeClr>
          </a:solidFill>
          <a:ln w="9525">
            <a:solidFill>
              <a:schemeClr val="tx1"/>
            </a:solidFill>
            <a:miter lim="800000"/>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latin typeface="Times New Roman" panose="02020603050405020304" pitchFamily="18" charset="0"/>
              </a:rPr>
              <a:t>Dispatch</a:t>
            </a:r>
          </a:p>
        </p:txBody>
      </p:sp>
      <p:sp>
        <p:nvSpPr>
          <p:cNvPr id="8216" name="Line 24"/>
          <p:cNvSpPr>
            <a:spLocks noChangeShapeType="1"/>
          </p:cNvSpPr>
          <p:nvPr/>
        </p:nvSpPr>
        <p:spPr bwMode="auto">
          <a:xfrm>
            <a:off x="3048000" y="3810000"/>
            <a:ext cx="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17" name="Line 25"/>
          <p:cNvSpPr>
            <a:spLocks noChangeShapeType="1"/>
          </p:cNvSpPr>
          <p:nvPr/>
        </p:nvSpPr>
        <p:spPr bwMode="auto">
          <a:xfrm>
            <a:off x="4191000" y="2133600"/>
            <a:ext cx="457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18" name="Line 26"/>
          <p:cNvSpPr>
            <a:spLocks noChangeShapeType="1"/>
          </p:cNvSpPr>
          <p:nvPr/>
        </p:nvSpPr>
        <p:spPr bwMode="auto">
          <a:xfrm flipH="1">
            <a:off x="4038600" y="4191000"/>
            <a:ext cx="609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19" name="Line 27"/>
          <p:cNvSpPr>
            <a:spLocks noChangeShapeType="1"/>
          </p:cNvSpPr>
          <p:nvPr/>
        </p:nvSpPr>
        <p:spPr bwMode="auto">
          <a:xfrm>
            <a:off x="4038600" y="6400800"/>
            <a:ext cx="609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20" name="Line 28"/>
          <p:cNvSpPr>
            <a:spLocks noChangeShapeType="1"/>
          </p:cNvSpPr>
          <p:nvPr/>
        </p:nvSpPr>
        <p:spPr bwMode="auto">
          <a:xfrm>
            <a:off x="4648200" y="2133600"/>
            <a:ext cx="0" cy="2057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21" name="Line 29"/>
          <p:cNvSpPr>
            <a:spLocks noChangeShapeType="1"/>
          </p:cNvSpPr>
          <p:nvPr/>
        </p:nvSpPr>
        <p:spPr bwMode="auto">
          <a:xfrm flipV="1">
            <a:off x="4648200" y="5257800"/>
            <a:ext cx="0" cy="114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22" name="Line 30"/>
          <p:cNvSpPr>
            <a:spLocks noChangeShapeType="1"/>
          </p:cNvSpPr>
          <p:nvPr/>
        </p:nvSpPr>
        <p:spPr bwMode="auto">
          <a:xfrm>
            <a:off x="4648200" y="5257800"/>
            <a:ext cx="3429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23" name="Line 31"/>
          <p:cNvSpPr>
            <a:spLocks noChangeShapeType="1"/>
          </p:cNvSpPr>
          <p:nvPr/>
        </p:nvSpPr>
        <p:spPr bwMode="auto">
          <a:xfrm flipH="1">
            <a:off x="8077200" y="2133600"/>
            <a:ext cx="381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8224" name="Line 32"/>
          <p:cNvSpPr>
            <a:spLocks noChangeShapeType="1"/>
          </p:cNvSpPr>
          <p:nvPr/>
        </p:nvSpPr>
        <p:spPr bwMode="auto">
          <a:xfrm>
            <a:off x="8077200" y="2133600"/>
            <a:ext cx="0" cy="31242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Tree>
    <p:extLst>
      <p:ext uri="{BB962C8B-B14F-4D97-AF65-F5344CB8AC3E}">
        <p14:creationId xmlns:p14="http://schemas.microsoft.com/office/powerpoint/2010/main" val="2311975702"/>
      </p:ext>
    </p:extLst>
  </p:cSld>
  <p:clrMapOvr>
    <a:masterClrMapping/>
  </p:clrMapOvr>
  <p:transition spd="slow"/>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dirty="0"/>
              <a:t>The Function Flow (DSRR Example)</a:t>
            </a:r>
          </a:p>
        </p:txBody>
      </p:sp>
      <p:sp>
        <p:nvSpPr>
          <p:cNvPr id="9219" name="Oval 3"/>
          <p:cNvSpPr>
            <a:spLocks noChangeArrowheads="1"/>
          </p:cNvSpPr>
          <p:nvPr/>
        </p:nvSpPr>
        <p:spPr bwMode="auto">
          <a:xfrm>
            <a:off x="2123283" y="4003045"/>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Mix</a:t>
            </a:r>
          </a:p>
          <a:p>
            <a:pPr algn="ctr" eaLnBrk="1" hangingPunct="1">
              <a:spcBef>
                <a:spcPct val="0"/>
              </a:spcBef>
              <a:buFontTx/>
              <a:buNone/>
            </a:pPr>
            <a:r>
              <a:rPr lang="en-GB" altLang="en-US" sz="1600">
                <a:solidFill>
                  <a:schemeClr val="bg1"/>
                </a:solidFill>
              </a:rPr>
              <a:t>Comps</a:t>
            </a:r>
          </a:p>
        </p:txBody>
      </p:sp>
      <p:sp>
        <p:nvSpPr>
          <p:cNvPr id="9220" name="Oval 4"/>
          <p:cNvSpPr>
            <a:spLocks noChangeArrowheads="1"/>
          </p:cNvSpPr>
          <p:nvPr/>
        </p:nvSpPr>
        <p:spPr bwMode="auto">
          <a:xfrm>
            <a:off x="4066383" y="5011107"/>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Fill</a:t>
            </a:r>
          </a:p>
          <a:p>
            <a:pPr algn="ctr" eaLnBrk="1" hangingPunct="1">
              <a:spcBef>
                <a:spcPct val="0"/>
              </a:spcBef>
              <a:buFontTx/>
              <a:buNone/>
            </a:pPr>
            <a:r>
              <a:rPr lang="en-GB" altLang="en-US" sz="1800">
                <a:solidFill>
                  <a:schemeClr val="bg1"/>
                </a:solidFill>
              </a:rPr>
              <a:t>Shot</a:t>
            </a:r>
          </a:p>
        </p:txBody>
      </p:sp>
      <p:sp>
        <p:nvSpPr>
          <p:cNvPr id="9221" name="Line 5"/>
          <p:cNvSpPr>
            <a:spLocks noChangeShapeType="1"/>
          </p:cNvSpPr>
          <p:nvPr/>
        </p:nvSpPr>
        <p:spPr bwMode="auto">
          <a:xfrm>
            <a:off x="1607824" y="3031496"/>
            <a:ext cx="9144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22" name="Oval 6"/>
          <p:cNvSpPr>
            <a:spLocks noChangeArrowheads="1"/>
          </p:cNvSpPr>
          <p:nvPr/>
        </p:nvSpPr>
        <p:spPr bwMode="auto">
          <a:xfrm>
            <a:off x="5939633" y="417049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Obtain</a:t>
            </a:r>
          </a:p>
          <a:p>
            <a:pPr algn="ctr" eaLnBrk="1" hangingPunct="1">
              <a:spcBef>
                <a:spcPct val="0"/>
              </a:spcBef>
              <a:buFontTx/>
              <a:buNone/>
            </a:pPr>
            <a:r>
              <a:rPr lang="en-GB" altLang="en-US" sz="1600">
                <a:solidFill>
                  <a:schemeClr val="bg1"/>
                </a:solidFill>
              </a:rPr>
              <a:t>“Empties”</a:t>
            </a:r>
          </a:p>
        </p:txBody>
      </p:sp>
      <p:sp>
        <p:nvSpPr>
          <p:cNvPr id="9223" name="Oval 7"/>
          <p:cNvSpPr>
            <a:spLocks noChangeArrowheads="1"/>
          </p:cNvSpPr>
          <p:nvPr/>
        </p:nvSpPr>
        <p:spPr bwMode="auto">
          <a:xfrm>
            <a:off x="6803233" y="5442907"/>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Round </a:t>
            </a:r>
          </a:p>
          <a:p>
            <a:pPr algn="ctr" eaLnBrk="1" hangingPunct="1">
              <a:spcBef>
                <a:spcPct val="0"/>
              </a:spcBef>
              <a:buFontTx/>
              <a:buNone/>
            </a:pPr>
            <a:r>
              <a:rPr lang="en-GB" altLang="en-US" sz="1800">
                <a:solidFill>
                  <a:schemeClr val="bg1"/>
                </a:solidFill>
              </a:rPr>
              <a:t>Up</a:t>
            </a:r>
          </a:p>
        </p:txBody>
      </p:sp>
      <p:grpSp>
        <p:nvGrpSpPr>
          <p:cNvPr id="9224" name="Group 8"/>
          <p:cNvGrpSpPr>
            <a:grpSpLocks/>
          </p:cNvGrpSpPr>
          <p:nvPr/>
        </p:nvGrpSpPr>
        <p:grpSpPr bwMode="auto">
          <a:xfrm>
            <a:off x="2980532" y="1555604"/>
            <a:ext cx="5932488" cy="1282700"/>
            <a:chOff x="1111" y="1434"/>
            <a:chExt cx="3737" cy="808"/>
          </a:xfrm>
          <a:solidFill>
            <a:schemeClr val="accent3">
              <a:lumMod val="20000"/>
              <a:lumOff val="80000"/>
            </a:schemeClr>
          </a:solidFill>
        </p:grpSpPr>
        <p:sp>
          <p:nvSpPr>
            <p:cNvPr id="9258" name="Oval 9"/>
            <p:cNvSpPr>
              <a:spLocks noChangeArrowheads="1"/>
            </p:cNvSpPr>
            <p:nvPr/>
          </p:nvSpPr>
          <p:spPr bwMode="auto">
            <a:xfrm>
              <a:off x="2880" y="1525"/>
              <a:ext cx="576" cy="576"/>
            </a:xfrm>
            <a:prstGeom prst="ellipse">
              <a:avLst/>
            </a:prstGeom>
            <a:grp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dirty="0">
                  <a:solidFill>
                    <a:schemeClr val="bg1"/>
                  </a:solidFill>
                </a:rPr>
                <a:t>Make </a:t>
              </a:r>
            </a:p>
            <a:p>
              <a:pPr algn="ctr" eaLnBrk="1" hangingPunct="1">
                <a:spcBef>
                  <a:spcPct val="0"/>
                </a:spcBef>
                <a:buFontTx/>
                <a:buNone/>
              </a:pPr>
              <a:r>
                <a:rPr lang="en-GB" altLang="en-US" sz="1800" dirty="0">
                  <a:solidFill>
                    <a:schemeClr val="bg1"/>
                  </a:solidFill>
                </a:rPr>
                <a:t>Rounds</a:t>
              </a:r>
            </a:p>
          </p:txBody>
        </p:sp>
        <p:sp>
          <p:nvSpPr>
            <p:cNvPr id="9259" name="Text Box 10"/>
            <p:cNvSpPr txBox="1">
              <a:spLocks noChangeArrowheads="1"/>
            </p:cNvSpPr>
            <p:nvPr/>
          </p:nvSpPr>
          <p:spPr bwMode="auto">
            <a:xfrm>
              <a:off x="1156" y="1933"/>
              <a:ext cx="755" cy="218"/>
            </a:xfrm>
            <a:prstGeom prst="rect">
              <a:avLst/>
            </a:prstGeom>
            <a:gr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solidFill>
                    <a:schemeClr val="bg2"/>
                  </a:solidFill>
                </a:rPr>
                <a:t>Ingredients</a:t>
              </a:r>
            </a:p>
          </p:txBody>
        </p:sp>
        <p:sp>
          <p:nvSpPr>
            <p:cNvPr id="9260" name="Text Box 11"/>
            <p:cNvSpPr txBox="1">
              <a:spLocks noChangeArrowheads="1"/>
            </p:cNvSpPr>
            <p:nvPr/>
          </p:nvSpPr>
          <p:spPr bwMode="auto">
            <a:xfrm>
              <a:off x="4286" y="1434"/>
              <a:ext cx="562" cy="218"/>
            </a:xfrm>
            <a:prstGeom prst="rect">
              <a:avLst/>
            </a:prstGeom>
            <a:gr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solidFill>
                    <a:schemeClr val="bg2"/>
                  </a:solidFill>
                </a:rPr>
                <a:t>Rounds</a:t>
              </a:r>
            </a:p>
          </p:txBody>
        </p:sp>
        <p:sp>
          <p:nvSpPr>
            <p:cNvPr id="9261" name="Text Box 12"/>
            <p:cNvSpPr txBox="1">
              <a:spLocks noChangeArrowheads="1"/>
            </p:cNvSpPr>
            <p:nvPr/>
          </p:nvSpPr>
          <p:spPr bwMode="auto">
            <a:xfrm>
              <a:off x="4286" y="2024"/>
              <a:ext cx="499" cy="218"/>
            </a:xfrm>
            <a:prstGeom prst="rect">
              <a:avLst/>
            </a:prstGeom>
            <a:gr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solidFill>
                    <a:schemeClr val="bg2"/>
                  </a:solidFill>
                </a:rPr>
                <a:t>Waste</a:t>
              </a:r>
            </a:p>
          </p:txBody>
        </p:sp>
        <p:cxnSp>
          <p:nvCxnSpPr>
            <p:cNvPr id="9262" name="AutoShape 13"/>
            <p:cNvCxnSpPr>
              <a:cxnSpLocks noChangeShapeType="1"/>
              <a:endCxn id="9258" idx="2"/>
            </p:cNvCxnSpPr>
            <p:nvPr/>
          </p:nvCxnSpPr>
          <p:spPr bwMode="auto">
            <a:xfrm>
              <a:off x="1952" y="1586"/>
              <a:ext cx="928" cy="227"/>
            </a:xfrm>
            <a:prstGeom prst="curvedConnector3">
              <a:avLst>
                <a:gd name="adj1" fmla="val 49894"/>
              </a:avLst>
            </a:prstGeom>
            <a:grpFill/>
            <a:ln w="9525">
              <a:solidFill>
                <a:schemeClr val="tx1"/>
              </a:solidFill>
              <a:round/>
              <a:headEnd/>
              <a:tailEnd type="triangl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63" name="AutoShape 14"/>
            <p:cNvCxnSpPr>
              <a:cxnSpLocks noChangeShapeType="1"/>
              <a:stCxn id="9259" idx="3"/>
              <a:endCxn id="9258" idx="2"/>
            </p:cNvCxnSpPr>
            <p:nvPr/>
          </p:nvCxnSpPr>
          <p:spPr bwMode="auto">
            <a:xfrm flipV="1">
              <a:off x="1911" y="1813"/>
              <a:ext cx="969" cy="229"/>
            </a:xfrm>
            <a:prstGeom prst="curvedConnector3">
              <a:avLst>
                <a:gd name="adj1" fmla="val 49949"/>
              </a:avLst>
            </a:prstGeom>
            <a:grpFill/>
            <a:ln w="9525">
              <a:solidFill>
                <a:schemeClr val="tx1"/>
              </a:solidFill>
              <a:round/>
              <a:headEnd/>
              <a:tailEnd type="triangl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64" name="AutoShape 15"/>
            <p:cNvCxnSpPr>
              <a:cxnSpLocks noChangeShapeType="1"/>
              <a:stCxn id="9258" idx="6"/>
              <a:endCxn id="9260" idx="1"/>
            </p:cNvCxnSpPr>
            <p:nvPr/>
          </p:nvCxnSpPr>
          <p:spPr bwMode="auto">
            <a:xfrm flipV="1">
              <a:off x="3456" y="1543"/>
              <a:ext cx="830" cy="270"/>
            </a:xfrm>
            <a:prstGeom prst="curvedConnector3">
              <a:avLst>
                <a:gd name="adj1" fmla="val 50000"/>
              </a:avLst>
            </a:prstGeom>
            <a:grpFill/>
            <a:ln w="9525">
              <a:solidFill>
                <a:schemeClr val="tx1"/>
              </a:solidFill>
              <a:round/>
              <a:headEnd/>
              <a:tailEnd type="triangl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65" name="AutoShape 16"/>
            <p:cNvCxnSpPr>
              <a:cxnSpLocks noChangeShapeType="1"/>
              <a:stCxn id="9258" idx="6"/>
              <a:endCxn id="9261" idx="1"/>
            </p:cNvCxnSpPr>
            <p:nvPr/>
          </p:nvCxnSpPr>
          <p:spPr bwMode="auto">
            <a:xfrm>
              <a:off x="3456" y="1813"/>
              <a:ext cx="830" cy="320"/>
            </a:xfrm>
            <a:prstGeom prst="curvedConnector3">
              <a:avLst>
                <a:gd name="adj1" fmla="val 50000"/>
              </a:avLst>
            </a:prstGeom>
            <a:grpFill/>
            <a:ln w="9525">
              <a:solidFill>
                <a:schemeClr val="tx1"/>
              </a:solidFill>
              <a:round/>
              <a:headEnd/>
              <a:tailEnd type="triangl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66" name="Text Box 17"/>
            <p:cNvSpPr txBox="1">
              <a:spLocks noChangeArrowheads="1"/>
            </p:cNvSpPr>
            <p:nvPr/>
          </p:nvSpPr>
          <p:spPr bwMode="auto">
            <a:xfrm>
              <a:off x="1111" y="1480"/>
              <a:ext cx="847" cy="218"/>
            </a:xfrm>
            <a:prstGeom prst="rect">
              <a:avLst/>
            </a:prstGeom>
            <a:gr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solidFill>
                    <a:schemeClr val="bg2"/>
                  </a:solidFill>
                </a:rPr>
                <a:t>Components</a:t>
              </a:r>
              <a:endParaRPr lang="en-GB" altLang="en-US" sz="2000">
                <a:solidFill>
                  <a:schemeClr val="bg2"/>
                </a:solidFill>
              </a:endParaRPr>
            </a:p>
          </p:txBody>
        </p:sp>
      </p:grpSp>
      <p:sp>
        <p:nvSpPr>
          <p:cNvPr id="9225" name="Text Box 18"/>
          <p:cNvSpPr txBox="1">
            <a:spLocks noChangeArrowheads="1"/>
          </p:cNvSpPr>
          <p:nvPr/>
        </p:nvSpPr>
        <p:spPr bwMode="auto">
          <a:xfrm>
            <a:off x="3707608" y="3571246"/>
            <a:ext cx="1344612"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Components</a:t>
            </a:r>
            <a:endParaRPr lang="en-GB" altLang="en-US" sz="2000"/>
          </a:p>
        </p:txBody>
      </p:sp>
      <p:sp>
        <p:nvSpPr>
          <p:cNvPr id="9226" name="Text Box 19"/>
          <p:cNvSpPr txBox="1">
            <a:spLocks noChangeArrowheads="1"/>
          </p:cNvSpPr>
          <p:nvPr/>
        </p:nvSpPr>
        <p:spPr bwMode="auto">
          <a:xfrm>
            <a:off x="1762921" y="5947733"/>
            <a:ext cx="1198563"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Ingredients</a:t>
            </a:r>
          </a:p>
        </p:txBody>
      </p:sp>
      <p:cxnSp>
        <p:nvCxnSpPr>
          <p:cNvPr id="9227" name="AutoShape 20"/>
          <p:cNvCxnSpPr>
            <a:cxnSpLocks noChangeShapeType="1"/>
            <a:stCxn id="9226" idx="0"/>
            <a:endCxn id="9219" idx="2"/>
          </p:cNvCxnSpPr>
          <p:nvPr/>
        </p:nvCxnSpPr>
        <p:spPr bwMode="auto">
          <a:xfrm rot="5400000" flipH="1">
            <a:off x="1499396" y="5084133"/>
            <a:ext cx="1487487" cy="239712"/>
          </a:xfrm>
          <a:prstGeom prst="curvedConnector4">
            <a:avLst>
              <a:gd name="adj1" fmla="val 34579"/>
              <a:gd name="adj2" fmla="val 195366"/>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28" name="AutoShape 21"/>
          <p:cNvCxnSpPr>
            <a:cxnSpLocks noChangeShapeType="1"/>
            <a:stCxn id="9219" idx="6"/>
            <a:endCxn id="9220" idx="2"/>
          </p:cNvCxnSpPr>
          <p:nvPr/>
        </p:nvCxnSpPr>
        <p:spPr bwMode="auto">
          <a:xfrm>
            <a:off x="3037683" y="4460245"/>
            <a:ext cx="1028700" cy="1008062"/>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29" name="Text Box 22"/>
          <p:cNvSpPr txBox="1">
            <a:spLocks noChangeArrowheads="1"/>
          </p:cNvSpPr>
          <p:nvPr/>
        </p:nvSpPr>
        <p:spPr bwMode="auto">
          <a:xfrm rot="2879182">
            <a:off x="3148808" y="4633282"/>
            <a:ext cx="110331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200"/>
              <a:t>Compositions</a:t>
            </a:r>
          </a:p>
        </p:txBody>
      </p:sp>
      <p:sp>
        <p:nvSpPr>
          <p:cNvPr id="9230" name="Text Box 23"/>
          <p:cNvSpPr txBox="1">
            <a:spLocks noChangeArrowheads="1"/>
          </p:cNvSpPr>
          <p:nvPr/>
        </p:nvSpPr>
        <p:spPr bwMode="auto">
          <a:xfrm>
            <a:off x="5650709" y="3282321"/>
            <a:ext cx="1368425"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Components</a:t>
            </a:r>
            <a:endParaRPr lang="en-GB" altLang="en-US" sz="2000"/>
          </a:p>
        </p:txBody>
      </p:sp>
      <p:sp>
        <p:nvSpPr>
          <p:cNvPr id="9231" name="Text Box 24"/>
          <p:cNvSpPr txBox="1">
            <a:spLocks noChangeArrowheads="1"/>
          </p:cNvSpPr>
          <p:nvPr/>
        </p:nvSpPr>
        <p:spPr bwMode="auto">
          <a:xfrm>
            <a:off x="1618459" y="3282321"/>
            <a:ext cx="769937"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Waste</a:t>
            </a:r>
            <a:endParaRPr lang="en-GB" altLang="en-US" sz="2000"/>
          </a:p>
        </p:txBody>
      </p:sp>
      <p:cxnSp>
        <p:nvCxnSpPr>
          <p:cNvPr id="9232" name="AutoShape 25"/>
          <p:cNvCxnSpPr>
            <a:cxnSpLocks noChangeShapeType="1"/>
            <a:stCxn id="9219" idx="1"/>
            <a:endCxn id="9231" idx="2"/>
          </p:cNvCxnSpPr>
          <p:nvPr/>
        </p:nvCxnSpPr>
        <p:spPr bwMode="auto">
          <a:xfrm rot="16200000" flipV="1">
            <a:off x="1876031" y="3755793"/>
            <a:ext cx="508560" cy="253766"/>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33" name="AutoShape 26"/>
          <p:cNvCxnSpPr>
            <a:cxnSpLocks noChangeShapeType="1"/>
            <a:stCxn id="9225" idx="2"/>
            <a:endCxn id="9220" idx="0"/>
          </p:cNvCxnSpPr>
          <p:nvPr/>
        </p:nvCxnSpPr>
        <p:spPr bwMode="auto">
          <a:xfrm rot="16200000" flipH="1">
            <a:off x="3905253" y="4392777"/>
            <a:ext cx="1093787" cy="142875"/>
          </a:xfrm>
          <a:prstGeom prst="curvedConnector3">
            <a:avLst>
              <a:gd name="adj1" fmla="val 49926"/>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34" name="AutoShape 27"/>
          <p:cNvCxnSpPr>
            <a:cxnSpLocks noChangeShapeType="1"/>
            <a:stCxn id="9230" idx="2"/>
          </p:cNvCxnSpPr>
          <p:nvPr/>
        </p:nvCxnSpPr>
        <p:spPr bwMode="auto">
          <a:xfrm rot="16200000" flipH="1">
            <a:off x="6106321" y="3856995"/>
            <a:ext cx="519112" cy="61913"/>
          </a:xfrm>
          <a:prstGeom prst="curvedConnector3">
            <a:avLst>
              <a:gd name="adj1" fmla="val 49847"/>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35" name="AutoShape 28"/>
          <p:cNvCxnSpPr>
            <a:cxnSpLocks noChangeShapeType="1"/>
            <a:stCxn id="9220" idx="5"/>
            <a:endCxn id="9223" idx="2"/>
          </p:cNvCxnSpPr>
          <p:nvPr/>
        </p:nvCxnSpPr>
        <p:spPr bwMode="auto">
          <a:xfrm rot="16200000" flipH="1">
            <a:off x="5771358" y="4868232"/>
            <a:ext cx="107950" cy="1955800"/>
          </a:xfrm>
          <a:prstGeom prst="curvedConnector4">
            <a:avLst>
              <a:gd name="adj1" fmla="val 335296"/>
              <a:gd name="adj2" fmla="val 53407"/>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36" name="Text Box 29"/>
          <p:cNvSpPr txBox="1">
            <a:spLocks noChangeArrowheads="1"/>
          </p:cNvSpPr>
          <p:nvPr/>
        </p:nvSpPr>
        <p:spPr bwMode="auto">
          <a:xfrm rot="20892017">
            <a:off x="5003008" y="5731832"/>
            <a:ext cx="165576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200"/>
              <a:t>Shot Sub Assembly</a:t>
            </a:r>
          </a:p>
        </p:txBody>
      </p:sp>
      <p:cxnSp>
        <p:nvCxnSpPr>
          <p:cNvPr id="9237" name="AutoShape 30"/>
          <p:cNvCxnSpPr>
            <a:cxnSpLocks noChangeShapeType="1"/>
            <a:endCxn id="9223" idx="0"/>
          </p:cNvCxnSpPr>
          <p:nvPr/>
        </p:nvCxnSpPr>
        <p:spPr bwMode="auto">
          <a:xfrm>
            <a:off x="6854033" y="4604707"/>
            <a:ext cx="406400" cy="838200"/>
          </a:xfrm>
          <a:prstGeom prst="curvedConnector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38" name="Text Box 31"/>
          <p:cNvSpPr txBox="1">
            <a:spLocks noChangeArrowheads="1"/>
          </p:cNvSpPr>
          <p:nvPr/>
        </p:nvSpPr>
        <p:spPr bwMode="auto">
          <a:xfrm>
            <a:off x="7468396" y="3264578"/>
            <a:ext cx="841375"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dirty="0"/>
              <a:t>Scrap</a:t>
            </a:r>
            <a:endParaRPr lang="en-GB" altLang="en-US" sz="2000" dirty="0"/>
          </a:p>
        </p:txBody>
      </p:sp>
      <p:sp>
        <p:nvSpPr>
          <p:cNvPr id="9239" name="Text Box 32"/>
          <p:cNvSpPr txBox="1">
            <a:spLocks noChangeArrowheads="1"/>
          </p:cNvSpPr>
          <p:nvPr/>
        </p:nvSpPr>
        <p:spPr bwMode="auto">
          <a:xfrm rot="3411900">
            <a:off x="6230146" y="4439608"/>
            <a:ext cx="1655762"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200"/>
              <a:t>Hardware</a:t>
            </a:r>
          </a:p>
        </p:txBody>
      </p:sp>
      <p:cxnSp>
        <p:nvCxnSpPr>
          <p:cNvPr id="9240" name="AutoShape 33"/>
          <p:cNvCxnSpPr>
            <a:cxnSpLocks noChangeShapeType="1"/>
          </p:cNvCxnSpPr>
          <p:nvPr/>
        </p:nvCxnSpPr>
        <p:spPr bwMode="auto">
          <a:xfrm rot="16200000">
            <a:off x="6934202" y="3414876"/>
            <a:ext cx="652462" cy="1079500"/>
          </a:xfrm>
          <a:prstGeom prst="curvedConnector3">
            <a:avLst>
              <a:gd name="adj1" fmla="val 60097"/>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41" name="AutoShape 34"/>
          <p:cNvCxnSpPr>
            <a:cxnSpLocks noChangeShapeType="1"/>
            <a:endCxn id="9230" idx="1"/>
          </p:cNvCxnSpPr>
          <p:nvPr/>
        </p:nvCxnSpPr>
        <p:spPr bwMode="auto">
          <a:xfrm rot="5400000" flipH="1">
            <a:off x="5449096" y="3656970"/>
            <a:ext cx="825500" cy="422275"/>
          </a:xfrm>
          <a:prstGeom prst="curvedConnector4">
            <a:avLst>
              <a:gd name="adj1" fmla="val 47500"/>
              <a:gd name="adj2" fmla="val 154134"/>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42" name="AutoShape 35"/>
          <p:cNvCxnSpPr>
            <a:cxnSpLocks noChangeShapeType="1"/>
            <a:stCxn id="9219" idx="4"/>
            <a:endCxn id="9226" idx="3"/>
          </p:cNvCxnSpPr>
          <p:nvPr/>
        </p:nvCxnSpPr>
        <p:spPr bwMode="auto">
          <a:xfrm rot="16200000" flipH="1">
            <a:off x="2169321" y="5328608"/>
            <a:ext cx="1203325" cy="381000"/>
          </a:xfrm>
          <a:prstGeom prst="curvedConnector4">
            <a:avLst>
              <a:gd name="adj1" fmla="val 42745"/>
              <a:gd name="adj2" fmla="val 159583"/>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43" name="Text Box 36"/>
          <p:cNvSpPr txBox="1">
            <a:spLocks noChangeArrowheads="1"/>
          </p:cNvSpPr>
          <p:nvPr/>
        </p:nvSpPr>
        <p:spPr bwMode="auto">
          <a:xfrm>
            <a:off x="9035259" y="3282321"/>
            <a:ext cx="841375"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Scrap</a:t>
            </a:r>
            <a:endParaRPr lang="en-GB" altLang="en-US" sz="2000"/>
          </a:p>
        </p:txBody>
      </p:sp>
      <p:cxnSp>
        <p:nvCxnSpPr>
          <p:cNvPr id="9244" name="AutoShape 37"/>
          <p:cNvCxnSpPr>
            <a:cxnSpLocks noChangeShapeType="1"/>
            <a:stCxn id="9220" idx="7"/>
            <a:endCxn id="9225" idx="3"/>
          </p:cNvCxnSpPr>
          <p:nvPr/>
        </p:nvCxnSpPr>
        <p:spPr bwMode="auto">
          <a:xfrm rot="5400000" flipH="1" flipV="1">
            <a:off x="4249179" y="4341977"/>
            <a:ext cx="1400734" cy="205348"/>
          </a:xfrm>
          <a:prstGeom prst="curvedConnector4">
            <a:avLst>
              <a:gd name="adj1" fmla="val 39043"/>
              <a:gd name="adj2" fmla="val 211323"/>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45" name="AutoShape 38"/>
          <p:cNvCxnSpPr>
            <a:cxnSpLocks noChangeShapeType="1"/>
          </p:cNvCxnSpPr>
          <p:nvPr/>
        </p:nvCxnSpPr>
        <p:spPr bwMode="auto">
          <a:xfrm rot="16200000">
            <a:off x="7249321" y="3779208"/>
            <a:ext cx="2120900" cy="1450975"/>
          </a:xfrm>
          <a:prstGeom prst="curvedConnector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46" name="Text Box 39"/>
          <p:cNvSpPr txBox="1">
            <a:spLocks noChangeArrowheads="1"/>
          </p:cNvSpPr>
          <p:nvPr/>
        </p:nvSpPr>
        <p:spPr bwMode="auto">
          <a:xfrm rot="20150280">
            <a:off x="7870033" y="5398457"/>
            <a:ext cx="100806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200"/>
              <a:t>Rounds</a:t>
            </a:r>
            <a:endParaRPr lang="en-GB" altLang="en-US" sz="1600"/>
          </a:p>
        </p:txBody>
      </p:sp>
      <p:sp>
        <p:nvSpPr>
          <p:cNvPr id="9247" name="Text Box 40"/>
          <p:cNvSpPr txBox="1">
            <a:spLocks noChangeArrowheads="1"/>
          </p:cNvSpPr>
          <p:nvPr/>
        </p:nvSpPr>
        <p:spPr bwMode="auto">
          <a:xfrm>
            <a:off x="9251158" y="4074483"/>
            <a:ext cx="863600"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Packs</a:t>
            </a:r>
            <a:endParaRPr lang="en-GB" altLang="en-US" sz="2000"/>
          </a:p>
        </p:txBody>
      </p:sp>
      <p:sp>
        <p:nvSpPr>
          <p:cNvPr id="9248" name="Oval 41"/>
          <p:cNvSpPr>
            <a:spLocks noChangeArrowheads="1"/>
          </p:cNvSpPr>
          <p:nvPr/>
        </p:nvSpPr>
        <p:spPr bwMode="auto">
          <a:xfrm>
            <a:off x="9264650" y="5157788"/>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a:solidFill>
                  <a:schemeClr val="bg1"/>
                </a:solidFill>
              </a:rPr>
              <a:t>Pack &amp;</a:t>
            </a:r>
          </a:p>
          <a:p>
            <a:pPr algn="ctr" eaLnBrk="1" hangingPunct="1">
              <a:spcBef>
                <a:spcPct val="0"/>
              </a:spcBef>
              <a:buFontTx/>
              <a:buNone/>
            </a:pPr>
            <a:r>
              <a:rPr lang="en-GB" altLang="en-US" sz="1200">
                <a:solidFill>
                  <a:schemeClr val="bg1"/>
                </a:solidFill>
              </a:rPr>
              <a:t>Transport</a:t>
            </a:r>
          </a:p>
        </p:txBody>
      </p:sp>
      <p:sp>
        <p:nvSpPr>
          <p:cNvPr id="9249" name="Text Box 42"/>
          <p:cNvSpPr txBox="1">
            <a:spLocks noChangeArrowheads="1"/>
          </p:cNvSpPr>
          <p:nvPr/>
        </p:nvSpPr>
        <p:spPr bwMode="auto">
          <a:xfrm>
            <a:off x="9689308" y="6293808"/>
            <a:ext cx="893762"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Product</a:t>
            </a:r>
          </a:p>
        </p:txBody>
      </p:sp>
      <p:cxnSp>
        <p:nvCxnSpPr>
          <p:cNvPr id="9250" name="AutoShape 43"/>
          <p:cNvCxnSpPr>
            <a:cxnSpLocks noChangeShapeType="1"/>
            <a:stCxn id="9247" idx="2"/>
          </p:cNvCxnSpPr>
          <p:nvPr/>
        </p:nvCxnSpPr>
        <p:spPr bwMode="auto">
          <a:xfrm rot="5400000">
            <a:off x="9400383" y="4657095"/>
            <a:ext cx="519113" cy="46038"/>
          </a:xfrm>
          <a:prstGeom prst="curvedConnector3">
            <a:avLst>
              <a:gd name="adj1" fmla="val 49847"/>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51" name="AutoShape 44"/>
          <p:cNvCxnSpPr>
            <a:cxnSpLocks noChangeShapeType="1"/>
            <a:stCxn id="9223" idx="6"/>
            <a:endCxn id="9248" idx="2"/>
          </p:cNvCxnSpPr>
          <p:nvPr/>
        </p:nvCxnSpPr>
        <p:spPr bwMode="auto">
          <a:xfrm flipV="1">
            <a:off x="7717633" y="5614988"/>
            <a:ext cx="1547017" cy="285119"/>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52" name="AutoShape 45"/>
          <p:cNvCxnSpPr>
            <a:cxnSpLocks noChangeShapeType="1"/>
            <a:endCxn id="9249" idx="0"/>
          </p:cNvCxnSpPr>
          <p:nvPr/>
        </p:nvCxnSpPr>
        <p:spPr bwMode="auto">
          <a:xfrm rot="16200000" flipH="1">
            <a:off x="9762334" y="5919158"/>
            <a:ext cx="573087" cy="176213"/>
          </a:xfrm>
          <a:prstGeom prst="curvedConnector3">
            <a:avLst>
              <a:gd name="adj1" fmla="val 61495"/>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53" name="AutoShape 46"/>
          <p:cNvCxnSpPr>
            <a:cxnSpLocks noChangeShapeType="1"/>
            <a:endCxn id="9243" idx="3"/>
          </p:cNvCxnSpPr>
          <p:nvPr/>
        </p:nvCxnSpPr>
        <p:spPr bwMode="auto">
          <a:xfrm flipH="1" flipV="1">
            <a:off x="9876634" y="3455358"/>
            <a:ext cx="217487" cy="1941513"/>
          </a:xfrm>
          <a:prstGeom prst="curvedConnector3">
            <a:avLst>
              <a:gd name="adj1" fmla="val -10511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54" name="Text Box 47"/>
          <p:cNvSpPr txBox="1">
            <a:spLocks noChangeArrowheads="1"/>
          </p:cNvSpPr>
          <p:nvPr/>
        </p:nvSpPr>
        <p:spPr bwMode="auto">
          <a:xfrm>
            <a:off x="3202784" y="6293808"/>
            <a:ext cx="769937"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Waste</a:t>
            </a:r>
            <a:endParaRPr lang="en-GB" altLang="en-US" sz="2000"/>
          </a:p>
        </p:txBody>
      </p:sp>
      <p:cxnSp>
        <p:nvCxnSpPr>
          <p:cNvPr id="9255" name="AutoShape 48"/>
          <p:cNvCxnSpPr>
            <a:cxnSpLocks noChangeShapeType="1"/>
            <a:stCxn id="9220" idx="3"/>
            <a:endCxn id="9254" idx="0"/>
          </p:cNvCxnSpPr>
          <p:nvPr/>
        </p:nvCxnSpPr>
        <p:spPr bwMode="auto">
          <a:xfrm rot="5400000">
            <a:off x="3643314" y="5737388"/>
            <a:ext cx="501650" cy="611188"/>
          </a:xfrm>
          <a:prstGeom prst="curvedConnector3">
            <a:avLst>
              <a:gd name="adj1" fmla="val 6329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256" name="Text Box 49"/>
          <p:cNvSpPr txBox="1">
            <a:spLocks noChangeArrowheads="1"/>
          </p:cNvSpPr>
          <p:nvPr/>
        </p:nvSpPr>
        <p:spPr bwMode="auto">
          <a:xfrm>
            <a:off x="4426746" y="6293808"/>
            <a:ext cx="841375" cy="3460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Scrap</a:t>
            </a:r>
            <a:endParaRPr lang="en-GB" altLang="en-US" sz="2000"/>
          </a:p>
        </p:txBody>
      </p:sp>
      <p:cxnSp>
        <p:nvCxnSpPr>
          <p:cNvPr id="9257" name="AutoShape 50"/>
          <p:cNvCxnSpPr>
            <a:cxnSpLocks noChangeShapeType="1"/>
            <a:stCxn id="9220" idx="4"/>
            <a:endCxn id="9256" idx="0"/>
          </p:cNvCxnSpPr>
          <p:nvPr/>
        </p:nvCxnSpPr>
        <p:spPr bwMode="auto">
          <a:xfrm rot="16200000" flipH="1">
            <a:off x="4501358" y="5947732"/>
            <a:ext cx="368300" cy="323850"/>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284581577"/>
      </p:ext>
    </p:extLst>
  </p:cSld>
  <p:clrMapOvr>
    <a:masterClrMapping/>
  </p:clrMapOvr>
  <p:transition spd="slow"/>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03659" y="158396"/>
            <a:ext cx="9404723" cy="1400530"/>
          </a:xfrm>
        </p:spPr>
        <p:txBody>
          <a:bodyPr/>
          <a:lstStyle/>
          <a:p>
            <a:r>
              <a:rPr lang="en-GB" altLang="en-US" dirty="0"/>
              <a:t>The Difference Between Function Flow and PERT</a:t>
            </a:r>
          </a:p>
        </p:txBody>
      </p:sp>
      <p:grpSp>
        <p:nvGrpSpPr>
          <p:cNvPr id="10243" name="Group 3"/>
          <p:cNvGrpSpPr>
            <a:grpSpLocks/>
          </p:cNvGrpSpPr>
          <p:nvPr/>
        </p:nvGrpSpPr>
        <p:grpSpPr bwMode="auto">
          <a:xfrm>
            <a:off x="3143250" y="1773238"/>
            <a:ext cx="5932488" cy="1282700"/>
            <a:chOff x="1111" y="1434"/>
            <a:chExt cx="3737" cy="808"/>
          </a:xfrm>
        </p:grpSpPr>
        <p:sp>
          <p:nvSpPr>
            <p:cNvPr id="10250" name="Oval 4"/>
            <p:cNvSpPr>
              <a:spLocks noChangeArrowheads="1"/>
            </p:cNvSpPr>
            <p:nvPr/>
          </p:nvSpPr>
          <p:spPr bwMode="auto">
            <a:xfrm>
              <a:off x="2880" y="1525"/>
              <a:ext cx="576" cy="576"/>
            </a:xfrm>
            <a:prstGeom prst="ellipse">
              <a:avLst/>
            </a:prstGeom>
            <a:solidFill>
              <a:schemeClr val="accent3">
                <a:lumMod val="20000"/>
                <a:lumOff val="80000"/>
              </a:scheme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Make </a:t>
              </a:r>
            </a:p>
            <a:p>
              <a:pPr algn="ctr" eaLnBrk="1" hangingPunct="1">
                <a:spcBef>
                  <a:spcPct val="0"/>
                </a:spcBef>
                <a:buFontTx/>
                <a:buNone/>
              </a:pPr>
              <a:r>
                <a:rPr lang="en-GB" altLang="en-US" sz="1800">
                  <a:solidFill>
                    <a:schemeClr val="bg1"/>
                  </a:solidFill>
                </a:rPr>
                <a:t>Round</a:t>
              </a:r>
            </a:p>
          </p:txBody>
        </p:sp>
        <p:sp>
          <p:nvSpPr>
            <p:cNvPr id="10251" name="Text Box 5"/>
            <p:cNvSpPr txBox="1">
              <a:spLocks noChangeArrowheads="1"/>
            </p:cNvSpPr>
            <p:nvPr/>
          </p:nvSpPr>
          <p:spPr bwMode="auto">
            <a:xfrm>
              <a:off x="1156" y="1933"/>
              <a:ext cx="755" cy="21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Ingredients</a:t>
              </a:r>
            </a:p>
          </p:txBody>
        </p:sp>
        <p:sp>
          <p:nvSpPr>
            <p:cNvPr id="10252" name="Text Box 6"/>
            <p:cNvSpPr txBox="1">
              <a:spLocks noChangeArrowheads="1"/>
            </p:cNvSpPr>
            <p:nvPr/>
          </p:nvSpPr>
          <p:spPr bwMode="auto">
            <a:xfrm>
              <a:off x="4286" y="1434"/>
              <a:ext cx="562" cy="21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Rounds</a:t>
              </a:r>
            </a:p>
          </p:txBody>
        </p:sp>
        <p:sp>
          <p:nvSpPr>
            <p:cNvPr id="10253" name="Text Box 7"/>
            <p:cNvSpPr txBox="1">
              <a:spLocks noChangeArrowheads="1"/>
            </p:cNvSpPr>
            <p:nvPr/>
          </p:nvSpPr>
          <p:spPr bwMode="auto">
            <a:xfrm>
              <a:off x="4286" y="2024"/>
              <a:ext cx="499" cy="21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Waste</a:t>
              </a:r>
            </a:p>
          </p:txBody>
        </p:sp>
        <p:cxnSp>
          <p:nvCxnSpPr>
            <p:cNvPr id="10254" name="AutoShape 8"/>
            <p:cNvCxnSpPr>
              <a:cxnSpLocks noChangeShapeType="1"/>
              <a:endCxn id="10250" idx="2"/>
            </p:cNvCxnSpPr>
            <p:nvPr/>
          </p:nvCxnSpPr>
          <p:spPr bwMode="auto">
            <a:xfrm>
              <a:off x="1952" y="1586"/>
              <a:ext cx="928" cy="227"/>
            </a:xfrm>
            <a:prstGeom prst="curvedConnector3">
              <a:avLst>
                <a:gd name="adj1" fmla="val 49894"/>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255" name="AutoShape 9"/>
            <p:cNvCxnSpPr>
              <a:cxnSpLocks noChangeShapeType="1"/>
              <a:stCxn id="10251" idx="3"/>
              <a:endCxn id="10250" idx="2"/>
            </p:cNvCxnSpPr>
            <p:nvPr/>
          </p:nvCxnSpPr>
          <p:spPr bwMode="auto">
            <a:xfrm flipV="1">
              <a:off x="1911" y="1813"/>
              <a:ext cx="969" cy="229"/>
            </a:xfrm>
            <a:prstGeom prst="curvedConnector3">
              <a:avLst>
                <a:gd name="adj1" fmla="val 49949"/>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256" name="AutoShape 10"/>
            <p:cNvCxnSpPr>
              <a:cxnSpLocks noChangeShapeType="1"/>
              <a:stCxn id="10250" idx="6"/>
              <a:endCxn id="10252" idx="1"/>
            </p:cNvCxnSpPr>
            <p:nvPr/>
          </p:nvCxnSpPr>
          <p:spPr bwMode="auto">
            <a:xfrm flipV="1">
              <a:off x="3456" y="1543"/>
              <a:ext cx="830" cy="270"/>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257" name="AutoShape 11"/>
            <p:cNvCxnSpPr>
              <a:cxnSpLocks noChangeShapeType="1"/>
              <a:stCxn id="10250" idx="6"/>
              <a:endCxn id="10253" idx="1"/>
            </p:cNvCxnSpPr>
            <p:nvPr/>
          </p:nvCxnSpPr>
          <p:spPr bwMode="auto">
            <a:xfrm>
              <a:off x="3456" y="1813"/>
              <a:ext cx="830" cy="320"/>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258" name="Text Box 12"/>
            <p:cNvSpPr txBox="1">
              <a:spLocks noChangeArrowheads="1"/>
            </p:cNvSpPr>
            <p:nvPr/>
          </p:nvSpPr>
          <p:spPr bwMode="auto">
            <a:xfrm>
              <a:off x="1111" y="1480"/>
              <a:ext cx="847" cy="21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600"/>
                <a:t>Components</a:t>
              </a:r>
              <a:endParaRPr lang="en-GB" altLang="en-US" sz="2000"/>
            </a:p>
          </p:txBody>
        </p:sp>
      </p:grpSp>
      <p:sp>
        <p:nvSpPr>
          <p:cNvPr id="10244" name="Text Box 13"/>
          <p:cNvSpPr txBox="1">
            <a:spLocks noChangeArrowheads="1"/>
          </p:cNvSpPr>
          <p:nvPr/>
        </p:nvSpPr>
        <p:spPr bwMode="auto">
          <a:xfrm>
            <a:off x="2626099" y="3213041"/>
            <a:ext cx="7565277"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2000" dirty="0"/>
              <a:t>We take these……………..We do this…….…and end up with this</a:t>
            </a:r>
          </a:p>
        </p:txBody>
      </p:sp>
      <p:sp>
        <p:nvSpPr>
          <p:cNvPr id="10245" name="Oval 14"/>
          <p:cNvSpPr>
            <a:spLocks noChangeArrowheads="1"/>
          </p:cNvSpPr>
          <p:nvPr/>
        </p:nvSpPr>
        <p:spPr bwMode="auto">
          <a:xfrm>
            <a:off x="2855913" y="465296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1.3</a:t>
            </a:r>
          </a:p>
          <a:p>
            <a:pPr algn="ctr" eaLnBrk="1" hangingPunct="1">
              <a:spcBef>
                <a:spcPct val="0"/>
              </a:spcBef>
              <a:buFontTx/>
              <a:buNone/>
            </a:pPr>
            <a:r>
              <a:rPr lang="en-GB" altLang="en-US" sz="1600">
                <a:solidFill>
                  <a:schemeClr val="bg1"/>
                </a:solidFill>
              </a:rPr>
              <a:t>10-10-79</a:t>
            </a:r>
          </a:p>
        </p:txBody>
      </p:sp>
      <p:sp>
        <p:nvSpPr>
          <p:cNvPr id="10246" name="Oval 15"/>
          <p:cNvSpPr>
            <a:spLocks noChangeArrowheads="1"/>
          </p:cNvSpPr>
          <p:nvPr/>
        </p:nvSpPr>
        <p:spPr bwMode="auto">
          <a:xfrm>
            <a:off x="8256588" y="465296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solidFill>
                  <a:schemeClr val="bg1"/>
                </a:solidFill>
              </a:rPr>
              <a:t>1.4</a:t>
            </a:r>
          </a:p>
          <a:p>
            <a:pPr algn="ctr" eaLnBrk="1" hangingPunct="1">
              <a:spcBef>
                <a:spcPct val="0"/>
              </a:spcBef>
              <a:buFontTx/>
              <a:buNone/>
            </a:pPr>
            <a:r>
              <a:rPr lang="en-GB" altLang="en-US" sz="1600">
                <a:solidFill>
                  <a:schemeClr val="bg1"/>
                </a:solidFill>
              </a:rPr>
              <a:t>??-??-??</a:t>
            </a:r>
          </a:p>
        </p:txBody>
      </p:sp>
      <p:cxnSp>
        <p:nvCxnSpPr>
          <p:cNvPr id="10247" name="AutoShape 16"/>
          <p:cNvCxnSpPr>
            <a:cxnSpLocks noChangeShapeType="1"/>
            <a:stCxn id="10245" idx="6"/>
            <a:endCxn id="10246" idx="2"/>
          </p:cNvCxnSpPr>
          <p:nvPr/>
        </p:nvCxnSpPr>
        <p:spPr bwMode="auto">
          <a:xfrm>
            <a:off x="3770314" y="5110163"/>
            <a:ext cx="4486275"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248" name="Text Box 17"/>
          <p:cNvSpPr txBox="1">
            <a:spLocks noChangeArrowheads="1"/>
          </p:cNvSpPr>
          <p:nvPr/>
        </p:nvSpPr>
        <p:spPr bwMode="auto">
          <a:xfrm>
            <a:off x="4151314" y="4365626"/>
            <a:ext cx="325913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2000"/>
              <a:t>Learn everything there is</a:t>
            </a:r>
          </a:p>
          <a:p>
            <a:pPr algn="r" eaLnBrk="1" hangingPunct="1">
              <a:spcBef>
                <a:spcPct val="0"/>
              </a:spcBef>
              <a:buFontTx/>
              <a:buNone/>
            </a:pPr>
            <a:r>
              <a:rPr lang="en-GB" altLang="en-US" sz="2000"/>
              <a:t>to know about pyrotechnics</a:t>
            </a:r>
          </a:p>
        </p:txBody>
      </p:sp>
      <p:sp>
        <p:nvSpPr>
          <p:cNvPr id="10249" name="Text Box 18"/>
          <p:cNvSpPr txBox="1">
            <a:spLocks noChangeArrowheads="1"/>
          </p:cNvSpPr>
          <p:nvPr/>
        </p:nvSpPr>
        <p:spPr bwMode="auto">
          <a:xfrm>
            <a:off x="1712044" y="5819776"/>
            <a:ext cx="8478988"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2000" dirty="0"/>
              <a:t>We are here now……….and if we do this………….We’ll end up here then</a:t>
            </a:r>
          </a:p>
        </p:txBody>
      </p:sp>
    </p:spTree>
    <p:extLst>
      <p:ext uri="{BB962C8B-B14F-4D97-AF65-F5344CB8AC3E}">
        <p14:creationId xmlns:p14="http://schemas.microsoft.com/office/powerpoint/2010/main" val="1893673202"/>
      </p:ext>
    </p:extLst>
  </p:cSld>
  <p:clrMapOvr>
    <a:masterClrMapping/>
  </p:clrMapOvr>
  <p:transition spd="slow"/>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a:t>Function Flow.</a:t>
            </a:r>
          </a:p>
        </p:txBody>
      </p:sp>
      <p:sp>
        <p:nvSpPr>
          <p:cNvPr id="11267" name="Rectangle 3"/>
          <p:cNvSpPr>
            <a:spLocks noGrp="1" noChangeArrowheads="1"/>
          </p:cNvSpPr>
          <p:nvPr>
            <p:ph type="body" idx="1"/>
          </p:nvPr>
        </p:nvSpPr>
        <p:spPr>
          <a:xfrm>
            <a:off x="1643063" y="1403351"/>
            <a:ext cx="8634412" cy="4613275"/>
          </a:xfrm>
        </p:spPr>
        <p:txBody>
          <a:bodyPr>
            <a:normAutofit fontScale="92500" lnSpcReduction="20000"/>
          </a:bodyPr>
          <a:lstStyle/>
          <a:p>
            <a:r>
              <a:rPr lang="en-GB" altLang="en-US" sz="1800"/>
              <a:t>Keep the process labels functional.</a:t>
            </a:r>
          </a:p>
          <a:p>
            <a:pPr lvl="1">
              <a:lnSpc>
                <a:spcPct val="90000"/>
              </a:lnSpc>
            </a:pPr>
            <a:r>
              <a:rPr lang="en-GB" altLang="en-US"/>
              <a:t>Mill</a:t>
            </a:r>
          </a:p>
          <a:p>
            <a:pPr lvl="1">
              <a:lnSpc>
                <a:spcPct val="90000"/>
              </a:lnSpc>
            </a:pPr>
            <a:r>
              <a:rPr lang="en-GB" altLang="en-US"/>
              <a:t>Mix</a:t>
            </a:r>
          </a:p>
          <a:p>
            <a:pPr lvl="1">
              <a:lnSpc>
                <a:spcPct val="90000"/>
              </a:lnSpc>
            </a:pPr>
            <a:r>
              <a:rPr lang="en-GB" altLang="en-US"/>
              <a:t>Granulate</a:t>
            </a:r>
          </a:p>
          <a:p>
            <a:r>
              <a:rPr lang="en-GB" altLang="en-US" sz="1800"/>
              <a:t>Remember the inputs and outputs</a:t>
            </a:r>
          </a:p>
          <a:p>
            <a:pPr lvl="1">
              <a:lnSpc>
                <a:spcPct val="90000"/>
              </a:lnSpc>
            </a:pPr>
            <a:r>
              <a:rPr lang="en-GB" altLang="en-US"/>
              <a:t>Ingredients</a:t>
            </a:r>
          </a:p>
          <a:p>
            <a:pPr lvl="1">
              <a:lnSpc>
                <a:spcPct val="90000"/>
              </a:lnSpc>
            </a:pPr>
            <a:r>
              <a:rPr lang="en-GB" altLang="en-US"/>
              <a:t>Components</a:t>
            </a:r>
          </a:p>
          <a:p>
            <a:pPr lvl="1">
              <a:lnSpc>
                <a:spcPct val="90000"/>
              </a:lnSpc>
            </a:pPr>
            <a:r>
              <a:rPr lang="en-GB" altLang="en-US"/>
              <a:t>People</a:t>
            </a:r>
          </a:p>
          <a:p>
            <a:pPr lvl="1">
              <a:lnSpc>
                <a:spcPct val="90000"/>
              </a:lnSpc>
            </a:pPr>
            <a:r>
              <a:rPr lang="en-GB" altLang="en-US"/>
              <a:t>What about heat? </a:t>
            </a:r>
          </a:p>
          <a:p>
            <a:pPr lvl="1">
              <a:lnSpc>
                <a:spcPct val="90000"/>
              </a:lnSpc>
            </a:pPr>
            <a:r>
              <a:rPr lang="en-GB" altLang="en-US"/>
              <a:t>Controlled atmosphere?</a:t>
            </a:r>
          </a:p>
          <a:p>
            <a:r>
              <a:rPr lang="en-GB" altLang="en-US" sz="1800"/>
              <a:t>Outputs are not only good (hopefully) pyrotechnic compositions and articles but also some unwanted things.</a:t>
            </a:r>
          </a:p>
          <a:p>
            <a:pPr lvl="1">
              <a:lnSpc>
                <a:spcPct val="90000"/>
              </a:lnSpc>
            </a:pPr>
            <a:r>
              <a:rPr lang="en-GB" altLang="en-US"/>
              <a:t>Waste</a:t>
            </a:r>
          </a:p>
          <a:p>
            <a:pPr lvl="1">
              <a:lnSpc>
                <a:spcPct val="90000"/>
              </a:lnSpc>
            </a:pPr>
            <a:r>
              <a:rPr lang="en-GB" altLang="en-US"/>
              <a:t>Pollution</a:t>
            </a:r>
          </a:p>
          <a:p>
            <a:pPr lvl="1">
              <a:lnSpc>
                <a:spcPct val="90000"/>
              </a:lnSpc>
            </a:pPr>
            <a:r>
              <a:rPr lang="en-GB" altLang="en-US"/>
              <a:t>Potential Contamination</a:t>
            </a:r>
          </a:p>
        </p:txBody>
      </p:sp>
    </p:spTree>
    <p:extLst>
      <p:ext uri="{BB962C8B-B14F-4D97-AF65-F5344CB8AC3E}">
        <p14:creationId xmlns:p14="http://schemas.microsoft.com/office/powerpoint/2010/main" val="3539422914"/>
      </p:ext>
    </p:extLst>
  </p:cSld>
  <p:clrMapOvr>
    <a:masterClrMapping/>
  </p:clrMapOvr>
  <p:transition spd="slow"/>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992314" y="404814"/>
            <a:ext cx="6943725" cy="427037"/>
          </a:xfrm>
        </p:spPr>
        <p:txBody>
          <a:bodyPr/>
          <a:lstStyle/>
          <a:p>
            <a:r>
              <a:rPr lang="en-GB" altLang="en-US" sz="1700"/>
              <a:t>81mm RP Function Flow : Make Composition</a:t>
            </a:r>
            <a:r>
              <a:rPr lang="en-GB" altLang="en-US" sz="1300"/>
              <a:t> </a:t>
            </a:r>
          </a:p>
        </p:txBody>
      </p:sp>
      <p:sp>
        <p:nvSpPr>
          <p:cNvPr id="12291" name="Oval 3"/>
          <p:cNvSpPr>
            <a:spLocks noChangeArrowheads="1"/>
          </p:cNvSpPr>
          <p:nvPr/>
        </p:nvSpPr>
        <p:spPr bwMode="auto">
          <a:xfrm>
            <a:off x="2782888" y="3716338"/>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1.2</a:t>
            </a:r>
          </a:p>
          <a:p>
            <a:pPr algn="ctr" eaLnBrk="1" hangingPunct="1">
              <a:spcBef>
                <a:spcPct val="0"/>
              </a:spcBef>
              <a:buFontTx/>
              <a:buNone/>
            </a:pPr>
            <a:r>
              <a:rPr lang="en-GB" altLang="en-US" sz="1000">
                <a:solidFill>
                  <a:schemeClr val="bg1"/>
                </a:solidFill>
              </a:rPr>
              <a:t>Prepare</a:t>
            </a:r>
          </a:p>
          <a:p>
            <a:pPr algn="ctr" eaLnBrk="1" hangingPunct="1">
              <a:spcBef>
                <a:spcPct val="0"/>
              </a:spcBef>
              <a:buFontTx/>
              <a:buNone/>
            </a:pPr>
            <a:r>
              <a:rPr lang="en-GB" altLang="en-US" sz="1000">
                <a:solidFill>
                  <a:schemeClr val="bg1"/>
                </a:solidFill>
              </a:rPr>
              <a:t>Ingredients</a:t>
            </a:r>
          </a:p>
        </p:txBody>
      </p:sp>
      <p:sp>
        <p:nvSpPr>
          <p:cNvPr id="12292" name="Oval 4"/>
          <p:cNvSpPr>
            <a:spLocks noChangeArrowheads="1"/>
          </p:cNvSpPr>
          <p:nvPr/>
        </p:nvSpPr>
        <p:spPr bwMode="auto">
          <a:xfrm>
            <a:off x="3359150" y="5661025"/>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1.3</a:t>
            </a:r>
          </a:p>
          <a:p>
            <a:pPr algn="ctr" eaLnBrk="1" hangingPunct="1">
              <a:spcBef>
                <a:spcPct val="0"/>
              </a:spcBef>
              <a:buFontTx/>
              <a:buNone/>
            </a:pPr>
            <a:r>
              <a:rPr lang="en-GB" altLang="en-US" sz="1000">
                <a:solidFill>
                  <a:schemeClr val="bg1"/>
                </a:solidFill>
              </a:rPr>
              <a:t>Gell</a:t>
            </a:r>
          </a:p>
          <a:p>
            <a:pPr algn="ctr" eaLnBrk="1" hangingPunct="1">
              <a:spcBef>
                <a:spcPct val="0"/>
              </a:spcBef>
              <a:buFontTx/>
              <a:buNone/>
            </a:pPr>
            <a:r>
              <a:rPr lang="en-GB" altLang="en-US" sz="1000">
                <a:solidFill>
                  <a:schemeClr val="bg1"/>
                </a:solidFill>
              </a:rPr>
              <a:t>Binder</a:t>
            </a:r>
          </a:p>
        </p:txBody>
      </p:sp>
      <p:sp>
        <p:nvSpPr>
          <p:cNvPr id="12293" name="Oval 5"/>
          <p:cNvSpPr>
            <a:spLocks noChangeArrowheads="1"/>
          </p:cNvSpPr>
          <p:nvPr/>
        </p:nvSpPr>
        <p:spPr bwMode="auto">
          <a:xfrm>
            <a:off x="3000375" y="191611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1.1</a:t>
            </a:r>
          </a:p>
          <a:p>
            <a:pPr algn="ctr" eaLnBrk="1" hangingPunct="1">
              <a:spcBef>
                <a:spcPct val="0"/>
              </a:spcBef>
              <a:buFontTx/>
              <a:buNone/>
            </a:pPr>
            <a:r>
              <a:rPr lang="en-GB" altLang="en-US" sz="1000">
                <a:solidFill>
                  <a:schemeClr val="bg1"/>
                </a:solidFill>
              </a:rPr>
              <a:t>Un-head RP</a:t>
            </a:r>
          </a:p>
        </p:txBody>
      </p:sp>
      <p:sp>
        <p:nvSpPr>
          <p:cNvPr id="12294" name="Oval 6"/>
          <p:cNvSpPr>
            <a:spLocks noChangeArrowheads="1"/>
          </p:cNvSpPr>
          <p:nvPr/>
        </p:nvSpPr>
        <p:spPr bwMode="auto">
          <a:xfrm>
            <a:off x="4943475" y="335756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1.4</a:t>
            </a:r>
          </a:p>
          <a:p>
            <a:pPr algn="ctr" eaLnBrk="1" hangingPunct="1">
              <a:spcBef>
                <a:spcPct val="0"/>
              </a:spcBef>
              <a:buFontTx/>
              <a:buNone/>
            </a:pPr>
            <a:r>
              <a:rPr lang="en-GB" altLang="en-US" sz="1000">
                <a:solidFill>
                  <a:schemeClr val="bg1"/>
                </a:solidFill>
              </a:rPr>
              <a:t>Weigh</a:t>
            </a:r>
          </a:p>
          <a:p>
            <a:pPr algn="ctr" eaLnBrk="1" hangingPunct="1">
              <a:spcBef>
                <a:spcPct val="0"/>
              </a:spcBef>
              <a:buFontTx/>
              <a:buNone/>
            </a:pPr>
            <a:r>
              <a:rPr lang="en-GB" altLang="en-US" sz="1000">
                <a:solidFill>
                  <a:schemeClr val="bg1"/>
                </a:solidFill>
              </a:rPr>
              <a:t>Increments</a:t>
            </a:r>
          </a:p>
        </p:txBody>
      </p:sp>
      <p:sp>
        <p:nvSpPr>
          <p:cNvPr id="12295" name="Oval 7"/>
          <p:cNvSpPr>
            <a:spLocks noChangeArrowheads="1"/>
          </p:cNvSpPr>
          <p:nvPr/>
        </p:nvSpPr>
        <p:spPr bwMode="auto">
          <a:xfrm>
            <a:off x="6167438" y="170021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1.5</a:t>
            </a:r>
          </a:p>
          <a:p>
            <a:pPr algn="ctr" eaLnBrk="1" hangingPunct="1">
              <a:spcBef>
                <a:spcPct val="0"/>
              </a:spcBef>
              <a:buFontTx/>
              <a:buNone/>
            </a:pPr>
            <a:r>
              <a:rPr lang="en-GB" altLang="en-US" sz="1000">
                <a:solidFill>
                  <a:schemeClr val="bg1"/>
                </a:solidFill>
              </a:rPr>
              <a:t>Dispense</a:t>
            </a:r>
          </a:p>
          <a:p>
            <a:pPr algn="ctr" eaLnBrk="1" hangingPunct="1">
              <a:spcBef>
                <a:spcPct val="0"/>
              </a:spcBef>
              <a:buFontTx/>
              <a:buNone/>
            </a:pPr>
            <a:r>
              <a:rPr lang="en-GB" altLang="en-US" sz="1000">
                <a:solidFill>
                  <a:schemeClr val="bg1"/>
                </a:solidFill>
              </a:rPr>
              <a:t>Increments</a:t>
            </a:r>
          </a:p>
        </p:txBody>
      </p:sp>
      <p:sp>
        <p:nvSpPr>
          <p:cNvPr id="12296" name="Oval 8"/>
          <p:cNvSpPr>
            <a:spLocks noChangeArrowheads="1"/>
          </p:cNvSpPr>
          <p:nvPr/>
        </p:nvSpPr>
        <p:spPr bwMode="auto">
          <a:xfrm>
            <a:off x="8256588" y="170021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1.6</a:t>
            </a:r>
          </a:p>
          <a:p>
            <a:pPr algn="ctr" eaLnBrk="1" hangingPunct="1">
              <a:spcBef>
                <a:spcPct val="0"/>
              </a:spcBef>
              <a:buFontTx/>
              <a:buNone/>
            </a:pPr>
            <a:r>
              <a:rPr lang="en-GB" altLang="en-US" sz="1000">
                <a:solidFill>
                  <a:schemeClr val="bg1"/>
                </a:solidFill>
              </a:rPr>
              <a:t>Mix</a:t>
            </a:r>
          </a:p>
        </p:txBody>
      </p:sp>
      <p:sp>
        <p:nvSpPr>
          <p:cNvPr id="12297" name="Oval 9"/>
          <p:cNvSpPr>
            <a:spLocks noChangeArrowheads="1"/>
          </p:cNvSpPr>
          <p:nvPr/>
        </p:nvSpPr>
        <p:spPr bwMode="auto">
          <a:xfrm>
            <a:off x="7608888" y="3573463"/>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1.7</a:t>
            </a:r>
          </a:p>
          <a:p>
            <a:pPr algn="ctr" eaLnBrk="1" hangingPunct="1">
              <a:spcBef>
                <a:spcPct val="0"/>
              </a:spcBef>
              <a:buFontTx/>
              <a:buNone/>
            </a:pPr>
            <a:r>
              <a:rPr lang="en-GB" altLang="en-US" sz="1000">
                <a:solidFill>
                  <a:schemeClr val="bg1"/>
                </a:solidFill>
              </a:rPr>
              <a:t>Granulate</a:t>
            </a:r>
          </a:p>
        </p:txBody>
      </p:sp>
      <p:sp>
        <p:nvSpPr>
          <p:cNvPr id="12298" name="Oval 10"/>
          <p:cNvSpPr>
            <a:spLocks noChangeArrowheads="1"/>
          </p:cNvSpPr>
          <p:nvPr/>
        </p:nvSpPr>
        <p:spPr bwMode="auto">
          <a:xfrm>
            <a:off x="5808663" y="5445125"/>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1.8</a:t>
            </a:r>
          </a:p>
          <a:p>
            <a:pPr algn="ctr" eaLnBrk="1" hangingPunct="1">
              <a:spcBef>
                <a:spcPct val="0"/>
              </a:spcBef>
              <a:buFontTx/>
              <a:buNone/>
            </a:pPr>
            <a:r>
              <a:rPr lang="en-GB" altLang="en-US" sz="1000">
                <a:solidFill>
                  <a:schemeClr val="bg1"/>
                </a:solidFill>
              </a:rPr>
              <a:t>Sieve</a:t>
            </a:r>
          </a:p>
        </p:txBody>
      </p:sp>
      <p:sp>
        <p:nvSpPr>
          <p:cNvPr id="12299" name="Oval 11"/>
          <p:cNvSpPr>
            <a:spLocks noChangeArrowheads="1"/>
          </p:cNvSpPr>
          <p:nvPr/>
        </p:nvSpPr>
        <p:spPr bwMode="auto">
          <a:xfrm>
            <a:off x="9336088" y="5589588"/>
            <a:ext cx="914400" cy="914400"/>
          </a:xfrm>
          <a:prstGeom prst="ellipse">
            <a:avLst/>
          </a:prstGeom>
          <a:solidFill>
            <a:schemeClr val="accent3">
              <a:lumMod val="20000"/>
              <a:lumOff val="80000"/>
            </a:schemeClr>
          </a:solidFill>
          <a:ln w="9525">
            <a:solidFill>
              <a:schemeClr val="tx1"/>
            </a:solidFill>
            <a:round/>
            <a:headEnd/>
            <a:tailEnd/>
          </a:ln>
          <a:effec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chemeClr val="bg1"/>
                </a:solidFill>
              </a:rPr>
              <a:t>1.9</a:t>
            </a:r>
          </a:p>
          <a:p>
            <a:pPr algn="ctr" eaLnBrk="1" hangingPunct="1">
              <a:spcBef>
                <a:spcPct val="0"/>
              </a:spcBef>
              <a:buFontTx/>
              <a:buNone/>
            </a:pPr>
            <a:r>
              <a:rPr lang="en-GB" altLang="en-US" sz="1000">
                <a:solidFill>
                  <a:schemeClr val="bg1"/>
                </a:solidFill>
              </a:rPr>
              <a:t>Dry</a:t>
            </a:r>
          </a:p>
        </p:txBody>
      </p:sp>
      <p:sp>
        <p:nvSpPr>
          <p:cNvPr id="12300" name="Rectangle 12"/>
          <p:cNvSpPr>
            <a:spLocks noChangeArrowheads="1"/>
          </p:cNvSpPr>
          <p:nvPr/>
        </p:nvSpPr>
        <p:spPr bwMode="auto">
          <a:xfrm>
            <a:off x="1774825" y="1412876"/>
            <a:ext cx="914400" cy="3603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RP in drums</a:t>
            </a:r>
          </a:p>
        </p:txBody>
      </p:sp>
      <p:sp>
        <p:nvSpPr>
          <p:cNvPr id="12301" name="Rectangle 13"/>
          <p:cNvSpPr>
            <a:spLocks noChangeArrowheads="1"/>
          </p:cNvSpPr>
          <p:nvPr/>
        </p:nvSpPr>
        <p:spPr bwMode="auto">
          <a:xfrm>
            <a:off x="1774825" y="5661026"/>
            <a:ext cx="914400" cy="28892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Viton</a:t>
            </a:r>
          </a:p>
        </p:txBody>
      </p:sp>
      <p:sp>
        <p:nvSpPr>
          <p:cNvPr id="12302" name="Rectangle 14"/>
          <p:cNvSpPr>
            <a:spLocks noChangeArrowheads="1"/>
          </p:cNvSpPr>
          <p:nvPr/>
        </p:nvSpPr>
        <p:spPr bwMode="auto">
          <a:xfrm>
            <a:off x="1703389" y="4868863"/>
            <a:ext cx="985837"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Raw Magnesium</a:t>
            </a:r>
          </a:p>
        </p:txBody>
      </p:sp>
      <p:sp>
        <p:nvSpPr>
          <p:cNvPr id="12303" name="Rectangle 15"/>
          <p:cNvSpPr>
            <a:spLocks noChangeArrowheads="1"/>
          </p:cNvSpPr>
          <p:nvPr/>
        </p:nvSpPr>
        <p:spPr bwMode="auto">
          <a:xfrm>
            <a:off x="1703388" y="3284538"/>
            <a:ext cx="914400" cy="36195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Raw </a:t>
            </a:r>
          </a:p>
          <a:p>
            <a:pPr algn="ctr" eaLnBrk="1" hangingPunct="1">
              <a:spcBef>
                <a:spcPct val="0"/>
              </a:spcBef>
              <a:buFontTx/>
              <a:buNone/>
            </a:pPr>
            <a:r>
              <a:rPr lang="en-GB" altLang="en-US" sz="1000"/>
              <a:t>Sodium Nitrate</a:t>
            </a:r>
          </a:p>
        </p:txBody>
      </p:sp>
      <p:sp>
        <p:nvSpPr>
          <p:cNvPr id="12304" name="Rectangle 16"/>
          <p:cNvSpPr>
            <a:spLocks noChangeArrowheads="1"/>
          </p:cNvSpPr>
          <p:nvPr/>
        </p:nvSpPr>
        <p:spPr bwMode="auto">
          <a:xfrm>
            <a:off x="1774825" y="6237289"/>
            <a:ext cx="914400" cy="28892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Acetone</a:t>
            </a:r>
          </a:p>
        </p:txBody>
      </p:sp>
      <p:cxnSp>
        <p:nvCxnSpPr>
          <p:cNvPr id="12305" name="AutoShape 17"/>
          <p:cNvCxnSpPr>
            <a:cxnSpLocks noChangeShapeType="1"/>
            <a:stCxn id="12301" idx="3"/>
            <a:endCxn id="12292" idx="2"/>
          </p:cNvCxnSpPr>
          <p:nvPr/>
        </p:nvCxnSpPr>
        <p:spPr bwMode="auto">
          <a:xfrm>
            <a:off x="2689226" y="5805489"/>
            <a:ext cx="669925" cy="312737"/>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06" name="AutoShape 18"/>
          <p:cNvCxnSpPr>
            <a:cxnSpLocks noChangeShapeType="1"/>
            <a:stCxn id="12304" idx="3"/>
            <a:endCxn id="12292" idx="2"/>
          </p:cNvCxnSpPr>
          <p:nvPr/>
        </p:nvCxnSpPr>
        <p:spPr bwMode="auto">
          <a:xfrm flipV="1">
            <a:off x="2689226" y="6118226"/>
            <a:ext cx="669925" cy="263525"/>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07" name="AutoShape 19"/>
          <p:cNvCxnSpPr>
            <a:cxnSpLocks noChangeShapeType="1"/>
            <a:stCxn id="12302" idx="3"/>
            <a:endCxn id="12291" idx="3"/>
          </p:cNvCxnSpPr>
          <p:nvPr/>
        </p:nvCxnSpPr>
        <p:spPr bwMode="auto">
          <a:xfrm flipV="1">
            <a:off x="2689226" y="4497388"/>
            <a:ext cx="227013" cy="552450"/>
          </a:xfrm>
          <a:prstGeom prst="curvedConnector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08" name="AutoShape 20"/>
          <p:cNvCxnSpPr>
            <a:cxnSpLocks noChangeShapeType="1"/>
            <a:stCxn id="12303" idx="3"/>
            <a:endCxn id="12291" idx="1"/>
          </p:cNvCxnSpPr>
          <p:nvPr/>
        </p:nvCxnSpPr>
        <p:spPr bwMode="auto">
          <a:xfrm>
            <a:off x="2617788" y="3465514"/>
            <a:ext cx="298450" cy="384175"/>
          </a:xfrm>
          <a:prstGeom prst="curvedConnector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09" name="AutoShape 21"/>
          <p:cNvCxnSpPr>
            <a:cxnSpLocks noChangeShapeType="1"/>
            <a:stCxn id="12300" idx="2"/>
            <a:endCxn id="12293" idx="2"/>
          </p:cNvCxnSpPr>
          <p:nvPr/>
        </p:nvCxnSpPr>
        <p:spPr bwMode="auto">
          <a:xfrm rot="16200000" flipH="1">
            <a:off x="2316163" y="1689101"/>
            <a:ext cx="600075" cy="768350"/>
          </a:xfrm>
          <a:prstGeom prst="curvedConnector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10" name="Rectangle 22"/>
          <p:cNvSpPr>
            <a:spLocks noChangeArrowheads="1"/>
          </p:cNvSpPr>
          <p:nvPr/>
        </p:nvSpPr>
        <p:spPr bwMode="auto">
          <a:xfrm>
            <a:off x="4008438" y="1268414"/>
            <a:ext cx="914400" cy="288925"/>
          </a:xfrm>
          <a:prstGeom prst="rect">
            <a:avLst/>
          </a:prstGeom>
          <a:solidFill>
            <a:srgbClr val="FF66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Spillage</a:t>
            </a:r>
          </a:p>
        </p:txBody>
      </p:sp>
      <p:sp>
        <p:nvSpPr>
          <p:cNvPr id="12311" name="Rectangle 23" descr="Solid diamond"/>
          <p:cNvSpPr>
            <a:spLocks noChangeArrowheads="1"/>
          </p:cNvSpPr>
          <p:nvPr/>
        </p:nvSpPr>
        <p:spPr bwMode="auto">
          <a:xfrm>
            <a:off x="4583113" y="4652964"/>
            <a:ext cx="914400" cy="288925"/>
          </a:xfrm>
          <a:prstGeom prst="rect">
            <a:avLst/>
          </a:prstGeom>
          <a:pattFill prst="solidDmnd">
            <a:fgClr>
              <a:srgbClr val="339966"/>
            </a:fgClr>
            <a:bgClr>
              <a:srgbClr val="FF6600"/>
            </a:bgClr>
          </a:patt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rgbClr val="FFFF66"/>
                </a:solidFill>
              </a:rPr>
              <a:t>Spillage</a:t>
            </a:r>
          </a:p>
        </p:txBody>
      </p:sp>
      <p:sp>
        <p:nvSpPr>
          <p:cNvPr id="12312" name="Rectangle 24"/>
          <p:cNvSpPr>
            <a:spLocks noChangeArrowheads="1"/>
          </p:cNvSpPr>
          <p:nvPr/>
        </p:nvSpPr>
        <p:spPr bwMode="auto">
          <a:xfrm>
            <a:off x="3287713" y="4941889"/>
            <a:ext cx="914400" cy="288925"/>
          </a:xfrm>
          <a:prstGeom prst="rect">
            <a:avLst/>
          </a:prstGeom>
          <a:solidFill>
            <a:srgbClr val="3399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Spillage</a:t>
            </a:r>
          </a:p>
        </p:txBody>
      </p:sp>
      <p:cxnSp>
        <p:nvCxnSpPr>
          <p:cNvPr id="12313" name="AutoShape 25"/>
          <p:cNvCxnSpPr>
            <a:cxnSpLocks noChangeShapeType="1"/>
            <a:stCxn id="12291" idx="5"/>
            <a:endCxn id="12312" idx="0"/>
          </p:cNvCxnSpPr>
          <p:nvPr/>
        </p:nvCxnSpPr>
        <p:spPr bwMode="auto">
          <a:xfrm rot="16200000" flipH="1">
            <a:off x="3432176" y="4629151"/>
            <a:ext cx="444500" cy="180975"/>
          </a:xfrm>
          <a:prstGeom prst="curvedConnector3">
            <a:avLst>
              <a:gd name="adj1" fmla="val 65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14" name="AutoShape 26"/>
          <p:cNvCxnSpPr>
            <a:cxnSpLocks noChangeShapeType="1"/>
            <a:stCxn id="12294" idx="5"/>
            <a:endCxn id="12311" idx="0"/>
          </p:cNvCxnSpPr>
          <p:nvPr/>
        </p:nvCxnSpPr>
        <p:spPr bwMode="auto">
          <a:xfrm rot="5400000">
            <a:off x="5125244" y="4053682"/>
            <a:ext cx="514350" cy="684212"/>
          </a:xfrm>
          <a:prstGeom prst="curvedConnector3">
            <a:avLst>
              <a:gd name="adj1" fmla="val 62963"/>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15" name="AutoShape 27"/>
          <p:cNvCxnSpPr>
            <a:cxnSpLocks noChangeShapeType="1"/>
            <a:stCxn id="12291" idx="6"/>
            <a:endCxn id="12294" idx="2"/>
          </p:cNvCxnSpPr>
          <p:nvPr/>
        </p:nvCxnSpPr>
        <p:spPr bwMode="auto">
          <a:xfrm flipV="1">
            <a:off x="3697289" y="3814764"/>
            <a:ext cx="1246187" cy="358775"/>
          </a:xfrm>
          <a:prstGeom prst="curvedConnector3">
            <a:avLst>
              <a:gd name="adj1" fmla="val 49935"/>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16" name="Text Box 28"/>
          <p:cNvSpPr txBox="1">
            <a:spLocks noChangeArrowheads="1"/>
          </p:cNvSpPr>
          <p:nvPr/>
        </p:nvSpPr>
        <p:spPr bwMode="auto">
          <a:xfrm>
            <a:off x="3719514" y="3860801"/>
            <a:ext cx="12160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000"/>
              <a:t>Prepared powders</a:t>
            </a:r>
          </a:p>
        </p:txBody>
      </p:sp>
      <p:cxnSp>
        <p:nvCxnSpPr>
          <p:cNvPr id="12317" name="AutoShape 29"/>
          <p:cNvCxnSpPr>
            <a:cxnSpLocks noChangeShapeType="1"/>
            <a:stCxn id="12293" idx="7"/>
            <a:endCxn id="12310" idx="2"/>
          </p:cNvCxnSpPr>
          <p:nvPr/>
        </p:nvCxnSpPr>
        <p:spPr bwMode="auto">
          <a:xfrm rot="16200000">
            <a:off x="3877470" y="1461295"/>
            <a:ext cx="492125" cy="684213"/>
          </a:xfrm>
          <a:prstGeom prst="curvedConnector3">
            <a:avLst>
              <a:gd name="adj1" fmla="val 63546"/>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18" name="AutoShape 30"/>
          <p:cNvCxnSpPr>
            <a:cxnSpLocks noChangeShapeType="1"/>
            <a:stCxn id="12293" idx="4"/>
            <a:endCxn id="12294" idx="1"/>
          </p:cNvCxnSpPr>
          <p:nvPr/>
        </p:nvCxnSpPr>
        <p:spPr bwMode="auto">
          <a:xfrm rot="16200000" flipH="1">
            <a:off x="3937000" y="2351088"/>
            <a:ext cx="660400" cy="1619250"/>
          </a:xfrm>
          <a:prstGeom prst="curvedConnector3">
            <a:avLst>
              <a:gd name="adj1" fmla="val 39903"/>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19" name="Text Box 31"/>
          <p:cNvSpPr txBox="1">
            <a:spLocks noChangeArrowheads="1"/>
          </p:cNvSpPr>
          <p:nvPr/>
        </p:nvSpPr>
        <p:spPr bwMode="auto">
          <a:xfrm>
            <a:off x="3935413" y="2852739"/>
            <a:ext cx="944562"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000"/>
              <a:t>RP for mixing</a:t>
            </a:r>
          </a:p>
        </p:txBody>
      </p:sp>
      <p:cxnSp>
        <p:nvCxnSpPr>
          <p:cNvPr id="12320" name="AutoShape 32"/>
          <p:cNvCxnSpPr>
            <a:cxnSpLocks noChangeShapeType="1"/>
            <a:stCxn id="12294" idx="7"/>
            <a:endCxn id="12295" idx="3"/>
          </p:cNvCxnSpPr>
          <p:nvPr/>
        </p:nvCxnSpPr>
        <p:spPr bwMode="auto">
          <a:xfrm rot="16200000">
            <a:off x="5507832" y="2697957"/>
            <a:ext cx="1009650" cy="576263"/>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21" name="Text Box 33"/>
          <p:cNvSpPr txBox="1">
            <a:spLocks noChangeArrowheads="1"/>
          </p:cNvSpPr>
          <p:nvPr/>
        </p:nvSpPr>
        <p:spPr bwMode="auto">
          <a:xfrm rot="18846530">
            <a:off x="5203826" y="2770189"/>
            <a:ext cx="120967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000"/>
              <a:t>Weighed Powders</a:t>
            </a:r>
          </a:p>
        </p:txBody>
      </p:sp>
      <p:cxnSp>
        <p:nvCxnSpPr>
          <p:cNvPr id="12322" name="AutoShape 34"/>
          <p:cNvCxnSpPr>
            <a:cxnSpLocks noChangeShapeType="1"/>
            <a:stCxn id="12295" idx="0"/>
          </p:cNvCxnSpPr>
          <p:nvPr/>
        </p:nvCxnSpPr>
        <p:spPr bwMode="auto">
          <a:xfrm rot="16200000" flipH="1" flipV="1">
            <a:off x="5706270" y="1153320"/>
            <a:ext cx="371475" cy="1465263"/>
          </a:xfrm>
          <a:prstGeom prst="curvedConnector4">
            <a:avLst>
              <a:gd name="adj1" fmla="val -61537"/>
              <a:gd name="adj2" fmla="val 9599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23" name="AutoShape 35"/>
          <p:cNvCxnSpPr>
            <a:cxnSpLocks noChangeShapeType="1"/>
            <a:stCxn id="12292" idx="6"/>
            <a:endCxn id="12295" idx="4"/>
          </p:cNvCxnSpPr>
          <p:nvPr/>
        </p:nvCxnSpPr>
        <p:spPr bwMode="auto">
          <a:xfrm flipV="1">
            <a:off x="4273550" y="2614613"/>
            <a:ext cx="2351088" cy="3503612"/>
          </a:xfrm>
          <a:prstGeom prst="curvedConnector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24" name="Rectangle 36"/>
          <p:cNvSpPr>
            <a:spLocks noChangeArrowheads="1"/>
          </p:cNvSpPr>
          <p:nvPr/>
        </p:nvSpPr>
        <p:spPr bwMode="auto">
          <a:xfrm>
            <a:off x="9551988" y="1341439"/>
            <a:ext cx="914400" cy="288925"/>
          </a:xfrm>
          <a:prstGeom prst="rect">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Waste</a:t>
            </a:r>
          </a:p>
        </p:txBody>
      </p:sp>
      <p:cxnSp>
        <p:nvCxnSpPr>
          <p:cNvPr id="12325" name="AutoShape 37"/>
          <p:cNvCxnSpPr>
            <a:cxnSpLocks noChangeShapeType="1"/>
            <a:stCxn id="12295" idx="6"/>
            <a:endCxn id="12296" idx="2"/>
          </p:cNvCxnSpPr>
          <p:nvPr/>
        </p:nvCxnSpPr>
        <p:spPr bwMode="auto">
          <a:xfrm>
            <a:off x="7081838" y="2157413"/>
            <a:ext cx="1174750"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26" name="Text Box 38"/>
          <p:cNvSpPr txBox="1">
            <a:spLocks noChangeArrowheads="1"/>
          </p:cNvSpPr>
          <p:nvPr/>
        </p:nvSpPr>
        <p:spPr bwMode="auto">
          <a:xfrm>
            <a:off x="6938963" y="1901826"/>
            <a:ext cx="1281112"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000"/>
              <a:t>Powders in Bowl</a:t>
            </a:r>
          </a:p>
        </p:txBody>
      </p:sp>
      <p:cxnSp>
        <p:nvCxnSpPr>
          <p:cNvPr id="12327" name="AutoShape 39"/>
          <p:cNvCxnSpPr>
            <a:cxnSpLocks noChangeShapeType="1"/>
            <a:stCxn id="12296" idx="7"/>
            <a:endCxn id="12324" idx="0"/>
          </p:cNvCxnSpPr>
          <p:nvPr/>
        </p:nvCxnSpPr>
        <p:spPr bwMode="auto">
          <a:xfrm rot="16200000">
            <a:off x="9277351" y="1101726"/>
            <a:ext cx="492125" cy="971550"/>
          </a:xfrm>
          <a:prstGeom prst="curvedConnector3">
            <a:avLst>
              <a:gd name="adj1" fmla="val 146454"/>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28" name="AutoShape 40"/>
          <p:cNvCxnSpPr>
            <a:cxnSpLocks noChangeShapeType="1"/>
            <a:stCxn id="12296" idx="4"/>
            <a:endCxn id="12297" idx="0"/>
          </p:cNvCxnSpPr>
          <p:nvPr/>
        </p:nvCxnSpPr>
        <p:spPr bwMode="auto">
          <a:xfrm rot="5400000">
            <a:off x="7910513" y="2770188"/>
            <a:ext cx="958850" cy="647700"/>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29" name="Text Box 41"/>
          <p:cNvSpPr txBox="1">
            <a:spLocks noChangeArrowheads="1"/>
          </p:cNvSpPr>
          <p:nvPr/>
        </p:nvSpPr>
        <p:spPr bwMode="auto">
          <a:xfrm rot="18819690">
            <a:off x="7557295" y="2902745"/>
            <a:ext cx="1281113"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000"/>
              <a:t>Composition</a:t>
            </a:r>
          </a:p>
        </p:txBody>
      </p:sp>
      <p:sp>
        <p:nvSpPr>
          <p:cNvPr id="12330" name="Rectangle 42"/>
          <p:cNvSpPr>
            <a:spLocks noChangeArrowheads="1"/>
          </p:cNvSpPr>
          <p:nvPr/>
        </p:nvSpPr>
        <p:spPr bwMode="auto">
          <a:xfrm>
            <a:off x="9264650" y="4149726"/>
            <a:ext cx="914400" cy="288925"/>
          </a:xfrm>
          <a:prstGeom prst="rect">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Waste</a:t>
            </a:r>
          </a:p>
        </p:txBody>
      </p:sp>
      <p:cxnSp>
        <p:nvCxnSpPr>
          <p:cNvPr id="12331" name="AutoShape 43"/>
          <p:cNvCxnSpPr>
            <a:cxnSpLocks noChangeShapeType="1"/>
            <a:stCxn id="12297" idx="6"/>
            <a:endCxn id="12330" idx="1"/>
          </p:cNvCxnSpPr>
          <p:nvPr/>
        </p:nvCxnSpPr>
        <p:spPr bwMode="auto">
          <a:xfrm>
            <a:off x="8523288" y="4030664"/>
            <a:ext cx="741362" cy="263525"/>
          </a:xfrm>
          <a:prstGeom prst="curvedConnector3">
            <a:avLst>
              <a:gd name="adj1" fmla="val 49894"/>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32" name="Rectangle 44"/>
          <p:cNvSpPr>
            <a:spLocks noChangeArrowheads="1"/>
          </p:cNvSpPr>
          <p:nvPr/>
        </p:nvSpPr>
        <p:spPr bwMode="auto">
          <a:xfrm>
            <a:off x="4727575" y="6237289"/>
            <a:ext cx="914400" cy="288925"/>
          </a:xfrm>
          <a:prstGeom prst="rect">
            <a:avLst/>
          </a:prstGeom>
          <a:solidFill>
            <a:srgbClr val="FF0000"/>
          </a:solidFill>
          <a:ln w="9525">
            <a:solidFill>
              <a:srgbClr val="FF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Waste</a:t>
            </a:r>
          </a:p>
        </p:txBody>
      </p:sp>
      <p:cxnSp>
        <p:nvCxnSpPr>
          <p:cNvPr id="12333" name="AutoShape 45"/>
          <p:cNvCxnSpPr>
            <a:cxnSpLocks noChangeShapeType="1"/>
            <a:stCxn id="12297" idx="3"/>
            <a:endCxn id="12298" idx="7"/>
          </p:cNvCxnSpPr>
          <p:nvPr/>
        </p:nvCxnSpPr>
        <p:spPr bwMode="auto">
          <a:xfrm rot="5400000">
            <a:off x="6553995" y="4390232"/>
            <a:ext cx="1223962" cy="1152525"/>
          </a:xfrm>
          <a:prstGeom prst="curvedConnector3">
            <a:avLst>
              <a:gd name="adj1" fmla="val 49935"/>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34" name="Text Box 46"/>
          <p:cNvSpPr txBox="1">
            <a:spLocks noChangeArrowheads="1"/>
          </p:cNvSpPr>
          <p:nvPr/>
        </p:nvSpPr>
        <p:spPr bwMode="auto">
          <a:xfrm rot="19436073">
            <a:off x="5946775" y="4819651"/>
            <a:ext cx="1906588"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000"/>
              <a:t>Composition Granules</a:t>
            </a:r>
          </a:p>
        </p:txBody>
      </p:sp>
      <p:cxnSp>
        <p:nvCxnSpPr>
          <p:cNvPr id="12335" name="AutoShape 47"/>
          <p:cNvCxnSpPr>
            <a:cxnSpLocks noChangeShapeType="1"/>
            <a:stCxn id="12298" idx="5"/>
            <a:endCxn id="12299" idx="3"/>
          </p:cNvCxnSpPr>
          <p:nvPr/>
        </p:nvCxnSpPr>
        <p:spPr bwMode="auto">
          <a:xfrm rot="16200000" flipH="1">
            <a:off x="7957345" y="4858545"/>
            <a:ext cx="144463" cy="2879725"/>
          </a:xfrm>
          <a:prstGeom prst="curvedConnector3">
            <a:avLst>
              <a:gd name="adj1" fmla="val 35055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36" name="AutoShape 48"/>
          <p:cNvCxnSpPr>
            <a:cxnSpLocks noChangeShapeType="1"/>
            <a:stCxn id="12298" idx="2"/>
            <a:endCxn id="12332" idx="0"/>
          </p:cNvCxnSpPr>
          <p:nvPr/>
        </p:nvCxnSpPr>
        <p:spPr bwMode="auto">
          <a:xfrm rot="10800000" flipV="1">
            <a:off x="5184775" y="5902326"/>
            <a:ext cx="623888" cy="334963"/>
          </a:xfrm>
          <a:prstGeom prst="curvedConnector2">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37" name="Rectangle 49"/>
          <p:cNvSpPr>
            <a:spLocks noChangeArrowheads="1"/>
          </p:cNvSpPr>
          <p:nvPr/>
        </p:nvSpPr>
        <p:spPr bwMode="auto">
          <a:xfrm>
            <a:off x="9480550" y="5013326"/>
            <a:ext cx="914400" cy="288925"/>
          </a:xfrm>
          <a:prstGeom prst="rect">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Waste</a:t>
            </a:r>
          </a:p>
        </p:txBody>
      </p:sp>
      <p:sp>
        <p:nvSpPr>
          <p:cNvPr id="12338" name="Rectangle 50"/>
          <p:cNvSpPr>
            <a:spLocks noChangeArrowheads="1"/>
          </p:cNvSpPr>
          <p:nvPr/>
        </p:nvSpPr>
        <p:spPr bwMode="auto">
          <a:xfrm>
            <a:off x="7535864" y="5516563"/>
            <a:ext cx="1368425" cy="3603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Finished Composition</a:t>
            </a:r>
          </a:p>
        </p:txBody>
      </p:sp>
      <p:cxnSp>
        <p:nvCxnSpPr>
          <p:cNvPr id="12339" name="AutoShape 51"/>
          <p:cNvCxnSpPr>
            <a:cxnSpLocks noChangeShapeType="1"/>
            <a:stCxn id="12299" idx="2"/>
            <a:endCxn id="12338" idx="3"/>
          </p:cNvCxnSpPr>
          <p:nvPr/>
        </p:nvCxnSpPr>
        <p:spPr bwMode="auto">
          <a:xfrm rot="10800000">
            <a:off x="8904288" y="5697538"/>
            <a:ext cx="431800" cy="349250"/>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40" name="AutoShape 52"/>
          <p:cNvCxnSpPr>
            <a:cxnSpLocks noChangeShapeType="1"/>
            <a:stCxn id="12299" idx="6"/>
            <a:endCxn id="12337" idx="3"/>
          </p:cNvCxnSpPr>
          <p:nvPr/>
        </p:nvCxnSpPr>
        <p:spPr bwMode="auto">
          <a:xfrm flipV="1">
            <a:off x="10250488" y="5157788"/>
            <a:ext cx="144462" cy="889000"/>
          </a:xfrm>
          <a:prstGeom prst="curvedConnector3">
            <a:avLst>
              <a:gd name="adj1" fmla="val 25824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41" name="Rectangle 53"/>
          <p:cNvSpPr>
            <a:spLocks noChangeArrowheads="1"/>
          </p:cNvSpPr>
          <p:nvPr/>
        </p:nvSpPr>
        <p:spPr bwMode="auto">
          <a:xfrm>
            <a:off x="2855913" y="1125539"/>
            <a:ext cx="914400" cy="288925"/>
          </a:xfrm>
          <a:prstGeom prst="rect">
            <a:avLst/>
          </a:prstGeom>
          <a:solidFill>
            <a:srgbClr val="FF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dirty="0">
                <a:solidFill>
                  <a:schemeClr val="bg2"/>
                </a:solidFill>
              </a:rPr>
              <a:t>Drums &amp; Bags</a:t>
            </a:r>
          </a:p>
        </p:txBody>
      </p:sp>
      <p:cxnSp>
        <p:nvCxnSpPr>
          <p:cNvPr id="12342" name="AutoShape 54"/>
          <p:cNvCxnSpPr>
            <a:cxnSpLocks noChangeShapeType="1"/>
            <a:stCxn id="12293" idx="0"/>
            <a:endCxn id="12341" idx="2"/>
          </p:cNvCxnSpPr>
          <p:nvPr/>
        </p:nvCxnSpPr>
        <p:spPr bwMode="auto">
          <a:xfrm rot="5400000" flipH="1">
            <a:off x="3134519" y="1593057"/>
            <a:ext cx="501650" cy="144462"/>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43" name="Rectangle 55"/>
          <p:cNvSpPr>
            <a:spLocks noChangeArrowheads="1"/>
          </p:cNvSpPr>
          <p:nvPr/>
        </p:nvSpPr>
        <p:spPr bwMode="auto">
          <a:xfrm>
            <a:off x="9551988" y="2060576"/>
            <a:ext cx="914400" cy="288925"/>
          </a:xfrm>
          <a:prstGeom prst="rect">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Spillage</a:t>
            </a:r>
          </a:p>
        </p:txBody>
      </p:sp>
      <p:cxnSp>
        <p:nvCxnSpPr>
          <p:cNvPr id="12344" name="AutoShape 56"/>
          <p:cNvCxnSpPr>
            <a:cxnSpLocks noChangeShapeType="1"/>
            <a:stCxn id="12296" idx="6"/>
            <a:endCxn id="12343" idx="2"/>
          </p:cNvCxnSpPr>
          <p:nvPr/>
        </p:nvCxnSpPr>
        <p:spPr bwMode="auto">
          <a:xfrm>
            <a:off x="9170988" y="2157414"/>
            <a:ext cx="838200" cy="192087"/>
          </a:xfrm>
          <a:prstGeom prst="curvedConnector4">
            <a:avLst>
              <a:gd name="adj1" fmla="val 22727"/>
              <a:gd name="adj2" fmla="val 219009"/>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45" name="Rectangle 57"/>
          <p:cNvSpPr>
            <a:spLocks noChangeArrowheads="1"/>
          </p:cNvSpPr>
          <p:nvPr/>
        </p:nvSpPr>
        <p:spPr bwMode="auto">
          <a:xfrm>
            <a:off x="6527800" y="4005264"/>
            <a:ext cx="914400" cy="288925"/>
          </a:xfrm>
          <a:prstGeom prst="rect">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t>Spillage</a:t>
            </a:r>
          </a:p>
        </p:txBody>
      </p:sp>
      <p:cxnSp>
        <p:nvCxnSpPr>
          <p:cNvPr id="12346" name="AutoShape 58"/>
          <p:cNvCxnSpPr>
            <a:cxnSpLocks noChangeShapeType="1"/>
            <a:stCxn id="12297" idx="1"/>
            <a:endCxn id="12345" idx="0"/>
          </p:cNvCxnSpPr>
          <p:nvPr/>
        </p:nvCxnSpPr>
        <p:spPr bwMode="auto">
          <a:xfrm rot="16200000" flipH="1" flipV="1">
            <a:off x="7214394" y="3477419"/>
            <a:ext cx="298450" cy="757238"/>
          </a:xfrm>
          <a:prstGeom prst="curvedConnector3">
            <a:avLst>
              <a:gd name="adj1" fmla="val -121278"/>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47" name="AutoShape 59"/>
          <p:cNvCxnSpPr>
            <a:cxnSpLocks noChangeShapeType="1"/>
            <a:stCxn id="12298" idx="1"/>
            <a:endCxn id="12345" idx="2"/>
          </p:cNvCxnSpPr>
          <p:nvPr/>
        </p:nvCxnSpPr>
        <p:spPr bwMode="auto">
          <a:xfrm rot="16200000">
            <a:off x="5821364" y="4414839"/>
            <a:ext cx="1284287" cy="1042987"/>
          </a:xfrm>
          <a:prstGeom prst="curvedConnector3">
            <a:avLst>
              <a:gd name="adj1" fmla="val 5513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48" name="Rectangle 60" descr="Solid diamond"/>
          <p:cNvSpPr>
            <a:spLocks noChangeArrowheads="1"/>
          </p:cNvSpPr>
          <p:nvPr/>
        </p:nvSpPr>
        <p:spPr bwMode="auto">
          <a:xfrm>
            <a:off x="4727575" y="2060576"/>
            <a:ext cx="914400" cy="288925"/>
          </a:xfrm>
          <a:prstGeom prst="rect">
            <a:avLst/>
          </a:prstGeom>
          <a:pattFill prst="solidDmnd">
            <a:fgClr>
              <a:srgbClr val="339966"/>
            </a:fgClr>
            <a:bgClr>
              <a:srgbClr val="FF6600"/>
            </a:bgClr>
          </a:patt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rgbClr val="FFFF66"/>
                </a:solidFill>
              </a:rPr>
              <a:t>Spillage</a:t>
            </a:r>
          </a:p>
        </p:txBody>
      </p:sp>
      <p:sp>
        <p:nvSpPr>
          <p:cNvPr id="12349" name="Rectangle 61" descr="Solid diamond"/>
          <p:cNvSpPr>
            <a:spLocks noChangeArrowheads="1"/>
          </p:cNvSpPr>
          <p:nvPr/>
        </p:nvSpPr>
        <p:spPr bwMode="auto">
          <a:xfrm>
            <a:off x="7967663" y="1125539"/>
            <a:ext cx="914400" cy="288925"/>
          </a:xfrm>
          <a:prstGeom prst="rect">
            <a:avLst/>
          </a:prstGeom>
          <a:pattFill prst="solidDmnd">
            <a:fgClr>
              <a:srgbClr val="339966"/>
            </a:fgClr>
            <a:bgClr>
              <a:srgbClr val="FF6600"/>
            </a:bgClr>
          </a:patt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rgbClr val="FFFF66"/>
                </a:solidFill>
              </a:rPr>
              <a:t>Spillage</a:t>
            </a:r>
          </a:p>
        </p:txBody>
      </p:sp>
      <p:cxnSp>
        <p:nvCxnSpPr>
          <p:cNvPr id="12350" name="AutoShape 62"/>
          <p:cNvCxnSpPr>
            <a:cxnSpLocks noChangeShapeType="1"/>
            <a:stCxn id="12296" idx="0"/>
            <a:endCxn id="12349" idx="2"/>
          </p:cNvCxnSpPr>
          <p:nvPr/>
        </p:nvCxnSpPr>
        <p:spPr bwMode="auto">
          <a:xfrm rot="5400000" flipH="1">
            <a:off x="8426451" y="1412876"/>
            <a:ext cx="285750" cy="288925"/>
          </a:xfrm>
          <a:prstGeom prst="curvedConnector3">
            <a:avLst>
              <a:gd name="adj1" fmla="val 50000"/>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51" name="Rectangle 63" descr="Solid diamond"/>
          <p:cNvSpPr>
            <a:spLocks noChangeArrowheads="1"/>
          </p:cNvSpPr>
          <p:nvPr/>
        </p:nvSpPr>
        <p:spPr bwMode="auto">
          <a:xfrm>
            <a:off x="6888163" y="1125539"/>
            <a:ext cx="914400" cy="288925"/>
          </a:xfrm>
          <a:prstGeom prst="rect">
            <a:avLst/>
          </a:prstGeom>
          <a:pattFill prst="solidDmnd">
            <a:fgClr>
              <a:srgbClr val="339966"/>
            </a:fgClr>
            <a:bgClr>
              <a:srgbClr val="FF6600"/>
            </a:bgClr>
          </a:patt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000">
                <a:solidFill>
                  <a:srgbClr val="FFFF66"/>
                </a:solidFill>
              </a:rPr>
              <a:t>Bags</a:t>
            </a:r>
          </a:p>
        </p:txBody>
      </p:sp>
      <p:cxnSp>
        <p:nvCxnSpPr>
          <p:cNvPr id="12352" name="AutoShape 64"/>
          <p:cNvCxnSpPr>
            <a:cxnSpLocks noChangeShapeType="1"/>
            <a:stCxn id="12295" idx="7"/>
            <a:endCxn id="12351" idx="2"/>
          </p:cNvCxnSpPr>
          <p:nvPr/>
        </p:nvCxnSpPr>
        <p:spPr bwMode="auto">
          <a:xfrm rot="16200000">
            <a:off x="6937376" y="1425576"/>
            <a:ext cx="419100" cy="396875"/>
          </a:xfrm>
          <a:prstGeom prst="curvedConnector3">
            <a:avLst>
              <a:gd name="adj1" fmla="val 65907"/>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939913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0" y="263168"/>
            <a:ext cx="6943725" cy="427037"/>
          </a:xfrm>
        </p:spPr>
        <p:txBody>
          <a:bodyPr/>
          <a:lstStyle/>
          <a:p>
            <a:r>
              <a:rPr lang="en-GB" altLang="en-US" dirty="0"/>
              <a:t>Use of Flow Diagrams</a:t>
            </a:r>
          </a:p>
        </p:txBody>
      </p:sp>
      <p:sp>
        <p:nvSpPr>
          <p:cNvPr id="13315" name="Rectangle 3"/>
          <p:cNvSpPr>
            <a:spLocks noGrp="1" noChangeArrowheads="1"/>
          </p:cNvSpPr>
          <p:nvPr>
            <p:ph type="body" idx="1"/>
          </p:nvPr>
        </p:nvSpPr>
        <p:spPr>
          <a:xfrm>
            <a:off x="1071716" y="1002890"/>
            <a:ext cx="9202994" cy="5555225"/>
          </a:xfrm>
        </p:spPr>
        <p:txBody>
          <a:bodyPr>
            <a:normAutofit fontScale="92500" lnSpcReduction="10000"/>
          </a:bodyPr>
          <a:lstStyle/>
          <a:p>
            <a:r>
              <a:rPr lang="en-GB" altLang="en-US" sz="1700" dirty="0"/>
              <a:t>These can be used to look at the process from different viewpoints and are exceptionally useful.</a:t>
            </a:r>
          </a:p>
          <a:p>
            <a:r>
              <a:rPr lang="en-GB" altLang="en-US" sz="1600" dirty="0"/>
              <a:t>QFD matrix analysis.</a:t>
            </a:r>
          </a:p>
          <a:p>
            <a:pPr lvl="1">
              <a:lnSpc>
                <a:spcPct val="90000"/>
              </a:lnSpc>
            </a:pPr>
            <a:r>
              <a:rPr lang="en-GB" altLang="en-US" sz="1600" dirty="0"/>
              <a:t>Relationships between critical features in design and the process steps that manufactures them</a:t>
            </a:r>
          </a:p>
          <a:p>
            <a:r>
              <a:rPr lang="en-GB" altLang="en-US" sz="1600" dirty="0"/>
              <a:t>FMEA</a:t>
            </a:r>
          </a:p>
          <a:p>
            <a:pPr lvl="1">
              <a:lnSpc>
                <a:spcPct val="90000"/>
              </a:lnSpc>
            </a:pPr>
            <a:r>
              <a:rPr lang="en-GB" altLang="en-US" sz="1600" dirty="0"/>
              <a:t>What happens if a link in the chain fails :- 5 failure modes.</a:t>
            </a:r>
          </a:p>
          <a:p>
            <a:pPr lvl="1">
              <a:lnSpc>
                <a:spcPct val="90000"/>
              </a:lnSpc>
            </a:pPr>
            <a:r>
              <a:rPr lang="en-GB" altLang="en-US" sz="1600" dirty="0"/>
              <a:t>What are the process controls</a:t>
            </a:r>
          </a:p>
          <a:p>
            <a:r>
              <a:rPr lang="en-GB" altLang="en-US" sz="1600" dirty="0"/>
              <a:t>BOS</a:t>
            </a:r>
          </a:p>
          <a:p>
            <a:pPr lvl="1">
              <a:lnSpc>
                <a:spcPct val="90000"/>
              </a:lnSpc>
            </a:pPr>
            <a:r>
              <a:rPr lang="en-GB" altLang="en-US" sz="1600" dirty="0"/>
              <a:t>Safety of the process in operation</a:t>
            </a:r>
          </a:p>
          <a:p>
            <a:pPr lvl="1">
              <a:lnSpc>
                <a:spcPct val="90000"/>
              </a:lnSpc>
            </a:pPr>
            <a:r>
              <a:rPr lang="en-GB" altLang="en-US" sz="1600" dirty="0"/>
              <a:t>HAZOP</a:t>
            </a:r>
          </a:p>
          <a:p>
            <a:pPr lvl="1">
              <a:lnSpc>
                <a:spcPct val="90000"/>
              </a:lnSpc>
            </a:pPr>
            <a:r>
              <a:rPr lang="en-GB" altLang="en-US" sz="1600" dirty="0"/>
              <a:t>Risk Assessments</a:t>
            </a:r>
          </a:p>
          <a:p>
            <a:pPr lvl="1">
              <a:lnSpc>
                <a:spcPct val="90000"/>
              </a:lnSpc>
            </a:pPr>
            <a:r>
              <a:rPr lang="en-GB" altLang="en-US" sz="1600" dirty="0"/>
              <a:t>Need for remote working</a:t>
            </a:r>
          </a:p>
          <a:p>
            <a:r>
              <a:rPr lang="en-GB" altLang="en-US" sz="1600" dirty="0"/>
              <a:t>Plant Selection.</a:t>
            </a:r>
          </a:p>
          <a:p>
            <a:pPr lvl="1">
              <a:lnSpc>
                <a:spcPct val="90000"/>
              </a:lnSpc>
            </a:pPr>
            <a:r>
              <a:rPr lang="en-GB" altLang="en-US" sz="1600" dirty="0"/>
              <a:t>Plant specifications</a:t>
            </a:r>
          </a:p>
          <a:p>
            <a:pPr lvl="1">
              <a:lnSpc>
                <a:spcPct val="90000"/>
              </a:lnSpc>
            </a:pPr>
            <a:r>
              <a:rPr lang="en-GB" altLang="en-US" sz="1600" dirty="0"/>
              <a:t>PUWER, ATEX (</a:t>
            </a:r>
            <a:r>
              <a:rPr lang="en-GB" altLang="en-US" sz="1600" dirty="0" err="1"/>
              <a:t>etc</a:t>
            </a:r>
            <a:r>
              <a:rPr lang="en-GB" altLang="en-US" sz="1600" dirty="0"/>
              <a:t>)</a:t>
            </a:r>
          </a:p>
          <a:p>
            <a:r>
              <a:rPr lang="en-GB" altLang="en-US" sz="1600" dirty="0"/>
              <a:t>Shop Layout.</a:t>
            </a:r>
          </a:p>
          <a:p>
            <a:pPr lvl="1">
              <a:lnSpc>
                <a:spcPct val="90000"/>
              </a:lnSpc>
            </a:pPr>
            <a:r>
              <a:rPr lang="en-GB" altLang="en-US" sz="1600" dirty="0"/>
              <a:t>As a consequence of the above, unit risking, location of motor houses, heaters etc.</a:t>
            </a:r>
          </a:p>
        </p:txBody>
      </p:sp>
    </p:spTree>
    <p:extLst>
      <p:ext uri="{BB962C8B-B14F-4D97-AF65-F5344CB8AC3E}">
        <p14:creationId xmlns:p14="http://schemas.microsoft.com/office/powerpoint/2010/main" val="2998701634"/>
      </p:ext>
    </p:extLst>
  </p:cSld>
  <p:clrMapOvr>
    <a:masterClrMapping/>
  </p:clrMapOvr>
  <p:transition spd="slow"/>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379406" y="884903"/>
            <a:ext cx="7069394" cy="540794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338" name="Rectangle 2"/>
          <p:cNvSpPr>
            <a:spLocks noGrp="1" noChangeArrowheads="1"/>
          </p:cNvSpPr>
          <p:nvPr>
            <p:ph type="title"/>
          </p:nvPr>
        </p:nvSpPr>
        <p:spPr>
          <a:xfrm>
            <a:off x="-11112" y="-42861"/>
            <a:ext cx="6943725" cy="427037"/>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vert="horz" lIns="90488" tIns="44450" rIns="90488" bIns="44450" rtlCol="0" anchor="t">
            <a:noAutofit/>
          </a:bodyPr>
          <a:lstStyle/>
          <a:p>
            <a:pPr defTabSz="762000"/>
            <a:r>
              <a:rPr lang="en-GB" altLang="en-US"/>
              <a:t>Process QFD1 Chart</a:t>
            </a:r>
          </a:p>
        </p:txBody>
      </p:sp>
      <p:graphicFrame>
        <p:nvGraphicFramePr>
          <p:cNvPr id="14339" name="Object 3"/>
          <p:cNvGraphicFramePr>
            <a:graphicFrameLocks noChangeAspect="1"/>
          </p:cNvGraphicFramePr>
          <p:nvPr/>
        </p:nvGraphicFramePr>
        <p:xfrm>
          <a:off x="1992313" y="620713"/>
          <a:ext cx="6767512" cy="5435600"/>
        </p:xfrm>
        <a:graphic>
          <a:graphicData uri="http://schemas.openxmlformats.org/presentationml/2006/ole">
            <mc:AlternateContent xmlns:mc="http://schemas.openxmlformats.org/markup-compatibility/2006">
              <mc:Choice xmlns:v="urn:schemas-microsoft-com:vml" Requires="v">
                <p:oleObj name="Document" r:id="rId3" imgW="5431936" imgH="3894456" progId="Word.Document.8">
                  <p:embed/>
                </p:oleObj>
              </mc:Choice>
              <mc:Fallback>
                <p:oleObj name="Document" r:id="rId3" imgW="5431936" imgH="3894456" progId="Word.Document.8">
                  <p:embed/>
                  <p:pic>
                    <p:nvPicPr>
                      <p:cNvPr id="14339" name="Object 3"/>
                      <p:cNvPicPr>
                        <a:picLocks noChangeAspect="1" noChangeArrowheads="1"/>
                      </p:cNvPicPr>
                      <p:nvPr/>
                    </p:nvPicPr>
                    <p:blipFill>
                      <a:blip r:embed="rId4">
                        <a:extLst>
                          <a:ext uri="{28A0092B-C50C-407E-A947-70E740481C1C}">
                            <a14:useLocalDpi xmlns:a14="http://schemas.microsoft.com/office/drawing/2010/main" val="0"/>
                          </a:ext>
                        </a:extLst>
                      </a:blip>
                      <a:srcRect l="11929"/>
                      <a:stretch>
                        <a:fillRect/>
                      </a:stretch>
                    </p:blipFill>
                    <p:spPr bwMode="auto">
                      <a:xfrm>
                        <a:off x="1992313" y="620713"/>
                        <a:ext cx="6767512" cy="5435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33124" name="AutoShape 4"/>
          <p:cNvSpPr>
            <a:spLocks noChangeArrowheads="1"/>
          </p:cNvSpPr>
          <p:nvPr/>
        </p:nvSpPr>
        <p:spPr bwMode="auto">
          <a:xfrm>
            <a:off x="1955800" y="5057775"/>
            <a:ext cx="2159000" cy="495300"/>
          </a:xfrm>
          <a:prstGeom prst="wedgeRoundRectCallout">
            <a:avLst>
              <a:gd name="adj1" fmla="val 69116"/>
              <a:gd name="adj2" fmla="val -213463"/>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accent3">
                    <a:lumMod val="20000"/>
                    <a:lumOff val="80000"/>
                  </a:schemeClr>
                </a:solidFill>
              </a:rPr>
              <a:t>Requirements</a:t>
            </a:r>
          </a:p>
        </p:txBody>
      </p:sp>
      <p:sp>
        <p:nvSpPr>
          <p:cNvPr id="133125" name="AutoShape 5"/>
          <p:cNvSpPr>
            <a:spLocks noChangeArrowheads="1"/>
          </p:cNvSpPr>
          <p:nvPr/>
        </p:nvSpPr>
        <p:spPr bwMode="auto">
          <a:xfrm>
            <a:off x="2279650" y="1052513"/>
            <a:ext cx="2230438" cy="792162"/>
          </a:xfrm>
          <a:prstGeom prst="wedgeRoundRectCallout">
            <a:avLst>
              <a:gd name="adj1" fmla="val 93486"/>
              <a:gd name="adj2" fmla="val 35972"/>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accent3">
                    <a:lumMod val="20000"/>
                    <a:lumOff val="80000"/>
                  </a:schemeClr>
                </a:solidFill>
              </a:rPr>
              <a:t>Process Functionality</a:t>
            </a:r>
          </a:p>
        </p:txBody>
      </p:sp>
      <p:sp>
        <p:nvSpPr>
          <p:cNvPr id="133126" name="AutoShape 6"/>
          <p:cNvSpPr>
            <a:spLocks noChangeArrowheads="1"/>
          </p:cNvSpPr>
          <p:nvPr/>
        </p:nvSpPr>
        <p:spPr bwMode="auto">
          <a:xfrm>
            <a:off x="8938496" y="4239444"/>
            <a:ext cx="2159000" cy="1065981"/>
          </a:xfrm>
          <a:prstGeom prst="wedgeRoundRectCallout">
            <a:avLst>
              <a:gd name="adj1" fmla="val -96732"/>
              <a:gd name="adj2" fmla="val 34571"/>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accent3">
                    <a:lumMod val="20000"/>
                    <a:lumOff val="80000"/>
                  </a:schemeClr>
                </a:solidFill>
              </a:rPr>
              <a:t>Target Values for Process Functions</a:t>
            </a:r>
          </a:p>
        </p:txBody>
      </p:sp>
      <p:grpSp>
        <p:nvGrpSpPr>
          <p:cNvPr id="14343" name="Group 7"/>
          <p:cNvGrpSpPr>
            <a:grpSpLocks/>
          </p:cNvGrpSpPr>
          <p:nvPr/>
        </p:nvGrpSpPr>
        <p:grpSpPr bwMode="auto">
          <a:xfrm>
            <a:off x="5654675" y="2800350"/>
            <a:ext cx="280988" cy="279400"/>
            <a:chOff x="3648" y="2400"/>
            <a:chExt cx="96" cy="96"/>
          </a:xfrm>
        </p:grpSpPr>
        <p:sp>
          <p:nvSpPr>
            <p:cNvPr id="14353" name="Oval 8"/>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4354" name="Oval 9"/>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14344" name="Group 10"/>
          <p:cNvGrpSpPr>
            <a:grpSpLocks/>
          </p:cNvGrpSpPr>
          <p:nvPr/>
        </p:nvGrpSpPr>
        <p:grpSpPr bwMode="auto">
          <a:xfrm>
            <a:off x="6229350" y="3511550"/>
            <a:ext cx="280988" cy="279400"/>
            <a:chOff x="3648" y="2400"/>
            <a:chExt cx="96" cy="96"/>
          </a:xfrm>
        </p:grpSpPr>
        <p:sp>
          <p:nvSpPr>
            <p:cNvPr id="14351" name="Oval 11"/>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4352" name="Oval 12"/>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14345" name="Group 13"/>
          <p:cNvGrpSpPr>
            <a:grpSpLocks/>
          </p:cNvGrpSpPr>
          <p:nvPr/>
        </p:nvGrpSpPr>
        <p:grpSpPr bwMode="auto">
          <a:xfrm>
            <a:off x="6791326" y="2432050"/>
            <a:ext cx="282575" cy="279400"/>
            <a:chOff x="3648" y="2400"/>
            <a:chExt cx="96" cy="96"/>
          </a:xfrm>
        </p:grpSpPr>
        <p:sp>
          <p:nvSpPr>
            <p:cNvPr id="14349" name="Oval 14"/>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4350" name="Oval 15"/>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sp>
        <p:nvSpPr>
          <p:cNvPr id="14346" name="AutoShape 16"/>
          <p:cNvSpPr>
            <a:spLocks noChangeArrowheads="1"/>
          </p:cNvSpPr>
          <p:nvPr/>
        </p:nvSpPr>
        <p:spPr bwMode="auto">
          <a:xfrm>
            <a:off x="6791326" y="28162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4347" name="AutoShape 17"/>
          <p:cNvSpPr>
            <a:spLocks noChangeArrowheads="1"/>
          </p:cNvSpPr>
          <p:nvPr/>
        </p:nvSpPr>
        <p:spPr bwMode="auto">
          <a:xfrm>
            <a:off x="5186364" y="31845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4348" name="Oval 18"/>
          <p:cNvSpPr>
            <a:spLocks noChangeArrowheads="1"/>
          </p:cNvSpPr>
          <p:nvPr/>
        </p:nvSpPr>
        <p:spPr bwMode="auto">
          <a:xfrm>
            <a:off x="5127626" y="2447925"/>
            <a:ext cx="257175" cy="254000"/>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0" name="AutoShape 6"/>
          <p:cNvSpPr>
            <a:spLocks noChangeArrowheads="1"/>
          </p:cNvSpPr>
          <p:nvPr/>
        </p:nvSpPr>
        <p:spPr bwMode="auto">
          <a:xfrm>
            <a:off x="9615488" y="1640898"/>
            <a:ext cx="2159000" cy="1543627"/>
          </a:xfrm>
          <a:prstGeom prst="wedgeRoundRectCallout">
            <a:avLst>
              <a:gd name="adj1" fmla="val -84573"/>
              <a:gd name="adj2" fmla="val 1519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tx1">
                    <a:lumMod val="95000"/>
                  </a:schemeClr>
                </a:solidFill>
              </a:rPr>
              <a:t>Add an extra column here.</a:t>
            </a:r>
          </a:p>
          <a:p>
            <a:pPr algn="ctr" eaLnBrk="1" hangingPunct="1">
              <a:spcBef>
                <a:spcPct val="0"/>
              </a:spcBef>
              <a:buFontTx/>
              <a:buNone/>
            </a:pPr>
            <a:r>
              <a:rPr lang="en-GB" altLang="en-US" sz="2000" dirty="0">
                <a:solidFill>
                  <a:schemeClr val="tx1">
                    <a:lumMod val="95000"/>
                  </a:schemeClr>
                </a:solidFill>
              </a:rPr>
              <a:t>Performance requirements.</a:t>
            </a:r>
          </a:p>
        </p:txBody>
      </p:sp>
    </p:spTree>
    <p:extLst>
      <p:ext uri="{BB962C8B-B14F-4D97-AF65-F5344CB8AC3E}">
        <p14:creationId xmlns:p14="http://schemas.microsoft.com/office/powerpoint/2010/main" val="219160318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2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2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24" grpId="0" animBg="1"/>
      <p:bldP spid="133125" grpId="0" animBg="1"/>
      <p:bldP spid="133126" grpId="0" animBg="1"/>
      <p:bldP spid="20"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00516" y="1140542"/>
            <a:ext cx="6666271" cy="534874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362" name="Rectangle 2"/>
          <p:cNvSpPr>
            <a:spLocks noGrp="1" noChangeArrowheads="1"/>
          </p:cNvSpPr>
          <p:nvPr>
            <p:ph type="title"/>
          </p:nvPr>
        </p:nvSpPr>
        <p:spPr>
          <a:xfrm>
            <a:off x="2208214" y="404814"/>
            <a:ext cx="6943725" cy="427037"/>
          </a:xfrm>
          <a:noFill/>
          <a:extLst>
            <a:ext uri="{91240B29-F687-4F45-9708-019B960494DF}">
              <a14:hiddenLine xmlns:a14="http://schemas.microsoft.com/office/drawing/2010/main" w="12700" cap="flat" cmpd="sng" algn="ctr">
                <a:solidFill>
                  <a:schemeClr val="tx1"/>
                </a:solidFill>
                <a:prstDash val="solid"/>
                <a:miter lim="800000"/>
                <a:headEnd/>
                <a:tailEnd/>
              </a14:hiddenLine>
            </a:ext>
          </a:extLst>
        </p:spPr>
        <p:txBody>
          <a:bodyPr vert="horz" lIns="90488" tIns="44450" rIns="90488" bIns="44450" rtlCol="0" anchor="t">
            <a:noAutofit/>
          </a:bodyPr>
          <a:lstStyle/>
          <a:p>
            <a:pPr defTabSz="762000"/>
            <a:r>
              <a:rPr lang="en-GB" altLang="en-US"/>
              <a:t>Process QFD3 Chart</a:t>
            </a:r>
          </a:p>
        </p:txBody>
      </p:sp>
      <p:graphicFrame>
        <p:nvGraphicFramePr>
          <p:cNvPr id="15363" name="Object 3"/>
          <p:cNvGraphicFramePr>
            <a:graphicFrameLocks noChangeAspect="1"/>
          </p:cNvGraphicFramePr>
          <p:nvPr>
            <p:extLst>
              <p:ext uri="{D42A27DB-BD31-4B8C-83A1-F6EECF244321}">
                <p14:modId xmlns:p14="http://schemas.microsoft.com/office/powerpoint/2010/main" val="1186858562"/>
              </p:ext>
            </p:extLst>
          </p:nvPr>
        </p:nvGraphicFramePr>
        <p:xfrm>
          <a:off x="1735762" y="576750"/>
          <a:ext cx="7171077" cy="5575991"/>
        </p:xfrm>
        <a:graphic>
          <a:graphicData uri="http://schemas.openxmlformats.org/presentationml/2006/ole">
            <mc:AlternateContent xmlns:mc="http://schemas.openxmlformats.org/markup-compatibility/2006">
              <mc:Choice xmlns:v="urn:schemas-microsoft-com:vml" Requires="v">
                <p:oleObj name="Document" r:id="rId3" imgW="5425567" imgH="3906192" progId="Word.Document.8">
                  <p:embed/>
                </p:oleObj>
              </mc:Choice>
              <mc:Fallback>
                <p:oleObj name="Document" r:id="rId3" imgW="5425567" imgH="3906192" progId="Word.Document.8">
                  <p:embed/>
                  <p:pic>
                    <p:nvPicPr>
                      <p:cNvPr id="15363" name="Object 3"/>
                      <p:cNvPicPr>
                        <a:picLocks noChangeAspect="1" noChangeArrowheads="1"/>
                      </p:cNvPicPr>
                      <p:nvPr/>
                    </p:nvPicPr>
                    <p:blipFill>
                      <a:blip r:embed="rId4">
                        <a:extLst>
                          <a:ext uri="{28A0092B-C50C-407E-A947-70E740481C1C}">
                            <a14:useLocalDpi xmlns:a14="http://schemas.microsoft.com/office/drawing/2010/main" val="0"/>
                          </a:ext>
                        </a:extLst>
                      </a:blip>
                      <a:srcRect l="11929"/>
                      <a:stretch>
                        <a:fillRect/>
                      </a:stretch>
                    </p:blipFill>
                    <p:spPr bwMode="auto">
                      <a:xfrm>
                        <a:off x="1735762" y="576750"/>
                        <a:ext cx="7171077" cy="5575991"/>
                      </a:xfrm>
                      <a:prstGeom prst="rect">
                        <a:avLst/>
                      </a:prstGeom>
                      <a:noFill/>
                      <a:ln>
                        <a:noFill/>
                      </a:ln>
                    </p:spPr>
                  </p:pic>
                </p:oleObj>
              </mc:Fallback>
            </mc:AlternateContent>
          </a:graphicData>
        </a:graphic>
      </p:graphicFrame>
      <p:sp>
        <p:nvSpPr>
          <p:cNvPr id="135172" name="AutoShape 4"/>
          <p:cNvSpPr>
            <a:spLocks noChangeArrowheads="1"/>
          </p:cNvSpPr>
          <p:nvPr/>
        </p:nvSpPr>
        <p:spPr bwMode="auto">
          <a:xfrm>
            <a:off x="550607" y="4454013"/>
            <a:ext cx="3706762" cy="2138541"/>
          </a:xfrm>
          <a:prstGeom prst="wedgeRoundRectCallout">
            <a:avLst>
              <a:gd name="adj1" fmla="val 45715"/>
              <a:gd name="adj2" fmla="val -10038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000" dirty="0">
                <a:solidFill>
                  <a:schemeClr val="accent3">
                    <a:lumMod val="20000"/>
                    <a:lumOff val="80000"/>
                  </a:schemeClr>
                </a:solidFill>
              </a:rPr>
              <a:t>Critical features from design section.</a:t>
            </a:r>
          </a:p>
          <a:p>
            <a:pPr marL="342900" indent="-342900" eaLnBrk="1" hangingPunct="1">
              <a:spcBef>
                <a:spcPct val="0"/>
              </a:spcBef>
            </a:pPr>
            <a:r>
              <a:rPr lang="en-GB" altLang="en-US" sz="2000" dirty="0">
                <a:solidFill>
                  <a:schemeClr val="accent3">
                    <a:lumMod val="20000"/>
                    <a:lumOff val="80000"/>
                  </a:schemeClr>
                </a:solidFill>
              </a:rPr>
              <a:t>High Importance form analysis</a:t>
            </a:r>
          </a:p>
          <a:p>
            <a:pPr marL="342900" indent="-342900" eaLnBrk="1" hangingPunct="1">
              <a:spcBef>
                <a:spcPct val="0"/>
              </a:spcBef>
            </a:pPr>
            <a:r>
              <a:rPr lang="en-GB" altLang="en-US" sz="2000" dirty="0">
                <a:solidFill>
                  <a:schemeClr val="accent3">
                    <a:lumMod val="20000"/>
                    <a:lumOff val="80000"/>
                  </a:schemeClr>
                </a:solidFill>
              </a:rPr>
              <a:t>New</a:t>
            </a:r>
          </a:p>
          <a:p>
            <a:pPr marL="342900" indent="-342900" eaLnBrk="1" hangingPunct="1">
              <a:spcBef>
                <a:spcPct val="0"/>
              </a:spcBef>
            </a:pPr>
            <a:r>
              <a:rPr lang="en-GB" altLang="en-US" sz="2000" dirty="0">
                <a:solidFill>
                  <a:schemeClr val="accent3">
                    <a:lumMod val="20000"/>
                    <a:lumOff val="80000"/>
                  </a:schemeClr>
                </a:solidFill>
              </a:rPr>
              <a:t>Traditionally difficult</a:t>
            </a:r>
          </a:p>
        </p:txBody>
      </p:sp>
      <p:sp>
        <p:nvSpPr>
          <p:cNvPr id="135173" name="AutoShape 5"/>
          <p:cNvSpPr>
            <a:spLocks noChangeArrowheads="1"/>
          </p:cNvSpPr>
          <p:nvPr/>
        </p:nvSpPr>
        <p:spPr bwMode="auto">
          <a:xfrm>
            <a:off x="1490661" y="1243807"/>
            <a:ext cx="2230438" cy="792162"/>
          </a:xfrm>
          <a:prstGeom prst="wedgeRoundRectCallout">
            <a:avLst>
              <a:gd name="adj1" fmla="val 106711"/>
              <a:gd name="adj2" fmla="val 38455"/>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accent3">
                    <a:lumMod val="20000"/>
                    <a:lumOff val="80000"/>
                  </a:schemeClr>
                </a:solidFill>
              </a:rPr>
              <a:t>Process Solutions </a:t>
            </a:r>
          </a:p>
        </p:txBody>
      </p:sp>
      <p:sp>
        <p:nvSpPr>
          <p:cNvPr id="135174" name="AutoShape 6"/>
          <p:cNvSpPr>
            <a:spLocks noChangeArrowheads="1"/>
          </p:cNvSpPr>
          <p:nvPr/>
        </p:nvSpPr>
        <p:spPr bwMode="auto">
          <a:xfrm>
            <a:off x="8906839" y="4855804"/>
            <a:ext cx="2159000" cy="1605628"/>
          </a:xfrm>
          <a:prstGeom prst="wedgeRoundRectCallout">
            <a:avLst>
              <a:gd name="adj1" fmla="val -119958"/>
              <a:gd name="adj2" fmla="val -2697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accent3">
                    <a:lumMod val="20000"/>
                    <a:lumOff val="80000"/>
                  </a:schemeClr>
                </a:solidFill>
              </a:rPr>
              <a:t>Plant / Job</a:t>
            </a:r>
          </a:p>
          <a:p>
            <a:pPr algn="ctr" eaLnBrk="1" hangingPunct="1">
              <a:spcBef>
                <a:spcPct val="0"/>
              </a:spcBef>
              <a:buFontTx/>
              <a:buNone/>
            </a:pPr>
            <a:r>
              <a:rPr lang="en-GB" altLang="en-US" sz="2000" dirty="0">
                <a:solidFill>
                  <a:schemeClr val="accent3">
                    <a:lumMod val="20000"/>
                    <a:lumOff val="80000"/>
                  </a:schemeClr>
                </a:solidFill>
              </a:rPr>
              <a:t>Specifications</a:t>
            </a:r>
          </a:p>
          <a:p>
            <a:pPr algn="ctr" eaLnBrk="1" hangingPunct="1">
              <a:spcBef>
                <a:spcPct val="0"/>
              </a:spcBef>
              <a:buFontTx/>
              <a:buNone/>
            </a:pPr>
            <a:r>
              <a:rPr lang="en-GB" altLang="en-US" sz="2000" dirty="0">
                <a:solidFill>
                  <a:schemeClr val="accent3">
                    <a:lumMod val="20000"/>
                    <a:lumOff val="80000"/>
                  </a:schemeClr>
                </a:solidFill>
              </a:rPr>
              <a:t>And Test regimes</a:t>
            </a:r>
          </a:p>
        </p:txBody>
      </p:sp>
      <p:grpSp>
        <p:nvGrpSpPr>
          <p:cNvPr id="15367" name="Group 7"/>
          <p:cNvGrpSpPr>
            <a:grpSpLocks/>
          </p:cNvGrpSpPr>
          <p:nvPr/>
        </p:nvGrpSpPr>
        <p:grpSpPr bwMode="auto">
          <a:xfrm>
            <a:off x="5654675" y="2800350"/>
            <a:ext cx="280988" cy="279400"/>
            <a:chOff x="3648" y="2400"/>
            <a:chExt cx="96" cy="96"/>
          </a:xfrm>
        </p:grpSpPr>
        <p:sp>
          <p:nvSpPr>
            <p:cNvPr id="15377" name="Oval 8"/>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5378" name="Oval 9"/>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15368" name="Group 10"/>
          <p:cNvGrpSpPr>
            <a:grpSpLocks/>
          </p:cNvGrpSpPr>
          <p:nvPr/>
        </p:nvGrpSpPr>
        <p:grpSpPr bwMode="auto">
          <a:xfrm>
            <a:off x="6229350" y="3511550"/>
            <a:ext cx="280988" cy="279400"/>
            <a:chOff x="3648" y="2400"/>
            <a:chExt cx="96" cy="96"/>
          </a:xfrm>
        </p:grpSpPr>
        <p:sp>
          <p:nvSpPr>
            <p:cNvPr id="15375" name="Oval 11"/>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5376" name="Oval 12"/>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grpSp>
        <p:nvGrpSpPr>
          <p:cNvPr id="15369" name="Group 13"/>
          <p:cNvGrpSpPr>
            <a:grpSpLocks/>
          </p:cNvGrpSpPr>
          <p:nvPr/>
        </p:nvGrpSpPr>
        <p:grpSpPr bwMode="auto">
          <a:xfrm>
            <a:off x="6791326" y="2432050"/>
            <a:ext cx="282575" cy="279400"/>
            <a:chOff x="3648" y="2400"/>
            <a:chExt cx="96" cy="96"/>
          </a:xfrm>
        </p:grpSpPr>
        <p:sp>
          <p:nvSpPr>
            <p:cNvPr id="15373" name="Oval 14"/>
            <p:cNvSpPr>
              <a:spLocks noChangeArrowheads="1"/>
            </p:cNvSpPr>
            <p:nvPr/>
          </p:nvSpPr>
          <p:spPr bwMode="auto">
            <a:xfrm>
              <a:off x="3648" y="2400"/>
              <a:ext cx="96" cy="96"/>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5374" name="Oval 15"/>
            <p:cNvSpPr>
              <a:spLocks noChangeArrowheads="1"/>
            </p:cNvSpPr>
            <p:nvPr/>
          </p:nvSpPr>
          <p:spPr bwMode="auto">
            <a:xfrm>
              <a:off x="3672" y="2424"/>
              <a:ext cx="48" cy="48"/>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grpSp>
      <p:sp>
        <p:nvSpPr>
          <p:cNvPr id="15370" name="AutoShape 16"/>
          <p:cNvSpPr>
            <a:spLocks noChangeArrowheads="1"/>
          </p:cNvSpPr>
          <p:nvPr/>
        </p:nvSpPr>
        <p:spPr bwMode="auto">
          <a:xfrm>
            <a:off x="6791326" y="28162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5371" name="AutoShape 17"/>
          <p:cNvSpPr>
            <a:spLocks noChangeArrowheads="1"/>
          </p:cNvSpPr>
          <p:nvPr/>
        </p:nvSpPr>
        <p:spPr bwMode="auto">
          <a:xfrm>
            <a:off x="5186364" y="3184525"/>
            <a:ext cx="269875" cy="215900"/>
          </a:xfrm>
          <a:prstGeom prst="triangle">
            <a:avLst>
              <a:gd name="adj" fmla="val 50000"/>
            </a:avLst>
          </a:prstGeom>
          <a:noFill/>
          <a:ln w="19050">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15372" name="Oval 18"/>
          <p:cNvSpPr>
            <a:spLocks noChangeArrowheads="1"/>
          </p:cNvSpPr>
          <p:nvPr/>
        </p:nvSpPr>
        <p:spPr bwMode="auto">
          <a:xfrm>
            <a:off x="5127626" y="2447925"/>
            <a:ext cx="257175" cy="254000"/>
          </a:xfrm>
          <a:prstGeom prst="ellipse">
            <a:avLst/>
          </a:prstGeom>
          <a:noFill/>
          <a:ln w="19050">
            <a:solidFill>
              <a:schemeClr val="accent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0" name="AutoShape 6"/>
          <p:cNvSpPr>
            <a:spLocks noChangeArrowheads="1"/>
          </p:cNvSpPr>
          <p:nvPr/>
        </p:nvSpPr>
        <p:spPr bwMode="auto">
          <a:xfrm>
            <a:off x="9652041" y="1536123"/>
            <a:ext cx="2159000" cy="1543627"/>
          </a:xfrm>
          <a:prstGeom prst="wedgeRoundRectCallout">
            <a:avLst>
              <a:gd name="adj1" fmla="val -84573"/>
              <a:gd name="adj2" fmla="val 15194"/>
              <a:gd name="adj3" fmla="val 16667"/>
            </a:avLst>
          </a:prstGeom>
          <a:solidFill>
            <a:srgbClr val="3150A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dirty="0">
                <a:solidFill>
                  <a:schemeClr val="tx1">
                    <a:lumMod val="95000"/>
                  </a:schemeClr>
                </a:solidFill>
              </a:rPr>
              <a:t>Add an extra column here.</a:t>
            </a:r>
          </a:p>
          <a:p>
            <a:pPr algn="ctr" eaLnBrk="1" hangingPunct="1">
              <a:spcBef>
                <a:spcPct val="0"/>
              </a:spcBef>
              <a:buFontTx/>
              <a:buNone/>
            </a:pPr>
            <a:r>
              <a:rPr lang="en-GB" altLang="en-US" sz="2000" dirty="0">
                <a:solidFill>
                  <a:schemeClr val="tx1">
                    <a:lumMod val="95000"/>
                  </a:schemeClr>
                </a:solidFill>
              </a:rPr>
              <a:t>Tolerances for critical features.</a:t>
            </a:r>
          </a:p>
        </p:txBody>
      </p:sp>
    </p:spTree>
    <p:extLst>
      <p:ext uri="{BB962C8B-B14F-4D97-AF65-F5344CB8AC3E}">
        <p14:creationId xmlns:p14="http://schemas.microsoft.com/office/powerpoint/2010/main" val="154650122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517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517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517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2" grpId="0" animBg="1"/>
      <p:bldP spid="135173" grpId="0" animBg="1"/>
      <p:bldP spid="135174" grpId="0" animBg="1"/>
      <p:bldP spid="20"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836CEB-6AD1-39D4-C1F9-2782CE429AB0}"/>
              </a:ext>
            </a:extLst>
          </p:cNvPr>
          <p:cNvSpPr/>
          <p:nvPr/>
        </p:nvSpPr>
        <p:spPr>
          <a:xfrm>
            <a:off x="772886" y="531845"/>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Manufacturing </a:t>
            </a:r>
          </a:p>
          <a:p>
            <a:pPr algn="ctr"/>
            <a:r>
              <a:rPr lang="en-GB" dirty="0">
                <a:solidFill>
                  <a:schemeClr val="tx1"/>
                </a:solidFill>
              </a:rPr>
              <a:t>Solutions</a:t>
            </a:r>
          </a:p>
        </p:txBody>
      </p:sp>
      <p:sp>
        <p:nvSpPr>
          <p:cNvPr id="3" name="TextBox 2">
            <a:extLst>
              <a:ext uri="{FF2B5EF4-FFF2-40B4-BE49-F238E27FC236}">
                <a16:creationId xmlns:a16="http://schemas.microsoft.com/office/drawing/2014/main" id="{D73A5845-44FD-78B9-A330-BCE4A33E9226}"/>
              </a:ext>
            </a:extLst>
          </p:cNvPr>
          <p:cNvSpPr txBox="1"/>
          <p:nvPr/>
        </p:nvSpPr>
        <p:spPr>
          <a:xfrm>
            <a:off x="4782024" y="781052"/>
            <a:ext cx="7241611" cy="369332"/>
          </a:xfrm>
          <a:prstGeom prst="rect">
            <a:avLst/>
          </a:prstGeom>
          <a:noFill/>
        </p:spPr>
        <p:txBody>
          <a:bodyPr wrap="square" rtlCol="0">
            <a:spAutoFit/>
          </a:bodyPr>
          <a:lstStyle/>
          <a:p>
            <a:r>
              <a:rPr lang="en-GB" dirty="0"/>
              <a:t>Our winning manufacturing solutions from FMA</a:t>
            </a:r>
          </a:p>
        </p:txBody>
      </p:sp>
      <p:sp>
        <p:nvSpPr>
          <p:cNvPr id="4" name="Arrow: Right 3">
            <a:extLst>
              <a:ext uri="{FF2B5EF4-FFF2-40B4-BE49-F238E27FC236}">
                <a16:creationId xmlns:a16="http://schemas.microsoft.com/office/drawing/2014/main" id="{CD674376-1687-99F1-8669-C1431742B6BD}"/>
              </a:ext>
            </a:extLst>
          </p:cNvPr>
          <p:cNvSpPr/>
          <p:nvPr/>
        </p:nvSpPr>
        <p:spPr>
          <a:xfrm>
            <a:off x="3431251" y="723402"/>
            <a:ext cx="978408" cy="484632"/>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Rectangle 4">
            <a:extLst>
              <a:ext uri="{FF2B5EF4-FFF2-40B4-BE49-F238E27FC236}">
                <a16:creationId xmlns:a16="http://schemas.microsoft.com/office/drawing/2014/main" id="{1E34805F-1A95-FB59-FB28-E55D12DCCF96}"/>
              </a:ext>
            </a:extLst>
          </p:cNvPr>
          <p:cNvSpPr/>
          <p:nvPr/>
        </p:nvSpPr>
        <p:spPr>
          <a:xfrm rot="16200000">
            <a:off x="1220958" y="4359695"/>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Design Solutions</a:t>
            </a:r>
          </a:p>
        </p:txBody>
      </p:sp>
      <p:sp>
        <p:nvSpPr>
          <p:cNvPr id="6" name="Rectangle 5">
            <a:extLst>
              <a:ext uri="{FF2B5EF4-FFF2-40B4-BE49-F238E27FC236}">
                <a16:creationId xmlns:a16="http://schemas.microsoft.com/office/drawing/2014/main" id="{465BCBBB-FBB2-AA9A-7625-5542BBAFAFD8}"/>
              </a:ext>
            </a:extLst>
          </p:cNvPr>
          <p:cNvSpPr/>
          <p:nvPr/>
        </p:nvSpPr>
        <p:spPr>
          <a:xfrm rot="16200000">
            <a:off x="3918856" y="4359695"/>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Target Specification</a:t>
            </a:r>
          </a:p>
        </p:txBody>
      </p:sp>
      <p:sp>
        <p:nvSpPr>
          <p:cNvPr id="7" name="Rectangle 6">
            <a:extLst>
              <a:ext uri="{FF2B5EF4-FFF2-40B4-BE49-F238E27FC236}">
                <a16:creationId xmlns:a16="http://schemas.microsoft.com/office/drawing/2014/main" id="{C1254D41-8260-CC35-A6FA-1ECF58004BAA}"/>
              </a:ext>
            </a:extLst>
          </p:cNvPr>
          <p:cNvSpPr/>
          <p:nvPr/>
        </p:nvSpPr>
        <p:spPr>
          <a:xfrm>
            <a:off x="2569907" y="3076344"/>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Manufacturing Solutions</a:t>
            </a:r>
          </a:p>
        </p:txBody>
      </p:sp>
      <p:sp>
        <p:nvSpPr>
          <p:cNvPr id="8" name="Rectangle 7">
            <a:extLst>
              <a:ext uri="{FF2B5EF4-FFF2-40B4-BE49-F238E27FC236}">
                <a16:creationId xmlns:a16="http://schemas.microsoft.com/office/drawing/2014/main" id="{1F544488-C843-C584-045A-0D6AA651B6A6}"/>
              </a:ext>
            </a:extLst>
          </p:cNvPr>
          <p:cNvSpPr/>
          <p:nvPr/>
        </p:nvSpPr>
        <p:spPr>
          <a:xfrm>
            <a:off x="2587837" y="5681772"/>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Target  Process  Controls</a:t>
            </a:r>
          </a:p>
        </p:txBody>
      </p:sp>
      <p:sp>
        <p:nvSpPr>
          <p:cNvPr id="9" name="TextBox 8">
            <a:extLst>
              <a:ext uri="{FF2B5EF4-FFF2-40B4-BE49-F238E27FC236}">
                <a16:creationId xmlns:a16="http://schemas.microsoft.com/office/drawing/2014/main" id="{25DC1A7B-20F4-00BC-3C74-294F4188E678}"/>
              </a:ext>
            </a:extLst>
          </p:cNvPr>
          <p:cNvSpPr txBox="1"/>
          <p:nvPr/>
        </p:nvSpPr>
        <p:spPr>
          <a:xfrm>
            <a:off x="5571824" y="4543587"/>
            <a:ext cx="1443446" cy="369332"/>
          </a:xfrm>
          <a:prstGeom prst="rect">
            <a:avLst/>
          </a:prstGeom>
          <a:noFill/>
        </p:spPr>
        <p:txBody>
          <a:bodyPr wrap="square" rtlCol="0">
            <a:spAutoFit/>
          </a:bodyPr>
          <a:lstStyle/>
          <a:p>
            <a:r>
              <a:rPr lang="en-GB" dirty="0"/>
              <a:t>To This Level</a:t>
            </a:r>
          </a:p>
        </p:txBody>
      </p:sp>
      <p:sp>
        <p:nvSpPr>
          <p:cNvPr id="15" name="TextBox 14">
            <a:extLst>
              <a:ext uri="{FF2B5EF4-FFF2-40B4-BE49-F238E27FC236}">
                <a16:creationId xmlns:a16="http://schemas.microsoft.com/office/drawing/2014/main" id="{8A2CE152-77FD-9001-2EAC-F4CAA431BD19}"/>
              </a:ext>
            </a:extLst>
          </p:cNvPr>
          <p:cNvSpPr txBox="1"/>
          <p:nvPr/>
        </p:nvSpPr>
        <p:spPr>
          <a:xfrm>
            <a:off x="772886" y="4081922"/>
            <a:ext cx="1443446" cy="923330"/>
          </a:xfrm>
          <a:prstGeom prst="rect">
            <a:avLst/>
          </a:prstGeom>
          <a:noFill/>
        </p:spPr>
        <p:txBody>
          <a:bodyPr wrap="square" rtlCol="0">
            <a:spAutoFit/>
          </a:bodyPr>
          <a:lstStyle/>
          <a:p>
            <a:r>
              <a:rPr lang="en-GB" dirty="0"/>
              <a:t>In order make this solution</a:t>
            </a:r>
          </a:p>
        </p:txBody>
      </p:sp>
      <p:sp>
        <p:nvSpPr>
          <p:cNvPr id="16" name="TextBox 15">
            <a:extLst>
              <a:ext uri="{FF2B5EF4-FFF2-40B4-BE49-F238E27FC236}">
                <a16:creationId xmlns:a16="http://schemas.microsoft.com/office/drawing/2014/main" id="{EC9E17A3-0901-BDB3-2FB6-300806BEE1D2}"/>
              </a:ext>
            </a:extLst>
          </p:cNvPr>
          <p:cNvSpPr txBox="1"/>
          <p:nvPr/>
        </p:nvSpPr>
        <p:spPr>
          <a:xfrm>
            <a:off x="2523914" y="2352112"/>
            <a:ext cx="2837963" cy="646331"/>
          </a:xfrm>
          <a:prstGeom prst="rect">
            <a:avLst/>
          </a:prstGeom>
          <a:noFill/>
        </p:spPr>
        <p:txBody>
          <a:bodyPr wrap="square" rtlCol="0">
            <a:spAutoFit/>
          </a:bodyPr>
          <a:lstStyle/>
          <a:p>
            <a:r>
              <a:rPr lang="en-GB" dirty="0"/>
              <a:t>I have to use this manufacturing  solution,</a:t>
            </a:r>
          </a:p>
        </p:txBody>
      </p:sp>
      <p:sp>
        <p:nvSpPr>
          <p:cNvPr id="22" name="TextBox 21">
            <a:extLst>
              <a:ext uri="{FF2B5EF4-FFF2-40B4-BE49-F238E27FC236}">
                <a16:creationId xmlns:a16="http://schemas.microsoft.com/office/drawing/2014/main" id="{F71A5F17-0896-D589-5D67-62570E048084}"/>
              </a:ext>
            </a:extLst>
          </p:cNvPr>
          <p:cNvSpPr txBox="1"/>
          <p:nvPr/>
        </p:nvSpPr>
        <p:spPr>
          <a:xfrm>
            <a:off x="4873837" y="6041439"/>
            <a:ext cx="1443446" cy="646331"/>
          </a:xfrm>
          <a:prstGeom prst="rect">
            <a:avLst/>
          </a:prstGeom>
          <a:noFill/>
        </p:spPr>
        <p:txBody>
          <a:bodyPr wrap="square" rtlCol="0">
            <a:spAutoFit/>
          </a:bodyPr>
          <a:lstStyle/>
          <a:p>
            <a:r>
              <a:rPr lang="en-GB" dirty="0"/>
              <a:t>To these settings</a:t>
            </a:r>
          </a:p>
        </p:txBody>
      </p:sp>
      <p:sp>
        <p:nvSpPr>
          <p:cNvPr id="10" name="Arrow: Right 9">
            <a:extLst>
              <a:ext uri="{FF2B5EF4-FFF2-40B4-BE49-F238E27FC236}">
                <a16:creationId xmlns:a16="http://schemas.microsoft.com/office/drawing/2014/main" id="{E4ACD1C7-39F4-06A6-0045-5B846F5B5371}"/>
              </a:ext>
            </a:extLst>
          </p:cNvPr>
          <p:cNvSpPr/>
          <p:nvPr/>
        </p:nvSpPr>
        <p:spPr>
          <a:xfrm flipH="1">
            <a:off x="6121920" y="5855029"/>
            <a:ext cx="1661365" cy="560100"/>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Right 10">
            <a:extLst>
              <a:ext uri="{FF2B5EF4-FFF2-40B4-BE49-F238E27FC236}">
                <a16:creationId xmlns:a16="http://schemas.microsoft.com/office/drawing/2014/main" id="{4D47C106-F186-D7CA-93F1-4A502049B8B8}"/>
              </a:ext>
            </a:extLst>
          </p:cNvPr>
          <p:cNvSpPr/>
          <p:nvPr/>
        </p:nvSpPr>
        <p:spPr>
          <a:xfrm rot="9452648">
            <a:off x="3626231" y="3747805"/>
            <a:ext cx="5200452" cy="484632"/>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TextBox 12">
            <a:extLst>
              <a:ext uri="{FF2B5EF4-FFF2-40B4-BE49-F238E27FC236}">
                <a16:creationId xmlns:a16="http://schemas.microsoft.com/office/drawing/2014/main" id="{F6DF059E-14B1-D323-1C0E-F8523B997C18}"/>
              </a:ext>
            </a:extLst>
          </p:cNvPr>
          <p:cNvSpPr txBox="1"/>
          <p:nvPr/>
        </p:nvSpPr>
        <p:spPr>
          <a:xfrm>
            <a:off x="8665914" y="2813777"/>
            <a:ext cx="7241611" cy="369332"/>
          </a:xfrm>
          <a:prstGeom prst="rect">
            <a:avLst/>
          </a:prstGeom>
          <a:noFill/>
        </p:spPr>
        <p:txBody>
          <a:bodyPr wrap="square" rtlCol="0">
            <a:spAutoFit/>
          </a:bodyPr>
          <a:lstStyle/>
          <a:p>
            <a:r>
              <a:rPr lang="en-GB" dirty="0"/>
              <a:t>Relationships</a:t>
            </a:r>
          </a:p>
        </p:txBody>
      </p:sp>
      <p:sp>
        <p:nvSpPr>
          <p:cNvPr id="14" name="TextBox 13">
            <a:extLst>
              <a:ext uri="{FF2B5EF4-FFF2-40B4-BE49-F238E27FC236}">
                <a16:creationId xmlns:a16="http://schemas.microsoft.com/office/drawing/2014/main" id="{DFFBB369-F731-69BB-4B78-37244ACB5462}"/>
              </a:ext>
            </a:extLst>
          </p:cNvPr>
          <p:cNvSpPr txBox="1"/>
          <p:nvPr/>
        </p:nvSpPr>
        <p:spPr>
          <a:xfrm>
            <a:off x="6854664" y="6314208"/>
            <a:ext cx="7241611" cy="369332"/>
          </a:xfrm>
          <a:prstGeom prst="rect">
            <a:avLst/>
          </a:prstGeom>
          <a:noFill/>
        </p:spPr>
        <p:txBody>
          <a:bodyPr wrap="square" rtlCol="0">
            <a:spAutoFit/>
          </a:bodyPr>
          <a:lstStyle/>
          <a:p>
            <a:r>
              <a:rPr lang="en-GB" dirty="0"/>
              <a:t>Ranking</a:t>
            </a:r>
          </a:p>
        </p:txBody>
      </p:sp>
      <p:sp>
        <p:nvSpPr>
          <p:cNvPr id="17" name="TextBox 16">
            <a:extLst>
              <a:ext uri="{FF2B5EF4-FFF2-40B4-BE49-F238E27FC236}">
                <a16:creationId xmlns:a16="http://schemas.microsoft.com/office/drawing/2014/main" id="{0F2BFE54-3CF6-A0AF-4213-3C68C9490F62}"/>
              </a:ext>
            </a:extLst>
          </p:cNvPr>
          <p:cNvSpPr txBox="1"/>
          <p:nvPr/>
        </p:nvSpPr>
        <p:spPr>
          <a:xfrm>
            <a:off x="4356427" y="2006082"/>
            <a:ext cx="1215397" cy="584775"/>
          </a:xfrm>
          <a:prstGeom prst="rect">
            <a:avLst/>
          </a:prstGeom>
          <a:noFill/>
        </p:spPr>
        <p:txBody>
          <a:bodyPr wrap="none" rtlCol="0">
            <a:spAutoFit/>
          </a:bodyPr>
          <a:lstStyle/>
          <a:p>
            <a:r>
              <a:rPr lang="en-GB" sz="3200" b="1" dirty="0">
                <a:solidFill>
                  <a:srgbClr val="FF0000"/>
                </a:solidFill>
              </a:rPr>
              <a:t>QFD 3</a:t>
            </a:r>
          </a:p>
        </p:txBody>
      </p:sp>
    </p:spTree>
    <p:extLst>
      <p:ext uri="{BB962C8B-B14F-4D97-AF65-F5344CB8AC3E}">
        <p14:creationId xmlns:p14="http://schemas.microsoft.com/office/powerpoint/2010/main" val="2008573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700"/>
                                  </p:stCondLst>
                                  <p:childTnLst>
                                    <p:set>
                                      <p:cBhvr>
                                        <p:cTn id="46" dur="1" fill="hold">
                                          <p:stCondLst>
                                            <p:cond delay="0"/>
                                          </p:stCondLst>
                                        </p:cTn>
                                        <p:tgtEl>
                                          <p:spTgt spid="9"/>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1" nodeType="clickEffect">
                                  <p:stCondLst>
                                    <p:cond delay="0"/>
                                  </p:stCondLst>
                                  <p:childTnLst>
                                    <p:set>
                                      <p:cBhvr>
                                        <p:cTn id="58" dur="1" fill="hold">
                                          <p:stCondLst>
                                            <p:cond delay="0"/>
                                          </p:stCondLst>
                                        </p:cTn>
                                        <p:tgtEl>
                                          <p:spTgt spid="22"/>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0" nodeType="clickEffect">
                                  <p:stCondLst>
                                    <p:cond delay="0"/>
                                  </p:stCondLst>
                                  <p:childTnLst>
                                    <p:set>
                                      <p:cBhvr>
                                        <p:cTn id="62" dur="1" fill="hold">
                                          <p:stCondLst>
                                            <p:cond delay="0"/>
                                          </p:stCondLst>
                                        </p:cTn>
                                        <p:tgtEl>
                                          <p:spTgt spid="22"/>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1"/>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13"/>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10"/>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14"/>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iterate type="lt">
                                    <p:tmAbs val="0"/>
                                  </p:iterate>
                                  <p:childTnLst>
                                    <p:set>
                                      <p:cBhvr>
                                        <p:cTn id="82" dur="1" fill="hold">
                                          <p:stCondLst>
                                            <p:cond delay="0"/>
                                          </p:stCondLst>
                                        </p:cTn>
                                        <p:tgtEl>
                                          <p:spTgt spid="17"/>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34" presetClass="emph" presetSubtype="0" fill="hold" grpId="1" nodeType="clickEffect">
                                  <p:stCondLst>
                                    <p:cond delay="0"/>
                                  </p:stCondLst>
                                  <p:iterate type="lt">
                                    <p:tmPct val="10000"/>
                                  </p:iterate>
                                  <p:childTnLst>
                                    <p:animMotion origin="layout" path="M -1.45833E-6 4.81481E-6 L -1.45833E-6 -0.07223 " pathEditMode="relative" rAng="0" ptsTypes="AA">
                                      <p:cBhvr>
                                        <p:cTn id="86" dur="250" accel="50000" decel="50000" autoRev="1" fill="hold">
                                          <p:stCondLst>
                                            <p:cond delay="0"/>
                                          </p:stCondLst>
                                        </p:cTn>
                                        <p:tgtEl>
                                          <p:spTgt spid="17"/>
                                        </p:tgtEl>
                                        <p:attrNameLst>
                                          <p:attrName>ppt_x</p:attrName>
                                          <p:attrName>ppt_y</p:attrName>
                                        </p:attrNameLst>
                                      </p:cBhvr>
                                      <p:rCtr x="0" y="-3611"/>
                                    </p:animMotion>
                                    <p:animRot by="1500000">
                                      <p:cBhvr>
                                        <p:cTn id="87" dur="125" fill="hold">
                                          <p:stCondLst>
                                            <p:cond delay="0"/>
                                          </p:stCondLst>
                                        </p:cTn>
                                        <p:tgtEl>
                                          <p:spTgt spid="17"/>
                                        </p:tgtEl>
                                        <p:attrNameLst>
                                          <p:attrName>r</p:attrName>
                                        </p:attrNameLst>
                                      </p:cBhvr>
                                    </p:animRot>
                                    <p:animRot by="-1500000">
                                      <p:cBhvr>
                                        <p:cTn id="88" dur="125" fill="hold">
                                          <p:stCondLst>
                                            <p:cond delay="125"/>
                                          </p:stCondLst>
                                        </p:cTn>
                                        <p:tgtEl>
                                          <p:spTgt spid="17"/>
                                        </p:tgtEl>
                                        <p:attrNameLst>
                                          <p:attrName>r</p:attrName>
                                        </p:attrNameLst>
                                      </p:cBhvr>
                                    </p:animRot>
                                    <p:animRot by="-1500000">
                                      <p:cBhvr>
                                        <p:cTn id="89" dur="125" fill="hold">
                                          <p:stCondLst>
                                            <p:cond delay="250"/>
                                          </p:stCondLst>
                                        </p:cTn>
                                        <p:tgtEl>
                                          <p:spTgt spid="17"/>
                                        </p:tgtEl>
                                        <p:attrNameLst>
                                          <p:attrName>r</p:attrName>
                                        </p:attrNameLst>
                                      </p:cBhvr>
                                    </p:animRot>
                                    <p:animRot by="1500000">
                                      <p:cBhvr>
                                        <p:cTn id="90" dur="125" fill="hold">
                                          <p:stCondLst>
                                            <p:cond delay="375"/>
                                          </p:stCondLst>
                                        </p:cTn>
                                        <p:tgtEl>
                                          <p:spTgt spid="1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animBg="1"/>
      <p:bldP spid="6" grpId="0" animBg="1"/>
      <p:bldP spid="7" grpId="0" animBg="1"/>
      <p:bldP spid="8" grpId="0" animBg="1"/>
      <p:bldP spid="9" grpId="0"/>
      <p:bldP spid="9" grpId="1"/>
      <p:bldP spid="15" grpId="0"/>
      <p:bldP spid="15" grpId="1"/>
      <p:bldP spid="16" grpId="0"/>
      <p:bldP spid="16" grpId="1"/>
      <p:bldP spid="22" grpId="0"/>
      <p:bldP spid="22" grpId="1"/>
      <p:bldP spid="10" grpId="0" animBg="1"/>
      <p:bldP spid="11" grpId="0" animBg="1"/>
      <p:bldP spid="13" grpId="0"/>
      <p:bldP spid="14" grpId="0"/>
      <p:bldP spid="17" grpId="0"/>
      <p:bldP spid="17" grpId="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a:t>Process Noises and Controls</a:t>
            </a:r>
          </a:p>
        </p:txBody>
      </p:sp>
      <p:sp>
        <p:nvSpPr>
          <p:cNvPr id="16387" name="Content Placeholder 2"/>
          <p:cNvSpPr>
            <a:spLocks noGrp="1"/>
          </p:cNvSpPr>
          <p:nvPr>
            <p:ph idx="1"/>
          </p:nvPr>
        </p:nvSpPr>
        <p:spPr/>
        <p:txBody>
          <a:bodyPr/>
          <a:lstStyle/>
          <a:p>
            <a:r>
              <a:rPr lang="en-GB" altLang="en-US"/>
              <a:t>We’ve now got series of process steps ranked in order of importance.</a:t>
            </a:r>
          </a:p>
          <a:p>
            <a:r>
              <a:rPr lang="en-GB" altLang="en-US"/>
              <a:t>What we need to do now is evaluate the effect of noises and controls on EACH of these process steps.</a:t>
            </a:r>
          </a:p>
          <a:p>
            <a:r>
              <a:rPr lang="en-GB" altLang="en-US"/>
              <a:t>How do we do this?</a:t>
            </a:r>
          </a:p>
          <a:p>
            <a:r>
              <a:rPr lang="en-GB" altLang="en-US"/>
              <a:t>We are back to the P diagram and what / what table process for each of important process steps.</a:t>
            </a:r>
          </a:p>
        </p:txBody>
      </p:sp>
    </p:spTree>
    <p:extLst>
      <p:ext uri="{BB962C8B-B14F-4D97-AF65-F5344CB8AC3E}">
        <p14:creationId xmlns:p14="http://schemas.microsoft.com/office/powerpoint/2010/main" val="358477431"/>
      </p:ext>
    </p:extLst>
  </p:cSld>
  <p:clrMapOvr>
    <a:masterClrMapping/>
  </p:clrMapOvr>
  <p:transition spd="slow"/>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Line 2"/>
          <p:cNvSpPr>
            <a:spLocks noChangeShapeType="1"/>
          </p:cNvSpPr>
          <p:nvPr/>
        </p:nvSpPr>
        <p:spPr bwMode="auto">
          <a:xfrm>
            <a:off x="5465764" y="3756026"/>
            <a:ext cx="3175"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59" name="Line 3"/>
          <p:cNvSpPr>
            <a:spLocks noChangeShapeType="1"/>
          </p:cNvSpPr>
          <p:nvPr/>
        </p:nvSpPr>
        <p:spPr bwMode="auto">
          <a:xfrm>
            <a:off x="5465764" y="3756026"/>
            <a:ext cx="3175"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60" name="Line 4"/>
          <p:cNvSpPr>
            <a:spLocks noChangeShapeType="1"/>
          </p:cNvSpPr>
          <p:nvPr/>
        </p:nvSpPr>
        <p:spPr bwMode="auto">
          <a:xfrm flipH="1" flipV="1">
            <a:off x="5465764" y="3983039"/>
            <a:ext cx="41433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61" name="Line 5"/>
          <p:cNvSpPr>
            <a:spLocks noChangeShapeType="1"/>
          </p:cNvSpPr>
          <p:nvPr/>
        </p:nvSpPr>
        <p:spPr bwMode="auto">
          <a:xfrm flipH="1" flipV="1">
            <a:off x="5465764" y="3983039"/>
            <a:ext cx="41433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62" name="Line 6"/>
          <p:cNvSpPr>
            <a:spLocks noChangeShapeType="1"/>
          </p:cNvSpPr>
          <p:nvPr/>
        </p:nvSpPr>
        <p:spPr bwMode="auto">
          <a:xfrm flipV="1">
            <a:off x="4919663" y="3983039"/>
            <a:ext cx="546100" cy="314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63" name="Line 7"/>
          <p:cNvSpPr>
            <a:spLocks noChangeShapeType="1"/>
          </p:cNvSpPr>
          <p:nvPr/>
        </p:nvSpPr>
        <p:spPr bwMode="auto">
          <a:xfrm flipV="1">
            <a:off x="4919663" y="3983039"/>
            <a:ext cx="546100" cy="314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64" name="Freeform 8"/>
          <p:cNvSpPr>
            <a:spLocks/>
          </p:cNvSpPr>
          <p:nvPr/>
        </p:nvSpPr>
        <p:spPr bwMode="auto">
          <a:xfrm>
            <a:off x="5499101"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65" name="Freeform 9"/>
          <p:cNvSpPr>
            <a:spLocks/>
          </p:cNvSpPr>
          <p:nvPr/>
        </p:nvSpPr>
        <p:spPr bwMode="auto">
          <a:xfrm>
            <a:off x="5600701"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66" name="Line 10"/>
          <p:cNvSpPr>
            <a:spLocks noChangeShapeType="1"/>
          </p:cNvSpPr>
          <p:nvPr/>
        </p:nvSpPr>
        <p:spPr bwMode="auto">
          <a:xfrm>
            <a:off x="5600701" y="3876676"/>
            <a:ext cx="227013" cy="22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67" name="Line 11"/>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68" name="Freeform 12"/>
          <p:cNvSpPr>
            <a:spLocks/>
          </p:cNvSpPr>
          <p:nvPr/>
        </p:nvSpPr>
        <p:spPr bwMode="auto">
          <a:xfrm>
            <a:off x="5713414"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69" name="Freeform 13"/>
          <p:cNvSpPr>
            <a:spLocks/>
          </p:cNvSpPr>
          <p:nvPr/>
        </p:nvSpPr>
        <p:spPr bwMode="auto">
          <a:xfrm>
            <a:off x="5827714"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70" name="Line 14"/>
          <p:cNvSpPr>
            <a:spLocks noChangeShapeType="1"/>
          </p:cNvSpPr>
          <p:nvPr/>
        </p:nvSpPr>
        <p:spPr bwMode="auto">
          <a:xfrm flipH="1" flipV="1">
            <a:off x="5827714" y="3898901"/>
            <a:ext cx="2063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71" name="Line 15"/>
          <p:cNvSpPr>
            <a:spLocks noChangeShapeType="1"/>
          </p:cNvSpPr>
          <p:nvPr/>
        </p:nvSpPr>
        <p:spPr bwMode="auto">
          <a:xfrm flipV="1">
            <a:off x="5726113" y="389890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72" name="Freeform 16"/>
          <p:cNvSpPr>
            <a:spLocks/>
          </p:cNvSpPr>
          <p:nvPr/>
        </p:nvSpPr>
        <p:spPr bwMode="auto">
          <a:xfrm>
            <a:off x="5384800" y="3935414"/>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73" name="Freeform 17"/>
          <p:cNvSpPr>
            <a:spLocks/>
          </p:cNvSpPr>
          <p:nvPr/>
        </p:nvSpPr>
        <p:spPr bwMode="auto">
          <a:xfrm>
            <a:off x="5499101" y="3935414"/>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74" name="Line 18"/>
          <p:cNvSpPr>
            <a:spLocks noChangeShapeType="1"/>
          </p:cNvSpPr>
          <p:nvPr/>
        </p:nvSpPr>
        <p:spPr bwMode="auto">
          <a:xfrm flipH="1">
            <a:off x="6034088" y="3935414"/>
            <a:ext cx="11112"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75" name="Freeform 19"/>
          <p:cNvSpPr>
            <a:spLocks/>
          </p:cNvSpPr>
          <p:nvPr/>
        </p:nvSpPr>
        <p:spPr bwMode="auto">
          <a:xfrm>
            <a:off x="6045200" y="3359151"/>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76" name="Line 20"/>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77" name="Line 21"/>
          <p:cNvSpPr>
            <a:spLocks noChangeShapeType="1"/>
          </p:cNvSpPr>
          <p:nvPr/>
        </p:nvSpPr>
        <p:spPr bwMode="auto">
          <a:xfrm flipV="1">
            <a:off x="6045200" y="3708401"/>
            <a:ext cx="215900"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78" name="Line 22"/>
          <p:cNvSpPr>
            <a:spLocks noChangeShapeType="1"/>
          </p:cNvSpPr>
          <p:nvPr/>
        </p:nvSpPr>
        <p:spPr bwMode="auto">
          <a:xfrm flipV="1">
            <a:off x="5384800" y="39354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79" name="Line 23"/>
          <p:cNvSpPr>
            <a:spLocks noChangeShapeType="1"/>
          </p:cNvSpPr>
          <p:nvPr/>
        </p:nvSpPr>
        <p:spPr bwMode="auto">
          <a:xfrm flipV="1">
            <a:off x="5930900" y="39354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80" name="Freeform 24"/>
          <p:cNvSpPr>
            <a:spLocks/>
          </p:cNvSpPr>
          <p:nvPr/>
        </p:nvSpPr>
        <p:spPr bwMode="auto">
          <a:xfrm>
            <a:off x="5600701"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81" name="Line 25"/>
          <p:cNvSpPr>
            <a:spLocks noChangeShapeType="1"/>
          </p:cNvSpPr>
          <p:nvPr/>
        </p:nvSpPr>
        <p:spPr bwMode="auto">
          <a:xfrm flipH="1">
            <a:off x="5703889" y="3959226"/>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82" name="Freeform 26"/>
          <p:cNvSpPr>
            <a:spLocks/>
          </p:cNvSpPr>
          <p:nvPr/>
        </p:nvSpPr>
        <p:spPr bwMode="auto">
          <a:xfrm>
            <a:off x="5713414"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83" name="Line 27"/>
          <p:cNvSpPr>
            <a:spLocks noChangeShapeType="1"/>
          </p:cNvSpPr>
          <p:nvPr/>
        </p:nvSpPr>
        <p:spPr bwMode="auto">
          <a:xfrm>
            <a:off x="5713413" y="3959226"/>
            <a:ext cx="127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84" name="Line 28"/>
          <p:cNvSpPr>
            <a:spLocks noChangeShapeType="1"/>
          </p:cNvSpPr>
          <p:nvPr/>
        </p:nvSpPr>
        <p:spPr bwMode="auto">
          <a:xfrm flipH="1" flipV="1">
            <a:off x="5713414" y="3959226"/>
            <a:ext cx="217487"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85" name="Line 29"/>
          <p:cNvSpPr>
            <a:spLocks noChangeShapeType="1"/>
          </p:cNvSpPr>
          <p:nvPr/>
        </p:nvSpPr>
        <p:spPr bwMode="auto">
          <a:xfrm flipV="1">
            <a:off x="5600701" y="3959226"/>
            <a:ext cx="112713"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86" name="Freeform 30"/>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87" name="Freeform 31"/>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88" name="Line 32"/>
          <p:cNvSpPr>
            <a:spLocks noChangeShapeType="1"/>
          </p:cNvSpPr>
          <p:nvPr/>
        </p:nvSpPr>
        <p:spPr bwMode="auto">
          <a:xfrm>
            <a:off x="6261100" y="3708401"/>
            <a:ext cx="217488"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89" name="Freeform 33"/>
          <p:cNvSpPr>
            <a:spLocks/>
          </p:cNvSpPr>
          <p:nvPr/>
        </p:nvSpPr>
        <p:spPr bwMode="auto">
          <a:xfrm>
            <a:off x="5280026" y="3995739"/>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90" name="Freeform 34"/>
          <p:cNvSpPr>
            <a:spLocks/>
          </p:cNvSpPr>
          <p:nvPr/>
        </p:nvSpPr>
        <p:spPr bwMode="auto">
          <a:xfrm>
            <a:off x="5384800" y="3995739"/>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91" name="Freeform 35"/>
          <p:cNvSpPr>
            <a:spLocks/>
          </p:cNvSpPr>
          <p:nvPr/>
        </p:nvSpPr>
        <p:spPr bwMode="auto">
          <a:xfrm>
            <a:off x="5827714" y="2951164"/>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92" name="Line 36"/>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93" name="Line 37"/>
          <p:cNvSpPr>
            <a:spLocks noChangeShapeType="1"/>
          </p:cNvSpPr>
          <p:nvPr/>
        </p:nvSpPr>
        <p:spPr bwMode="auto">
          <a:xfrm flipV="1">
            <a:off x="5280026" y="3995739"/>
            <a:ext cx="1047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94" name="Line 38"/>
          <p:cNvSpPr>
            <a:spLocks noChangeShapeType="1"/>
          </p:cNvSpPr>
          <p:nvPr/>
        </p:nvSpPr>
        <p:spPr bwMode="auto">
          <a:xfrm>
            <a:off x="5827714" y="3335338"/>
            <a:ext cx="103187" cy="660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95" name="Freeform 39"/>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96" name="Freeform 40"/>
          <p:cNvSpPr>
            <a:spLocks/>
          </p:cNvSpPr>
          <p:nvPr/>
        </p:nvSpPr>
        <p:spPr bwMode="auto">
          <a:xfrm>
            <a:off x="6478589"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897" name="Line 41"/>
          <p:cNvSpPr>
            <a:spLocks noChangeShapeType="1"/>
          </p:cNvSpPr>
          <p:nvPr/>
        </p:nvSpPr>
        <p:spPr bwMode="auto">
          <a:xfrm>
            <a:off x="6478589" y="3719513"/>
            <a:ext cx="217487"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98" name="Line 42"/>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899" name="Freeform 43"/>
          <p:cNvSpPr>
            <a:spLocks/>
          </p:cNvSpPr>
          <p:nvPr/>
        </p:nvSpPr>
        <p:spPr bwMode="auto">
          <a:xfrm>
            <a:off x="5499101"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00" name="Line 44"/>
          <p:cNvSpPr>
            <a:spLocks noChangeShapeType="1"/>
          </p:cNvSpPr>
          <p:nvPr/>
        </p:nvSpPr>
        <p:spPr bwMode="auto">
          <a:xfrm>
            <a:off x="5600700" y="4032251"/>
            <a:ext cx="1588"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01" name="Freeform 45"/>
          <p:cNvSpPr>
            <a:spLocks/>
          </p:cNvSpPr>
          <p:nvPr/>
        </p:nvSpPr>
        <p:spPr bwMode="auto">
          <a:xfrm>
            <a:off x="5600701" y="2963864"/>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02" name="Line 46"/>
          <p:cNvSpPr>
            <a:spLocks noChangeShapeType="1"/>
          </p:cNvSpPr>
          <p:nvPr/>
        </p:nvSpPr>
        <p:spPr bwMode="auto">
          <a:xfrm flipV="1">
            <a:off x="5499100" y="403225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03" name="Line 47"/>
          <p:cNvSpPr>
            <a:spLocks noChangeShapeType="1"/>
          </p:cNvSpPr>
          <p:nvPr/>
        </p:nvSpPr>
        <p:spPr bwMode="auto">
          <a:xfrm flipH="1">
            <a:off x="5600701" y="3335338"/>
            <a:ext cx="227013" cy="6969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04" name="Freeform 48"/>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05" name="Freeform 49"/>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06" name="Line 50"/>
          <p:cNvSpPr>
            <a:spLocks noChangeShapeType="1"/>
          </p:cNvSpPr>
          <p:nvPr/>
        </p:nvSpPr>
        <p:spPr bwMode="auto">
          <a:xfrm flipV="1">
            <a:off x="6696075" y="3671889"/>
            <a:ext cx="2159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07" name="Line 51"/>
          <p:cNvSpPr>
            <a:spLocks noChangeShapeType="1"/>
          </p:cNvSpPr>
          <p:nvPr/>
        </p:nvSpPr>
        <p:spPr bwMode="auto">
          <a:xfrm>
            <a:off x="6591301" y="3478213"/>
            <a:ext cx="104775" cy="2540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08" name="Freeform 52"/>
          <p:cNvSpPr>
            <a:spLocks/>
          </p:cNvSpPr>
          <p:nvPr/>
        </p:nvSpPr>
        <p:spPr bwMode="auto">
          <a:xfrm>
            <a:off x="5167314" y="4056064"/>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09" name="Freeform 53"/>
          <p:cNvSpPr>
            <a:spLocks/>
          </p:cNvSpPr>
          <p:nvPr/>
        </p:nvSpPr>
        <p:spPr bwMode="auto">
          <a:xfrm>
            <a:off x="5280026" y="4056064"/>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10" name="Line 54"/>
          <p:cNvSpPr>
            <a:spLocks noChangeShapeType="1"/>
          </p:cNvSpPr>
          <p:nvPr/>
        </p:nvSpPr>
        <p:spPr bwMode="auto">
          <a:xfrm flipH="1" flipV="1">
            <a:off x="5280026" y="4056063"/>
            <a:ext cx="2063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11" name="Line 55"/>
          <p:cNvSpPr>
            <a:spLocks noChangeShapeType="1"/>
          </p:cNvSpPr>
          <p:nvPr/>
        </p:nvSpPr>
        <p:spPr bwMode="auto">
          <a:xfrm flipV="1">
            <a:off x="5178425" y="4056064"/>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12" name="Freeform 56"/>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13" name="Freeform 57"/>
          <p:cNvSpPr>
            <a:spLocks/>
          </p:cNvSpPr>
          <p:nvPr/>
        </p:nvSpPr>
        <p:spPr bwMode="auto">
          <a:xfrm>
            <a:off x="6146800" y="2927351"/>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14" name="Line 58"/>
          <p:cNvSpPr>
            <a:spLocks noChangeShapeType="1"/>
          </p:cNvSpPr>
          <p:nvPr/>
        </p:nvSpPr>
        <p:spPr bwMode="auto">
          <a:xfrm flipH="1" flipV="1">
            <a:off x="6146800" y="3359151"/>
            <a:ext cx="217488" cy="492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15" name="Freeform 59"/>
          <p:cNvSpPr>
            <a:spLocks/>
          </p:cNvSpPr>
          <p:nvPr/>
        </p:nvSpPr>
        <p:spPr bwMode="auto">
          <a:xfrm>
            <a:off x="6808788" y="3478214"/>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16" name="Freeform 60"/>
          <p:cNvSpPr>
            <a:spLocks/>
          </p:cNvSpPr>
          <p:nvPr/>
        </p:nvSpPr>
        <p:spPr bwMode="auto">
          <a:xfrm>
            <a:off x="6911976"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17" name="Line 61"/>
          <p:cNvSpPr>
            <a:spLocks noChangeShapeType="1"/>
          </p:cNvSpPr>
          <p:nvPr/>
        </p:nvSpPr>
        <p:spPr bwMode="auto">
          <a:xfrm flipV="1">
            <a:off x="6911976" y="3659188"/>
            <a:ext cx="227013"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18" name="Line 62"/>
          <p:cNvSpPr>
            <a:spLocks noChangeShapeType="1"/>
          </p:cNvSpPr>
          <p:nvPr/>
        </p:nvSpPr>
        <p:spPr bwMode="auto">
          <a:xfrm>
            <a:off x="6808789" y="3478214"/>
            <a:ext cx="103187" cy="1936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19" name="Freeform 63"/>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20" name="Line 64"/>
          <p:cNvSpPr>
            <a:spLocks noChangeShapeType="1"/>
          </p:cNvSpPr>
          <p:nvPr/>
        </p:nvSpPr>
        <p:spPr bwMode="auto">
          <a:xfrm flipH="1">
            <a:off x="5486400" y="4092576"/>
            <a:ext cx="127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21" name="Freeform 65"/>
          <p:cNvSpPr>
            <a:spLocks/>
          </p:cNvSpPr>
          <p:nvPr/>
        </p:nvSpPr>
        <p:spPr bwMode="auto">
          <a:xfrm>
            <a:off x="5499101" y="2603501"/>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22" name="Line 66"/>
          <p:cNvSpPr>
            <a:spLocks noChangeShapeType="1"/>
          </p:cNvSpPr>
          <p:nvPr/>
        </p:nvSpPr>
        <p:spPr bwMode="auto">
          <a:xfrm flipV="1">
            <a:off x="5384800" y="4092576"/>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23" name="Freeform 67"/>
          <p:cNvSpPr>
            <a:spLocks/>
          </p:cNvSpPr>
          <p:nvPr/>
        </p:nvSpPr>
        <p:spPr bwMode="auto">
          <a:xfrm>
            <a:off x="6261100" y="2927351"/>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24" name="Freeform 68"/>
          <p:cNvSpPr>
            <a:spLocks/>
          </p:cNvSpPr>
          <p:nvPr/>
        </p:nvSpPr>
        <p:spPr bwMode="auto">
          <a:xfrm>
            <a:off x="6364288" y="3117851"/>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25" name="Line 69"/>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26" name="Freeform 70"/>
          <p:cNvSpPr>
            <a:spLocks/>
          </p:cNvSpPr>
          <p:nvPr/>
        </p:nvSpPr>
        <p:spPr bwMode="auto">
          <a:xfrm>
            <a:off x="7024689"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27" name="Freeform 71"/>
          <p:cNvSpPr>
            <a:spLocks/>
          </p:cNvSpPr>
          <p:nvPr/>
        </p:nvSpPr>
        <p:spPr bwMode="auto">
          <a:xfrm>
            <a:off x="7138989" y="3659189"/>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28" name="Freeform 72"/>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29" name="Freeform 73"/>
          <p:cNvSpPr>
            <a:spLocks/>
          </p:cNvSpPr>
          <p:nvPr/>
        </p:nvSpPr>
        <p:spPr bwMode="auto">
          <a:xfrm>
            <a:off x="5167314"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30" name="Line 74"/>
          <p:cNvSpPr>
            <a:spLocks noChangeShapeType="1"/>
          </p:cNvSpPr>
          <p:nvPr/>
        </p:nvSpPr>
        <p:spPr bwMode="auto">
          <a:xfrm>
            <a:off x="5167313" y="4116389"/>
            <a:ext cx="11112"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31" name="Line 75"/>
          <p:cNvSpPr>
            <a:spLocks noChangeShapeType="1"/>
          </p:cNvSpPr>
          <p:nvPr/>
        </p:nvSpPr>
        <p:spPr bwMode="auto">
          <a:xfrm flipH="1" flipV="1">
            <a:off x="7138989" y="3659189"/>
            <a:ext cx="204787" cy="841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32" name="Line 76"/>
          <p:cNvSpPr>
            <a:spLocks noChangeShapeType="1"/>
          </p:cNvSpPr>
          <p:nvPr/>
        </p:nvSpPr>
        <p:spPr bwMode="auto">
          <a:xfrm>
            <a:off x="7024688" y="3538538"/>
            <a:ext cx="114300"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33" name="Line 77"/>
          <p:cNvSpPr>
            <a:spLocks noChangeShapeType="1"/>
          </p:cNvSpPr>
          <p:nvPr/>
        </p:nvSpPr>
        <p:spPr bwMode="auto">
          <a:xfrm flipH="1" flipV="1">
            <a:off x="5167314" y="4116388"/>
            <a:ext cx="217487"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34" name="Line 78"/>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35" name="Freeform 79"/>
          <p:cNvSpPr>
            <a:spLocks/>
          </p:cNvSpPr>
          <p:nvPr/>
        </p:nvSpPr>
        <p:spPr bwMode="auto">
          <a:xfrm>
            <a:off x="6478589" y="3117851"/>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36" name="Freeform 80"/>
          <p:cNvSpPr>
            <a:spLocks/>
          </p:cNvSpPr>
          <p:nvPr/>
        </p:nvSpPr>
        <p:spPr bwMode="auto">
          <a:xfrm>
            <a:off x="6591300" y="3238501"/>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37" name="Line 81"/>
          <p:cNvSpPr>
            <a:spLocks noChangeShapeType="1"/>
          </p:cNvSpPr>
          <p:nvPr/>
        </p:nvSpPr>
        <p:spPr bwMode="auto">
          <a:xfrm flipH="1">
            <a:off x="6591300" y="3478214"/>
            <a:ext cx="217488"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38" name="Line 82"/>
          <p:cNvSpPr>
            <a:spLocks noChangeShapeType="1"/>
          </p:cNvSpPr>
          <p:nvPr/>
        </p:nvSpPr>
        <p:spPr bwMode="auto">
          <a:xfrm>
            <a:off x="6478588" y="3117851"/>
            <a:ext cx="112712" cy="360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39" name="Freeform 83"/>
          <p:cNvSpPr>
            <a:spLocks/>
          </p:cNvSpPr>
          <p:nvPr/>
        </p:nvSpPr>
        <p:spPr bwMode="auto">
          <a:xfrm>
            <a:off x="7356476"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40" name="Freeform 84"/>
          <p:cNvSpPr>
            <a:spLocks/>
          </p:cNvSpPr>
          <p:nvPr/>
        </p:nvSpPr>
        <p:spPr bwMode="auto">
          <a:xfrm>
            <a:off x="7242175" y="3695701"/>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41" name="Line 85"/>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42" name="Line 86"/>
          <p:cNvSpPr>
            <a:spLocks noChangeShapeType="1"/>
          </p:cNvSpPr>
          <p:nvPr/>
        </p:nvSpPr>
        <p:spPr bwMode="auto">
          <a:xfrm>
            <a:off x="7356476" y="3743326"/>
            <a:ext cx="214313" cy="4095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43" name="Line 87"/>
          <p:cNvSpPr>
            <a:spLocks noChangeShapeType="1"/>
          </p:cNvSpPr>
          <p:nvPr/>
        </p:nvSpPr>
        <p:spPr bwMode="auto">
          <a:xfrm>
            <a:off x="7242175" y="3695701"/>
            <a:ext cx="1143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44" name="Freeform 88"/>
          <p:cNvSpPr>
            <a:spLocks/>
          </p:cNvSpPr>
          <p:nvPr/>
        </p:nvSpPr>
        <p:spPr bwMode="auto">
          <a:xfrm>
            <a:off x="5280026"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45" name="Freeform 89"/>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46" name="Freeform 90"/>
          <p:cNvSpPr>
            <a:spLocks/>
          </p:cNvSpPr>
          <p:nvPr/>
        </p:nvSpPr>
        <p:spPr bwMode="auto">
          <a:xfrm>
            <a:off x="7458075" y="4152901"/>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47" name="Freeform 91"/>
          <p:cNvSpPr>
            <a:spLocks/>
          </p:cNvSpPr>
          <p:nvPr/>
        </p:nvSpPr>
        <p:spPr bwMode="auto">
          <a:xfrm>
            <a:off x="7570789" y="4152901"/>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48" name="Line 92"/>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49" name="Line 93"/>
          <p:cNvSpPr>
            <a:spLocks noChangeShapeType="1"/>
          </p:cNvSpPr>
          <p:nvPr/>
        </p:nvSpPr>
        <p:spPr bwMode="auto">
          <a:xfrm>
            <a:off x="5280026" y="3106738"/>
            <a:ext cx="104775" cy="1046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50" name="Line 94"/>
          <p:cNvSpPr>
            <a:spLocks noChangeShapeType="1"/>
          </p:cNvSpPr>
          <p:nvPr/>
        </p:nvSpPr>
        <p:spPr bwMode="auto">
          <a:xfrm>
            <a:off x="7570789" y="4152900"/>
            <a:ext cx="219075" cy="33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51" name="Line 95"/>
          <p:cNvSpPr>
            <a:spLocks noChangeShapeType="1"/>
          </p:cNvSpPr>
          <p:nvPr/>
        </p:nvSpPr>
        <p:spPr bwMode="auto">
          <a:xfrm flipV="1">
            <a:off x="7469188" y="415290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52" name="Freeform 96"/>
          <p:cNvSpPr>
            <a:spLocks/>
          </p:cNvSpPr>
          <p:nvPr/>
        </p:nvSpPr>
        <p:spPr bwMode="auto">
          <a:xfrm>
            <a:off x="6696075" y="3238501"/>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53" name="Freeform 97"/>
          <p:cNvSpPr>
            <a:spLocks/>
          </p:cNvSpPr>
          <p:nvPr/>
        </p:nvSpPr>
        <p:spPr bwMode="auto">
          <a:xfrm>
            <a:off x="6808788" y="3395664"/>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54" name="Line 98"/>
          <p:cNvSpPr>
            <a:spLocks noChangeShapeType="1"/>
          </p:cNvSpPr>
          <p:nvPr/>
        </p:nvSpPr>
        <p:spPr bwMode="auto">
          <a:xfrm flipH="1" flipV="1">
            <a:off x="6808788" y="3478214"/>
            <a:ext cx="2159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55" name="Line 99"/>
          <p:cNvSpPr>
            <a:spLocks noChangeShapeType="1"/>
          </p:cNvSpPr>
          <p:nvPr/>
        </p:nvSpPr>
        <p:spPr bwMode="auto">
          <a:xfrm>
            <a:off x="6696076" y="3238501"/>
            <a:ext cx="112713" cy="2397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56" name="Freeform 100"/>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57" name="Freeform 101"/>
          <p:cNvSpPr>
            <a:spLocks/>
          </p:cNvSpPr>
          <p:nvPr/>
        </p:nvSpPr>
        <p:spPr bwMode="auto">
          <a:xfrm>
            <a:off x="5053013" y="2963864"/>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58" name="Freeform 102"/>
          <p:cNvSpPr>
            <a:spLocks/>
          </p:cNvSpPr>
          <p:nvPr/>
        </p:nvSpPr>
        <p:spPr bwMode="auto">
          <a:xfrm>
            <a:off x="7686675" y="4186239"/>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59" name="Line 103"/>
          <p:cNvSpPr>
            <a:spLocks noChangeShapeType="1"/>
          </p:cNvSpPr>
          <p:nvPr/>
        </p:nvSpPr>
        <p:spPr bwMode="auto">
          <a:xfrm flipV="1">
            <a:off x="4949825" y="4186239"/>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60" name="Line 104"/>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61" name="Line 105"/>
          <p:cNvSpPr>
            <a:spLocks noChangeShapeType="1"/>
          </p:cNvSpPr>
          <p:nvPr/>
        </p:nvSpPr>
        <p:spPr bwMode="auto">
          <a:xfrm flipV="1">
            <a:off x="7686675" y="4186239"/>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62" name="Freeform 106"/>
          <p:cNvSpPr>
            <a:spLocks/>
          </p:cNvSpPr>
          <p:nvPr/>
        </p:nvSpPr>
        <p:spPr bwMode="auto">
          <a:xfrm>
            <a:off x="7024689"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63" name="Line 107"/>
          <p:cNvSpPr>
            <a:spLocks noChangeShapeType="1"/>
          </p:cNvSpPr>
          <p:nvPr/>
        </p:nvSpPr>
        <p:spPr bwMode="auto">
          <a:xfrm flipH="1" flipV="1">
            <a:off x="7024689" y="3538538"/>
            <a:ext cx="217487"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64" name="Freeform 108"/>
          <p:cNvSpPr>
            <a:spLocks/>
          </p:cNvSpPr>
          <p:nvPr/>
        </p:nvSpPr>
        <p:spPr bwMode="auto">
          <a:xfrm>
            <a:off x="6911976"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65" name="Line 109"/>
          <p:cNvSpPr>
            <a:spLocks noChangeShapeType="1"/>
          </p:cNvSpPr>
          <p:nvPr/>
        </p:nvSpPr>
        <p:spPr bwMode="auto">
          <a:xfrm>
            <a:off x="6911976" y="3395664"/>
            <a:ext cx="112713"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66" name="Line 110"/>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67" name="Freeform 111"/>
          <p:cNvSpPr>
            <a:spLocks/>
          </p:cNvSpPr>
          <p:nvPr/>
        </p:nvSpPr>
        <p:spPr bwMode="auto">
          <a:xfrm>
            <a:off x="7242175" y="3695701"/>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68" name="Freeform 112"/>
          <p:cNvSpPr>
            <a:spLocks/>
          </p:cNvSpPr>
          <p:nvPr/>
        </p:nvSpPr>
        <p:spPr bwMode="auto">
          <a:xfrm>
            <a:off x="7458075" y="4213226"/>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69" name="Line 113"/>
          <p:cNvSpPr>
            <a:spLocks noChangeShapeType="1"/>
          </p:cNvSpPr>
          <p:nvPr/>
        </p:nvSpPr>
        <p:spPr bwMode="auto">
          <a:xfrm>
            <a:off x="7469189" y="4213225"/>
            <a:ext cx="217487" cy="33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70" name="Freeform 114"/>
          <p:cNvSpPr>
            <a:spLocks/>
          </p:cNvSpPr>
          <p:nvPr/>
        </p:nvSpPr>
        <p:spPr bwMode="auto">
          <a:xfrm>
            <a:off x="7356476" y="3840164"/>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71" name="Line 115"/>
          <p:cNvSpPr>
            <a:spLocks noChangeShapeType="1"/>
          </p:cNvSpPr>
          <p:nvPr/>
        </p:nvSpPr>
        <p:spPr bwMode="auto">
          <a:xfrm>
            <a:off x="7458076" y="4213226"/>
            <a:ext cx="111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72" name="Line 116"/>
          <p:cNvSpPr>
            <a:spLocks noChangeShapeType="1"/>
          </p:cNvSpPr>
          <p:nvPr/>
        </p:nvSpPr>
        <p:spPr bwMode="auto">
          <a:xfrm>
            <a:off x="5889626"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73" name="Line 117"/>
          <p:cNvSpPr>
            <a:spLocks noChangeShapeType="1"/>
          </p:cNvSpPr>
          <p:nvPr/>
        </p:nvSpPr>
        <p:spPr bwMode="auto">
          <a:xfrm>
            <a:off x="5889626"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74" name="Line 118"/>
          <p:cNvSpPr>
            <a:spLocks noChangeShapeType="1"/>
          </p:cNvSpPr>
          <p:nvPr/>
        </p:nvSpPr>
        <p:spPr bwMode="auto">
          <a:xfrm flipH="1" flipV="1">
            <a:off x="7242175" y="3695701"/>
            <a:ext cx="215900" cy="517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75" name="Freeform 119"/>
          <p:cNvSpPr>
            <a:spLocks/>
          </p:cNvSpPr>
          <p:nvPr/>
        </p:nvSpPr>
        <p:spPr bwMode="auto">
          <a:xfrm>
            <a:off x="7138989"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76" name="Freeform 120"/>
          <p:cNvSpPr>
            <a:spLocks/>
          </p:cNvSpPr>
          <p:nvPr/>
        </p:nvSpPr>
        <p:spPr bwMode="auto">
          <a:xfrm>
            <a:off x="6478589" y="2951164"/>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77" name="Line 121"/>
          <p:cNvSpPr>
            <a:spLocks noChangeShapeType="1"/>
          </p:cNvSpPr>
          <p:nvPr/>
        </p:nvSpPr>
        <p:spPr bwMode="auto">
          <a:xfrm>
            <a:off x="7458076" y="4213226"/>
            <a:ext cx="111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78" name="Line 122"/>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79" name="Line 123"/>
          <p:cNvSpPr>
            <a:spLocks noChangeShapeType="1"/>
          </p:cNvSpPr>
          <p:nvPr/>
        </p:nvSpPr>
        <p:spPr bwMode="auto">
          <a:xfrm>
            <a:off x="7138989" y="3635376"/>
            <a:ext cx="1031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80" name="Line 124"/>
          <p:cNvSpPr>
            <a:spLocks noChangeShapeType="1"/>
          </p:cNvSpPr>
          <p:nvPr/>
        </p:nvSpPr>
        <p:spPr bwMode="auto">
          <a:xfrm flipH="1" flipV="1">
            <a:off x="6478589" y="3117850"/>
            <a:ext cx="217487"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81" name="Freeform 125"/>
          <p:cNvSpPr>
            <a:spLocks/>
          </p:cNvSpPr>
          <p:nvPr/>
        </p:nvSpPr>
        <p:spPr bwMode="auto">
          <a:xfrm>
            <a:off x="6591300" y="2951164"/>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82" name="Freeform 126"/>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83" name="Freeform 127"/>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84" name="Freeform 128"/>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85" name="Freeform 129"/>
          <p:cNvSpPr>
            <a:spLocks/>
          </p:cNvSpPr>
          <p:nvPr/>
        </p:nvSpPr>
        <p:spPr bwMode="auto">
          <a:xfrm>
            <a:off x="7570789" y="4246564"/>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86" name="Freeform 130"/>
          <p:cNvSpPr>
            <a:spLocks/>
          </p:cNvSpPr>
          <p:nvPr/>
        </p:nvSpPr>
        <p:spPr bwMode="auto">
          <a:xfrm>
            <a:off x="7686675" y="424656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87" name="Line 131"/>
          <p:cNvSpPr>
            <a:spLocks noChangeShapeType="1"/>
          </p:cNvSpPr>
          <p:nvPr/>
        </p:nvSpPr>
        <p:spPr bwMode="auto">
          <a:xfrm flipH="1" flipV="1">
            <a:off x="6696075" y="3238501"/>
            <a:ext cx="215900" cy="157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88" name="Line 132"/>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89" name="Line 133"/>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90" name="Line 134"/>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91" name="Line 135"/>
          <p:cNvSpPr>
            <a:spLocks noChangeShapeType="1"/>
          </p:cNvSpPr>
          <p:nvPr/>
        </p:nvSpPr>
        <p:spPr bwMode="auto">
          <a:xfrm flipV="1">
            <a:off x="7570789" y="4246564"/>
            <a:ext cx="1158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92" name="Freeform 136"/>
          <p:cNvSpPr>
            <a:spLocks/>
          </p:cNvSpPr>
          <p:nvPr/>
        </p:nvSpPr>
        <p:spPr bwMode="auto">
          <a:xfrm>
            <a:off x="6911976"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93" name="Line 137"/>
          <p:cNvSpPr>
            <a:spLocks noChangeShapeType="1"/>
          </p:cNvSpPr>
          <p:nvPr/>
        </p:nvSpPr>
        <p:spPr bwMode="auto">
          <a:xfrm flipH="1" flipV="1">
            <a:off x="6911976" y="3395663"/>
            <a:ext cx="227013" cy="2397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94" name="Freeform 138"/>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95" name="Line 139"/>
          <p:cNvSpPr>
            <a:spLocks noChangeShapeType="1"/>
          </p:cNvSpPr>
          <p:nvPr/>
        </p:nvSpPr>
        <p:spPr bwMode="auto">
          <a:xfrm>
            <a:off x="6808789" y="3203575"/>
            <a:ext cx="103187" cy="1920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96" name="Line 140"/>
          <p:cNvSpPr>
            <a:spLocks noChangeShapeType="1"/>
          </p:cNvSpPr>
          <p:nvPr/>
        </p:nvSpPr>
        <p:spPr bwMode="auto">
          <a:xfrm flipV="1">
            <a:off x="7789863" y="4283076"/>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9997" name="Freeform 141"/>
          <p:cNvSpPr>
            <a:spLocks/>
          </p:cNvSpPr>
          <p:nvPr/>
        </p:nvSpPr>
        <p:spPr bwMode="auto">
          <a:xfrm>
            <a:off x="7024689" y="3529014"/>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98" name="Freeform 142"/>
          <p:cNvSpPr>
            <a:spLocks/>
          </p:cNvSpPr>
          <p:nvPr/>
        </p:nvSpPr>
        <p:spPr bwMode="auto">
          <a:xfrm>
            <a:off x="7138989"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49999" name="Freeform 143"/>
          <p:cNvSpPr>
            <a:spLocks/>
          </p:cNvSpPr>
          <p:nvPr/>
        </p:nvSpPr>
        <p:spPr bwMode="auto">
          <a:xfrm>
            <a:off x="5167314" y="2098676"/>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00" name="Freeform 144"/>
          <p:cNvSpPr>
            <a:spLocks/>
          </p:cNvSpPr>
          <p:nvPr/>
        </p:nvSpPr>
        <p:spPr bwMode="auto">
          <a:xfrm>
            <a:off x="5280026" y="2098676"/>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01" name="Line 145"/>
          <p:cNvSpPr>
            <a:spLocks noChangeShapeType="1"/>
          </p:cNvSpPr>
          <p:nvPr/>
        </p:nvSpPr>
        <p:spPr bwMode="auto">
          <a:xfrm flipH="1" flipV="1">
            <a:off x="7138989" y="3635375"/>
            <a:ext cx="217487"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02" name="Line 146"/>
          <p:cNvSpPr>
            <a:spLocks noChangeShapeType="1"/>
          </p:cNvSpPr>
          <p:nvPr/>
        </p:nvSpPr>
        <p:spPr bwMode="auto">
          <a:xfrm>
            <a:off x="7024688" y="3529013"/>
            <a:ext cx="114300" cy="1063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03" name="Line 147"/>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04" name="Line 148"/>
          <p:cNvSpPr>
            <a:spLocks noChangeShapeType="1"/>
          </p:cNvSpPr>
          <p:nvPr/>
        </p:nvSpPr>
        <p:spPr bwMode="auto">
          <a:xfrm>
            <a:off x="5167313" y="2963864"/>
            <a:ext cx="112712"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05" name="Line 149"/>
          <p:cNvSpPr>
            <a:spLocks noChangeShapeType="1"/>
          </p:cNvSpPr>
          <p:nvPr/>
        </p:nvSpPr>
        <p:spPr bwMode="auto">
          <a:xfrm flipH="1">
            <a:off x="5280026" y="2135188"/>
            <a:ext cx="219075" cy="9715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06" name="Freeform 150"/>
          <p:cNvSpPr>
            <a:spLocks/>
          </p:cNvSpPr>
          <p:nvPr/>
        </p:nvSpPr>
        <p:spPr bwMode="auto">
          <a:xfrm>
            <a:off x="7356476"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07" name="Line 151"/>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08" name="Freeform 152"/>
          <p:cNvSpPr>
            <a:spLocks/>
          </p:cNvSpPr>
          <p:nvPr/>
        </p:nvSpPr>
        <p:spPr bwMode="auto">
          <a:xfrm>
            <a:off x="7242175" y="3829051"/>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09" name="Freeform 153"/>
          <p:cNvSpPr>
            <a:spLocks/>
          </p:cNvSpPr>
          <p:nvPr/>
        </p:nvSpPr>
        <p:spPr bwMode="auto">
          <a:xfrm>
            <a:off x="7458075" y="4306889"/>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10" name="Freeform 154"/>
          <p:cNvSpPr>
            <a:spLocks/>
          </p:cNvSpPr>
          <p:nvPr/>
        </p:nvSpPr>
        <p:spPr bwMode="auto">
          <a:xfrm>
            <a:off x="7570789" y="4306889"/>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11" name="Line 155"/>
          <p:cNvSpPr>
            <a:spLocks noChangeShapeType="1"/>
          </p:cNvSpPr>
          <p:nvPr/>
        </p:nvSpPr>
        <p:spPr bwMode="auto">
          <a:xfrm flipH="1" flipV="1">
            <a:off x="7356476" y="3840164"/>
            <a:ext cx="214313" cy="4667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12" name="Line 156"/>
          <p:cNvSpPr>
            <a:spLocks noChangeShapeType="1"/>
          </p:cNvSpPr>
          <p:nvPr/>
        </p:nvSpPr>
        <p:spPr bwMode="auto">
          <a:xfrm>
            <a:off x="7242175" y="3829051"/>
            <a:ext cx="114300"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13" name="Line 157"/>
          <p:cNvSpPr>
            <a:spLocks noChangeShapeType="1"/>
          </p:cNvSpPr>
          <p:nvPr/>
        </p:nvSpPr>
        <p:spPr bwMode="auto">
          <a:xfrm flipH="1" flipV="1">
            <a:off x="7570789" y="4306888"/>
            <a:ext cx="2190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14" name="Line 158"/>
          <p:cNvSpPr>
            <a:spLocks noChangeShapeType="1"/>
          </p:cNvSpPr>
          <p:nvPr/>
        </p:nvSpPr>
        <p:spPr bwMode="auto">
          <a:xfrm flipV="1">
            <a:off x="7469188" y="4306889"/>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15" name="Freeform 159"/>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16" name="Line 160"/>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17" name="Freeform 161"/>
          <p:cNvSpPr>
            <a:spLocks/>
          </p:cNvSpPr>
          <p:nvPr/>
        </p:nvSpPr>
        <p:spPr bwMode="auto">
          <a:xfrm>
            <a:off x="4733925" y="3454401"/>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18" name="Freeform 162"/>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19" name="Freeform 163"/>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20" name="Line 164"/>
          <p:cNvSpPr>
            <a:spLocks noChangeShapeType="1"/>
          </p:cNvSpPr>
          <p:nvPr/>
        </p:nvSpPr>
        <p:spPr bwMode="auto">
          <a:xfrm flipV="1">
            <a:off x="4733925" y="3840163"/>
            <a:ext cx="1016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21" name="Line 165"/>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22" name="Line 166"/>
          <p:cNvSpPr>
            <a:spLocks noChangeShapeType="1"/>
          </p:cNvSpPr>
          <p:nvPr/>
        </p:nvSpPr>
        <p:spPr bwMode="auto">
          <a:xfrm flipV="1">
            <a:off x="7686675" y="4343401"/>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23" name="Freeform 167"/>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24" name="Freeform 168"/>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25" name="Line 169"/>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26" name="Line 170"/>
          <p:cNvSpPr>
            <a:spLocks noChangeShapeType="1"/>
          </p:cNvSpPr>
          <p:nvPr/>
        </p:nvSpPr>
        <p:spPr bwMode="auto">
          <a:xfrm>
            <a:off x="6696076" y="3084513"/>
            <a:ext cx="112713" cy="1190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27" name="Freeform 171"/>
          <p:cNvSpPr>
            <a:spLocks/>
          </p:cNvSpPr>
          <p:nvPr/>
        </p:nvSpPr>
        <p:spPr bwMode="auto">
          <a:xfrm>
            <a:off x="6911976"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28" name="Freeform 172"/>
          <p:cNvSpPr>
            <a:spLocks/>
          </p:cNvSpPr>
          <p:nvPr/>
        </p:nvSpPr>
        <p:spPr bwMode="auto">
          <a:xfrm>
            <a:off x="7024689" y="3529014"/>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29" name="Freeform 173"/>
          <p:cNvSpPr>
            <a:spLocks/>
          </p:cNvSpPr>
          <p:nvPr/>
        </p:nvSpPr>
        <p:spPr bwMode="auto">
          <a:xfrm>
            <a:off x="5053013" y="2362201"/>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30" name="Freeform 174"/>
          <p:cNvSpPr>
            <a:spLocks/>
          </p:cNvSpPr>
          <p:nvPr/>
        </p:nvSpPr>
        <p:spPr bwMode="auto">
          <a:xfrm>
            <a:off x="5167314"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31" name="Line 175"/>
          <p:cNvSpPr>
            <a:spLocks noChangeShapeType="1"/>
          </p:cNvSpPr>
          <p:nvPr/>
        </p:nvSpPr>
        <p:spPr bwMode="auto">
          <a:xfrm flipH="1" flipV="1">
            <a:off x="7024689" y="3529014"/>
            <a:ext cx="217487"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32" name="Line 176"/>
          <p:cNvSpPr>
            <a:spLocks noChangeShapeType="1"/>
          </p:cNvSpPr>
          <p:nvPr/>
        </p:nvSpPr>
        <p:spPr bwMode="auto">
          <a:xfrm>
            <a:off x="6911976" y="3408363"/>
            <a:ext cx="112713"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33" name="Line 177"/>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34" name="Line 178"/>
          <p:cNvSpPr>
            <a:spLocks noChangeShapeType="1"/>
          </p:cNvSpPr>
          <p:nvPr/>
        </p:nvSpPr>
        <p:spPr bwMode="auto">
          <a:xfrm flipH="1">
            <a:off x="5167314" y="2098675"/>
            <a:ext cx="217487" cy="865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35" name="Freeform 179"/>
          <p:cNvSpPr>
            <a:spLocks/>
          </p:cNvSpPr>
          <p:nvPr/>
        </p:nvSpPr>
        <p:spPr bwMode="auto">
          <a:xfrm>
            <a:off x="7242175" y="3829051"/>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36" name="Freeform 180"/>
          <p:cNvSpPr>
            <a:spLocks/>
          </p:cNvSpPr>
          <p:nvPr/>
        </p:nvSpPr>
        <p:spPr bwMode="auto">
          <a:xfrm>
            <a:off x="7458075" y="4367214"/>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37" name="Line 181"/>
          <p:cNvSpPr>
            <a:spLocks noChangeShapeType="1"/>
          </p:cNvSpPr>
          <p:nvPr/>
        </p:nvSpPr>
        <p:spPr bwMode="auto">
          <a:xfrm>
            <a:off x="7469189" y="4379913"/>
            <a:ext cx="217487"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38" name="Freeform 182"/>
          <p:cNvSpPr>
            <a:spLocks/>
          </p:cNvSpPr>
          <p:nvPr/>
        </p:nvSpPr>
        <p:spPr bwMode="auto">
          <a:xfrm>
            <a:off x="7356476" y="3959226"/>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39" name="Line 183"/>
          <p:cNvSpPr>
            <a:spLocks noChangeShapeType="1"/>
          </p:cNvSpPr>
          <p:nvPr/>
        </p:nvSpPr>
        <p:spPr bwMode="auto">
          <a:xfrm>
            <a:off x="7458076" y="4367214"/>
            <a:ext cx="111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40" name="Line 184"/>
          <p:cNvSpPr>
            <a:spLocks noChangeShapeType="1"/>
          </p:cNvSpPr>
          <p:nvPr/>
        </p:nvSpPr>
        <p:spPr bwMode="auto">
          <a:xfrm flipH="1" flipV="1">
            <a:off x="7242175" y="3829051"/>
            <a:ext cx="215900" cy="538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41" name="Freeform 185"/>
          <p:cNvSpPr>
            <a:spLocks/>
          </p:cNvSpPr>
          <p:nvPr/>
        </p:nvSpPr>
        <p:spPr bwMode="auto">
          <a:xfrm>
            <a:off x="7138989"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42" name="Line 186"/>
          <p:cNvSpPr>
            <a:spLocks noChangeShapeType="1"/>
          </p:cNvSpPr>
          <p:nvPr/>
        </p:nvSpPr>
        <p:spPr bwMode="auto">
          <a:xfrm>
            <a:off x="7458076" y="4367213"/>
            <a:ext cx="11113"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43" name="Line 187"/>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44" name="Line 188"/>
          <p:cNvSpPr>
            <a:spLocks noChangeShapeType="1"/>
          </p:cNvSpPr>
          <p:nvPr/>
        </p:nvSpPr>
        <p:spPr bwMode="auto">
          <a:xfrm>
            <a:off x="7138989" y="3719514"/>
            <a:ext cx="103187" cy="1095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45" name="Freeform 189"/>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46" name="Line 190"/>
          <p:cNvSpPr>
            <a:spLocks noChangeShapeType="1"/>
          </p:cNvSpPr>
          <p:nvPr/>
        </p:nvSpPr>
        <p:spPr bwMode="auto">
          <a:xfrm>
            <a:off x="5384800" y="2098676"/>
            <a:ext cx="1143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47" name="Freeform 191"/>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48" name="Freeform 192"/>
          <p:cNvSpPr>
            <a:spLocks/>
          </p:cNvSpPr>
          <p:nvPr/>
        </p:nvSpPr>
        <p:spPr bwMode="auto">
          <a:xfrm>
            <a:off x="4733925" y="3454401"/>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49" name="Line 193"/>
          <p:cNvSpPr>
            <a:spLocks noChangeShapeType="1"/>
          </p:cNvSpPr>
          <p:nvPr/>
        </p:nvSpPr>
        <p:spPr bwMode="auto">
          <a:xfrm flipV="1">
            <a:off x="4621213" y="4043363"/>
            <a:ext cx="112712" cy="1333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50" name="Line 194"/>
          <p:cNvSpPr>
            <a:spLocks noChangeShapeType="1"/>
          </p:cNvSpPr>
          <p:nvPr/>
        </p:nvSpPr>
        <p:spPr bwMode="auto">
          <a:xfrm flipH="1">
            <a:off x="4733925" y="3454401"/>
            <a:ext cx="215900"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51" name="Freeform 195"/>
          <p:cNvSpPr>
            <a:spLocks/>
          </p:cNvSpPr>
          <p:nvPr/>
        </p:nvSpPr>
        <p:spPr bwMode="auto">
          <a:xfrm>
            <a:off x="7570789"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52" name="Freeform 196"/>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53" name="Line 197"/>
          <p:cNvSpPr>
            <a:spLocks noChangeShapeType="1"/>
          </p:cNvSpPr>
          <p:nvPr/>
        </p:nvSpPr>
        <p:spPr bwMode="auto">
          <a:xfrm flipH="1" flipV="1">
            <a:off x="7686675" y="4403726"/>
            <a:ext cx="2159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54" name="Line 198"/>
          <p:cNvSpPr>
            <a:spLocks noChangeShapeType="1"/>
          </p:cNvSpPr>
          <p:nvPr/>
        </p:nvSpPr>
        <p:spPr bwMode="auto">
          <a:xfrm flipV="1">
            <a:off x="7570789" y="4403726"/>
            <a:ext cx="1158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55" name="Line 199"/>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56" name="Freeform 200"/>
          <p:cNvSpPr>
            <a:spLocks/>
          </p:cNvSpPr>
          <p:nvPr/>
        </p:nvSpPr>
        <p:spPr bwMode="auto">
          <a:xfrm>
            <a:off x="5053013" y="2362201"/>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57" name="Line 201"/>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58" name="Freeform 202"/>
          <p:cNvSpPr>
            <a:spLocks/>
          </p:cNvSpPr>
          <p:nvPr/>
        </p:nvSpPr>
        <p:spPr bwMode="auto">
          <a:xfrm>
            <a:off x="4949825" y="2843214"/>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59" name="Line 203"/>
          <p:cNvSpPr>
            <a:spLocks noChangeShapeType="1"/>
          </p:cNvSpPr>
          <p:nvPr/>
        </p:nvSpPr>
        <p:spPr bwMode="auto">
          <a:xfrm flipV="1">
            <a:off x="4949825" y="3167064"/>
            <a:ext cx="103188" cy="287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60" name="Freeform 204"/>
          <p:cNvSpPr>
            <a:spLocks/>
          </p:cNvSpPr>
          <p:nvPr/>
        </p:nvSpPr>
        <p:spPr bwMode="auto">
          <a:xfrm>
            <a:off x="6591300" y="3011489"/>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61" name="Freeform 205"/>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62" name="Line 206"/>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63" name="Freeform 207"/>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64" name="Freeform 208"/>
          <p:cNvSpPr>
            <a:spLocks/>
          </p:cNvSpPr>
          <p:nvPr/>
        </p:nvSpPr>
        <p:spPr bwMode="auto">
          <a:xfrm>
            <a:off x="6911976"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65" name="Line 209"/>
          <p:cNvSpPr>
            <a:spLocks noChangeShapeType="1"/>
          </p:cNvSpPr>
          <p:nvPr/>
        </p:nvSpPr>
        <p:spPr bwMode="auto">
          <a:xfrm flipV="1">
            <a:off x="7789863" y="4440239"/>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66" name="Line 210"/>
          <p:cNvSpPr>
            <a:spLocks noChangeShapeType="1"/>
          </p:cNvSpPr>
          <p:nvPr/>
        </p:nvSpPr>
        <p:spPr bwMode="auto">
          <a:xfrm flipH="1" flipV="1">
            <a:off x="6911976" y="3408363"/>
            <a:ext cx="227013"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67" name="Line 211"/>
          <p:cNvSpPr>
            <a:spLocks noChangeShapeType="1"/>
          </p:cNvSpPr>
          <p:nvPr/>
        </p:nvSpPr>
        <p:spPr bwMode="auto">
          <a:xfrm>
            <a:off x="6808789" y="3287713"/>
            <a:ext cx="103187"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68" name="Freeform 212"/>
          <p:cNvSpPr>
            <a:spLocks/>
          </p:cNvSpPr>
          <p:nvPr/>
        </p:nvSpPr>
        <p:spPr bwMode="auto">
          <a:xfrm>
            <a:off x="7024689" y="3611564"/>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69" name="Freeform 213"/>
          <p:cNvSpPr>
            <a:spLocks/>
          </p:cNvSpPr>
          <p:nvPr/>
        </p:nvSpPr>
        <p:spPr bwMode="auto">
          <a:xfrm>
            <a:off x="7138989"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70" name="Freeform 214"/>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71" name="Freeform 215"/>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72" name="Line 216"/>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73" name="Line 217"/>
          <p:cNvSpPr>
            <a:spLocks noChangeShapeType="1"/>
          </p:cNvSpPr>
          <p:nvPr/>
        </p:nvSpPr>
        <p:spPr bwMode="auto">
          <a:xfrm flipH="1" flipV="1">
            <a:off x="7138989" y="3719513"/>
            <a:ext cx="217487" cy="2397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74" name="Line 218"/>
          <p:cNvSpPr>
            <a:spLocks noChangeShapeType="1"/>
          </p:cNvSpPr>
          <p:nvPr/>
        </p:nvSpPr>
        <p:spPr bwMode="auto">
          <a:xfrm>
            <a:off x="7024688" y="3611563"/>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75" name="Freeform 219"/>
          <p:cNvSpPr>
            <a:spLocks/>
          </p:cNvSpPr>
          <p:nvPr/>
        </p:nvSpPr>
        <p:spPr bwMode="auto">
          <a:xfrm>
            <a:off x="5280026" y="1954214"/>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76" name="Freeform 220"/>
          <p:cNvSpPr>
            <a:spLocks/>
          </p:cNvSpPr>
          <p:nvPr/>
        </p:nvSpPr>
        <p:spPr bwMode="auto">
          <a:xfrm>
            <a:off x="5384800" y="1701801"/>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77" name="Line 221"/>
          <p:cNvSpPr>
            <a:spLocks noChangeShapeType="1"/>
          </p:cNvSpPr>
          <p:nvPr/>
        </p:nvSpPr>
        <p:spPr bwMode="auto">
          <a:xfrm flipV="1">
            <a:off x="4506913" y="4176714"/>
            <a:ext cx="114300" cy="1539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78" name="Line 222"/>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79" name="Line 223"/>
          <p:cNvSpPr>
            <a:spLocks noChangeShapeType="1"/>
          </p:cNvSpPr>
          <p:nvPr/>
        </p:nvSpPr>
        <p:spPr bwMode="auto">
          <a:xfrm flipV="1">
            <a:off x="5280026" y="2098676"/>
            <a:ext cx="104775"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80" name="Line 224"/>
          <p:cNvSpPr>
            <a:spLocks noChangeShapeType="1"/>
          </p:cNvSpPr>
          <p:nvPr/>
        </p:nvSpPr>
        <p:spPr bwMode="auto">
          <a:xfrm flipH="1">
            <a:off x="5384800" y="1701801"/>
            <a:ext cx="215900" cy="396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81" name="Freeform 225"/>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82" name="Freeform 226"/>
          <p:cNvSpPr>
            <a:spLocks/>
          </p:cNvSpPr>
          <p:nvPr/>
        </p:nvSpPr>
        <p:spPr bwMode="auto">
          <a:xfrm>
            <a:off x="4949825" y="2843214"/>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83" name="Line 227"/>
          <p:cNvSpPr>
            <a:spLocks noChangeShapeType="1"/>
          </p:cNvSpPr>
          <p:nvPr/>
        </p:nvSpPr>
        <p:spPr bwMode="auto">
          <a:xfrm flipH="1">
            <a:off x="5249863" y="2362201"/>
            <a:ext cx="30162"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84" name="Freeform 228"/>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85" name="Freeform 229"/>
          <p:cNvSpPr>
            <a:spLocks/>
          </p:cNvSpPr>
          <p:nvPr/>
        </p:nvSpPr>
        <p:spPr bwMode="auto">
          <a:xfrm>
            <a:off x="7356476" y="3959226"/>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86" name="Freeform 230"/>
          <p:cNvSpPr>
            <a:spLocks/>
          </p:cNvSpPr>
          <p:nvPr/>
        </p:nvSpPr>
        <p:spPr bwMode="auto">
          <a:xfrm>
            <a:off x="7570789"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87" name="Line 231"/>
          <p:cNvSpPr>
            <a:spLocks noChangeShapeType="1"/>
          </p:cNvSpPr>
          <p:nvPr/>
        </p:nvSpPr>
        <p:spPr bwMode="auto">
          <a:xfrm>
            <a:off x="7570789" y="4464051"/>
            <a:ext cx="2190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88" name="Freeform 232"/>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89" name="Line 233"/>
          <p:cNvSpPr>
            <a:spLocks noChangeShapeType="1"/>
          </p:cNvSpPr>
          <p:nvPr/>
        </p:nvSpPr>
        <p:spPr bwMode="auto">
          <a:xfrm>
            <a:off x="7570789" y="4464051"/>
            <a:ext cx="317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90" name="Line 234"/>
          <p:cNvSpPr>
            <a:spLocks noChangeShapeType="1"/>
          </p:cNvSpPr>
          <p:nvPr/>
        </p:nvSpPr>
        <p:spPr bwMode="auto">
          <a:xfrm flipV="1">
            <a:off x="4835525" y="3454401"/>
            <a:ext cx="114300"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91" name="Line 235"/>
          <p:cNvSpPr>
            <a:spLocks noChangeShapeType="1"/>
          </p:cNvSpPr>
          <p:nvPr/>
        </p:nvSpPr>
        <p:spPr bwMode="auto">
          <a:xfrm flipH="1">
            <a:off x="4949825" y="2843214"/>
            <a:ext cx="217488" cy="611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92" name="Line 236"/>
          <p:cNvSpPr>
            <a:spLocks noChangeShapeType="1"/>
          </p:cNvSpPr>
          <p:nvPr/>
        </p:nvSpPr>
        <p:spPr bwMode="auto">
          <a:xfrm flipH="1" flipV="1">
            <a:off x="7356476" y="3959226"/>
            <a:ext cx="214313" cy="504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93" name="Line 237"/>
          <p:cNvSpPr>
            <a:spLocks noChangeShapeType="1"/>
          </p:cNvSpPr>
          <p:nvPr/>
        </p:nvSpPr>
        <p:spPr bwMode="auto">
          <a:xfrm>
            <a:off x="7251701" y="3886201"/>
            <a:ext cx="104775"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94" name="Line 238"/>
          <p:cNvSpPr>
            <a:spLocks noChangeShapeType="1"/>
          </p:cNvSpPr>
          <p:nvPr/>
        </p:nvSpPr>
        <p:spPr bwMode="auto">
          <a:xfrm>
            <a:off x="7570789" y="4464051"/>
            <a:ext cx="317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95" name="Line 239"/>
          <p:cNvSpPr>
            <a:spLocks noChangeShapeType="1"/>
          </p:cNvSpPr>
          <p:nvPr/>
        </p:nvSpPr>
        <p:spPr bwMode="auto">
          <a:xfrm>
            <a:off x="7469188" y="4043364"/>
            <a:ext cx="101600" cy="4206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096" name="Freeform 240"/>
          <p:cNvSpPr>
            <a:spLocks/>
          </p:cNvSpPr>
          <p:nvPr/>
        </p:nvSpPr>
        <p:spPr bwMode="auto">
          <a:xfrm>
            <a:off x="6478589" y="2963864"/>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97" name="Freeform 241"/>
          <p:cNvSpPr>
            <a:spLocks/>
          </p:cNvSpPr>
          <p:nvPr/>
        </p:nvSpPr>
        <p:spPr bwMode="auto">
          <a:xfrm>
            <a:off x="6591300" y="3011489"/>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98" name="Freeform 242"/>
          <p:cNvSpPr>
            <a:spLocks/>
          </p:cNvSpPr>
          <p:nvPr/>
        </p:nvSpPr>
        <p:spPr bwMode="auto">
          <a:xfrm>
            <a:off x="7686675" y="4500564"/>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099" name="Line 243"/>
          <p:cNvSpPr>
            <a:spLocks noChangeShapeType="1"/>
          </p:cNvSpPr>
          <p:nvPr/>
        </p:nvSpPr>
        <p:spPr bwMode="auto">
          <a:xfrm flipH="1" flipV="1">
            <a:off x="6591300" y="3011489"/>
            <a:ext cx="217488" cy="276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00" name="Line 244"/>
          <p:cNvSpPr>
            <a:spLocks noChangeShapeType="1"/>
          </p:cNvSpPr>
          <p:nvPr/>
        </p:nvSpPr>
        <p:spPr bwMode="auto">
          <a:xfrm flipV="1">
            <a:off x="7686675" y="450056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01" name="Freeform 245"/>
          <p:cNvSpPr>
            <a:spLocks/>
          </p:cNvSpPr>
          <p:nvPr/>
        </p:nvSpPr>
        <p:spPr bwMode="auto">
          <a:xfrm>
            <a:off x="5167314" y="2362201"/>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02" name="Freeform 246"/>
          <p:cNvSpPr>
            <a:spLocks/>
          </p:cNvSpPr>
          <p:nvPr/>
        </p:nvSpPr>
        <p:spPr bwMode="auto">
          <a:xfrm>
            <a:off x="5280026" y="1954214"/>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03" name="Line 247"/>
          <p:cNvSpPr>
            <a:spLocks noChangeShapeType="1"/>
          </p:cNvSpPr>
          <p:nvPr/>
        </p:nvSpPr>
        <p:spPr bwMode="auto">
          <a:xfrm flipH="1">
            <a:off x="5280026" y="1954214"/>
            <a:ext cx="219075" cy="4079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04" name="Freeform 248"/>
          <p:cNvSpPr>
            <a:spLocks/>
          </p:cNvSpPr>
          <p:nvPr/>
        </p:nvSpPr>
        <p:spPr bwMode="auto">
          <a:xfrm>
            <a:off x="4402139"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05" name="Freeform 249"/>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06" name="Freeform 250"/>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07" name="Freeform 251"/>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08" name="Freeform 252"/>
          <p:cNvSpPr>
            <a:spLocks/>
          </p:cNvSpPr>
          <p:nvPr/>
        </p:nvSpPr>
        <p:spPr bwMode="auto">
          <a:xfrm>
            <a:off x="5499101"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09" name="Line 253"/>
          <p:cNvSpPr>
            <a:spLocks noChangeShapeType="1"/>
          </p:cNvSpPr>
          <p:nvPr/>
        </p:nvSpPr>
        <p:spPr bwMode="auto">
          <a:xfrm flipV="1">
            <a:off x="4402139" y="4330700"/>
            <a:ext cx="104775" cy="230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10" name="Line 254"/>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11" name="Freeform 255"/>
          <p:cNvSpPr>
            <a:spLocks/>
          </p:cNvSpPr>
          <p:nvPr/>
        </p:nvSpPr>
        <p:spPr bwMode="auto">
          <a:xfrm>
            <a:off x="4733925" y="3732214"/>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12" name="Freeform 256"/>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13" name="Line 257"/>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14" name="Line 258"/>
          <p:cNvSpPr>
            <a:spLocks noChangeShapeType="1"/>
          </p:cNvSpPr>
          <p:nvPr/>
        </p:nvSpPr>
        <p:spPr bwMode="auto">
          <a:xfrm>
            <a:off x="6696076" y="3214689"/>
            <a:ext cx="112713"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15" name="Line 259"/>
          <p:cNvSpPr>
            <a:spLocks noChangeShapeType="1"/>
          </p:cNvSpPr>
          <p:nvPr/>
        </p:nvSpPr>
        <p:spPr bwMode="auto">
          <a:xfrm flipH="1" flipV="1">
            <a:off x="5600701" y="1701801"/>
            <a:ext cx="30163" cy="3524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16" name="Line 260"/>
          <p:cNvSpPr>
            <a:spLocks noChangeShapeType="1"/>
          </p:cNvSpPr>
          <p:nvPr/>
        </p:nvSpPr>
        <p:spPr bwMode="auto">
          <a:xfrm flipV="1">
            <a:off x="4733925" y="3732214"/>
            <a:ext cx="1016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17" name="Line 261"/>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18" name="Freeform 262"/>
          <p:cNvSpPr>
            <a:spLocks/>
          </p:cNvSpPr>
          <p:nvPr/>
        </p:nvSpPr>
        <p:spPr bwMode="auto">
          <a:xfrm>
            <a:off x="6911976"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19" name="Freeform 263"/>
          <p:cNvSpPr>
            <a:spLocks/>
          </p:cNvSpPr>
          <p:nvPr/>
        </p:nvSpPr>
        <p:spPr bwMode="auto">
          <a:xfrm>
            <a:off x="7024689" y="3611564"/>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20" name="Line 264"/>
          <p:cNvSpPr>
            <a:spLocks noChangeShapeType="1"/>
          </p:cNvSpPr>
          <p:nvPr/>
        </p:nvSpPr>
        <p:spPr bwMode="auto">
          <a:xfrm flipH="1" flipV="1">
            <a:off x="7024689" y="3611564"/>
            <a:ext cx="217487" cy="2746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21" name="Line 265"/>
          <p:cNvSpPr>
            <a:spLocks noChangeShapeType="1"/>
          </p:cNvSpPr>
          <p:nvPr/>
        </p:nvSpPr>
        <p:spPr bwMode="auto">
          <a:xfrm>
            <a:off x="6911976" y="3492501"/>
            <a:ext cx="112713" cy="1190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22" name="Freeform 266"/>
          <p:cNvSpPr>
            <a:spLocks/>
          </p:cNvSpPr>
          <p:nvPr/>
        </p:nvSpPr>
        <p:spPr bwMode="auto">
          <a:xfrm>
            <a:off x="7138989" y="3816351"/>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23" name="Freeform 267"/>
          <p:cNvSpPr>
            <a:spLocks/>
          </p:cNvSpPr>
          <p:nvPr/>
        </p:nvSpPr>
        <p:spPr bwMode="auto">
          <a:xfrm>
            <a:off x="7242175" y="3886201"/>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24" name="Line 268"/>
          <p:cNvSpPr>
            <a:spLocks noChangeShapeType="1"/>
          </p:cNvSpPr>
          <p:nvPr/>
        </p:nvSpPr>
        <p:spPr bwMode="auto">
          <a:xfrm>
            <a:off x="7242176" y="3886201"/>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25" name="Freeform 269"/>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26" name="Freeform 270"/>
          <p:cNvSpPr>
            <a:spLocks/>
          </p:cNvSpPr>
          <p:nvPr/>
        </p:nvSpPr>
        <p:spPr bwMode="auto">
          <a:xfrm>
            <a:off x="5167314"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27" name="Line 271"/>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28" name="Line 272"/>
          <p:cNvSpPr>
            <a:spLocks noChangeShapeType="1"/>
          </p:cNvSpPr>
          <p:nvPr/>
        </p:nvSpPr>
        <p:spPr bwMode="auto">
          <a:xfrm>
            <a:off x="7138989" y="3816350"/>
            <a:ext cx="103187"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29" name="Line 273"/>
          <p:cNvSpPr>
            <a:spLocks noChangeShapeType="1"/>
          </p:cNvSpPr>
          <p:nvPr/>
        </p:nvSpPr>
        <p:spPr bwMode="auto">
          <a:xfrm flipH="1">
            <a:off x="5167314" y="2495551"/>
            <a:ext cx="217487" cy="3476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30" name="Freeform 274"/>
          <p:cNvSpPr>
            <a:spLocks/>
          </p:cNvSpPr>
          <p:nvPr/>
        </p:nvSpPr>
        <p:spPr bwMode="auto">
          <a:xfrm>
            <a:off x="7458075" y="4032251"/>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1" name="Line 275"/>
          <p:cNvSpPr>
            <a:spLocks noChangeShapeType="1"/>
          </p:cNvSpPr>
          <p:nvPr/>
        </p:nvSpPr>
        <p:spPr bwMode="auto">
          <a:xfrm>
            <a:off x="7458076" y="4032251"/>
            <a:ext cx="11113"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32" name="Freeform 276"/>
          <p:cNvSpPr>
            <a:spLocks/>
          </p:cNvSpPr>
          <p:nvPr/>
        </p:nvSpPr>
        <p:spPr bwMode="auto">
          <a:xfrm>
            <a:off x="7570789"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3" name="Freeform 27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4" name="Freeform 27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5" name="Freeform 279"/>
          <p:cNvSpPr>
            <a:spLocks/>
          </p:cNvSpPr>
          <p:nvPr/>
        </p:nvSpPr>
        <p:spPr bwMode="auto">
          <a:xfrm>
            <a:off x="4402139"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6" name="Freeform 28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7" name="Freeform 281"/>
          <p:cNvSpPr>
            <a:spLocks/>
          </p:cNvSpPr>
          <p:nvPr/>
        </p:nvSpPr>
        <p:spPr bwMode="auto">
          <a:xfrm>
            <a:off x="4733925" y="3732214"/>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8" name="Freeform 282"/>
          <p:cNvSpPr>
            <a:spLocks/>
          </p:cNvSpPr>
          <p:nvPr/>
        </p:nvSpPr>
        <p:spPr bwMode="auto">
          <a:xfrm>
            <a:off x="7356476" y="4032251"/>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39" name="Freeform 28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40" name="Freeform 284"/>
          <p:cNvSpPr>
            <a:spLocks/>
          </p:cNvSpPr>
          <p:nvPr/>
        </p:nvSpPr>
        <p:spPr bwMode="auto">
          <a:xfrm>
            <a:off x="5499101"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41" name="Freeform 285"/>
          <p:cNvSpPr>
            <a:spLocks/>
          </p:cNvSpPr>
          <p:nvPr/>
        </p:nvSpPr>
        <p:spPr bwMode="auto">
          <a:xfrm>
            <a:off x="6364288" y="2963864"/>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42" name="Freeform 286"/>
          <p:cNvSpPr>
            <a:spLocks/>
          </p:cNvSpPr>
          <p:nvPr/>
        </p:nvSpPr>
        <p:spPr bwMode="auto">
          <a:xfrm>
            <a:off x="6478589" y="2963864"/>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43" name="Line 28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44" name="Line 28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45" name="Line 289"/>
          <p:cNvSpPr>
            <a:spLocks noChangeShapeType="1"/>
          </p:cNvSpPr>
          <p:nvPr/>
        </p:nvSpPr>
        <p:spPr bwMode="auto">
          <a:xfrm flipV="1">
            <a:off x="7570789" y="4560889"/>
            <a:ext cx="1158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46" name="Line 290"/>
          <p:cNvSpPr>
            <a:spLocks noChangeShapeType="1"/>
          </p:cNvSpPr>
          <p:nvPr/>
        </p:nvSpPr>
        <p:spPr bwMode="auto">
          <a:xfrm flipH="1" flipV="1">
            <a:off x="4402139" y="4560888"/>
            <a:ext cx="2190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47" name="Line 291"/>
          <p:cNvSpPr>
            <a:spLocks noChangeShapeType="1"/>
          </p:cNvSpPr>
          <p:nvPr/>
        </p:nvSpPr>
        <p:spPr bwMode="auto">
          <a:xfrm flipV="1">
            <a:off x="4289426" y="4560889"/>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48" name="Line 292"/>
          <p:cNvSpPr>
            <a:spLocks noChangeShapeType="1"/>
          </p:cNvSpPr>
          <p:nvPr/>
        </p:nvSpPr>
        <p:spPr bwMode="auto">
          <a:xfrm flipV="1">
            <a:off x="4621213" y="4032250"/>
            <a:ext cx="112712" cy="565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49" name="Line 293"/>
          <p:cNvSpPr>
            <a:spLocks noChangeShapeType="1"/>
          </p:cNvSpPr>
          <p:nvPr/>
        </p:nvSpPr>
        <p:spPr bwMode="auto">
          <a:xfrm flipH="1">
            <a:off x="4733925" y="3732214"/>
            <a:ext cx="2159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50" name="Line 294"/>
          <p:cNvSpPr>
            <a:spLocks noChangeShapeType="1"/>
          </p:cNvSpPr>
          <p:nvPr/>
        </p:nvSpPr>
        <p:spPr bwMode="auto">
          <a:xfrm flipV="1">
            <a:off x="7356475" y="4032251"/>
            <a:ext cx="101600"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51" name="Line 295"/>
          <p:cNvSpPr>
            <a:spLocks noChangeShapeType="1"/>
          </p:cNvSpPr>
          <p:nvPr/>
        </p:nvSpPr>
        <p:spPr bwMode="auto">
          <a:xfrm flipH="1" flipV="1">
            <a:off x="5499100" y="1954214"/>
            <a:ext cx="128588" cy="123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52" name="Line 296"/>
          <p:cNvSpPr>
            <a:spLocks noChangeShapeType="1"/>
          </p:cNvSpPr>
          <p:nvPr/>
        </p:nvSpPr>
        <p:spPr bwMode="auto">
          <a:xfrm flipV="1">
            <a:off x="5384800" y="2005014"/>
            <a:ext cx="158750" cy="49053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53" name="Freeform 297"/>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54" name="Freeform 298"/>
          <p:cNvSpPr>
            <a:spLocks/>
          </p:cNvSpPr>
          <p:nvPr/>
        </p:nvSpPr>
        <p:spPr bwMode="auto">
          <a:xfrm>
            <a:off x="5053013" y="3060701"/>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55" name="Line 299"/>
          <p:cNvSpPr>
            <a:spLocks noChangeShapeType="1"/>
          </p:cNvSpPr>
          <p:nvPr/>
        </p:nvSpPr>
        <p:spPr bwMode="auto">
          <a:xfrm flipH="1">
            <a:off x="5053013" y="3060701"/>
            <a:ext cx="227012"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56" name="Freeform 300"/>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57" name="Freeform 301"/>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58" name="Line 302"/>
          <p:cNvSpPr>
            <a:spLocks noChangeShapeType="1"/>
          </p:cNvSpPr>
          <p:nvPr/>
        </p:nvSpPr>
        <p:spPr bwMode="auto">
          <a:xfrm flipV="1">
            <a:off x="6591301" y="3214688"/>
            <a:ext cx="1047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59" name="Line 303"/>
          <p:cNvSpPr>
            <a:spLocks noChangeShapeType="1"/>
          </p:cNvSpPr>
          <p:nvPr/>
        </p:nvSpPr>
        <p:spPr bwMode="auto">
          <a:xfrm flipH="1" flipV="1">
            <a:off x="5799138" y="1978026"/>
            <a:ext cx="190500"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60" name="Line 304"/>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61" name="Freeform 305"/>
          <p:cNvSpPr>
            <a:spLocks/>
          </p:cNvSpPr>
          <p:nvPr/>
        </p:nvSpPr>
        <p:spPr bwMode="auto">
          <a:xfrm>
            <a:off x="4506913" y="4597401"/>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62" name="Freeform 306"/>
          <p:cNvSpPr>
            <a:spLocks/>
          </p:cNvSpPr>
          <p:nvPr/>
        </p:nvSpPr>
        <p:spPr bwMode="auto">
          <a:xfrm>
            <a:off x="4621213" y="4186239"/>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63" name="Freeform 307"/>
          <p:cNvSpPr>
            <a:spLocks/>
          </p:cNvSpPr>
          <p:nvPr/>
        </p:nvSpPr>
        <p:spPr bwMode="auto">
          <a:xfrm>
            <a:off x="5280026"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64" name="Freeform 308"/>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65" name="Line 309"/>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66" name="Line 310"/>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67" name="Freeform 311"/>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68" name="Freeform 312"/>
          <p:cNvSpPr>
            <a:spLocks/>
          </p:cNvSpPr>
          <p:nvPr/>
        </p:nvSpPr>
        <p:spPr bwMode="auto">
          <a:xfrm>
            <a:off x="6911976"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69" name="Line 313"/>
          <p:cNvSpPr>
            <a:spLocks noChangeShapeType="1"/>
          </p:cNvSpPr>
          <p:nvPr/>
        </p:nvSpPr>
        <p:spPr bwMode="auto">
          <a:xfrm flipV="1">
            <a:off x="5280026" y="2495550"/>
            <a:ext cx="104775" cy="56515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70" name="Line 314"/>
          <p:cNvSpPr>
            <a:spLocks noChangeShapeType="1"/>
          </p:cNvSpPr>
          <p:nvPr/>
        </p:nvSpPr>
        <p:spPr bwMode="auto">
          <a:xfrm flipH="1" flipV="1">
            <a:off x="5384800" y="2495551"/>
            <a:ext cx="2159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71" name="Line 315"/>
          <p:cNvSpPr>
            <a:spLocks noChangeShapeType="1"/>
          </p:cNvSpPr>
          <p:nvPr/>
        </p:nvSpPr>
        <p:spPr bwMode="auto">
          <a:xfrm>
            <a:off x="6808789" y="3492500"/>
            <a:ext cx="103187"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72" name="Freeform 316"/>
          <p:cNvSpPr>
            <a:spLocks/>
          </p:cNvSpPr>
          <p:nvPr/>
        </p:nvSpPr>
        <p:spPr bwMode="auto">
          <a:xfrm>
            <a:off x="7024689" y="3708401"/>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73" name="Freeform 317"/>
          <p:cNvSpPr>
            <a:spLocks/>
          </p:cNvSpPr>
          <p:nvPr/>
        </p:nvSpPr>
        <p:spPr bwMode="auto">
          <a:xfrm>
            <a:off x="7138989" y="3816351"/>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74" name="Line 318"/>
          <p:cNvSpPr>
            <a:spLocks noChangeShapeType="1"/>
          </p:cNvSpPr>
          <p:nvPr/>
        </p:nvSpPr>
        <p:spPr bwMode="auto">
          <a:xfrm>
            <a:off x="7024688" y="3708400"/>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75" name="Freeform 319"/>
          <p:cNvSpPr>
            <a:spLocks/>
          </p:cNvSpPr>
          <p:nvPr/>
        </p:nvSpPr>
        <p:spPr bwMode="auto">
          <a:xfrm>
            <a:off x="4835525" y="3732214"/>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76" name="Freeform 320"/>
          <p:cNvSpPr>
            <a:spLocks/>
          </p:cNvSpPr>
          <p:nvPr/>
        </p:nvSpPr>
        <p:spPr bwMode="auto">
          <a:xfrm>
            <a:off x="4949825" y="3529014"/>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77" name="Line 321"/>
          <p:cNvSpPr>
            <a:spLocks noChangeShapeType="1"/>
          </p:cNvSpPr>
          <p:nvPr/>
        </p:nvSpPr>
        <p:spPr bwMode="auto">
          <a:xfrm flipH="1" flipV="1">
            <a:off x="6207126" y="2911475"/>
            <a:ext cx="157163" cy="88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78" name="Line 322"/>
          <p:cNvSpPr>
            <a:spLocks noChangeShapeType="1"/>
          </p:cNvSpPr>
          <p:nvPr/>
        </p:nvSpPr>
        <p:spPr bwMode="auto">
          <a:xfrm flipV="1">
            <a:off x="6045201" y="2922589"/>
            <a:ext cx="157163" cy="53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79" name="Line 323"/>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80" name="Freeform 324"/>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81" name="Freeform 325"/>
          <p:cNvSpPr>
            <a:spLocks/>
          </p:cNvSpPr>
          <p:nvPr/>
        </p:nvSpPr>
        <p:spPr bwMode="auto">
          <a:xfrm>
            <a:off x="7356476"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82" name="Freeform 326"/>
          <p:cNvSpPr>
            <a:spLocks/>
          </p:cNvSpPr>
          <p:nvPr/>
        </p:nvSpPr>
        <p:spPr bwMode="auto">
          <a:xfrm>
            <a:off x="7570789"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83" name="Line 327"/>
          <p:cNvSpPr>
            <a:spLocks noChangeShapeType="1"/>
          </p:cNvSpPr>
          <p:nvPr/>
        </p:nvSpPr>
        <p:spPr bwMode="auto">
          <a:xfrm>
            <a:off x="7570789" y="4630738"/>
            <a:ext cx="219075" cy="23812"/>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84" name="Freeform 328"/>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85" name="Line 329"/>
          <p:cNvSpPr>
            <a:spLocks noChangeShapeType="1"/>
          </p:cNvSpPr>
          <p:nvPr/>
        </p:nvSpPr>
        <p:spPr bwMode="auto">
          <a:xfrm>
            <a:off x="7570789" y="4621214"/>
            <a:ext cx="3175" cy="15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86" name="Freeform 330"/>
          <p:cNvSpPr>
            <a:spLocks/>
          </p:cNvSpPr>
          <p:nvPr/>
        </p:nvSpPr>
        <p:spPr bwMode="auto">
          <a:xfrm>
            <a:off x="5167314" y="3060701"/>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87" name="Freeform 331"/>
          <p:cNvSpPr>
            <a:spLocks/>
          </p:cNvSpPr>
          <p:nvPr/>
        </p:nvSpPr>
        <p:spPr bwMode="auto">
          <a:xfrm>
            <a:off x="5280026" y="3024189"/>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88" name="Freeform 332"/>
          <p:cNvSpPr>
            <a:spLocks/>
          </p:cNvSpPr>
          <p:nvPr/>
        </p:nvSpPr>
        <p:spPr bwMode="auto">
          <a:xfrm>
            <a:off x="5499101"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89" name="Line 333"/>
          <p:cNvSpPr>
            <a:spLocks noChangeShapeType="1"/>
          </p:cNvSpPr>
          <p:nvPr/>
        </p:nvSpPr>
        <p:spPr bwMode="auto">
          <a:xfrm>
            <a:off x="7356476" y="4067175"/>
            <a:ext cx="214313" cy="5540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90" name="Freeform 334"/>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91" name="Line 335"/>
          <p:cNvSpPr>
            <a:spLocks noChangeShapeType="1"/>
          </p:cNvSpPr>
          <p:nvPr/>
        </p:nvSpPr>
        <p:spPr bwMode="auto">
          <a:xfrm flipH="1" flipV="1">
            <a:off x="4289425" y="4621214"/>
            <a:ext cx="217488"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92" name="Line 336"/>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93" name="Line 337"/>
          <p:cNvSpPr>
            <a:spLocks noChangeShapeType="1"/>
          </p:cNvSpPr>
          <p:nvPr/>
        </p:nvSpPr>
        <p:spPr bwMode="auto">
          <a:xfrm>
            <a:off x="7570789" y="4621214"/>
            <a:ext cx="3175" cy="9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94" name="Line 338"/>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95" name="Freeform 339"/>
          <p:cNvSpPr>
            <a:spLocks/>
          </p:cNvSpPr>
          <p:nvPr/>
        </p:nvSpPr>
        <p:spPr bwMode="auto">
          <a:xfrm>
            <a:off x="6261100" y="3000376"/>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96" name="Freeform 340"/>
          <p:cNvSpPr>
            <a:spLocks/>
          </p:cNvSpPr>
          <p:nvPr/>
        </p:nvSpPr>
        <p:spPr bwMode="auto">
          <a:xfrm>
            <a:off x="6364288" y="3000376"/>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197" name="Line 341"/>
          <p:cNvSpPr>
            <a:spLocks noChangeShapeType="1"/>
          </p:cNvSpPr>
          <p:nvPr/>
        </p:nvSpPr>
        <p:spPr bwMode="auto">
          <a:xfrm flipH="1">
            <a:off x="5280026" y="3024188"/>
            <a:ext cx="2190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98" name="Line 342"/>
          <p:cNvSpPr>
            <a:spLocks noChangeShapeType="1"/>
          </p:cNvSpPr>
          <p:nvPr/>
        </p:nvSpPr>
        <p:spPr bwMode="auto">
          <a:xfrm flipV="1">
            <a:off x="5167313" y="3060701"/>
            <a:ext cx="112712" cy="46831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199" name="Line 343"/>
          <p:cNvSpPr>
            <a:spLocks noChangeShapeType="1"/>
          </p:cNvSpPr>
          <p:nvPr/>
        </p:nvSpPr>
        <p:spPr bwMode="auto">
          <a:xfrm flipH="1" flipV="1">
            <a:off x="5575301" y="2693988"/>
            <a:ext cx="219075"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0" name="Line 344"/>
          <p:cNvSpPr>
            <a:spLocks noChangeShapeType="1"/>
          </p:cNvSpPr>
          <p:nvPr/>
        </p:nvSpPr>
        <p:spPr bwMode="auto">
          <a:xfrm flipV="1">
            <a:off x="5499100" y="2543176"/>
            <a:ext cx="101600" cy="481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1" name="Line 345"/>
          <p:cNvSpPr>
            <a:spLocks noChangeShapeType="1"/>
          </p:cNvSpPr>
          <p:nvPr/>
        </p:nvSpPr>
        <p:spPr bwMode="auto">
          <a:xfrm>
            <a:off x="7242175" y="4056064"/>
            <a:ext cx="1143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2" name="Line 346"/>
          <p:cNvSpPr>
            <a:spLocks noChangeShapeType="1"/>
          </p:cNvSpPr>
          <p:nvPr/>
        </p:nvSpPr>
        <p:spPr bwMode="auto">
          <a:xfrm flipH="1" flipV="1">
            <a:off x="6364288" y="3000376"/>
            <a:ext cx="227012"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3" name="Freeform 347"/>
          <p:cNvSpPr>
            <a:spLocks/>
          </p:cNvSpPr>
          <p:nvPr/>
        </p:nvSpPr>
        <p:spPr bwMode="auto">
          <a:xfrm>
            <a:off x="6478589"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04" name="Freeform 348"/>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05" name="Line 349"/>
          <p:cNvSpPr>
            <a:spLocks noChangeShapeType="1"/>
          </p:cNvSpPr>
          <p:nvPr/>
        </p:nvSpPr>
        <p:spPr bwMode="auto">
          <a:xfrm flipH="1" flipV="1">
            <a:off x="5783264" y="2846388"/>
            <a:ext cx="276225"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6" name="Line 350"/>
          <p:cNvSpPr>
            <a:spLocks noChangeShapeType="1"/>
          </p:cNvSpPr>
          <p:nvPr/>
        </p:nvSpPr>
        <p:spPr bwMode="auto">
          <a:xfrm flipV="1">
            <a:off x="5713413" y="2846389"/>
            <a:ext cx="76200" cy="357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7" name="Line 351"/>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8" name="Line 352"/>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09" name="Freeform 353"/>
          <p:cNvSpPr>
            <a:spLocks/>
          </p:cNvSpPr>
          <p:nvPr/>
        </p:nvSpPr>
        <p:spPr bwMode="auto">
          <a:xfrm>
            <a:off x="4733925" y="4186239"/>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10" name="Freeform 354"/>
          <p:cNvSpPr>
            <a:spLocks/>
          </p:cNvSpPr>
          <p:nvPr/>
        </p:nvSpPr>
        <p:spPr bwMode="auto">
          <a:xfrm>
            <a:off x="4835525" y="4032251"/>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11" name="Freeform 355"/>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12" name="Freeform 356"/>
          <p:cNvSpPr>
            <a:spLocks/>
          </p:cNvSpPr>
          <p:nvPr/>
        </p:nvSpPr>
        <p:spPr bwMode="auto">
          <a:xfrm>
            <a:off x="4402139"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13" name="Freeform 357"/>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14" name="Line 358"/>
          <p:cNvSpPr>
            <a:spLocks noChangeShapeType="1"/>
          </p:cNvSpPr>
          <p:nvPr/>
        </p:nvSpPr>
        <p:spPr bwMode="auto">
          <a:xfrm flipH="1">
            <a:off x="7686675" y="4664076"/>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15" name="Line 359"/>
          <p:cNvSpPr>
            <a:spLocks noChangeShapeType="1"/>
          </p:cNvSpPr>
          <p:nvPr/>
        </p:nvSpPr>
        <p:spPr bwMode="auto">
          <a:xfrm flipH="1" flipV="1">
            <a:off x="4506913" y="4654551"/>
            <a:ext cx="227012"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16" name="Line 360"/>
          <p:cNvSpPr>
            <a:spLocks noChangeShapeType="1"/>
          </p:cNvSpPr>
          <p:nvPr/>
        </p:nvSpPr>
        <p:spPr bwMode="auto">
          <a:xfrm flipV="1">
            <a:off x="4402139" y="4654551"/>
            <a:ext cx="1047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17" name="Freeform 361"/>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18" name="Freeform 362"/>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19" name="Freeform 363"/>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20" name="Freeform 364"/>
          <p:cNvSpPr>
            <a:spLocks/>
          </p:cNvSpPr>
          <p:nvPr/>
        </p:nvSpPr>
        <p:spPr bwMode="auto">
          <a:xfrm>
            <a:off x="5499101"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21" name="Freeform 365"/>
          <p:cNvSpPr>
            <a:spLocks/>
          </p:cNvSpPr>
          <p:nvPr/>
        </p:nvSpPr>
        <p:spPr bwMode="auto">
          <a:xfrm>
            <a:off x="5053013" y="3529014"/>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22" name="Freeform 366"/>
          <p:cNvSpPr>
            <a:spLocks/>
          </p:cNvSpPr>
          <p:nvPr/>
        </p:nvSpPr>
        <p:spPr bwMode="auto">
          <a:xfrm>
            <a:off x="5167314" y="3478214"/>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23" name="Freeform 367"/>
          <p:cNvSpPr>
            <a:spLocks/>
          </p:cNvSpPr>
          <p:nvPr/>
        </p:nvSpPr>
        <p:spPr bwMode="auto">
          <a:xfrm>
            <a:off x="6696075" y="3492501"/>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24" name="Freeform 368"/>
          <p:cNvSpPr>
            <a:spLocks/>
          </p:cNvSpPr>
          <p:nvPr/>
        </p:nvSpPr>
        <p:spPr bwMode="auto">
          <a:xfrm>
            <a:off x="6808788" y="3492501"/>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25" name="Line 369"/>
          <p:cNvSpPr>
            <a:spLocks noChangeShapeType="1"/>
          </p:cNvSpPr>
          <p:nvPr/>
        </p:nvSpPr>
        <p:spPr bwMode="auto">
          <a:xfrm flipH="1" flipV="1">
            <a:off x="6054726" y="2981325"/>
            <a:ext cx="206375" cy="196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26" name="Line 370"/>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27" name="Line 371"/>
          <p:cNvSpPr>
            <a:spLocks noChangeShapeType="1"/>
          </p:cNvSpPr>
          <p:nvPr/>
        </p:nvSpPr>
        <p:spPr bwMode="auto">
          <a:xfrm flipH="1" flipV="1">
            <a:off x="5499101" y="3024189"/>
            <a:ext cx="214313" cy="1793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28" name="Line 372"/>
          <p:cNvSpPr>
            <a:spLocks noChangeShapeType="1"/>
          </p:cNvSpPr>
          <p:nvPr/>
        </p:nvSpPr>
        <p:spPr bwMode="auto">
          <a:xfrm flipV="1">
            <a:off x="5384800" y="3024189"/>
            <a:ext cx="114300" cy="454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29" name="Line 373"/>
          <p:cNvSpPr>
            <a:spLocks noChangeShapeType="1"/>
          </p:cNvSpPr>
          <p:nvPr/>
        </p:nvSpPr>
        <p:spPr bwMode="auto">
          <a:xfrm flipV="1">
            <a:off x="5053013" y="3529014"/>
            <a:ext cx="114300" cy="50323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30" name="Line 374"/>
          <p:cNvSpPr>
            <a:spLocks noChangeShapeType="1"/>
          </p:cNvSpPr>
          <p:nvPr/>
        </p:nvSpPr>
        <p:spPr bwMode="auto">
          <a:xfrm flipH="1">
            <a:off x="5167314" y="3478213"/>
            <a:ext cx="217487" cy="50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31" name="Line 375"/>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32" name="Line 376"/>
          <p:cNvSpPr>
            <a:spLocks noChangeShapeType="1"/>
          </p:cNvSpPr>
          <p:nvPr/>
        </p:nvSpPr>
        <p:spPr bwMode="auto">
          <a:xfrm flipV="1">
            <a:off x="6696076" y="3492500"/>
            <a:ext cx="112713"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33" name="Freeform 377"/>
          <p:cNvSpPr>
            <a:spLocks/>
          </p:cNvSpPr>
          <p:nvPr/>
        </p:nvSpPr>
        <p:spPr bwMode="auto">
          <a:xfrm>
            <a:off x="5600701"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34" name="Freeform 378"/>
          <p:cNvSpPr>
            <a:spLocks/>
          </p:cNvSpPr>
          <p:nvPr/>
        </p:nvSpPr>
        <p:spPr bwMode="auto">
          <a:xfrm>
            <a:off x="5713414"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35" name="Freeform 379"/>
          <p:cNvSpPr>
            <a:spLocks/>
          </p:cNvSpPr>
          <p:nvPr/>
        </p:nvSpPr>
        <p:spPr bwMode="auto">
          <a:xfrm>
            <a:off x="6911976"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36" name="Freeform 380"/>
          <p:cNvSpPr>
            <a:spLocks/>
          </p:cNvSpPr>
          <p:nvPr/>
        </p:nvSpPr>
        <p:spPr bwMode="auto">
          <a:xfrm>
            <a:off x="7024689" y="3708401"/>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37" name="Freeform 381"/>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38" name="Freeform 382"/>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39" name="Freeform 383"/>
          <p:cNvSpPr>
            <a:spLocks/>
          </p:cNvSpPr>
          <p:nvPr/>
        </p:nvSpPr>
        <p:spPr bwMode="auto">
          <a:xfrm>
            <a:off x="4621213" y="4691064"/>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40" name="Freeform 384"/>
          <p:cNvSpPr>
            <a:spLocks/>
          </p:cNvSpPr>
          <p:nvPr/>
        </p:nvSpPr>
        <p:spPr bwMode="auto">
          <a:xfrm>
            <a:off x="4733925" y="469106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41" name="Line 385"/>
          <p:cNvSpPr>
            <a:spLocks noChangeShapeType="1"/>
          </p:cNvSpPr>
          <p:nvPr/>
        </p:nvSpPr>
        <p:spPr bwMode="auto">
          <a:xfrm flipH="1" flipV="1">
            <a:off x="5713414" y="3203576"/>
            <a:ext cx="217487"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42" name="Line 386"/>
          <p:cNvSpPr>
            <a:spLocks noChangeShapeType="1"/>
          </p:cNvSpPr>
          <p:nvPr/>
        </p:nvSpPr>
        <p:spPr bwMode="auto">
          <a:xfrm flipV="1">
            <a:off x="5600701" y="3203576"/>
            <a:ext cx="112713" cy="3714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43" name="Line 387"/>
          <p:cNvSpPr>
            <a:spLocks noChangeShapeType="1"/>
          </p:cNvSpPr>
          <p:nvPr/>
        </p:nvSpPr>
        <p:spPr bwMode="auto">
          <a:xfrm flipH="1" flipV="1">
            <a:off x="7024689" y="3708401"/>
            <a:ext cx="217487" cy="3476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44" name="Line 388"/>
          <p:cNvSpPr>
            <a:spLocks noChangeShapeType="1"/>
          </p:cNvSpPr>
          <p:nvPr/>
        </p:nvSpPr>
        <p:spPr bwMode="auto">
          <a:xfrm flipV="1">
            <a:off x="6911976" y="3708401"/>
            <a:ext cx="112713"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45" name="Line 389"/>
          <p:cNvSpPr>
            <a:spLocks noChangeShapeType="1"/>
          </p:cNvSpPr>
          <p:nvPr/>
        </p:nvSpPr>
        <p:spPr bwMode="auto">
          <a:xfrm flipH="1" flipV="1">
            <a:off x="6261100" y="3178176"/>
            <a:ext cx="217488" cy="1698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46" name="Line 390"/>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47" name="Freeform 391"/>
          <p:cNvSpPr>
            <a:spLocks/>
          </p:cNvSpPr>
          <p:nvPr/>
        </p:nvSpPr>
        <p:spPr bwMode="auto">
          <a:xfrm>
            <a:off x="7138989"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48" name="Freeform 392"/>
          <p:cNvSpPr>
            <a:spLocks/>
          </p:cNvSpPr>
          <p:nvPr/>
        </p:nvSpPr>
        <p:spPr bwMode="auto">
          <a:xfrm>
            <a:off x="7242175" y="4056064"/>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49" name="Freeform 393"/>
          <p:cNvSpPr>
            <a:spLocks/>
          </p:cNvSpPr>
          <p:nvPr/>
        </p:nvSpPr>
        <p:spPr bwMode="auto">
          <a:xfrm>
            <a:off x="4949825" y="4032251"/>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50" name="Freeform 394"/>
          <p:cNvSpPr>
            <a:spLocks/>
          </p:cNvSpPr>
          <p:nvPr/>
        </p:nvSpPr>
        <p:spPr bwMode="auto">
          <a:xfrm>
            <a:off x="5053013" y="3913189"/>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51" name="Freeform 395"/>
          <p:cNvSpPr>
            <a:spLocks/>
          </p:cNvSpPr>
          <p:nvPr/>
        </p:nvSpPr>
        <p:spPr bwMode="auto">
          <a:xfrm>
            <a:off x="5280026"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52" name="Freeform 396"/>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53" name="Line 397"/>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54" name="Line 398"/>
          <p:cNvSpPr>
            <a:spLocks noChangeShapeType="1"/>
          </p:cNvSpPr>
          <p:nvPr/>
        </p:nvSpPr>
        <p:spPr bwMode="auto">
          <a:xfrm>
            <a:off x="7138989" y="3995739"/>
            <a:ext cx="1031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55" name="Line 399"/>
          <p:cNvSpPr>
            <a:spLocks noChangeShapeType="1"/>
          </p:cNvSpPr>
          <p:nvPr/>
        </p:nvSpPr>
        <p:spPr bwMode="auto">
          <a:xfrm flipV="1">
            <a:off x="4949825" y="4032251"/>
            <a:ext cx="103188" cy="6826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56" name="Line 400"/>
          <p:cNvSpPr>
            <a:spLocks noChangeShapeType="1"/>
          </p:cNvSpPr>
          <p:nvPr/>
        </p:nvSpPr>
        <p:spPr bwMode="auto">
          <a:xfrm flipH="1" flipV="1">
            <a:off x="5384800" y="3478214"/>
            <a:ext cx="215900" cy="968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57" name="Line 401"/>
          <p:cNvSpPr>
            <a:spLocks noChangeShapeType="1"/>
          </p:cNvSpPr>
          <p:nvPr/>
        </p:nvSpPr>
        <p:spPr bwMode="auto">
          <a:xfrm flipV="1">
            <a:off x="5280026" y="3478214"/>
            <a:ext cx="104775" cy="434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58" name="Freeform 402"/>
          <p:cNvSpPr>
            <a:spLocks/>
          </p:cNvSpPr>
          <p:nvPr/>
        </p:nvSpPr>
        <p:spPr bwMode="auto">
          <a:xfrm>
            <a:off x="6364288" y="3348039"/>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59" name="Freeform 403"/>
          <p:cNvSpPr>
            <a:spLocks/>
          </p:cNvSpPr>
          <p:nvPr/>
        </p:nvSpPr>
        <p:spPr bwMode="auto">
          <a:xfrm>
            <a:off x="6478589" y="3348039"/>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60" name="Freeform 404"/>
          <p:cNvSpPr>
            <a:spLocks/>
          </p:cNvSpPr>
          <p:nvPr/>
        </p:nvSpPr>
        <p:spPr bwMode="auto">
          <a:xfrm>
            <a:off x="5827714" y="3335339"/>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61" name="Line 405"/>
          <p:cNvSpPr>
            <a:spLocks noChangeShapeType="1"/>
          </p:cNvSpPr>
          <p:nvPr/>
        </p:nvSpPr>
        <p:spPr bwMode="auto">
          <a:xfrm flipH="1" flipV="1">
            <a:off x="6478589" y="3348038"/>
            <a:ext cx="217487" cy="214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62" name="Line 406"/>
          <p:cNvSpPr>
            <a:spLocks noChangeShapeType="1"/>
          </p:cNvSpPr>
          <p:nvPr/>
        </p:nvSpPr>
        <p:spPr bwMode="auto">
          <a:xfrm flipV="1">
            <a:off x="6364288" y="3348039"/>
            <a:ext cx="114300" cy="130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63" name="Line 407"/>
          <p:cNvSpPr>
            <a:spLocks noChangeShapeType="1"/>
          </p:cNvSpPr>
          <p:nvPr/>
        </p:nvSpPr>
        <p:spPr bwMode="auto">
          <a:xfrm flipH="1" flipV="1">
            <a:off x="5930900" y="3335339"/>
            <a:ext cx="215900" cy="968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64" name="Line 408"/>
          <p:cNvSpPr>
            <a:spLocks noChangeShapeType="1"/>
          </p:cNvSpPr>
          <p:nvPr/>
        </p:nvSpPr>
        <p:spPr bwMode="auto">
          <a:xfrm flipV="1">
            <a:off x="5827714" y="3335339"/>
            <a:ext cx="103187"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65" name="Freeform 409"/>
          <p:cNvSpPr>
            <a:spLocks/>
          </p:cNvSpPr>
          <p:nvPr/>
        </p:nvSpPr>
        <p:spPr bwMode="auto">
          <a:xfrm>
            <a:off x="7356476" y="4283076"/>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66" name="Freeform 410"/>
          <p:cNvSpPr>
            <a:spLocks/>
          </p:cNvSpPr>
          <p:nvPr/>
        </p:nvSpPr>
        <p:spPr bwMode="auto">
          <a:xfrm>
            <a:off x="7458075" y="4283076"/>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67" name="Line 411"/>
          <p:cNvSpPr>
            <a:spLocks noChangeShapeType="1"/>
          </p:cNvSpPr>
          <p:nvPr/>
        </p:nvSpPr>
        <p:spPr bwMode="auto">
          <a:xfrm>
            <a:off x="7458076" y="4283075"/>
            <a:ext cx="11113" cy="142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68" name="Line 412"/>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69" name="Line 413"/>
          <p:cNvSpPr>
            <a:spLocks noChangeShapeType="1"/>
          </p:cNvSpPr>
          <p:nvPr/>
        </p:nvSpPr>
        <p:spPr bwMode="auto">
          <a:xfrm flipV="1">
            <a:off x="7356475" y="4283076"/>
            <a:ext cx="1016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70" name="Freeform 414"/>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71" name="Freeform 415"/>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72" name="Freeform 416"/>
          <p:cNvSpPr>
            <a:spLocks/>
          </p:cNvSpPr>
          <p:nvPr/>
        </p:nvSpPr>
        <p:spPr bwMode="auto">
          <a:xfrm>
            <a:off x="7570789"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73" name="Freeform 417"/>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74" name="Freeform 418"/>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75" name="Freeform 419"/>
          <p:cNvSpPr>
            <a:spLocks/>
          </p:cNvSpPr>
          <p:nvPr/>
        </p:nvSpPr>
        <p:spPr bwMode="auto">
          <a:xfrm>
            <a:off x="4402139"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76" name="Line 420"/>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77" name="Line 421"/>
          <p:cNvSpPr>
            <a:spLocks noChangeShapeType="1"/>
          </p:cNvSpPr>
          <p:nvPr/>
        </p:nvSpPr>
        <p:spPr bwMode="auto">
          <a:xfrm flipV="1">
            <a:off x="4835525" y="4714876"/>
            <a:ext cx="114300" cy="730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78" name="Line 422"/>
          <p:cNvSpPr>
            <a:spLocks noChangeShapeType="1"/>
          </p:cNvSpPr>
          <p:nvPr/>
        </p:nvSpPr>
        <p:spPr bwMode="auto">
          <a:xfrm flipH="1" flipV="1">
            <a:off x="4402139" y="4714876"/>
            <a:ext cx="2190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79" name="Line 423"/>
          <p:cNvSpPr>
            <a:spLocks noChangeShapeType="1"/>
          </p:cNvSpPr>
          <p:nvPr/>
        </p:nvSpPr>
        <p:spPr bwMode="auto">
          <a:xfrm flipH="1" flipV="1">
            <a:off x="7686675" y="4714876"/>
            <a:ext cx="2159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80" name="Line 424"/>
          <p:cNvSpPr>
            <a:spLocks noChangeShapeType="1"/>
          </p:cNvSpPr>
          <p:nvPr/>
        </p:nvSpPr>
        <p:spPr bwMode="auto">
          <a:xfrm flipH="1">
            <a:off x="7570789" y="4714876"/>
            <a:ext cx="115887"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81" name="Line 425"/>
          <p:cNvSpPr>
            <a:spLocks noChangeShapeType="1"/>
          </p:cNvSpPr>
          <p:nvPr/>
        </p:nvSpPr>
        <p:spPr bwMode="auto">
          <a:xfrm flipV="1">
            <a:off x="4289426" y="4714876"/>
            <a:ext cx="112713"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82" name="Freeform 426"/>
          <p:cNvSpPr>
            <a:spLocks/>
          </p:cNvSpPr>
          <p:nvPr/>
        </p:nvSpPr>
        <p:spPr bwMode="auto">
          <a:xfrm>
            <a:off x="5499101" y="3575051"/>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83" name="Freeform 427"/>
          <p:cNvSpPr>
            <a:spLocks/>
          </p:cNvSpPr>
          <p:nvPr/>
        </p:nvSpPr>
        <p:spPr bwMode="auto">
          <a:xfrm>
            <a:off x="5600701" y="3575051"/>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84" name="Freeform 428"/>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85" name="Freeform 429"/>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86" name="Line 430"/>
          <p:cNvSpPr>
            <a:spLocks noChangeShapeType="1"/>
          </p:cNvSpPr>
          <p:nvPr/>
        </p:nvSpPr>
        <p:spPr bwMode="auto">
          <a:xfrm flipH="1" flipV="1">
            <a:off x="5600701" y="3575051"/>
            <a:ext cx="2270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87" name="Line 431"/>
          <p:cNvSpPr>
            <a:spLocks noChangeShapeType="1"/>
          </p:cNvSpPr>
          <p:nvPr/>
        </p:nvSpPr>
        <p:spPr bwMode="auto">
          <a:xfrm flipV="1">
            <a:off x="5499100" y="3575051"/>
            <a:ext cx="101600" cy="384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88" name="Line 432"/>
          <p:cNvSpPr>
            <a:spLocks noChangeShapeType="1"/>
          </p:cNvSpPr>
          <p:nvPr/>
        </p:nvSpPr>
        <p:spPr bwMode="auto">
          <a:xfrm flipH="1" flipV="1">
            <a:off x="6696075" y="3562351"/>
            <a:ext cx="215900" cy="1936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89" name="Line 433"/>
          <p:cNvSpPr>
            <a:spLocks noChangeShapeType="1"/>
          </p:cNvSpPr>
          <p:nvPr/>
        </p:nvSpPr>
        <p:spPr bwMode="auto">
          <a:xfrm flipV="1">
            <a:off x="6591301" y="3562351"/>
            <a:ext cx="104775" cy="857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90" name="Freeform 434"/>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91" name="Freeform 435"/>
          <p:cNvSpPr>
            <a:spLocks/>
          </p:cNvSpPr>
          <p:nvPr/>
        </p:nvSpPr>
        <p:spPr bwMode="auto">
          <a:xfrm>
            <a:off x="5167314" y="3913189"/>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92" name="Freeform 436"/>
          <p:cNvSpPr>
            <a:spLocks/>
          </p:cNvSpPr>
          <p:nvPr/>
        </p:nvSpPr>
        <p:spPr bwMode="auto">
          <a:xfrm>
            <a:off x="5280026"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93" name="Line 437"/>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94" name="Line 438"/>
          <p:cNvSpPr>
            <a:spLocks noChangeShapeType="1"/>
          </p:cNvSpPr>
          <p:nvPr/>
        </p:nvSpPr>
        <p:spPr bwMode="auto">
          <a:xfrm flipV="1">
            <a:off x="5167313" y="3913189"/>
            <a:ext cx="112712" cy="3698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295" name="Freeform 439"/>
          <p:cNvSpPr>
            <a:spLocks/>
          </p:cNvSpPr>
          <p:nvPr/>
        </p:nvSpPr>
        <p:spPr bwMode="auto">
          <a:xfrm>
            <a:off x="6808788" y="3756026"/>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96" name="Freeform 440"/>
          <p:cNvSpPr>
            <a:spLocks/>
          </p:cNvSpPr>
          <p:nvPr/>
        </p:nvSpPr>
        <p:spPr bwMode="auto">
          <a:xfrm>
            <a:off x="6911976" y="3756026"/>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97" name="Freeform 441"/>
          <p:cNvSpPr>
            <a:spLocks/>
          </p:cNvSpPr>
          <p:nvPr/>
        </p:nvSpPr>
        <p:spPr bwMode="auto">
          <a:xfrm>
            <a:off x="4506913" y="4751389"/>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98" name="Freeform 442"/>
          <p:cNvSpPr>
            <a:spLocks/>
          </p:cNvSpPr>
          <p:nvPr/>
        </p:nvSpPr>
        <p:spPr bwMode="auto">
          <a:xfrm>
            <a:off x="4621213" y="4751389"/>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299" name="Line 443"/>
          <p:cNvSpPr>
            <a:spLocks noChangeShapeType="1"/>
          </p:cNvSpPr>
          <p:nvPr/>
        </p:nvSpPr>
        <p:spPr bwMode="auto">
          <a:xfrm flipH="1" flipV="1">
            <a:off x="6911976" y="3756026"/>
            <a:ext cx="227013" cy="2397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00" name="Line 444"/>
          <p:cNvSpPr>
            <a:spLocks noChangeShapeType="1"/>
          </p:cNvSpPr>
          <p:nvPr/>
        </p:nvSpPr>
        <p:spPr bwMode="auto">
          <a:xfrm flipV="1">
            <a:off x="6808789" y="3756026"/>
            <a:ext cx="103187" cy="130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01" name="Line 445"/>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02" name="Line 446"/>
          <p:cNvSpPr>
            <a:spLocks noChangeShapeType="1"/>
          </p:cNvSpPr>
          <p:nvPr/>
        </p:nvSpPr>
        <p:spPr bwMode="auto">
          <a:xfrm flipV="1">
            <a:off x="7789863" y="4751389"/>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03" name="Freeform 447"/>
          <p:cNvSpPr>
            <a:spLocks/>
          </p:cNvSpPr>
          <p:nvPr/>
        </p:nvSpPr>
        <p:spPr bwMode="auto">
          <a:xfrm>
            <a:off x="5713414"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04" name="Freeform 448"/>
          <p:cNvSpPr>
            <a:spLocks/>
          </p:cNvSpPr>
          <p:nvPr/>
        </p:nvSpPr>
        <p:spPr bwMode="auto">
          <a:xfrm>
            <a:off x="5827714" y="3635376"/>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05" name="Line 449"/>
          <p:cNvSpPr>
            <a:spLocks noChangeShapeType="1"/>
          </p:cNvSpPr>
          <p:nvPr/>
        </p:nvSpPr>
        <p:spPr bwMode="auto">
          <a:xfrm flipH="1">
            <a:off x="5827714" y="3635376"/>
            <a:ext cx="217487"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06" name="Line 450"/>
          <p:cNvSpPr>
            <a:spLocks noChangeShapeType="1"/>
          </p:cNvSpPr>
          <p:nvPr/>
        </p:nvSpPr>
        <p:spPr bwMode="auto">
          <a:xfrm flipV="1">
            <a:off x="5713413" y="3635375"/>
            <a:ext cx="114300"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07" name="Freeform 451"/>
          <p:cNvSpPr>
            <a:spLocks/>
          </p:cNvSpPr>
          <p:nvPr/>
        </p:nvSpPr>
        <p:spPr bwMode="auto">
          <a:xfrm>
            <a:off x="7024689" y="3995739"/>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08" name="Freeform 452"/>
          <p:cNvSpPr>
            <a:spLocks/>
          </p:cNvSpPr>
          <p:nvPr/>
        </p:nvSpPr>
        <p:spPr bwMode="auto">
          <a:xfrm>
            <a:off x="7138989" y="3995739"/>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09" name="Freeform 453"/>
          <p:cNvSpPr>
            <a:spLocks/>
          </p:cNvSpPr>
          <p:nvPr/>
        </p:nvSpPr>
        <p:spPr bwMode="auto">
          <a:xfrm>
            <a:off x="6261100" y="3478214"/>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10" name="Freeform 454"/>
          <p:cNvSpPr>
            <a:spLocks/>
          </p:cNvSpPr>
          <p:nvPr/>
        </p:nvSpPr>
        <p:spPr bwMode="auto">
          <a:xfrm>
            <a:off x="6364288" y="3478214"/>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11" name="Freeform 455"/>
          <p:cNvSpPr>
            <a:spLocks/>
          </p:cNvSpPr>
          <p:nvPr/>
        </p:nvSpPr>
        <p:spPr bwMode="auto">
          <a:xfrm>
            <a:off x="5384800" y="3959226"/>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12" name="Freeform 456"/>
          <p:cNvSpPr>
            <a:spLocks/>
          </p:cNvSpPr>
          <p:nvPr/>
        </p:nvSpPr>
        <p:spPr bwMode="auto">
          <a:xfrm>
            <a:off x="5499101" y="3946526"/>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13" name="Line 457"/>
          <p:cNvSpPr>
            <a:spLocks noChangeShapeType="1"/>
          </p:cNvSpPr>
          <p:nvPr/>
        </p:nvSpPr>
        <p:spPr bwMode="auto">
          <a:xfrm flipH="1" flipV="1">
            <a:off x="7138989" y="3995738"/>
            <a:ext cx="217487" cy="3349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14" name="Line 458"/>
          <p:cNvSpPr>
            <a:spLocks noChangeShapeType="1"/>
          </p:cNvSpPr>
          <p:nvPr/>
        </p:nvSpPr>
        <p:spPr bwMode="auto">
          <a:xfrm flipV="1">
            <a:off x="7024688" y="3995738"/>
            <a:ext cx="114300"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15" name="Line 459"/>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16" name="Line 460"/>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17" name="Line 461"/>
          <p:cNvSpPr>
            <a:spLocks noChangeShapeType="1"/>
          </p:cNvSpPr>
          <p:nvPr/>
        </p:nvSpPr>
        <p:spPr bwMode="auto">
          <a:xfrm flipV="1">
            <a:off x="5384800" y="3959226"/>
            <a:ext cx="114300"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18" name="Freeform 462"/>
          <p:cNvSpPr>
            <a:spLocks/>
          </p:cNvSpPr>
          <p:nvPr/>
        </p:nvSpPr>
        <p:spPr bwMode="auto">
          <a:xfrm>
            <a:off x="7242175" y="4330701"/>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19" name="Freeform 463"/>
          <p:cNvSpPr>
            <a:spLocks/>
          </p:cNvSpPr>
          <p:nvPr/>
        </p:nvSpPr>
        <p:spPr bwMode="auto">
          <a:xfrm>
            <a:off x="7356476"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20" name="Freeform 464"/>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21" name="Freeform 465"/>
          <p:cNvSpPr>
            <a:spLocks/>
          </p:cNvSpPr>
          <p:nvPr/>
        </p:nvSpPr>
        <p:spPr bwMode="auto">
          <a:xfrm>
            <a:off x="5167314" y="4237039"/>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22" name="Freeform 466"/>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23" name="Freeform 467"/>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24" name="Freeform 468"/>
          <p:cNvSpPr>
            <a:spLocks/>
          </p:cNvSpPr>
          <p:nvPr/>
        </p:nvSpPr>
        <p:spPr bwMode="auto">
          <a:xfrm>
            <a:off x="7570789"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25" name="Line 469"/>
          <p:cNvSpPr>
            <a:spLocks noChangeShapeType="1"/>
          </p:cNvSpPr>
          <p:nvPr/>
        </p:nvSpPr>
        <p:spPr bwMode="auto">
          <a:xfrm flipH="1" flipV="1">
            <a:off x="7356476" y="4330700"/>
            <a:ext cx="214313" cy="457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26" name="Line 470"/>
          <p:cNvSpPr>
            <a:spLocks noChangeShapeType="1"/>
          </p:cNvSpPr>
          <p:nvPr/>
        </p:nvSpPr>
        <p:spPr bwMode="auto">
          <a:xfrm flipH="1" flipV="1">
            <a:off x="7570789" y="4787901"/>
            <a:ext cx="219075"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27" name="Freeform 471"/>
          <p:cNvSpPr>
            <a:spLocks/>
          </p:cNvSpPr>
          <p:nvPr/>
        </p:nvSpPr>
        <p:spPr bwMode="auto">
          <a:xfrm>
            <a:off x="7458075" y="4645026"/>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28" name="Line 472"/>
          <p:cNvSpPr>
            <a:spLocks noChangeShapeType="1"/>
          </p:cNvSpPr>
          <p:nvPr/>
        </p:nvSpPr>
        <p:spPr bwMode="auto">
          <a:xfrm flipV="1">
            <a:off x="7242175" y="4330701"/>
            <a:ext cx="1143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29" name="Line 473"/>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30" name="Line 474"/>
          <p:cNvSpPr>
            <a:spLocks noChangeShapeType="1"/>
          </p:cNvSpPr>
          <p:nvPr/>
        </p:nvSpPr>
        <p:spPr bwMode="auto">
          <a:xfrm flipH="1">
            <a:off x="5167314" y="4237039"/>
            <a:ext cx="217487" cy="46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31" name="Line 475"/>
          <p:cNvSpPr>
            <a:spLocks noChangeShapeType="1"/>
          </p:cNvSpPr>
          <p:nvPr/>
        </p:nvSpPr>
        <p:spPr bwMode="auto">
          <a:xfrm flipH="1" flipV="1">
            <a:off x="4835525" y="4787901"/>
            <a:ext cx="217488"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32" name="Line 476"/>
          <p:cNvSpPr>
            <a:spLocks noChangeShapeType="1"/>
          </p:cNvSpPr>
          <p:nvPr/>
        </p:nvSpPr>
        <p:spPr bwMode="auto">
          <a:xfrm flipV="1">
            <a:off x="4733925" y="4787901"/>
            <a:ext cx="101600" cy="603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33" name="Line 477"/>
          <p:cNvSpPr>
            <a:spLocks noChangeShapeType="1"/>
          </p:cNvSpPr>
          <p:nvPr/>
        </p:nvSpPr>
        <p:spPr bwMode="auto">
          <a:xfrm>
            <a:off x="7469188" y="4645026"/>
            <a:ext cx="101600"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34" name="Line 478"/>
          <p:cNvSpPr>
            <a:spLocks noChangeShapeType="1"/>
          </p:cNvSpPr>
          <p:nvPr/>
        </p:nvSpPr>
        <p:spPr bwMode="auto">
          <a:xfrm flipH="1" flipV="1">
            <a:off x="4289425" y="4787901"/>
            <a:ext cx="217488"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35" name="Freeform 479"/>
          <p:cNvSpPr>
            <a:spLocks/>
          </p:cNvSpPr>
          <p:nvPr/>
        </p:nvSpPr>
        <p:spPr bwMode="auto">
          <a:xfrm>
            <a:off x="6478589" y="3648076"/>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36" name="Freeform 480"/>
          <p:cNvSpPr>
            <a:spLocks/>
          </p:cNvSpPr>
          <p:nvPr/>
        </p:nvSpPr>
        <p:spPr bwMode="auto">
          <a:xfrm>
            <a:off x="6591300" y="3648076"/>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37" name="Freeform 481"/>
          <p:cNvSpPr>
            <a:spLocks/>
          </p:cNvSpPr>
          <p:nvPr/>
        </p:nvSpPr>
        <p:spPr bwMode="auto">
          <a:xfrm>
            <a:off x="5930900" y="363537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38" name="Freeform 482"/>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39" name="Line 483"/>
          <p:cNvSpPr>
            <a:spLocks noChangeShapeType="1"/>
          </p:cNvSpPr>
          <p:nvPr/>
        </p:nvSpPr>
        <p:spPr bwMode="auto">
          <a:xfrm flipH="1" flipV="1">
            <a:off x="6591300" y="3648076"/>
            <a:ext cx="217488" cy="2381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40" name="Line 484"/>
          <p:cNvSpPr>
            <a:spLocks noChangeShapeType="1"/>
          </p:cNvSpPr>
          <p:nvPr/>
        </p:nvSpPr>
        <p:spPr bwMode="auto">
          <a:xfrm flipV="1">
            <a:off x="6478588" y="3648076"/>
            <a:ext cx="112712"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41" name="Line 485"/>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42" name="Freeform 486"/>
          <p:cNvSpPr>
            <a:spLocks/>
          </p:cNvSpPr>
          <p:nvPr/>
        </p:nvSpPr>
        <p:spPr bwMode="auto">
          <a:xfrm>
            <a:off x="5600701" y="3946526"/>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43" name="Freeform 487"/>
          <p:cNvSpPr>
            <a:spLocks/>
          </p:cNvSpPr>
          <p:nvPr/>
        </p:nvSpPr>
        <p:spPr bwMode="auto">
          <a:xfrm>
            <a:off x="5713414" y="3898901"/>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44" name="Freeform 488"/>
          <p:cNvSpPr>
            <a:spLocks/>
          </p:cNvSpPr>
          <p:nvPr/>
        </p:nvSpPr>
        <p:spPr bwMode="auto">
          <a:xfrm>
            <a:off x="6696075" y="3886201"/>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45" name="Freeform 489"/>
          <p:cNvSpPr>
            <a:spLocks/>
          </p:cNvSpPr>
          <p:nvPr/>
        </p:nvSpPr>
        <p:spPr bwMode="auto">
          <a:xfrm>
            <a:off x="6808788" y="3886201"/>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46" name="Line 490"/>
          <p:cNvSpPr>
            <a:spLocks noChangeShapeType="1"/>
          </p:cNvSpPr>
          <p:nvPr/>
        </p:nvSpPr>
        <p:spPr bwMode="auto">
          <a:xfrm flipV="1">
            <a:off x="5600701" y="3946526"/>
            <a:ext cx="112713"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47" name="Line 491"/>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48" name="Line 492"/>
          <p:cNvSpPr>
            <a:spLocks noChangeShapeType="1"/>
          </p:cNvSpPr>
          <p:nvPr/>
        </p:nvSpPr>
        <p:spPr bwMode="auto">
          <a:xfrm flipV="1">
            <a:off x="6696076" y="3886200"/>
            <a:ext cx="112713"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49" name="Freeform 493"/>
          <p:cNvSpPr>
            <a:spLocks/>
          </p:cNvSpPr>
          <p:nvPr/>
        </p:nvSpPr>
        <p:spPr bwMode="auto">
          <a:xfrm>
            <a:off x="4949825" y="4811714"/>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50" name="Freeform 494"/>
          <p:cNvSpPr>
            <a:spLocks/>
          </p:cNvSpPr>
          <p:nvPr/>
        </p:nvSpPr>
        <p:spPr bwMode="auto">
          <a:xfrm>
            <a:off x="5053013" y="4811714"/>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51" name="Freeform 495"/>
          <p:cNvSpPr>
            <a:spLocks/>
          </p:cNvSpPr>
          <p:nvPr/>
        </p:nvSpPr>
        <p:spPr bwMode="auto">
          <a:xfrm>
            <a:off x="5280026" y="4237039"/>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52" name="Freeform 496"/>
          <p:cNvSpPr>
            <a:spLocks/>
          </p:cNvSpPr>
          <p:nvPr/>
        </p:nvSpPr>
        <p:spPr bwMode="auto">
          <a:xfrm>
            <a:off x="5384800" y="4224339"/>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53" name="Line 497"/>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54" name="Line 498"/>
          <p:cNvSpPr>
            <a:spLocks noChangeShapeType="1"/>
          </p:cNvSpPr>
          <p:nvPr/>
        </p:nvSpPr>
        <p:spPr bwMode="auto">
          <a:xfrm flipV="1">
            <a:off x="4949825" y="481171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55" name="Line 499"/>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56" name="Line 500"/>
          <p:cNvSpPr>
            <a:spLocks noChangeShapeType="1"/>
          </p:cNvSpPr>
          <p:nvPr/>
        </p:nvSpPr>
        <p:spPr bwMode="auto">
          <a:xfrm flipV="1">
            <a:off x="7686675" y="481171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57" name="Freeform 501"/>
          <p:cNvSpPr>
            <a:spLocks/>
          </p:cNvSpPr>
          <p:nvPr/>
        </p:nvSpPr>
        <p:spPr bwMode="auto">
          <a:xfrm>
            <a:off x="6146800" y="3648076"/>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58" name="Freeform 502"/>
          <p:cNvSpPr>
            <a:spLocks/>
          </p:cNvSpPr>
          <p:nvPr/>
        </p:nvSpPr>
        <p:spPr bwMode="auto">
          <a:xfrm>
            <a:off x="6261100" y="3648076"/>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59" name="Line 503"/>
          <p:cNvSpPr>
            <a:spLocks noChangeShapeType="1"/>
          </p:cNvSpPr>
          <p:nvPr/>
        </p:nvSpPr>
        <p:spPr bwMode="auto">
          <a:xfrm flipV="1">
            <a:off x="5280026" y="4237039"/>
            <a:ext cx="104775" cy="611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60" name="Line 504"/>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61" name="Freeform 505"/>
          <p:cNvSpPr>
            <a:spLocks/>
          </p:cNvSpPr>
          <p:nvPr/>
        </p:nvSpPr>
        <p:spPr bwMode="auto">
          <a:xfrm>
            <a:off x="6911976" y="4116389"/>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62" name="Freeform 506"/>
          <p:cNvSpPr>
            <a:spLocks/>
          </p:cNvSpPr>
          <p:nvPr/>
        </p:nvSpPr>
        <p:spPr bwMode="auto">
          <a:xfrm>
            <a:off x="7024689" y="4116389"/>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63" name="Line 507"/>
          <p:cNvSpPr>
            <a:spLocks noChangeShapeType="1"/>
          </p:cNvSpPr>
          <p:nvPr/>
        </p:nvSpPr>
        <p:spPr bwMode="auto">
          <a:xfrm flipH="1" flipV="1">
            <a:off x="6261100" y="3648076"/>
            <a:ext cx="217488"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64" name="Line 508"/>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65" name="Line 509"/>
          <p:cNvSpPr>
            <a:spLocks noChangeShapeType="1"/>
          </p:cNvSpPr>
          <p:nvPr/>
        </p:nvSpPr>
        <p:spPr bwMode="auto">
          <a:xfrm flipH="1" flipV="1">
            <a:off x="7024689" y="4116389"/>
            <a:ext cx="217487"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66" name="Line 510"/>
          <p:cNvSpPr>
            <a:spLocks noChangeShapeType="1"/>
          </p:cNvSpPr>
          <p:nvPr/>
        </p:nvSpPr>
        <p:spPr bwMode="auto">
          <a:xfrm flipV="1">
            <a:off x="6911976" y="4116389"/>
            <a:ext cx="112713" cy="1666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67" name="Freeform 511"/>
          <p:cNvSpPr>
            <a:spLocks/>
          </p:cNvSpPr>
          <p:nvPr/>
        </p:nvSpPr>
        <p:spPr bwMode="auto">
          <a:xfrm>
            <a:off x="5827714" y="3898901"/>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68" name="Freeform 512"/>
          <p:cNvSpPr>
            <a:spLocks/>
          </p:cNvSpPr>
          <p:nvPr/>
        </p:nvSpPr>
        <p:spPr bwMode="auto">
          <a:xfrm>
            <a:off x="5930900" y="3876676"/>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69" name="Freeform 513"/>
          <p:cNvSpPr>
            <a:spLocks/>
          </p:cNvSpPr>
          <p:nvPr/>
        </p:nvSpPr>
        <p:spPr bwMode="auto">
          <a:xfrm>
            <a:off x="7138989"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70" name="Freeform 514"/>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71" name="Freeform 515"/>
          <p:cNvSpPr>
            <a:spLocks/>
          </p:cNvSpPr>
          <p:nvPr/>
        </p:nvSpPr>
        <p:spPr bwMode="auto">
          <a:xfrm>
            <a:off x="5167314"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72" name="Freeform 516"/>
          <p:cNvSpPr>
            <a:spLocks/>
          </p:cNvSpPr>
          <p:nvPr/>
        </p:nvSpPr>
        <p:spPr bwMode="auto">
          <a:xfrm>
            <a:off x="5280026"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73" name="Freeform 517"/>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74" name="Freeform 518"/>
          <p:cNvSpPr>
            <a:spLocks/>
          </p:cNvSpPr>
          <p:nvPr/>
        </p:nvSpPr>
        <p:spPr bwMode="auto">
          <a:xfrm>
            <a:off x="6478589"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75" name="Line 519"/>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76" name="Line 520"/>
          <p:cNvSpPr>
            <a:spLocks noChangeShapeType="1"/>
          </p:cNvSpPr>
          <p:nvPr/>
        </p:nvSpPr>
        <p:spPr bwMode="auto">
          <a:xfrm flipV="1">
            <a:off x="7138989" y="4367213"/>
            <a:ext cx="103187"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77" name="Line 521"/>
          <p:cNvSpPr>
            <a:spLocks noChangeShapeType="1"/>
          </p:cNvSpPr>
          <p:nvPr/>
        </p:nvSpPr>
        <p:spPr bwMode="auto">
          <a:xfrm flipV="1">
            <a:off x="5167313" y="4848226"/>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78" name="Line 522"/>
          <p:cNvSpPr>
            <a:spLocks noChangeShapeType="1"/>
          </p:cNvSpPr>
          <p:nvPr/>
        </p:nvSpPr>
        <p:spPr bwMode="auto">
          <a:xfrm flipH="1">
            <a:off x="5280026" y="4379913"/>
            <a:ext cx="219075" cy="468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79" name="Line 523"/>
          <p:cNvSpPr>
            <a:spLocks noChangeShapeType="1"/>
          </p:cNvSpPr>
          <p:nvPr/>
        </p:nvSpPr>
        <p:spPr bwMode="auto">
          <a:xfrm flipH="1" flipV="1">
            <a:off x="4733925" y="4848226"/>
            <a:ext cx="215900"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80" name="Freeform 524"/>
          <p:cNvSpPr>
            <a:spLocks/>
          </p:cNvSpPr>
          <p:nvPr/>
        </p:nvSpPr>
        <p:spPr bwMode="auto">
          <a:xfrm>
            <a:off x="5499101" y="4224339"/>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81" name="Freeform 525"/>
          <p:cNvSpPr>
            <a:spLocks/>
          </p:cNvSpPr>
          <p:nvPr/>
        </p:nvSpPr>
        <p:spPr bwMode="auto">
          <a:xfrm>
            <a:off x="5600701"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82" name="Line 526"/>
          <p:cNvSpPr>
            <a:spLocks noChangeShapeType="1"/>
          </p:cNvSpPr>
          <p:nvPr/>
        </p:nvSpPr>
        <p:spPr bwMode="auto">
          <a:xfrm flipH="1" flipV="1">
            <a:off x="6478589" y="3779838"/>
            <a:ext cx="217487" cy="2524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83" name="Line 527"/>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84" name="Line 528"/>
          <p:cNvSpPr>
            <a:spLocks noChangeShapeType="1"/>
          </p:cNvSpPr>
          <p:nvPr/>
        </p:nvSpPr>
        <p:spPr bwMode="auto">
          <a:xfrm flipH="1">
            <a:off x="5600701" y="4200526"/>
            <a:ext cx="227013"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85" name="Line 529"/>
          <p:cNvSpPr>
            <a:spLocks noChangeShapeType="1"/>
          </p:cNvSpPr>
          <p:nvPr/>
        </p:nvSpPr>
        <p:spPr bwMode="auto">
          <a:xfrm flipV="1">
            <a:off x="5499100" y="4224339"/>
            <a:ext cx="101600" cy="1555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86" name="Freeform 530"/>
          <p:cNvSpPr>
            <a:spLocks/>
          </p:cNvSpPr>
          <p:nvPr/>
        </p:nvSpPr>
        <p:spPr bwMode="auto">
          <a:xfrm>
            <a:off x="7356476"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87" name="Freeform 531"/>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88" name="Line 532"/>
          <p:cNvSpPr>
            <a:spLocks noChangeShapeType="1"/>
          </p:cNvSpPr>
          <p:nvPr/>
        </p:nvSpPr>
        <p:spPr bwMode="auto">
          <a:xfrm>
            <a:off x="7458076" y="4645025"/>
            <a:ext cx="11113"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89" name="Line 533"/>
          <p:cNvSpPr>
            <a:spLocks noChangeShapeType="1"/>
          </p:cNvSpPr>
          <p:nvPr/>
        </p:nvSpPr>
        <p:spPr bwMode="auto">
          <a:xfrm flipH="1" flipV="1">
            <a:off x="7458075" y="4645026"/>
            <a:ext cx="228600"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90" name="Line 534"/>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91" name="Freeform 535"/>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92" name="Freeform 536"/>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93" name="Line 537"/>
          <p:cNvSpPr>
            <a:spLocks noChangeShapeType="1"/>
          </p:cNvSpPr>
          <p:nvPr/>
        </p:nvSpPr>
        <p:spPr bwMode="auto">
          <a:xfrm flipH="1" flipV="1">
            <a:off x="6696075" y="4032251"/>
            <a:ext cx="215900"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94" name="Line 538"/>
          <p:cNvSpPr>
            <a:spLocks noChangeShapeType="1"/>
          </p:cNvSpPr>
          <p:nvPr/>
        </p:nvSpPr>
        <p:spPr bwMode="auto">
          <a:xfrm flipV="1">
            <a:off x="6591301" y="4032250"/>
            <a:ext cx="104775"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95" name="Freeform 539"/>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96" name="Freeform 540"/>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397" name="Line 541"/>
          <p:cNvSpPr>
            <a:spLocks noChangeShapeType="1"/>
          </p:cNvSpPr>
          <p:nvPr/>
        </p:nvSpPr>
        <p:spPr bwMode="auto">
          <a:xfrm flipV="1">
            <a:off x="6045200" y="3876676"/>
            <a:ext cx="101600"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98" name="Line 542"/>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399" name="Line 543"/>
          <p:cNvSpPr>
            <a:spLocks noChangeShapeType="1"/>
          </p:cNvSpPr>
          <p:nvPr/>
        </p:nvSpPr>
        <p:spPr bwMode="auto">
          <a:xfrm flipV="1">
            <a:off x="7570789" y="4872039"/>
            <a:ext cx="115887"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00" name="Freeform 544"/>
          <p:cNvSpPr>
            <a:spLocks/>
          </p:cNvSpPr>
          <p:nvPr/>
        </p:nvSpPr>
        <p:spPr bwMode="auto">
          <a:xfrm>
            <a:off x="6808788" y="4283076"/>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01" name="Freeform 545"/>
          <p:cNvSpPr>
            <a:spLocks/>
          </p:cNvSpPr>
          <p:nvPr/>
        </p:nvSpPr>
        <p:spPr bwMode="auto">
          <a:xfrm>
            <a:off x="6911976" y="4283076"/>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02" name="Line 546"/>
          <p:cNvSpPr>
            <a:spLocks noChangeShapeType="1"/>
          </p:cNvSpPr>
          <p:nvPr/>
        </p:nvSpPr>
        <p:spPr bwMode="auto">
          <a:xfrm flipH="1" flipV="1">
            <a:off x="6911976" y="4283075"/>
            <a:ext cx="227013" cy="2413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03" name="Line 547"/>
          <p:cNvSpPr>
            <a:spLocks noChangeShapeType="1"/>
          </p:cNvSpPr>
          <p:nvPr/>
        </p:nvSpPr>
        <p:spPr bwMode="auto">
          <a:xfrm flipV="1">
            <a:off x="6808789" y="4283076"/>
            <a:ext cx="103187"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04" name="Freeform 548"/>
          <p:cNvSpPr>
            <a:spLocks/>
          </p:cNvSpPr>
          <p:nvPr/>
        </p:nvSpPr>
        <p:spPr bwMode="auto">
          <a:xfrm>
            <a:off x="5713414"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05" name="Freeform 549"/>
          <p:cNvSpPr>
            <a:spLocks/>
          </p:cNvSpPr>
          <p:nvPr/>
        </p:nvSpPr>
        <p:spPr bwMode="auto">
          <a:xfrm>
            <a:off x="5827714" y="4140201"/>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06" name="Line 550"/>
          <p:cNvSpPr>
            <a:spLocks noChangeShapeType="1"/>
          </p:cNvSpPr>
          <p:nvPr/>
        </p:nvSpPr>
        <p:spPr bwMode="auto">
          <a:xfrm flipH="1">
            <a:off x="5827714" y="4140201"/>
            <a:ext cx="2174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07" name="Freeform 551"/>
          <p:cNvSpPr>
            <a:spLocks/>
          </p:cNvSpPr>
          <p:nvPr/>
        </p:nvSpPr>
        <p:spPr bwMode="auto">
          <a:xfrm>
            <a:off x="7024689"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08" name="Freeform 552"/>
          <p:cNvSpPr>
            <a:spLocks/>
          </p:cNvSpPr>
          <p:nvPr/>
        </p:nvSpPr>
        <p:spPr bwMode="auto">
          <a:xfrm>
            <a:off x="7138989"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09" name="Freeform 553"/>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10" name="Freeform 554"/>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11" name="Line 555"/>
          <p:cNvSpPr>
            <a:spLocks noChangeShapeType="1"/>
          </p:cNvSpPr>
          <p:nvPr/>
        </p:nvSpPr>
        <p:spPr bwMode="auto">
          <a:xfrm flipH="1" flipV="1">
            <a:off x="7138989" y="4524375"/>
            <a:ext cx="217487"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12" name="Line 556"/>
          <p:cNvSpPr>
            <a:spLocks noChangeShapeType="1"/>
          </p:cNvSpPr>
          <p:nvPr/>
        </p:nvSpPr>
        <p:spPr bwMode="auto">
          <a:xfrm flipV="1">
            <a:off x="7024688" y="4524376"/>
            <a:ext cx="114300" cy="157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13" name="Line 557"/>
          <p:cNvSpPr>
            <a:spLocks noChangeShapeType="1"/>
          </p:cNvSpPr>
          <p:nvPr/>
        </p:nvSpPr>
        <p:spPr bwMode="auto">
          <a:xfrm flipV="1">
            <a:off x="6261100" y="3983039"/>
            <a:ext cx="103188"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14" name="Freeform 558"/>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15" name="Freeform 559"/>
          <p:cNvSpPr>
            <a:spLocks/>
          </p:cNvSpPr>
          <p:nvPr/>
        </p:nvSpPr>
        <p:spPr bwMode="auto">
          <a:xfrm>
            <a:off x="5499101"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16" name="Line 560"/>
          <p:cNvSpPr>
            <a:spLocks noChangeShapeType="1"/>
          </p:cNvSpPr>
          <p:nvPr/>
        </p:nvSpPr>
        <p:spPr bwMode="auto">
          <a:xfrm flipH="1" flipV="1">
            <a:off x="5167314" y="4908551"/>
            <a:ext cx="217487"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17" name="Line 561"/>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18" name="Line 562"/>
          <p:cNvSpPr>
            <a:spLocks noChangeShapeType="1"/>
          </p:cNvSpPr>
          <p:nvPr/>
        </p:nvSpPr>
        <p:spPr bwMode="auto">
          <a:xfrm flipH="1">
            <a:off x="5499101" y="4379914"/>
            <a:ext cx="2143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19" name="Freeform 563"/>
          <p:cNvSpPr>
            <a:spLocks/>
          </p:cNvSpPr>
          <p:nvPr/>
        </p:nvSpPr>
        <p:spPr bwMode="auto">
          <a:xfrm>
            <a:off x="6478589" y="4237039"/>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20" name="Freeform 564"/>
          <p:cNvSpPr>
            <a:spLocks/>
          </p:cNvSpPr>
          <p:nvPr/>
        </p:nvSpPr>
        <p:spPr bwMode="auto">
          <a:xfrm>
            <a:off x="6591300" y="4237039"/>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21" name="Freeform 565"/>
          <p:cNvSpPr>
            <a:spLocks/>
          </p:cNvSpPr>
          <p:nvPr/>
        </p:nvSpPr>
        <p:spPr bwMode="auto">
          <a:xfrm>
            <a:off x="7242175" y="4727576"/>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22" name="Freeform 566"/>
          <p:cNvSpPr>
            <a:spLocks/>
          </p:cNvSpPr>
          <p:nvPr/>
        </p:nvSpPr>
        <p:spPr bwMode="auto">
          <a:xfrm>
            <a:off x="7356476" y="4727576"/>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23" name="Line 567"/>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24" name="Freeform 568"/>
          <p:cNvSpPr>
            <a:spLocks/>
          </p:cNvSpPr>
          <p:nvPr/>
        </p:nvSpPr>
        <p:spPr bwMode="auto">
          <a:xfrm>
            <a:off x="5930900" y="4140201"/>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25" name="Freeform 569"/>
          <p:cNvSpPr>
            <a:spLocks/>
          </p:cNvSpPr>
          <p:nvPr/>
        </p:nvSpPr>
        <p:spPr bwMode="auto">
          <a:xfrm>
            <a:off x="6045200" y="4140201"/>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26" name="Line 570"/>
          <p:cNvSpPr>
            <a:spLocks noChangeShapeType="1"/>
          </p:cNvSpPr>
          <p:nvPr/>
        </p:nvSpPr>
        <p:spPr bwMode="auto">
          <a:xfrm flipH="1" flipV="1">
            <a:off x="7356476" y="4727575"/>
            <a:ext cx="214313" cy="2174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27" name="Line 571"/>
          <p:cNvSpPr>
            <a:spLocks noChangeShapeType="1"/>
          </p:cNvSpPr>
          <p:nvPr/>
        </p:nvSpPr>
        <p:spPr bwMode="auto">
          <a:xfrm flipH="1">
            <a:off x="7242175" y="4727575"/>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28" name="Line 572"/>
          <p:cNvSpPr>
            <a:spLocks noChangeShapeType="1"/>
          </p:cNvSpPr>
          <p:nvPr/>
        </p:nvSpPr>
        <p:spPr bwMode="auto">
          <a:xfrm flipH="1" flipV="1">
            <a:off x="6045200" y="4140201"/>
            <a:ext cx="215900" cy="106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29" name="Line 573"/>
          <p:cNvSpPr>
            <a:spLocks noChangeShapeType="1"/>
          </p:cNvSpPr>
          <p:nvPr/>
        </p:nvSpPr>
        <p:spPr bwMode="auto">
          <a:xfrm flipV="1">
            <a:off x="5930900" y="4140201"/>
            <a:ext cx="114300" cy="276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30" name="Freeform 574"/>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31" name="Freeform 575"/>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32" name="Line 576"/>
          <p:cNvSpPr>
            <a:spLocks noChangeShapeType="1"/>
          </p:cNvSpPr>
          <p:nvPr/>
        </p:nvSpPr>
        <p:spPr bwMode="auto">
          <a:xfrm flipV="1">
            <a:off x="6696076" y="4464051"/>
            <a:ext cx="112713"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33" name="Freeform 577"/>
          <p:cNvSpPr>
            <a:spLocks/>
          </p:cNvSpPr>
          <p:nvPr/>
        </p:nvSpPr>
        <p:spPr bwMode="auto">
          <a:xfrm>
            <a:off x="5600701" y="4379914"/>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34" name="Freeform 578"/>
          <p:cNvSpPr>
            <a:spLocks/>
          </p:cNvSpPr>
          <p:nvPr/>
        </p:nvSpPr>
        <p:spPr bwMode="auto">
          <a:xfrm>
            <a:off x="5713414" y="4379914"/>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35" name="Line 579"/>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36" name="Line 580"/>
          <p:cNvSpPr>
            <a:spLocks noChangeShapeType="1"/>
          </p:cNvSpPr>
          <p:nvPr/>
        </p:nvSpPr>
        <p:spPr bwMode="auto">
          <a:xfrm flipV="1">
            <a:off x="7458076" y="4945064"/>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37" name="Line 581"/>
          <p:cNvSpPr>
            <a:spLocks noChangeShapeType="1"/>
          </p:cNvSpPr>
          <p:nvPr/>
        </p:nvSpPr>
        <p:spPr bwMode="auto">
          <a:xfrm flipH="1" flipV="1">
            <a:off x="5713414" y="4379913"/>
            <a:ext cx="217487"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38" name="Freeform 582"/>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39" name="Freeform 583"/>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40" name="Freeform 584"/>
          <p:cNvSpPr>
            <a:spLocks/>
          </p:cNvSpPr>
          <p:nvPr/>
        </p:nvSpPr>
        <p:spPr bwMode="auto">
          <a:xfrm>
            <a:off x="6911976" y="4681539"/>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41" name="Freeform 585"/>
          <p:cNvSpPr>
            <a:spLocks/>
          </p:cNvSpPr>
          <p:nvPr/>
        </p:nvSpPr>
        <p:spPr bwMode="auto">
          <a:xfrm>
            <a:off x="7024689" y="4681539"/>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42" name="Line 586"/>
          <p:cNvSpPr>
            <a:spLocks noChangeShapeType="1"/>
          </p:cNvSpPr>
          <p:nvPr/>
        </p:nvSpPr>
        <p:spPr bwMode="auto">
          <a:xfrm flipH="1" flipV="1">
            <a:off x="6261100" y="4246564"/>
            <a:ext cx="217488" cy="2174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43" name="Line 587"/>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44" name="Line 588"/>
          <p:cNvSpPr>
            <a:spLocks noChangeShapeType="1"/>
          </p:cNvSpPr>
          <p:nvPr/>
        </p:nvSpPr>
        <p:spPr bwMode="auto">
          <a:xfrm flipV="1">
            <a:off x="6911976" y="4681538"/>
            <a:ext cx="112713"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45" name="Freeform 589"/>
          <p:cNvSpPr>
            <a:spLocks/>
          </p:cNvSpPr>
          <p:nvPr/>
        </p:nvSpPr>
        <p:spPr bwMode="auto">
          <a:xfrm>
            <a:off x="6376988" y="4464051"/>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46" name="Freeform 590"/>
          <p:cNvSpPr>
            <a:spLocks/>
          </p:cNvSpPr>
          <p:nvPr/>
        </p:nvSpPr>
        <p:spPr bwMode="auto">
          <a:xfrm>
            <a:off x="6478589" y="4464051"/>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47" name="Freeform 591"/>
          <p:cNvSpPr>
            <a:spLocks/>
          </p:cNvSpPr>
          <p:nvPr/>
        </p:nvSpPr>
        <p:spPr bwMode="auto">
          <a:xfrm>
            <a:off x="5827714"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48" name="Freeform 592"/>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49" name="Line 593"/>
          <p:cNvSpPr>
            <a:spLocks noChangeShapeType="1"/>
          </p:cNvSpPr>
          <p:nvPr/>
        </p:nvSpPr>
        <p:spPr bwMode="auto">
          <a:xfrm flipH="1" flipV="1">
            <a:off x="6478589" y="4464051"/>
            <a:ext cx="217487"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50" name="Line 594"/>
          <p:cNvSpPr>
            <a:spLocks noChangeShapeType="1"/>
          </p:cNvSpPr>
          <p:nvPr/>
        </p:nvSpPr>
        <p:spPr bwMode="auto">
          <a:xfrm flipV="1">
            <a:off x="6376988" y="4464051"/>
            <a:ext cx="101600"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51" name="Line 595"/>
          <p:cNvSpPr>
            <a:spLocks noChangeShapeType="1"/>
          </p:cNvSpPr>
          <p:nvPr/>
        </p:nvSpPr>
        <p:spPr bwMode="auto">
          <a:xfrm flipH="1" flipV="1">
            <a:off x="5600701" y="4968876"/>
            <a:ext cx="227013"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52" name="Line 596"/>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53" name="Line 597"/>
          <p:cNvSpPr>
            <a:spLocks noChangeShapeType="1"/>
          </p:cNvSpPr>
          <p:nvPr/>
        </p:nvSpPr>
        <p:spPr bwMode="auto">
          <a:xfrm flipV="1">
            <a:off x="5827714" y="4416426"/>
            <a:ext cx="103187"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54" name="Freeform 598"/>
          <p:cNvSpPr>
            <a:spLocks/>
          </p:cNvSpPr>
          <p:nvPr/>
        </p:nvSpPr>
        <p:spPr bwMode="auto">
          <a:xfrm>
            <a:off x="7138989"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55" name="Freeform 599"/>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56" name="Line 600"/>
          <p:cNvSpPr>
            <a:spLocks noChangeShapeType="1"/>
          </p:cNvSpPr>
          <p:nvPr/>
        </p:nvSpPr>
        <p:spPr bwMode="auto">
          <a:xfrm flipH="1">
            <a:off x="7138989" y="4835525"/>
            <a:ext cx="103187"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57" name="Freeform 601"/>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58" name="Freeform 602"/>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59" name="Line 603"/>
          <p:cNvSpPr>
            <a:spLocks noChangeShapeType="1"/>
          </p:cNvSpPr>
          <p:nvPr/>
        </p:nvSpPr>
        <p:spPr bwMode="auto">
          <a:xfrm flipH="1" flipV="1">
            <a:off x="6696075" y="4645026"/>
            <a:ext cx="215900" cy="360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60" name="Line 604"/>
          <p:cNvSpPr>
            <a:spLocks noChangeShapeType="1"/>
          </p:cNvSpPr>
          <p:nvPr/>
        </p:nvSpPr>
        <p:spPr bwMode="auto">
          <a:xfrm flipV="1">
            <a:off x="6591301" y="4645025"/>
            <a:ext cx="104775" cy="393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61" name="Freeform 605"/>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62" name="Freeform 606"/>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63" name="Freeform 607"/>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64" name="Freeform 608"/>
          <p:cNvSpPr>
            <a:spLocks/>
          </p:cNvSpPr>
          <p:nvPr/>
        </p:nvSpPr>
        <p:spPr bwMode="auto">
          <a:xfrm>
            <a:off x="6911976"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65" name="Line 609"/>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66" name="Line 610"/>
          <p:cNvSpPr>
            <a:spLocks noChangeShapeType="1"/>
          </p:cNvSpPr>
          <p:nvPr/>
        </p:nvSpPr>
        <p:spPr bwMode="auto">
          <a:xfrm flipV="1">
            <a:off x="6045200" y="4511675"/>
            <a:ext cx="101600" cy="527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67" name="Line 611"/>
          <p:cNvSpPr>
            <a:spLocks noChangeShapeType="1"/>
          </p:cNvSpPr>
          <p:nvPr/>
        </p:nvSpPr>
        <p:spPr bwMode="auto">
          <a:xfrm flipH="1" flipV="1">
            <a:off x="6911976" y="5005389"/>
            <a:ext cx="227013"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68" name="Line 612"/>
          <p:cNvSpPr>
            <a:spLocks noChangeShapeType="1"/>
          </p:cNvSpPr>
          <p:nvPr/>
        </p:nvSpPr>
        <p:spPr bwMode="auto">
          <a:xfrm flipV="1">
            <a:off x="6808789" y="5005389"/>
            <a:ext cx="1031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69" name="Line 613"/>
          <p:cNvSpPr>
            <a:spLocks noChangeShapeType="1"/>
          </p:cNvSpPr>
          <p:nvPr/>
        </p:nvSpPr>
        <p:spPr bwMode="auto">
          <a:xfrm flipH="1" flipV="1">
            <a:off x="5827714" y="5005389"/>
            <a:ext cx="217487"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70" name="Line 614"/>
          <p:cNvSpPr>
            <a:spLocks noChangeShapeType="1"/>
          </p:cNvSpPr>
          <p:nvPr/>
        </p:nvSpPr>
        <p:spPr bwMode="auto">
          <a:xfrm flipV="1">
            <a:off x="7356475" y="5005389"/>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71" name="Freeform 615"/>
          <p:cNvSpPr>
            <a:spLocks/>
          </p:cNvSpPr>
          <p:nvPr/>
        </p:nvSpPr>
        <p:spPr bwMode="auto">
          <a:xfrm>
            <a:off x="6261100" y="4645026"/>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72" name="Freeform 616"/>
          <p:cNvSpPr>
            <a:spLocks/>
          </p:cNvSpPr>
          <p:nvPr/>
        </p:nvSpPr>
        <p:spPr bwMode="auto">
          <a:xfrm>
            <a:off x="6376988" y="4645026"/>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73" name="Line 617"/>
          <p:cNvSpPr>
            <a:spLocks noChangeShapeType="1"/>
          </p:cNvSpPr>
          <p:nvPr/>
        </p:nvSpPr>
        <p:spPr bwMode="auto">
          <a:xfrm flipH="1" flipV="1">
            <a:off x="6376988" y="4645025"/>
            <a:ext cx="214312" cy="393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74" name="Line 618"/>
          <p:cNvSpPr>
            <a:spLocks noChangeShapeType="1"/>
          </p:cNvSpPr>
          <p:nvPr/>
        </p:nvSpPr>
        <p:spPr bwMode="auto">
          <a:xfrm flipV="1">
            <a:off x="6261100" y="4645025"/>
            <a:ext cx="115888" cy="4206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75" name="Freeform 619"/>
          <p:cNvSpPr>
            <a:spLocks/>
          </p:cNvSpPr>
          <p:nvPr/>
        </p:nvSpPr>
        <p:spPr bwMode="auto">
          <a:xfrm>
            <a:off x="7024689" y="5038726"/>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76" name="Freeform 620"/>
          <p:cNvSpPr>
            <a:spLocks/>
          </p:cNvSpPr>
          <p:nvPr/>
        </p:nvSpPr>
        <p:spPr bwMode="auto">
          <a:xfrm>
            <a:off x="7138989" y="5038726"/>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77" name="Freeform 621"/>
          <p:cNvSpPr>
            <a:spLocks/>
          </p:cNvSpPr>
          <p:nvPr/>
        </p:nvSpPr>
        <p:spPr bwMode="auto">
          <a:xfrm>
            <a:off x="6478589" y="5038726"/>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78" name="Freeform 622"/>
          <p:cNvSpPr>
            <a:spLocks/>
          </p:cNvSpPr>
          <p:nvPr/>
        </p:nvSpPr>
        <p:spPr bwMode="auto">
          <a:xfrm>
            <a:off x="6591300" y="5038726"/>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79" name="Line 623"/>
          <p:cNvSpPr>
            <a:spLocks noChangeShapeType="1"/>
          </p:cNvSpPr>
          <p:nvPr/>
        </p:nvSpPr>
        <p:spPr bwMode="auto">
          <a:xfrm flipH="1" flipV="1">
            <a:off x="7138989" y="5038725"/>
            <a:ext cx="217487"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0" name="Line 624"/>
          <p:cNvSpPr>
            <a:spLocks noChangeShapeType="1"/>
          </p:cNvSpPr>
          <p:nvPr/>
        </p:nvSpPr>
        <p:spPr bwMode="auto">
          <a:xfrm flipH="1">
            <a:off x="7024688" y="5038726"/>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1" name="Line 625"/>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2" name="Line 626"/>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3" name="Line 627"/>
          <p:cNvSpPr>
            <a:spLocks noChangeShapeType="1"/>
          </p:cNvSpPr>
          <p:nvPr/>
        </p:nvSpPr>
        <p:spPr bwMode="auto">
          <a:xfrm flipV="1">
            <a:off x="6478588" y="5038726"/>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4" name="Freeform 628"/>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85" name="Freeform 629"/>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486" name="Line 630"/>
          <p:cNvSpPr>
            <a:spLocks noChangeShapeType="1"/>
          </p:cNvSpPr>
          <p:nvPr/>
        </p:nvSpPr>
        <p:spPr bwMode="auto">
          <a:xfrm flipH="1" flipV="1">
            <a:off x="6808788" y="5065714"/>
            <a:ext cx="215900"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7" name="Line 631"/>
          <p:cNvSpPr>
            <a:spLocks noChangeShapeType="1"/>
          </p:cNvSpPr>
          <p:nvPr/>
        </p:nvSpPr>
        <p:spPr bwMode="auto">
          <a:xfrm flipV="1">
            <a:off x="7242175" y="50657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8" name="Line 632"/>
          <p:cNvSpPr>
            <a:spLocks noChangeShapeType="1"/>
          </p:cNvSpPr>
          <p:nvPr/>
        </p:nvSpPr>
        <p:spPr bwMode="auto">
          <a:xfrm flipV="1">
            <a:off x="6696076" y="5065714"/>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89" name="Line 633"/>
          <p:cNvSpPr>
            <a:spLocks noChangeShapeType="1"/>
          </p:cNvSpPr>
          <p:nvPr/>
        </p:nvSpPr>
        <p:spPr bwMode="auto">
          <a:xfrm flipH="1" flipV="1">
            <a:off x="6261100" y="5065714"/>
            <a:ext cx="217488"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0" name="Line 634"/>
          <p:cNvSpPr>
            <a:spLocks noChangeShapeType="1"/>
          </p:cNvSpPr>
          <p:nvPr/>
        </p:nvSpPr>
        <p:spPr bwMode="auto">
          <a:xfrm flipH="1" flipV="1">
            <a:off x="7024689" y="5099050"/>
            <a:ext cx="217487"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1" name="Line 635"/>
          <p:cNvSpPr>
            <a:spLocks noChangeShapeType="1"/>
          </p:cNvSpPr>
          <p:nvPr/>
        </p:nvSpPr>
        <p:spPr bwMode="auto">
          <a:xfrm flipH="1">
            <a:off x="6911976" y="5099051"/>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2" name="Line 636"/>
          <p:cNvSpPr>
            <a:spLocks noChangeShapeType="1"/>
          </p:cNvSpPr>
          <p:nvPr/>
        </p:nvSpPr>
        <p:spPr bwMode="auto">
          <a:xfrm flipH="1" flipV="1">
            <a:off x="6478589" y="5099050"/>
            <a:ext cx="217487"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3" name="Line 637"/>
          <p:cNvSpPr>
            <a:spLocks noChangeShapeType="1"/>
          </p:cNvSpPr>
          <p:nvPr/>
        </p:nvSpPr>
        <p:spPr bwMode="auto">
          <a:xfrm flipH="1" flipV="1">
            <a:off x="6696075" y="5126039"/>
            <a:ext cx="215900"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4" name="Line 638"/>
          <p:cNvSpPr>
            <a:spLocks noChangeShapeType="1"/>
          </p:cNvSpPr>
          <p:nvPr/>
        </p:nvSpPr>
        <p:spPr bwMode="auto">
          <a:xfrm>
            <a:off x="5986463" y="2584450"/>
            <a:ext cx="558800" cy="29845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5" name="Line 639"/>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6" name="Line 640"/>
          <p:cNvSpPr>
            <a:spLocks noChangeShapeType="1"/>
          </p:cNvSpPr>
          <p:nvPr/>
        </p:nvSpPr>
        <p:spPr bwMode="auto">
          <a:xfrm>
            <a:off x="6503989" y="2882901"/>
            <a:ext cx="96837" cy="130175"/>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7" name="Line 641"/>
          <p:cNvSpPr>
            <a:spLocks noChangeShapeType="1"/>
          </p:cNvSpPr>
          <p:nvPr/>
        </p:nvSpPr>
        <p:spPr bwMode="auto">
          <a:xfrm flipV="1">
            <a:off x="5635626" y="2005013"/>
            <a:ext cx="176213" cy="619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8" name="Line 642"/>
          <p:cNvSpPr>
            <a:spLocks noChangeShapeType="1"/>
          </p:cNvSpPr>
          <p:nvPr/>
        </p:nvSpPr>
        <p:spPr bwMode="auto">
          <a:xfrm flipV="1">
            <a:off x="5580064" y="2579688"/>
            <a:ext cx="414337" cy="1143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499" name="Line 643"/>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500" name="Line 644"/>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501" name="Line 645"/>
          <p:cNvSpPr>
            <a:spLocks noChangeShapeType="1"/>
          </p:cNvSpPr>
          <p:nvPr/>
        </p:nvSpPr>
        <p:spPr bwMode="auto">
          <a:xfrm flipH="1" flipV="1">
            <a:off x="5605463" y="1709738"/>
            <a:ext cx="69850" cy="3365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502" name="Line 647"/>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503" name="Rectangle 649"/>
          <p:cNvSpPr>
            <a:spLocks noGrp="1" noChangeArrowheads="1"/>
          </p:cNvSpPr>
          <p:nvPr>
            <p:ph type="title" idx="4294967295"/>
          </p:nvPr>
        </p:nvSpPr>
        <p:spPr>
          <a:xfrm>
            <a:off x="56833" y="136683"/>
            <a:ext cx="9144000" cy="865188"/>
          </a:xfrm>
        </p:spPr>
        <p:txBody>
          <a:bodyPr vert="horz" lIns="91440" tIns="45720" rIns="91440" bIns="45720" rtlCol="0" anchor="t">
            <a:noAutofit/>
          </a:bodyPr>
          <a:lstStyle/>
          <a:p>
            <a:pPr eaLnBrk="1" hangingPunct="1"/>
            <a:r>
              <a:rPr lang="en-US" altLang="en-US" dirty="0"/>
              <a:t>Where is the best Place to be?</a:t>
            </a:r>
          </a:p>
        </p:txBody>
      </p:sp>
      <p:sp>
        <p:nvSpPr>
          <p:cNvPr id="250504" name="Rectangle 650"/>
          <p:cNvSpPr>
            <a:spLocks noChangeArrowheads="1"/>
          </p:cNvSpPr>
          <p:nvPr/>
        </p:nvSpPr>
        <p:spPr bwMode="auto">
          <a:xfrm>
            <a:off x="8306562" y="4770438"/>
            <a:ext cx="6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250505" name="Text Box 651"/>
          <p:cNvSpPr txBox="1">
            <a:spLocks noChangeArrowheads="1"/>
          </p:cNvSpPr>
          <p:nvPr/>
        </p:nvSpPr>
        <p:spPr bwMode="auto">
          <a:xfrm rot="16200000">
            <a:off x="2141539" y="2563814"/>
            <a:ext cx="173672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2000" b="1">
                <a:latin typeface="Arial" panose="020B0604020202020204" pitchFamily="34" charset="0"/>
              </a:rPr>
              <a:t>System</a:t>
            </a:r>
          </a:p>
          <a:p>
            <a:pPr eaLnBrk="1" hangingPunct="1"/>
            <a:r>
              <a:rPr lang="en-GB" altLang="en-US" sz="2000" b="1">
                <a:latin typeface="Arial" panose="020B0604020202020204" pitchFamily="34" charset="0"/>
              </a:rPr>
              <a:t>Performance</a:t>
            </a:r>
          </a:p>
        </p:txBody>
      </p:sp>
      <p:sp>
        <p:nvSpPr>
          <p:cNvPr id="250506" name="Text Box 652"/>
          <p:cNvSpPr txBox="1">
            <a:spLocks noChangeArrowheads="1"/>
          </p:cNvSpPr>
          <p:nvPr/>
        </p:nvSpPr>
        <p:spPr bwMode="auto">
          <a:xfrm rot="19941534">
            <a:off x="8154185" y="4897508"/>
            <a:ext cx="177484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2000" b="1">
                <a:latin typeface="Arial" panose="020B0604020202020204" pitchFamily="34" charset="0"/>
              </a:rPr>
              <a:t>Design </a:t>
            </a:r>
          </a:p>
          <a:p>
            <a:pPr eaLnBrk="1" hangingPunct="1"/>
            <a:r>
              <a:rPr lang="en-GB" altLang="en-US" sz="2000" b="1">
                <a:latin typeface="Arial" panose="020B0604020202020204" pitchFamily="34" charset="0"/>
              </a:rPr>
              <a:t>Parameter X</a:t>
            </a:r>
            <a:r>
              <a:rPr lang="en-GB" altLang="en-US" sz="2000" b="1" baseline="-25000">
                <a:latin typeface="Arial" panose="020B0604020202020204" pitchFamily="34" charset="0"/>
              </a:rPr>
              <a:t>2</a:t>
            </a:r>
            <a:endParaRPr lang="en-GB" altLang="en-US" sz="2000" b="1">
              <a:latin typeface="Arial" panose="020B0604020202020204" pitchFamily="34" charset="0"/>
            </a:endParaRPr>
          </a:p>
        </p:txBody>
      </p:sp>
      <p:sp>
        <p:nvSpPr>
          <p:cNvPr id="250507" name="Text Box 653"/>
          <p:cNvSpPr txBox="1">
            <a:spLocks noChangeArrowheads="1"/>
          </p:cNvSpPr>
          <p:nvPr/>
        </p:nvSpPr>
        <p:spPr bwMode="auto">
          <a:xfrm rot="404540">
            <a:off x="4561673" y="5435670"/>
            <a:ext cx="177484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2000" b="1">
                <a:latin typeface="Arial" panose="020B0604020202020204" pitchFamily="34" charset="0"/>
              </a:rPr>
              <a:t>Design </a:t>
            </a:r>
          </a:p>
          <a:p>
            <a:pPr eaLnBrk="1" hangingPunct="1"/>
            <a:r>
              <a:rPr lang="en-GB" altLang="en-US" sz="2000" b="1">
                <a:latin typeface="Arial" panose="020B0604020202020204" pitchFamily="34" charset="0"/>
              </a:rPr>
              <a:t>Parameter X</a:t>
            </a:r>
            <a:r>
              <a:rPr lang="en-GB" altLang="en-US" sz="2000" b="1" baseline="-25000">
                <a:latin typeface="Arial" panose="020B0604020202020204" pitchFamily="34" charset="0"/>
              </a:rPr>
              <a:t>1</a:t>
            </a:r>
            <a:endParaRPr lang="en-GB" altLang="en-US" sz="2000" b="1">
              <a:latin typeface="Arial" panose="020B0604020202020204" pitchFamily="34" charset="0"/>
            </a:endParaRPr>
          </a:p>
        </p:txBody>
      </p:sp>
      <p:sp>
        <p:nvSpPr>
          <p:cNvPr id="250508" name="Line 654"/>
          <p:cNvSpPr>
            <a:spLocks noChangeShapeType="1"/>
          </p:cNvSpPr>
          <p:nvPr/>
        </p:nvSpPr>
        <p:spPr bwMode="auto">
          <a:xfrm>
            <a:off x="3409950" y="4991100"/>
            <a:ext cx="4076700" cy="5905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509" name="Line 655"/>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510" name="Line 656"/>
          <p:cNvSpPr>
            <a:spLocks noChangeShapeType="1"/>
          </p:cNvSpPr>
          <p:nvPr/>
        </p:nvSpPr>
        <p:spPr bwMode="auto">
          <a:xfrm flipV="1">
            <a:off x="3409950" y="1666875"/>
            <a:ext cx="0" cy="33147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0511" name="Freeform 657"/>
          <p:cNvSpPr>
            <a:spLocks/>
          </p:cNvSpPr>
          <p:nvPr/>
        </p:nvSpPr>
        <p:spPr bwMode="auto">
          <a:xfrm>
            <a:off x="3695700"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0512" name="AutoShape 658"/>
          <p:cNvSpPr>
            <a:spLocks noChangeArrowheads="1"/>
          </p:cNvSpPr>
          <p:nvPr/>
        </p:nvSpPr>
        <p:spPr bwMode="gray">
          <a:xfrm>
            <a:off x="1590675" y="4257675"/>
            <a:ext cx="1652588" cy="1003300"/>
          </a:xfrm>
          <a:prstGeom prst="wedgeRoundRectCallout">
            <a:avLst>
              <a:gd name="adj1" fmla="val 95051"/>
              <a:gd name="adj2" fmla="val -112815"/>
              <a:gd name="adj3" fmla="val 16667"/>
            </a:avLst>
          </a:prstGeom>
          <a:solidFill>
            <a:srgbClr val="990000"/>
          </a:solidFill>
          <a:ln w="9525">
            <a:solidFill>
              <a:schemeClr val="tx1"/>
            </a:solidFill>
            <a:miter lim="800000"/>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1800">
                <a:latin typeface="Arial" panose="020B0604020202020204" pitchFamily="34" charset="0"/>
              </a:rPr>
              <a:t>Required</a:t>
            </a:r>
          </a:p>
          <a:p>
            <a:pPr eaLnBrk="1" hangingPunct="1"/>
            <a:r>
              <a:rPr lang="en-GB" altLang="en-US" sz="1800">
                <a:latin typeface="Arial" panose="020B0604020202020204" pitchFamily="34" charset="0"/>
              </a:rPr>
              <a:t>Customer</a:t>
            </a:r>
          </a:p>
          <a:p>
            <a:pPr eaLnBrk="1" hangingPunct="1"/>
            <a:r>
              <a:rPr lang="en-GB" altLang="en-US" sz="1800">
                <a:latin typeface="Arial" panose="020B0604020202020204" pitchFamily="34" charset="0"/>
              </a:rPr>
              <a:t>Performance</a:t>
            </a:r>
          </a:p>
        </p:txBody>
      </p:sp>
    </p:spTree>
    <p:extLst>
      <p:ext uri="{BB962C8B-B14F-4D97-AF65-F5344CB8AC3E}">
        <p14:creationId xmlns:p14="http://schemas.microsoft.com/office/powerpoint/2010/main" val="116156491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6" name="Line 2"/>
          <p:cNvSpPr>
            <a:spLocks noChangeShapeType="1"/>
          </p:cNvSpPr>
          <p:nvPr/>
        </p:nvSpPr>
        <p:spPr bwMode="auto">
          <a:xfrm>
            <a:off x="5465764" y="3756026"/>
            <a:ext cx="3175"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07" name="Line 3"/>
          <p:cNvSpPr>
            <a:spLocks noChangeShapeType="1"/>
          </p:cNvSpPr>
          <p:nvPr/>
        </p:nvSpPr>
        <p:spPr bwMode="auto">
          <a:xfrm>
            <a:off x="5465764" y="3756026"/>
            <a:ext cx="3175"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08" name="Line 4"/>
          <p:cNvSpPr>
            <a:spLocks noChangeShapeType="1"/>
          </p:cNvSpPr>
          <p:nvPr/>
        </p:nvSpPr>
        <p:spPr bwMode="auto">
          <a:xfrm flipH="1" flipV="1">
            <a:off x="5465764" y="3983039"/>
            <a:ext cx="41433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09" name="Line 5"/>
          <p:cNvSpPr>
            <a:spLocks noChangeShapeType="1"/>
          </p:cNvSpPr>
          <p:nvPr/>
        </p:nvSpPr>
        <p:spPr bwMode="auto">
          <a:xfrm flipH="1" flipV="1">
            <a:off x="5465764" y="3983039"/>
            <a:ext cx="41433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10" name="Line 6"/>
          <p:cNvSpPr>
            <a:spLocks noChangeShapeType="1"/>
          </p:cNvSpPr>
          <p:nvPr/>
        </p:nvSpPr>
        <p:spPr bwMode="auto">
          <a:xfrm flipV="1">
            <a:off x="4919663" y="3983039"/>
            <a:ext cx="546100" cy="314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11" name="Line 7"/>
          <p:cNvSpPr>
            <a:spLocks noChangeShapeType="1"/>
          </p:cNvSpPr>
          <p:nvPr/>
        </p:nvSpPr>
        <p:spPr bwMode="auto">
          <a:xfrm flipV="1">
            <a:off x="4919663" y="3983039"/>
            <a:ext cx="546100" cy="314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12" name="Freeform 8"/>
          <p:cNvSpPr>
            <a:spLocks/>
          </p:cNvSpPr>
          <p:nvPr/>
        </p:nvSpPr>
        <p:spPr bwMode="auto">
          <a:xfrm>
            <a:off x="5499101"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13" name="Freeform 9"/>
          <p:cNvSpPr>
            <a:spLocks/>
          </p:cNvSpPr>
          <p:nvPr/>
        </p:nvSpPr>
        <p:spPr bwMode="auto">
          <a:xfrm>
            <a:off x="5600701"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14" name="Line 10"/>
          <p:cNvSpPr>
            <a:spLocks noChangeShapeType="1"/>
          </p:cNvSpPr>
          <p:nvPr/>
        </p:nvSpPr>
        <p:spPr bwMode="auto">
          <a:xfrm>
            <a:off x="5600701" y="3876676"/>
            <a:ext cx="227013" cy="22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15" name="Line 11"/>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16" name="Freeform 12"/>
          <p:cNvSpPr>
            <a:spLocks/>
          </p:cNvSpPr>
          <p:nvPr/>
        </p:nvSpPr>
        <p:spPr bwMode="auto">
          <a:xfrm>
            <a:off x="5713414"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17" name="Freeform 13"/>
          <p:cNvSpPr>
            <a:spLocks/>
          </p:cNvSpPr>
          <p:nvPr/>
        </p:nvSpPr>
        <p:spPr bwMode="auto">
          <a:xfrm>
            <a:off x="5827714"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18" name="Line 14"/>
          <p:cNvSpPr>
            <a:spLocks noChangeShapeType="1"/>
          </p:cNvSpPr>
          <p:nvPr/>
        </p:nvSpPr>
        <p:spPr bwMode="auto">
          <a:xfrm flipH="1" flipV="1">
            <a:off x="5827714" y="3898901"/>
            <a:ext cx="2063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19" name="Line 15"/>
          <p:cNvSpPr>
            <a:spLocks noChangeShapeType="1"/>
          </p:cNvSpPr>
          <p:nvPr/>
        </p:nvSpPr>
        <p:spPr bwMode="auto">
          <a:xfrm flipV="1">
            <a:off x="5726113" y="389890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20" name="Freeform 16"/>
          <p:cNvSpPr>
            <a:spLocks/>
          </p:cNvSpPr>
          <p:nvPr/>
        </p:nvSpPr>
        <p:spPr bwMode="auto">
          <a:xfrm>
            <a:off x="5384800" y="3935414"/>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21" name="Freeform 17"/>
          <p:cNvSpPr>
            <a:spLocks/>
          </p:cNvSpPr>
          <p:nvPr/>
        </p:nvSpPr>
        <p:spPr bwMode="auto">
          <a:xfrm>
            <a:off x="5499101" y="3935414"/>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22" name="Line 18"/>
          <p:cNvSpPr>
            <a:spLocks noChangeShapeType="1"/>
          </p:cNvSpPr>
          <p:nvPr/>
        </p:nvSpPr>
        <p:spPr bwMode="auto">
          <a:xfrm flipH="1">
            <a:off x="6034088" y="3935414"/>
            <a:ext cx="11112"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23" name="Freeform 19"/>
          <p:cNvSpPr>
            <a:spLocks/>
          </p:cNvSpPr>
          <p:nvPr/>
        </p:nvSpPr>
        <p:spPr bwMode="auto">
          <a:xfrm>
            <a:off x="6045200" y="3359151"/>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24" name="Line 20"/>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25" name="Line 21"/>
          <p:cNvSpPr>
            <a:spLocks noChangeShapeType="1"/>
          </p:cNvSpPr>
          <p:nvPr/>
        </p:nvSpPr>
        <p:spPr bwMode="auto">
          <a:xfrm flipV="1">
            <a:off x="6045200" y="3708401"/>
            <a:ext cx="215900"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26" name="Line 22"/>
          <p:cNvSpPr>
            <a:spLocks noChangeShapeType="1"/>
          </p:cNvSpPr>
          <p:nvPr/>
        </p:nvSpPr>
        <p:spPr bwMode="auto">
          <a:xfrm flipV="1">
            <a:off x="5384800" y="39354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27" name="Line 23"/>
          <p:cNvSpPr>
            <a:spLocks noChangeShapeType="1"/>
          </p:cNvSpPr>
          <p:nvPr/>
        </p:nvSpPr>
        <p:spPr bwMode="auto">
          <a:xfrm flipV="1">
            <a:off x="5930900" y="39354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28" name="Freeform 24"/>
          <p:cNvSpPr>
            <a:spLocks/>
          </p:cNvSpPr>
          <p:nvPr/>
        </p:nvSpPr>
        <p:spPr bwMode="auto">
          <a:xfrm>
            <a:off x="5600701"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29" name="Line 25"/>
          <p:cNvSpPr>
            <a:spLocks noChangeShapeType="1"/>
          </p:cNvSpPr>
          <p:nvPr/>
        </p:nvSpPr>
        <p:spPr bwMode="auto">
          <a:xfrm flipH="1">
            <a:off x="5703889" y="3959226"/>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30" name="Freeform 26"/>
          <p:cNvSpPr>
            <a:spLocks/>
          </p:cNvSpPr>
          <p:nvPr/>
        </p:nvSpPr>
        <p:spPr bwMode="auto">
          <a:xfrm>
            <a:off x="5713414"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31" name="Line 27"/>
          <p:cNvSpPr>
            <a:spLocks noChangeShapeType="1"/>
          </p:cNvSpPr>
          <p:nvPr/>
        </p:nvSpPr>
        <p:spPr bwMode="auto">
          <a:xfrm>
            <a:off x="5713413" y="3959226"/>
            <a:ext cx="127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32" name="Line 28"/>
          <p:cNvSpPr>
            <a:spLocks noChangeShapeType="1"/>
          </p:cNvSpPr>
          <p:nvPr/>
        </p:nvSpPr>
        <p:spPr bwMode="auto">
          <a:xfrm flipH="1" flipV="1">
            <a:off x="5713414" y="3959226"/>
            <a:ext cx="217487"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33" name="Line 29"/>
          <p:cNvSpPr>
            <a:spLocks noChangeShapeType="1"/>
          </p:cNvSpPr>
          <p:nvPr/>
        </p:nvSpPr>
        <p:spPr bwMode="auto">
          <a:xfrm flipV="1">
            <a:off x="5600701" y="3959226"/>
            <a:ext cx="112713"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34" name="Freeform 30"/>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35" name="Freeform 31"/>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36" name="Line 32"/>
          <p:cNvSpPr>
            <a:spLocks noChangeShapeType="1"/>
          </p:cNvSpPr>
          <p:nvPr/>
        </p:nvSpPr>
        <p:spPr bwMode="auto">
          <a:xfrm>
            <a:off x="6261100" y="3708401"/>
            <a:ext cx="217488"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37" name="Freeform 33"/>
          <p:cNvSpPr>
            <a:spLocks/>
          </p:cNvSpPr>
          <p:nvPr/>
        </p:nvSpPr>
        <p:spPr bwMode="auto">
          <a:xfrm>
            <a:off x="5280026" y="3995739"/>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38" name="Freeform 34"/>
          <p:cNvSpPr>
            <a:spLocks/>
          </p:cNvSpPr>
          <p:nvPr/>
        </p:nvSpPr>
        <p:spPr bwMode="auto">
          <a:xfrm>
            <a:off x="5384800" y="3995739"/>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39" name="Freeform 35"/>
          <p:cNvSpPr>
            <a:spLocks/>
          </p:cNvSpPr>
          <p:nvPr/>
        </p:nvSpPr>
        <p:spPr bwMode="auto">
          <a:xfrm>
            <a:off x="5827714" y="2951164"/>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40" name="Line 36"/>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41" name="Line 37"/>
          <p:cNvSpPr>
            <a:spLocks noChangeShapeType="1"/>
          </p:cNvSpPr>
          <p:nvPr/>
        </p:nvSpPr>
        <p:spPr bwMode="auto">
          <a:xfrm flipV="1">
            <a:off x="5280026" y="3995739"/>
            <a:ext cx="1047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42" name="Line 38"/>
          <p:cNvSpPr>
            <a:spLocks noChangeShapeType="1"/>
          </p:cNvSpPr>
          <p:nvPr/>
        </p:nvSpPr>
        <p:spPr bwMode="auto">
          <a:xfrm>
            <a:off x="5827714" y="3335338"/>
            <a:ext cx="103187" cy="660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43" name="Freeform 39"/>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44" name="Freeform 40"/>
          <p:cNvSpPr>
            <a:spLocks/>
          </p:cNvSpPr>
          <p:nvPr/>
        </p:nvSpPr>
        <p:spPr bwMode="auto">
          <a:xfrm>
            <a:off x="6478589"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45" name="Line 41"/>
          <p:cNvSpPr>
            <a:spLocks noChangeShapeType="1"/>
          </p:cNvSpPr>
          <p:nvPr/>
        </p:nvSpPr>
        <p:spPr bwMode="auto">
          <a:xfrm>
            <a:off x="6478589" y="3719513"/>
            <a:ext cx="217487"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46" name="Line 42"/>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47" name="Freeform 43"/>
          <p:cNvSpPr>
            <a:spLocks/>
          </p:cNvSpPr>
          <p:nvPr/>
        </p:nvSpPr>
        <p:spPr bwMode="auto">
          <a:xfrm>
            <a:off x="5499101"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48" name="Line 44"/>
          <p:cNvSpPr>
            <a:spLocks noChangeShapeType="1"/>
          </p:cNvSpPr>
          <p:nvPr/>
        </p:nvSpPr>
        <p:spPr bwMode="auto">
          <a:xfrm>
            <a:off x="5600700" y="4032251"/>
            <a:ext cx="1588"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49" name="Freeform 45"/>
          <p:cNvSpPr>
            <a:spLocks/>
          </p:cNvSpPr>
          <p:nvPr/>
        </p:nvSpPr>
        <p:spPr bwMode="auto">
          <a:xfrm>
            <a:off x="5600701" y="2963864"/>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50" name="Line 46"/>
          <p:cNvSpPr>
            <a:spLocks noChangeShapeType="1"/>
          </p:cNvSpPr>
          <p:nvPr/>
        </p:nvSpPr>
        <p:spPr bwMode="auto">
          <a:xfrm flipV="1">
            <a:off x="5499100" y="403225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51" name="Line 47"/>
          <p:cNvSpPr>
            <a:spLocks noChangeShapeType="1"/>
          </p:cNvSpPr>
          <p:nvPr/>
        </p:nvSpPr>
        <p:spPr bwMode="auto">
          <a:xfrm flipH="1">
            <a:off x="5600701" y="3335338"/>
            <a:ext cx="227013" cy="6969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52" name="Freeform 48"/>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53" name="Freeform 49"/>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54" name="Line 50"/>
          <p:cNvSpPr>
            <a:spLocks noChangeShapeType="1"/>
          </p:cNvSpPr>
          <p:nvPr/>
        </p:nvSpPr>
        <p:spPr bwMode="auto">
          <a:xfrm flipV="1">
            <a:off x="6696075" y="3671889"/>
            <a:ext cx="2159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55" name="Line 51"/>
          <p:cNvSpPr>
            <a:spLocks noChangeShapeType="1"/>
          </p:cNvSpPr>
          <p:nvPr/>
        </p:nvSpPr>
        <p:spPr bwMode="auto">
          <a:xfrm>
            <a:off x="6591301" y="3478213"/>
            <a:ext cx="104775" cy="2540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56" name="Freeform 52"/>
          <p:cNvSpPr>
            <a:spLocks/>
          </p:cNvSpPr>
          <p:nvPr/>
        </p:nvSpPr>
        <p:spPr bwMode="auto">
          <a:xfrm>
            <a:off x="5167314" y="4056064"/>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57" name="Freeform 53"/>
          <p:cNvSpPr>
            <a:spLocks/>
          </p:cNvSpPr>
          <p:nvPr/>
        </p:nvSpPr>
        <p:spPr bwMode="auto">
          <a:xfrm>
            <a:off x="5280026" y="4056064"/>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58" name="Line 54"/>
          <p:cNvSpPr>
            <a:spLocks noChangeShapeType="1"/>
          </p:cNvSpPr>
          <p:nvPr/>
        </p:nvSpPr>
        <p:spPr bwMode="auto">
          <a:xfrm flipH="1" flipV="1">
            <a:off x="5280026" y="4056063"/>
            <a:ext cx="2063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59" name="Line 55"/>
          <p:cNvSpPr>
            <a:spLocks noChangeShapeType="1"/>
          </p:cNvSpPr>
          <p:nvPr/>
        </p:nvSpPr>
        <p:spPr bwMode="auto">
          <a:xfrm flipV="1">
            <a:off x="5178425" y="4056064"/>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60" name="Freeform 56"/>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61" name="Freeform 57"/>
          <p:cNvSpPr>
            <a:spLocks/>
          </p:cNvSpPr>
          <p:nvPr/>
        </p:nvSpPr>
        <p:spPr bwMode="auto">
          <a:xfrm>
            <a:off x="6146800" y="2927351"/>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62" name="Line 58"/>
          <p:cNvSpPr>
            <a:spLocks noChangeShapeType="1"/>
          </p:cNvSpPr>
          <p:nvPr/>
        </p:nvSpPr>
        <p:spPr bwMode="auto">
          <a:xfrm flipH="1" flipV="1">
            <a:off x="6146800" y="3359151"/>
            <a:ext cx="217488" cy="492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63" name="Freeform 59"/>
          <p:cNvSpPr>
            <a:spLocks/>
          </p:cNvSpPr>
          <p:nvPr/>
        </p:nvSpPr>
        <p:spPr bwMode="auto">
          <a:xfrm>
            <a:off x="6808788" y="3478214"/>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64" name="Freeform 60"/>
          <p:cNvSpPr>
            <a:spLocks/>
          </p:cNvSpPr>
          <p:nvPr/>
        </p:nvSpPr>
        <p:spPr bwMode="auto">
          <a:xfrm>
            <a:off x="6911976"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65" name="Line 61"/>
          <p:cNvSpPr>
            <a:spLocks noChangeShapeType="1"/>
          </p:cNvSpPr>
          <p:nvPr/>
        </p:nvSpPr>
        <p:spPr bwMode="auto">
          <a:xfrm flipV="1">
            <a:off x="6911976" y="3659188"/>
            <a:ext cx="227013"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66" name="Line 62"/>
          <p:cNvSpPr>
            <a:spLocks noChangeShapeType="1"/>
          </p:cNvSpPr>
          <p:nvPr/>
        </p:nvSpPr>
        <p:spPr bwMode="auto">
          <a:xfrm>
            <a:off x="6808789" y="3478214"/>
            <a:ext cx="103187" cy="1936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67" name="Freeform 63"/>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68" name="Line 64"/>
          <p:cNvSpPr>
            <a:spLocks noChangeShapeType="1"/>
          </p:cNvSpPr>
          <p:nvPr/>
        </p:nvSpPr>
        <p:spPr bwMode="auto">
          <a:xfrm flipH="1">
            <a:off x="5486400" y="4092576"/>
            <a:ext cx="127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69" name="Freeform 65"/>
          <p:cNvSpPr>
            <a:spLocks/>
          </p:cNvSpPr>
          <p:nvPr/>
        </p:nvSpPr>
        <p:spPr bwMode="auto">
          <a:xfrm>
            <a:off x="5499101" y="2603501"/>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70" name="Line 66"/>
          <p:cNvSpPr>
            <a:spLocks noChangeShapeType="1"/>
          </p:cNvSpPr>
          <p:nvPr/>
        </p:nvSpPr>
        <p:spPr bwMode="auto">
          <a:xfrm flipV="1">
            <a:off x="5384800" y="4092576"/>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71" name="Freeform 67"/>
          <p:cNvSpPr>
            <a:spLocks/>
          </p:cNvSpPr>
          <p:nvPr/>
        </p:nvSpPr>
        <p:spPr bwMode="auto">
          <a:xfrm>
            <a:off x="6261100" y="2927351"/>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72" name="Freeform 68"/>
          <p:cNvSpPr>
            <a:spLocks/>
          </p:cNvSpPr>
          <p:nvPr/>
        </p:nvSpPr>
        <p:spPr bwMode="auto">
          <a:xfrm>
            <a:off x="6364288" y="3117851"/>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73" name="Line 69"/>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74" name="Freeform 70"/>
          <p:cNvSpPr>
            <a:spLocks/>
          </p:cNvSpPr>
          <p:nvPr/>
        </p:nvSpPr>
        <p:spPr bwMode="auto">
          <a:xfrm>
            <a:off x="7024689"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75" name="Freeform 71"/>
          <p:cNvSpPr>
            <a:spLocks/>
          </p:cNvSpPr>
          <p:nvPr/>
        </p:nvSpPr>
        <p:spPr bwMode="auto">
          <a:xfrm>
            <a:off x="7138989" y="3659189"/>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76" name="Freeform 72"/>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77" name="Freeform 73"/>
          <p:cNvSpPr>
            <a:spLocks/>
          </p:cNvSpPr>
          <p:nvPr/>
        </p:nvSpPr>
        <p:spPr bwMode="auto">
          <a:xfrm>
            <a:off x="5167314"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78" name="Line 74"/>
          <p:cNvSpPr>
            <a:spLocks noChangeShapeType="1"/>
          </p:cNvSpPr>
          <p:nvPr/>
        </p:nvSpPr>
        <p:spPr bwMode="auto">
          <a:xfrm>
            <a:off x="5167313" y="4116389"/>
            <a:ext cx="11112"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79" name="Line 75"/>
          <p:cNvSpPr>
            <a:spLocks noChangeShapeType="1"/>
          </p:cNvSpPr>
          <p:nvPr/>
        </p:nvSpPr>
        <p:spPr bwMode="auto">
          <a:xfrm flipH="1" flipV="1">
            <a:off x="7138989" y="3659189"/>
            <a:ext cx="204787" cy="841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80" name="Line 76"/>
          <p:cNvSpPr>
            <a:spLocks noChangeShapeType="1"/>
          </p:cNvSpPr>
          <p:nvPr/>
        </p:nvSpPr>
        <p:spPr bwMode="auto">
          <a:xfrm>
            <a:off x="7024688" y="3538538"/>
            <a:ext cx="114300"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81" name="Line 77"/>
          <p:cNvSpPr>
            <a:spLocks noChangeShapeType="1"/>
          </p:cNvSpPr>
          <p:nvPr/>
        </p:nvSpPr>
        <p:spPr bwMode="auto">
          <a:xfrm flipH="1" flipV="1">
            <a:off x="5167314" y="4116388"/>
            <a:ext cx="217487"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82" name="Line 78"/>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83" name="Freeform 79"/>
          <p:cNvSpPr>
            <a:spLocks/>
          </p:cNvSpPr>
          <p:nvPr/>
        </p:nvSpPr>
        <p:spPr bwMode="auto">
          <a:xfrm>
            <a:off x="6478589" y="3117851"/>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84" name="Freeform 80"/>
          <p:cNvSpPr>
            <a:spLocks/>
          </p:cNvSpPr>
          <p:nvPr/>
        </p:nvSpPr>
        <p:spPr bwMode="auto">
          <a:xfrm>
            <a:off x="6591300" y="3238501"/>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85" name="Line 81"/>
          <p:cNvSpPr>
            <a:spLocks noChangeShapeType="1"/>
          </p:cNvSpPr>
          <p:nvPr/>
        </p:nvSpPr>
        <p:spPr bwMode="auto">
          <a:xfrm flipH="1">
            <a:off x="6591300" y="3478214"/>
            <a:ext cx="217488"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86" name="Line 82"/>
          <p:cNvSpPr>
            <a:spLocks noChangeShapeType="1"/>
          </p:cNvSpPr>
          <p:nvPr/>
        </p:nvSpPr>
        <p:spPr bwMode="auto">
          <a:xfrm>
            <a:off x="6478588" y="3117851"/>
            <a:ext cx="112712" cy="360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87" name="Freeform 83"/>
          <p:cNvSpPr>
            <a:spLocks/>
          </p:cNvSpPr>
          <p:nvPr/>
        </p:nvSpPr>
        <p:spPr bwMode="auto">
          <a:xfrm>
            <a:off x="7356476"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88" name="Freeform 84"/>
          <p:cNvSpPr>
            <a:spLocks/>
          </p:cNvSpPr>
          <p:nvPr/>
        </p:nvSpPr>
        <p:spPr bwMode="auto">
          <a:xfrm>
            <a:off x="7242175" y="3695701"/>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89" name="Line 85"/>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90" name="Line 86"/>
          <p:cNvSpPr>
            <a:spLocks noChangeShapeType="1"/>
          </p:cNvSpPr>
          <p:nvPr/>
        </p:nvSpPr>
        <p:spPr bwMode="auto">
          <a:xfrm>
            <a:off x="7356476" y="3743326"/>
            <a:ext cx="214313" cy="4095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91" name="Line 87"/>
          <p:cNvSpPr>
            <a:spLocks noChangeShapeType="1"/>
          </p:cNvSpPr>
          <p:nvPr/>
        </p:nvSpPr>
        <p:spPr bwMode="auto">
          <a:xfrm>
            <a:off x="7242175" y="3695701"/>
            <a:ext cx="1143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92" name="Freeform 88"/>
          <p:cNvSpPr>
            <a:spLocks/>
          </p:cNvSpPr>
          <p:nvPr/>
        </p:nvSpPr>
        <p:spPr bwMode="auto">
          <a:xfrm>
            <a:off x="5280026"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93" name="Freeform 89"/>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94" name="Freeform 90"/>
          <p:cNvSpPr>
            <a:spLocks/>
          </p:cNvSpPr>
          <p:nvPr/>
        </p:nvSpPr>
        <p:spPr bwMode="auto">
          <a:xfrm>
            <a:off x="7458075" y="4152901"/>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95" name="Freeform 91"/>
          <p:cNvSpPr>
            <a:spLocks/>
          </p:cNvSpPr>
          <p:nvPr/>
        </p:nvSpPr>
        <p:spPr bwMode="auto">
          <a:xfrm>
            <a:off x="7570789" y="4152901"/>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1996" name="Line 92"/>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97" name="Line 93"/>
          <p:cNvSpPr>
            <a:spLocks noChangeShapeType="1"/>
          </p:cNvSpPr>
          <p:nvPr/>
        </p:nvSpPr>
        <p:spPr bwMode="auto">
          <a:xfrm>
            <a:off x="5280026" y="3106738"/>
            <a:ext cx="104775" cy="1046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98" name="Line 94"/>
          <p:cNvSpPr>
            <a:spLocks noChangeShapeType="1"/>
          </p:cNvSpPr>
          <p:nvPr/>
        </p:nvSpPr>
        <p:spPr bwMode="auto">
          <a:xfrm>
            <a:off x="7570789" y="4152900"/>
            <a:ext cx="219075" cy="33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1999" name="Line 95"/>
          <p:cNvSpPr>
            <a:spLocks noChangeShapeType="1"/>
          </p:cNvSpPr>
          <p:nvPr/>
        </p:nvSpPr>
        <p:spPr bwMode="auto">
          <a:xfrm flipV="1">
            <a:off x="7469188" y="415290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00" name="Freeform 96"/>
          <p:cNvSpPr>
            <a:spLocks/>
          </p:cNvSpPr>
          <p:nvPr/>
        </p:nvSpPr>
        <p:spPr bwMode="auto">
          <a:xfrm>
            <a:off x="6696075" y="3238501"/>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01" name="Freeform 97"/>
          <p:cNvSpPr>
            <a:spLocks/>
          </p:cNvSpPr>
          <p:nvPr/>
        </p:nvSpPr>
        <p:spPr bwMode="auto">
          <a:xfrm>
            <a:off x="6808788" y="3395664"/>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02" name="Line 98"/>
          <p:cNvSpPr>
            <a:spLocks noChangeShapeType="1"/>
          </p:cNvSpPr>
          <p:nvPr/>
        </p:nvSpPr>
        <p:spPr bwMode="auto">
          <a:xfrm flipH="1" flipV="1">
            <a:off x="6808788" y="3478214"/>
            <a:ext cx="2159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03" name="Line 99"/>
          <p:cNvSpPr>
            <a:spLocks noChangeShapeType="1"/>
          </p:cNvSpPr>
          <p:nvPr/>
        </p:nvSpPr>
        <p:spPr bwMode="auto">
          <a:xfrm>
            <a:off x="6696076" y="3238501"/>
            <a:ext cx="112713" cy="2397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04" name="Freeform 100"/>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05" name="Freeform 101"/>
          <p:cNvSpPr>
            <a:spLocks/>
          </p:cNvSpPr>
          <p:nvPr/>
        </p:nvSpPr>
        <p:spPr bwMode="auto">
          <a:xfrm>
            <a:off x="5053013" y="2963864"/>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06" name="Freeform 102"/>
          <p:cNvSpPr>
            <a:spLocks/>
          </p:cNvSpPr>
          <p:nvPr/>
        </p:nvSpPr>
        <p:spPr bwMode="auto">
          <a:xfrm>
            <a:off x="7686675" y="4186239"/>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07" name="Line 103"/>
          <p:cNvSpPr>
            <a:spLocks noChangeShapeType="1"/>
          </p:cNvSpPr>
          <p:nvPr/>
        </p:nvSpPr>
        <p:spPr bwMode="auto">
          <a:xfrm flipV="1">
            <a:off x="4949825" y="4186239"/>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08" name="Line 104"/>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09" name="Line 105"/>
          <p:cNvSpPr>
            <a:spLocks noChangeShapeType="1"/>
          </p:cNvSpPr>
          <p:nvPr/>
        </p:nvSpPr>
        <p:spPr bwMode="auto">
          <a:xfrm flipV="1">
            <a:off x="7686675" y="4186239"/>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10" name="Freeform 106"/>
          <p:cNvSpPr>
            <a:spLocks/>
          </p:cNvSpPr>
          <p:nvPr/>
        </p:nvSpPr>
        <p:spPr bwMode="auto">
          <a:xfrm>
            <a:off x="7024689"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11" name="Line 107"/>
          <p:cNvSpPr>
            <a:spLocks noChangeShapeType="1"/>
          </p:cNvSpPr>
          <p:nvPr/>
        </p:nvSpPr>
        <p:spPr bwMode="auto">
          <a:xfrm flipH="1" flipV="1">
            <a:off x="7024689" y="3538538"/>
            <a:ext cx="217487"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12" name="Freeform 108"/>
          <p:cNvSpPr>
            <a:spLocks/>
          </p:cNvSpPr>
          <p:nvPr/>
        </p:nvSpPr>
        <p:spPr bwMode="auto">
          <a:xfrm>
            <a:off x="6911976"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13" name="Line 109"/>
          <p:cNvSpPr>
            <a:spLocks noChangeShapeType="1"/>
          </p:cNvSpPr>
          <p:nvPr/>
        </p:nvSpPr>
        <p:spPr bwMode="auto">
          <a:xfrm>
            <a:off x="6911976" y="3395664"/>
            <a:ext cx="112713"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14" name="Line 110"/>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15" name="Freeform 111"/>
          <p:cNvSpPr>
            <a:spLocks/>
          </p:cNvSpPr>
          <p:nvPr/>
        </p:nvSpPr>
        <p:spPr bwMode="auto">
          <a:xfrm>
            <a:off x="7242175" y="3695701"/>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16" name="Freeform 112"/>
          <p:cNvSpPr>
            <a:spLocks/>
          </p:cNvSpPr>
          <p:nvPr/>
        </p:nvSpPr>
        <p:spPr bwMode="auto">
          <a:xfrm>
            <a:off x="7458075" y="4213226"/>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17" name="Line 113"/>
          <p:cNvSpPr>
            <a:spLocks noChangeShapeType="1"/>
          </p:cNvSpPr>
          <p:nvPr/>
        </p:nvSpPr>
        <p:spPr bwMode="auto">
          <a:xfrm>
            <a:off x="7469189" y="4213225"/>
            <a:ext cx="217487" cy="33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18" name="Freeform 114"/>
          <p:cNvSpPr>
            <a:spLocks/>
          </p:cNvSpPr>
          <p:nvPr/>
        </p:nvSpPr>
        <p:spPr bwMode="auto">
          <a:xfrm>
            <a:off x="7356476" y="3840164"/>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19" name="Line 115"/>
          <p:cNvSpPr>
            <a:spLocks noChangeShapeType="1"/>
          </p:cNvSpPr>
          <p:nvPr/>
        </p:nvSpPr>
        <p:spPr bwMode="auto">
          <a:xfrm>
            <a:off x="7458076" y="4213226"/>
            <a:ext cx="111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0" name="Line 116"/>
          <p:cNvSpPr>
            <a:spLocks noChangeShapeType="1"/>
          </p:cNvSpPr>
          <p:nvPr/>
        </p:nvSpPr>
        <p:spPr bwMode="auto">
          <a:xfrm>
            <a:off x="5889626"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1" name="Line 117"/>
          <p:cNvSpPr>
            <a:spLocks noChangeShapeType="1"/>
          </p:cNvSpPr>
          <p:nvPr/>
        </p:nvSpPr>
        <p:spPr bwMode="auto">
          <a:xfrm>
            <a:off x="5889626" y="4043363"/>
            <a:ext cx="1446213"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2" name="Line 118"/>
          <p:cNvSpPr>
            <a:spLocks noChangeShapeType="1"/>
          </p:cNvSpPr>
          <p:nvPr/>
        </p:nvSpPr>
        <p:spPr bwMode="auto">
          <a:xfrm flipH="1" flipV="1">
            <a:off x="7242175" y="3695701"/>
            <a:ext cx="215900" cy="517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3" name="Freeform 119"/>
          <p:cNvSpPr>
            <a:spLocks/>
          </p:cNvSpPr>
          <p:nvPr/>
        </p:nvSpPr>
        <p:spPr bwMode="auto">
          <a:xfrm>
            <a:off x="7138989"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24" name="Freeform 120"/>
          <p:cNvSpPr>
            <a:spLocks/>
          </p:cNvSpPr>
          <p:nvPr/>
        </p:nvSpPr>
        <p:spPr bwMode="auto">
          <a:xfrm>
            <a:off x="6478589" y="2951164"/>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25" name="Line 121"/>
          <p:cNvSpPr>
            <a:spLocks noChangeShapeType="1"/>
          </p:cNvSpPr>
          <p:nvPr/>
        </p:nvSpPr>
        <p:spPr bwMode="auto">
          <a:xfrm>
            <a:off x="7458076" y="4213226"/>
            <a:ext cx="111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6" name="Line 122"/>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7" name="Line 123"/>
          <p:cNvSpPr>
            <a:spLocks noChangeShapeType="1"/>
          </p:cNvSpPr>
          <p:nvPr/>
        </p:nvSpPr>
        <p:spPr bwMode="auto">
          <a:xfrm>
            <a:off x="7138989" y="3635376"/>
            <a:ext cx="1031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8" name="Line 124"/>
          <p:cNvSpPr>
            <a:spLocks noChangeShapeType="1"/>
          </p:cNvSpPr>
          <p:nvPr/>
        </p:nvSpPr>
        <p:spPr bwMode="auto">
          <a:xfrm flipH="1" flipV="1">
            <a:off x="6478589" y="3117850"/>
            <a:ext cx="217487"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29" name="Freeform 125"/>
          <p:cNvSpPr>
            <a:spLocks/>
          </p:cNvSpPr>
          <p:nvPr/>
        </p:nvSpPr>
        <p:spPr bwMode="auto">
          <a:xfrm>
            <a:off x="6591300" y="2951164"/>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30" name="Freeform 126"/>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31" name="Freeform 127"/>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32" name="Freeform 128"/>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33" name="Freeform 129"/>
          <p:cNvSpPr>
            <a:spLocks/>
          </p:cNvSpPr>
          <p:nvPr/>
        </p:nvSpPr>
        <p:spPr bwMode="auto">
          <a:xfrm>
            <a:off x="7570789" y="4246564"/>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34" name="Freeform 130"/>
          <p:cNvSpPr>
            <a:spLocks/>
          </p:cNvSpPr>
          <p:nvPr/>
        </p:nvSpPr>
        <p:spPr bwMode="auto">
          <a:xfrm>
            <a:off x="7686675" y="424656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35" name="Line 131"/>
          <p:cNvSpPr>
            <a:spLocks noChangeShapeType="1"/>
          </p:cNvSpPr>
          <p:nvPr/>
        </p:nvSpPr>
        <p:spPr bwMode="auto">
          <a:xfrm flipH="1" flipV="1">
            <a:off x="6696075" y="3238501"/>
            <a:ext cx="215900" cy="157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36" name="Line 132"/>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37" name="Line 133"/>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38" name="Line 134"/>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39" name="Line 135"/>
          <p:cNvSpPr>
            <a:spLocks noChangeShapeType="1"/>
          </p:cNvSpPr>
          <p:nvPr/>
        </p:nvSpPr>
        <p:spPr bwMode="auto">
          <a:xfrm flipV="1">
            <a:off x="7570789" y="4246564"/>
            <a:ext cx="1158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40" name="Freeform 136"/>
          <p:cNvSpPr>
            <a:spLocks/>
          </p:cNvSpPr>
          <p:nvPr/>
        </p:nvSpPr>
        <p:spPr bwMode="auto">
          <a:xfrm>
            <a:off x="6911976"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41" name="Line 137"/>
          <p:cNvSpPr>
            <a:spLocks noChangeShapeType="1"/>
          </p:cNvSpPr>
          <p:nvPr/>
        </p:nvSpPr>
        <p:spPr bwMode="auto">
          <a:xfrm flipH="1" flipV="1">
            <a:off x="6911976" y="3395663"/>
            <a:ext cx="227013" cy="2397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42" name="Freeform 138"/>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43" name="Line 139"/>
          <p:cNvSpPr>
            <a:spLocks noChangeShapeType="1"/>
          </p:cNvSpPr>
          <p:nvPr/>
        </p:nvSpPr>
        <p:spPr bwMode="auto">
          <a:xfrm>
            <a:off x="6808789" y="3203575"/>
            <a:ext cx="103187" cy="1920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44" name="Line 140"/>
          <p:cNvSpPr>
            <a:spLocks noChangeShapeType="1"/>
          </p:cNvSpPr>
          <p:nvPr/>
        </p:nvSpPr>
        <p:spPr bwMode="auto">
          <a:xfrm flipV="1">
            <a:off x="7789863" y="4283076"/>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45" name="Freeform 141"/>
          <p:cNvSpPr>
            <a:spLocks/>
          </p:cNvSpPr>
          <p:nvPr/>
        </p:nvSpPr>
        <p:spPr bwMode="auto">
          <a:xfrm>
            <a:off x="7024689" y="3529014"/>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46" name="Freeform 142"/>
          <p:cNvSpPr>
            <a:spLocks/>
          </p:cNvSpPr>
          <p:nvPr/>
        </p:nvSpPr>
        <p:spPr bwMode="auto">
          <a:xfrm>
            <a:off x="7138989"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47" name="Freeform 143"/>
          <p:cNvSpPr>
            <a:spLocks/>
          </p:cNvSpPr>
          <p:nvPr/>
        </p:nvSpPr>
        <p:spPr bwMode="auto">
          <a:xfrm>
            <a:off x="5167314" y="2098676"/>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48" name="Freeform 144"/>
          <p:cNvSpPr>
            <a:spLocks/>
          </p:cNvSpPr>
          <p:nvPr/>
        </p:nvSpPr>
        <p:spPr bwMode="auto">
          <a:xfrm>
            <a:off x="5280026" y="2098676"/>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49" name="Line 145"/>
          <p:cNvSpPr>
            <a:spLocks noChangeShapeType="1"/>
          </p:cNvSpPr>
          <p:nvPr/>
        </p:nvSpPr>
        <p:spPr bwMode="auto">
          <a:xfrm flipH="1" flipV="1">
            <a:off x="7138989" y="3635375"/>
            <a:ext cx="217487"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50" name="Line 146"/>
          <p:cNvSpPr>
            <a:spLocks noChangeShapeType="1"/>
          </p:cNvSpPr>
          <p:nvPr/>
        </p:nvSpPr>
        <p:spPr bwMode="auto">
          <a:xfrm>
            <a:off x="7024688" y="3529013"/>
            <a:ext cx="114300" cy="1063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51" name="Line 147"/>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52" name="Line 148"/>
          <p:cNvSpPr>
            <a:spLocks noChangeShapeType="1"/>
          </p:cNvSpPr>
          <p:nvPr/>
        </p:nvSpPr>
        <p:spPr bwMode="auto">
          <a:xfrm>
            <a:off x="5167313" y="2963864"/>
            <a:ext cx="112712"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53" name="Line 149"/>
          <p:cNvSpPr>
            <a:spLocks noChangeShapeType="1"/>
          </p:cNvSpPr>
          <p:nvPr/>
        </p:nvSpPr>
        <p:spPr bwMode="auto">
          <a:xfrm flipH="1">
            <a:off x="5280026" y="2135188"/>
            <a:ext cx="219075" cy="9715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54" name="Freeform 150"/>
          <p:cNvSpPr>
            <a:spLocks/>
          </p:cNvSpPr>
          <p:nvPr/>
        </p:nvSpPr>
        <p:spPr bwMode="auto">
          <a:xfrm>
            <a:off x="7356476"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55" name="Line 151"/>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56" name="Freeform 152"/>
          <p:cNvSpPr>
            <a:spLocks/>
          </p:cNvSpPr>
          <p:nvPr/>
        </p:nvSpPr>
        <p:spPr bwMode="auto">
          <a:xfrm>
            <a:off x="7242175" y="3829051"/>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57" name="Freeform 153"/>
          <p:cNvSpPr>
            <a:spLocks/>
          </p:cNvSpPr>
          <p:nvPr/>
        </p:nvSpPr>
        <p:spPr bwMode="auto">
          <a:xfrm>
            <a:off x="7458075" y="4306889"/>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58" name="Freeform 154"/>
          <p:cNvSpPr>
            <a:spLocks/>
          </p:cNvSpPr>
          <p:nvPr/>
        </p:nvSpPr>
        <p:spPr bwMode="auto">
          <a:xfrm>
            <a:off x="7570789" y="4306889"/>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59" name="Line 155"/>
          <p:cNvSpPr>
            <a:spLocks noChangeShapeType="1"/>
          </p:cNvSpPr>
          <p:nvPr/>
        </p:nvSpPr>
        <p:spPr bwMode="auto">
          <a:xfrm flipH="1" flipV="1">
            <a:off x="7356476" y="3840164"/>
            <a:ext cx="214313" cy="4667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60" name="Line 156"/>
          <p:cNvSpPr>
            <a:spLocks noChangeShapeType="1"/>
          </p:cNvSpPr>
          <p:nvPr/>
        </p:nvSpPr>
        <p:spPr bwMode="auto">
          <a:xfrm>
            <a:off x="7242175" y="3829051"/>
            <a:ext cx="114300"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61" name="Line 157"/>
          <p:cNvSpPr>
            <a:spLocks noChangeShapeType="1"/>
          </p:cNvSpPr>
          <p:nvPr/>
        </p:nvSpPr>
        <p:spPr bwMode="auto">
          <a:xfrm flipH="1" flipV="1">
            <a:off x="7570789" y="4306888"/>
            <a:ext cx="2190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62" name="Line 158"/>
          <p:cNvSpPr>
            <a:spLocks noChangeShapeType="1"/>
          </p:cNvSpPr>
          <p:nvPr/>
        </p:nvSpPr>
        <p:spPr bwMode="auto">
          <a:xfrm flipV="1">
            <a:off x="7469188" y="4306889"/>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63" name="Freeform 159"/>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64" name="Line 160"/>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65" name="Freeform 161"/>
          <p:cNvSpPr>
            <a:spLocks/>
          </p:cNvSpPr>
          <p:nvPr/>
        </p:nvSpPr>
        <p:spPr bwMode="auto">
          <a:xfrm>
            <a:off x="4733925" y="3454401"/>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66" name="Freeform 162"/>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67" name="Freeform 163"/>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68" name="Line 164"/>
          <p:cNvSpPr>
            <a:spLocks noChangeShapeType="1"/>
          </p:cNvSpPr>
          <p:nvPr/>
        </p:nvSpPr>
        <p:spPr bwMode="auto">
          <a:xfrm flipV="1">
            <a:off x="4733925" y="3840163"/>
            <a:ext cx="1016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69" name="Line 165"/>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70" name="Line 166"/>
          <p:cNvSpPr>
            <a:spLocks noChangeShapeType="1"/>
          </p:cNvSpPr>
          <p:nvPr/>
        </p:nvSpPr>
        <p:spPr bwMode="auto">
          <a:xfrm flipV="1">
            <a:off x="7686675" y="4343401"/>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71" name="Freeform 167"/>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72" name="Freeform 168"/>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73" name="Line 169"/>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74" name="Line 170"/>
          <p:cNvSpPr>
            <a:spLocks noChangeShapeType="1"/>
          </p:cNvSpPr>
          <p:nvPr/>
        </p:nvSpPr>
        <p:spPr bwMode="auto">
          <a:xfrm>
            <a:off x="6696076" y="3084513"/>
            <a:ext cx="112713" cy="1190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75" name="Freeform 171"/>
          <p:cNvSpPr>
            <a:spLocks/>
          </p:cNvSpPr>
          <p:nvPr/>
        </p:nvSpPr>
        <p:spPr bwMode="auto">
          <a:xfrm>
            <a:off x="6911976"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76" name="Freeform 172"/>
          <p:cNvSpPr>
            <a:spLocks/>
          </p:cNvSpPr>
          <p:nvPr/>
        </p:nvSpPr>
        <p:spPr bwMode="auto">
          <a:xfrm>
            <a:off x="7024689" y="3529014"/>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77" name="Freeform 173"/>
          <p:cNvSpPr>
            <a:spLocks/>
          </p:cNvSpPr>
          <p:nvPr/>
        </p:nvSpPr>
        <p:spPr bwMode="auto">
          <a:xfrm>
            <a:off x="5053013" y="2362201"/>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78" name="Freeform 174"/>
          <p:cNvSpPr>
            <a:spLocks/>
          </p:cNvSpPr>
          <p:nvPr/>
        </p:nvSpPr>
        <p:spPr bwMode="auto">
          <a:xfrm>
            <a:off x="5167314"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79" name="Line 175"/>
          <p:cNvSpPr>
            <a:spLocks noChangeShapeType="1"/>
          </p:cNvSpPr>
          <p:nvPr/>
        </p:nvSpPr>
        <p:spPr bwMode="auto">
          <a:xfrm flipH="1" flipV="1">
            <a:off x="7024689" y="3529014"/>
            <a:ext cx="217487"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80" name="Line 176"/>
          <p:cNvSpPr>
            <a:spLocks noChangeShapeType="1"/>
          </p:cNvSpPr>
          <p:nvPr/>
        </p:nvSpPr>
        <p:spPr bwMode="auto">
          <a:xfrm>
            <a:off x="6911976" y="3408363"/>
            <a:ext cx="112713"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81" name="Line 177"/>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82" name="Line 178"/>
          <p:cNvSpPr>
            <a:spLocks noChangeShapeType="1"/>
          </p:cNvSpPr>
          <p:nvPr/>
        </p:nvSpPr>
        <p:spPr bwMode="auto">
          <a:xfrm flipH="1">
            <a:off x="5167314" y="2098675"/>
            <a:ext cx="217487" cy="865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83" name="Freeform 179"/>
          <p:cNvSpPr>
            <a:spLocks/>
          </p:cNvSpPr>
          <p:nvPr/>
        </p:nvSpPr>
        <p:spPr bwMode="auto">
          <a:xfrm>
            <a:off x="7242175" y="3829051"/>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84" name="Freeform 180"/>
          <p:cNvSpPr>
            <a:spLocks/>
          </p:cNvSpPr>
          <p:nvPr/>
        </p:nvSpPr>
        <p:spPr bwMode="auto">
          <a:xfrm>
            <a:off x="7458075" y="4367214"/>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85" name="Line 181"/>
          <p:cNvSpPr>
            <a:spLocks noChangeShapeType="1"/>
          </p:cNvSpPr>
          <p:nvPr/>
        </p:nvSpPr>
        <p:spPr bwMode="auto">
          <a:xfrm>
            <a:off x="7469189" y="4379913"/>
            <a:ext cx="217487"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86" name="Freeform 182"/>
          <p:cNvSpPr>
            <a:spLocks/>
          </p:cNvSpPr>
          <p:nvPr/>
        </p:nvSpPr>
        <p:spPr bwMode="auto">
          <a:xfrm>
            <a:off x="7356476" y="3959226"/>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87" name="Line 183"/>
          <p:cNvSpPr>
            <a:spLocks noChangeShapeType="1"/>
          </p:cNvSpPr>
          <p:nvPr/>
        </p:nvSpPr>
        <p:spPr bwMode="auto">
          <a:xfrm>
            <a:off x="7458076" y="4367214"/>
            <a:ext cx="111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88" name="Line 184"/>
          <p:cNvSpPr>
            <a:spLocks noChangeShapeType="1"/>
          </p:cNvSpPr>
          <p:nvPr/>
        </p:nvSpPr>
        <p:spPr bwMode="auto">
          <a:xfrm flipH="1" flipV="1">
            <a:off x="7242175" y="3829051"/>
            <a:ext cx="215900" cy="538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89" name="Freeform 185"/>
          <p:cNvSpPr>
            <a:spLocks/>
          </p:cNvSpPr>
          <p:nvPr/>
        </p:nvSpPr>
        <p:spPr bwMode="auto">
          <a:xfrm>
            <a:off x="7138989"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90" name="Line 186"/>
          <p:cNvSpPr>
            <a:spLocks noChangeShapeType="1"/>
          </p:cNvSpPr>
          <p:nvPr/>
        </p:nvSpPr>
        <p:spPr bwMode="auto">
          <a:xfrm>
            <a:off x="7458076" y="4367213"/>
            <a:ext cx="11113"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91" name="Line 187"/>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92" name="Line 188"/>
          <p:cNvSpPr>
            <a:spLocks noChangeShapeType="1"/>
          </p:cNvSpPr>
          <p:nvPr/>
        </p:nvSpPr>
        <p:spPr bwMode="auto">
          <a:xfrm>
            <a:off x="7138989" y="3719514"/>
            <a:ext cx="103187" cy="1095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93" name="Freeform 189"/>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94" name="Line 190"/>
          <p:cNvSpPr>
            <a:spLocks noChangeShapeType="1"/>
          </p:cNvSpPr>
          <p:nvPr/>
        </p:nvSpPr>
        <p:spPr bwMode="auto">
          <a:xfrm>
            <a:off x="5384800" y="2098676"/>
            <a:ext cx="1143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95" name="Freeform 191"/>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96" name="Freeform 192"/>
          <p:cNvSpPr>
            <a:spLocks/>
          </p:cNvSpPr>
          <p:nvPr/>
        </p:nvSpPr>
        <p:spPr bwMode="auto">
          <a:xfrm>
            <a:off x="4733925" y="3454401"/>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097" name="Line 193"/>
          <p:cNvSpPr>
            <a:spLocks noChangeShapeType="1"/>
          </p:cNvSpPr>
          <p:nvPr/>
        </p:nvSpPr>
        <p:spPr bwMode="auto">
          <a:xfrm flipV="1">
            <a:off x="4621213" y="4043363"/>
            <a:ext cx="112712" cy="1333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98" name="Line 194"/>
          <p:cNvSpPr>
            <a:spLocks noChangeShapeType="1"/>
          </p:cNvSpPr>
          <p:nvPr/>
        </p:nvSpPr>
        <p:spPr bwMode="auto">
          <a:xfrm flipH="1">
            <a:off x="4733925" y="3454401"/>
            <a:ext cx="215900"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099" name="Freeform 195"/>
          <p:cNvSpPr>
            <a:spLocks/>
          </p:cNvSpPr>
          <p:nvPr/>
        </p:nvSpPr>
        <p:spPr bwMode="auto">
          <a:xfrm>
            <a:off x="7570789"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00" name="Freeform 196"/>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01" name="Line 197"/>
          <p:cNvSpPr>
            <a:spLocks noChangeShapeType="1"/>
          </p:cNvSpPr>
          <p:nvPr/>
        </p:nvSpPr>
        <p:spPr bwMode="auto">
          <a:xfrm flipH="1" flipV="1">
            <a:off x="7686675" y="4403726"/>
            <a:ext cx="2159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02" name="Line 198"/>
          <p:cNvSpPr>
            <a:spLocks noChangeShapeType="1"/>
          </p:cNvSpPr>
          <p:nvPr/>
        </p:nvSpPr>
        <p:spPr bwMode="auto">
          <a:xfrm flipV="1">
            <a:off x="7570789" y="4403726"/>
            <a:ext cx="1158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03" name="Line 199"/>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04" name="Freeform 200"/>
          <p:cNvSpPr>
            <a:spLocks/>
          </p:cNvSpPr>
          <p:nvPr/>
        </p:nvSpPr>
        <p:spPr bwMode="auto">
          <a:xfrm>
            <a:off x="5053013" y="2362201"/>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05" name="Line 201"/>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06" name="Freeform 202"/>
          <p:cNvSpPr>
            <a:spLocks/>
          </p:cNvSpPr>
          <p:nvPr/>
        </p:nvSpPr>
        <p:spPr bwMode="auto">
          <a:xfrm>
            <a:off x="4949825" y="2843214"/>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07" name="Line 203"/>
          <p:cNvSpPr>
            <a:spLocks noChangeShapeType="1"/>
          </p:cNvSpPr>
          <p:nvPr/>
        </p:nvSpPr>
        <p:spPr bwMode="auto">
          <a:xfrm flipV="1">
            <a:off x="4949825" y="3167064"/>
            <a:ext cx="103188" cy="287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08" name="Freeform 204"/>
          <p:cNvSpPr>
            <a:spLocks/>
          </p:cNvSpPr>
          <p:nvPr/>
        </p:nvSpPr>
        <p:spPr bwMode="auto">
          <a:xfrm>
            <a:off x="6591300" y="3011489"/>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09" name="Freeform 205"/>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10" name="Line 206"/>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11" name="Freeform 207"/>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12" name="Freeform 208"/>
          <p:cNvSpPr>
            <a:spLocks/>
          </p:cNvSpPr>
          <p:nvPr/>
        </p:nvSpPr>
        <p:spPr bwMode="auto">
          <a:xfrm>
            <a:off x="6911976"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13" name="Line 209"/>
          <p:cNvSpPr>
            <a:spLocks noChangeShapeType="1"/>
          </p:cNvSpPr>
          <p:nvPr/>
        </p:nvSpPr>
        <p:spPr bwMode="auto">
          <a:xfrm flipV="1">
            <a:off x="7789863" y="4440239"/>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14" name="Line 210"/>
          <p:cNvSpPr>
            <a:spLocks noChangeShapeType="1"/>
          </p:cNvSpPr>
          <p:nvPr/>
        </p:nvSpPr>
        <p:spPr bwMode="auto">
          <a:xfrm flipH="1" flipV="1">
            <a:off x="6911976" y="3408363"/>
            <a:ext cx="227013"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15" name="Line 211"/>
          <p:cNvSpPr>
            <a:spLocks noChangeShapeType="1"/>
          </p:cNvSpPr>
          <p:nvPr/>
        </p:nvSpPr>
        <p:spPr bwMode="auto">
          <a:xfrm>
            <a:off x="6808789" y="3287713"/>
            <a:ext cx="103187"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16" name="Freeform 212"/>
          <p:cNvSpPr>
            <a:spLocks/>
          </p:cNvSpPr>
          <p:nvPr/>
        </p:nvSpPr>
        <p:spPr bwMode="auto">
          <a:xfrm>
            <a:off x="7024689" y="3611564"/>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17" name="Freeform 213"/>
          <p:cNvSpPr>
            <a:spLocks/>
          </p:cNvSpPr>
          <p:nvPr/>
        </p:nvSpPr>
        <p:spPr bwMode="auto">
          <a:xfrm>
            <a:off x="7138989"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18" name="Freeform 214"/>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19" name="Freeform 215"/>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20" name="Line 216"/>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21" name="Line 217"/>
          <p:cNvSpPr>
            <a:spLocks noChangeShapeType="1"/>
          </p:cNvSpPr>
          <p:nvPr/>
        </p:nvSpPr>
        <p:spPr bwMode="auto">
          <a:xfrm flipH="1" flipV="1">
            <a:off x="7138989" y="3719513"/>
            <a:ext cx="217487" cy="2397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22" name="Line 218"/>
          <p:cNvSpPr>
            <a:spLocks noChangeShapeType="1"/>
          </p:cNvSpPr>
          <p:nvPr/>
        </p:nvSpPr>
        <p:spPr bwMode="auto">
          <a:xfrm>
            <a:off x="7024688" y="3611563"/>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23" name="Freeform 219"/>
          <p:cNvSpPr>
            <a:spLocks/>
          </p:cNvSpPr>
          <p:nvPr/>
        </p:nvSpPr>
        <p:spPr bwMode="auto">
          <a:xfrm>
            <a:off x="5280026" y="1954214"/>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24" name="Freeform 220"/>
          <p:cNvSpPr>
            <a:spLocks/>
          </p:cNvSpPr>
          <p:nvPr/>
        </p:nvSpPr>
        <p:spPr bwMode="auto">
          <a:xfrm>
            <a:off x="5384800" y="1701801"/>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25" name="Line 221"/>
          <p:cNvSpPr>
            <a:spLocks noChangeShapeType="1"/>
          </p:cNvSpPr>
          <p:nvPr/>
        </p:nvSpPr>
        <p:spPr bwMode="auto">
          <a:xfrm flipV="1">
            <a:off x="4506913" y="4176714"/>
            <a:ext cx="114300" cy="1539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26" name="Line 222"/>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27" name="Line 223"/>
          <p:cNvSpPr>
            <a:spLocks noChangeShapeType="1"/>
          </p:cNvSpPr>
          <p:nvPr/>
        </p:nvSpPr>
        <p:spPr bwMode="auto">
          <a:xfrm flipV="1">
            <a:off x="5280026" y="2098676"/>
            <a:ext cx="104775"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28" name="Line 224"/>
          <p:cNvSpPr>
            <a:spLocks noChangeShapeType="1"/>
          </p:cNvSpPr>
          <p:nvPr/>
        </p:nvSpPr>
        <p:spPr bwMode="auto">
          <a:xfrm flipH="1">
            <a:off x="5384800" y="1701801"/>
            <a:ext cx="215900" cy="396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29" name="Freeform 225"/>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30" name="Freeform 226"/>
          <p:cNvSpPr>
            <a:spLocks/>
          </p:cNvSpPr>
          <p:nvPr/>
        </p:nvSpPr>
        <p:spPr bwMode="auto">
          <a:xfrm>
            <a:off x="4949825" y="2843214"/>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31" name="Line 227"/>
          <p:cNvSpPr>
            <a:spLocks noChangeShapeType="1"/>
          </p:cNvSpPr>
          <p:nvPr/>
        </p:nvSpPr>
        <p:spPr bwMode="auto">
          <a:xfrm flipH="1">
            <a:off x="5249863" y="2362201"/>
            <a:ext cx="30162"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32" name="Freeform 228"/>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33" name="Freeform 229"/>
          <p:cNvSpPr>
            <a:spLocks/>
          </p:cNvSpPr>
          <p:nvPr/>
        </p:nvSpPr>
        <p:spPr bwMode="auto">
          <a:xfrm>
            <a:off x="7356476" y="3959226"/>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34" name="Freeform 230"/>
          <p:cNvSpPr>
            <a:spLocks/>
          </p:cNvSpPr>
          <p:nvPr/>
        </p:nvSpPr>
        <p:spPr bwMode="auto">
          <a:xfrm>
            <a:off x="7570789"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35" name="Line 231"/>
          <p:cNvSpPr>
            <a:spLocks noChangeShapeType="1"/>
          </p:cNvSpPr>
          <p:nvPr/>
        </p:nvSpPr>
        <p:spPr bwMode="auto">
          <a:xfrm>
            <a:off x="7570789" y="4464051"/>
            <a:ext cx="2190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36" name="Freeform 232"/>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37" name="Line 233"/>
          <p:cNvSpPr>
            <a:spLocks noChangeShapeType="1"/>
          </p:cNvSpPr>
          <p:nvPr/>
        </p:nvSpPr>
        <p:spPr bwMode="auto">
          <a:xfrm>
            <a:off x="7570789" y="4464051"/>
            <a:ext cx="317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38" name="Line 234"/>
          <p:cNvSpPr>
            <a:spLocks noChangeShapeType="1"/>
          </p:cNvSpPr>
          <p:nvPr/>
        </p:nvSpPr>
        <p:spPr bwMode="auto">
          <a:xfrm flipV="1">
            <a:off x="4835525" y="3454401"/>
            <a:ext cx="114300"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39" name="Line 235"/>
          <p:cNvSpPr>
            <a:spLocks noChangeShapeType="1"/>
          </p:cNvSpPr>
          <p:nvPr/>
        </p:nvSpPr>
        <p:spPr bwMode="auto">
          <a:xfrm flipH="1">
            <a:off x="4949825" y="2843214"/>
            <a:ext cx="217488" cy="611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40" name="Line 236"/>
          <p:cNvSpPr>
            <a:spLocks noChangeShapeType="1"/>
          </p:cNvSpPr>
          <p:nvPr/>
        </p:nvSpPr>
        <p:spPr bwMode="auto">
          <a:xfrm flipH="1" flipV="1">
            <a:off x="7356476" y="3959226"/>
            <a:ext cx="214313" cy="504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41" name="Line 237"/>
          <p:cNvSpPr>
            <a:spLocks noChangeShapeType="1"/>
          </p:cNvSpPr>
          <p:nvPr/>
        </p:nvSpPr>
        <p:spPr bwMode="auto">
          <a:xfrm>
            <a:off x="7251701" y="3886201"/>
            <a:ext cx="104775"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42" name="Line 238"/>
          <p:cNvSpPr>
            <a:spLocks noChangeShapeType="1"/>
          </p:cNvSpPr>
          <p:nvPr/>
        </p:nvSpPr>
        <p:spPr bwMode="auto">
          <a:xfrm>
            <a:off x="7570789" y="4464051"/>
            <a:ext cx="317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43" name="Line 239"/>
          <p:cNvSpPr>
            <a:spLocks noChangeShapeType="1"/>
          </p:cNvSpPr>
          <p:nvPr/>
        </p:nvSpPr>
        <p:spPr bwMode="auto">
          <a:xfrm>
            <a:off x="7469188" y="4043364"/>
            <a:ext cx="101600" cy="4206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44" name="Freeform 240"/>
          <p:cNvSpPr>
            <a:spLocks/>
          </p:cNvSpPr>
          <p:nvPr/>
        </p:nvSpPr>
        <p:spPr bwMode="auto">
          <a:xfrm>
            <a:off x="6478589" y="2963864"/>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45" name="Freeform 241"/>
          <p:cNvSpPr>
            <a:spLocks/>
          </p:cNvSpPr>
          <p:nvPr/>
        </p:nvSpPr>
        <p:spPr bwMode="auto">
          <a:xfrm>
            <a:off x="6591300" y="3011489"/>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46" name="Freeform 242"/>
          <p:cNvSpPr>
            <a:spLocks/>
          </p:cNvSpPr>
          <p:nvPr/>
        </p:nvSpPr>
        <p:spPr bwMode="auto">
          <a:xfrm>
            <a:off x="7686675" y="4500564"/>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47" name="Line 243"/>
          <p:cNvSpPr>
            <a:spLocks noChangeShapeType="1"/>
          </p:cNvSpPr>
          <p:nvPr/>
        </p:nvSpPr>
        <p:spPr bwMode="auto">
          <a:xfrm flipH="1" flipV="1">
            <a:off x="6591300" y="3011489"/>
            <a:ext cx="217488" cy="276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48" name="Line 244"/>
          <p:cNvSpPr>
            <a:spLocks noChangeShapeType="1"/>
          </p:cNvSpPr>
          <p:nvPr/>
        </p:nvSpPr>
        <p:spPr bwMode="auto">
          <a:xfrm flipV="1">
            <a:off x="7686675" y="450056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49" name="Freeform 245"/>
          <p:cNvSpPr>
            <a:spLocks/>
          </p:cNvSpPr>
          <p:nvPr/>
        </p:nvSpPr>
        <p:spPr bwMode="auto">
          <a:xfrm>
            <a:off x="5167314" y="2362201"/>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50" name="Freeform 246"/>
          <p:cNvSpPr>
            <a:spLocks/>
          </p:cNvSpPr>
          <p:nvPr/>
        </p:nvSpPr>
        <p:spPr bwMode="auto">
          <a:xfrm>
            <a:off x="5280026" y="1954214"/>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51" name="Line 247"/>
          <p:cNvSpPr>
            <a:spLocks noChangeShapeType="1"/>
          </p:cNvSpPr>
          <p:nvPr/>
        </p:nvSpPr>
        <p:spPr bwMode="auto">
          <a:xfrm flipH="1">
            <a:off x="5280026" y="1954214"/>
            <a:ext cx="219075" cy="4079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52" name="Freeform 248"/>
          <p:cNvSpPr>
            <a:spLocks/>
          </p:cNvSpPr>
          <p:nvPr/>
        </p:nvSpPr>
        <p:spPr bwMode="auto">
          <a:xfrm>
            <a:off x="4402139"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53" name="Freeform 249"/>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54" name="Freeform 250"/>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55" name="Freeform 251"/>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56" name="Freeform 252"/>
          <p:cNvSpPr>
            <a:spLocks/>
          </p:cNvSpPr>
          <p:nvPr/>
        </p:nvSpPr>
        <p:spPr bwMode="auto">
          <a:xfrm>
            <a:off x="5499101"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57" name="Line 253"/>
          <p:cNvSpPr>
            <a:spLocks noChangeShapeType="1"/>
          </p:cNvSpPr>
          <p:nvPr/>
        </p:nvSpPr>
        <p:spPr bwMode="auto">
          <a:xfrm flipV="1">
            <a:off x="4402139" y="4330700"/>
            <a:ext cx="104775" cy="230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58" name="Line 254"/>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59" name="Freeform 255"/>
          <p:cNvSpPr>
            <a:spLocks/>
          </p:cNvSpPr>
          <p:nvPr/>
        </p:nvSpPr>
        <p:spPr bwMode="auto">
          <a:xfrm>
            <a:off x="4733925" y="3732214"/>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60" name="Freeform 256"/>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61" name="Line 257"/>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62" name="Line 258"/>
          <p:cNvSpPr>
            <a:spLocks noChangeShapeType="1"/>
          </p:cNvSpPr>
          <p:nvPr/>
        </p:nvSpPr>
        <p:spPr bwMode="auto">
          <a:xfrm>
            <a:off x="6696076" y="3214689"/>
            <a:ext cx="112713"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63" name="Line 259"/>
          <p:cNvSpPr>
            <a:spLocks noChangeShapeType="1"/>
          </p:cNvSpPr>
          <p:nvPr/>
        </p:nvSpPr>
        <p:spPr bwMode="auto">
          <a:xfrm flipH="1" flipV="1">
            <a:off x="5600701" y="1701801"/>
            <a:ext cx="30163" cy="3524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64" name="Line 260"/>
          <p:cNvSpPr>
            <a:spLocks noChangeShapeType="1"/>
          </p:cNvSpPr>
          <p:nvPr/>
        </p:nvSpPr>
        <p:spPr bwMode="auto">
          <a:xfrm flipV="1">
            <a:off x="4733925" y="3732214"/>
            <a:ext cx="1016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65" name="Line 261"/>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66" name="Freeform 262"/>
          <p:cNvSpPr>
            <a:spLocks/>
          </p:cNvSpPr>
          <p:nvPr/>
        </p:nvSpPr>
        <p:spPr bwMode="auto">
          <a:xfrm>
            <a:off x="6911976"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67" name="Freeform 263"/>
          <p:cNvSpPr>
            <a:spLocks/>
          </p:cNvSpPr>
          <p:nvPr/>
        </p:nvSpPr>
        <p:spPr bwMode="auto">
          <a:xfrm>
            <a:off x="7024689" y="3611564"/>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68" name="Line 264"/>
          <p:cNvSpPr>
            <a:spLocks noChangeShapeType="1"/>
          </p:cNvSpPr>
          <p:nvPr/>
        </p:nvSpPr>
        <p:spPr bwMode="auto">
          <a:xfrm flipH="1" flipV="1">
            <a:off x="7024689" y="3611564"/>
            <a:ext cx="217487" cy="2746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69" name="Line 265"/>
          <p:cNvSpPr>
            <a:spLocks noChangeShapeType="1"/>
          </p:cNvSpPr>
          <p:nvPr/>
        </p:nvSpPr>
        <p:spPr bwMode="auto">
          <a:xfrm>
            <a:off x="6911976" y="3492501"/>
            <a:ext cx="112713" cy="1190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70" name="Freeform 266"/>
          <p:cNvSpPr>
            <a:spLocks/>
          </p:cNvSpPr>
          <p:nvPr/>
        </p:nvSpPr>
        <p:spPr bwMode="auto">
          <a:xfrm>
            <a:off x="7138989" y="3816351"/>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71" name="Freeform 267"/>
          <p:cNvSpPr>
            <a:spLocks/>
          </p:cNvSpPr>
          <p:nvPr/>
        </p:nvSpPr>
        <p:spPr bwMode="auto">
          <a:xfrm>
            <a:off x="7242175" y="3886201"/>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72" name="Line 268"/>
          <p:cNvSpPr>
            <a:spLocks noChangeShapeType="1"/>
          </p:cNvSpPr>
          <p:nvPr/>
        </p:nvSpPr>
        <p:spPr bwMode="auto">
          <a:xfrm>
            <a:off x="7242176" y="3886201"/>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73" name="Freeform 269"/>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74" name="Freeform 270"/>
          <p:cNvSpPr>
            <a:spLocks/>
          </p:cNvSpPr>
          <p:nvPr/>
        </p:nvSpPr>
        <p:spPr bwMode="auto">
          <a:xfrm>
            <a:off x="5167314"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75" name="Line 271"/>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76" name="Line 272"/>
          <p:cNvSpPr>
            <a:spLocks noChangeShapeType="1"/>
          </p:cNvSpPr>
          <p:nvPr/>
        </p:nvSpPr>
        <p:spPr bwMode="auto">
          <a:xfrm>
            <a:off x="7138989" y="3816350"/>
            <a:ext cx="103187"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77" name="Line 273"/>
          <p:cNvSpPr>
            <a:spLocks noChangeShapeType="1"/>
          </p:cNvSpPr>
          <p:nvPr/>
        </p:nvSpPr>
        <p:spPr bwMode="auto">
          <a:xfrm flipH="1">
            <a:off x="5167314" y="2495551"/>
            <a:ext cx="217487" cy="3476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78" name="Freeform 274"/>
          <p:cNvSpPr>
            <a:spLocks/>
          </p:cNvSpPr>
          <p:nvPr/>
        </p:nvSpPr>
        <p:spPr bwMode="auto">
          <a:xfrm>
            <a:off x="7458075" y="4032251"/>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79" name="Line 275"/>
          <p:cNvSpPr>
            <a:spLocks noChangeShapeType="1"/>
          </p:cNvSpPr>
          <p:nvPr/>
        </p:nvSpPr>
        <p:spPr bwMode="auto">
          <a:xfrm>
            <a:off x="7458076" y="4032251"/>
            <a:ext cx="11113"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80" name="Freeform 276"/>
          <p:cNvSpPr>
            <a:spLocks/>
          </p:cNvSpPr>
          <p:nvPr/>
        </p:nvSpPr>
        <p:spPr bwMode="auto">
          <a:xfrm>
            <a:off x="7570789"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1" name="Freeform 27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2" name="Freeform 27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3" name="Freeform 279"/>
          <p:cNvSpPr>
            <a:spLocks/>
          </p:cNvSpPr>
          <p:nvPr/>
        </p:nvSpPr>
        <p:spPr bwMode="auto">
          <a:xfrm>
            <a:off x="4402139"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4" name="Freeform 28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5" name="Freeform 281"/>
          <p:cNvSpPr>
            <a:spLocks/>
          </p:cNvSpPr>
          <p:nvPr/>
        </p:nvSpPr>
        <p:spPr bwMode="auto">
          <a:xfrm>
            <a:off x="4733925" y="3732214"/>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6" name="Freeform 282"/>
          <p:cNvSpPr>
            <a:spLocks/>
          </p:cNvSpPr>
          <p:nvPr/>
        </p:nvSpPr>
        <p:spPr bwMode="auto">
          <a:xfrm>
            <a:off x="7356476" y="4032251"/>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7" name="Freeform 28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8" name="Freeform 284"/>
          <p:cNvSpPr>
            <a:spLocks/>
          </p:cNvSpPr>
          <p:nvPr/>
        </p:nvSpPr>
        <p:spPr bwMode="auto">
          <a:xfrm>
            <a:off x="5499101"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89" name="Freeform 285"/>
          <p:cNvSpPr>
            <a:spLocks/>
          </p:cNvSpPr>
          <p:nvPr/>
        </p:nvSpPr>
        <p:spPr bwMode="auto">
          <a:xfrm>
            <a:off x="6364288" y="2963864"/>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90" name="Freeform 286"/>
          <p:cNvSpPr>
            <a:spLocks/>
          </p:cNvSpPr>
          <p:nvPr/>
        </p:nvSpPr>
        <p:spPr bwMode="auto">
          <a:xfrm>
            <a:off x="6478589" y="2963864"/>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191" name="Line 28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2" name="Line 28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3" name="Line 289"/>
          <p:cNvSpPr>
            <a:spLocks noChangeShapeType="1"/>
          </p:cNvSpPr>
          <p:nvPr/>
        </p:nvSpPr>
        <p:spPr bwMode="auto">
          <a:xfrm flipV="1">
            <a:off x="7570789" y="4560889"/>
            <a:ext cx="1158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4" name="Line 290"/>
          <p:cNvSpPr>
            <a:spLocks noChangeShapeType="1"/>
          </p:cNvSpPr>
          <p:nvPr/>
        </p:nvSpPr>
        <p:spPr bwMode="auto">
          <a:xfrm flipH="1" flipV="1">
            <a:off x="4402139" y="4560888"/>
            <a:ext cx="2190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5" name="Line 291"/>
          <p:cNvSpPr>
            <a:spLocks noChangeShapeType="1"/>
          </p:cNvSpPr>
          <p:nvPr/>
        </p:nvSpPr>
        <p:spPr bwMode="auto">
          <a:xfrm flipV="1">
            <a:off x="4289426" y="4560889"/>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6" name="Line 292"/>
          <p:cNvSpPr>
            <a:spLocks noChangeShapeType="1"/>
          </p:cNvSpPr>
          <p:nvPr/>
        </p:nvSpPr>
        <p:spPr bwMode="auto">
          <a:xfrm flipV="1">
            <a:off x="4621213" y="4032250"/>
            <a:ext cx="112712" cy="565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7" name="Line 293"/>
          <p:cNvSpPr>
            <a:spLocks noChangeShapeType="1"/>
          </p:cNvSpPr>
          <p:nvPr/>
        </p:nvSpPr>
        <p:spPr bwMode="auto">
          <a:xfrm flipH="1">
            <a:off x="4733925" y="3732214"/>
            <a:ext cx="2159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8" name="Line 294"/>
          <p:cNvSpPr>
            <a:spLocks noChangeShapeType="1"/>
          </p:cNvSpPr>
          <p:nvPr/>
        </p:nvSpPr>
        <p:spPr bwMode="auto">
          <a:xfrm flipV="1">
            <a:off x="7356475" y="4032251"/>
            <a:ext cx="101600"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199" name="Line 295"/>
          <p:cNvSpPr>
            <a:spLocks noChangeShapeType="1"/>
          </p:cNvSpPr>
          <p:nvPr/>
        </p:nvSpPr>
        <p:spPr bwMode="auto">
          <a:xfrm flipH="1" flipV="1">
            <a:off x="5499100" y="1954214"/>
            <a:ext cx="128588" cy="123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00" name="Line 296"/>
          <p:cNvSpPr>
            <a:spLocks noChangeShapeType="1"/>
          </p:cNvSpPr>
          <p:nvPr/>
        </p:nvSpPr>
        <p:spPr bwMode="auto">
          <a:xfrm flipV="1">
            <a:off x="5384800" y="2005014"/>
            <a:ext cx="158750" cy="49053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01" name="Freeform 297"/>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02" name="Freeform 298"/>
          <p:cNvSpPr>
            <a:spLocks/>
          </p:cNvSpPr>
          <p:nvPr/>
        </p:nvSpPr>
        <p:spPr bwMode="auto">
          <a:xfrm>
            <a:off x="5053013" y="3060701"/>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03" name="Line 299"/>
          <p:cNvSpPr>
            <a:spLocks noChangeShapeType="1"/>
          </p:cNvSpPr>
          <p:nvPr/>
        </p:nvSpPr>
        <p:spPr bwMode="auto">
          <a:xfrm flipH="1">
            <a:off x="5053013" y="3060701"/>
            <a:ext cx="227012"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04" name="Freeform 300"/>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05" name="Freeform 301"/>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06" name="Line 302"/>
          <p:cNvSpPr>
            <a:spLocks noChangeShapeType="1"/>
          </p:cNvSpPr>
          <p:nvPr/>
        </p:nvSpPr>
        <p:spPr bwMode="auto">
          <a:xfrm flipV="1">
            <a:off x="6591301" y="3214688"/>
            <a:ext cx="1047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07" name="Line 303"/>
          <p:cNvSpPr>
            <a:spLocks noChangeShapeType="1"/>
          </p:cNvSpPr>
          <p:nvPr/>
        </p:nvSpPr>
        <p:spPr bwMode="auto">
          <a:xfrm flipH="1" flipV="1">
            <a:off x="5799138" y="1978026"/>
            <a:ext cx="190500"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08" name="Line 304"/>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09" name="Freeform 305"/>
          <p:cNvSpPr>
            <a:spLocks/>
          </p:cNvSpPr>
          <p:nvPr/>
        </p:nvSpPr>
        <p:spPr bwMode="auto">
          <a:xfrm>
            <a:off x="4506913" y="4597401"/>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10" name="Freeform 306"/>
          <p:cNvSpPr>
            <a:spLocks/>
          </p:cNvSpPr>
          <p:nvPr/>
        </p:nvSpPr>
        <p:spPr bwMode="auto">
          <a:xfrm>
            <a:off x="4621213" y="4186239"/>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11" name="Freeform 307"/>
          <p:cNvSpPr>
            <a:spLocks/>
          </p:cNvSpPr>
          <p:nvPr/>
        </p:nvSpPr>
        <p:spPr bwMode="auto">
          <a:xfrm>
            <a:off x="5280026"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12" name="Freeform 308"/>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13" name="Line 309"/>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14" name="Line 310"/>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15" name="Freeform 311"/>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16" name="Freeform 312"/>
          <p:cNvSpPr>
            <a:spLocks/>
          </p:cNvSpPr>
          <p:nvPr/>
        </p:nvSpPr>
        <p:spPr bwMode="auto">
          <a:xfrm>
            <a:off x="6911976"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17" name="Line 313"/>
          <p:cNvSpPr>
            <a:spLocks noChangeShapeType="1"/>
          </p:cNvSpPr>
          <p:nvPr/>
        </p:nvSpPr>
        <p:spPr bwMode="auto">
          <a:xfrm flipV="1">
            <a:off x="5280026" y="2495550"/>
            <a:ext cx="104775" cy="56515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18" name="Line 314"/>
          <p:cNvSpPr>
            <a:spLocks noChangeShapeType="1"/>
          </p:cNvSpPr>
          <p:nvPr/>
        </p:nvSpPr>
        <p:spPr bwMode="auto">
          <a:xfrm flipH="1" flipV="1">
            <a:off x="5384800" y="2495551"/>
            <a:ext cx="2159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19" name="Line 315"/>
          <p:cNvSpPr>
            <a:spLocks noChangeShapeType="1"/>
          </p:cNvSpPr>
          <p:nvPr/>
        </p:nvSpPr>
        <p:spPr bwMode="auto">
          <a:xfrm>
            <a:off x="6808789" y="3492500"/>
            <a:ext cx="103187"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20" name="Freeform 316"/>
          <p:cNvSpPr>
            <a:spLocks/>
          </p:cNvSpPr>
          <p:nvPr/>
        </p:nvSpPr>
        <p:spPr bwMode="auto">
          <a:xfrm>
            <a:off x="7024689" y="3708401"/>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21" name="Freeform 317"/>
          <p:cNvSpPr>
            <a:spLocks/>
          </p:cNvSpPr>
          <p:nvPr/>
        </p:nvSpPr>
        <p:spPr bwMode="auto">
          <a:xfrm>
            <a:off x="7138989" y="3816351"/>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22" name="Line 318"/>
          <p:cNvSpPr>
            <a:spLocks noChangeShapeType="1"/>
          </p:cNvSpPr>
          <p:nvPr/>
        </p:nvSpPr>
        <p:spPr bwMode="auto">
          <a:xfrm>
            <a:off x="7024688" y="3708400"/>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23" name="Freeform 319"/>
          <p:cNvSpPr>
            <a:spLocks/>
          </p:cNvSpPr>
          <p:nvPr/>
        </p:nvSpPr>
        <p:spPr bwMode="auto">
          <a:xfrm>
            <a:off x="4835525" y="3732214"/>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24" name="Freeform 320"/>
          <p:cNvSpPr>
            <a:spLocks/>
          </p:cNvSpPr>
          <p:nvPr/>
        </p:nvSpPr>
        <p:spPr bwMode="auto">
          <a:xfrm>
            <a:off x="4949825" y="3529014"/>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25" name="Line 321"/>
          <p:cNvSpPr>
            <a:spLocks noChangeShapeType="1"/>
          </p:cNvSpPr>
          <p:nvPr/>
        </p:nvSpPr>
        <p:spPr bwMode="auto">
          <a:xfrm flipH="1" flipV="1">
            <a:off x="6207126" y="2911475"/>
            <a:ext cx="157163" cy="88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26" name="Line 322"/>
          <p:cNvSpPr>
            <a:spLocks noChangeShapeType="1"/>
          </p:cNvSpPr>
          <p:nvPr/>
        </p:nvSpPr>
        <p:spPr bwMode="auto">
          <a:xfrm flipV="1">
            <a:off x="6045201" y="2922589"/>
            <a:ext cx="157163" cy="53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27" name="Line 323"/>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28" name="Freeform 324"/>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29" name="Freeform 325"/>
          <p:cNvSpPr>
            <a:spLocks/>
          </p:cNvSpPr>
          <p:nvPr/>
        </p:nvSpPr>
        <p:spPr bwMode="auto">
          <a:xfrm>
            <a:off x="7356476"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30" name="Freeform 326"/>
          <p:cNvSpPr>
            <a:spLocks/>
          </p:cNvSpPr>
          <p:nvPr/>
        </p:nvSpPr>
        <p:spPr bwMode="auto">
          <a:xfrm>
            <a:off x="7570789"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31" name="Freeform 327"/>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32" name="Line 328"/>
          <p:cNvSpPr>
            <a:spLocks noChangeShapeType="1"/>
          </p:cNvSpPr>
          <p:nvPr/>
        </p:nvSpPr>
        <p:spPr bwMode="auto">
          <a:xfrm>
            <a:off x="7570789" y="4621214"/>
            <a:ext cx="3175" cy="15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33" name="Freeform 329"/>
          <p:cNvSpPr>
            <a:spLocks/>
          </p:cNvSpPr>
          <p:nvPr/>
        </p:nvSpPr>
        <p:spPr bwMode="auto">
          <a:xfrm>
            <a:off x="5167314" y="3060701"/>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34" name="Freeform 330"/>
          <p:cNvSpPr>
            <a:spLocks/>
          </p:cNvSpPr>
          <p:nvPr/>
        </p:nvSpPr>
        <p:spPr bwMode="auto">
          <a:xfrm>
            <a:off x="5280026" y="3024189"/>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35" name="Freeform 331"/>
          <p:cNvSpPr>
            <a:spLocks/>
          </p:cNvSpPr>
          <p:nvPr/>
        </p:nvSpPr>
        <p:spPr bwMode="auto">
          <a:xfrm>
            <a:off x="5499101"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36" name="Line 332"/>
          <p:cNvSpPr>
            <a:spLocks noChangeShapeType="1"/>
          </p:cNvSpPr>
          <p:nvPr/>
        </p:nvSpPr>
        <p:spPr bwMode="auto">
          <a:xfrm>
            <a:off x="7356476" y="4067175"/>
            <a:ext cx="214313" cy="5540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37" name="Freeform 333"/>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38" name="Line 334"/>
          <p:cNvSpPr>
            <a:spLocks noChangeShapeType="1"/>
          </p:cNvSpPr>
          <p:nvPr/>
        </p:nvSpPr>
        <p:spPr bwMode="auto">
          <a:xfrm flipH="1" flipV="1">
            <a:off x="4289425" y="4621214"/>
            <a:ext cx="217488"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39" name="Line 335"/>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0" name="Line 336"/>
          <p:cNvSpPr>
            <a:spLocks noChangeShapeType="1"/>
          </p:cNvSpPr>
          <p:nvPr/>
        </p:nvSpPr>
        <p:spPr bwMode="auto">
          <a:xfrm>
            <a:off x="7570789" y="4621214"/>
            <a:ext cx="3175" cy="9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1" name="Line 337"/>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2" name="Freeform 338"/>
          <p:cNvSpPr>
            <a:spLocks/>
          </p:cNvSpPr>
          <p:nvPr/>
        </p:nvSpPr>
        <p:spPr bwMode="auto">
          <a:xfrm>
            <a:off x="6261100" y="3000376"/>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43" name="Freeform 339"/>
          <p:cNvSpPr>
            <a:spLocks/>
          </p:cNvSpPr>
          <p:nvPr/>
        </p:nvSpPr>
        <p:spPr bwMode="auto">
          <a:xfrm>
            <a:off x="6364288" y="3000376"/>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44" name="Line 340"/>
          <p:cNvSpPr>
            <a:spLocks noChangeShapeType="1"/>
          </p:cNvSpPr>
          <p:nvPr/>
        </p:nvSpPr>
        <p:spPr bwMode="auto">
          <a:xfrm flipH="1">
            <a:off x="5280026" y="3024188"/>
            <a:ext cx="2190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5" name="Line 341"/>
          <p:cNvSpPr>
            <a:spLocks noChangeShapeType="1"/>
          </p:cNvSpPr>
          <p:nvPr/>
        </p:nvSpPr>
        <p:spPr bwMode="auto">
          <a:xfrm flipV="1">
            <a:off x="5167313" y="3060701"/>
            <a:ext cx="112712" cy="46831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6" name="Line 342"/>
          <p:cNvSpPr>
            <a:spLocks noChangeShapeType="1"/>
          </p:cNvSpPr>
          <p:nvPr/>
        </p:nvSpPr>
        <p:spPr bwMode="auto">
          <a:xfrm flipH="1" flipV="1">
            <a:off x="5575301" y="2693988"/>
            <a:ext cx="219075"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7" name="Line 343"/>
          <p:cNvSpPr>
            <a:spLocks noChangeShapeType="1"/>
          </p:cNvSpPr>
          <p:nvPr/>
        </p:nvSpPr>
        <p:spPr bwMode="auto">
          <a:xfrm flipV="1">
            <a:off x="5499100" y="2543176"/>
            <a:ext cx="101600" cy="481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8" name="Line 344"/>
          <p:cNvSpPr>
            <a:spLocks noChangeShapeType="1"/>
          </p:cNvSpPr>
          <p:nvPr/>
        </p:nvSpPr>
        <p:spPr bwMode="auto">
          <a:xfrm>
            <a:off x="7242175" y="4056064"/>
            <a:ext cx="1143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49" name="Line 345"/>
          <p:cNvSpPr>
            <a:spLocks noChangeShapeType="1"/>
          </p:cNvSpPr>
          <p:nvPr/>
        </p:nvSpPr>
        <p:spPr bwMode="auto">
          <a:xfrm flipH="1" flipV="1">
            <a:off x="6364288" y="3000376"/>
            <a:ext cx="227012"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50" name="Freeform 346"/>
          <p:cNvSpPr>
            <a:spLocks/>
          </p:cNvSpPr>
          <p:nvPr/>
        </p:nvSpPr>
        <p:spPr bwMode="auto">
          <a:xfrm>
            <a:off x="6478589"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51" name="Freeform 347"/>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52" name="Line 348"/>
          <p:cNvSpPr>
            <a:spLocks noChangeShapeType="1"/>
          </p:cNvSpPr>
          <p:nvPr/>
        </p:nvSpPr>
        <p:spPr bwMode="auto">
          <a:xfrm flipH="1" flipV="1">
            <a:off x="5783264" y="2846388"/>
            <a:ext cx="276225"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53" name="Line 349"/>
          <p:cNvSpPr>
            <a:spLocks noChangeShapeType="1"/>
          </p:cNvSpPr>
          <p:nvPr/>
        </p:nvSpPr>
        <p:spPr bwMode="auto">
          <a:xfrm flipV="1">
            <a:off x="5713413" y="2846389"/>
            <a:ext cx="76200" cy="357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54" name="Line 350"/>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55" name="Line 351"/>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56" name="Freeform 352"/>
          <p:cNvSpPr>
            <a:spLocks/>
          </p:cNvSpPr>
          <p:nvPr/>
        </p:nvSpPr>
        <p:spPr bwMode="auto">
          <a:xfrm>
            <a:off x="4733925" y="4186239"/>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57" name="Freeform 353"/>
          <p:cNvSpPr>
            <a:spLocks/>
          </p:cNvSpPr>
          <p:nvPr/>
        </p:nvSpPr>
        <p:spPr bwMode="auto">
          <a:xfrm>
            <a:off x="4835525" y="4032251"/>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58" name="Freeform 354"/>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59" name="Freeform 355"/>
          <p:cNvSpPr>
            <a:spLocks/>
          </p:cNvSpPr>
          <p:nvPr/>
        </p:nvSpPr>
        <p:spPr bwMode="auto">
          <a:xfrm>
            <a:off x="4402139"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60" name="Freeform 356"/>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61" name="Line 357"/>
          <p:cNvSpPr>
            <a:spLocks noChangeShapeType="1"/>
          </p:cNvSpPr>
          <p:nvPr/>
        </p:nvSpPr>
        <p:spPr bwMode="auto">
          <a:xfrm flipH="1">
            <a:off x="7686675" y="4654551"/>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62" name="Line 358"/>
          <p:cNvSpPr>
            <a:spLocks noChangeShapeType="1"/>
          </p:cNvSpPr>
          <p:nvPr/>
        </p:nvSpPr>
        <p:spPr bwMode="auto">
          <a:xfrm flipH="1" flipV="1">
            <a:off x="4506913" y="4654551"/>
            <a:ext cx="227012"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63" name="Line 359"/>
          <p:cNvSpPr>
            <a:spLocks noChangeShapeType="1"/>
          </p:cNvSpPr>
          <p:nvPr/>
        </p:nvSpPr>
        <p:spPr bwMode="auto">
          <a:xfrm flipV="1">
            <a:off x="4402139" y="4654551"/>
            <a:ext cx="1047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64" name="Freeform 360"/>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65" name="Freeform 361"/>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66" name="Freeform 362"/>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67" name="Freeform 363"/>
          <p:cNvSpPr>
            <a:spLocks/>
          </p:cNvSpPr>
          <p:nvPr/>
        </p:nvSpPr>
        <p:spPr bwMode="auto">
          <a:xfrm>
            <a:off x="5499101"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68" name="Freeform 364"/>
          <p:cNvSpPr>
            <a:spLocks/>
          </p:cNvSpPr>
          <p:nvPr/>
        </p:nvSpPr>
        <p:spPr bwMode="auto">
          <a:xfrm>
            <a:off x="5053013" y="3529014"/>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69" name="Freeform 365"/>
          <p:cNvSpPr>
            <a:spLocks/>
          </p:cNvSpPr>
          <p:nvPr/>
        </p:nvSpPr>
        <p:spPr bwMode="auto">
          <a:xfrm>
            <a:off x="5167314" y="3478214"/>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70" name="Freeform 366"/>
          <p:cNvSpPr>
            <a:spLocks/>
          </p:cNvSpPr>
          <p:nvPr/>
        </p:nvSpPr>
        <p:spPr bwMode="auto">
          <a:xfrm>
            <a:off x="6696075" y="3492501"/>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71" name="Freeform 367"/>
          <p:cNvSpPr>
            <a:spLocks/>
          </p:cNvSpPr>
          <p:nvPr/>
        </p:nvSpPr>
        <p:spPr bwMode="auto">
          <a:xfrm>
            <a:off x="6808788" y="3492501"/>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72" name="Line 368"/>
          <p:cNvSpPr>
            <a:spLocks noChangeShapeType="1"/>
          </p:cNvSpPr>
          <p:nvPr/>
        </p:nvSpPr>
        <p:spPr bwMode="auto">
          <a:xfrm flipH="1" flipV="1">
            <a:off x="6054726" y="2981325"/>
            <a:ext cx="206375" cy="196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73" name="Line 369"/>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74" name="Line 370"/>
          <p:cNvSpPr>
            <a:spLocks noChangeShapeType="1"/>
          </p:cNvSpPr>
          <p:nvPr/>
        </p:nvSpPr>
        <p:spPr bwMode="auto">
          <a:xfrm flipH="1" flipV="1">
            <a:off x="5499101" y="3024189"/>
            <a:ext cx="214313" cy="1793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75" name="Line 371"/>
          <p:cNvSpPr>
            <a:spLocks noChangeShapeType="1"/>
          </p:cNvSpPr>
          <p:nvPr/>
        </p:nvSpPr>
        <p:spPr bwMode="auto">
          <a:xfrm flipV="1">
            <a:off x="5384800" y="3024189"/>
            <a:ext cx="114300" cy="454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76" name="Line 372"/>
          <p:cNvSpPr>
            <a:spLocks noChangeShapeType="1"/>
          </p:cNvSpPr>
          <p:nvPr/>
        </p:nvSpPr>
        <p:spPr bwMode="auto">
          <a:xfrm flipV="1">
            <a:off x="5053013" y="3529014"/>
            <a:ext cx="114300" cy="50323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77" name="Line 373"/>
          <p:cNvSpPr>
            <a:spLocks noChangeShapeType="1"/>
          </p:cNvSpPr>
          <p:nvPr/>
        </p:nvSpPr>
        <p:spPr bwMode="auto">
          <a:xfrm flipH="1">
            <a:off x="5167314" y="3478213"/>
            <a:ext cx="217487" cy="50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78" name="Line 374"/>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79" name="Line 375"/>
          <p:cNvSpPr>
            <a:spLocks noChangeShapeType="1"/>
          </p:cNvSpPr>
          <p:nvPr/>
        </p:nvSpPr>
        <p:spPr bwMode="auto">
          <a:xfrm flipV="1">
            <a:off x="6696076" y="3492500"/>
            <a:ext cx="112713"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80" name="Freeform 376"/>
          <p:cNvSpPr>
            <a:spLocks/>
          </p:cNvSpPr>
          <p:nvPr/>
        </p:nvSpPr>
        <p:spPr bwMode="auto">
          <a:xfrm>
            <a:off x="5600701"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1" name="Freeform 377"/>
          <p:cNvSpPr>
            <a:spLocks/>
          </p:cNvSpPr>
          <p:nvPr/>
        </p:nvSpPr>
        <p:spPr bwMode="auto">
          <a:xfrm>
            <a:off x="5713414"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2" name="Freeform 378"/>
          <p:cNvSpPr>
            <a:spLocks/>
          </p:cNvSpPr>
          <p:nvPr/>
        </p:nvSpPr>
        <p:spPr bwMode="auto">
          <a:xfrm>
            <a:off x="6911976"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3" name="Freeform 379"/>
          <p:cNvSpPr>
            <a:spLocks/>
          </p:cNvSpPr>
          <p:nvPr/>
        </p:nvSpPr>
        <p:spPr bwMode="auto">
          <a:xfrm>
            <a:off x="7024689" y="3708401"/>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4" name="Freeform 380"/>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5" name="Freeform 381"/>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6" name="Freeform 382"/>
          <p:cNvSpPr>
            <a:spLocks/>
          </p:cNvSpPr>
          <p:nvPr/>
        </p:nvSpPr>
        <p:spPr bwMode="auto">
          <a:xfrm>
            <a:off x="4621213" y="4691064"/>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7" name="Freeform 383"/>
          <p:cNvSpPr>
            <a:spLocks/>
          </p:cNvSpPr>
          <p:nvPr/>
        </p:nvSpPr>
        <p:spPr bwMode="auto">
          <a:xfrm>
            <a:off x="4733925" y="469106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88" name="Line 384"/>
          <p:cNvSpPr>
            <a:spLocks noChangeShapeType="1"/>
          </p:cNvSpPr>
          <p:nvPr/>
        </p:nvSpPr>
        <p:spPr bwMode="auto">
          <a:xfrm flipH="1" flipV="1">
            <a:off x="5713414" y="3203576"/>
            <a:ext cx="217487"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89" name="Line 385"/>
          <p:cNvSpPr>
            <a:spLocks noChangeShapeType="1"/>
          </p:cNvSpPr>
          <p:nvPr/>
        </p:nvSpPr>
        <p:spPr bwMode="auto">
          <a:xfrm flipV="1">
            <a:off x="5600701" y="3203576"/>
            <a:ext cx="112713" cy="3714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90" name="Line 386"/>
          <p:cNvSpPr>
            <a:spLocks noChangeShapeType="1"/>
          </p:cNvSpPr>
          <p:nvPr/>
        </p:nvSpPr>
        <p:spPr bwMode="auto">
          <a:xfrm flipH="1" flipV="1">
            <a:off x="7024689" y="3708401"/>
            <a:ext cx="217487" cy="3476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91" name="Line 387"/>
          <p:cNvSpPr>
            <a:spLocks noChangeShapeType="1"/>
          </p:cNvSpPr>
          <p:nvPr/>
        </p:nvSpPr>
        <p:spPr bwMode="auto">
          <a:xfrm flipV="1">
            <a:off x="6911976" y="3708401"/>
            <a:ext cx="112713"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92" name="Line 388"/>
          <p:cNvSpPr>
            <a:spLocks noChangeShapeType="1"/>
          </p:cNvSpPr>
          <p:nvPr/>
        </p:nvSpPr>
        <p:spPr bwMode="auto">
          <a:xfrm flipH="1" flipV="1">
            <a:off x="6261100" y="3178176"/>
            <a:ext cx="217488" cy="1698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93" name="Line 389"/>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294" name="Freeform 390"/>
          <p:cNvSpPr>
            <a:spLocks/>
          </p:cNvSpPr>
          <p:nvPr/>
        </p:nvSpPr>
        <p:spPr bwMode="auto">
          <a:xfrm>
            <a:off x="7138989"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95" name="Freeform 391"/>
          <p:cNvSpPr>
            <a:spLocks/>
          </p:cNvSpPr>
          <p:nvPr/>
        </p:nvSpPr>
        <p:spPr bwMode="auto">
          <a:xfrm>
            <a:off x="7242175" y="4056064"/>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96" name="Freeform 392"/>
          <p:cNvSpPr>
            <a:spLocks/>
          </p:cNvSpPr>
          <p:nvPr/>
        </p:nvSpPr>
        <p:spPr bwMode="auto">
          <a:xfrm>
            <a:off x="4949825" y="4032251"/>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97" name="Freeform 393"/>
          <p:cNvSpPr>
            <a:spLocks/>
          </p:cNvSpPr>
          <p:nvPr/>
        </p:nvSpPr>
        <p:spPr bwMode="auto">
          <a:xfrm>
            <a:off x="5053013" y="3913189"/>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98" name="Freeform 394"/>
          <p:cNvSpPr>
            <a:spLocks/>
          </p:cNvSpPr>
          <p:nvPr/>
        </p:nvSpPr>
        <p:spPr bwMode="auto">
          <a:xfrm>
            <a:off x="5280026"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299" name="Freeform 395"/>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00" name="Line 396"/>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01" name="Line 397"/>
          <p:cNvSpPr>
            <a:spLocks noChangeShapeType="1"/>
          </p:cNvSpPr>
          <p:nvPr/>
        </p:nvSpPr>
        <p:spPr bwMode="auto">
          <a:xfrm>
            <a:off x="7138989" y="3995739"/>
            <a:ext cx="1031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02" name="Line 398"/>
          <p:cNvSpPr>
            <a:spLocks noChangeShapeType="1"/>
          </p:cNvSpPr>
          <p:nvPr/>
        </p:nvSpPr>
        <p:spPr bwMode="auto">
          <a:xfrm flipV="1">
            <a:off x="4949825" y="4032251"/>
            <a:ext cx="103188" cy="6826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03" name="Line 399"/>
          <p:cNvSpPr>
            <a:spLocks noChangeShapeType="1"/>
          </p:cNvSpPr>
          <p:nvPr/>
        </p:nvSpPr>
        <p:spPr bwMode="auto">
          <a:xfrm flipH="1" flipV="1">
            <a:off x="5384800" y="3478214"/>
            <a:ext cx="215900" cy="968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04" name="Line 400"/>
          <p:cNvSpPr>
            <a:spLocks noChangeShapeType="1"/>
          </p:cNvSpPr>
          <p:nvPr/>
        </p:nvSpPr>
        <p:spPr bwMode="auto">
          <a:xfrm flipV="1">
            <a:off x="5280026" y="3478214"/>
            <a:ext cx="104775" cy="434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05" name="Freeform 401"/>
          <p:cNvSpPr>
            <a:spLocks/>
          </p:cNvSpPr>
          <p:nvPr/>
        </p:nvSpPr>
        <p:spPr bwMode="auto">
          <a:xfrm>
            <a:off x="6364288" y="3348039"/>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06" name="Freeform 402"/>
          <p:cNvSpPr>
            <a:spLocks/>
          </p:cNvSpPr>
          <p:nvPr/>
        </p:nvSpPr>
        <p:spPr bwMode="auto">
          <a:xfrm>
            <a:off x="6478589" y="3348039"/>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07" name="Freeform 403"/>
          <p:cNvSpPr>
            <a:spLocks/>
          </p:cNvSpPr>
          <p:nvPr/>
        </p:nvSpPr>
        <p:spPr bwMode="auto">
          <a:xfrm>
            <a:off x="5827714" y="3335339"/>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08" name="Line 404"/>
          <p:cNvSpPr>
            <a:spLocks noChangeShapeType="1"/>
          </p:cNvSpPr>
          <p:nvPr/>
        </p:nvSpPr>
        <p:spPr bwMode="auto">
          <a:xfrm flipH="1" flipV="1">
            <a:off x="6478589" y="3348038"/>
            <a:ext cx="217487" cy="214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09" name="Line 405"/>
          <p:cNvSpPr>
            <a:spLocks noChangeShapeType="1"/>
          </p:cNvSpPr>
          <p:nvPr/>
        </p:nvSpPr>
        <p:spPr bwMode="auto">
          <a:xfrm flipV="1">
            <a:off x="6364288" y="3348039"/>
            <a:ext cx="114300" cy="130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10" name="Line 406"/>
          <p:cNvSpPr>
            <a:spLocks noChangeShapeType="1"/>
          </p:cNvSpPr>
          <p:nvPr/>
        </p:nvSpPr>
        <p:spPr bwMode="auto">
          <a:xfrm flipH="1" flipV="1">
            <a:off x="5930900" y="3335339"/>
            <a:ext cx="215900" cy="968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11" name="Line 407"/>
          <p:cNvSpPr>
            <a:spLocks noChangeShapeType="1"/>
          </p:cNvSpPr>
          <p:nvPr/>
        </p:nvSpPr>
        <p:spPr bwMode="auto">
          <a:xfrm flipV="1">
            <a:off x="5827714" y="3335339"/>
            <a:ext cx="103187"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12" name="Freeform 408"/>
          <p:cNvSpPr>
            <a:spLocks/>
          </p:cNvSpPr>
          <p:nvPr/>
        </p:nvSpPr>
        <p:spPr bwMode="auto">
          <a:xfrm>
            <a:off x="7356476" y="4283076"/>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13" name="Freeform 409"/>
          <p:cNvSpPr>
            <a:spLocks/>
          </p:cNvSpPr>
          <p:nvPr/>
        </p:nvSpPr>
        <p:spPr bwMode="auto">
          <a:xfrm>
            <a:off x="7458075" y="4283076"/>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14" name="Line 410"/>
          <p:cNvSpPr>
            <a:spLocks noChangeShapeType="1"/>
          </p:cNvSpPr>
          <p:nvPr/>
        </p:nvSpPr>
        <p:spPr bwMode="auto">
          <a:xfrm>
            <a:off x="7458076" y="4283075"/>
            <a:ext cx="11113" cy="142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15" name="Line 411"/>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16" name="Line 412"/>
          <p:cNvSpPr>
            <a:spLocks noChangeShapeType="1"/>
          </p:cNvSpPr>
          <p:nvPr/>
        </p:nvSpPr>
        <p:spPr bwMode="auto">
          <a:xfrm flipV="1">
            <a:off x="7356475" y="4283076"/>
            <a:ext cx="1016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17" name="Freeform 413"/>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18" name="Freeform 414"/>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19" name="Freeform 415"/>
          <p:cNvSpPr>
            <a:spLocks/>
          </p:cNvSpPr>
          <p:nvPr/>
        </p:nvSpPr>
        <p:spPr bwMode="auto">
          <a:xfrm>
            <a:off x="7570789"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20" name="Freeform 416"/>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21" name="Freeform 417"/>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22" name="Freeform 418"/>
          <p:cNvSpPr>
            <a:spLocks/>
          </p:cNvSpPr>
          <p:nvPr/>
        </p:nvSpPr>
        <p:spPr bwMode="auto">
          <a:xfrm>
            <a:off x="4402139"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23" name="Line 419"/>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24" name="Line 420"/>
          <p:cNvSpPr>
            <a:spLocks noChangeShapeType="1"/>
          </p:cNvSpPr>
          <p:nvPr/>
        </p:nvSpPr>
        <p:spPr bwMode="auto">
          <a:xfrm flipV="1">
            <a:off x="4835525" y="4714876"/>
            <a:ext cx="114300" cy="730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25" name="Line 421"/>
          <p:cNvSpPr>
            <a:spLocks noChangeShapeType="1"/>
          </p:cNvSpPr>
          <p:nvPr/>
        </p:nvSpPr>
        <p:spPr bwMode="auto">
          <a:xfrm flipH="1" flipV="1">
            <a:off x="4402139" y="4714876"/>
            <a:ext cx="2190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26" name="Line 422"/>
          <p:cNvSpPr>
            <a:spLocks noChangeShapeType="1"/>
          </p:cNvSpPr>
          <p:nvPr/>
        </p:nvSpPr>
        <p:spPr bwMode="auto">
          <a:xfrm flipH="1" flipV="1">
            <a:off x="7686675" y="4714876"/>
            <a:ext cx="2159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27" name="Line 423"/>
          <p:cNvSpPr>
            <a:spLocks noChangeShapeType="1"/>
          </p:cNvSpPr>
          <p:nvPr/>
        </p:nvSpPr>
        <p:spPr bwMode="auto">
          <a:xfrm flipH="1">
            <a:off x="7570789" y="4714876"/>
            <a:ext cx="115887"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28" name="Line 424"/>
          <p:cNvSpPr>
            <a:spLocks noChangeShapeType="1"/>
          </p:cNvSpPr>
          <p:nvPr/>
        </p:nvSpPr>
        <p:spPr bwMode="auto">
          <a:xfrm flipV="1">
            <a:off x="4289426" y="4714876"/>
            <a:ext cx="112713"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29" name="Freeform 425"/>
          <p:cNvSpPr>
            <a:spLocks/>
          </p:cNvSpPr>
          <p:nvPr/>
        </p:nvSpPr>
        <p:spPr bwMode="auto">
          <a:xfrm>
            <a:off x="5499101" y="3575051"/>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30" name="Freeform 426"/>
          <p:cNvSpPr>
            <a:spLocks/>
          </p:cNvSpPr>
          <p:nvPr/>
        </p:nvSpPr>
        <p:spPr bwMode="auto">
          <a:xfrm>
            <a:off x="5600701" y="3575051"/>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31" name="Freeform 427"/>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32" name="Freeform 428"/>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33" name="Line 429"/>
          <p:cNvSpPr>
            <a:spLocks noChangeShapeType="1"/>
          </p:cNvSpPr>
          <p:nvPr/>
        </p:nvSpPr>
        <p:spPr bwMode="auto">
          <a:xfrm flipH="1" flipV="1">
            <a:off x="5600701" y="3575051"/>
            <a:ext cx="2270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34" name="Line 430"/>
          <p:cNvSpPr>
            <a:spLocks noChangeShapeType="1"/>
          </p:cNvSpPr>
          <p:nvPr/>
        </p:nvSpPr>
        <p:spPr bwMode="auto">
          <a:xfrm flipV="1">
            <a:off x="5499100" y="3575051"/>
            <a:ext cx="101600" cy="384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35" name="Line 431"/>
          <p:cNvSpPr>
            <a:spLocks noChangeShapeType="1"/>
          </p:cNvSpPr>
          <p:nvPr/>
        </p:nvSpPr>
        <p:spPr bwMode="auto">
          <a:xfrm flipH="1" flipV="1">
            <a:off x="6696075" y="3562351"/>
            <a:ext cx="215900" cy="1936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36" name="Line 432"/>
          <p:cNvSpPr>
            <a:spLocks noChangeShapeType="1"/>
          </p:cNvSpPr>
          <p:nvPr/>
        </p:nvSpPr>
        <p:spPr bwMode="auto">
          <a:xfrm flipV="1">
            <a:off x="6591301" y="3562351"/>
            <a:ext cx="104775" cy="857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37" name="Freeform 433"/>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38" name="Freeform 434"/>
          <p:cNvSpPr>
            <a:spLocks/>
          </p:cNvSpPr>
          <p:nvPr/>
        </p:nvSpPr>
        <p:spPr bwMode="auto">
          <a:xfrm>
            <a:off x="5167314" y="3913189"/>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39" name="Freeform 435"/>
          <p:cNvSpPr>
            <a:spLocks/>
          </p:cNvSpPr>
          <p:nvPr/>
        </p:nvSpPr>
        <p:spPr bwMode="auto">
          <a:xfrm>
            <a:off x="5280026"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40" name="Line 436"/>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41" name="Line 437"/>
          <p:cNvSpPr>
            <a:spLocks noChangeShapeType="1"/>
          </p:cNvSpPr>
          <p:nvPr/>
        </p:nvSpPr>
        <p:spPr bwMode="auto">
          <a:xfrm flipV="1">
            <a:off x="5167313" y="3913189"/>
            <a:ext cx="112712" cy="3698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42" name="Freeform 438"/>
          <p:cNvSpPr>
            <a:spLocks/>
          </p:cNvSpPr>
          <p:nvPr/>
        </p:nvSpPr>
        <p:spPr bwMode="auto">
          <a:xfrm>
            <a:off x="6808788" y="3756026"/>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43" name="Freeform 439"/>
          <p:cNvSpPr>
            <a:spLocks/>
          </p:cNvSpPr>
          <p:nvPr/>
        </p:nvSpPr>
        <p:spPr bwMode="auto">
          <a:xfrm>
            <a:off x="6911976" y="3756026"/>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44" name="Freeform 440"/>
          <p:cNvSpPr>
            <a:spLocks/>
          </p:cNvSpPr>
          <p:nvPr/>
        </p:nvSpPr>
        <p:spPr bwMode="auto">
          <a:xfrm>
            <a:off x="4506913" y="4751389"/>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45" name="Freeform 441"/>
          <p:cNvSpPr>
            <a:spLocks/>
          </p:cNvSpPr>
          <p:nvPr/>
        </p:nvSpPr>
        <p:spPr bwMode="auto">
          <a:xfrm>
            <a:off x="4621213" y="4751389"/>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46" name="Line 442"/>
          <p:cNvSpPr>
            <a:spLocks noChangeShapeType="1"/>
          </p:cNvSpPr>
          <p:nvPr/>
        </p:nvSpPr>
        <p:spPr bwMode="auto">
          <a:xfrm flipH="1" flipV="1">
            <a:off x="6911976" y="3756026"/>
            <a:ext cx="227013" cy="2397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47" name="Line 443"/>
          <p:cNvSpPr>
            <a:spLocks noChangeShapeType="1"/>
          </p:cNvSpPr>
          <p:nvPr/>
        </p:nvSpPr>
        <p:spPr bwMode="auto">
          <a:xfrm flipV="1">
            <a:off x="6808789" y="3756026"/>
            <a:ext cx="103187" cy="130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48" name="Line 444"/>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49" name="Line 445"/>
          <p:cNvSpPr>
            <a:spLocks noChangeShapeType="1"/>
          </p:cNvSpPr>
          <p:nvPr/>
        </p:nvSpPr>
        <p:spPr bwMode="auto">
          <a:xfrm flipV="1">
            <a:off x="7789863" y="4751389"/>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50" name="Freeform 446"/>
          <p:cNvSpPr>
            <a:spLocks/>
          </p:cNvSpPr>
          <p:nvPr/>
        </p:nvSpPr>
        <p:spPr bwMode="auto">
          <a:xfrm>
            <a:off x="5713414"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51" name="Freeform 447"/>
          <p:cNvSpPr>
            <a:spLocks/>
          </p:cNvSpPr>
          <p:nvPr/>
        </p:nvSpPr>
        <p:spPr bwMode="auto">
          <a:xfrm>
            <a:off x="5827714" y="3635376"/>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52" name="Line 448"/>
          <p:cNvSpPr>
            <a:spLocks noChangeShapeType="1"/>
          </p:cNvSpPr>
          <p:nvPr/>
        </p:nvSpPr>
        <p:spPr bwMode="auto">
          <a:xfrm flipH="1">
            <a:off x="5827714" y="3635376"/>
            <a:ext cx="217487"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53" name="Line 449"/>
          <p:cNvSpPr>
            <a:spLocks noChangeShapeType="1"/>
          </p:cNvSpPr>
          <p:nvPr/>
        </p:nvSpPr>
        <p:spPr bwMode="auto">
          <a:xfrm flipV="1">
            <a:off x="5713413" y="3635375"/>
            <a:ext cx="114300"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54" name="Freeform 450"/>
          <p:cNvSpPr>
            <a:spLocks/>
          </p:cNvSpPr>
          <p:nvPr/>
        </p:nvSpPr>
        <p:spPr bwMode="auto">
          <a:xfrm>
            <a:off x="7024689" y="3995739"/>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55" name="Freeform 451"/>
          <p:cNvSpPr>
            <a:spLocks/>
          </p:cNvSpPr>
          <p:nvPr/>
        </p:nvSpPr>
        <p:spPr bwMode="auto">
          <a:xfrm>
            <a:off x="7138989" y="3995739"/>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56" name="Freeform 452"/>
          <p:cNvSpPr>
            <a:spLocks/>
          </p:cNvSpPr>
          <p:nvPr/>
        </p:nvSpPr>
        <p:spPr bwMode="auto">
          <a:xfrm>
            <a:off x="6261100" y="3478214"/>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57" name="Freeform 453"/>
          <p:cNvSpPr>
            <a:spLocks/>
          </p:cNvSpPr>
          <p:nvPr/>
        </p:nvSpPr>
        <p:spPr bwMode="auto">
          <a:xfrm>
            <a:off x="6364288" y="3478214"/>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58" name="Freeform 454"/>
          <p:cNvSpPr>
            <a:spLocks/>
          </p:cNvSpPr>
          <p:nvPr/>
        </p:nvSpPr>
        <p:spPr bwMode="auto">
          <a:xfrm>
            <a:off x="5384800" y="3959226"/>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59" name="Freeform 455"/>
          <p:cNvSpPr>
            <a:spLocks/>
          </p:cNvSpPr>
          <p:nvPr/>
        </p:nvSpPr>
        <p:spPr bwMode="auto">
          <a:xfrm>
            <a:off x="5499101" y="3946526"/>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60" name="Line 456"/>
          <p:cNvSpPr>
            <a:spLocks noChangeShapeType="1"/>
          </p:cNvSpPr>
          <p:nvPr/>
        </p:nvSpPr>
        <p:spPr bwMode="auto">
          <a:xfrm flipH="1" flipV="1">
            <a:off x="7138989" y="3995738"/>
            <a:ext cx="217487" cy="3349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61" name="Line 457"/>
          <p:cNvSpPr>
            <a:spLocks noChangeShapeType="1"/>
          </p:cNvSpPr>
          <p:nvPr/>
        </p:nvSpPr>
        <p:spPr bwMode="auto">
          <a:xfrm flipV="1">
            <a:off x="7024688" y="3995738"/>
            <a:ext cx="114300"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62" name="Line 45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63" name="Line 45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64" name="Line 460"/>
          <p:cNvSpPr>
            <a:spLocks noChangeShapeType="1"/>
          </p:cNvSpPr>
          <p:nvPr/>
        </p:nvSpPr>
        <p:spPr bwMode="auto">
          <a:xfrm flipV="1">
            <a:off x="5384800" y="3959226"/>
            <a:ext cx="114300"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65" name="Freeform 461"/>
          <p:cNvSpPr>
            <a:spLocks/>
          </p:cNvSpPr>
          <p:nvPr/>
        </p:nvSpPr>
        <p:spPr bwMode="auto">
          <a:xfrm>
            <a:off x="7242175" y="4330701"/>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66" name="Freeform 462"/>
          <p:cNvSpPr>
            <a:spLocks/>
          </p:cNvSpPr>
          <p:nvPr/>
        </p:nvSpPr>
        <p:spPr bwMode="auto">
          <a:xfrm>
            <a:off x="7356476"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67" name="Freeform 46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68" name="Freeform 464"/>
          <p:cNvSpPr>
            <a:spLocks/>
          </p:cNvSpPr>
          <p:nvPr/>
        </p:nvSpPr>
        <p:spPr bwMode="auto">
          <a:xfrm>
            <a:off x="5167314" y="4237039"/>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69" name="Freeform 46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70" name="Freeform 46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71" name="Freeform 467"/>
          <p:cNvSpPr>
            <a:spLocks/>
          </p:cNvSpPr>
          <p:nvPr/>
        </p:nvSpPr>
        <p:spPr bwMode="auto">
          <a:xfrm>
            <a:off x="7570789"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72" name="Line 468"/>
          <p:cNvSpPr>
            <a:spLocks noChangeShapeType="1"/>
          </p:cNvSpPr>
          <p:nvPr/>
        </p:nvSpPr>
        <p:spPr bwMode="auto">
          <a:xfrm flipH="1" flipV="1">
            <a:off x="7356476" y="4330700"/>
            <a:ext cx="214313" cy="457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73" name="Line 469"/>
          <p:cNvSpPr>
            <a:spLocks noChangeShapeType="1"/>
          </p:cNvSpPr>
          <p:nvPr/>
        </p:nvSpPr>
        <p:spPr bwMode="auto">
          <a:xfrm flipH="1" flipV="1">
            <a:off x="7570789" y="4787901"/>
            <a:ext cx="219075"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74" name="Freeform 470"/>
          <p:cNvSpPr>
            <a:spLocks/>
          </p:cNvSpPr>
          <p:nvPr/>
        </p:nvSpPr>
        <p:spPr bwMode="auto">
          <a:xfrm>
            <a:off x="7458075" y="4645026"/>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75" name="Line 471"/>
          <p:cNvSpPr>
            <a:spLocks noChangeShapeType="1"/>
          </p:cNvSpPr>
          <p:nvPr/>
        </p:nvSpPr>
        <p:spPr bwMode="auto">
          <a:xfrm flipV="1">
            <a:off x="7242175" y="4330701"/>
            <a:ext cx="1143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76" name="Line 47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77" name="Line 473"/>
          <p:cNvSpPr>
            <a:spLocks noChangeShapeType="1"/>
          </p:cNvSpPr>
          <p:nvPr/>
        </p:nvSpPr>
        <p:spPr bwMode="auto">
          <a:xfrm flipH="1">
            <a:off x="5167314" y="4237039"/>
            <a:ext cx="217487" cy="46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78" name="Line 474"/>
          <p:cNvSpPr>
            <a:spLocks noChangeShapeType="1"/>
          </p:cNvSpPr>
          <p:nvPr/>
        </p:nvSpPr>
        <p:spPr bwMode="auto">
          <a:xfrm flipH="1" flipV="1">
            <a:off x="4835525" y="4787901"/>
            <a:ext cx="217488"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79" name="Line 475"/>
          <p:cNvSpPr>
            <a:spLocks noChangeShapeType="1"/>
          </p:cNvSpPr>
          <p:nvPr/>
        </p:nvSpPr>
        <p:spPr bwMode="auto">
          <a:xfrm flipV="1">
            <a:off x="4733925" y="4787901"/>
            <a:ext cx="101600" cy="603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80" name="Line 476"/>
          <p:cNvSpPr>
            <a:spLocks noChangeShapeType="1"/>
          </p:cNvSpPr>
          <p:nvPr/>
        </p:nvSpPr>
        <p:spPr bwMode="auto">
          <a:xfrm>
            <a:off x="7469188" y="4645026"/>
            <a:ext cx="101600"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81" name="Line 477"/>
          <p:cNvSpPr>
            <a:spLocks noChangeShapeType="1"/>
          </p:cNvSpPr>
          <p:nvPr/>
        </p:nvSpPr>
        <p:spPr bwMode="auto">
          <a:xfrm flipH="1" flipV="1">
            <a:off x="4289425" y="4787901"/>
            <a:ext cx="217488"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82" name="Freeform 478"/>
          <p:cNvSpPr>
            <a:spLocks/>
          </p:cNvSpPr>
          <p:nvPr/>
        </p:nvSpPr>
        <p:spPr bwMode="auto">
          <a:xfrm>
            <a:off x="6478589" y="3648076"/>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83" name="Freeform 479"/>
          <p:cNvSpPr>
            <a:spLocks/>
          </p:cNvSpPr>
          <p:nvPr/>
        </p:nvSpPr>
        <p:spPr bwMode="auto">
          <a:xfrm>
            <a:off x="6591300" y="3648076"/>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84" name="Freeform 480"/>
          <p:cNvSpPr>
            <a:spLocks/>
          </p:cNvSpPr>
          <p:nvPr/>
        </p:nvSpPr>
        <p:spPr bwMode="auto">
          <a:xfrm>
            <a:off x="5930900" y="363537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85" name="Freeform 48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86" name="Line 482"/>
          <p:cNvSpPr>
            <a:spLocks noChangeShapeType="1"/>
          </p:cNvSpPr>
          <p:nvPr/>
        </p:nvSpPr>
        <p:spPr bwMode="auto">
          <a:xfrm flipH="1" flipV="1">
            <a:off x="6591300" y="3648076"/>
            <a:ext cx="217488" cy="2381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87" name="Line 483"/>
          <p:cNvSpPr>
            <a:spLocks noChangeShapeType="1"/>
          </p:cNvSpPr>
          <p:nvPr/>
        </p:nvSpPr>
        <p:spPr bwMode="auto">
          <a:xfrm flipV="1">
            <a:off x="6478588" y="3648076"/>
            <a:ext cx="112712"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88" name="Line 48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89" name="Freeform 485"/>
          <p:cNvSpPr>
            <a:spLocks/>
          </p:cNvSpPr>
          <p:nvPr/>
        </p:nvSpPr>
        <p:spPr bwMode="auto">
          <a:xfrm>
            <a:off x="5600701" y="3946526"/>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90" name="Freeform 486"/>
          <p:cNvSpPr>
            <a:spLocks/>
          </p:cNvSpPr>
          <p:nvPr/>
        </p:nvSpPr>
        <p:spPr bwMode="auto">
          <a:xfrm>
            <a:off x="5713414" y="3898901"/>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91" name="Freeform 487"/>
          <p:cNvSpPr>
            <a:spLocks/>
          </p:cNvSpPr>
          <p:nvPr/>
        </p:nvSpPr>
        <p:spPr bwMode="auto">
          <a:xfrm>
            <a:off x="6696075" y="3886201"/>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92" name="Freeform 488"/>
          <p:cNvSpPr>
            <a:spLocks/>
          </p:cNvSpPr>
          <p:nvPr/>
        </p:nvSpPr>
        <p:spPr bwMode="auto">
          <a:xfrm>
            <a:off x="6808788" y="3886201"/>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93" name="Line 489"/>
          <p:cNvSpPr>
            <a:spLocks noChangeShapeType="1"/>
          </p:cNvSpPr>
          <p:nvPr/>
        </p:nvSpPr>
        <p:spPr bwMode="auto">
          <a:xfrm flipV="1">
            <a:off x="5600701" y="3946526"/>
            <a:ext cx="112713"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94" name="Line 49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95" name="Line 491"/>
          <p:cNvSpPr>
            <a:spLocks noChangeShapeType="1"/>
          </p:cNvSpPr>
          <p:nvPr/>
        </p:nvSpPr>
        <p:spPr bwMode="auto">
          <a:xfrm flipV="1">
            <a:off x="6696076" y="3886200"/>
            <a:ext cx="112713"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396" name="Freeform 492"/>
          <p:cNvSpPr>
            <a:spLocks/>
          </p:cNvSpPr>
          <p:nvPr/>
        </p:nvSpPr>
        <p:spPr bwMode="auto">
          <a:xfrm>
            <a:off x="4949825" y="4811714"/>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97" name="Freeform 493"/>
          <p:cNvSpPr>
            <a:spLocks/>
          </p:cNvSpPr>
          <p:nvPr/>
        </p:nvSpPr>
        <p:spPr bwMode="auto">
          <a:xfrm>
            <a:off x="5053013" y="4811714"/>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98" name="Freeform 494"/>
          <p:cNvSpPr>
            <a:spLocks/>
          </p:cNvSpPr>
          <p:nvPr/>
        </p:nvSpPr>
        <p:spPr bwMode="auto">
          <a:xfrm>
            <a:off x="5280026" y="4237039"/>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399" name="Freeform 495"/>
          <p:cNvSpPr>
            <a:spLocks/>
          </p:cNvSpPr>
          <p:nvPr/>
        </p:nvSpPr>
        <p:spPr bwMode="auto">
          <a:xfrm>
            <a:off x="5384800" y="4224339"/>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00" name="Line 49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01" name="Line 497"/>
          <p:cNvSpPr>
            <a:spLocks noChangeShapeType="1"/>
          </p:cNvSpPr>
          <p:nvPr/>
        </p:nvSpPr>
        <p:spPr bwMode="auto">
          <a:xfrm flipV="1">
            <a:off x="4949825" y="481171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02" name="Line 49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03" name="Line 499"/>
          <p:cNvSpPr>
            <a:spLocks noChangeShapeType="1"/>
          </p:cNvSpPr>
          <p:nvPr/>
        </p:nvSpPr>
        <p:spPr bwMode="auto">
          <a:xfrm flipV="1">
            <a:off x="7686675" y="481171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04" name="Freeform 500"/>
          <p:cNvSpPr>
            <a:spLocks/>
          </p:cNvSpPr>
          <p:nvPr/>
        </p:nvSpPr>
        <p:spPr bwMode="auto">
          <a:xfrm>
            <a:off x="6146800" y="3648076"/>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05" name="Freeform 501"/>
          <p:cNvSpPr>
            <a:spLocks/>
          </p:cNvSpPr>
          <p:nvPr/>
        </p:nvSpPr>
        <p:spPr bwMode="auto">
          <a:xfrm>
            <a:off x="6261100" y="3648076"/>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06" name="Line 502"/>
          <p:cNvSpPr>
            <a:spLocks noChangeShapeType="1"/>
          </p:cNvSpPr>
          <p:nvPr/>
        </p:nvSpPr>
        <p:spPr bwMode="auto">
          <a:xfrm flipV="1">
            <a:off x="5280026" y="4237039"/>
            <a:ext cx="104775" cy="611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07" name="Line 50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08" name="Freeform 504"/>
          <p:cNvSpPr>
            <a:spLocks/>
          </p:cNvSpPr>
          <p:nvPr/>
        </p:nvSpPr>
        <p:spPr bwMode="auto">
          <a:xfrm>
            <a:off x="6911976" y="4116389"/>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09" name="Freeform 505"/>
          <p:cNvSpPr>
            <a:spLocks/>
          </p:cNvSpPr>
          <p:nvPr/>
        </p:nvSpPr>
        <p:spPr bwMode="auto">
          <a:xfrm>
            <a:off x="7024689" y="4116389"/>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10" name="Line 506"/>
          <p:cNvSpPr>
            <a:spLocks noChangeShapeType="1"/>
          </p:cNvSpPr>
          <p:nvPr/>
        </p:nvSpPr>
        <p:spPr bwMode="auto">
          <a:xfrm flipH="1" flipV="1">
            <a:off x="6261100" y="3648076"/>
            <a:ext cx="217488"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11" name="Line 50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12" name="Line 508"/>
          <p:cNvSpPr>
            <a:spLocks noChangeShapeType="1"/>
          </p:cNvSpPr>
          <p:nvPr/>
        </p:nvSpPr>
        <p:spPr bwMode="auto">
          <a:xfrm flipH="1" flipV="1">
            <a:off x="7024689" y="4116389"/>
            <a:ext cx="217487"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13" name="Line 509"/>
          <p:cNvSpPr>
            <a:spLocks noChangeShapeType="1"/>
          </p:cNvSpPr>
          <p:nvPr/>
        </p:nvSpPr>
        <p:spPr bwMode="auto">
          <a:xfrm flipV="1">
            <a:off x="6911976" y="4116389"/>
            <a:ext cx="112713" cy="1666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14" name="Freeform 510"/>
          <p:cNvSpPr>
            <a:spLocks/>
          </p:cNvSpPr>
          <p:nvPr/>
        </p:nvSpPr>
        <p:spPr bwMode="auto">
          <a:xfrm>
            <a:off x="5827714" y="3898901"/>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15" name="Freeform 511"/>
          <p:cNvSpPr>
            <a:spLocks/>
          </p:cNvSpPr>
          <p:nvPr/>
        </p:nvSpPr>
        <p:spPr bwMode="auto">
          <a:xfrm>
            <a:off x="5930900" y="3876676"/>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16" name="Freeform 512"/>
          <p:cNvSpPr>
            <a:spLocks/>
          </p:cNvSpPr>
          <p:nvPr/>
        </p:nvSpPr>
        <p:spPr bwMode="auto">
          <a:xfrm>
            <a:off x="7138989"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17" name="Freeform 51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18" name="Freeform 514"/>
          <p:cNvSpPr>
            <a:spLocks/>
          </p:cNvSpPr>
          <p:nvPr/>
        </p:nvSpPr>
        <p:spPr bwMode="auto">
          <a:xfrm>
            <a:off x="5167314"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19" name="Freeform 515"/>
          <p:cNvSpPr>
            <a:spLocks/>
          </p:cNvSpPr>
          <p:nvPr/>
        </p:nvSpPr>
        <p:spPr bwMode="auto">
          <a:xfrm>
            <a:off x="5280026"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20" name="Freeform 51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21" name="Freeform 517"/>
          <p:cNvSpPr>
            <a:spLocks/>
          </p:cNvSpPr>
          <p:nvPr/>
        </p:nvSpPr>
        <p:spPr bwMode="auto">
          <a:xfrm>
            <a:off x="6478589"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22" name="Line 51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23" name="Line 519"/>
          <p:cNvSpPr>
            <a:spLocks noChangeShapeType="1"/>
          </p:cNvSpPr>
          <p:nvPr/>
        </p:nvSpPr>
        <p:spPr bwMode="auto">
          <a:xfrm flipV="1">
            <a:off x="7138989" y="4367213"/>
            <a:ext cx="103187"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24" name="Line 520"/>
          <p:cNvSpPr>
            <a:spLocks noChangeShapeType="1"/>
          </p:cNvSpPr>
          <p:nvPr/>
        </p:nvSpPr>
        <p:spPr bwMode="auto">
          <a:xfrm flipV="1">
            <a:off x="5167313" y="4848226"/>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25" name="Line 521"/>
          <p:cNvSpPr>
            <a:spLocks noChangeShapeType="1"/>
          </p:cNvSpPr>
          <p:nvPr/>
        </p:nvSpPr>
        <p:spPr bwMode="auto">
          <a:xfrm flipH="1">
            <a:off x="5280026" y="4379913"/>
            <a:ext cx="219075" cy="468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26" name="Line 522"/>
          <p:cNvSpPr>
            <a:spLocks noChangeShapeType="1"/>
          </p:cNvSpPr>
          <p:nvPr/>
        </p:nvSpPr>
        <p:spPr bwMode="auto">
          <a:xfrm flipH="1" flipV="1">
            <a:off x="4733925" y="4848226"/>
            <a:ext cx="215900"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27" name="Freeform 523"/>
          <p:cNvSpPr>
            <a:spLocks/>
          </p:cNvSpPr>
          <p:nvPr/>
        </p:nvSpPr>
        <p:spPr bwMode="auto">
          <a:xfrm>
            <a:off x="5499101" y="4224339"/>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28" name="Freeform 524"/>
          <p:cNvSpPr>
            <a:spLocks/>
          </p:cNvSpPr>
          <p:nvPr/>
        </p:nvSpPr>
        <p:spPr bwMode="auto">
          <a:xfrm>
            <a:off x="5600701"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29" name="Line 525"/>
          <p:cNvSpPr>
            <a:spLocks noChangeShapeType="1"/>
          </p:cNvSpPr>
          <p:nvPr/>
        </p:nvSpPr>
        <p:spPr bwMode="auto">
          <a:xfrm flipH="1" flipV="1">
            <a:off x="6478589" y="3779838"/>
            <a:ext cx="217487" cy="2524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30" name="Line 52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31" name="Line 527"/>
          <p:cNvSpPr>
            <a:spLocks noChangeShapeType="1"/>
          </p:cNvSpPr>
          <p:nvPr/>
        </p:nvSpPr>
        <p:spPr bwMode="auto">
          <a:xfrm flipH="1">
            <a:off x="5600701" y="4200526"/>
            <a:ext cx="227013"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32" name="Line 528"/>
          <p:cNvSpPr>
            <a:spLocks noChangeShapeType="1"/>
          </p:cNvSpPr>
          <p:nvPr/>
        </p:nvSpPr>
        <p:spPr bwMode="auto">
          <a:xfrm flipV="1">
            <a:off x="5499100" y="4224339"/>
            <a:ext cx="101600" cy="1555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33" name="Freeform 529"/>
          <p:cNvSpPr>
            <a:spLocks/>
          </p:cNvSpPr>
          <p:nvPr/>
        </p:nvSpPr>
        <p:spPr bwMode="auto">
          <a:xfrm>
            <a:off x="7356476"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34" name="Freeform 53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35" name="Line 531"/>
          <p:cNvSpPr>
            <a:spLocks noChangeShapeType="1"/>
          </p:cNvSpPr>
          <p:nvPr/>
        </p:nvSpPr>
        <p:spPr bwMode="auto">
          <a:xfrm>
            <a:off x="7458076" y="4645025"/>
            <a:ext cx="11113"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36" name="Line 532"/>
          <p:cNvSpPr>
            <a:spLocks noChangeShapeType="1"/>
          </p:cNvSpPr>
          <p:nvPr/>
        </p:nvSpPr>
        <p:spPr bwMode="auto">
          <a:xfrm flipH="1" flipV="1">
            <a:off x="7458075" y="4645026"/>
            <a:ext cx="228600"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37" name="Line 53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38" name="Freeform 53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39" name="Freeform 53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40" name="Line 536"/>
          <p:cNvSpPr>
            <a:spLocks noChangeShapeType="1"/>
          </p:cNvSpPr>
          <p:nvPr/>
        </p:nvSpPr>
        <p:spPr bwMode="auto">
          <a:xfrm flipH="1" flipV="1">
            <a:off x="6696075" y="4032251"/>
            <a:ext cx="215900"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41" name="Line 537"/>
          <p:cNvSpPr>
            <a:spLocks noChangeShapeType="1"/>
          </p:cNvSpPr>
          <p:nvPr/>
        </p:nvSpPr>
        <p:spPr bwMode="auto">
          <a:xfrm flipV="1">
            <a:off x="6591301" y="4032250"/>
            <a:ext cx="104775"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42" name="Freeform 53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43" name="Freeform 53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44" name="Line 540"/>
          <p:cNvSpPr>
            <a:spLocks noChangeShapeType="1"/>
          </p:cNvSpPr>
          <p:nvPr/>
        </p:nvSpPr>
        <p:spPr bwMode="auto">
          <a:xfrm flipV="1">
            <a:off x="6045200" y="3876676"/>
            <a:ext cx="101600"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45" name="Line 54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46" name="Line 542"/>
          <p:cNvSpPr>
            <a:spLocks noChangeShapeType="1"/>
          </p:cNvSpPr>
          <p:nvPr/>
        </p:nvSpPr>
        <p:spPr bwMode="auto">
          <a:xfrm flipV="1">
            <a:off x="7570789" y="4872039"/>
            <a:ext cx="115887"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47" name="Freeform 543"/>
          <p:cNvSpPr>
            <a:spLocks/>
          </p:cNvSpPr>
          <p:nvPr/>
        </p:nvSpPr>
        <p:spPr bwMode="auto">
          <a:xfrm>
            <a:off x="6808788" y="4283076"/>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48" name="Freeform 544"/>
          <p:cNvSpPr>
            <a:spLocks/>
          </p:cNvSpPr>
          <p:nvPr/>
        </p:nvSpPr>
        <p:spPr bwMode="auto">
          <a:xfrm>
            <a:off x="6911976" y="4283076"/>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49" name="Line 545"/>
          <p:cNvSpPr>
            <a:spLocks noChangeShapeType="1"/>
          </p:cNvSpPr>
          <p:nvPr/>
        </p:nvSpPr>
        <p:spPr bwMode="auto">
          <a:xfrm flipH="1" flipV="1">
            <a:off x="6911976" y="4283075"/>
            <a:ext cx="227013" cy="2413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50" name="Line 546"/>
          <p:cNvSpPr>
            <a:spLocks noChangeShapeType="1"/>
          </p:cNvSpPr>
          <p:nvPr/>
        </p:nvSpPr>
        <p:spPr bwMode="auto">
          <a:xfrm flipV="1">
            <a:off x="6808789" y="4283076"/>
            <a:ext cx="103187"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51" name="Freeform 547"/>
          <p:cNvSpPr>
            <a:spLocks/>
          </p:cNvSpPr>
          <p:nvPr/>
        </p:nvSpPr>
        <p:spPr bwMode="auto">
          <a:xfrm>
            <a:off x="5713414"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52" name="Freeform 548"/>
          <p:cNvSpPr>
            <a:spLocks/>
          </p:cNvSpPr>
          <p:nvPr/>
        </p:nvSpPr>
        <p:spPr bwMode="auto">
          <a:xfrm>
            <a:off x="5827714" y="4140201"/>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53" name="Line 549"/>
          <p:cNvSpPr>
            <a:spLocks noChangeShapeType="1"/>
          </p:cNvSpPr>
          <p:nvPr/>
        </p:nvSpPr>
        <p:spPr bwMode="auto">
          <a:xfrm flipH="1">
            <a:off x="5827714" y="4140201"/>
            <a:ext cx="2174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54" name="Freeform 550"/>
          <p:cNvSpPr>
            <a:spLocks/>
          </p:cNvSpPr>
          <p:nvPr/>
        </p:nvSpPr>
        <p:spPr bwMode="auto">
          <a:xfrm>
            <a:off x="7024689"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55" name="Freeform 551"/>
          <p:cNvSpPr>
            <a:spLocks/>
          </p:cNvSpPr>
          <p:nvPr/>
        </p:nvSpPr>
        <p:spPr bwMode="auto">
          <a:xfrm>
            <a:off x="7138989"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56" name="Freeform 55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57" name="Freeform 55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58" name="Line 554"/>
          <p:cNvSpPr>
            <a:spLocks noChangeShapeType="1"/>
          </p:cNvSpPr>
          <p:nvPr/>
        </p:nvSpPr>
        <p:spPr bwMode="auto">
          <a:xfrm flipH="1" flipV="1">
            <a:off x="7138989" y="4524375"/>
            <a:ext cx="217487"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59" name="Line 555"/>
          <p:cNvSpPr>
            <a:spLocks noChangeShapeType="1"/>
          </p:cNvSpPr>
          <p:nvPr/>
        </p:nvSpPr>
        <p:spPr bwMode="auto">
          <a:xfrm flipV="1">
            <a:off x="7024688" y="4524376"/>
            <a:ext cx="114300" cy="157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60" name="Line 556"/>
          <p:cNvSpPr>
            <a:spLocks noChangeShapeType="1"/>
          </p:cNvSpPr>
          <p:nvPr/>
        </p:nvSpPr>
        <p:spPr bwMode="auto">
          <a:xfrm flipV="1">
            <a:off x="6261100" y="3983039"/>
            <a:ext cx="103188"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61" name="Freeform 55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62" name="Freeform 558"/>
          <p:cNvSpPr>
            <a:spLocks/>
          </p:cNvSpPr>
          <p:nvPr/>
        </p:nvSpPr>
        <p:spPr bwMode="auto">
          <a:xfrm>
            <a:off x="5499101"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63" name="Line 559"/>
          <p:cNvSpPr>
            <a:spLocks noChangeShapeType="1"/>
          </p:cNvSpPr>
          <p:nvPr/>
        </p:nvSpPr>
        <p:spPr bwMode="auto">
          <a:xfrm flipH="1" flipV="1">
            <a:off x="5167314" y="4908551"/>
            <a:ext cx="217487"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64" name="Line 56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65" name="Line 561"/>
          <p:cNvSpPr>
            <a:spLocks noChangeShapeType="1"/>
          </p:cNvSpPr>
          <p:nvPr/>
        </p:nvSpPr>
        <p:spPr bwMode="auto">
          <a:xfrm flipH="1">
            <a:off x="5499101" y="4379914"/>
            <a:ext cx="2143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66" name="Freeform 562"/>
          <p:cNvSpPr>
            <a:spLocks/>
          </p:cNvSpPr>
          <p:nvPr/>
        </p:nvSpPr>
        <p:spPr bwMode="auto">
          <a:xfrm>
            <a:off x="6478589" y="4237039"/>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67" name="Freeform 563"/>
          <p:cNvSpPr>
            <a:spLocks/>
          </p:cNvSpPr>
          <p:nvPr/>
        </p:nvSpPr>
        <p:spPr bwMode="auto">
          <a:xfrm>
            <a:off x="6591300" y="4237039"/>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68" name="Freeform 564"/>
          <p:cNvSpPr>
            <a:spLocks/>
          </p:cNvSpPr>
          <p:nvPr/>
        </p:nvSpPr>
        <p:spPr bwMode="auto">
          <a:xfrm>
            <a:off x="7242175" y="4727576"/>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69" name="Freeform 565"/>
          <p:cNvSpPr>
            <a:spLocks/>
          </p:cNvSpPr>
          <p:nvPr/>
        </p:nvSpPr>
        <p:spPr bwMode="auto">
          <a:xfrm>
            <a:off x="7356476" y="4727576"/>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70" name="Line 56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71" name="Freeform 567"/>
          <p:cNvSpPr>
            <a:spLocks/>
          </p:cNvSpPr>
          <p:nvPr/>
        </p:nvSpPr>
        <p:spPr bwMode="auto">
          <a:xfrm>
            <a:off x="5930900" y="4140201"/>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72" name="Freeform 568"/>
          <p:cNvSpPr>
            <a:spLocks/>
          </p:cNvSpPr>
          <p:nvPr/>
        </p:nvSpPr>
        <p:spPr bwMode="auto">
          <a:xfrm>
            <a:off x="6045200" y="4140201"/>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73" name="Line 569"/>
          <p:cNvSpPr>
            <a:spLocks noChangeShapeType="1"/>
          </p:cNvSpPr>
          <p:nvPr/>
        </p:nvSpPr>
        <p:spPr bwMode="auto">
          <a:xfrm flipH="1" flipV="1">
            <a:off x="7356476" y="4727575"/>
            <a:ext cx="214313" cy="2174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74" name="Line 570"/>
          <p:cNvSpPr>
            <a:spLocks noChangeShapeType="1"/>
          </p:cNvSpPr>
          <p:nvPr/>
        </p:nvSpPr>
        <p:spPr bwMode="auto">
          <a:xfrm flipH="1">
            <a:off x="7242175" y="4727575"/>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75" name="Line 571"/>
          <p:cNvSpPr>
            <a:spLocks noChangeShapeType="1"/>
          </p:cNvSpPr>
          <p:nvPr/>
        </p:nvSpPr>
        <p:spPr bwMode="auto">
          <a:xfrm flipH="1" flipV="1">
            <a:off x="6045200" y="4140201"/>
            <a:ext cx="215900" cy="106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76" name="Line 572"/>
          <p:cNvSpPr>
            <a:spLocks noChangeShapeType="1"/>
          </p:cNvSpPr>
          <p:nvPr/>
        </p:nvSpPr>
        <p:spPr bwMode="auto">
          <a:xfrm flipV="1">
            <a:off x="5930900" y="4140201"/>
            <a:ext cx="114300" cy="276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77" name="Freeform 57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78" name="Freeform 57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79" name="Line 575"/>
          <p:cNvSpPr>
            <a:spLocks noChangeShapeType="1"/>
          </p:cNvSpPr>
          <p:nvPr/>
        </p:nvSpPr>
        <p:spPr bwMode="auto">
          <a:xfrm flipV="1">
            <a:off x="6696076" y="4464051"/>
            <a:ext cx="112713"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80" name="Freeform 576"/>
          <p:cNvSpPr>
            <a:spLocks/>
          </p:cNvSpPr>
          <p:nvPr/>
        </p:nvSpPr>
        <p:spPr bwMode="auto">
          <a:xfrm>
            <a:off x="5600701" y="4379914"/>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81" name="Freeform 577"/>
          <p:cNvSpPr>
            <a:spLocks/>
          </p:cNvSpPr>
          <p:nvPr/>
        </p:nvSpPr>
        <p:spPr bwMode="auto">
          <a:xfrm>
            <a:off x="5713414" y="4379914"/>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82" name="Line 57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83" name="Line 579"/>
          <p:cNvSpPr>
            <a:spLocks noChangeShapeType="1"/>
          </p:cNvSpPr>
          <p:nvPr/>
        </p:nvSpPr>
        <p:spPr bwMode="auto">
          <a:xfrm flipV="1">
            <a:off x="7458076" y="4945064"/>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84" name="Line 580"/>
          <p:cNvSpPr>
            <a:spLocks noChangeShapeType="1"/>
          </p:cNvSpPr>
          <p:nvPr/>
        </p:nvSpPr>
        <p:spPr bwMode="auto">
          <a:xfrm flipH="1" flipV="1">
            <a:off x="5713414" y="4379913"/>
            <a:ext cx="217487"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85" name="Freeform 58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86" name="Freeform 58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87" name="Freeform 583"/>
          <p:cNvSpPr>
            <a:spLocks/>
          </p:cNvSpPr>
          <p:nvPr/>
        </p:nvSpPr>
        <p:spPr bwMode="auto">
          <a:xfrm>
            <a:off x="6911976" y="4681539"/>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88" name="Freeform 584"/>
          <p:cNvSpPr>
            <a:spLocks/>
          </p:cNvSpPr>
          <p:nvPr/>
        </p:nvSpPr>
        <p:spPr bwMode="auto">
          <a:xfrm>
            <a:off x="7024689" y="4681539"/>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89" name="Line 585"/>
          <p:cNvSpPr>
            <a:spLocks noChangeShapeType="1"/>
          </p:cNvSpPr>
          <p:nvPr/>
        </p:nvSpPr>
        <p:spPr bwMode="auto">
          <a:xfrm flipH="1" flipV="1">
            <a:off x="6261100" y="4246564"/>
            <a:ext cx="217488" cy="2174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90" name="Line 58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91" name="Line 587"/>
          <p:cNvSpPr>
            <a:spLocks noChangeShapeType="1"/>
          </p:cNvSpPr>
          <p:nvPr/>
        </p:nvSpPr>
        <p:spPr bwMode="auto">
          <a:xfrm flipV="1">
            <a:off x="6911976" y="4681538"/>
            <a:ext cx="112713"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92" name="Freeform 588"/>
          <p:cNvSpPr>
            <a:spLocks/>
          </p:cNvSpPr>
          <p:nvPr/>
        </p:nvSpPr>
        <p:spPr bwMode="auto">
          <a:xfrm>
            <a:off x="6376988" y="4464051"/>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93" name="Freeform 589"/>
          <p:cNvSpPr>
            <a:spLocks/>
          </p:cNvSpPr>
          <p:nvPr/>
        </p:nvSpPr>
        <p:spPr bwMode="auto">
          <a:xfrm>
            <a:off x="6478589" y="4464051"/>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94" name="Freeform 590"/>
          <p:cNvSpPr>
            <a:spLocks/>
          </p:cNvSpPr>
          <p:nvPr/>
        </p:nvSpPr>
        <p:spPr bwMode="auto">
          <a:xfrm>
            <a:off x="5827714"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95" name="Freeform 59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496" name="Line 592"/>
          <p:cNvSpPr>
            <a:spLocks noChangeShapeType="1"/>
          </p:cNvSpPr>
          <p:nvPr/>
        </p:nvSpPr>
        <p:spPr bwMode="auto">
          <a:xfrm flipH="1" flipV="1">
            <a:off x="6478589" y="4464051"/>
            <a:ext cx="217487"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97" name="Line 593"/>
          <p:cNvSpPr>
            <a:spLocks noChangeShapeType="1"/>
          </p:cNvSpPr>
          <p:nvPr/>
        </p:nvSpPr>
        <p:spPr bwMode="auto">
          <a:xfrm flipV="1">
            <a:off x="6376988" y="4464051"/>
            <a:ext cx="101600"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98" name="Line 594"/>
          <p:cNvSpPr>
            <a:spLocks noChangeShapeType="1"/>
          </p:cNvSpPr>
          <p:nvPr/>
        </p:nvSpPr>
        <p:spPr bwMode="auto">
          <a:xfrm flipH="1" flipV="1">
            <a:off x="5600701" y="4968876"/>
            <a:ext cx="227013"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499" name="Line 59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00" name="Line 596"/>
          <p:cNvSpPr>
            <a:spLocks noChangeShapeType="1"/>
          </p:cNvSpPr>
          <p:nvPr/>
        </p:nvSpPr>
        <p:spPr bwMode="auto">
          <a:xfrm flipV="1">
            <a:off x="5827714" y="4416426"/>
            <a:ext cx="103187"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01" name="Freeform 597"/>
          <p:cNvSpPr>
            <a:spLocks/>
          </p:cNvSpPr>
          <p:nvPr/>
        </p:nvSpPr>
        <p:spPr bwMode="auto">
          <a:xfrm>
            <a:off x="7138989"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02" name="Freeform 59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03" name="Line 599"/>
          <p:cNvSpPr>
            <a:spLocks noChangeShapeType="1"/>
          </p:cNvSpPr>
          <p:nvPr/>
        </p:nvSpPr>
        <p:spPr bwMode="auto">
          <a:xfrm flipH="1">
            <a:off x="7138989" y="4835525"/>
            <a:ext cx="103187"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04" name="Freeform 60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05" name="Freeform 60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06" name="Line 602"/>
          <p:cNvSpPr>
            <a:spLocks noChangeShapeType="1"/>
          </p:cNvSpPr>
          <p:nvPr/>
        </p:nvSpPr>
        <p:spPr bwMode="auto">
          <a:xfrm flipH="1" flipV="1">
            <a:off x="6696075" y="4645026"/>
            <a:ext cx="215900" cy="360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07" name="Line 603"/>
          <p:cNvSpPr>
            <a:spLocks noChangeShapeType="1"/>
          </p:cNvSpPr>
          <p:nvPr/>
        </p:nvSpPr>
        <p:spPr bwMode="auto">
          <a:xfrm flipV="1">
            <a:off x="6591301" y="4645025"/>
            <a:ext cx="104775" cy="393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08" name="Freeform 60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09" name="Freeform 60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10" name="Freeform 60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11" name="Freeform 607"/>
          <p:cNvSpPr>
            <a:spLocks/>
          </p:cNvSpPr>
          <p:nvPr/>
        </p:nvSpPr>
        <p:spPr bwMode="auto">
          <a:xfrm>
            <a:off x="6911976"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12" name="Line 60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13" name="Line 609"/>
          <p:cNvSpPr>
            <a:spLocks noChangeShapeType="1"/>
          </p:cNvSpPr>
          <p:nvPr/>
        </p:nvSpPr>
        <p:spPr bwMode="auto">
          <a:xfrm flipV="1">
            <a:off x="6045200" y="4511675"/>
            <a:ext cx="101600" cy="527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14" name="Line 610"/>
          <p:cNvSpPr>
            <a:spLocks noChangeShapeType="1"/>
          </p:cNvSpPr>
          <p:nvPr/>
        </p:nvSpPr>
        <p:spPr bwMode="auto">
          <a:xfrm flipH="1" flipV="1">
            <a:off x="6911976" y="5005389"/>
            <a:ext cx="227013"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15" name="Line 611"/>
          <p:cNvSpPr>
            <a:spLocks noChangeShapeType="1"/>
          </p:cNvSpPr>
          <p:nvPr/>
        </p:nvSpPr>
        <p:spPr bwMode="auto">
          <a:xfrm flipV="1">
            <a:off x="6808789" y="5005389"/>
            <a:ext cx="1031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16" name="Line 612"/>
          <p:cNvSpPr>
            <a:spLocks noChangeShapeType="1"/>
          </p:cNvSpPr>
          <p:nvPr/>
        </p:nvSpPr>
        <p:spPr bwMode="auto">
          <a:xfrm flipH="1" flipV="1">
            <a:off x="5827714" y="5005389"/>
            <a:ext cx="217487"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17" name="Line 613"/>
          <p:cNvSpPr>
            <a:spLocks noChangeShapeType="1"/>
          </p:cNvSpPr>
          <p:nvPr/>
        </p:nvSpPr>
        <p:spPr bwMode="auto">
          <a:xfrm flipV="1">
            <a:off x="7356475" y="5005389"/>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18" name="Freeform 614"/>
          <p:cNvSpPr>
            <a:spLocks/>
          </p:cNvSpPr>
          <p:nvPr/>
        </p:nvSpPr>
        <p:spPr bwMode="auto">
          <a:xfrm>
            <a:off x="6261100" y="4645026"/>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19" name="Freeform 615"/>
          <p:cNvSpPr>
            <a:spLocks/>
          </p:cNvSpPr>
          <p:nvPr/>
        </p:nvSpPr>
        <p:spPr bwMode="auto">
          <a:xfrm>
            <a:off x="6376988" y="4645026"/>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20" name="Line 616"/>
          <p:cNvSpPr>
            <a:spLocks noChangeShapeType="1"/>
          </p:cNvSpPr>
          <p:nvPr/>
        </p:nvSpPr>
        <p:spPr bwMode="auto">
          <a:xfrm flipH="1" flipV="1">
            <a:off x="6376988" y="4645025"/>
            <a:ext cx="214312" cy="393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21" name="Line 617"/>
          <p:cNvSpPr>
            <a:spLocks noChangeShapeType="1"/>
          </p:cNvSpPr>
          <p:nvPr/>
        </p:nvSpPr>
        <p:spPr bwMode="auto">
          <a:xfrm flipV="1">
            <a:off x="6261100" y="4645025"/>
            <a:ext cx="115888" cy="4206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22" name="Freeform 618"/>
          <p:cNvSpPr>
            <a:spLocks/>
          </p:cNvSpPr>
          <p:nvPr/>
        </p:nvSpPr>
        <p:spPr bwMode="auto">
          <a:xfrm>
            <a:off x="7024689" y="5038726"/>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23" name="Freeform 619"/>
          <p:cNvSpPr>
            <a:spLocks/>
          </p:cNvSpPr>
          <p:nvPr/>
        </p:nvSpPr>
        <p:spPr bwMode="auto">
          <a:xfrm>
            <a:off x="7138989" y="5038726"/>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24" name="Freeform 620"/>
          <p:cNvSpPr>
            <a:spLocks/>
          </p:cNvSpPr>
          <p:nvPr/>
        </p:nvSpPr>
        <p:spPr bwMode="auto">
          <a:xfrm>
            <a:off x="6478589" y="5038726"/>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25" name="Freeform 621"/>
          <p:cNvSpPr>
            <a:spLocks/>
          </p:cNvSpPr>
          <p:nvPr/>
        </p:nvSpPr>
        <p:spPr bwMode="auto">
          <a:xfrm>
            <a:off x="6591300" y="5038726"/>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26" name="Line 622"/>
          <p:cNvSpPr>
            <a:spLocks noChangeShapeType="1"/>
          </p:cNvSpPr>
          <p:nvPr/>
        </p:nvSpPr>
        <p:spPr bwMode="auto">
          <a:xfrm flipH="1" flipV="1">
            <a:off x="7138989" y="5038725"/>
            <a:ext cx="217487"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27" name="Line 623"/>
          <p:cNvSpPr>
            <a:spLocks noChangeShapeType="1"/>
          </p:cNvSpPr>
          <p:nvPr/>
        </p:nvSpPr>
        <p:spPr bwMode="auto">
          <a:xfrm flipH="1">
            <a:off x="7024688" y="5038726"/>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28" name="Line 62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29" name="Line 62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0" name="Line 626"/>
          <p:cNvSpPr>
            <a:spLocks noChangeShapeType="1"/>
          </p:cNvSpPr>
          <p:nvPr/>
        </p:nvSpPr>
        <p:spPr bwMode="auto">
          <a:xfrm flipV="1">
            <a:off x="6478588" y="5038726"/>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1" name="Freeform 62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32" name="Freeform 62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33" name="Line 629"/>
          <p:cNvSpPr>
            <a:spLocks noChangeShapeType="1"/>
          </p:cNvSpPr>
          <p:nvPr/>
        </p:nvSpPr>
        <p:spPr bwMode="auto">
          <a:xfrm flipH="1" flipV="1">
            <a:off x="6808788" y="5065714"/>
            <a:ext cx="215900"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4" name="Line 630"/>
          <p:cNvSpPr>
            <a:spLocks noChangeShapeType="1"/>
          </p:cNvSpPr>
          <p:nvPr/>
        </p:nvSpPr>
        <p:spPr bwMode="auto">
          <a:xfrm flipV="1">
            <a:off x="7242175" y="50657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5" name="Line 631"/>
          <p:cNvSpPr>
            <a:spLocks noChangeShapeType="1"/>
          </p:cNvSpPr>
          <p:nvPr/>
        </p:nvSpPr>
        <p:spPr bwMode="auto">
          <a:xfrm flipV="1">
            <a:off x="6696076" y="5065714"/>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6" name="Line 632"/>
          <p:cNvSpPr>
            <a:spLocks noChangeShapeType="1"/>
          </p:cNvSpPr>
          <p:nvPr/>
        </p:nvSpPr>
        <p:spPr bwMode="auto">
          <a:xfrm flipH="1" flipV="1">
            <a:off x="6261100" y="5065714"/>
            <a:ext cx="217488"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7" name="Line 633"/>
          <p:cNvSpPr>
            <a:spLocks noChangeShapeType="1"/>
          </p:cNvSpPr>
          <p:nvPr/>
        </p:nvSpPr>
        <p:spPr bwMode="auto">
          <a:xfrm flipH="1" flipV="1">
            <a:off x="7024689" y="5099050"/>
            <a:ext cx="217487"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8" name="Line 634"/>
          <p:cNvSpPr>
            <a:spLocks noChangeShapeType="1"/>
          </p:cNvSpPr>
          <p:nvPr/>
        </p:nvSpPr>
        <p:spPr bwMode="auto">
          <a:xfrm flipH="1">
            <a:off x="6911976" y="5099051"/>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39" name="Line 635"/>
          <p:cNvSpPr>
            <a:spLocks noChangeShapeType="1"/>
          </p:cNvSpPr>
          <p:nvPr/>
        </p:nvSpPr>
        <p:spPr bwMode="auto">
          <a:xfrm flipH="1" flipV="1">
            <a:off x="6478589" y="5099050"/>
            <a:ext cx="217487"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0" name="Line 636"/>
          <p:cNvSpPr>
            <a:spLocks noChangeShapeType="1"/>
          </p:cNvSpPr>
          <p:nvPr/>
        </p:nvSpPr>
        <p:spPr bwMode="auto">
          <a:xfrm flipH="1" flipV="1">
            <a:off x="6696075" y="5126039"/>
            <a:ext cx="215900"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1" name="Line 637"/>
          <p:cNvSpPr>
            <a:spLocks noChangeShapeType="1"/>
          </p:cNvSpPr>
          <p:nvPr/>
        </p:nvSpPr>
        <p:spPr bwMode="auto">
          <a:xfrm>
            <a:off x="5986463" y="2584450"/>
            <a:ext cx="558800" cy="29845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2" name="Line 638"/>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3" name="Line 639"/>
          <p:cNvSpPr>
            <a:spLocks noChangeShapeType="1"/>
          </p:cNvSpPr>
          <p:nvPr/>
        </p:nvSpPr>
        <p:spPr bwMode="auto">
          <a:xfrm>
            <a:off x="6503989" y="2882901"/>
            <a:ext cx="96837" cy="130175"/>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4" name="Line 640"/>
          <p:cNvSpPr>
            <a:spLocks noChangeShapeType="1"/>
          </p:cNvSpPr>
          <p:nvPr/>
        </p:nvSpPr>
        <p:spPr bwMode="auto">
          <a:xfrm flipV="1">
            <a:off x="5635626" y="2005013"/>
            <a:ext cx="176213" cy="619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5" name="Line 641"/>
          <p:cNvSpPr>
            <a:spLocks noChangeShapeType="1"/>
          </p:cNvSpPr>
          <p:nvPr/>
        </p:nvSpPr>
        <p:spPr bwMode="auto">
          <a:xfrm flipV="1">
            <a:off x="5580064" y="2579688"/>
            <a:ext cx="414337" cy="1143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6" name="Line 642"/>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7" name="Line 643"/>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8" name="Line 644"/>
          <p:cNvSpPr>
            <a:spLocks noChangeShapeType="1"/>
          </p:cNvSpPr>
          <p:nvPr/>
        </p:nvSpPr>
        <p:spPr bwMode="auto">
          <a:xfrm flipH="1" flipV="1">
            <a:off x="5605463" y="1709738"/>
            <a:ext cx="69850" cy="3365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49" name="Line 645"/>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50" name="Rectangle 646"/>
          <p:cNvSpPr>
            <a:spLocks noGrp="1" noChangeArrowheads="1"/>
          </p:cNvSpPr>
          <p:nvPr>
            <p:ph type="title" idx="4294967295"/>
          </p:nvPr>
        </p:nvSpPr>
        <p:spPr>
          <a:xfrm>
            <a:off x="225426" y="93662"/>
            <a:ext cx="10358753" cy="865188"/>
          </a:xfrm>
        </p:spPr>
        <p:txBody>
          <a:bodyPr vert="horz" lIns="91440" tIns="45720" rIns="91440" bIns="45720" rtlCol="0" anchor="t">
            <a:noAutofit/>
          </a:bodyPr>
          <a:lstStyle/>
          <a:p>
            <a:pPr eaLnBrk="1" hangingPunct="1"/>
            <a:r>
              <a:rPr lang="en-US" altLang="en-US" dirty="0"/>
              <a:t>The Best Place – the Global Optimum?</a:t>
            </a:r>
          </a:p>
        </p:txBody>
      </p:sp>
      <p:sp>
        <p:nvSpPr>
          <p:cNvPr id="252551" name="Rectangle 647"/>
          <p:cNvSpPr>
            <a:spLocks noChangeArrowheads="1"/>
          </p:cNvSpPr>
          <p:nvPr/>
        </p:nvSpPr>
        <p:spPr bwMode="auto">
          <a:xfrm>
            <a:off x="8306562" y="4770438"/>
            <a:ext cx="6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252552" name="Text Box 648"/>
          <p:cNvSpPr txBox="1">
            <a:spLocks noChangeArrowheads="1"/>
          </p:cNvSpPr>
          <p:nvPr/>
        </p:nvSpPr>
        <p:spPr bwMode="auto">
          <a:xfrm rot="16200000">
            <a:off x="2141539" y="2563814"/>
            <a:ext cx="173672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2000" b="1">
                <a:latin typeface="Arial" panose="020B0604020202020204" pitchFamily="34" charset="0"/>
              </a:rPr>
              <a:t>System</a:t>
            </a:r>
          </a:p>
          <a:p>
            <a:pPr eaLnBrk="1" hangingPunct="1"/>
            <a:r>
              <a:rPr lang="en-GB" altLang="en-US" sz="2000" b="1">
                <a:latin typeface="Arial" panose="020B0604020202020204" pitchFamily="34" charset="0"/>
              </a:rPr>
              <a:t>Performance</a:t>
            </a:r>
          </a:p>
        </p:txBody>
      </p:sp>
      <p:sp>
        <p:nvSpPr>
          <p:cNvPr id="252553" name="Text Box 649"/>
          <p:cNvSpPr txBox="1">
            <a:spLocks noChangeArrowheads="1"/>
          </p:cNvSpPr>
          <p:nvPr/>
        </p:nvSpPr>
        <p:spPr bwMode="auto">
          <a:xfrm rot="19941534">
            <a:off x="8154185" y="4897508"/>
            <a:ext cx="177484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2000" b="1">
                <a:latin typeface="Arial" panose="020B0604020202020204" pitchFamily="34" charset="0"/>
              </a:rPr>
              <a:t>Design </a:t>
            </a:r>
          </a:p>
          <a:p>
            <a:pPr eaLnBrk="1" hangingPunct="1"/>
            <a:r>
              <a:rPr lang="en-GB" altLang="en-US" sz="2000" b="1">
                <a:latin typeface="Arial" panose="020B0604020202020204" pitchFamily="34" charset="0"/>
              </a:rPr>
              <a:t>Parameter X</a:t>
            </a:r>
            <a:r>
              <a:rPr lang="en-GB" altLang="en-US" sz="2000" b="1" baseline="-25000">
                <a:latin typeface="Arial" panose="020B0604020202020204" pitchFamily="34" charset="0"/>
              </a:rPr>
              <a:t>2</a:t>
            </a:r>
            <a:endParaRPr lang="en-GB" altLang="en-US" sz="2000" b="1">
              <a:latin typeface="Arial" panose="020B0604020202020204" pitchFamily="34" charset="0"/>
            </a:endParaRPr>
          </a:p>
        </p:txBody>
      </p:sp>
      <p:sp>
        <p:nvSpPr>
          <p:cNvPr id="252554" name="Text Box 650"/>
          <p:cNvSpPr txBox="1">
            <a:spLocks noChangeArrowheads="1"/>
          </p:cNvSpPr>
          <p:nvPr/>
        </p:nvSpPr>
        <p:spPr bwMode="auto">
          <a:xfrm rot="404540">
            <a:off x="4561673" y="5435670"/>
            <a:ext cx="177484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2000" b="1">
                <a:latin typeface="Arial" panose="020B0604020202020204" pitchFamily="34" charset="0"/>
              </a:rPr>
              <a:t>Design </a:t>
            </a:r>
          </a:p>
          <a:p>
            <a:pPr eaLnBrk="1" hangingPunct="1"/>
            <a:r>
              <a:rPr lang="en-GB" altLang="en-US" sz="2000" b="1">
                <a:latin typeface="Arial" panose="020B0604020202020204" pitchFamily="34" charset="0"/>
              </a:rPr>
              <a:t>Parameter X</a:t>
            </a:r>
            <a:r>
              <a:rPr lang="en-GB" altLang="en-US" sz="2000" b="1" baseline="-25000">
                <a:latin typeface="Arial" panose="020B0604020202020204" pitchFamily="34" charset="0"/>
              </a:rPr>
              <a:t>1</a:t>
            </a:r>
            <a:endParaRPr lang="en-GB" altLang="en-US" sz="2000" b="1">
              <a:latin typeface="Arial" panose="020B0604020202020204" pitchFamily="34" charset="0"/>
            </a:endParaRPr>
          </a:p>
        </p:txBody>
      </p:sp>
      <p:sp>
        <p:nvSpPr>
          <p:cNvPr id="252555" name="Line 651"/>
          <p:cNvSpPr>
            <a:spLocks noChangeShapeType="1"/>
          </p:cNvSpPr>
          <p:nvPr/>
        </p:nvSpPr>
        <p:spPr bwMode="auto">
          <a:xfrm>
            <a:off x="3409950" y="4991100"/>
            <a:ext cx="4076700" cy="5905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56" name="Line 652"/>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57" name="Line 653"/>
          <p:cNvSpPr>
            <a:spLocks noChangeShapeType="1"/>
          </p:cNvSpPr>
          <p:nvPr/>
        </p:nvSpPr>
        <p:spPr bwMode="auto">
          <a:xfrm flipV="1">
            <a:off x="3409950" y="1666875"/>
            <a:ext cx="0" cy="33147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58" name="Freeform 654"/>
          <p:cNvSpPr>
            <a:spLocks/>
          </p:cNvSpPr>
          <p:nvPr/>
        </p:nvSpPr>
        <p:spPr bwMode="auto">
          <a:xfrm>
            <a:off x="3695700"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2559" name="AutoShape 655"/>
          <p:cNvSpPr>
            <a:spLocks noChangeArrowheads="1"/>
          </p:cNvSpPr>
          <p:nvPr/>
        </p:nvSpPr>
        <p:spPr bwMode="gray">
          <a:xfrm>
            <a:off x="1590675" y="4257675"/>
            <a:ext cx="1652588" cy="1003300"/>
          </a:xfrm>
          <a:prstGeom prst="wedgeRoundRectCallout">
            <a:avLst>
              <a:gd name="adj1" fmla="val 95051"/>
              <a:gd name="adj2" fmla="val -112815"/>
              <a:gd name="adj3" fmla="val 16667"/>
            </a:avLst>
          </a:prstGeom>
          <a:solidFill>
            <a:srgbClr val="990000"/>
          </a:solidFill>
          <a:ln w="9525">
            <a:solidFill>
              <a:schemeClr val="tx1"/>
            </a:solidFill>
            <a:miter lim="800000"/>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1800">
                <a:latin typeface="Arial" panose="020B0604020202020204" pitchFamily="34" charset="0"/>
              </a:rPr>
              <a:t>Required</a:t>
            </a:r>
          </a:p>
          <a:p>
            <a:pPr eaLnBrk="1" hangingPunct="1"/>
            <a:r>
              <a:rPr lang="en-GB" altLang="en-US" sz="1800">
                <a:latin typeface="Arial" panose="020B0604020202020204" pitchFamily="34" charset="0"/>
              </a:rPr>
              <a:t>Customer</a:t>
            </a:r>
          </a:p>
          <a:p>
            <a:pPr eaLnBrk="1" hangingPunct="1"/>
            <a:r>
              <a:rPr lang="en-GB" altLang="en-US" sz="1800">
                <a:latin typeface="Arial" panose="020B0604020202020204" pitchFamily="34" charset="0"/>
              </a:rPr>
              <a:t>Performance</a:t>
            </a:r>
          </a:p>
        </p:txBody>
      </p:sp>
      <p:grpSp>
        <p:nvGrpSpPr>
          <p:cNvPr id="2" name="Group 656"/>
          <p:cNvGrpSpPr>
            <a:grpSpLocks/>
          </p:cNvGrpSpPr>
          <p:nvPr/>
        </p:nvGrpSpPr>
        <p:grpSpPr bwMode="auto">
          <a:xfrm>
            <a:off x="2740026" y="1722439"/>
            <a:ext cx="2873375" cy="4441825"/>
            <a:chOff x="766" y="1085"/>
            <a:chExt cx="1810" cy="2798"/>
          </a:xfrm>
        </p:grpSpPr>
        <p:grpSp>
          <p:nvGrpSpPr>
            <p:cNvPr id="252561" name="Group 657"/>
            <p:cNvGrpSpPr>
              <a:grpSpLocks/>
            </p:cNvGrpSpPr>
            <p:nvPr/>
          </p:nvGrpSpPr>
          <p:grpSpPr bwMode="auto">
            <a:xfrm>
              <a:off x="1887" y="1085"/>
              <a:ext cx="689" cy="1959"/>
              <a:chOff x="201" y="546"/>
              <a:chExt cx="689" cy="1959"/>
            </a:xfrm>
          </p:grpSpPr>
          <p:sp>
            <p:nvSpPr>
              <p:cNvPr id="252562" name="Line 658"/>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63" name="Line 659"/>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64" name="Line 660"/>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65" name="Line 661"/>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66" name="Line 662"/>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67" name="Line 663"/>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68" name="Line 664"/>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69" name="Line 665"/>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70" name="Line 666"/>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52571" name="Text Box 667"/>
            <p:cNvSpPr txBox="1">
              <a:spLocks noChangeArrowheads="1"/>
            </p:cNvSpPr>
            <p:nvPr/>
          </p:nvSpPr>
          <p:spPr bwMode="auto">
            <a:xfrm>
              <a:off x="766" y="3479"/>
              <a:ext cx="917"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800">
                  <a:latin typeface="Arial" panose="020B0604020202020204" pitchFamily="34" charset="0"/>
                </a:rPr>
                <a:t>Nominal Value of X</a:t>
              </a:r>
              <a:r>
                <a:rPr lang="en-GB" altLang="en-US" sz="1800" baseline="-25000">
                  <a:latin typeface="Arial" panose="020B0604020202020204" pitchFamily="34" charset="0"/>
                </a:rPr>
                <a:t>1</a:t>
              </a:r>
            </a:p>
          </p:txBody>
        </p:sp>
        <p:sp>
          <p:nvSpPr>
            <p:cNvPr id="252572" name="Line 668"/>
            <p:cNvSpPr>
              <a:spLocks noChangeShapeType="1"/>
            </p:cNvSpPr>
            <p:nvPr/>
          </p:nvSpPr>
          <p:spPr bwMode="auto">
            <a:xfrm flipH="1">
              <a:off x="1125" y="3075"/>
              <a:ext cx="735" cy="459"/>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252573" name="Oval 669"/>
            <p:cNvSpPr>
              <a:spLocks noChangeArrowheads="1"/>
            </p:cNvSpPr>
            <p:nvPr/>
          </p:nvSpPr>
          <p:spPr bwMode="auto">
            <a:xfrm>
              <a:off x="1843" y="2982"/>
              <a:ext cx="122" cy="122"/>
            </a:xfrm>
            <a:prstGeom prst="ellipse">
              <a:avLst/>
            </a:prstGeom>
            <a:solidFill>
              <a:srgbClr val="FFCC66"/>
            </a:solidFill>
            <a:ln w="9525">
              <a:solidFill>
                <a:schemeClr val="tx1"/>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grpSp>
      <p:grpSp>
        <p:nvGrpSpPr>
          <p:cNvPr id="4" name="Group 670"/>
          <p:cNvGrpSpPr>
            <a:grpSpLocks/>
          </p:cNvGrpSpPr>
          <p:nvPr/>
        </p:nvGrpSpPr>
        <p:grpSpPr bwMode="auto">
          <a:xfrm>
            <a:off x="5614988" y="1722438"/>
            <a:ext cx="2773362" cy="3054350"/>
            <a:chOff x="2835" y="1061"/>
            <a:chExt cx="1747" cy="1924"/>
          </a:xfrm>
        </p:grpSpPr>
        <p:sp>
          <p:nvSpPr>
            <p:cNvPr id="252575" name="Line 671"/>
            <p:cNvSpPr>
              <a:spLocks noChangeShapeType="1"/>
            </p:cNvSpPr>
            <p:nvPr/>
          </p:nvSpPr>
          <p:spPr bwMode="auto">
            <a:xfrm>
              <a:off x="4007" y="2911"/>
              <a:ext cx="138" cy="1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52576" name="Group 672"/>
            <p:cNvGrpSpPr>
              <a:grpSpLocks/>
            </p:cNvGrpSpPr>
            <p:nvPr/>
          </p:nvGrpSpPr>
          <p:grpSpPr bwMode="auto">
            <a:xfrm>
              <a:off x="2835" y="1061"/>
              <a:ext cx="1747" cy="1924"/>
              <a:chOff x="897" y="545"/>
              <a:chExt cx="1747" cy="1924"/>
            </a:xfrm>
          </p:grpSpPr>
          <p:grpSp>
            <p:nvGrpSpPr>
              <p:cNvPr id="252577" name="Group 673"/>
              <p:cNvGrpSpPr>
                <a:grpSpLocks/>
              </p:cNvGrpSpPr>
              <p:nvPr/>
            </p:nvGrpSpPr>
            <p:grpSpPr bwMode="auto">
              <a:xfrm>
                <a:off x="897" y="545"/>
                <a:ext cx="1152" cy="1604"/>
                <a:chOff x="893" y="551"/>
                <a:chExt cx="1152" cy="1604"/>
              </a:xfrm>
            </p:grpSpPr>
            <p:sp>
              <p:nvSpPr>
                <p:cNvPr id="252578" name="Line 674"/>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79" name="Line 675"/>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80" name="Line 676"/>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81" name="Line 677"/>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82" name="Line 678"/>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83" name="Line 679"/>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84" name="Line 680"/>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85" name="Line 681"/>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2586" name="Line 682"/>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52587" name="Group 683"/>
              <p:cNvGrpSpPr>
                <a:grpSpLocks/>
              </p:cNvGrpSpPr>
              <p:nvPr/>
            </p:nvGrpSpPr>
            <p:grpSpPr bwMode="auto">
              <a:xfrm>
                <a:off x="1747" y="1317"/>
                <a:ext cx="897" cy="1152"/>
                <a:chOff x="1747" y="1317"/>
                <a:chExt cx="897" cy="1152"/>
              </a:xfrm>
            </p:grpSpPr>
            <p:sp>
              <p:nvSpPr>
                <p:cNvPr id="252588" name="Text Box 684"/>
                <p:cNvSpPr txBox="1">
                  <a:spLocks noChangeArrowheads="1"/>
                </p:cNvSpPr>
                <p:nvPr/>
              </p:nvSpPr>
              <p:spPr bwMode="auto">
                <a:xfrm>
                  <a:off x="1747" y="1317"/>
                  <a:ext cx="897"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800">
                      <a:latin typeface="Arial" panose="020B0604020202020204" pitchFamily="34" charset="0"/>
                    </a:rPr>
                    <a:t>Nominal Value of X</a:t>
                  </a:r>
                  <a:r>
                    <a:rPr lang="en-GB" altLang="en-US" sz="1800" baseline="-25000">
                      <a:latin typeface="Arial" panose="020B0604020202020204" pitchFamily="34" charset="0"/>
                    </a:rPr>
                    <a:t>2</a:t>
                  </a:r>
                </a:p>
              </p:txBody>
            </p:sp>
            <p:sp>
              <p:nvSpPr>
                <p:cNvPr id="252589" name="Line 685"/>
                <p:cNvSpPr>
                  <a:spLocks noChangeShapeType="1"/>
                </p:cNvSpPr>
                <p:nvPr/>
              </p:nvSpPr>
              <p:spPr bwMode="auto">
                <a:xfrm flipH="1" flipV="1">
                  <a:off x="2179" y="1699"/>
                  <a:ext cx="59" cy="664"/>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252590" name="Oval 686"/>
                <p:cNvSpPr>
                  <a:spLocks noChangeArrowheads="1"/>
                </p:cNvSpPr>
                <p:nvPr/>
              </p:nvSpPr>
              <p:spPr bwMode="auto">
                <a:xfrm>
                  <a:off x="2198" y="2347"/>
                  <a:ext cx="122" cy="122"/>
                </a:xfrm>
                <a:prstGeom prst="ellipse">
                  <a:avLst/>
                </a:prstGeom>
                <a:solidFill>
                  <a:srgbClr val="FFCC66"/>
                </a:solidFill>
                <a:ln w="9525">
                  <a:solidFill>
                    <a:schemeClr val="tx1"/>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grpSp>
        </p:grpSp>
      </p:grpSp>
    </p:spTree>
    <p:extLst>
      <p:ext uri="{BB962C8B-B14F-4D97-AF65-F5344CB8AC3E}">
        <p14:creationId xmlns:p14="http://schemas.microsoft.com/office/powerpoint/2010/main" val="4737165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Line 2"/>
          <p:cNvSpPr>
            <a:spLocks noChangeShapeType="1"/>
          </p:cNvSpPr>
          <p:nvPr/>
        </p:nvSpPr>
        <p:spPr bwMode="auto">
          <a:xfrm>
            <a:off x="5399089" y="2892426"/>
            <a:ext cx="1587"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55" name="Line 3"/>
          <p:cNvSpPr>
            <a:spLocks noChangeShapeType="1"/>
          </p:cNvSpPr>
          <p:nvPr/>
        </p:nvSpPr>
        <p:spPr bwMode="auto">
          <a:xfrm>
            <a:off x="5399089" y="2892426"/>
            <a:ext cx="1587"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56" name="Line 4"/>
          <p:cNvSpPr>
            <a:spLocks noChangeShapeType="1"/>
          </p:cNvSpPr>
          <p:nvPr/>
        </p:nvSpPr>
        <p:spPr bwMode="auto">
          <a:xfrm flipH="1" flipV="1">
            <a:off x="5399089" y="3119439"/>
            <a:ext cx="41433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57" name="Line 5"/>
          <p:cNvSpPr>
            <a:spLocks noChangeShapeType="1"/>
          </p:cNvSpPr>
          <p:nvPr/>
        </p:nvSpPr>
        <p:spPr bwMode="auto">
          <a:xfrm flipH="1" flipV="1">
            <a:off x="5399089" y="3119439"/>
            <a:ext cx="41433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58" name="Line 6"/>
          <p:cNvSpPr>
            <a:spLocks noChangeShapeType="1"/>
          </p:cNvSpPr>
          <p:nvPr/>
        </p:nvSpPr>
        <p:spPr bwMode="auto">
          <a:xfrm flipV="1">
            <a:off x="4851400" y="3119439"/>
            <a:ext cx="547688" cy="314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59" name="Line 7"/>
          <p:cNvSpPr>
            <a:spLocks noChangeShapeType="1"/>
          </p:cNvSpPr>
          <p:nvPr/>
        </p:nvSpPr>
        <p:spPr bwMode="auto">
          <a:xfrm flipV="1">
            <a:off x="4851400" y="3119439"/>
            <a:ext cx="547688" cy="314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60" name="Freeform 8"/>
          <p:cNvSpPr>
            <a:spLocks/>
          </p:cNvSpPr>
          <p:nvPr/>
        </p:nvSpPr>
        <p:spPr bwMode="auto">
          <a:xfrm>
            <a:off x="5432426" y="30130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61" name="Freeform 9"/>
          <p:cNvSpPr>
            <a:spLocks/>
          </p:cNvSpPr>
          <p:nvPr/>
        </p:nvSpPr>
        <p:spPr bwMode="auto">
          <a:xfrm>
            <a:off x="5534026" y="30130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62" name="Line 10"/>
          <p:cNvSpPr>
            <a:spLocks noChangeShapeType="1"/>
          </p:cNvSpPr>
          <p:nvPr/>
        </p:nvSpPr>
        <p:spPr bwMode="auto">
          <a:xfrm>
            <a:off x="5534026" y="3013076"/>
            <a:ext cx="227013" cy="22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63" name="Line 11"/>
          <p:cNvSpPr>
            <a:spLocks noChangeShapeType="1"/>
          </p:cNvSpPr>
          <p:nvPr/>
        </p:nvSpPr>
        <p:spPr bwMode="auto">
          <a:xfrm flipV="1">
            <a:off x="5432425" y="3013075"/>
            <a:ext cx="101600" cy="587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64" name="Freeform 12"/>
          <p:cNvSpPr>
            <a:spLocks/>
          </p:cNvSpPr>
          <p:nvPr/>
        </p:nvSpPr>
        <p:spPr bwMode="auto">
          <a:xfrm>
            <a:off x="5646738" y="3035300"/>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65" name="Freeform 13"/>
          <p:cNvSpPr>
            <a:spLocks/>
          </p:cNvSpPr>
          <p:nvPr/>
        </p:nvSpPr>
        <p:spPr bwMode="auto">
          <a:xfrm>
            <a:off x="5761038" y="3035300"/>
            <a:ext cx="215900"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66" name="Line 14"/>
          <p:cNvSpPr>
            <a:spLocks noChangeShapeType="1"/>
          </p:cNvSpPr>
          <p:nvPr/>
        </p:nvSpPr>
        <p:spPr bwMode="auto">
          <a:xfrm flipH="1" flipV="1">
            <a:off x="5761039" y="3035301"/>
            <a:ext cx="2063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67" name="Line 15"/>
          <p:cNvSpPr>
            <a:spLocks noChangeShapeType="1"/>
          </p:cNvSpPr>
          <p:nvPr/>
        </p:nvSpPr>
        <p:spPr bwMode="auto">
          <a:xfrm flipV="1">
            <a:off x="5659438" y="303530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68" name="Freeform 16"/>
          <p:cNvSpPr>
            <a:spLocks/>
          </p:cNvSpPr>
          <p:nvPr/>
        </p:nvSpPr>
        <p:spPr bwMode="auto">
          <a:xfrm>
            <a:off x="5318125" y="3071814"/>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69" name="Freeform 17"/>
          <p:cNvSpPr>
            <a:spLocks/>
          </p:cNvSpPr>
          <p:nvPr/>
        </p:nvSpPr>
        <p:spPr bwMode="auto">
          <a:xfrm>
            <a:off x="5432426" y="3071814"/>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70" name="Line 18"/>
          <p:cNvSpPr>
            <a:spLocks noChangeShapeType="1"/>
          </p:cNvSpPr>
          <p:nvPr/>
        </p:nvSpPr>
        <p:spPr bwMode="auto">
          <a:xfrm flipH="1">
            <a:off x="5967414" y="3071814"/>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71" name="Freeform 19"/>
          <p:cNvSpPr>
            <a:spLocks/>
          </p:cNvSpPr>
          <p:nvPr/>
        </p:nvSpPr>
        <p:spPr bwMode="auto">
          <a:xfrm>
            <a:off x="5976939" y="2495551"/>
            <a:ext cx="217487"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72" name="Line 20"/>
          <p:cNvSpPr>
            <a:spLocks noChangeShapeType="1"/>
          </p:cNvSpPr>
          <p:nvPr/>
        </p:nvSpPr>
        <p:spPr bwMode="auto">
          <a:xfrm flipH="1" flipV="1">
            <a:off x="5432425" y="3071813"/>
            <a:ext cx="203200"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73" name="Line 21"/>
          <p:cNvSpPr>
            <a:spLocks noChangeShapeType="1"/>
          </p:cNvSpPr>
          <p:nvPr/>
        </p:nvSpPr>
        <p:spPr bwMode="auto">
          <a:xfrm flipV="1">
            <a:off x="5976939" y="2844801"/>
            <a:ext cx="217487"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74" name="Line 22"/>
          <p:cNvSpPr>
            <a:spLocks noChangeShapeType="1"/>
          </p:cNvSpPr>
          <p:nvPr/>
        </p:nvSpPr>
        <p:spPr bwMode="auto">
          <a:xfrm flipV="1">
            <a:off x="5318125" y="30718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75" name="Line 23"/>
          <p:cNvSpPr>
            <a:spLocks noChangeShapeType="1"/>
          </p:cNvSpPr>
          <p:nvPr/>
        </p:nvSpPr>
        <p:spPr bwMode="auto">
          <a:xfrm flipV="1">
            <a:off x="5862638" y="30718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76" name="Freeform 24"/>
          <p:cNvSpPr>
            <a:spLocks/>
          </p:cNvSpPr>
          <p:nvPr/>
        </p:nvSpPr>
        <p:spPr bwMode="auto">
          <a:xfrm>
            <a:off x="5534026" y="24717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77" name="Line 25"/>
          <p:cNvSpPr>
            <a:spLocks noChangeShapeType="1"/>
          </p:cNvSpPr>
          <p:nvPr/>
        </p:nvSpPr>
        <p:spPr bwMode="auto">
          <a:xfrm flipH="1">
            <a:off x="5635626" y="3095626"/>
            <a:ext cx="111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78" name="Freeform 26"/>
          <p:cNvSpPr>
            <a:spLocks/>
          </p:cNvSpPr>
          <p:nvPr/>
        </p:nvSpPr>
        <p:spPr bwMode="auto">
          <a:xfrm>
            <a:off x="5646738" y="2471738"/>
            <a:ext cx="215900"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79" name="Line 27"/>
          <p:cNvSpPr>
            <a:spLocks noChangeShapeType="1"/>
          </p:cNvSpPr>
          <p:nvPr/>
        </p:nvSpPr>
        <p:spPr bwMode="auto">
          <a:xfrm>
            <a:off x="5646738" y="3095626"/>
            <a:ext cx="127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80" name="Line 28"/>
          <p:cNvSpPr>
            <a:spLocks noChangeShapeType="1"/>
          </p:cNvSpPr>
          <p:nvPr/>
        </p:nvSpPr>
        <p:spPr bwMode="auto">
          <a:xfrm flipH="1" flipV="1">
            <a:off x="5646738" y="3095626"/>
            <a:ext cx="2159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81" name="Line 29"/>
          <p:cNvSpPr>
            <a:spLocks noChangeShapeType="1"/>
          </p:cNvSpPr>
          <p:nvPr/>
        </p:nvSpPr>
        <p:spPr bwMode="auto">
          <a:xfrm flipV="1">
            <a:off x="5534026" y="3095626"/>
            <a:ext cx="112713"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82" name="Freeform 30"/>
          <p:cNvSpPr>
            <a:spLocks/>
          </p:cNvSpPr>
          <p:nvPr/>
        </p:nvSpPr>
        <p:spPr bwMode="auto">
          <a:xfrm>
            <a:off x="6080125" y="2495550"/>
            <a:ext cx="215900"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83" name="Freeform 31"/>
          <p:cNvSpPr>
            <a:spLocks/>
          </p:cNvSpPr>
          <p:nvPr/>
        </p:nvSpPr>
        <p:spPr bwMode="auto">
          <a:xfrm>
            <a:off x="6194425" y="2544763"/>
            <a:ext cx="215900"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84" name="Line 32"/>
          <p:cNvSpPr>
            <a:spLocks noChangeShapeType="1"/>
          </p:cNvSpPr>
          <p:nvPr/>
        </p:nvSpPr>
        <p:spPr bwMode="auto">
          <a:xfrm>
            <a:off x="6194425" y="2844801"/>
            <a:ext cx="215900"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85" name="Freeform 33"/>
          <p:cNvSpPr>
            <a:spLocks/>
          </p:cNvSpPr>
          <p:nvPr/>
        </p:nvSpPr>
        <p:spPr bwMode="auto">
          <a:xfrm>
            <a:off x="5211763" y="3132139"/>
            <a:ext cx="220662"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86" name="Freeform 34"/>
          <p:cNvSpPr>
            <a:spLocks/>
          </p:cNvSpPr>
          <p:nvPr/>
        </p:nvSpPr>
        <p:spPr bwMode="auto">
          <a:xfrm>
            <a:off x="5318125" y="3132139"/>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87" name="Freeform 35"/>
          <p:cNvSpPr>
            <a:spLocks/>
          </p:cNvSpPr>
          <p:nvPr/>
        </p:nvSpPr>
        <p:spPr bwMode="auto">
          <a:xfrm>
            <a:off x="5761038" y="2087564"/>
            <a:ext cx="215900"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88" name="Line 36"/>
          <p:cNvSpPr>
            <a:spLocks noChangeShapeType="1"/>
          </p:cNvSpPr>
          <p:nvPr/>
        </p:nvSpPr>
        <p:spPr bwMode="auto">
          <a:xfrm flipH="1" flipV="1">
            <a:off x="5318125" y="3132138"/>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89" name="Line 37"/>
          <p:cNvSpPr>
            <a:spLocks noChangeShapeType="1"/>
          </p:cNvSpPr>
          <p:nvPr/>
        </p:nvSpPr>
        <p:spPr bwMode="auto">
          <a:xfrm flipV="1">
            <a:off x="5211763" y="3132139"/>
            <a:ext cx="10636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90" name="Line 38"/>
          <p:cNvSpPr>
            <a:spLocks noChangeShapeType="1"/>
          </p:cNvSpPr>
          <p:nvPr/>
        </p:nvSpPr>
        <p:spPr bwMode="auto">
          <a:xfrm>
            <a:off x="5761038" y="2471738"/>
            <a:ext cx="101600" cy="660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91" name="Freeform 39"/>
          <p:cNvSpPr>
            <a:spLocks/>
          </p:cNvSpPr>
          <p:nvPr/>
        </p:nvSpPr>
        <p:spPr bwMode="auto">
          <a:xfrm>
            <a:off x="6296025" y="2544763"/>
            <a:ext cx="228600"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92" name="Freeform 40"/>
          <p:cNvSpPr>
            <a:spLocks/>
          </p:cNvSpPr>
          <p:nvPr/>
        </p:nvSpPr>
        <p:spPr bwMode="auto">
          <a:xfrm>
            <a:off x="6410326" y="2614613"/>
            <a:ext cx="219075"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93" name="Line 41"/>
          <p:cNvSpPr>
            <a:spLocks noChangeShapeType="1"/>
          </p:cNvSpPr>
          <p:nvPr/>
        </p:nvSpPr>
        <p:spPr bwMode="auto">
          <a:xfrm>
            <a:off x="6410326" y="2855913"/>
            <a:ext cx="219075"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94" name="Line 42"/>
          <p:cNvSpPr>
            <a:spLocks noChangeShapeType="1"/>
          </p:cNvSpPr>
          <p:nvPr/>
        </p:nvSpPr>
        <p:spPr bwMode="auto">
          <a:xfrm>
            <a:off x="6296025" y="2544763"/>
            <a:ext cx="114300"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95" name="Freeform 43"/>
          <p:cNvSpPr>
            <a:spLocks/>
          </p:cNvSpPr>
          <p:nvPr/>
        </p:nvSpPr>
        <p:spPr bwMode="auto">
          <a:xfrm>
            <a:off x="5432426" y="21002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96" name="Line 44"/>
          <p:cNvSpPr>
            <a:spLocks noChangeShapeType="1"/>
          </p:cNvSpPr>
          <p:nvPr/>
        </p:nvSpPr>
        <p:spPr bwMode="auto">
          <a:xfrm>
            <a:off x="5534025" y="3168651"/>
            <a:ext cx="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97" name="Freeform 45"/>
          <p:cNvSpPr>
            <a:spLocks/>
          </p:cNvSpPr>
          <p:nvPr/>
        </p:nvSpPr>
        <p:spPr bwMode="auto">
          <a:xfrm>
            <a:off x="5534026" y="2100264"/>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3998" name="Line 46"/>
          <p:cNvSpPr>
            <a:spLocks noChangeShapeType="1"/>
          </p:cNvSpPr>
          <p:nvPr/>
        </p:nvSpPr>
        <p:spPr bwMode="auto">
          <a:xfrm flipV="1">
            <a:off x="5432425" y="316865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3999" name="Line 47"/>
          <p:cNvSpPr>
            <a:spLocks noChangeShapeType="1"/>
          </p:cNvSpPr>
          <p:nvPr/>
        </p:nvSpPr>
        <p:spPr bwMode="auto">
          <a:xfrm flipH="1">
            <a:off x="5534026" y="2471738"/>
            <a:ext cx="227013" cy="6969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00" name="Freeform 48"/>
          <p:cNvSpPr>
            <a:spLocks/>
          </p:cNvSpPr>
          <p:nvPr/>
        </p:nvSpPr>
        <p:spPr bwMode="auto">
          <a:xfrm>
            <a:off x="6524625" y="2614613"/>
            <a:ext cx="215900"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01" name="Freeform 49"/>
          <p:cNvSpPr>
            <a:spLocks/>
          </p:cNvSpPr>
          <p:nvPr/>
        </p:nvSpPr>
        <p:spPr bwMode="auto">
          <a:xfrm>
            <a:off x="6629400" y="26146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02" name="Line 50"/>
          <p:cNvSpPr>
            <a:spLocks noChangeShapeType="1"/>
          </p:cNvSpPr>
          <p:nvPr/>
        </p:nvSpPr>
        <p:spPr bwMode="auto">
          <a:xfrm flipV="1">
            <a:off x="6629400" y="2808289"/>
            <a:ext cx="2159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03" name="Line 51"/>
          <p:cNvSpPr>
            <a:spLocks noChangeShapeType="1"/>
          </p:cNvSpPr>
          <p:nvPr/>
        </p:nvSpPr>
        <p:spPr bwMode="auto">
          <a:xfrm>
            <a:off x="6524626" y="2614613"/>
            <a:ext cx="104775" cy="2540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04" name="Freeform 52"/>
          <p:cNvSpPr>
            <a:spLocks/>
          </p:cNvSpPr>
          <p:nvPr/>
        </p:nvSpPr>
        <p:spPr bwMode="auto">
          <a:xfrm>
            <a:off x="5099051" y="3192464"/>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05" name="Freeform 53"/>
          <p:cNvSpPr>
            <a:spLocks/>
          </p:cNvSpPr>
          <p:nvPr/>
        </p:nvSpPr>
        <p:spPr bwMode="auto">
          <a:xfrm>
            <a:off x="5211763" y="3192464"/>
            <a:ext cx="220662"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06" name="Line 54"/>
          <p:cNvSpPr>
            <a:spLocks noChangeShapeType="1"/>
          </p:cNvSpPr>
          <p:nvPr/>
        </p:nvSpPr>
        <p:spPr bwMode="auto">
          <a:xfrm flipH="1" flipV="1">
            <a:off x="5211763" y="3192463"/>
            <a:ext cx="20796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07" name="Line 55"/>
          <p:cNvSpPr>
            <a:spLocks noChangeShapeType="1"/>
          </p:cNvSpPr>
          <p:nvPr/>
        </p:nvSpPr>
        <p:spPr bwMode="auto">
          <a:xfrm flipV="1">
            <a:off x="5111751" y="3192464"/>
            <a:ext cx="1000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08" name="Freeform 56"/>
          <p:cNvSpPr>
            <a:spLocks/>
          </p:cNvSpPr>
          <p:nvPr/>
        </p:nvSpPr>
        <p:spPr bwMode="auto">
          <a:xfrm>
            <a:off x="5976939" y="2063750"/>
            <a:ext cx="217487"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09" name="Freeform 57"/>
          <p:cNvSpPr>
            <a:spLocks/>
          </p:cNvSpPr>
          <p:nvPr/>
        </p:nvSpPr>
        <p:spPr bwMode="auto">
          <a:xfrm>
            <a:off x="6080125" y="2063751"/>
            <a:ext cx="215900"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10" name="Line 58"/>
          <p:cNvSpPr>
            <a:spLocks noChangeShapeType="1"/>
          </p:cNvSpPr>
          <p:nvPr/>
        </p:nvSpPr>
        <p:spPr bwMode="auto">
          <a:xfrm flipH="1" flipV="1">
            <a:off x="6080125" y="2495551"/>
            <a:ext cx="215900" cy="492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11" name="Freeform 59"/>
          <p:cNvSpPr>
            <a:spLocks/>
          </p:cNvSpPr>
          <p:nvPr/>
        </p:nvSpPr>
        <p:spPr bwMode="auto">
          <a:xfrm>
            <a:off x="6740525" y="2614614"/>
            <a:ext cx="217488"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12" name="Freeform 60"/>
          <p:cNvSpPr>
            <a:spLocks/>
          </p:cNvSpPr>
          <p:nvPr/>
        </p:nvSpPr>
        <p:spPr bwMode="auto">
          <a:xfrm>
            <a:off x="6845301" y="26749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13" name="Line 61"/>
          <p:cNvSpPr>
            <a:spLocks noChangeShapeType="1"/>
          </p:cNvSpPr>
          <p:nvPr/>
        </p:nvSpPr>
        <p:spPr bwMode="auto">
          <a:xfrm flipV="1">
            <a:off x="6845301" y="2795588"/>
            <a:ext cx="227013"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14" name="Line 62"/>
          <p:cNvSpPr>
            <a:spLocks noChangeShapeType="1"/>
          </p:cNvSpPr>
          <p:nvPr/>
        </p:nvSpPr>
        <p:spPr bwMode="auto">
          <a:xfrm>
            <a:off x="6740526" y="2614614"/>
            <a:ext cx="104775" cy="1936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15" name="Freeform 63"/>
          <p:cNvSpPr>
            <a:spLocks/>
          </p:cNvSpPr>
          <p:nvPr/>
        </p:nvSpPr>
        <p:spPr bwMode="auto">
          <a:xfrm>
            <a:off x="5318125" y="17399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16" name="Line 64"/>
          <p:cNvSpPr>
            <a:spLocks noChangeShapeType="1"/>
          </p:cNvSpPr>
          <p:nvPr/>
        </p:nvSpPr>
        <p:spPr bwMode="auto">
          <a:xfrm flipH="1">
            <a:off x="5419725" y="3228976"/>
            <a:ext cx="127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17" name="Freeform 65"/>
          <p:cNvSpPr>
            <a:spLocks/>
          </p:cNvSpPr>
          <p:nvPr/>
        </p:nvSpPr>
        <p:spPr bwMode="auto">
          <a:xfrm>
            <a:off x="5432426" y="1739901"/>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18" name="Line 66"/>
          <p:cNvSpPr>
            <a:spLocks noChangeShapeType="1"/>
          </p:cNvSpPr>
          <p:nvPr/>
        </p:nvSpPr>
        <p:spPr bwMode="auto">
          <a:xfrm flipV="1">
            <a:off x="5318125" y="3228976"/>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19" name="Freeform 67"/>
          <p:cNvSpPr>
            <a:spLocks/>
          </p:cNvSpPr>
          <p:nvPr/>
        </p:nvSpPr>
        <p:spPr bwMode="auto">
          <a:xfrm>
            <a:off x="6194425" y="2063751"/>
            <a:ext cx="215900"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20" name="Freeform 68"/>
          <p:cNvSpPr>
            <a:spLocks/>
          </p:cNvSpPr>
          <p:nvPr/>
        </p:nvSpPr>
        <p:spPr bwMode="auto">
          <a:xfrm>
            <a:off x="6296025" y="2254251"/>
            <a:ext cx="228600"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21" name="Line 69"/>
          <p:cNvSpPr>
            <a:spLocks noChangeShapeType="1"/>
          </p:cNvSpPr>
          <p:nvPr/>
        </p:nvSpPr>
        <p:spPr bwMode="auto">
          <a:xfrm flipH="1" flipV="1">
            <a:off x="6296025" y="2544763"/>
            <a:ext cx="228600"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22" name="Freeform 70"/>
          <p:cNvSpPr>
            <a:spLocks/>
          </p:cNvSpPr>
          <p:nvPr/>
        </p:nvSpPr>
        <p:spPr bwMode="auto">
          <a:xfrm>
            <a:off x="6958013" y="2674938"/>
            <a:ext cx="215900"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23" name="Freeform 71"/>
          <p:cNvSpPr>
            <a:spLocks/>
          </p:cNvSpPr>
          <p:nvPr/>
        </p:nvSpPr>
        <p:spPr bwMode="auto">
          <a:xfrm>
            <a:off x="7072313" y="2795589"/>
            <a:ext cx="215900"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24" name="Freeform 72"/>
          <p:cNvSpPr>
            <a:spLocks/>
          </p:cNvSpPr>
          <p:nvPr/>
        </p:nvSpPr>
        <p:spPr bwMode="auto">
          <a:xfrm>
            <a:off x="4984751" y="2243138"/>
            <a:ext cx="227013"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25" name="Freeform 73"/>
          <p:cNvSpPr>
            <a:spLocks/>
          </p:cNvSpPr>
          <p:nvPr/>
        </p:nvSpPr>
        <p:spPr bwMode="auto">
          <a:xfrm>
            <a:off x="5099051" y="2243138"/>
            <a:ext cx="219075"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26" name="Line 74"/>
          <p:cNvSpPr>
            <a:spLocks noChangeShapeType="1"/>
          </p:cNvSpPr>
          <p:nvPr/>
        </p:nvSpPr>
        <p:spPr bwMode="auto">
          <a:xfrm>
            <a:off x="5099050" y="3252789"/>
            <a:ext cx="127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27" name="Line 75"/>
          <p:cNvSpPr>
            <a:spLocks noChangeShapeType="1"/>
          </p:cNvSpPr>
          <p:nvPr/>
        </p:nvSpPr>
        <p:spPr bwMode="auto">
          <a:xfrm flipH="1" flipV="1">
            <a:off x="7072314" y="2795589"/>
            <a:ext cx="204787" cy="841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28" name="Line 76"/>
          <p:cNvSpPr>
            <a:spLocks noChangeShapeType="1"/>
          </p:cNvSpPr>
          <p:nvPr/>
        </p:nvSpPr>
        <p:spPr bwMode="auto">
          <a:xfrm>
            <a:off x="6958013" y="2674938"/>
            <a:ext cx="114300"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29" name="Line 77"/>
          <p:cNvSpPr>
            <a:spLocks noChangeShapeType="1"/>
          </p:cNvSpPr>
          <p:nvPr/>
        </p:nvSpPr>
        <p:spPr bwMode="auto">
          <a:xfrm flipH="1" flipV="1">
            <a:off x="5099051" y="3252788"/>
            <a:ext cx="2190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30" name="Line 78"/>
          <p:cNvSpPr>
            <a:spLocks noChangeShapeType="1"/>
          </p:cNvSpPr>
          <p:nvPr/>
        </p:nvSpPr>
        <p:spPr bwMode="auto">
          <a:xfrm flipV="1">
            <a:off x="4984750" y="3252788"/>
            <a:ext cx="114300"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31" name="Freeform 79"/>
          <p:cNvSpPr>
            <a:spLocks/>
          </p:cNvSpPr>
          <p:nvPr/>
        </p:nvSpPr>
        <p:spPr bwMode="auto">
          <a:xfrm>
            <a:off x="6410326" y="2254251"/>
            <a:ext cx="219075"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32" name="Freeform 80"/>
          <p:cNvSpPr>
            <a:spLocks/>
          </p:cNvSpPr>
          <p:nvPr/>
        </p:nvSpPr>
        <p:spPr bwMode="auto">
          <a:xfrm>
            <a:off x="6524625" y="2374901"/>
            <a:ext cx="215900"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33" name="Line 81"/>
          <p:cNvSpPr>
            <a:spLocks noChangeShapeType="1"/>
          </p:cNvSpPr>
          <p:nvPr/>
        </p:nvSpPr>
        <p:spPr bwMode="auto">
          <a:xfrm flipH="1">
            <a:off x="6524625" y="2614614"/>
            <a:ext cx="2159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34" name="Line 82"/>
          <p:cNvSpPr>
            <a:spLocks noChangeShapeType="1"/>
          </p:cNvSpPr>
          <p:nvPr/>
        </p:nvSpPr>
        <p:spPr bwMode="auto">
          <a:xfrm>
            <a:off x="6410325" y="2254251"/>
            <a:ext cx="114300" cy="360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35" name="Freeform 83"/>
          <p:cNvSpPr>
            <a:spLocks/>
          </p:cNvSpPr>
          <p:nvPr/>
        </p:nvSpPr>
        <p:spPr bwMode="auto">
          <a:xfrm>
            <a:off x="7288213" y="2879725"/>
            <a:ext cx="214312"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36" name="Freeform 84"/>
          <p:cNvSpPr>
            <a:spLocks/>
          </p:cNvSpPr>
          <p:nvPr/>
        </p:nvSpPr>
        <p:spPr bwMode="auto">
          <a:xfrm>
            <a:off x="7173914" y="2832101"/>
            <a:ext cx="217487"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37" name="Line 85"/>
          <p:cNvSpPr>
            <a:spLocks noChangeShapeType="1"/>
          </p:cNvSpPr>
          <p:nvPr/>
        </p:nvSpPr>
        <p:spPr bwMode="auto">
          <a:xfrm flipH="1">
            <a:off x="7277101" y="2879725"/>
            <a:ext cx="11113"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38" name="Line 86"/>
          <p:cNvSpPr>
            <a:spLocks noChangeShapeType="1"/>
          </p:cNvSpPr>
          <p:nvPr/>
        </p:nvSpPr>
        <p:spPr bwMode="auto">
          <a:xfrm>
            <a:off x="7288213" y="2879726"/>
            <a:ext cx="214312" cy="4095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39" name="Line 87"/>
          <p:cNvSpPr>
            <a:spLocks noChangeShapeType="1"/>
          </p:cNvSpPr>
          <p:nvPr/>
        </p:nvSpPr>
        <p:spPr bwMode="auto">
          <a:xfrm>
            <a:off x="7173913" y="2832101"/>
            <a:ext cx="1143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40" name="Freeform 88"/>
          <p:cNvSpPr>
            <a:spLocks/>
          </p:cNvSpPr>
          <p:nvPr/>
        </p:nvSpPr>
        <p:spPr bwMode="auto">
          <a:xfrm>
            <a:off x="5211763" y="1271588"/>
            <a:ext cx="220662"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41" name="Freeform 89"/>
          <p:cNvSpPr>
            <a:spLocks/>
          </p:cNvSpPr>
          <p:nvPr/>
        </p:nvSpPr>
        <p:spPr bwMode="auto">
          <a:xfrm>
            <a:off x="5318125" y="12715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42" name="Freeform 90"/>
          <p:cNvSpPr>
            <a:spLocks/>
          </p:cNvSpPr>
          <p:nvPr/>
        </p:nvSpPr>
        <p:spPr bwMode="auto">
          <a:xfrm>
            <a:off x="7391400" y="3289301"/>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43" name="Freeform 91"/>
          <p:cNvSpPr>
            <a:spLocks/>
          </p:cNvSpPr>
          <p:nvPr/>
        </p:nvSpPr>
        <p:spPr bwMode="auto">
          <a:xfrm>
            <a:off x="7502526" y="3289301"/>
            <a:ext cx="220663"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44" name="Line 92"/>
          <p:cNvSpPr>
            <a:spLocks noChangeShapeType="1"/>
          </p:cNvSpPr>
          <p:nvPr/>
        </p:nvSpPr>
        <p:spPr bwMode="auto">
          <a:xfrm flipH="1">
            <a:off x="5318125" y="1739900"/>
            <a:ext cx="215900" cy="1549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45" name="Line 93"/>
          <p:cNvSpPr>
            <a:spLocks noChangeShapeType="1"/>
          </p:cNvSpPr>
          <p:nvPr/>
        </p:nvSpPr>
        <p:spPr bwMode="auto">
          <a:xfrm>
            <a:off x="5211763" y="2243138"/>
            <a:ext cx="106362" cy="1046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46" name="Line 94"/>
          <p:cNvSpPr>
            <a:spLocks noChangeShapeType="1"/>
          </p:cNvSpPr>
          <p:nvPr/>
        </p:nvSpPr>
        <p:spPr bwMode="auto">
          <a:xfrm>
            <a:off x="7502526" y="3289300"/>
            <a:ext cx="220663" cy="33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47" name="Line 95"/>
          <p:cNvSpPr>
            <a:spLocks noChangeShapeType="1"/>
          </p:cNvSpPr>
          <p:nvPr/>
        </p:nvSpPr>
        <p:spPr bwMode="auto">
          <a:xfrm flipV="1">
            <a:off x="7400925" y="3289301"/>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48" name="Freeform 96"/>
          <p:cNvSpPr>
            <a:spLocks/>
          </p:cNvSpPr>
          <p:nvPr/>
        </p:nvSpPr>
        <p:spPr bwMode="auto">
          <a:xfrm>
            <a:off x="6629400" y="2374901"/>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49" name="Freeform 97"/>
          <p:cNvSpPr>
            <a:spLocks/>
          </p:cNvSpPr>
          <p:nvPr/>
        </p:nvSpPr>
        <p:spPr bwMode="auto">
          <a:xfrm>
            <a:off x="6740525" y="2532064"/>
            <a:ext cx="217488"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50" name="Line 98"/>
          <p:cNvSpPr>
            <a:spLocks noChangeShapeType="1"/>
          </p:cNvSpPr>
          <p:nvPr/>
        </p:nvSpPr>
        <p:spPr bwMode="auto">
          <a:xfrm flipH="1" flipV="1">
            <a:off x="6740525" y="2614614"/>
            <a:ext cx="2174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51" name="Line 99"/>
          <p:cNvSpPr>
            <a:spLocks noChangeShapeType="1"/>
          </p:cNvSpPr>
          <p:nvPr/>
        </p:nvSpPr>
        <p:spPr bwMode="auto">
          <a:xfrm>
            <a:off x="6629401" y="2374901"/>
            <a:ext cx="111125" cy="2397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52" name="Freeform 100"/>
          <p:cNvSpPr>
            <a:spLocks/>
          </p:cNvSpPr>
          <p:nvPr/>
        </p:nvSpPr>
        <p:spPr bwMode="auto">
          <a:xfrm>
            <a:off x="4883150" y="2100263"/>
            <a:ext cx="215900"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53" name="Freeform 101"/>
          <p:cNvSpPr>
            <a:spLocks/>
          </p:cNvSpPr>
          <p:nvPr/>
        </p:nvSpPr>
        <p:spPr bwMode="auto">
          <a:xfrm>
            <a:off x="4984751" y="2100264"/>
            <a:ext cx="227013"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54" name="Freeform 102"/>
          <p:cNvSpPr>
            <a:spLocks/>
          </p:cNvSpPr>
          <p:nvPr/>
        </p:nvSpPr>
        <p:spPr bwMode="auto">
          <a:xfrm>
            <a:off x="7620000" y="3322639"/>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55" name="Line 103"/>
          <p:cNvSpPr>
            <a:spLocks noChangeShapeType="1"/>
          </p:cNvSpPr>
          <p:nvPr/>
        </p:nvSpPr>
        <p:spPr bwMode="auto">
          <a:xfrm flipV="1">
            <a:off x="4883150" y="3322639"/>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56" name="Line 104"/>
          <p:cNvSpPr>
            <a:spLocks noChangeShapeType="1"/>
          </p:cNvSpPr>
          <p:nvPr/>
        </p:nvSpPr>
        <p:spPr bwMode="auto">
          <a:xfrm flipH="1">
            <a:off x="4984751" y="2243138"/>
            <a:ext cx="227013" cy="1079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57" name="Line 105"/>
          <p:cNvSpPr>
            <a:spLocks noChangeShapeType="1"/>
          </p:cNvSpPr>
          <p:nvPr/>
        </p:nvSpPr>
        <p:spPr bwMode="auto">
          <a:xfrm flipV="1">
            <a:off x="7620000" y="3322639"/>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58" name="Freeform 106"/>
          <p:cNvSpPr>
            <a:spLocks/>
          </p:cNvSpPr>
          <p:nvPr/>
        </p:nvSpPr>
        <p:spPr bwMode="auto">
          <a:xfrm>
            <a:off x="6958013" y="2674938"/>
            <a:ext cx="215900"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59" name="Line 107"/>
          <p:cNvSpPr>
            <a:spLocks noChangeShapeType="1"/>
          </p:cNvSpPr>
          <p:nvPr/>
        </p:nvSpPr>
        <p:spPr bwMode="auto">
          <a:xfrm flipH="1" flipV="1">
            <a:off x="6958013" y="2674938"/>
            <a:ext cx="215900"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60" name="Freeform 108"/>
          <p:cNvSpPr>
            <a:spLocks/>
          </p:cNvSpPr>
          <p:nvPr/>
        </p:nvSpPr>
        <p:spPr bwMode="auto">
          <a:xfrm>
            <a:off x="6845301" y="25320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61" name="Line 109"/>
          <p:cNvSpPr>
            <a:spLocks noChangeShapeType="1"/>
          </p:cNvSpPr>
          <p:nvPr/>
        </p:nvSpPr>
        <p:spPr bwMode="auto">
          <a:xfrm>
            <a:off x="6845301" y="2532064"/>
            <a:ext cx="112713"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62" name="Line 110"/>
          <p:cNvSpPr>
            <a:spLocks noChangeShapeType="1"/>
          </p:cNvSpPr>
          <p:nvPr/>
        </p:nvSpPr>
        <p:spPr bwMode="auto">
          <a:xfrm flipH="1" flipV="1">
            <a:off x="6194425" y="2063750"/>
            <a:ext cx="215900" cy="190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63" name="Freeform 111"/>
          <p:cNvSpPr>
            <a:spLocks/>
          </p:cNvSpPr>
          <p:nvPr/>
        </p:nvSpPr>
        <p:spPr bwMode="auto">
          <a:xfrm>
            <a:off x="7173914" y="2832101"/>
            <a:ext cx="217487"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64" name="Freeform 112"/>
          <p:cNvSpPr>
            <a:spLocks/>
          </p:cNvSpPr>
          <p:nvPr/>
        </p:nvSpPr>
        <p:spPr bwMode="auto">
          <a:xfrm>
            <a:off x="7391400" y="3349626"/>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65" name="Line 113"/>
          <p:cNvSpPr>
            <a:spLocks noChangeShapeType="1"/>
          </p:cNvSpPr>
          <p:nvPr/>
        </p:nvSpPr>
        <p:spPr bwMode="auto">
          <a:xfrm>
            <a:off x="7400926" y="3349625"/>
            <a:ext cx="219075" cy="33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66" name="Freeform 114"/>
          <p:cNvSpPr>
            <a:spLocks/>
          </p:cNvSpPr>
          <p:nvPr/>
        </p:nvSpPr>
        <p:spPr bwMode="auto">
          <a:xfrm>
            <a:off x="7288213" y="2976564"/>
            <a:ext cx="214312"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67" name="Line 115"/>
          <p:cNvSpPr>
            <a:spLocks noChangeShapeType="1"/>
          </p:cNvSpPr>
          <p:nvPr/>
        </p:nvSpPr>
        <p:spPr bwMode="auto">
          <a:xfrm>
            <a:off x="7391401" y="3349626"/>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68" name="Line 116"/>
          <p:cNvSpPr>
            <a:spLocks noChangeShapeType="1"/>
          </p:cNvSpPr>
          <p:nvPr/>
        </p:nvSpPr>
        <p:spPr bwMode="auto">
          <a:xfrm>
            <a:off x="5821363" y="3179763"/>
            <a:ext cx="1446212"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69" name="Line 117"/>
          <p:cNvSpPr>
            <a:spLocks noChangeShapeType="1"/>
          </p:cNvSpPr>
          <p:nvPr/>
        </p:nvSpPr>
        <p:spPr bwMode="auto">
          <a:xfrm>
            <a:off x="5821363" y="3179763"/>
            <a:ext cx="1446212"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70" name="Line 118"/>
          <p:cNvSpPr>
            <a:spLocks noChangeShapeType="1"/>
          </p:cNvSpPr>
          <p:nvPr/>
        </p:nvSpPr>
        <p:spPr bwMode="auto">
          <a:xfrm flipH="1" flipV="1">
            <a:off x="7173914" y="2832101"/>
            <a:ext cx="217487" cy="517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71" name="Freeform 119"/>
          <p:cNvSpPr>
            <a:spLocks/>
          </p:cNvSpPr>
          <p:nvPr/>
        </p:nvSpPr>
        <p:spPr bwMode="auto">
          <a:xfrm>
            <a:off x="7072313" y="2771775"/>
            <a:ext cx="215900"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72" name="Freeform 120"/>
          <p:cNvSpPr>
            <a:spLocks/>
          </p:cNvSpPr>
          <p:nvPr/>
        </p:nvSpPr>
        <p:spPr bwMode="auto">
          <a:xfrm>
            <a:off x="6410326" y="2087564"/>
            <a:ext cx="219075"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73" name="Line 121"/>
          <p:cNvSpPr>
            <a:spLocks noChangeShapeType="1"/>
          </p:cNvSpPr>
          <p:nvPr/>
        </p:nvSpPr>
        <p:spPr bwMode="auto">
          <a:xfrm>
            <a:off x="7391401" y="3349626"/>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74" name="Line 122"/>
          <p:cNvSpPr>
            <a:spLocks noChangeShapeType="1"/>
          </p:cNvSpPr>
          <p:nvPr/>
        </p:nvSpPr>
        <p:spPr bwMode="auto">
          <a:xfrm>
            <a:off x="7288214" y="2989263"/>
            <a:ext cx="103187" cy="3603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75" name="Line 123"/>
          <p:cNvSpPr>
            <a:spLocks noChangeShapeType="1"/>
          </p:cNvSpPr>
          <p:nvPr/>
        </p:nvSpPr>
        <p:spPr bwMode="auto">
          <a:xfrm>
            <a:off x="7072313" y="2771776"/>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76" name="Line 124"/>
          <p:cNvSpPr>
            <a:spLocks noChangeShapeType="1"/>
          </p:cNvSpPr>
          <p:nvPr/>
        </p:nvSpPr>
        <p:spPr bwMode="auto">
          <a:xfrm flipH="1" flipV="1">
            <a:off x="6410326" y="2254250"/>
            <a:ext cx="219075"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77" name="Freeform 125"/>
          <p:cNvSpPr>
            <a:spLocks/>
          </p:cNvSpPr>
          <p:nvPr/>
        </p:nvSpPr>
        <p:spPr bwMode="auto">
          <a:xfrm>
            <a:off x="6524625" y="2087564"/>
            <a:ext cx="215900"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78" name="Freeform 126"/>
          <p:cNvSpPr>
            <a:spLocks/>
          </p:cNvSpPr>
          <p:nvPr/>
        </p:nvSpPr>
        <p:spPr bwMode="auto">
          <a:xfrm>
            <a:off x="6629400" y="23399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79" name="Freeform 127"/>
          <p:cNvSpPr>
            <a:spLocks/>
          </p:cNvSpPr>
          <p:nvPr/>
        </p:nvSpPr>
        <p:spPr bwMode="auto">
          <a:xfrm>
            <a:off x="4768850" y="2303463"/>
            <a:ext cx="215900"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80" name="Freeform 128"/>
          <p:cNvSpPr>
            <a:spLocks/>
          </p:cNvSpPr>
          <p:nvPr/>
        </p:nvSpPr>
        <p:spPr bwMode="auto">
          <a:xfrm>
            <a:off x="4883150" y="2100263"/>
            <a:ext cx="215900"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81" name="Freeform 129"/>
          <p:cNvSpPr>
            <a:spLocks/>
          </p:cNvSpPr>
          <p:nvPr/>
        </p:nvSpPr>
        <p:spPr bwMode="auto">
          <a:xfrm>
            <a:off x="7502526" y="3382964"/>
            <a:ext cx="220663"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82" name="Freeform 130"/>
          <p:cNvSpPr>
            <a:spLocks/>
          </p:cNvSpPr>
          <p:nvPr/>
        </p:nvSpPr>
        <p:spPr bwMode="auto">
          <a:xfrm>
            <a:off x="7620000" y="338296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83" name="Line 131"/>
          <p:cNvSpPr>
            <a:spLocks noChangeShapeType="1"/>
          </p:cNvSpPr>
          <p:nvPr/>
        </p:nvSpPr>
        <p:spPr bwMode="auto">
          <a:xfrm flipH="1" flipV="1">
            <a:off x="6629400" y="2374901"/>
            <a:ext cx="215900" cy="157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84" name="Line 132"/>
          <p:cNvSpPr>
            <a:spLocks noChangeShapeType="1"/>
          </p:cNvSpPr>
          <p:nvPr/>
        </p:nvSpPr>
        <p:spPr bwMode="auto">
          <a:xfrm>
            <a:off x="4768850" y="2976563"/>
            <a:ext cx="114300" cy="4064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85" name="Line 133"/>
          <p:cNvSpPr>
            <a:spLocks noChangeShapeType="1"/>
          </p:cNvSpPr>
          <p:nvPr/>
        </p:nvSpPr>
        <p:spPr bwMode="auto">
          <a:xfrm flipH="1">
            <a:off x="4883150" y="2100263"/>
            <a:ext cx="215900" cy="128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86" name="Line 134"/>
          <p:cNvSpPr>
            <a:spLocks noChangeShapeType="1"/>
          </p:cNvSpPr>
          <p:nvPr/>
        </p:nvSpPr>
        <p:spPr bwMode="auto">
          <a:xfrm flipH="1" flipV="1">
            <a:off x="7620000" y="3382963"/>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87" name="Line 135"/>
          <p:cNvSpPr>
            <a:spLocks noChangeShapeType="1"/>
          </p:cNvSpPr>
          <p:nvPr/>
        </p:nvSpPr>
        <p:spPr bwMode="auto">
          <a:xfrm flipV="1">
            <a:off x="7502526" y="3382964"/>
            <a:ext cx="1174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88" name="Freeform 136"/>
          <p:cNvSpPr>
            <a:spLocks/>
          </p:cNvSpPr>
          <p:nvPr/>
        </p:nvSpPr>
        <p:spPr bwMode="auto">
          <a:xfrm>
            <a:off x="6845301" y="25320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89" name="Line 137"/>
          <p:cNvSpPr>
            <a:spLocks noChangeShapeType="1"/>
          </p:cNvSpPr>
          <p:nvPr/>
        </p:nvSpPr>
        <p:spPr bwMode="auto">
          <a:xfrm flipH="1" flipV="1">
            <a:off x="6845301" y="2532063"/>
            <a:ext cx="227013" cy="2397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90" name="Freeform 138"/>
          <p:cNvSpPr>
            <a:spLocks/>
          </p:cNvSpPr>
          <p:nvPr/>
        </p:nvSpPr>
        <p:spPr bwMode="auto">
          <a:xfrm>
            <a:off x="6740525" y="2339975"/>
            <a:ext cx="217488"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91" name="Line 139"/>
          <p:cNvSpPr>
            <a:spLocks noChangeShapeType="1"/>
          </p:cNvSpPr>
          <p:nvPr/>
        </p:nvSpPr>
        <p:spPr bwMode="auto">
          <a:xfrm>
            <a:off x="6740526" y="2339975"/>
            <a:ext cx="104775" cy="1920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92" name="Line 140"/>
          <p:cNvSpPr>
            <a:spLocks noChangeShapeType="1"/>
          </p:cNvSpPr>
          <p:nvPr/>
        </p:nvSpPr>
        <p:spPr bwMode="auto">
          <a:xfrm flipV="1">
            <a:off x="7723188" y="3419476"/>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93" name="Freeform 141"/>
          <p:cNvSpPr>
            <a:spLocks/>
          </p:cNvSpPr>
          <p:nvPr/>
        </p:nvSpPr>
        <p:spPr bwMode="auto">
          <a:xfrm>
            <a:off x="6958013" y="2665414"/>
            <a:ext cx="215900"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94" name="Freeform 142"/>
          <p:cNvSpPr>
            <a:spLocks/>
          </p:cNvSpPr>
          <p:nvPr/>
        </p:nvSpPr>
        <p:spPr bwMode="auto">
          <a:xfrm>
            <a:off x="7072313" y="2771775"/>
            <a:ext cx="215900"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95" name="Freeform 143"/>
          <p:cNvSpPr>
            <a:spLocks/>
          </p:cNvSpPr>
          <p:nvPr/>
        </p:nvSpPr>
        <p:spPr bwMode="auto">
          <a:xfrm>
            <a:off x="5099051" y="1235076"/>
            <a:ext cx="219075"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96" name="Freeform 144"/>
          <p:cNvSpPr>
            <a:spLocks/>
          </p:cNvSpPr>
          <p:nvPr/>
        </p:nvSpPr>
        <p:spPr bwMode="auto">
          <a:xfrm>
            <a:off x="5211763" y="1235076"/>
            <a:ext cx="220662"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097" name="Line 145"/>
          <p:cNvSpPr>
            <a:spLocks noChangeShapeType="1"/>
          </p:cNvSpPr>
          <p:nvPr/>
        </p:nvSpPr>
        <p:spPr bwMode="auto">
          <a:xfrm flipH="1" flipV="1">
            <a:off x="7072313" y="2771775"/>
            <a:ext cx="215900"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98" name="Line 146"/>
          <p:cNvSpPr>
            <a:spLocks noChangeShapeType="1"/>
          </p:cNvSpPr>
          <p:nvPr/>
        </p:nvSpPr>
        <p:spPr bwMode="auto">
          <a:xfrm>
            <a:off x="6958013" y="2665413"/>
            <a:ext cx="114300" cy="1063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099" name="Line 147"/>
          <p:cNvSpPr>
            <a:spLocks noChangeShapeType="1"/>
          </p:cNvSpPr>
          <p:nvPr/>
        </p:nvSpPr>
        <p:spPr bwMode="auto">
          <a:xfrm>
            <a:off x="5432425" y="1271588"/>
            <a:ext cx="101600" cy="468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00" name="Line 148"/>
          <p:cNvSpPr>
            <a:spLocks noChangeShapeType="1"/>
          </p:cNvSpPr>
          <p:nvPr/>
        </p:nvSpPr>
        <p:spPr bwMode="auto">
          <a:xfrm>
            <a:off x="5099051" y="2100264"/>
            <a:ext cx="112713"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01" name="Line 149"/>
          <p:cNvSpPr>
            <a:spLocks noChangeShapeType="1"/>
          </p:cNvSpPr>
          <p:nvPr/>
        </p:nvSpPr>
        <p:spPr bwMode="auto">
          <a:xfrm flipH="1">
            <a:off x="5211763" y="1271588"/>
            <a:ext cx="220662" cy="9715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02" name="Freeform 150"/>
          <p:cNvSpPr>
            <a:spLocks/>
          </p:cNvSpPr>
          <p:nvPr/>
        </p:nvSpPr>
        <p:spPr bwMode="auto">
          <a:xfrm>
            <a:off x="7288213" y="2976563"/>
            <a:ext cx="214312"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03" name="Line 151"/>
          <p:cNvSpPr>
            <a:spLocks noChangeShapeType="1"/>
          </p:cNvSpPr>
          <p:nvPr/>
        </p:nvSpPr>
        <p:spPr bwMode="auto">
          <a:xfrm>
            <a:off x="7288214" y="2976563"/>
            <a:ext cx="1587"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04" name="Freeform 152"/>
          <p:cNvSpPr>
            <a:spLocks/>
          </p:cNvSpPr>
          <p:nvPr/>
        </p:nvSpPr>
        <p:spPr bwMode="auto">
          <a:xfrm>
            <a:off x="7173914" y="2965451"/>
            <a:ext cx="217487"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05" name="Freeform 153"/>
          <p:cNvSpPr>
            <a:spLocks/>
          </p:cNvSpPr>
          <p:nvPr/>
        </p:nvSpPr>
        <p:spPr bwMode="auto">
          <a:xfrm>
            <a:off x="7391400" y="3443289"/>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06" name="Freeform 154"/>
          <p:cNvSpPr>
            <a:spLocks/>
          </p:cNvSpPr>
          <p:nvPr/>
        </p:nvSpPr>
        <p:spPr bwMode="auto">
          <a:xfrm>
            <a:off x="7502526" y="3443289"/>
            <a:ext cx="220663"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07" name="Line 155"/>
          <p:cNvSpPr>
            <a:spLocks noChangeShapeType="1"/>
          </p:cNvSpPr>
          <p:nvPr/>
        </p:nvSpPr>
        <p:spPr bwMode="auto">
          <a:xfrm flipH="1" flipV="1">
            <a:off x="7288213" y="2976564"/>
            <a:ext cx="214312" cy="4667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08" name="Line 156"/>
          <p:cNvSpPr>
            <a:spLocks noChangeShapeType="1"/>
          </p:cNvSpPr>
          <p:nvPr/>
        </p:nvSpPr>
        <p:spPr bwMode="auto">
          <a:xfrm>
            <a:off x="7173913" y="2965451"/>
            <a:ext cx="114300"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09" name="Line 157"/>
          <p:cNvSpPr>
            <a:spLocks noChangeShapeType="1"/>
          </p:cNvSpPr>
          <p:nvPr/>
        </p:nvSpPr>
        <p:spPr bwMode="auto">
          <a:xfrm flipH="1" flipV="1">
            <a:off x="7502526" y="3443288"/>
            <a:ext cx="220663"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10" name="Line 158"/>
          <p:cNvSpPr>
            <a:spLocks noChangeShapeType="1"/>
          </p:cNvSpPr>
          <p:nvPr/>
        </p:nvSpPr>
        <p:spPr bwMode="auto">
          <a:xfrm flipV="1">
            <a:off x="7400925" y="3443289"/>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11" name="Freeform 159"/>
          <p:cNvSpPr>
            <a:spLocks/>
          </p:cNvSpPr>
          <p:nvPr/>
        </p:nvSpPr>
        <p:spPr bwMode="auto">
          <a:xfrm>
            <a:off x="6524625" y="2087563"/>
            <a:ext cx="215900"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12" name="Line 160"/>
          <p:cNvSpPr>
            <a:spLocks noChangeShapeType="1"/>
          </p:cNvSpPr>
          <p:nvPr/>
        </p:nvSpPr>
        <p:spPr bwMode="auto">
          <a:xfrm flipH="1" flipV="1">
            <a:off x="6524625" y="2087563"/>
            <a:ext cx="215900" cy="2524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13" name="Freeform 161"/>
          <p:cNvSpPr>
            <a:spLocks/>
          </p:cNvSpPr>
          <p:nvPr/>
        </p:nvSpPr>
        <p:spPr bwMode="auto">
          <a:xfrm>
            <a:off x="4667250" y="2590801"/>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14" name="Freeform 162"/>
          <p:cNvSpPr>
            <a:spLocks/>
          </p:cNvSpPr>
          <p:nvPr/>
        </p:nvSpPr>
        <p:spPr bwMode="auto">
          <a:xfrm>
            <a:off x="4768850" y="2303463"/>
            <a:ext cx="215900"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15" name="Freeform 163"/>
          <p:cNvSpPr>
            <a:spLocks/>
          </p:cNvSpPr>
          <p:nvPr/>
        </p:nvSpPr>
        <p:spPr bwMode="auto">
          <a:xfrm>
            <a:off x="7620000" y="34798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16" name="Line 164"/>
          <p:cNvSpPr>
            <a:spLocks noChangeShapeType="1"/>
          </p:cNvSpPr>
          <p:nvPr/>
        </p:nvSpPr>
        <p:spPr bwMode="auto">
          <a:xfrm flipV="1">
            <a:off x="4667250" y="2976563"/>
            <a:ext cx="1016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17" name="Line 165"/>
          <p:cNvSpPr>
            <a:spLocks noChangeShapeType="1"/>
          </p:cNvSpPr>
          <p:nvPr/>
        </p:nvSpPr>
        <p:spPr bwMode="auto">
          <a:xfrm flipH="1">
            <a:off x="4768850" y="2303463"/>
            <a:ext cx="215900" cy="6731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18" name="Line 166"/>
          <p:cNvSpPr>
            <a:spLocks noChangeShapeType="1"/>
          </p:cNvSpPr>
          <p:nvPr/>
        </p:nvSpPr>
        <p:spPr bwMode="auto">
          <a:xfrm flipV="1">
            <a:off x="7620000" y="3479801"/>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19" name="Freeform 167"/>
          <p:cNvSpPr>
            <a:spLocks/>
          </p:cNvSpPr>
          <p:nvPr/>
        </p:nvSpPr>
        <p:spPr bwMode="auto">
          <a:xfrm>
            <a:off x="6629400" y="22209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20" name="Freeform 168"/>
          <p:cNvSpPr>
            <a:spLocks/>
          </p:cNvSpPr>
          <p:nvPr/>
        </p:nvSpPr>
        <p:spPr bwMode="auto">
          <a:xfrm>
            <a:off x="6740525" y="2339975"/>
            <a:ext cx="217488"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21" name="Line 169"/>
          <p:cNvSpPr>
            <a:spLocks noChangeShapeType="1"/>
          </p:cNvSpPr>
          <p:nvPr/>
        </p:nvSpPr>
        <p:spPr bwMode="auto">
          <a:xfrm flipH="1" flipV="1">
            <a:off x="6740525" y="2339975"/>
            <a:ext cx="217488" cy="3254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22" name="Line 170"/>
          <p:cNvSpPr>
            <a:spLocks noChangeShapeType="1"/>
          </p:cNvSpPr>
          <p:nvPr/>
        </p:nvSpPr>
        <p:spPr bwMode="auto">
          <a:xfrm>
            <a:off x="6629401" y="2220913"/>
            <a:ext cx="111125" cy="1190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23" name="Freeform 171"/>
          <p:cNvSpPr>
            <a:spLocks/>
          </p:cNvSpPr>
          <p:nvPr/>
        </p:nvSpPr>
        <p:spPr bwMode="auto">
          <a:xfrm>
            <a:off x="6845301" y="25447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24" name="Freeform 172"/>
          <p:cNvSpPr>
            <a:spLocks/>
          </p:cNvSpPr>
          <p:nvPr/>
        </p:nvSpPr>
        <p:spPr bwMode="auto">
          <a:xfrm>
            <a:off x="6958013" y="2665414"/>
            <a:ext cx="215900"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25" name="Freeform 173"/>
          <p:cNvSpPr>
            <a:spLocks/>
          </p:cNvSpPr>
          <p:nvPr/>
        </p:nvSpPr>
        <p:spPr bwMode="auto">
          <a:xfrm>
            <a:off x="4984751" y="1498601"/>
            <a:ext cx="227013"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26" name="Freeform 174"/>
          <p:cNvSpPr>
            <a:spLocks/>
          </p:cNvSpPr>
          <p:nvPr/>
        </p:nvSpPr>
        <p:spPr bwMode="auto">
          <a:xfrm>
            <a:off x="5099051" y="1235075"/>
            <a:ext cx="219075"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27" name="Line 175"/>
          <p:cNvSpPr>
            <a:spLocks noChangeShapeType="1"/>
          </p:cNvSpPr>
          <p:nvPr/>
        </p:nvSpPr>
        <p:spPr bwMode="auto">
          <a:xfrm flipH="1" flipV="1">
            <a:off x="6958013" y="2665414"/>
            <a:ext cx="2159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28" name="Line 176"/>
          <p:cNvSpPr>
            <a:spLocks noChangeShapeType="1"/>
          </p:cNvSpPr>
          <p:nvPr/>
        </p:nvSpPr>
        <p:spPr bwMode="auto">
          <a:xfrm>
            <a:off x="6845301" y="2544763"/>
            <a:ext cx="112713"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29" name="Line 177"/>
          <p:cNvSpPr>
            <a:spLocks noChangeShapeType="1"/>
          </p:cNvSpPr>
          <p:nvPr/>
        </p:nvSpPr>
        <p:spPr bwMode="auto">
          <a:xfrm flipV="1">
            <a:off x="4984750" y="2100263"/>
            <a:ext cx="1143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30" name="Line 178"/>
          <p:cNvSpPr>
            <a:spLocks noChangeShapeType="1"/>
          </p:cNvSpPr>
          <p:nvPr/>
        </p:nvSpPr>
        <p:spPr bwMode="auto">
          <a:xfrm flipH="1">
            <a:off x="5099051" y="1235075"/>
            <a:ext cx="219075" cy="865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31" name="Freeform 179"/>
          <p:cNvSpPr>
            <a:spLocks/>
          </p:cNvSpPr>
          <p:nvPr/>
        </p:nvSpPr>
        <p:spPr bwMode="auto">
          <a:xfrm>
            <a:off x="7173914" y="2965451"/>
            <a:ext cx="217487"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32" name="Freeform 180"/>
          <p:cNvSpPr>
            <a:spLocks/>
          </p:cNvSpPr>
          <p:nvPr/>
        </p:nvSpPr>
        <p:spPr bwMode="auto">
          <a:xfrm>
            <a:off x="7391400" y="3503614"/>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33" name="Line 181"/>
          <p:cNvSpPr>
            <a:spLocks noChangeShapeType="1"/>
          </p:cNvSpPr>
          <p:nvPr/>
        </p:nvSpPr>
        <p:spPr bwMode="auto">
          <a:xfrm>
            <a:off x="7400926" y="3516313"/>
            <a:ext cx="219075"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34" name="Freeform 182"/>
          <p:cNvSpPr>
            <a:spLocks/>
          </p:cNvSpPr>
          <p:nvPr/>
        </p:nvSpPr>
        <p:spPr bwMode="auto">
          <a:xfrm>
            <a:off x="7288213" y="3095626"/>
            <a:ext cx="214312"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35" name="Line 183"/>
          <p:cNvSpPr>
            <a:spLocks noChangeShapeType="1"/>
          </p:cNvSpPr>
          <p:nvPr/>
        </p:nvSpPr>
        <p:spPr bwMode="auto">
          <a:xfrm>
            <a:off x="7391401" y="3503614"/>
            <a:ext cx="9525"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36" name="Line 184"/>
          <p:cNvSpPr>
            <a:spLocks noChangeShapeType="1"/>
          </p:cNvSpPr>
          <p:nvPr/>
        </p:nvSpPr>
        <p:spPr bwMode="auto">
          <a:xfrm flipH="1" flipV="1">
            <a:off x="7173914" y="2965451"/>
            <a:ext cx="217487" cy="538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37" name="Freeform 185"/>
          <p:cNvSpPr>
            <a:spLocks/>
          </p:cNvSpPr>
          <p:nvPr/>
        </p:nvSpPr>
        <p:spPr bwMode="auto">
          <a:xfrm>
            <a:off x="7072313" y="2855913"/>
            <a:ext cx="215900"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38" name="Line 186"/>
          <p:cNvSpPr>
            <a:spLocks noChangeShapeType="1"/>
          </p:cNvSpPr>
          <p:nvPr/>
        </p:nvSpPr>
        <p:spPr bwMode="auto">
          <a:xfrm>
            <a:off x="7391401" y="3503613"/>
            <a:ext cx="9525"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39" name="Line 187"/>
          <p:cNvSpPr>
            <a:spLocks noChangeShapeType="1"/>
          </p:cNvSpPr>
          <p:nvPr/>
        </p:nvSpPr>
        <p:spPr bwMode="auto">
          <a:xfrm>
            <a:off x="7288214" y="3095625"/>
            <a:ext cx="103187" cy="407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40" name="Line 188"/>
          <p:cNvSpPr>
            <a:spLocks noChangeShapeType="1"/>
          </p:cNvSpPr>
          <p:nvPr/>
        </p:nvSpPr>
        <p:spPr bwMode="auto">
          <a:xfrm>
            <a:off x="7072313" y="2855914"/>
            <a:ext cx="101600" cy="1095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41" name="Freeform 189"/>
          <p:cNvSpPr>
            <a:spLocks/>
          </p:cNvSpPr>
          <p:nvPr/>
        </p:nvSpPr>
        <p:spPr bwMode="auto">
          <a:xfrm>
            <a:off x="5318125" y="8382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42" name="Line 190"/>
          <p:cNvSpPr>
            <a:spLocks noChangeShapeType="1"/>
          </p:cNvSpPr>
          <p:nvPr/>
        </p:nvSpPr>
        <p:spPr bwMode="auto">
          <a:xfrm>
            <a:off x="5318125" y="1235076"/>
            <a:ext cx="1143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43" name="Freeform 191"/>
          <p:cNvSpPr>
            <a:spLocks/>
          </p:cNvSpPr>
          <p:nvPr/>
        </p:nvSpPr>
        <p:spPr bwMode="auto">
          <a:xfrm>
            <a:off x="4554538" y="28686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44" name="Freeform 192"/>
          <p:cNvSpPr>
            <a:spLocks/>
          </p:cNvSpPr>
          <p:nvPr/>
        </p:nvSpPr>
        <p:spPr bwMode="auto">
          <a:xfrm>
            <a:off x="4667250" y="2590801"/>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45" name="Line 193"/>
          <p:cNvSpPr>
            <a:spLocks noChangeShapeType="1"/>
          </p:cNvSpPr>
          <p:nvPr/>
        </p:nvSpPr>
        <p:spPr bwMode="auto">
          <a:xfrm flipV="1">
            <a:off x="4554538" y="3179763"/>
            <a:ext cx="112712" cy="1333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46" name="Line 194"/>
          <p:cNvSpPr>
            <a:spLocks noChangeShapeType="1"/>
          </p:cNvSpPr>
          <p:nvPr/>
        </p:nvSpPr>
        <p:spPr bwMode="auto">
          <a:xfrm flipH="1">
            <a:off x="4667250" y="2590801"/>
            <a:ext cx="215900"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47" name="Freeform 195"/>
          <p:cNvSpPr>
            <a:spLocks/>
          </p:cNvSpPr>
          <p:nvPr/>
        </p:nvSpPr>
        <p:spPr bwMode="auto">
          <a:xfrm>
            <a:off x="7502526" y="3540125"/>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48" name="Freeform 196"/>
          <p:cNvSpPr>
            <a:spLocks/>
          </p:cNvSpPr>
          <p:nvPr/>
        </p:nvSpPr>
        <p:spPr bwMode="auto">
          <a:xfrm>
            <a:off x="7620000" y="35401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49" name="Line 197"/>
          <p:cNvSpPr>
            <a:spLocks noChangeShapeType="1"/>
          </p:cNvSpPr>
          <p:nvPr/>
        </p:nvSpPr>
        <p:spPr bwMode="auto">
          <a:xfrm flipH="1" flipV="1">
            <a:off x="7620000" y="3540126"/>
            <a:ext cx="2159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50" name="Line 198"/>
          <p:cNvSpPr>
            <a:spLocks noChangeShapeType="1"/>
          </p:cNvSpPr>
          <p:nvPr/>
        </p:nvSpPr>
        <p:spPr bwMode="auto">
          <a:xfrm flipV="1">
            <a:off x="7502526" y="3540126"/>
            <a:ext cx="1174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51" name="Line 199"/>
          <p:cNvSpPr>
            <a:spLocks noChangeShapeType="1"/>
          </p:cNvSpPr>
          <p:nvPr/>
        </p:nvSpPr>
        <p:spPr bwMode="auto">
          <a:xfrm flipH="1" flipV="1">
            <a:off x="6470650" y="2016125"/>
            <a:ext cx="158750"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52" name="Freeform 200"/>
          <p:cNvSpPr>
            <a:spLocks/>
          </p:cNvSpPr>
          <p:nvPr/>
        </p:nvSpPr>
        <p:spPr bwMode="auto">
          <a:xfrm>
            <a:off x="4984751" y="1498601"/>
            <a:ext cx="227013"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53" name="Line 201"/>
          <p:cNvSpPr>
            <a:spLocks noChangeShapeType="1"/>
          </p:cNvSpPr>
          <p:nvPr/>
        </p:nvSpPr>
        <p:spPr bwMode="auto">
          <a:xfrm flipH="1">
            <a:off x="4984750" y="1571625"/>
            <a:ext cx="198438" cy="7318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54" name="Freeform 202"/>
          <p:cNvSpPr>
            <a:spLocks/>
          </p:cNvSpPr>
          <p:nvPr/>
        </p:nvSpPr>
        <p:spPr bwMode="auto">
          <a:xfrm>
            <a:off x="4883150" y="1979614"/>
            <a:ext cx="215900"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55" name="Line 203"/>
          <p:cNvSpPr>
            <a:spLocks noChangeShapeType="1"/>
          </p:cNvSpPr>
          <p:nvPr/>
        </p:nvSpPr>
        <p:spPr bwMode="auto">
          <a:xfrm flipV="1">
            <a:off x="4883150" y="2303464"/>
            <a:ext cx="101600" cy="287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56" name="Freeform 204"/>
          <p:cNvSpPr>
            <a:spLocks/>
          </p:cNvSpPr>
          <p:nvPr/>
        </p:nvSpPr>
        <p:spPr bwMode="auto">
          <a:xfrm>
            <a:off x="6524625" y="2147889"/>
            <a:ext cx="215900"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57" name="Freeform 205"/>
          <p:cNvSpPr>
            <a:spLocks/>
          </p:cNvSpPr>
          <p:nvPr/>
        </p:nvSpPr>
        <p:spPr bwMode="auto">
          <a:xfrm>
            <a:off x="6629400" y="22209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58" name="Line 206"/>
          <p:cNvSpPr>
            <a:spLocks noChangeShapeType="1"/>
          </p:cNvSpPr>
          <p:nvPr/>
        </p:nvSpPr>
        <p:spPr bwMode="auto">
          <a:xfrm flipH="1" flipV="1">
            <a:off x="6629400" y="2220913"/>
            <a:ext cx="2159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59" name="Freeform 207"/>
          <p:cNvSpPr>
            <a:spLocks/>
          </p:cNvSpPr>
          <p:nvPr/>
        </p:nvSpPr>
        <p:spPr bwMode="auto">
          <a:xfrm>
            <a:off x="6740525" y="2424113"/>
            <a:ext cx="217488"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60" name="Freeform 208"/>
          <p:cNvSpPr>
            <a:spLocks/>
          </p:cNvSpPr>
          <p:nvPr/>
        </p:nvSpPr>
        <p:spPr bwMode="auto">
          <a:xfrm>
            <a:off x="6845301" y="25447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61" name="Line 209"/>
          <p:cNvSpPr>
            <a:spLocks noChangeShapeType="1"/>
          </p:cNvSpPr>
          <p:nvPr/>
        </p:nvSpPr>
        <p:spPr bwMode="auto">
          <a:xfrm flipV="1">
            <a:off x="7723188" y="3576639"/>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62" name="Line 210"/>
          <p:cNvSpPr>
            <a:spLocks noChangeShapeType="1"/>
          </p:cNvSpPr>
          <p:nvPr/>
        </p:nvSpPr>
        <p:spPr bwMode="auto">
          <a:xfrm flipH="1" flipV="1">
            <a:off x="6845301" y="2544763"/>
            <a:ext cx="227013"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63" name="Line 211"/>
          <p:cNvSpPr>
            <a:spLocks noChangeShapeType="1"/>
          </p:cNvSpPr>
          <p:nvPr/>
        </p:nvSpPr>
        <p:spPr bwMode="auto">
          <a:xfrm>
            <a:off x="6740526" y="2424113"/>
            <a:ext cx="104775"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64" name="Freeform 212"/>
          <p:cNvSpPr>
            <a:spLocks/>
          </p:cNvSpPr>
          <p:nvPr/>
        </p:nvSpPr>
        <p:spPr bwMode="auto">
          <a:xfrm>
            <a:off x="6958013" y="2747964"/>
            <a:ext cx="215900"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65" name="Freeform 213"/>
          <p:cNvSpPr>
            <a:spLocks/>
          </p:cNvSpPr>
          <p:nvPr/>
        </p:nvSpPr>
        <p:spPr bwMode="auto">
          <a:xfrm>
            <a:off x="7072313" y="2855913"/>
            <a:ext cx="215900"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66" name="Freeform 214"/>
          <p:cNvSpPr>
            <a:spLocks/>
          </p:cNvSpPr>
          <p:nvPr/>
        </p:nvSpPr>
        <p:spPr bwMode="auto">
          <a:xfrm>
            <a:off x="4440238" y="31686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67" name="Freeform 215"/>
          <p:cNvSpPr>
            <a:spLocks/>
          </p:cNvSpPr>
          <p:nvPr/>
        </p:nvSpPr>
        <p:spPr bwMode="auto">
          <a:xfrm>
            <a:off x="4554538" y="28686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68" name="Line 216"/>
          <p:cNvSpPr>
            <a:spLocks noChangeShapeType="1"/>
          </p:cNvSpPr>
          <p:nvPr/>
        </p:nvSpPr>
        <p:spPr bwMode="auto">
          <a:xfrm flipH="1" flipV="1">
            <a:off x="5545138" y="835025"/>
            <a:ext cx="190500" cy="2873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69" name="Line 217"/>
          <p:cNvSpPr>
            <a:spLocks noChangeShapeType="1"/>
          </p:cNvSpPr>
          <p:nvPr/>
        </p:nvSpPr>
        <p:spPr bwMode="auto">
          <a:xfrm flipH="1" flipV="1">
            <a:off x="7072313" y="2855913"/>
            <a:ext cx="215900" cy="2397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70" name="Line 218"/>
          <p:cNvSpPr>
            <a:spLocks noChangeShapeType="1"/>
          </p:cNvSpPr>
          <p:nvPr/>
        </p:nvSpPr>
        <p:spPr bwMode="auto">
          <a:xfrm>
            <a:off x="6958013" y="2747963"/>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71" name="Freeform 219"/>
          <p:cNvSpPr>
            <a:spLocks/>
          </p:cNvSpPr>
          <p:nvPr/>
        </p:nvSpPr>
        <p:spPr bwMode="auto">
          <a:xfrm>
            <a:off x="5211763" y="1090614"/>
            <a:ext cx="220662"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72" name="Freeform 220"/>
          <p:cNvSpPr>
            <a:spLocks/>
          </p:cNvSpPr>
          <p:nvPr/>
        </p:nvSpPr>
        <p:spPr bwMode="auto">
          <a:xfrm>
            <a:off x="5318125" y="838201"/>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73" name="Line 221"/>
          <p:cNvSpPr>
            <a:spLocks noChangeShapeType="1"/>
          </p:cNvSpPr>
          <p:nvPr/>
        </p:nvSpPr>
        <p:spPr bwMode="auto">
          <a:xfrm flipV="1">
            <a:off x="4440238" y="3313114"/>
            <a:ext cx="114300" cy="1539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74" name="Line 222"/>
          <p:cNvSpPr>
            <a:spLocks noChangeShapeType="1"/>
          </p:cNvSpPr>
          <p:nvPr/>
        </p:nvSpPr>
        <p:spPr bwMode="auto">
          <a:xfrm flipH="1">
            <a:off x="4554538" y="2868613"/>
            <a:ext cx="214312" cy="4445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75" name="Line 223"/>
          <p:cNvSpPr>
            <a:spLocks noChangeShapeType="1"/>
          </p:cNvSpPr>
          <p:nvPr/>
        </p:nvSpPr>
        <p:spPr bwMode="auto">
          <a:xfrm flipV="1">
            <a:off x="5211763" y="1235076"/>
            <a:ext cx="106362"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76" name="Line 224"/>
          <p:cNvSpPr>
            <a:spLocks noChangeShapeType="1"/>
          </p:cNvSpPr>
          <p:nvPr/>
        </p:nvSpPr>
        <p:spPr bwMode="auto">
          <a:xfrm flipH="1">
            <a:off x="5318125" y="838201"/>
            <a:ext cx="215900" cy="396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77" name="Freeform 225"/>
          <p:cNvSpPr>
            <a:spLocks/>
          </p:cNvSpPr>
          <p:nvPr/>
        </p:nvSpPr>
        <p:spPr bwMode="auto">
          <a:xfrm>
            <a:off x="4768850" y="2460625"/>
            <a:ext cx="215900"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78" name="Freeform 226"/>
          <p:cNvSpPr>
            <a:spLocks/>
          </p:cNvSpPr>
          <p:nvPr/>
        </p:nvSpPr>
        <p:spPr bwMode="auto">
          <a:xfrm>
            <a:off x="4883150" y="1979614"/>
            <a:ext cx="215900"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79" name="Line 227"/>
          <p:cNvSpPr>
            <a:spLocks noChangeShapeType="1"/>
          </p:cNvSpPr>
          <p:nvPr/>
        </p:nvSpPr>
        <p:spPr bwMode="auto">
          <a:xfrm flipH="1">
            <a:off x="5183189" y="1498601"/>
            <a:ext cx="28575"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80" name="Freeform 228"/>
          <p:cNvSpPr>
            <a:spLocks/>
          </p:cNvSpPr>
          <p:nvPr/>
        </p:nvSpPr>
        <p:spPr bwMode="auto">
          <a:xfrm>
            <a:off x="7173914" y="3022600"/>
            <a:ext cx="217487"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81" name="Freeform 229"/>
          <p:cNvSpPr>
            <a:spLocks/>
          </p:cNvSpPr>
          <p:nvPr/>
        </p:nvSpPr>
        <p:spPr bwMode="auto">
          <a:xfrm>
            <a:off x="7288213" y="3095626"/>
            <a:ext cx="214312"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82" name="Freeform 230"/>
          <p:cNvSpPr>
            <a:spLocks/>
          </p:cNvSpPr>
          <p:nvPr/>
        </p:nvSpPr>
        <p:spPr bwMode="auto">
          <a:xfrm>
            <a:off x="7502526" y="3600450"/>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83" name="Line 231"/>
          <p:cNvSpPr>
            <a:spLocks noChangeShapeType="1"/>
          </p:cNvSpPr>
          <p:nvPr/>
        </p:nvSpPr>
        <p:spPr bwMode="auto">
          <a:xfrm>
            <a:off x="7502526" y="3600451"/>
            <a:ext cx="220663"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84" name="Freeform 232"/>
          <p:cNvSpPr>
            <a:spLocks/>
          </p:cNvSpPr>
          <p:nvPr/>
        </p:nvSpPr>
        <p:spPr bwMode="auto">
          <a:xfrm>
            <a:off x="7391400" y="31686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85" name="Line 233"/>
          <p:cNvSpPr>
            <a:spLocks noChangeShapeType="1"/>
          </p:cNvSpPr>
          <p:nvPr/>
        </p:nvSpPr>
        <p:spPr bwMode="auto">
          <a:xfrm>
            <a:off x="7502526" y="3600451"/>
            <a:ext cx="476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86" name="Line 234"/>
          <p:cNvSpPr>
            <a:spLocks noChangeShapeType="1"/>
          </p:cNvSpPr>
          <p:nvPr/>
        </p:nvSpPr>
        <p:spPr bwMode="auto">
          <a:xfrm flipV="1">
            <a:off x="4768850" y="2590801"/>
            <a:ext cx="114300"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87" name="Line 235"/>
          <p:cNvSpPr>
            <a:spLocks noChangeShapeType="1"/>
          </p:cNvSpPr>
          <p:nvPr/>
        </p:nvSpPr>
        <p:spPr bwMode="auto">
          <a:xfrm flipH="1">
            <a:off x="4883150" y="1979614"/>
            <a:ext cx="215900" cy="611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88" name="Line 236"/>
          <p:cNvSpPr>
            <a:spLocks noChangeShapeType="1"/>
          </p:cNvSpPr>
          <p:nvPr/>
        </p:nvSpPr>
        <p:spPr bwMode="auto">
          <a:xfrm flipH="1" flipV="1">
            <a:off x="7288213" y="3095626"/>
            <a:ext cx="214312" cy="504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89" name="Line 237"/>
          <p:cNvSpPr>
            <a:spLocks noChangeShapeType="1"/>
          </p:cNvSpPr>
          <p:nvPr/>
        </p:nvSpPr>
        <p:spPr bwMode="auto">
          <a:xfrm>
            <a:off x="7185025" y="3022601"/>
            <a:ext cx="103188"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90" name="Line 238"/>
          <p:cNvSpPr>
            <a:spLocks noChangeShapeType="1"/>
          </p:cNvSpPr>
          <p:nvPr/>
        </p:nvSpPr>
        <p:spPr bwMode="auto">
          <a:xfrm>
            <a:off x="7502526" y="3600451"/>
            <a:ext cx="476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91" name="Line 239"/>
          <p:cNvSpPr>
            <a:spLocks noChangeShapeType="1"/>
          </p:cNvSpPr>
          <p:nvPr/>
        </p:nvSpPr>
        <p:spPr bwMode="auto">
          <a:xfrm>
            <a:off x="7400925" y="3179764"/>
            <a:ext cx="101600" cy="4206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92" name="Freeform 240"/>
          <p:cNvSpPr>
            <a:spLocks/>
          </p:cNvSpPr>
          <p:nvPr/>
        </p:nvSpPr>
        <p:spPr bwMode="auto">
          <a:xfrm>
            <a:off x="6410326" y="2100264"/>
            <a:ext cx="219075"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93" name="Freeform 241"/>
          <p:cNvSpPr>
            <a:spLocks/>
          </p:cNvSpPr>
          <p:nvPr/>
        </p:nvSpPr>
        <p:spPr bwMode="auto">
          <a:xfrm>
            <a:off x="6524625" y="2147889"/>
            <a:ext cx="215900"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94" name="Freeform 242"/>
          <p:cNvSpPr>
            <a:spLocks/>
          </p:cNvSpPr>
          <p:nvPr/>
        </p:nvSpPr>
        <p:spPr bwMode="auto">
          <a:xfrm>
            <a:off x="7620000" y="3636964"/>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95" name="Line 243"/>
          <p:cNvSpPr>
            <a:spLocks noChangeShapeType="1"/>
          </p:cNvSpPr>
          <p:nvPr/>
        </p:nvSpPr>
        <p:spPr bwMode="auto">
          <a:xfrm flipH="1" flipV="1">
            <a:off x="6524625" y="2147889"/>
            <a:ext cx="215900" cy="276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96" name="Line 244"/>
          <p:cNvSpPr>
            <a:spLocks noChangeShapeType="1"/>
          </p:cNvSpPr>
          <p:nvPr/>
        </p:nvSpPr>
        <p:spPr bwMode="auto">
          <a:xfrm flipV="1">
            <a:off x="7620000" y="363696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197" name="Freeform 245"/>
          <p:cNvSpPr>
            <a:spLocks/>
          </p:cNvSpPr>
          <p:nvPr/>
        </p:nvSpPr>
        <p:spPr bwMode="auto">
          <a:xfrm>
            <a:off x="5099051" y="1498601"/>
            <a:ext cx="219075"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98" name="Freeform 246"/>
          <p:cNvSpPr>
            <a:spLocks/>
          </p:cNvSpPr>
          <p:nvPr/>
        </p:nvSpPr>
        <p:spPr bwMode="auto">
          <a:xfrm>
            <a:off x="5211763" y="1090614"/>
            <a:ext cx="220662"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199" name="Line 247"/>
          <p:cNvSpPr>
            <a:spLocks noChangeShapeType="1"/>
          </p:cNvSpPr>
          <p:nvPr/>
        </p:nvSpPr>
        <p:spPr bwMode="auto">
          <a:xfrm flipH="1">
            <a:off x="5211763" y="1090614"/>
            <a:ext cx="220662" cy="4079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00" name="Freeform 248"/>
          <p:cNvSpPr>
            <a:spLocks/>
          </p:cNvSpPr>
          <p:nvPr/>
        </p:nvSpPr>
        <p:spPr bwMode="auto">
          <a:xfrm>
            <a:off x="4333876" y="3467100"/>
            <a:ext cx="220663"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01" name="Freeform 249"/>
          <p:cNvSpPr>
            <a:spLocks/>
          </p:cNvSpPr>
          <p:nvPr/>
        </p:nvSpPr>
        <p:spPr bwMode="auto">
          <a:xfrm>
            <a:off x="4440238" y="31686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02" name="Freeform 250"/>
          <p:cNvSpPr>
            <a:spLocks/>
          </p:cNvSpPr>
          <p:nvPr/>
        </p:nvSpPr>
        <p:spPr bwMode="auto">
          <a:xfrm>
            <a:off x="6629400" y="23510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03" name="Freeform 251"/>
          <p:cNvSpPr>
            <a:spLocks/>
          </p:cNvSpPr>
          <p:nvPr/>
        </p:nvSpPr>
        <p:spPr bwMode="auto">
          <a:xfrm>
            <a:off x="6740525" y="2424113"/>
            <a:ext cx="217488"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04" name="Freeform 252"/>
          <p:cNvSpPr>
            <a:spLocks/>
          </p:cNvSpPr>
          <p:nvPr/>
        </p:nvSpPr>
        <p:spPr bwMode="auto">
          <a:xfrm>
            <a:off x="5432426" y="8382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05" name="Line 253"/>
          <p:cNvSpPr>
            <a:spLocks noChangeShapeType="1"/>
          </p:cNvSpPr>
          <p:nvPr/>
        </p:nvSpPr>
        <p:spPr bwMode="auto">
          <a:xfrm flipV="1">
            <a:off x="4333876" y="3467100"/>
            <a:ext cx="106363" cy="230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06" name="Line 254"/>
          <p:cNvSpPr>
            <a:spLocks noChangeShapeType="1"/>
          </p:cNvSpPr>
          <p:nvPr/>
        </p:nvSpPr>
        <p:spPr bwMode="auto">
          <a:xfrm flipH="1">
            <a:off x="4440238" y="3168650"/>
            <a:ext cx="227012" cy="2984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07" name="Freeform 255"/>
          <p:cNvSpPr>
            <a:spLocks/>
          </p:cNvSpPr>
          <p:nvPr/>
        </p:nvSpPr>
        <p:spPr bwMode="auto">
          <a:xfrm>
            <a:off x="4667250" y="2868614"/>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08" name="Freeform 256"/>
          <p:cNvSpPr>
            <a:spLocks/>
          </p:cNvSpPr>
          <p:nvPr/>
        </p:nvSpPr>
        <p:spPr bwMode="auto">
          <a:xfrm>
            <a:off x="4768850" y="2460625"/>
            <a:ext cx="215900"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09" name="Line 257"/>
          <p:cNvSpPr>
            <a:spLocks noChangeShapeType="1"/>
          </p:cNvSpPr>
          <p:nvPr/>
        </p:nvSpPr>
        <p:spPr bwMode="auto">
          <a:xfrm flipH="1" flipV="1">
            <a:off x="6740525" y="2424113"/>
            <a:ext cx="217488"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10" name="Line 258"/>
          <p:cNvSpPr>
            <a:spLocks noChangeShapeType="1"/>
          </p:cNvSpPr>
          <p:nvPr/>
        </p:nvSpPr>
        <p:spPr bwMode="auto">
          <a:xfrm>
            <a:off x="6629401" y="2351089"/>
            <a:ext cx="111125"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11" name="Line 259"/>
          <p:cNvSpPr>
            <a:spLocks noChangeShapeType="1"/>
          </p:cNvSpPr>
          <p:nvPr/>
        </p:nvSpPr>
        <p:spPr bwMode="auto">
          <a:xfrm flipH="1" flipV="1">
            <a:off x="5534026" y="838201"/>
            <a:ext cx="30163" cy="3524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12" name="Line 260"/>
          <p:cNvSpPr>
            <a:spLocks noChangeShapeType="1"/>
          </p:cNvSpPr>
          <p:nvPr/>
        </p:nvSpPr>
        <p:spPr bwMode="auto">
          <a:xfrm flipV="1">
            <a:off x="4667250" y="2868614"/>
            <a:ext cx="1016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13" name="Line 261"/>
          <p:cNvSpPr>
            <a:spLocks noChangeShapeType="1"/>
          </p:cNvSpPr>
          <p:nvPr/>
        </p:nvSpPr>
        <p:spPr bwMode="auto">
          <a:xfrm flipH="1">
            <a:off x="4768850" y="2460625"/>
            <a:ext cx="215900" cy="407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14" name="Freeform 262"/>
          <p:cNvSpPr>
            <a:spLocks/>
          </p:cNvSpPr>
          <p:nvPr/>
        </p:nvSpPr>
        <p:spPr bwMode="auto">
          <a:xfrm>
            <a:off x="6845301" y="26289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15" name="Freeform 263"/>
          <p:cNvSpPr>
            <a:spLocks/>
          </p:cNvSpPr>
          <p:nvPr/>
        </p:nvSpPr>
        <p:spPr bwMode="auto">
          <a:xfrm>
            <a:off x="6958013" y="2747964"/>
            <a:ext cx="215900"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16" name="Line 264"/>
          <p:cNvSpPr>
            <a:spLocks noChangeShapeType="1"/>
          </p:cNvSpPr>
          <p:nvPr/>
        </p:nvSpPr>
        <p:spPr bwMode="auto">
          <a:xfrm flipH="1" flipV="1">
            <a:off x="6958013" y="2747964"/>
            <a:ext cx="215900" cy="2746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17" name="Line 265"/>
          <p:cNvSpPr>
            <a:spLocks noChangeShapeType="1"/>
          </p:cNvSpPr>
          <p:nvPr/>
        </p:nvSpPr>
        <p:spPr bwMode="auto">
          <a:xfrm>
            <a:off x="6845301" y="2628901"/>
            <a:ext cx="112713" cy="1190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18" name="Freeform 266"/>
          <p:cNvSpPr>
            <a:spLocks/>
          </p:cNvSpPr>
          <p:nvPr/>
        </p:nvSpPr>
        <p:spPr bwMode="auto">
          <a:xfrm>
            <a:off x="7072313" y="2952751"/>
            <a:ext cx="215900"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19" name="Freeform 267"/>
          <p:cNvSpPr>
            <a:spLocks/>
          </p:cNvSpPr>
          <p:nvPr/>
        </p:nvSpPr>
        <p:spPr bwMode="auto">
          <a:xfrm>
            <a:off x="7173914" y="3022601"/>
            <a:ext cx="217487"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20" name="Line 268"/>
          <p:cNvSpPr>
            <a:spLocks noChangeShapeType="1"/>
          </p:cNvSpPr>
          <p:nvPr/>
        </p:nvSpPr>
        <p:spPr bwMode="auto">
          <a:xfrm>
            <a:off x="7173913" y="3022601"/>
            <a:ext cx="11112"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21" name="Freeform 269"/>
          <p:cNvSpPr>
            <a:spLocks/>
          </p:cNvSpPr>
          <p:nvPr/>
        </p:nvSpPr>
        <p:spPr bwMode="auto">
          <a:xfrm>
            <a:off x="4984751" y="1979613"/>
            <a:ext cx="227013"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22" name="Freeform 270"/>
          <p:cNvSpPr>
            <a:spLocks/>
          </p:cNvSpPr>
          <p:nvPr/>
        </p:nvSpPr>
        <p:spPr bwMode="auto">
          <a:xfrm>
            <a:off x="5099051" y="1631950"/>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23" name="Line 271"/>
          <p:cNvSpPr>
            <a:spLocks noChangeShapeType="1"/>
          </p:cNvSpPr>
          <p:nvPr/>
        </p:nvSpPr>
        <p:spPr bwMode="auto">
          <a:xfrm flipH="1" flipV="1">
            <a:off x="7173914" y="3022600"/>
            <a:ext cx="217487"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24" name="Line 272"/>
          <p:cNvSpPr>
            <a:spLocks noChangeShapeType="1"/>
          </p:cNvSpPr>
          <p:nvPr/>
        </p:nvSpPr>
        <p:spPr bwMode="auto">
          <a:xfrm>
            <a:off x="7072313" y="2952750"/>
            <a:ext cx="101600"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25" name="Line 273"/>
          <p:cNvSpPr>
            <a:spLocks noChangeShapeType="1"/>
          </p:cNvSpPr>
          <p:nvPr/>
        </p:nvSpPr>
        <p:spPr bwMode="auto">
          <a:xfrm flipH="1">
            <a:off x="5099051" y="1631951"/>
            <a:ext cx="219075" cy="3476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26" name="Freeform 274"/>
          <p:cNvSpPr>
            <a:spLocks/>
          </p:cNvSpPr>
          <p:nvPr/>
        </p:nvSpPr>
        <p:spPr bwMode="auto">
          <a:xfrm>
            <a:off x="7391400" y="3168651"/>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27" name="Line 275"/>
          <p:cNvSpPr>
            <a:spLocks noChangeShapeType="1"/>
          </p:cNvSpPr>
          <p:nvPr/>
        </p:nvSpPr>
        <p:spPr bwMode="auto">
          <a:xfrm>
            <a:off x="7391401" y="3168651"/>
            <a:ext cx="9525" cy="11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28" name="Freeform 276"/>
          <p:cNvSpPr>
            <a:spLocks/>
          </p:cNvSpPr>
          <p:nvPr/>
        </p:nvSpPr>
        <p:spPr bwMode="auto">
          <a:xfrm>
            <a:off x="7502526" y="3697288"/>
            <a:ext cx="220663"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29" name="Freeform 277"/>
          <p:cNvSpPr>
            <a:spLocks/>
          </p:cNvSpPr>
          <p:nvPr/>
        </p:nvSpPr>
        <p:spPr bwMode="auto">
          <a:xfrm>
            <a:off x="7620000" y="36972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0" name="Freeform 278"/>
          <p:cNvSpPr>
            <a:spLocks/>
          </p:cNvSpPr>
          <p:nvPr/>
        </p:nvSpPr>
        <p:spPr bwMode="auto">
          <a:xfrm>
            <a:off x="4221164" y="36972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1" name="Freeform 279"/>
          <p:cNvSpPr>
            <a:spLocks/>
          </p:cNvSpPr>
          <p:nvPr/>
        </p:nvSpPr>
        <p:spPr bwMode="auto">
          <a:xfrm>
            <a:off x="4333876" y="3697288"/>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2" name="Freeform 280"/>
          <p:cNvSpPr>
            <a:spLocks/>
          </p:cNvSpPr>
          <p:nvPr/>
        </p:nvSpPr>
        <p:spPr bwMode="auto">
          <a:xfrm>
            <a:off x="4554538" y="31686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3" name="Freeform 281"/>
          <p:cNvSpPr>
            <a:spLocks/>
          </p:cNvSpPr>
          <p:nvPr/>
        </p:nvSpPr>
        <p:spPr bwMode="auto">
          <a:xfrm>
            <a:off x="4667250" y="2868614"/>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4" name="Freeform 282"/>
          <p:cNvSpPr>
            <a:spLocks/>
          </p:cNvSpPr>
          <p:nvPr/>
        </p:nvSpPr>
        <p:spPr bwMode="auto">
          <a:xfrm>
            <a:off x="7288213" y="3168651"/>
            <a:ext cx="214312"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5" name="Freeform 283"/>
          <p:cNvSpPr>
            <a:spLocks/>
          </p:cNvSpPr>
          <p:nvPr/>
        </p:nvSpPr>
        <p:spPr bwMode="auto">
          <a:xfrm>
            <a:off x="5318125" y="10906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6" name="Freeform 284"/>
          <p:cNvSpPr>
            <a:spLocks/>
          </p:cNvSpPr>
          <p:nvPr/>
        </p:nvSpPr>
        <p:spPr bwMode="auto">
          <a:xfrm>
            <a:off x="5432426" y="10906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7" name="Freeform 285"/>
          <p:cNvSpPr>
            <a:spLocks/>
          </p:cNvSpPr>
          <p:nvPr/>
        </p:nvSpPr>
        <p:spPr bwMode="auto">
          <a:xfrm>
            <a:off x="6296025" y="2100264"/>
            <a:ext cx="228600"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8" name="Freeform 286"/>
          <p:cNvSpPr>
            <a:spLocks/>
          </p:cNvSpPr>
          <p:nvPr/>
        </p:nvSpPr>
        <p:spPr bwMode="auto">
          <a:xfrm>
            <a:off x="6410326" y="2100264"/>
            <a:ext cx="219075"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39" name="Line 287"/>
          <p:cNvSpPr>
            <a:spLocks noChangeShapeType="1"/>
          </p:cNvSpPr>
          <p:nvPr/>
        </p:nvSpPr>
        <p:spPr bwMode="auto">
          <a:xfrm flipH="1" flipV="1">
            <a:off x="7391400" y="3168650"/>
            <a:ext cx="228600" cy="5286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0" name="Line 288"/>
          <p:cNvSpPr>
            <a:spLocks noChangeShapeType="1"/>
          </p:cNvSpPr>
          <p:nvPr/>
        </p:nvSpPr>
        <p:spPr bwMode="auto">
          <a:xfrm flipH="1" flipV="1">
            <a:off x="7620000" y="3697288"/>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1" name="Line 289"/>
          <p:cNvSpPr>
            <a:spLocks noChangeShapeType="1"/>
          </p:cNvSpPr>
          <p:nvPr/>
        </p:nvSpPr>
        <p:spPr bwMode="auto">
          <a:xfrm flipV="1">
            <a:off x="7502526" y="3697289"/>
            <a:ext cx="1174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2" name="Line 290"/>
          <p:cNvSpPr>
            <a:spLocks noChangeShapeType="1"/>
          </p:cNvSpPr>
          <p:nvPr/>
        </p:nvSpPr>
        <p:spPr bwMode="auto">
          <a:xfrm flipH="1" flipV="1">
            <a:off x="4333876" y="3697288"/>
            <a:ext cx="220663"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3" name="Line 291"/>
          <p:cNvSpPr>
            <a:spLocks noChangeShapeType="1"/>
          </p:cNvSpPr>
          <p:nvPr/>
        </p:nvSpPr>
        <p:spPr bwMode="auto">
          <a:xfrm flipV="1">
            <a:off x="4221163" y="3697289"/>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4" name="Line 292"/>
          <p:cNvSpPr>
            <a:spLocks noChangeShapeType="1"/>
          </p:cNvSpPr>
          <p:nvPr/>
        </p:nvSpPr>
        <p:spPr bwMode="auto">
          <a:xfrm flipV="1">
            <a:off x="4554538" y="3168650"/>
            <a:ext cx="112712" cy="565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5" name="Line 293"/>
          <p:cNvSpPr>
            <a:spLocks noChangeShapeType="1"/>
          </p:cNvSpPr>
          <p:nvPr/>
        </p:nvSpPr>
        <p:spPr bwMode="auto">
          <a:xfrm flipH="1">
            <a:off x="4667250" y="2868614"/>
            <a:ext cx="2159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6" name="Line 294"/>
          <p:cNvSpPr>
            <a:spLocks noChangeShapeType="1"/>
          </p:cNvSpPr>
          <p:nvPr/>
        </p:nvSpPr>
        <p:spPr bwMode="auto">
          <a:xfrm flipV="1">
            <a:off x="7288214" y="3168651"/>
            <a:ext cx="103187"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7" name="Line 295"/>
          <p:cNvSpPr>
            <a:spLocks noChangeShapeType="1"/>
          </p:cNvSpPr>
          <p:nvPr/>
        </p:nvSpPr>
        <p:spPr bwMode="auto">
          <a:xfrm flipH="1" flipV="1">
            <a:off x="5432425" y="1090614"/>
            <a:ext cx="127000" cy="123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8" name="Line 296"/>
          <p:cNvSpPr>
            <a:spLocks noChangeShapeType="1"/>
          </p:cNvSpPr>
          <p:nvPr/>
        </p:nvSpPr>
        <p:spPr bwMode="auto">
          <a:xfrm flipV="1">
            <a:off x="5318125" y="1141414"/>
            <a:ext cx="158750" cy="49053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49" name="Freeform 297"/>
          <p:cNvSpPr>
            <a:spLocks/>
          </p:cNvSpPr>
          <p:nvPr/>
        </p:nvSpPr>
        <p:spPr bwMode="auto">
          <a:xfrm>
            <a:off x="4883150" y="2460625"/>
            <a:ext cx="215900"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50" name="Freeform 298"/>
          <p:cNvSpPr>
            <a:spLocks/>
          </p:cNvSpPr>
          <p:nvPr/>
        </p:nvSpPr>
        <p:spPr bwMode="auto">
          <a:xfrm>
            <a:off x="4984751" y="2197101"/>
            <a:ext cx="227013"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51" name="Line 299"/>
          <p:cNvSpPr>
            <a:spLocks noChangeShapeType="1"/>
          </p:cNvSpPr>
          <p:nvPr/>
        </p:nvSpPr>
        <p:spPr bwMode="auto">
          <a:xfrm flipH="1">
            <a:off x="4984751" y="2197101"/>
            <a:ext cx="227013"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52" name="Freeform 300"/>
          <p:cNvSpPr>
            <a:spLocks/>
          </p:cNvSpPr>
          <p:nvPr/>
        </p:nvSpPr>
        <p:spPr bwMode="auto">
          <a:xfrm>
            <a:off x="6524625" y="2351088"/>
            <a:ext cx="215900"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53" name="Freeform 301"/>
          <p:cNvSpPr>
            <a:spLocks/>
          </p:cNvSpPr>
          <p:nvPr/>
        </p:nvSpPr>
        <p:spPr bwMode="auto">
          <a:xfrm>
            <a:off x="6629400" y="23510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54" name="Line 302"/>
          <p:cNvSpPr>
            <a:spLocks noChangeShapeType="1"/>
          </p:cNvSpPr>
          <p:nvPr/>
        </p:nvSpPr>
        <p:spPr bwMode="auto">
          <a:xfrm flipV="1">
            <a:off x="6524626" y="2351088"/>
            <a:ext cx="104775"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55" name="Line 303"/>
          <p:cNvSpPr>
            <a:spLocks noChangeShapeType="1"/>
          </p:cNvSpPr>
          <p:nvPr/>
        </p:nvSpPr>
        <p:spPr bwMode="auto">
          <a:xfrm flipH="1" flipV="1">
            <a:off x="5730875" y="1114426"/>
            <a:ext cx="190500"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56" name="Line 304"/>
          <p:cNvSpPr>
            <a:spLocks noChangeShapeType="1"/>
          </p:cNvSpPr>
          <p:nvPr/>
        </p:nvSpPr>
        <p:spPr bwMode="auto">
          <a:xfrm flipV="1">
            <a:off x="5534025" y="1223963"/>
            <a:ext cx="25400" cy="4556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57" name="Freeform 305"/>
          <p:cNvSpPr>
            <a:spLocks/>
          </p:cNvSpPr>
          <p:nvPr/>
        </p:nvSpPr>
        <p:spPr bwMode="auto">
          <a:xfrm>
            <a:off x="4440238" y="3733801"/>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58" name="Freeform 306"/>
          <p:cNvSpPr>
            <a:spLocks/>
          </p:cNvSpPr>
          <p:nvPr/>
        </p:nvSpPr>
        <p:spPr bwMode="auto">
          <a:xfrm>
            <a:off x="4554538" y="3322639"/>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59" name="Freeform 307"/>
          <p:cNvSpPr>
            <a:spLocks/>
          </p:cNvSpPr>
          <p:nvPr/>
        </p:nvSpPr>
        <p:spPr bwMode="auto">
          <a:xfrm>
            <a:off x="5211763" y="1631950"/>
            <a:ext cx="220662"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60" name="Freeform 308"/>
          <p:cNvSpPr>
            <a:spLocks/>
          </p:cNvSpPr>
          <p:nvPr/>
        </p:nvSpPr>
        <p:spPr bwMode="auto">
          <a:xfrm>
            <a:off x="5318125" y="16319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61" name="Line 309"/>
          <p:cNvSpPr>
            <a:spLocks noChangeShapeType="1"/>
          </p:cNvSpPr>
          <p:nvPr/>
        </p:nvSpPr>
        <p:spPr bwMode="auto">
          <a:xfrm flipH="1">
            <a:off x="7723188" y="3733800"/>
            <a:ext cx="112712" cy="57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62" name="Line 310"/>
          <p:cNvSpPr>
            <a:spLocks noChangeShapeType="1"/>
          </p:cNvSpPr>
          <p:nvPr/>
        </p:nvSpPr>
        <p:spPr bwMode="auto">
          <a:xfrm flipV="1">
            <a:off x="4440238" y="3733800"/>
            <a:ext cx="114300" cy="57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63" name="Freeform 311"/>
          <p:cNvSpPr>
            <a:spLocks/>
          </p:cNvSpPr>
          <p:nvPr/>
        </p:nvSpPr>
        <p:spPr bwMode="auto">
          <a:xfrm>
            <a:off x="6740525" y="2628900"/>
            <a:ext cx="217488"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64" name="Freeform 312"/>
          <p:cNvSpPr>
            <a:spLocks/>
          </p:cNvSpPr>
          <p:nvPr/>
        </p:nvSpPr>
        <p:spPr bwMode="auto">
          <a:xfrm>
            <a:off x="6845301" y="26289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65" name="Line 313"/>
          <p:cNvSpPr>
            <a:spLocks noChangeShapeType="1"/>
          </p:cNvSpPr>
          <p:nvPr/>
        </p:nvSpPr>
        <p:spPr bwMode="auto">
          <a:xfrm flipV="1">
            <a:off x="5211763" y="1631950"/>
            <a:ext cx="106362" cy="56515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66" name="Line 314"/>
          <p:cNvSpPr>
            <a:spLocks noChangeShapeType="1"/>
          </p:cNvSpPr>
          <p:nvPr/>
        </p:nvSpPr>
        <p:spPr bwMode="auto">
          <a:xfrm flipH="1" flipV="1">
            <a:off x="5318125" y="1631951"/>
            <a:ext cx="215900"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67" name="Line 315"/>
          <p:cNvSpPr>
            <a:spLocks noChangeShapeType="1"/>
          </p:cNvSpPr>
          <p:nvPr/>
        </p:nvSpPr>
        <p:spPr bwMode="auto">
          <a:xfrm>
            <a:off x="6740526" y="2628900"/>
            <a:ext cx="104775"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68" name="Freeform 316"/>
          <p:cNvSpPr>
            <a:spLocks/>
          </p:cNvSpPr>
          <p:nvPr/>
        </p:nvSpPr>
        <p:spPr bwMode="auto">
          <a:xfrm>
            <a:off x="6958013" y="2844801"/>
            <a:ext cx="215900"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69" name="Freeform 317"/>
          <p:cNvSpPr>
            <a:spLocks/>
          </p:cNvSpPr>
          <p:nvPr/>
        </p:nvSpPr>
        <p:spPr bwMode="auto">
          <a:xfrm>
            <a:off x="7072313" y="2952751"/>
            <a:ext cx="215900"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70" name="Line 318"/>
          <p:cNvSpPr>
            <a:spLocks noChangeShapeType="1"/>
          </p:cNvSpPr>
          <p:nvPr/>
        </p:nvSpPr>
        <p:spPr bwMode="auto">
          <a:xfrm>
            <a:off x="6958013" y="2844800"/>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71" name="Freeform 319"/>
          <p:cNvSpPr>
            <a:spLocks/>
          </p:cNvSpPr>
          <p:nvPr/>
        </p:nvSpPr>
        <p:spPr bwMode="auto">
          <a:xfrm>
            <a:off x="4768850" y="2868614"/>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72" name="Freeform 320"/>
          <p:cNvSpPr>
            <a:spLocks/>
          </p:cNvSpPr>
          <p:nvPr/>
        </p:nvSpPr>
        <p:spPr bwMode="auto">
          <a:xfrm>
            <a:off x="4883150" y="2665414"/>
            <a:ext cx="215900"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73" name="Line 321"/>
          <p:cNvSpPr>
            <a:spLocks noChangeShapeType="1"/>
          </p:cNvSpPr>
          <p:nvPr/>
        </p:nvSpPr>
        <p:spPr bwMode="auto">
          <a:xfrm flipH="1" flipV="1">
            <a:off x="6140451" y="2047875"/>
            <a:ext cx="155575" cy="88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74" name="Line 322"/>
          <p:cNvSpPr>
            <a:spLocks noChangeShapeType="1"/>
          </p:cNvSpPr>
          <p:nvPr/>
        </p:nvSpPr>
        <p:spPr bwMode="auto">
          <a:xfrm flipV="1">
            <a:off x="5976938" y="2058989"/>
            <a:ext cx="158750" cy="53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75" name="Line 323"/>
          <p:cNvSpPr>
            <a:spLocks noChangeShapeType="1"/>
          </p:cNvSpPr>
          <p:nvPr/>
        </p:nvSpPr>
        <p:spPr bwMode="auto">
          <a:xfrm flipH="1">
            <a:off x="4883150" y="2665413"/>
            <a:ext cx="2159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76" name="Freeform 324"/>
          <p:cNvSpPr>
            <a:spLocks/>
          </p:cNvSpPr>
          <p:nvPr/>
        </p:nvSpPr>
        <p:spPr bwMode="auto">
          <a:xfrm>
            <a:off x="4221164" y="37576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77" name="Freeform 325"/>
          <p:cNvSpPr>
            <a:spLocks/>
          </p:cNvSpPr>
          <p:nvPr/>
        </p:nvSpPr>
        <p:spPr bwMode="auto">
          <a:xfrm>
            <a:off x="7288213" y="3192463"/>
            <a:ext cx="214312"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78" name="Freeform 326"/>
          <p:cNvSpPr>
            <a:spLocks/>
          </p:cNvSpPr>
          <p:nvPr/>
        </p:nvSpPr>
        <p:spPr bwMode="auto">
          <a:xfrm>
            <a:off x="7502526" y="3757613"/>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79" name="Freeform 327"/>
          <p:cNvSpPr>
            <a:spLocks/>
          </p:cNvSpPr>
          <p:nvPr/>
        </p:nvSpPr>
        <p:spPr bwMode="auto">
          <a:xfrm>
            <a:off x="7391400" y="34194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80" name="Line 328"/>
          <p:cNvSpPr>
            <a:spLocks noChangeShapeType="1"/>
          </p:cNvSpPr>
          <p:nvPr/>
        </p:nvSpPr>
        <p:spPr bwMode="auto">
          <a:xfrm>
            <a:off x="7502526" y="3757614"/>
            <a:ext cx="4763" cy="15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81" name="Freeform 329"/>
          <p:cNvSpPr>
            <a:spLocks/>
          </p:cNvSpPr>
          <p:nvPr/>
        </p:nvSpPr>
        <p:spPr bwMode="auto">
          <a:xfrm>
            <a:off x="5099051" y="2197101"/>
            <a:ext cx="219075"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82" name="Freeform 330"/>
          <p:cNvSpPr>
            <a:spLocks/>
          </p:cNvSpPr>
          <p:nvPr/>
        </p:nvSpPr>
        <p:spPr bwMode="auto">
          <a:xfrm>
            <a:off x="5211763" y="2160589"/>
            <a:ext cx="220662"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83" name="Freeform 331"/>
          <p:cNvSpPr>
            <a:spLocks/>
          </p:cNvSpPr>
          <p:nvPr/>
        </p:nvSpPr>
        <p:spPr bwMode="auto">
          <a:xfrm>
            <a:off x="5432426" y="16795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84" name="Line 332"/>
          <p:cNvSpPr>
            <a:spLocks noChangeShapeType="1"/>
          </p:cNvSpPr>
          <p:nvPr/>
        </p:nvSpPr>
        <p:spPr bwMode="auto">
          <a:xfrm>
            <a:off x="7288213" y="3203575"/>
            <a:ext cx="214312" cy="5540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85" name="Freeform 333"/>
          <p:cNvSpPr>
            <a:spLocks/>
          </p:cNvSpPr>
          <p:nvPr/>
        </p:nvSpPr>
        <p:spPr bwMode="auto">
          <a:xfrm>
            <a:off x="7173914" y="3192463"/>
            <a:ext cx="217487"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86" name="Line 334"/>
          <p:cNvSpPr>
            <a:spLocks noChangeShapeType="1"/>
          </p:cNvSpPr>
          <p:nvPr/>
        </p:nvSpPr>
        <p:spPr bwMode="auto">
          <a:xfrm flipH="1" flipV="1">
            <a:off x="4221164" y="3757614"/>
            <a:ext cx="219075"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87" name="Line 335"/>
          <p:cNvSpPr>
            <a:spLocks noChangeShapeType="1"/>
          </p:cNvSpPr>
          <p:nvPr/>
        </p:nvSpPr>
        <p:spPr bwMode="auto">
          <a:xfrm>
            <a:off x="7288214" y="3192463"/>
            <a:ext cx="1587" cy="111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88" name="Line 336"/>
          <p:cNvSpPr>
            <a:spLocks noChangeShapeType="1"/>
          </p:cNvSpPr>
          <p:nvPr/>
        </p:nvSpPr>
        <p:spPr bwMode="auto">
          <a:xfrm>
            <a:off x="7502526" y="3757614"/>
            <a:ext cx="4763" cy="9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89" name="Line 337"/>
          <p:cNvSpPr>
            <a:spLocks noChangeShapeType="1"/>
          </p:cNvSpPr>
          <p:nvPr/>
        </p:nvSpPr>
        <p:spPr bwMode="auto">
          <a:xfrm>
            <a:off x="7400925" y="3433763"/>
            <a:ext cx="101600"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90" name="Freeform 338"/>
          <p:cNvSpPr>
            <a:spLocks/>
          </p:cNvSpPr>
          <p:nvPr/>
        </p:nvSpPr>
        <p:spPr bwMode="auto">
          <a:xfrm>
            <a:off x="6194425" y="2136776"/>
            <a:ext cx="215900"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91" name="Freeform 339"/>
          <p:cNvSpPr>
            <a:spLocks/>
          </p:cNvSpPr>
          <p:nvPr/>
        </p:nvSpPr>
        <p:spPr bwMode="auto">
          <a:xfrm>
            <a:off x="6296025" y="2136776"/>
            <a:ext cx="228600"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92" name="Line 340"/>
          <p:cNvSpPr>
            <a:spLocks noChangeShapeType="1"/>
          </p:cNvSpPr>
          <p:nvPr/>
        </p:nvSpPr>
        <p:spPr bwMode="auto">
          <a:xfrm flipH="1">
            <a:off x="5211763" y="2160588"/>
            <a:ext cx="22066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93" name="Line 341"/>
          <p:cNvSpPr>
            <a:spLocks noChangeShapeType="1"/>
          </p:cNvSpPr>
          <p:nvPr/>
        </p:nvSpPr>
        <p:spPr bwMode="auto">
          <a:xfrm flipV="1">
            <a:off x="5099051" y="2197101"/>
            <a:ext cx="112713" cy="46831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94" name="Line 342"/>
          <p:cNvSpPr>
            <a:spLocks noChangeShapeType="1"/>
          </p:cNvSpPr>
          <p:nvPr/>
        </p:nvSpPr>
        <p:spPr bwMode="auto">
          <a:xfrm flipH="1" flipV="1">
            <a:off x="5508625" y="1830388"/>
            <a:ext cx="217488"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95" name="Line 343"/>
          <p:cNvSpPr>
            <a:spLocks noChangeShapeType="1"/>
          </p:cNvSpPr>
          <p:nvPr/>
        </p:nvSpPr>
        <p:spPr bwMode="auto">
          <a:xfrm flipV="1">
            <a:off x="5432425" y="1679576"/>
            <a:ext cx="101600" cy="481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96" name="Line 344"/>
          <p:cNvSpPr>
            <a:spLocks noChangeShapeType="1"/>
          </p:cNvSpPr>
          <p:nvPr/>
        </p:nvSpPr>
        <p:spPr bwMode="auto">
          <a:xfrm>
            <a:off x="7173913" y="3192464"/>
            <a:ext cx="1143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97" name="Line 345"/>
          <p:cNvSpPr>
            <a:spLocks noChangeShapeType="1"/>
          </p:cNvSpPr>
          <p:nvPr/>
        </p:nvSpPr>
        <p:spPr bwMode="auto">
          <a:xfrm flipH="1" flipV="1">
            <a:off x="6296025" y="2136776"/>
            <a:ext cx="228600"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298" name="Freeform 346"/>
          <p:cNvSpPr>
            <a:spLocks/>
          </p:cNvSpPr>
          <p:nvPr/>
        </p:nvSpPr>
        <p:spPr bwMode="auto">
          <a:xfrm>
            <a:off x="6410326" y="2387600"/>
            <a:ext cx="219075"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299" name="Freeform 347"/>
          <p:cNvSpPr>
            <a:spLocks/>
          </p:cNvSpPr>
          <p:nvPr/>
        </p:nvSpPr>
        <p:spPr bwMode="auto">
          <a:xfrm>
            <a:off x="6524625" y="2387600"/>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00" name="Line 348"/>
          <p:cNvSpPr>
            <a:spLocks noChangeShapeType="1"/>
          </p:cNvSpPr>
          <p:nvPr/>
        </p:nvSpPr>
        <p:spPr bwMode="auto">
          <a:xfrm flipH="1" flipV="1">
            <a:off x="5716589" y="1982788"/>
            <a:ext cx="274637"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01" name="Line 349"/>
          <p:cNvSpPr>
            <a:spLocks noChangeShapeType="1"/>
          </p:cNvSpPr>
          <p:nvPr/>
        </p:nvSpPr>
        <p:spPr bwMode="auto">
          <a:xfrm flipV="1">
            <a:off x="5646738" y="1982789"/>
            <a:ext cx="76200" cy="357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02" name="Line 350"/>
          <p:cNvSpPr>
            <a:spLocks noChangeShapeType="1"/>
          </p:cNvSpPr>
          <p:nvPr/>
        </p:nvSpPr>
        <p:spPr bwMode="auto">
          <a:xfrm flipH="1" flipV="1">
            <a:off x="6524625" y="2387600"/>
            <a:ext cx="215900" cy="2413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03" name="Line 351"/>
          <p:cNvSpPr>
            <a:spLocks noChangeShapeType="1"/>
          </p:cNvSpPr>
          <p:nvPr/>
        </p:nvSpPr>
        <p:spPr bwMode="auto">
          <a:xfrm flipV="1">
            <a:off x="6410325" y="2387600"/>
            <a:ext cx="114300" cy="968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04" name="Freeform 352"/>
          <p:cNvSpPr>
            <a:spLocks/>
          </p:cNvSpPr>
          <p:nvPr/>
        </p:nvSpPr>
        <p:spPr bwMode="auto">
          <a:xfrm>
            <a:off x="4667250" y="3322639"/>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05" name="Freeform 353"/>
          <p:cNvSpPr>
            <a:spLocks/>
          </p:cNvSpPr>
          <p:nvPr/>
        </p:nvSpPr>
        <p:spPr bwMode="auto">
          <a:xfrm>
            <a:off x="4768850" y="3168651"/>
            <a:ext cx="215900"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06" name="Freeform 354"/>
          <p:cNvSpPr>
            <a:spLocks/>
          </p:cNvSpPr>
          <p:nvPr/>
        </p:nvSpPr>
        <p:spPr bwMode="auto">
          <a:xfrm>
            <a:off x="7620000" y="37909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07" name="Freeform 355"/>
          <p:cNvSpPr>
            <a:spLocks/>
          </p:cNvSpPr>
          <p:nvPr/>
        </p:nvSpPr>
        <p:spPr bwMode="auto">
          <a:xfrm>
            <a:off x="4333876" y="3790950"/>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08" name="Freeform 356"/>
          <p:cNvSpPr>
            <a:spLocks/>
          </p:cNvSpPr>
          <p:nvPr/>
        </p:nvSpPr>
        <p:spPr bwMode="auto">
          <a:xfrm>
            <a:off x="4440238" y="37909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09" name="Line 357"/>
          <p:cNvSpPr>
            <a:spLocks noChangeShapeType="1"/>
          </p:cNvSpPr>
          <p:nvPr/>
        </p:nvSpPr>
        <p:spPr bwMode="auto">
          <a:xfrm flipH="1">
            <a:off x="7620000" y="3790951"/>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10" name="Line 358"/>
          <p:cNvSpPr>
            <a:spLocks noChangeShapeType="1"/>
          </p:cNvSpPr>
          <p:nvPr/>
        </p:nvSpPr>
        <p:spPr bwMode="auto">
          <a:xfrm flipH="1" flipV="1">
            <a:off x="4440238" y="3790951"/>
            <a:ext cx="227012"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11" name="Line 359"/>
          <p:cNvSpPr>
            <a:spLocks noChangeShapeType="1"/>
          </p:cNvSpPr>
          <p:nvPr/>
        </p:nvSpPr>
        <p:spPr bwMode="auto">
          <a:xfrm flipV="1">
            <a:off x="4333876" y="3790951"/>
            <a:ext cx="10636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12" name="Freeform 360"/>
          <p:cNvSpPr>
            <a:spLocks/>
          </p:cNvSpPr>
          <p:nvPr/>
        </p:nvSpPr>
        <p:spPr bwMode="auto">
          <a:xfrm>
            <a:off x="5862639" y="2170113"/>
            <a:ext cx="217487"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13" name="Freeform 361"/>
          <p:cNvSpPr>
            <a:spLocks/>
          </p:cNvSpPr>
          <p:nvPr/>
        </p:nvSpPr>
        <p:spPr bwMode="auto">
          <a:xfrm>
            <a:off x="5976939" y="2170113"/>
            <a:ext cx="217487"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14" name="Freeform 362"/>
          <p:cNvSpPr>
            <a:spLocks/>
          </p:cNvSpPr>
          <p:nvPr/>
        </p:nvSpPr>
        <p:spPr bwMode="auto">
          <a:xfrm>
            <a:off x="5318125" y="21605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15" name="Freeform 363"/>
          <p:cNvSpPr>
            <a:spLocks/>
          </p:cNvSpPr>
          <p:nvPr/>
        </p:nvSpPr>
        <p:spPr bwMode="auto">
          <a:xfrm>
            <a:off x="5432426" y="21605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16" name="Freeform 364"/>
          <p:cNvSpPr>
            <a:spLocks/>
          </p:cNvSpPr>
          <p:nvPr/>
        </p:nvSpPr>
        <p:spPr bwMode="auto">
          <a:xfrm>
            <a:off x="4984751" y="2665414"/>
            <a:ext cx="227013"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17" name="Freeform 365"/>
          <p:cNvSpPr>
            <a:spLocks/>
          </p:cNvSpPr>
          <p:nvPr/>
        </p:nvSpPr>
        <p:spPr bwMode="auto">
          <a:xfrm>
            <a:off x="5099051" y="2614614"/>
            <a:ext cx="219075"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18" name="Freeform 366"/>
          <p:cNvSpPr>
            <a:spLocks/>
          </p:cNvSpPr>
          <p:nvPr/>
        </p:nvSpPr>
        <p:spPr bwMode="auto">
          <a:xfrm>
            <a:off x="6629400" y="2628901"/>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19" name="Freeform 367"/>
          <p:cNvSpPr>
            <a:spLocks/>
          </p:cNvSpPr>
          <p:nvPr/>
        </p:nvSpPr>
        <p:spPr bwMode="auto">
          <a:xfrm>
            <a:off x="6740525" y="2628901"/>
            <a:ext cx="217488"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20" name="Line 368"/>
          <p:cNvSpPr>
            <a:spLocks noChangeShapeType="1"/>
          </p:cNvSpPr>
          <p:nvPr/>
        </p:nvSpPr>
        <p:spPr bwMode="auto">
          <a:xfrm flipH="1" flipV="1">
            <a:off x="5988051" y="2117725"/>
            <a:ext cx="206375" cy="196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1" name="Line 369"/>
          <p:cNvSpPr>
            <a:spLocks noChangeShapeType="1"/>
          </p:cNvSpPr>
          <p:nvPr/>
        </p:nvSpPr>
        <p:spPr bwMode="auto">
          <a:xfrm flipV="1">
            <a:off x="5862638" y="2128838"/>
            <a:ext cx="133350" cy="342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2" name="Line 370"/>
          <p:cNvSpPr>
            <a:spLocks noChangeShapeType="1"/>
          </p:cNvSpPr>
          <p:nvPr/>
        </p:nvSpPr>
        <p:spPr bwMode="auto">
          <a:xfrm flipH="1" flipV="1">
            <a:off x="5432426" y="2160589"/>
            <a:ext cx="214313" cy="1793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3" name="Line 371"/>
          <p:cNvSpPr>
            <a:spLocks noChangeShapeType="1"/>
          </p:cNvSpPr>
          <p:nvPr/>
        </p:nvSpPr>
        <p:spPr bwMode="auto">
          <a:xfrm flipV="1">
            <a:off x="5318125" y="2160589"/>
            <a:ext cx="114300" cy="454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4" name="Line 372"/>
          <p:cNvSpPr>
            <a:spLocks noChangeShapeType="1"/>
          </p:cNvSpPr>
          <p:nvPr/>
        </p:nvSpPr>
        <p:spPr bwMode="auto">
          <a:xfrm flipV="1">
            <a:off x="4984750" y="2665414"/>
            <a:ext cx="114300" cy="50323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5" name="Line 373"/>
          <p:cNvSpPr>
            <a:spLocks noChangeShapeType="1"/>
          </p:cNvSpPr>
          <p:nvPr/>
        </p:nvSpPr>
        <p:spPr bwMode="auto">
          <a:xfrm flipH="1">
            <a:off x="5099051" y="2614613"/>
            <a:ext cx="219075" cy="50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6" name="Line 374"/>
          <p:cNvSpPr>
            <a:spLocks noChangeShapeType="1"/>
          </p:cNvSpPr>
          <p:nvPr/>
        </p:nvSpPr>
        <p:spPr bwMode="auto">
          <a:xfrm flipH="1" flipV="1">
            <a:off x="6740525" y="2628900"/>
            <a:ext cx="217488" cy="2159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7" name="Line 375"/>
          <p:cNvSpPr>
            <a:spLocks noChangeShapeType="1"/>
          </p:cNvSpPr>
          <p:nvPr/>
        </p:nvSpPr>
        <p:spPr bwMode="auto">
          <a:xfrm flipV="1">
            <a:off x="6629401" y="2628900"/>
            <a:ext cx="111125" cy="69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28" name="Freeform 376"/>
          <p:cNvSpPr>
            <a:spLocks/>
          </p:cNvSpPr>
          <p:nvPr/>
        </p:nvSpPr>
        <p:spPr bwMode="auto">
          <a:xfrm>
            <a:off x="5534026" y="23399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29" name="Freeform 377"/>
          <p:cNvSpPr>
            <a:spLocks/>
          </p:cNvSpPr>
          <p:nvPr/>
        </p:nvSpPr>
        <p:spPr bwMode="auto">
          <a:xfrm>
            <a:off x="5646738" y="2339975"/>
            <a:ext cx="215900"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30" name="Freeform 378"/>
          <p:cNvSpPr>
            <a:spLocks/>
          </p:cNvSpPr>
          <p:nvPr/>
        </p:nvSpPr>
        <p:spPr bwMode="auto">
          <a:xfrm>
            <a:off x="6845301" y="28448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31" name="Freeform 379"/>
          <p:cNvSpPr>
            <a:spLocks/>
          </p:cNvSpPr>
          <p:nvPr/>
        </p:nvSpPr>
        <p:spPr bwMode="auto">
          <a:xfrm>
            <a:off x="6958013" y="2844801"/>
            <a:ext cx="215900"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32" name="Freeform 380"/>
          <p:cNvSpPr>
            <a:spLocks/>
          </p:cNvSpPr>
          <p:nvPr/>
        </p:nvSpPr>
        <p:spPr bwMode="auto">
          <a:xfrm>
            <a:off x="6080125" y="2314575"/>
            <a:ext cx="215900"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33" name="Freeform 381"/>
          <p:cNvSpPr>
            <a:spLocks/>
          </p:cNvSpPr>
          <p:nvPr/>
        </p:nvSpPr>
        <p:spPr bwMode="auto">
          <a:xfrm>
            <a:off x="6194425" y="2314575"/>
            <a:ext cx="215900"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34" name="Freeform 382"/>
          <p:cNvSpPr>
            <a:spLocks/>
          </p:cNvSpPr>
          <p:nvPr/>
        </p:nvSpPr>
        <p:spPr bwMode="auto">
          <a:xfrm>
            <a:off x="4554538" y="3827464"/>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35" name="Freeform 383"/>
          <p:cNvSpPr>
            <a:spLocks/>
          </p:cNvSpPr>
          <p:nvPr/>
        </p:nvSpPr>
        <p:spPr bwMode="auto">
          <a:xfrm>
            <a:off x="4667250" y="382746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36" name="Line 384"/>
          <p:cNvSpPr>
            <a:spLocks noChangeShapeType="1"/>
          </p:cNvSpPr>
          <p:nvPr/>
        </p:nvSpPr>
        <p:spPr bwMode="auto">
          <a:xfrm flipH="1" flipV="1">
            <a:off x="5646738" y="2339976"/>
            <a:ext cx="215900"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37" name="Line 385"/>
          <p:cNvSpPr>
            <a:spLocks noChangeShapeType="1"/>
          </p:cNvSpPr>
          <p:nvPr/>
        </p:nvSpPr>
        <p:spPr bwMode="auto">
          <a:xfrm flipV="1">
            <a:off x="5534026" y="2339976"/>
            <a:ext cx="112713" cy="3714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38" name="Line 386"/>
          <p:cNvSpPr>
            <a:spLocks noChangeShapeType="1"/>
          </p:cNvSpPr>
          <p:nvPr/>
        </p:nvSpPr>
        <p:spPr bwMode="auto">
          <a:xfrm flipH="1" flipV="1">
            <a:off x="6958013" y="2844801"/>
            <a:ext cx="215900" cy="3476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39" name="Line 387"/>
          <p:cNvSpPr>
            <a:spLocks noChangeShapeType="1"/>
          </p:cNvSpPr>
          <p:nvPr/>
        </p:nvSpPr>
        <p:spPr bwMode="auto">
          <a:xfrm flipV="1">
            <a:off x="6845301" y="2844801"/>
            <a:ext cx="112713"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40" name="Line 388"/>
          <p:cNvSpPr>
            <a:spLocks noChangeShapeType="1"/>
          </p:cNvSpPr>
          <p:nvPr/>
        </p:nvSpPr>
        <p:spPr bwMode="auto">
          <a:xfrm flipH="1" flipV="1">
            <a:off x="6194425" y="2314576"/>
            <a:ext cx="215900" cy="1698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41" name="Line 389"/>
          <p:cNvSpPr>
            <a:spLocks noChangeShapeType="1"/>
          </p:cNvSpPr>
          <p:nvPr/>
        </p:nvSpPr>
        <p:spPr bwMode="auto">
          <a:xfrm flipH="1" flipV="1">
            <a:off x="4667250" y="3827463"/>
            <a:ext cx="215900"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42" name="Freeform 390"/>
          <p:cNvSpPr>
            <a:spLocks/>
          </p:cNvSpPr>
          <p:nvPr/>
        </p:nvSpPr>
        <p:spPr bwMode="auto">
          <a:xfrm>
            <a:off x="7072313" y="3132138"/>
            <a:ext cx="215900"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43" name="Freeform 391"/>
          <p:cNvSpPr>
            <a:spLocks/>
          </p:cNvSpPr>
          <p:nvPr/>
        </p:nvSpPr>
        <p:spPr bwMode="auto">
          <a:xfrm>
            <a:off x="7173914" y="3192464"/>
            <a:ext cx="217487"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44" name="Freeform 392"/>
          <p:cNvSpPr>
            <a:spLocks/>
          </p:cNvSpPr>
          <p:nvPr/>
        </p:nvSpPr>
        <p:spPr bwMode="auto">
          <a:xfrm>
            <a:off x="4883150" y="3168651"/>
            <a:ext cx="215900"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45" name="Freeform 393"/>
          <p:cNvSpPr>
            <a:spLocks/>
          </p:cNvSpPr>
          <p:nvPr/>
        </p:nvSpPr>
        <p:spPr bwMode="auto">
          <a:xfrm>
            <a:off x="4984751" y="3049589"/>
            <a:ext cx="227013"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46" name="Freeform 394"/>
          <p:cNvSpPr>
            <a:spLocks/>
          </p:cNvSpPr>
          <p:nvPr/>
        </p:nvSpPr>
        <p:spPr bwMode="auto">
          <a:xfrm>
            <a:off x="5211763" y="2614613"/>
            <a:ext cx="220662"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47" name="Freeform 395"/>
          <p:cNvSpPr>
            <a:spLocks/>
          </p:cNvSpPr>
          <p:nvPr/>
        </p:nvSpPr>
        <p:spPr bwMode="auto">
          <a:xfrm>
            <a:off x="5318125" y="26146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48" name="Line 396"/>
          <p:cNvSpPr>
            <a:spLocks noChangeShapeType="1"/>
          </p:cNvSpPr>
          <p:nvPr/>
        </p:nvSpPr>
        <p:spPr bwMode="auto">
          <a:xfrm flipH="1" flipV="1">
            <a:off x="7173914" y="3192463"/>
            <a:ext cx="217487" cy="2270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49" name="Line 397"/>
          <p:cNvSpPr>
            <a:spLocks noChangeShapeType="1"/>
          </p:cNvSpPr>
          <p:nvPr/>
        </p:nvSpPr>
        <p:spPr bwMode="auto">
          <a:xfrm>
            <a:off x="7072313" y="3132139"/>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50" name="Line 398"/>
          <p:cNvSpPr>
            <a:spLocks noChangeShapeType="1"/>
          </p:cNvSpPr>
          <p:nvPr/>
        </p:nvSpPr>
        <p:spPr bwMode="auto">
          <a:xfrm flipV="1">
            <a:off x="4883150" y="3168651"/>
            <a:ext cx="101600" cy="6826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51" name="Line 399"/>
          <p:cNvSpPr>
            <a:spLocks noChangeShapeType="1"/>
          </p:cNvSpPr>
          <p:nvPr/>
        </p:nvSpPr>
        <p:spPr bwMode="auto">
          <a:xfrm flipH="1" flipV="1">
            <a:off x="5318125" y="2614614"/>
            <a:ext cx="215900" cy="968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52" name="Line 400"/>
          <p:cNvSpPr>
            <a:spLocks noChangeShapeType="1"/>
          </p:cNvSpPr>
          <p:nvPr/>
        </p:nvSpPr>
        <p:spPr bwMode="auto">
          <a:xfrm flipV="1">
            <a:off x="5211763" y="2614614"/>
            <a:ext cx="106362" cy="434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53" name="Freeform 401"/>
          <p:cNvSpPr>
            <a:spLocks/>
          </p:cNvSpPr>
          <p:nvPr/>
        </p:nvSpPr>
        <p:spPr bwMode="auto">
          <a:xfrm>
            <a:off x="6296025" y="2484439"/>
            <a:ext cx="228600"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54" name="Freeform 402"/>
          <p:cNvSpPr>
            <a:spLocks/>
          </p:cNvSpPr>
          <p:nvPr/>
        </p:nvSpPr>
        <p:spPr bwMode="auto">
          <a:xfrm>
            <a:off x="6410326" y="2484439"/>
            <a:ext cx="219075"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55" name="Freeform 403"/>
          <p:cNvSpPr>
            <a:spLocks/>
          </p:cNvSpPr>
          <p:nvPr/>
        </p:nvSpPr>
        <p:spPr bwMode="auto">
          <a:xfrm>
            <a:off x="5761038" y="2471739"/>
            <a:ext cx="215900"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56" name="Line 404"/>
          <p:cNvSpPr>
            <a:spLocks noChangeShapeType="1"/>
          </p:cNvSpPr>
          <p:nvPr/>
        </p:nvSpPr>
        <p:spPr bwMode="auto">
          <a:xfrm flipH="1" flipV="1">
            <a:off x="6410326" y="2484438"/>
            <a:ext cx="219075" cy="214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57" name="Line 405"/>
          <p:cNvSpPr>
            <a:spLocks noChangeShapeType="1"/>
          </p:cNvSpPr>
          <p:nvPr/>
        </p:nvSpPr>
        <p:spPr bwMode="auto">
          <a:xfrm flipV="1">
            <a:off x="6296025" y="2484439"/>
            <a:ext cx="114300" cy="130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58" name="Line 406"/>
          <p:cNvSpPr>
            <a:spLocks noChangeShapeType="1"/>
          </p:cNvSpPr>
          <p:nvPr/>
        </p:nvSpPr>
        <p:spPr bwMode="auto">
          <a:xfrm flipH="1" flipV="1">
            <a:off x="5862639" y="2471739"/>
            <a:ext cx="217487" cy="968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59" name="Line 407"/>
          <p:cNvSpPr>
            <a:spLocks noChangeShapeType="1"/>
          </p:cNvSpPr>
          <p:nvPr/>
        </p:nvSpPr>
        <p:spPr bwMode="auto">
          <a:xfrm flipV="1">
            <a:off x="5761038" y="2471739"/>
            <a:ext cx="101600" cy="300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60" name="Freeform 408"/>
          <p:cNvSpPr>
            <a:spLocks/>
          </p:cNvSpPr>
          <p:nvPr/>
        </p:nvSpPr>
        <p:spPr bwMode="auto">
          <a:xfrm>
            <a:off x="7288213" y="3419476"/>
            <a:ext cx="214312"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61" name="Freeform 409"/>
          <p:cNvSpPr>
            <a:spLocks/>
          </p:cNvSpPr>
          <p:nvPr/>
        </p:nvSpPr>
        <p:spPr bwMode="auto">
          <a:xfrm>
            <a:off x="7391400" y="3419476"/>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62" name="Line 410"/>
          <p:cNvSpPr>
            <a:spLocks noChangeShapeType="1"/>
          </p:cNvSpPr>
          <p:nvPr/>
        </p:nvSpPr>
        <p:spPr bwMode="auto">
          <a:xfrm>
            <a:off x="7391401" y="3419475"/>
            <a:ext cx="9525" cy="142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63" name="Line 411"/>
          <p:cNvSpPr>
            <a:spLocks noChangeShapeType="1"/>
          </p:cNvSpPr>
          <p:nvPr/>
        </p:nvSpPr>
        <p:spPr bwMode="auto">
          <a:xfrm flipH="1" flipV="1">
            <a:off x="7391400" y="3419475"/>
            <a:ext cx="228600" cy="431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64" name="Line 412"/>
          <p:cNvSpPr>
            <a:spLocks noChangeShapeType="1"/>
          </p:cNvSpPr>
          <p:nvPr/>
        </p:nvSpPr>
        <p:spPr bwMode="auto">
          <a:xfrm flipV="1">
            <a:off x="7288214" y="3419476"/>
            <a:ext cx="103187" cy="476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65" name="Freeform 413"/>
          <p:cNvSpPr>
            <a:spLocks/>
          </p:cNvSpPr>
          <p:nvPr/>
        </p:nvSpPr>
        <p:spPr bwMode="auto">
          <a:xfrm>
            <a:off x="4768850" y="3851275"/>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66" name="Freeform 414"/>
          <p:cNvSpPr>
            <a:spLocks/>
          </p:cNvSpPr>
          <p:nvPr/>
        </p:nvSpPr>
        <p:spPr bwMode="auto">
          <a:xfrm>
            <a:off x="4883150" y="3419475"/>
            <a:ext cx="215900"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67" name="Freeform 415"/>
          <p:cNvSpPr>
            <a:spLocks/>
          </p:cNvSpPr>
          <p:nvPr/>
        </p:nvSpPr>
        <p:spPr bwMode="auto">
          <a:xfrm>
            <a:off x="7502526" y="3851275"/>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68" name="Freeform 416"/>
          <p:cNvSpPr>
            <a:spLocks/>
          </p:cNvSpPr>
          <p:nvPr/>
        </p:nvSpPr>
        <p:spPr bwMode="auto">
          <a:xfrm>
            <a:off x="7620000" y="38512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69" name="Freeform 417"/>
          <p:cNvSpPr>
            <a:spLocks/>
          </p:cNvSpPr>
          <p:nvPr/>
        </p:nvSpPr>
        <p:spPr bwMode="auto">
          <a:xfrm>
            <a:off x="4221164" y="38512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70" name="Freeform 418"/>
          <p:cNvSpPr>
            <a:spLocks/>
          </p:cNvSpPr>
          <p:nvPr/>
        </p:nvSpPr>
        <p:spPr bwMode="auto">
          <a:xfrm>
            <a:off x="4333876" y="3851275"/>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71" name="Line 419"/>
          <p:cNvSpPr>
            <a:spLocks noChangeShapeType="1"/>
          </p:cNvSpPr>
          <p:nvPr/>
        </p:nvSpPr>
        <p:spPr bwMode="auto">
          <a:xfrm flipH="1">
            <a:off x="4883150" y="3419475"/>
            <a:ext cx="215900" cy="4318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72" name="Line 420"/>
          <p:cNvSpPr>
            <a:spLocks noChangeShapeType="1"/>
          </p:cNvSpPr>
          <p:nvPr/>
        </p:nvSpPr>
        <p:spPr bwMode="auto">
          <a:xfrm flipV="1">
            <a:off x="4768850" y="3851276"/>
            <a:ext cx="114300" cy="730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73" name="Line 421"/>
          <p:cNvSpPr>
            <a:spLocks noChangeShapeType="1"/>
          </p:cNvSpPr>
          <p:nvPr/>
        </p:nvSpPr>
        <p:spPr bwMode="auto">
          <a:xfrm flipH="1" flipV="1">
            <a:off x="4333876" y="3851276"/>
            <a:ext cx="220663"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74" name="Line 422"/>
          <p:cNvSpPr>
            <a:spLocks noChangeShapeType="1"/>
          </p:cNvSpPr>
          <p:nvPr/>
        </p:nvSpPr>
        <p:spPr bwMode="auto">
          <a:xfrm flipH="1" flipV="1">
            <a:off x="7620000" y="3851276"/>
            <a:ext cx="2159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75" name="Line 423"/>
          <p:cNvSpPr>
            <a:spLocks noChangeShapeType="1"/>
          </p:cNvSpPr>
          <p:nvPr/>
        </p:nvSpPr>
        <p:spPr bwMode="auto">
          <a:xfrm flipH="1">
            <a:off x="7502526" y="3851276"/>
            <a:ext cx="117475"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76" name="Line 424"/>
          <p:cNvSpPr>
            <a:spLocks noChangeShapeType="1"/>
          </p:cNvSpPr>
          <p:nvPr/>
        </p:nvSpPr>
        <p:spPr bwMode="auto">
          <a:xfrm flipV="1">
            <a:off x="4221163" y="3851276"/>
            <a:ext cx="112712"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77" name="Freeform 425"/>
          <p:cNvSpPr>
            <a:spLocks/>
          </p:cNvSpPr>
          <p:nvPr/>
        </p:nvSpPr>
        <p:spPr bwMode="auto">
          <a:xfrm>
            <a:off x="5432426" y="2711451"/>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78" name="Freeform 426"/>
          <p:cNvSpPr>
            <a:spLocks/>
          </p:cNvSpPr>
          <p:nvPr/>
        </p:nvSpPr>
        <p:spPr bwMode="auto">
          <a:xfrm>
            <a:off x="5534026" y="2711451"/>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79" name="Freeform 427"/>
          <p:cNvSpPr>
            <a:spLocks/>
          </p:cNvSpPr>
          <p:nvPr/>
        </p:nvSpPr>
        <p:spPr bwMode="auto">
          <a:xfrm>
            <a:off x="6524625" y="2698750"/>
            <a:ext cx="215900"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80" name="Freeform 428"/>
          <p:cNvSpPr>
            <a:spLocks/>
          </p:cNvSpPr>
          <p:nvPr/>
        </p:nvSpPr>
        <p:spPr bwMode="auto">
          <a:xfrm>
            <a:off x="6629400" y="26987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81" name="Line 429"/>
          <p:cNvSpPr>
            <a:spLocks noChangeShapeType="1"/>
          </p:cNvSpPr>
          <p:nvPr/>
        </p:nvSpPr>
        <p:spPr bwMode="auto">
          <a:xfrm flipH="1" flipV="1">
            <a:off x="5534026" y="2711451"/>
            <a:ext cx="2270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82" name="Line 430"/>
          <p:cNvSpPr>
            <a:spLocks noChangeShapeType="1"/>
          </p:cNvSpPr>
          <p:nvPr/>
        </p:nvSpPr>
        <p:spPr bwMode="auto">
          <a:xfrm flipV="1">
            <a:off x="5432425" y="2711451"/>
            <a:ext cx="101600" cy="384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83" name="Line 431"/>
          <p:cNvSpPr>
            <a:spLocks noChangeShapeType="1"/>
          </p:cNvSpPr>
          <p:nvPr/>
        </p:nvSpPr>
        <p:spPr bwMode="auto">
          <a:xfrm flipH="1" flipV="1">
            <a:off x="6629400" y="2698751"/>
            <a:ext cx="215900" cy="1936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84" name="Line 432"/>
          <p:cNvSpPr>
            <a:spLocks noChangeShapeType="1"/>
          </p:cNvSpPr>
          <p:nvPr/>
        </p:nvSpPr>
        <p:spPr bwMode="auto">
          <a:xfrm flipV="1">
            <a:off x="6524626" y="2698751"/>
            <a:ext cx="104775" cy="857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85" name="Freeform 433"/>
          <p:cNvSpPr>
            <a:spLocks/>
          </p:cNvSpPr>
          <p:nvPr/>
        </p:nvSpPr>
        <p:spPr bwMode="auto">
          <a:xfrm>
            <a:off x="6080125" y="2568575"/>
            <a:ext cx="215900"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86" name="Freeform 434"/>
          <p:cNvSpPr>
            <a:spLocks/>
          </p:cNvSpPr>
          <p:nvPr/>
        </p:nvSpPr>
        <p:spPr bwMode="auto">
          <a:xfrm>
            <a:off x="5099051" y="3049589"/>
            <a:ext cx="219075"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87" name="Freeform 435"/>
          <p:cNvSpPr>
            <a:spLocks/>
          </p:cNvSpPr>
          <p:nvPr/>
        </p:nvSpPr>
        <p:spPr bwMode="auto">
          <a:xfrm>
            <a:off x="5211763" y="3049588"/>
            <a:ext cx="220662"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88" name="Line 436"/>
          <p:cNvSpPr>
            <a:spLocks noChangeShapeType="1"/>
          </p:cNvSpPr>
          <p:nvPr/>
        </p:nvSpPr>
        <p:spPr bwMode="auto">
          <a:xfrm flipH="1" flipV="1">
            <a:off x="6080125" y="2568575"/>
            <a:ext cx="215900" cy="460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89" name="Line 437"/>
          <p:cNvSpPr>
            <a:spLocks noChangeShapeType="1"/>
          </p:cNvSpPr>
          <p:nvPr/>
        </p:nvSpPr>
        <p:spPr bwMode="auto">
          <a:xfrm flipV="1">
            <a:off x="5099051" y="3049589"/>
            <a:ext cx="112713" cy="3698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90" name="Freeform 438"/>
          <p:cNvSpPr>
            <a:spLocks/>
          </p:cNvSpPr>
          <p:nvPr/>
        </p:nvSpPr>
        <p:spPr bwMode="auto">
          <a:xfrm>
            <a:off x="6740525" y="2892426"/>
            <a:ext cx="217488"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91" name="Freeform 439"/>
          <p:cNvSpPr>
            <a:spLocks/>
          </p:cNvSpPr>
          <p:nvPr/>
        </p:nvSpPr>
        <p:spPr bwMode="auto">
          <a:xfrm>
            <a:off x="6845301" y="2892426"/>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92" name="Freeform 440"/>
          <p:cNvSpPr>
            <a:spLocks/>
          </p:cNvSpPr>
          <p:nvPr/>
        </p:nvSpPr>
        <p:spPr bwMode="auto">
          <a:xfrm>
            <a:off x="4440238" y="3887789"/>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93" name="Freeform 441"/>
          <p:cNvSpPr>
            <a:spLocks/>
          </p:cNvSpPr>
          <p:nvPr/>
        </p:nvSpPr>
        <p:spPr bwMode="auto">
          <a:xfrm>
            <a:off x="4554538" y="3887789"/>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94" name="Line 442"/>
          <p:cNvSpPr>
            <a:spLocks noChangeShapeType="1"/>
          </p:cNvSpPr>
          <p:nvPr/>
        </p:nvSpPr>
        <p:spPr bwMode="auto">
          <a:xfrm flipH="1" flipV="1">
            <a:off x="6845301" y="2892426"/>
            <a:ext cx="227013" cy="2397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95" name="Line 443"/>
          <p:cNvSpPr>
            <a:spLocks noChangeShapeType="1"/>
          </p:cNvSpPr>
          <p:nvPr/>
        </p:nvSpPr>
        <p:spPr bwMode="auto">
          <a:xfrm flipV="1">
            <a:off x="6740526" y="2892426"/>
            <a:ext cx="104775" cy="130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96" name="Line 444"/>
          <p:cNvSpPr>
            <a:spLocks noChangeShapeType="1"/>
          </p:cNvSpPr>
          <p:nvPr/>
        </p:nvSpPr>
        <p:spPr bwMode="auto">
          <a:xfrm flipH="1" flipV="1">
            <a:off x="4554538" y="3887788"/>
            <a:ext cx="2143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97" name="Line 445"/>
          <p:cNvSpPr>
            <a:spLocks noChangeShapeType="1"/>
          </p:cNvSpPr>
          <p:nvPr/>
        </p:nvSpPr>
        <p:spPr bwMode="auto">
          <a:xfrm flipV="1">
            <a:off x="7723188" y="3887789"/>
            <a:ext cx="112712"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398" name="Freeform 446"/>
          <p:cNvSpPr>
            <a:spLocks/>
          </p:cNvSpPr>
          <p:nvPr/>
        </p:nvSpPr>
        <p:spPr bwMode="auto">
          <a:xfrm>
            <a:off x="5646738" y="2771775"/>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399" name="Freeform 447"/>
          <p:cNvSpPr>
            <a:spLocks/>
          </p:cNvSpPr>
          <p:nvPr/>
        </p:nvSpPr>
        <p:spPr bwMode="auto">
          <a:xfrm>
            <a:off x="5761038" y="2771776"/>
            <a:ext cx="215900"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00" name="Line 448"/>
          <p:cNvSpPr>
            <a:spLocks noChangeShapeType="1"/>
          </p:cNvSpPr>
          <p:nvPr/>
        </p:nvSpPr>
        <p:spPr bwMode="auto">
          <a:xfrm flipH="1">
            <a:off x="5761038" y="2771776"/>
            <a:ext cx="215900"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01" name="Line 449"/>
          <p:cNvSpPr>
            <a:spLocks noChangeShapeType="1"/>
          </p:cNvSpPr>
          <p:nvPr/>
        </p:nvSpPr>
        <p:spPr bwMode="auto">
          <a:xfrm flipV="1">
            <a:off x="5646738" y="2771775"/>
            <a:ext cx="114300" cy="311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02" name="Freeform 450"/>
          <p:cNvSpPr>
            <a:spLocks/>
          </p:cNvSpPr>
          <p:nvPr/>
        </p:nvSpPr>
        <p:spPr bwMode="auto">
          <a:xfrm>
            <a:off x="6958013" y="3132139"/>
            <a:ext cx="215900"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03" name="Freeform 451"/>
          <p:cNvSpPr>
            <a:spLocks/>
          </p:cNvSpPr>
          <p:nvPr/>
        </p:nvSpPr>
        <p:spPr bwMode="auto">
          <a:xfrm>
            <a:off x="7072313" y="3132139"/>
            <a:ext cx="215900"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04" name="Freeform 452"/>
          <p:cNvSpPr>
            <a:spLocks/>
          </p:cNvSpPr>
          <p:nvPr/>
        </p:nvSpPr>
        <p:spPr bwMode="auto">
          <a:xfrm>
            <a:off x="6194425" y="2614614"/>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05" name="Freeform 453"/>
          <p:cNvSpPr>
            <a:spLocks/>
          </p:cNvSpPr>
          <p:nvPr/>
        </p:nvSpPr>
        <p:spPr bwMode="auto">
          <a:xfrm>
            <a:off x="6296025" y="2614614"/>
            <a:ext cx="228600"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06" name="Freeform 454"/>
          <p:cNvSpPr>
            <a:spLocks/>
          </p:cNvSpPr>
          <p:nvPr/>
        </p:nvSpPr>
        <p:spPr bwMode="auto">
          <a:xfrm>
            <a:off x="5318125" y="3095626"/>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07" name="Freeform 455"/>
          <p:cNvSpPr>
            <a:spLocks/>
          </p:cNvSpPr>
          <p:nvPr/>
        </p:nvSpPr>
        <p:spPr bwMode="auto">
          <a:xfrm>
            <a:off x="5432426" y="3082926"/>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08" name="Line 456"/>
          <p:cNvSpPr>
            <a:spLocks noChangeShapeType="1"/>
          </p:cNvSpPr>
          <p:nvPr/>
        </p:nvSpPr>
        <p:spPr bwMode="auto">
          <a:xfrm flipH="1" flipV="1">
            <a:off x="7072313" y="3132138"/>
            <a:ext cx="215900" cy="3349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09" name="Line 457"/>
          <p:cNvSpPr>
            <a:spLocks noChangeShapeType="1"/>
          </p:cNvSpPr>
          <p:nvPr/>
        </p:nvSpPr>
        <p:spPr bwMode="auto">
          <a:xfrm flipV="1">
            <a:off x="6958013" y="3132138"/>
            <a:ext cx="114300" cy="1206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10" name="Line 458"/>
          <p:cNvSpPr>
            <a:spLocks noChangeShapeType="1"/>
          </p:cNvSpPr>
          <p:nvPr/>
        </p:nvSpPr>
        <p:spPr bwMode="auto">
          <a:xfrm flipH="1" flipV="1">
            <a:off x="6296025" y="2614613"/>
            <a:ext cx="228600" cy="1698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11" name="Line 459"/>
          <p:cNvSpPr>
            <a:spLocks noChangeShapeType="1"/>
          </p:cNvSpPr>
          <p:nvPr/>
        </p:nvSpPr>
        <p:spPr bwMode="auto">
          <a:xfrm flipV="1">
            <a:off x="6194425" y="2614613"/>
            <a:ext cx="101600" cy="1698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12" name="Line 460"/>
          <p:cNvSpPr>
            <a:spLocks noChangeShapeType="1"/>
          </p:cNvSpPr>
          <p:nvPr/>
        </p:nvSpPr>
        <p:spPr bwMode="auto">
          <a:xfrm flipV="1">
            <a:off x="5318125" y="3095626"/>
            <a:ext cx="114300"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13" name="Freeform 461"/>
          <p:cNvSpPr>
            <a:spLocks/>
          </p:cNvSpPr>
          <p:nvPr/>
        </p:nvSpPr>
        <p:spPr bwMode="auto">
          <a:xfrm>
            <a:off x="7173914" y="3467101"/>
            <a:ext cx="217487"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14" name="Freeform 462"/>
          <p:cNvSpPr>
            <a:spLocks/>
          </p:cNvSpPr>
          <p:nvPr/>
        </p:nvSpPr>
        <p:spPr bwMode="auto">
          <a:xfrm>
            <a:off x="7288213" y="3467100"/>
            <a:ext cx="214312"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15" name="Freeform 463"/>
          <p:cNvSpPr>
            <a:spLocks/>
          </p:cNvSpPr>
          <p:nvPr/>
        </p:nvSpPr>
        <p:spPr bwMode="auto">
          <a:xfrm>
            <a:off x="4984751" y="3419475"/>
            <a:ext cx="227013"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16" name="Freeform 464"/>
          <p:cNvSpPr>
            <a:spLocks/>
          </p:cNvSpPr>
          <p:nvPr/>
        </p:nvSpPr>
        <p:spPr bwMode="auto">
          <a:xfrm>
            <a:off x="5099051" y="3373439"/>
            <a:ext cx="219075"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17" name="Freeform 465"/>
          <p:cNvSpPr>
            <a:spLocks/>
          </p:cNvSpPr>
          <p:nvPr/>
        </p:nvSpPr>
        <p:spPr bwMode="auto">
          <a:xfrm>
            <a:off x="4667250" y="39243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18" name="Freeform 466"/>
          <p:cNvSpPr>
            <a:spLocks/>
          </p:cNvSpPr>
          <p:nvPr/>
        </p:nvSpPr>
        <p:spPr bwMode="auto">
          <a:xfrm>
            <a:off x="4768850" y="3924300"/>
            <a:ext cx="215900"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19" name="Freeform 467"/>
          <p:cNvSpPr>
            <a:spLocks/>
          </p:cNvSpPr>
          <p:nvPr/>
        </p:nvSpPr>
        <p:spPr bwMode="auto">
          <a:xfrm>
            <a:off x="7502526" y="3924300"/>
            <a:ext cx="220663"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20" name="Line 468"/>
          <p:cNvSpPr>
            <a:spLocks noChangeShapeType="1"/>
          </p:cNvSpPr>
          <p:nvPr/>
        </p:nvSpPr>
        <p:spPr bwMode="auto">
          <a:xfrm flipH="1" flipV="1">
            <a:off x="7288213" y="3467100"/>
            <a:ext cx="214312" cy="457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1" name="Line 469"/>
          <p:cNvSpPr>
            <a:spLocks noChangeShapeType="1"/>
          </p:cNvSpPr>
          <p:nvPr/>
        </p:nvSpPr>
        <p:spPr bwMode="auto">
          <a:xfrm flipH="1" flipV="1">
            <a:off x="7502526" y="3924301"/>
            <a:ext cx="220663"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2" name="Freeform 470"/>
          <p:cNvSpPr>
            <a:spLocks/>
          </p:cNvSpPr>
          <p:nvPr/>
        </p:nvSpPr>
        <p:spPr bwMode="auto">
          <a:xfrm>
            <a:off x="7391400" y="3781426"/>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23" name="Line 471"/>
          <p:cNvSpPr>
            <a:spLocks noChangeShapeType="1"/>
          </p:cNvSpPr>
          <p:nvPr/>
        </p:nvSpPr>
        <p:spPr bwMode="auto">
          <a:xfrm flipV="1">
            <a:off x="7173913" y="3467101"/>
            <a:ext cx="114300"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4" name="Line 472"/>
          <p:cNvSpPr>
            <a:spLocks noChangeShapeType="1"/>
          </p:cNvSpPr>
          <p:nvPr/>
        </p:nvSpPr>
        <p:spPr bwMode="auto">
          <a:xfrm flipV="1">
            <a:off x="4984750" y="3419475"/>
            <a:ext cx="114300" cy="5286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5" name="Line 473"/>
          <p:cNvSpPr>
            <a:spLocks noChangeShapeType="1"/>
          </p:cNvSpPr>
          <p:nvPr/>
        </p:nvSpPr>
        <p:spPr bwMode="auto">
          <a:xfrm flipH="1">
            <a:off x="5099051" y="3373439"/>
            <a:ext cx="219075" cy="460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6" name="Line 474"/>
          <p:cNvSpPr>
            <a:spLocks noChangeShapeType="1"/>
          </p:cNvSpPr>
          <p:nvPr/>
        </p:nvSpPr>
        <p:spPr bwMode="auto">
          <a:xfrm flipH="1" flipV="1">
            <a:off x="4768850" y="3924301"/>
            <a:ext cx="215900"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7" name="Line 475"/>
          <p:cNvSpPr>
            <a:spLocks noChangeShapeType="1"/>
          </p:cNvSpPr>
          <p:nvPr/>
        </p:nvSpPr>
        <p:spPr bwMode="auto">
          <a:xfrm flipV="1">
            <a:off x="4667250" y="3924301"/>
            <a:ext cx="101600" cy="603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8" name="Line 476"/>
          <p:cNvSpPr>
            <a:spLocks noChangeShapeType="1"/>
          </p:cNvSpPr>
          <p:nvPr/>
        </p:nvSpPr>
        <p:spPr bwMode="auto">
          <a:xfrm>
            <a:off x="7400925" y="3781426"/>
            <a:ext cx="101600" cy="1428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29" name="Line 477"/>
          <p:cNvSpPr>
            <a:spLocks noChangeShapeType="1"/>
          </p:cNvSpPr>
          <p:nvPr/>
        </p:nvSpPr>
        <p:spPr bwMode="auto">
          <a:xfrm flipH="1" flipV="1">
            <a:off x="4221164" y="3924301"/>
            <a:ext cx="219075"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30" name="Freeform 478"/>
          <p:cNvSpPr>
            <a:spLocks/>
          </p:cNvSpPr>
          <p:nvPr/>
        </p:nvSpPr>
        <p:spPr bwMode="auto">
          <a:xfrm>
            <a:off x="6410326" y="2784476"/>
            <a:ext cx="219075"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31" name="Freeform 479"/>
          <p:cNvSpPr>
            <a:spLocks/>
          </p:cNvSpPr>
          <p:nvPr/>
        </p:nvSpPr>
        <p:spPr bwMode="auto">
          <a:xfrm>
            <a:off x="6524625" y="2784476"/>
            <a:ext cx="215900"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32" name="Freeform 480"/>
          <p:cNvSpPr>
            <a:spLocks/>
          </p:cNvSpPr>
          <p:nvPr/>
        </p:nvSpPr>
        <p:spPr bwMode="auto">
          <a:xfrm>
            <a:off x="5862639" y="2771776"/>
            <a:ext cx="217487"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33" name="Freeform 481"/>
          <p:cNvSpPr>
            <a:spLocks/>
          </p:cNvSpPr>
          <p:nvPr/>
        </p:nvSpPr>
        <p:spPr bwMode="auto">
          <a:xfrm>
            <a:off x="5976939" y="2771775"/>
            <a:ext cx="217487"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34" name="Line 482"/>
          <p:cNvSpPr>
            <a:spLocks noChangeShapeType="1"/>
          </p:cNvSpPr>
          <p:nvPr/>
        </p:nvSpPr>
        <p:spPr bwMode="auto">
          <a:xfrm flipH="1" flipV="1">
            <a:off x="6524625" y="2784476"/>
            <a:ext cx="215900" cy="2381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35" name="Line 483"/>
          <p:cNvSpPr>
            <a:spLocks noChangeShapeType="1"/>
          </p:cNvSpPr>
          <p:nvPr/>
        </p:nvSpPr>
        <p:spPr bwMode="auto">
          <a:xfrm flipV="1">
            <a:off x="6410325" y="2784476"/>
            <a:ext cx="114300"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36" name="Line 484"/>
          <p:cNvSpPr>
            <a:spLocks noChangeShapeType="1"/>
          </p:cNvSpPr>
          <p:nvPr/>
        </p:nvSpPr>
        <p:spPr bwMode="auto">
          <a:xfrm flipH="1" flipV="1">
            <a:off x="5976939" y="2771775"/>
            <a:ext cx="217487"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37" name="Freeform 485"/>
          <p:cNvSpPr>
            <a:spLocks/>
          </p:cNvSpPr>
          <p:nvPr/>
        </p:nvSpPr>
        <p:spPr bwMode="auto">
          <a:xfrm>
            <a:off x="5534026" y="3082926"/>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38" name="Freeform 486"/>
          <p:cNvSpPr>
            <a:spLocks/>
          </p:cNvSpPr>
          <p:nvPr/>
        </p:nvSpPr>
        <p:spPr bwMode="auto">
          <a:xfrm>
            <a:off x="5646738" y="3035301"/>
            <a:ext cx="215900"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39" name="Freeform 487"/>
          <p:cNvSpPr>
            <a:spLocks/>
          </p:cNvSpPr>
          <p:nvPr/>
        </p:nvSpPr>
        <p:spPr bwMode="auto">
          <a:xfrm>
            <a:off x="6629400" y="3022601"/>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40" name="Freeform 488"/>
          <p:cNvSpPr>
            <a:spLocks/>
          </p:cNvSpPr>
          <p:nvPr/>
        </p:nvSpPr>
        <p:spPr bwMode="auto">
          <a:xfrm>
            <a:off x="6740525" y="3022601"/>
            <a:ext cx="217488"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41" name="Line 489"/>
          <p:cNvSpPr>
            <a:spLocks noChangeShapeType="1"/>
          </p:cNvSpPr>
          <p:nvPr/>
        </p:nvSpPr>
        <p:spPr bwMode="auto">
          <a:xfrm flipV="1">
            <a:off x="5534026" y="3082926"/>
            <a:ext cx="112713" cy="277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42" name="Line 490"/>
          <p:cNvSpPr>
            <a:spLocks noChangeShapeType="1"/>
          </p:cNvSpPr>
          <p:nvPr/>
        </p:nvSpPr>
        <p:spPr bwMode="auto">
          <a:xfrm flipH="1" flipV="1">
            <a:off x="6740525" y="3022600"/>
            <a:ext cx="217488" cy="230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43" name="Line 491"/>
          <p:cNvSpPr>
            <a:spLocks noChangeShapeType="1"/>
          </p:cNvSpPr>
          <p:nvPr/>
        </p:nvSpPr>
        <p:spPr bwMode="auto">
          <a:xfrm flipV="1">
            <a:off x="6629401" y="3022600"/>
            <a:ext cx="111125" cy="146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44" name="Freeform 492"/>
          <p:cNvSpPr>
            <a:spLocks/>
          </p:cNvSpPr>
          <p:nvPr/>
        </p:nvSpPr>
        <p:spPr bwMode="auto">
          <a:xfrm>
            <a:off x="4883150" y="3948114"/>
            <a:ext cx="215900"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45" name="Freeform 493"/>
          <p:cNvSpPr>
            <a:spLocks/>
          </p:cNvSpPr>
          <p:nvPr/>
        </p:nvSpPr>
        <p:spPr bwMode="auto">
          <a:xfrm>
            <a:off x="4984751" y="3948114"/>
            <a:ext cx="227013"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46" name="Freeform 494"/>
          <p:cNvSpPr>
            <a:spLocks/>
          </p:cNvSpPr>
          <p:nvPr/>
        </p:nvSpPr>
        <p:spPr bwMode="auto">
          <a:xfrm>
            <a:off x="5211763" y="3373439"/>
            <a:ext cx="220662"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47" name="Freeform 495"/>
          <p:cNvSpPr>
            <a:spLocks/>
          </p:cNvSpPr>
          <p:nvPr/>
        </p:nvSpPr>
        <p:spPr bwMode="auto">
          <a:xfrm>
            <a:off x="5318125" y="3360739"/>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48" name="Line 496"/>
          <p:cNvSpPr>
            <a:spLocks noChangeShapeType="1"/>
          </p:cNvSpPr>
          <p:nvPr/>
        </p:nvSpPr>
        <p:spPr bwMode="auto">
          <a:xfrm flipH="1" flipV="1">
            <a:off x="4984751" y="3948113"/>
            <a:ext cx="227013"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49" name="Line 497"/>
          <p:cNvSpPr>
            <a:spLocks noChangeShapeType="1"/>
          </p:cNvSpPr>
          <p:nvPr/>
        </p:nvSpPr>
        <p:spPr bwMode="auto">
          <a:xfrm flipV="1">
            <a:off x="4883150" y="3948114"/>
            <a:ext cx="1016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50" name="Line 498"/>
          <p:cNvSpPr>
            <a:spLocks noChangeShapeType="1"/>
          </p:cNvSpPr>
          <p:nvPr/>
        </p:nvSpPr>
        <p:spPr bwMode="auto">
          <a:xfrm flipH="1" flipV="1">
            <a:off x="4440238" y="3948113"/>
            <a:ext cx="227012"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51" name="Line 499"/>
          <p:cNvSpPr>
            <a:spLocks noChangeShapeType="1"/>
          </p:cNvSpPr>
          <p:nvPr/>
        </p:nvSpPr>
        <p:spPr bwMode="auto">
          <a:xfrm flipV="1">
            <a:off x="7620000" y="3948114"/>
            <a:ext cx="103188"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52" name="Freeform 500"/>
          <p:cNvSpPr>
            <a:spLocks/>
          </p:cNvSpPr>
          <p:nvPr/>
        </p:nvSpPr>
        <p:spPr bwMode="auto">
          <a:xfrm>
            <a:off x="6080125" y="2784476"/>
            <a:ext cx="215900"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53" name="Freeform 501"/>
          <p:cNvSpPr>
            <a:spLocks/>
          </p:cNvSpPr>
          <p:nvPr/>
        </p:nvSpPr>
        <p:spPr bwMode="auto">
          <a:xfrm>
            <a:off x="6194425" y="2784476"/>
            <a:ext cx="215900"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54" name="Line 502"/>
          <p:cNvSpPr>
            <a:spLocks noChangeShapeType="1"/>
          </p:cNvSpPr>
          <p:nvPr/>
        </p:nvSpPr>
        <p:spPr bwMode="auto">
          <a:xfrm flipV="1">
            <a:off x="5211763" y="3373439"/>
            <a:ext cx="106362" cy="6111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55" name="Line 503"/>
          <p:cNvSpPr>
            <a:spLocks noChangeShapeType="1"/>
          </p:cNvSpPr>
          <p:nvPr/>
        </p:nvSpPr>
        <p:spPr bwMode="auto">
          <a:xfrm flipH="1">
            <a:off x="5318125" y="3360738"/>
            <a:ext cx="215900" cy="12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56" name="Freeform 504"/>
          <p:cNvSpPr>
            <a:spLocks/>
          </p:cNvSpPr>
          <p:nvPr/>
        </p:nvSpPr>
        <p:spPr bwMode="auto">
          <a:xfrm>
            <a:off x="6845301" y="3252789"/>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57" name="Freeform 505"/>
          <p:cNvSpPr>
            <a:spLocks/>
          </p:cNvSpPr>
          <p:nvPr/>
        </p:nvSpPr>
        <p:spPr bwMode="auto">
          <a:xfrm>
            <a:off x="6958013" y="3252789"/>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58" name="Line 506"/>
          <p:cNvSpPr>
            <a:spLocks noChangeShapeType="1"/>
          </p:cNvSpPr>
          <p:nvPr/>
        </p:nvSpPr>
        <p:spPr bwMode="auto">
          <a:xfrm flipH="1" flipV="1">
            <a:off x="6194425" y="2784476"/>
            <a:ext cx="215900" cy="1317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59" name="Line 507"/>
          <p:cNvSpPr>
            <a:spLocks noChangeShapeType="1"/>
          </p:cNvSpPr>
          <p:nvPr/>
        </p:nvSpPr>
        <p:spPr bwMode="auto">
          <a:xfrm flipV="1">
            <a:off x="6080125" y="2784475"/>
            <a:ext cx="114300" cy="2286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60" name="Line 508"/>
          <p:cNvSpPr>
            <a:spLocks noChangeShapeType="1"/>
          </p:cNvSpPr>
          <p:nvPr/>
        </p:nvSpPr>
        <p:spPr bwMode="auto">
          <a:xfrm flipH="1" flipV="1">
            <a:off x="6958013" y="3252789"/>
            <a:ext cx="215900"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61" name="Line 509"/>
          <p:cNvSpPr>
            <a:spLocks noChangeShapeType="1"/>
          </p:cNvSpPr>
          <p:nvPr/>
        </p:nvSpPr>
        <p:spPr bwMode="auto">
          <a:xfrm flipV="1">
            <a:off x="6845301" y="3252789"/>
            <a:ext cx="112713" cy="1666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62" name="Freeform 510"/>
          <p:cNvSpPr>
            <a:spLocks/>
          </p:cNvSpPr>
          <p:nvPr/>
        </p:nvSpPr>
        <p:spPr bwMode="auto">
          <a:xfrm>
            <a:off x="5761038" y="3035301"/>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63" name="Freeform 511"/>
          <p:cNvSpPr>
            <a:spLocks/>
          </p:cNvSpPr>
          <p:nvPr/>
        </p:nvSpPr>
        <p:spPr bwMode="auto">
          <a:xfrm>
            <a:off x="5862639" y="3013076"/>
            <a:ext cx="217487"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64" name="Freeform 512"/>
          <p:cNvSpPr>
            <a:spLocks/>
          </p:cNvSpPr>
          <p:nvPr/>
        </p:nvSpPr>
        <p:spPr bwMode="auto">
          <a:xfrm>
            <a:off x="7072313" y="3503613"/>
            <a:ext cx="215900"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65" name="Freeform 513"/>
          <p:cNvSpPr>
            <a:spLocks/>
          </p:cNvSpPr>
          <p:nvPr/>
        </p:nvSpPr>
        <p:spPr bwMode="auto">
          <a:xfrm>
            <a:off x="7173914" y="3503613"/>
            <a:ext cx="217487"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66" name="Freeform 514"/>
          <p:cNvSpPr>
            <a:spLocks/>
          </p:cNvSpPr>
          <p:nvPr/>
        </p:nvSpPr>
        <p:spPr bwMode="auto">
          <a:xfrm>
            <a:off x="5099051" y="39846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67" name="Freeform 515"/>
          <p:cNvSpPr>
            <a:spLocks/>
          </p:cNvSpPr>
          <p:nvPr/>
        </p:nvSpPr>
        <p:spPr bwMode="auto">
          <a:xfrm>
            <a:off x="5211763" y="3516313"/>
            <a:ext cx="220662"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68" name="Freeform 516"/>
          <p:cNvSpPr>
            <a:spLocks/>
          </p:cNvSpPr>
          <p:nvPr/>
        </p:nvSpPr>
        <p:spPr bwMode="auto">
          <a:xfrm>
            <a:off x="6296025" y="2916238"/>
            <a:ext cx="228600"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69" name="Freeform 517"/>
          <p:cNvSpPr>
            <a:spLocks/>
          </p:cNvSpPr>
          <p:nvPr/>
        </p:nvSpPr>
        <p:spPr bwMode="auto">
          <a:xfrm>
            <a:off x="6410326" y="2916238"/>
            <a:ext cx="219075"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70" name="Line 518"/>
          <p:cNvSpPr>
            <a:spLocks noChangeShapeType="1"/>
          </p:cNvSpPr>
          <p:nvPr/>
        </p:nvSpPr>
        <p:spPr bwMode="auto">
          <a:xfrm flipH="1" flipV="1">
            <a:off x="7173914" y="3503613"/>
            <a:ext cx="217487" cy="277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71" name="Line 519"/>
          <p:cNvSpPr>
            <a:spLocks noChangeShapeType="1"/>
          </p:cNvSpPr>
          <p:nvPr/>
        </p:nvSpPr>
        <p:spPr bwMode="auto">
          <a:xfrm flipV="1">
            <a:off x="7072313" y="3503613"/>
            <a:ext cx="101600" cy="15716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72" name="Line 520"/>
          <p:cNvSpPr>
            <a:spLocks noChangeShapeType="1"/>
          </p:cNvSpPr>
          <p:nvPr/>
        </p:nvSpPr>
        <p:spPr bwMode="auto">
          <a:xfrm flipV="1">
            <a:off x="5099051" y="3984626"/>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73" name="Line 521"/>
          <p:cNvSpPr>
            <a:spLocks noChangeShapeType="1"/>
          </p:cNvSpPr>
          <p:nvPr/>
        </p:nvSpPr>
        <p:spPr bwMode="auto">
          <a:xfrm flipH="1">
            <a:off x="5211763" y="3516313"/>
            <a:ext cx="220662" cy="4683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74" name="Line 522"/>
          <p:cNvSpPr>
            <a:spLocks noChangeShapeType="1"/>
          </p:cNvSpPr>
          <p:nvPr/>
        </p:nvSpPr>
        <p:spPr bwMode="auto">
          <a:xfrm flipH="1" flipV="1">
            <a:off x="4667250" y="3984626"/>
            <a:ext cx="215900"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75" name="Freeform 523"/>
          <p:cNvSpPr>
            <a:spLocks/>
          </p:cNvSpPr>
          <p:nvPr/>
        </p:nvSpPr>
        <p:spPr bwMode="auto">
          <a:xfrm>
            <a:off x="5432426" y="3360739"/>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76" name="Freeform 524"/>
          <p:cNvSpPr>
            <a:spLocks/>
          </p:cNvSpPr>
          <p:nvPr/>
        </p:nvSpPr>
        <p:spPr bwMode="auto">
          <a:xfrm>
            <a:off x="5534026" y="33369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77" name="Line 525"/>
          <p:cNvSpPr>
            <a:spLocks noChangeShapeType="1"/>
          </p:cNvSpPr>
          <p:nvPr/>
        </p:nvSpPr>
        <p:spPr bwMode="auto">
          <a:xfrm flipH="1" flipV="1">
            <a:off x="6410326" y="2916238"/>
            <a:ext cx="219075" cy="2524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78" name="Line 526"/>
          <p:cNvSpPr>
            <a:spLocks noChangeShapeType="1"/>
          </p:cNvSpPr>
          <p:nvPr/>
        </p:nvSpPr>
        <p:spPr bwMode="auto">
          <a:xfrm flipV="1">
            <a:off x="6296025" y="2916238"/>
            <a:ext cx="1143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79" name="Line 527"/>
          <p:cNvSpPr>
            <a:spLocks noChangeShapeType="1"/>
          </p:cNvSpPr>
          <p:nvPr/>
        </p:nvSpPr>
        <p:spPr bwMode="auto">
          <a:xfrm flipH="1">
            <a:off x="5534026" y="3336926"/>
            <a:ext cx="227013" cy="238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80" name="Line 528"/>
          <p:cNvSpPr>
            <a:spLocks noChangeShapeType="1"/>
          </p:cNvSpPr>
          <p:nvPr/>
        </p:nvSpPr>
        <p:spPr bwMode="auto">
          <a:xfrm flipV="1">
            <a:off x="5432425" y="3360739"/>
            <a:ext cx="101600" cy="1555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81" name="Freeform 529"/>
          <p:cNvSpPr>
            <a:spLocks/>
          </p:cNvSpPr>
          <p:nvPr/>
        </p:nvSpPr>
        <p:spPr bwMode="auto">
          <a:xfrm>
            <a:off x="7288213" y="3781425"/>
            <a:ext cx="214312"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82" name="Freeform 530"/>
          <p:cNvSpPr>
            <a:spLocks/>
          </p:cNvSpPr>
          <p:nvPr/>
        </p:nvSpPr>
        <p:spPr bwMode="auto">
          <a:xfrm>
            <a:off x="7391400" y="37814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83" name="Line 531"/>
          <p:cNvSpPr>
            <a:spLocks noChangeShapeType="1"/>
          </p:cNvSpPr>
          <p:nvPr/>
        </p:nvSpPr>
        <p:spPr bwMode="auto">
          <a:xfrm>
            <a:off x="7391401" y="3781425"/>
            <a:ext cx="9525" cy="15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84" name="Line 532"/>
          <p:cNvSpPr>
            <a:spLocks noChangeShapeType="1"/>
          </p:cNvSpPr>
          <p:nvPr/>
        </p:nvSpPr>
        <p:spPr bwMode="auto">
          <a:xfrm flipH="1" flipV="1">
            <a:off x="7391400" y="3781426"/>
            <a:ext cx="228600" cy="2270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85" name="Line 533"/>
          <p:cNvSpPr>
            <a:spLocks noChangeShapeType="1"/>
          </p:cNvSpPr>
          <p:nvPr/>
        </p:nvSpPr>
        <p:spPr bwMode="auto">
          <a:xfrm flipH="1">
            <a:off x="7288214" y="3781425"/>
            <a:ext cx="103187" cy="825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86" name="Freeform 534"/>
          <p:cNvSpPr>
            <a:spLocks/>
          </p:cNvSpPr>
          <p:nvPr/>
        </p:nvSpPr>
        <p:spPr bwMode="auto">
          <a:xfrm>
            <a:off x="6524625" y="3168650"/>
            <a:ext cx="215900"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87" name="Freeform 535"/>
          <p:cNvSpPr>
            <a:spLocks/>
          </p:cNvSpPr>
          <p:nvPr/>
        </p:nvSpPr>
        <p:spPr bwMode="auto">
          <a:xfrm>
            <a:off x="6629400" y="31686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88" name="Line 536"/>
          <p:cNvSpPr>
            <a:spLocks noChangeShapeType="1"/>
          </p:cNvSpPr>
          <p:nvPr/>
        </p:nvSpPr>
        <p:spPr bwMode="auto">
          <a:xfrm flipH="1" flipV="1">
            <a:off x="6629400" y="3168651"/>
            <a:ext cx="215900" cy="2508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89" name="Line 537"/>
          <p:cNvSpPr>
            <a:spLocks noChangeShapeType="1"/>
          </p:cNvSpPr>
          <p:nvPr/>
        </p:nvSpPr>
        <p:spPr bwMode="auto">
          <a:xfrm flipV="1">
            <a:off x="6524626" y="3168650"/>
            <a:ext cx="104775" cy="2047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90" name="Freeform 538"/>
          <p:cNvSpPr>
            <a:spLocks/>
          </p:cNvSpPr>
          <p:nvPr/>
        </p:nvSpPr>
        <p:spPr bwMode="auto">
          <a:xfrm>
            <a:off x="5976939" y="3013075"/>
            <a:ext cx="217487"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91" name="Freeform 539"/>
          <p:cNvSpPr>
            <a:spLocks/>
          </p:cNvSpPr>
          <p:nvPr/>
        </p:nvSpPr>
        <p:spPr bwMode="auto">
          <a:xfrm>
            <a:off x="6080125" y="3013075"/>
            <a:ext cx="215900"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92" name="Line 540"/>
          <p:cNvSpPr>
            <a:spLocks noChangeShapeType="1"/>
          </p:cNvSpPr>
          <p:nvPr/>
        </p:nvSpPr>
        <p:spPr bwMode="auto">
          <a:xfrm flipV="1">
            <a:off x="5976939" y="3013076"/>
            <a:ext cx="103187"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93" name="Line 541"/>
          <p:cNvSpPr>
            <a:spLocks noChangeShapeType="1"/>
          </p:cNvSpPr>
          <p:nvPr/>
        </p:nvSpPr>
        <p:spPr bwMode="auto">
          <a:xfrm flipH="1" flipV="1">
            <a:off x="4883150" y="4008438"/>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94" name="Line 542"/>
          <p:cNvSpPr>
            <a:spLocks noChangeShapeType="1"/>
          </p:cNvSpPr>
          <p:nvPr/>
        </p:nvSpPr>
        <p:spPr bwMode="auto">
          <a:xfrm flipV="1">
            <a:off x="7502526" y="4008439"/>
            <a:ext cx="117475" cy="730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95" name="Freeform 543"/>
          <p:cNvSpPr>
            <a:spLocks/>
          </p:cNvSpPr>
          <p:nvPr/>
        </p:nvSpPr>
        <p:spPr bwMode="auto">
          <a:xfrm>
            <a:off x="6740525" y="3419476"/>
            <a:ext cx="217488"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96" name="Freeform 544"/>
          <p:cNvSpPr>
            <a:spLocks/>
          </p:cNvSpPr>
          <p:nvPr/>
        </p:nvSpPr>
        <p:spPr bwMode="auto">
          <a:xfrm>
            <a:off x="6845301" y="3419476"/>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497" name="Line 545"/>
          <p:cNvSpPr>
            <a:spLocks noChangeShapeType="1"/>
          </p:cNvSpPr>
          <p:nvPr/>
        </p:nvSpPr>
        <p:spPr bwMode="auto">
          <a:xfrm flipH="1" flipV="1">
            <a:off x="6845301" y="3419475"/>
            <a:ext cx="227013" cy="2413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98" name="Line 546"/>
          <p:cNvSpPr>
            <a:spLocks noChangeShapeType="1"/>
          </p:cNvSpPr>
          <p:nvPr/>
        </p:nvSpPr>
        <p:spPr bwMode="auto">
          <a:xfrm flipV="1">
            <a:off x="6740526" y="3419476"/>
            <a:ext cx="104775"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499" name="Freeform 547"/>
          <p:cNvSpPr>
            <a:spLocks/>
          </p:cNvSpPr>
          <p:nvPr/>
        </p:nvSpPr>
        <p:spPr bwMode="auto">
          <a:xfrm>
            <a:off x="5646738" y="3336925"/>
            <a:ext cx="215900"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00" name="Freeform 548"/>
          <p:cNvSpPr>
            <a:spLocks/>
          </p:cNvSpPr>
          <p:nvPr/>
        </p:nvSpPr>
        <p:spPr bwMode="auto">
          <a:xfrm>
            <a:off x="5761038" y="3276601"/>
            <a:ext cx="215900"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01" name="Line 549"/>
          <p:cNvSpPr>
            <a:spLocks noChangeShapeType="1"/>
          </p:cNvSpPr>
          <p:nvPr/>
        </p:nvSpPr>
        <p:spPr bwMode="auto">
          <a:xfrm flipH="1">
            <a:off x="5761038" y="3276601"/>
            <a:ext cx="2159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02" name="Freeform 550"/>
          <p:cNvSpPr>
            <a:spLocks/>
          </p:cNvSpPr>
          <p:nvPr/>
        </p:nvSpPr>
        <p:spPr bwMode="auto">
          <a:xfrm>
            <a:off x="6958013" y="3660775"/>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03" name="Freeform 551"/>
          <p:cNvSpPr>
            <a:spLocks/>
          </p:cNvSpPr>
          <p:nvPr/>
        </p:nvSpPr>
        <p:spPr bwMode="auto">
          <a:xfrm>
            <a:off x="7072313" y="3660775"/>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04" name="Freeform 552"/>
          <p:cNvSpPr>
            <a:spLocks/>
          </p:cNvSpPr>
          <p:nvPr/>
        </p:nvSpPr>
        <p:spPr bwMode="auto">
          <a:xfrm>
            <a:off x="6194425" y="3119438"/>
            <a:ext cx="215900"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05" name="Freeform 553"/>
          <p:cNvSpPr>
            <a:spLocks/>
          </p:cNvSpPr>
          <p:nvPr/>
        </p:nvSpPr>
        <p:spPr bwMode="auto">
          <a:xfrm>
            <a:off x="6296025" y="3119438"/>
            <a:ext cx="228600"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06" name="Line 554"/>
          <p:cNvSpPr>
            <a:spLocks noChangeShapeType="1"/>
          </p:cNvSpPr>
          <p:nvPr/>
        </p:nvSpPr>
        <p:spPr bwMode="auto">
          <a:xfrm flipH="1" flipV="1">
            <a:off x="7072313" y="3660775"/>
            <a:ext cx="2159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07" name="Line 555"/>
          <p:cNvSpPr>
            <a:spLocks noChangeShapeType="1"/>
          </p:cNvSpPr>
          <p:nvPr/>
        </p:nvSpPr>
        <p:spPr bwMode="auto">
          <a:xfrm flipV="1">
            <a:off x="6958013" y="3660776"/>
            <a:ext cx="114300" cy="1571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08" name="Line 556"/>
          <p:cNvSpPr>
            <a:spLocks noChangeShapeType="1"/>
          </p:cNvSpPr>
          <p:nvPr/>
        </p:nvSpPr>
        <p:spPr bwMode="auto">
          <a:xfrm flipV="1">
            <a:off x="6194425" y="3119439"/>
            <a:ext cx="101600" cy="2635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09" name="Freeform 557"/>
          <p:cNvSpPr>
            <a:spLocks/>
          </p:cNvSpPr>
          <p:nvPr/>
        </p:nvSpPr>
        <p:spPr bwMode="auto">
          <a:xfrm>
            <a:off x="5318125" y="35163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10" name="Freeform 558"/>
          <p:cNvSpPr>
            <a:spLocks/>
          </p:cNvSpPr>
          <p:nvPr/>
        </p:nvSpPr>
        <p:spPr bwMode="auto">
          <a:xfrm>
            <a:off x="5432426" y="35163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11" name="Line 559"/>
          <p:cNvSpPr>
            <a:spLocks noChangeShapeType="1"/>
          </p:cNvSpPr>
          <p:nvPr/>
        </p:nvSpPr>
        <p:spPr bwMode="auto">
          <a:xfrm flipH="1" flipV="1">
            <a:off x="5099051" y="4044951"/>
            <a:ext cx="219075"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12" name="Line 560"/>
          <p:cNvSpPr>
            <a:spLocks noChangeShapeType="1"/>
          </p:cNvSpPr>
          <p:nvPr/>
        </p:nvSpPr>
        <p:spPr bwMode="auto">
          <a:xfrm flipV="1">
            <a:off x="5318125" y="3516313"/>
            <a:ext cx="114300" cy="565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13" name="Line 561"/>
          <p:cNvSpPr>
            <a:spLocks noChangeShapeType="1"/>
          </p:cNvSpPr>
          <p:nvPr/>
        </p:nvSpPr>
        <p:spPr bwMode="auto">
          <a:xfrm flipH="1">
            <a:off x="5432426" y="3516314"/>
            <a:ext cx="214313" cy="3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14" name="Freeform 562"/>
          <p:cNvSpPr>
            <a:spLocks/>
          </p:cNvSpPr>
          <p:nvPr/>
        </p:nvSpPr>
        <p:spPr bwMode="auto">
          <a:xfrm>
            <a:off x="6410326" y="3373439"/>
            <a:ext cx="219075"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15" name="Freeform 563"/>
          <p:cNvSpPr>
            <a:spLocks/>
          </p:cNvSpPr>
          <p:nvPr/>
        </p:nvSpPr>
        <p:spPr bwMode="auto">
          <a:xfrm>
            <a:off x="6524625" y="3373439"/>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16" name="Freeform 564"/>
          <p:cNvSpPr>
            <a:spLocks/>
          </p:cNvSpPr>
          <p:nvPr/>
        </p:nvSpPr>
        <p:spPr bwMode="auto">
          <a:xfrm>
            <a:off x="7173914" y="3863976"/>
            <a:ext cx="217487"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17" name="Freeform 565"/>
          <p:cNvSpPr>
            <a:spLocks/>
          </p:cNvSpPr>
          <p:nvPr/>
        </p:nvSpPr>
        <p:spPr bwMode="auto">
          <a:xfrm>
            <a:off x="7288213" y="3863976"/>
            <a:ext cx="214312"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18" name="Line 566"/>
          <p:cNvSpPr>
            <a:spLocks noChangeShapeType="1"/>
          </p:cNvSpPr>
          <p:nvPr/>
        </p:nvSpPr>
        <p:spPr bwMode="auto">
          <a:xfrm flipV="1">
            <a:off x="6410325" y="3373438"/>
            <a:ext cx="114300" cy="2270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19" name="Freeform 567"/>
          <p:cNvSpPr>
            <a:spLocks/>
          </p:cNvSpPr>
          <p:nvPr/>
        </p:nvSpPr>
        <p:spPr bwMode="auto">
          <a:xfrm>
            <a:off x="5862639" y="3276601"/>
            <a:ext cx="217487"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20" name="Freeform 568"/>
          <p:cNvSpPr>
            <a:spLocks/>
          </p:cNvSpPr>
          <p:nvPr/>
        </p:nvSpPr>
        <p:spPr bwMode="auto">
          <a:xfrm>
            <a:off x="5976939" y="3276601"/>
            <a:ext cx="217487"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21" name="Line 569"/>
          <p:cNvSpPr>
            <a:spLocks noChangeShapeType="1"/>
          </p:cNvSpPr>
          <p:nvPr/>
        </p:nvSpPr>
        <p:spPr bwMode="auto">
          <a:xfrm flipH="1" flipV="1">
            <a:off x="7288213" y="3863975"/>
            <a:ext cx="214312" cy="2174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22" name="Line 570"/>
          <p:cNvSpPr>
            <a:spLocks noChangeShapeType="1"/>
          </p:cNvSpPr>
          <p:nvPr/>
        </p:nvSpPr>
        <p:spPr bwMode="auto">
          <a:xfrm flipH="1">
            <a:off x="7173913" y="3863975"/>
            <a:ext cx="114300" cy="1079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23" name="Line 571"/>
          <p:cNvSpPr>
            <a:spLocks noChangeShapeType="1"/>
          </p:cNvSpPr>
          <p:nvPr/>
        </p:nvSpPr>
        <p:spPr bwMode="auto">
          <a:xfrm flipH="1" flipV="1">
            <a:off x="5976939" y="3276601"/>
            <a:ext cx="217487" cy="106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24" name="Line 572"/>
          <p:cNvSpPr>
            <a:spLocks noChangeShapeType="1"/>
          </p:cNvSpPr>
          <p:nvPr/>
        </p:nvSpPr>
        <p:spPr bwMode="auto">
          <a:xfrm flipV="1">
            <a:off x="5862638" y="3276601"/>
            <a:ext cx="114300" cy="2762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25" name="Freeform 573"/>
          <p:cNvSpPr>
            <a:spLocks/>
          </p:cNvSpPr>
          <p:nvPr/>
        </p:nvSpPr>
        <p:spPr bwMode="auto">
          <a:xfrm>
            <a:off x="6629400" y="36004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26" name="Freeform 574"/>
          <p:cNvSpPr>
            <a:spLocks/>
          </p:cNvSpPr>
          <p:nvPr/>
        </p:nvSpPr>
        <p:spPr bwMode="auto">
          <a:xfrm>
            <a:off x="6740525" y="3600450"/>
            <a:ext cx="217488"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27" name="Line 575"/>
          <p:cNvSpPr>
            <a:spLocks noChangeShapeType="1"/>
          </p:cNvSpPr>
          <p:nvPr/>
        </p:nvSpPr>
        <p:spPr bwMode="auto">
          <a:xfrm flipV="1">
            <a:off x="6629401" y="3600451"/>
            <a:ext cx="111125"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28" name="Freeform 576"/>
          <p:cNvSpPr>
            <a:spLocks/>
          </p:cNvSpPr>
          <p:nvPr/>
        </p:nvSpPr>
        <p:spPr bwMode="auto">
          <a:xfrm>
            <a:off x="5534026" y="3516314"/>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29" name="Freeform 577"/>
          <p:cNvSpPr>
            <a:spLocks/>
          </p:cNvSpPr>
          <p:nvPr/>
        </p:nvSpPr>
        <p:spPr bwMode="auto">
          <a:xfrm>
            <a:off x="5646738" y="3516314"/>
            <a:ext cx="215900"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30" name="Line 578"/>
          <p:cNvSpPr>
            <a:spLocks noChangeShapeType="1"/>
          </p:cNvSpPr>
          <p:nvPr/>
        </p:nvSpPr>
        <p:spPr bwMode="auto">
          <a:xfrm flipH="1" flipV="1">
            <a:off x="5318125" y="4081463"/>
            <a:ext cx="215900" cy="238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31" name="Line 579"/>
          <p:cNvSpPr>
            <a:spLocks noChangeShapeType="1"/>
          </p:cNvSpPr>
          <p:nvPr/>
        </p:nvSpPr>
        <p:spPr bwMode="auto">
          <a:xfrm flipV="1">
            <a:off x="7391401" y="4081464"/>
            <a:ext cx="11112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32" name="Line 580"/>
          <p:cNvSpPr>
            <a:spLocks noChangeShapeType="1"/>
          </p:cNvSpPr>
          <p:nvPr/>
        </p:nvSpPr>
        <p:spPr bwMode="auto">
          <a:xfrm flipH="1" flipV="1">
            <a:off x="5646738" y="3516313"/>
            <a:ext cx="215900" cy="365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33" name="Freeform 581"/>
          <p:cNvSpPr>
            <a:spLocks/>
          </p:cNvSpPr>
          <p:nvPr/>
        </p:nvSpPr>
        <p:spPr bwMode="auto">
          <a:xfrm>
            <a:off x="6080125" y="33829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34" name="Freeform 582"/>
          <p:cNvSpPr>
            <a:spLocks/>
          </p:cNvSpPr>
          <p:nvPr/>
        </p:nvSpPr>
        <p:spPr bwMode="auto">
          <a:xfrm>
            <a:off x="6194425" y="3382963"/>
            <a:ext cx="215900"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35" name="Freeform 583"/>
          <p:cNvSpPr>
            <a:spLocks/>
          </p:cNvSpPr>
          <p:nvPr/>
        </p:nvSpPr>
        <p:spPr bwMode="auto">
          <a:xfrm>
            <a:off x="6845301" y="3817939"/>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36" name="Freeform 584"/>
          <p:cNvSpPr>
            <a:spLocks/>
          </p:cNvSpPr>
          <p:nvPr/>
        </p:nvSpPr>
        <p:spPr bwMode="auto">
          <a:xfrm>
            <a:off x="6958013" y="3817939"/>
            <a:ext cx="215900"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37" name="Line 585"/>
          <p:cNvSpPr>
            <a:spLocks noChangeShapeType="1"/>
          </p:cNvSpPr>
          <p:nvPr/>
        </p:nvSpPr>
        <p:spPr bwMode="auto">
          <a:xfrm flipH="1" flipV="1">
            <a:off x="6194425" y="3382964"/>
            <a:ext cx="215900" cy="2174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38" name="Line 586"/>
          <p:cNvSpPr>
            <a:spLocks noChangeShapeType="1"/>
          </p:cNvSpPr>
          <p:nvPr/>
        </p:nvSpPr>
        <p:spPr bwMode="auto">
          <a:xfrm flipV="1">
            <a:off x="6080125" y="3382963"/>
            <a:ext cx="114300" cy="2651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39" name="Line 587"/>
          <p:cNvSpPr>
            <a:spLocks noChangeShapeType="1"/>
          </p:cNvSpPr>
          <p:nvPr/>
        </p:nvSpPr>
        <p:spPr bwMode="auto">
          <a:xfrm flipV="1">
            <a:off x="6845301" y="3817938"/>
            <a:ext cx="112713" cy="3238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40" name="Freeform 588"/>
          <p:cNvSpPr>
            <a:spLocks/>
          </p:cNvSpPr>
          <p:nvPr/>
        </p:nvSpPr>
        <p:spPr bwMode="auto">
          <a:xfrm>
            <a:off x="6310313" y="3600451"/>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41" name="Freeform 589"/>
          <p:cNvSpPr>
            <a:spLocks/>
          </p:cNvSpPr>
          <p:nvPr/>
        </p:nvSpPr>
        <p:spPr bwMode="auto">
          <a:xfrm>
            <a:off x="6410326" y="3600451"/>
            <a:ext cx="219075"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42" name="Freeform 590"/>
          <p:cNvSpPr>
            <a:spLocks/>
          </p:cNvSpPr>
          <p:nvPr/>
        </p:nvSpPr>
        <p:spPr bwMode="auto">
          <a:xfrm>
            <a:off x="5761038" y="3552825"/>
            <a:ext cx="215900"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43" name="Freeform 591"/>
          <p:cNvSpPr>
            <a:spLocks/>
          </p:cNvSpPr>
          <p:nvPr/>
        </p:nvSpPr>
        <p:spPr bwMode="auto">
          <a:xfrm>
            <a:off x="5862639" y="3552825"/>
            <a:ext cx="217487"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44" name="Line 592"/>
          <p:cNvSpPr>
            <a:spLocks noChangeShapeType="1"/>
          </p:cNvSpPr>
          <p:nvPr/>
        </p:nvSpPr>
        <p:spPr bwMode="auto">
          <a:xfrm flipH="1" flipV="1">
            <a:off x="6410326" y="3600451"/>
            <a:ext cx="219075"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45" name="Line 593"/>
          <p:cNvSpPr>
            <a:spLocks noChangeShapeType="1"/>
          </p:cNvSpPr>
          <p:nvPr/>
        </p:nvSpPr>
        <p:spPr bwMode="auto">
          <a:xfrm flipV="1">
            <a:off x="6310313" y="3600451"/>
            <a:ext cx="100012" cy="1809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46" name="Line 594"/>
          <p:cNvSpPr>
            <a:spLocks noChangeShapeType="1"/>
          </p:cNvSpPr>
          <p:nvPr/>
        </p:nvSpPr>
        <p:spPr bwMode="auto">
          <a:xfrm flipH="1" flipV="1">
            <a:off x="5534026" y="4105276"/>
            <a:ext cx="227013" cy="365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47" name="Line 595"/>
          <p:cNvSpPr>
            <a:spLocks noChangeShapeType="1"/>
          </p:cNvSpPr>
          <p:nvPr/>
        </p:nvSpPr>
        <p:spPr bwMode="auto">
          <a:xfrm flipH="1" flipV="1">
            <a:off x="5862639" y="3552825"/>
            <a:ext cx="217487" cy="952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48" name="Line 596"/>
          <p:cNvSpPr>
            <a:spLocks noChangeShapeType="1"/>
          </p:cNvSpPr>
          <p:nvPr/>
        </p:nvSpPr>
        <p:spPr bwMode="auto">
          <a:xfrm flipV="1">
            <a:off x="5761038" y="3552826"/>
            <a:ext cx="101600" cy="5889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49" name="Freeform 597"/>
          <p:cNvSpPr>
            <a:spLocks/>
          </p:cNvSpPr>
          <p:nvPr/>
        </p:nvSpPr>
        <p:spPr bwMode="auto">
          <a:xfrm>
            <a:off x="7072313" y="3971925"/>
            <a:ext cx="215900"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50" name="Freeform 598"/>
          <p:cNvSpPr>
            <a:spLocks/>
          </p:cNvSpPr>
          <p:nvPr/>
        </p:nvSpPr>
        <p:spPr bwMode="auto">
          <a:xfrm>
            <a:off x="7173914" y="3971925"/>
            <a:ext cx="217487"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51" name="Line 599"/>
          <p:cNvSpPr>
            <a:spLocks noChangeShapeType="1"/>
          </p:cNvSpPr>
          <p:nvPr/>
        </p:nvSpPr>
        <p:spPr bwMode="auto">
          <a:xfrm flipH="1">
            <a:off x="7072313" y="3971925"/>
            <a:ext cx="101600" cy="2032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52" name="Freeform 600"/>
          <p:cNvSpPr>
            <a:spLocks/>
          </p:cNvSpPr>
          <p:nvPr/>
        </p:nvSpPr>
        <p:spPr bwMode="auto">
          <a:xfrm>
            <a:off x="6524625" y="3781425"/>
            <a:ext cx="215900"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53" name="Freeform 601"/>
          <p:cNvSpPr>
            <a:spLocks/>
          </p:cNvSpPr>
          <p:nvPr/>
        </p:nvSpPr>
        <p:spPr bwMode="auto">
          <a:xfrm>
            <a:off x="6629400" y="37814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54" name="Line 602"/>
          <p:cNvSpPr>
            <a:spLocks noChangeShapeType="1"/>
          </p:cNvSpPr>
          <p:nvPr/>
        </p:nvSpPr>
        <p:spPr bwMode="auto">
          <a:xfrm flipH="1" flipV="1">
            <a:off x="6629400" y="3781426"/>
            <a:ext cx="215900" cy="36036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55" name="Line 603"/>
          <p:cNvSpPr>
            <a:spLocks noChangeShapeType="1"/>
          </p:cNvSpPr>
          <p:nvPr/>
        </p:nvSpPr>
        <p:spPr bwMode="auto">
          <a:xfrm flipV="1">
            <a:off x="6524626" y="3781425"/>
            <a:ext cx="104775" cy="393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56" name="Freeform 604"/>
          <p:cNvSpPr>
            <a:spLocks/>
          </p:cNvSpPr>
          <p:nvPr/>
        </p:nvSpPr>
        <p:spPr bwMode="auto">
          <a:xfrm>
            <a:off x="5976939" y="3648075"/>
            <a:ext cx="217487"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57" name="Freeform 605"/>
          <p:cNvSpPr>
            <a:spLocks/>
          </p:cNvSpPr>
          <p:nvPr/>
        </p:nvSpPr>
        <p:spPr bwMode="auto">
          <a:xfrm>
            <a:off x="6080125" y="36480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58" name="Freeform 606"/>
          <p:cNvSpPr>
            <a:spLocks/>
          </p:cNvSpPr>
          <p:nvPr/>
        </p:nvSpPr>
        <p:spPr bwMode="auto">
          <a:xfrm>
            <a:off x="6740525" y="4141788"/>
            <a:ext cx="217488"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59" name="Freeform 607"/>
          <p:cNvSpPr>
            <a:spLocks/>
          </p:cNvSpPr>
          <p:nvPr/>
        </p:nvSpPr>
        <p:spPr bwMode="auto">
          <a:xfrm>
            <a:off x="6845301" y="41417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60" name="Line 608"/>
          <p:cNvSpPr>
            <a:spLocks noChangeShapeType="1"/>
          </p:cNvSpPr>
          <p:nvPr/>
        </p:nvSpPr>
        <p:spPr bwMode="auto">
          <a:xfrm flipH="1" flipV="1">
            <a:off x="6080125" y="3648075"/>
            <a:ext cx="230188" cy="1333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61" name="Line 609"/>
          <p:cNvSpPr>
            <a:spLocks noChangeShapeType="1"/>
          </p:cNvSpPr>
          <p:nvPr/>
        </p:nvSpPr>
        <p:spPr bwMode="auto">
          <a:xfrm flipV="1">
            <a:off x="5976939" y="3648075"/>
            <a:ext cx="103187" cy="5270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62" name="Line 610"/>
          <p:cNvSpPr>
            <a:spLocks noChangeShapeType="1"/>
          </p:cNvSpPr>
          <p:nvPr/>
        </p:nvSpPr>
        <p:spPr bwMode="auto">
          <a:xfrm flipH="1" flipV="1">
            <a:off x="6845301" y="4141789"/>
            <a:ext cx="227013"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63" name="Line 611"/>
          <p:cNvSpPr>
            <a:spLocks noChangeShapeType="1"/>
          </p:cNvSpPr>
          <p:nvPr/>
        </p:nvSpPr>
        <p:spPr bwMode="auto">
          <a:xfrm flipV="1">
            <a:off x="6740526" y="4141789"/>
            <a:ext cx="10477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64" name="Line 612"/>
          <p:cNvSpPr>
            <a:spLocks noChangeShapeType="1"/>
          </p:cNvSpPr>
          <p:nvPr/>
        </p:nvSpPr>
        <p:spPr bwMode="auto">
          <a:xfrm flipH="1" flipV="1">
            <a:off x="5761038" y="4141789"/>
            <a:ext cx="215900"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65" name="Line 613"/>
          <p:cNvSpPr>
            <a:spLocks noChangeShapeType="1"/>
          </p:cNvSpPr>
          <p:nvPr/>
        </p:nvSpPr>
        <p:spPr bwMode="auto">
          <a:xfrm flipV="1">
            <a:off x="7288214" y="4141789"/>
            <a:ext cx="103187"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66" name="Freeform 614"/>
          <p:cNvSpPr>
            <a:spLocks/>
          </p:cNvSpPr>
          <p:nvPr/>
        </p:nvSpPr>
        <p:spPr bwMode="auto">
          <a:xfrm>
            <a:off x="6194425" y="3781426"/>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67" name="Freeform 615"/>
          <p:cNvSpPr>
            <a:spLocks/>
          </p:cNvSpPr>
          <p:nvPr/>
        </p:nvSpPr>
        <p:spPr bwMode="auto">
          <a:xfrm>
            <a:off x="6310313" y="3781426"/>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68" name="Line 616"/>
          <p:cNvSpPr>
            <a:spLocks noChangeShapeType="1"/>
          </p:cNvSpPr>
          <p:nvPr/>
        </p:nvSpPr>
        <p:spPr bwMode="auto">
          <a:xfrm flipH="1" flipV="1">
            <a:off x="6310313" y="3781425"/>
            <a:ext cx="214312" cy="39370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69" name="Line 617"/>
          <p:cNvSpPr>
            <a:spLocks noChangeShapeType="1"/>
          </p:cNvSpPr>
          <p:nvPr/>
        </p:nvSpPr>
        <p:spPr bwMode="auto">
          <a:xfrm flipV="1">
            <a:off x="6194425" y="3781425"/>
            <a:ext cx="115888" cy="4206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70" name="Freeform 618"/>
          <p:cNvSpPr>
            <a:spLocks/>
          </p:cNvSpPr>
          <p:nvPr/>
        </p:nvSpPr>
        <p:spPr bwMode="auto">
          <a:xfrm>
            <a:off x="6958013" y="4175126"/>
            <a:ext cx="215900"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71" name="Freeform 619"/>
          <p:cNvSpPr>
            <a:spLocks/>
          </p:cNvSpPr>
          <p:nvPr/>
        </p:nvSpPr>
        <p:spPr bwMode="auto">
          <a:xfrm>
            <a:off x="7072313" y="4175126"/>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72" name="Freeform 620"/>
          <p:cNvSpPr>
            <a:spLocks/>
          </p:cNvSpPr>
          <p:nvPr/>
        </p:nvSpPr>
        <p:spPr bwMode="auto">
          <a:xfrm>
            <a:off x="6410326" y="4175126"/>
            <a:ext cx="219075"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73" name="Freeform 621"/>
          <p:cNvSpPr>
            <a:spLocks/>
          </p:cNvSpPr>
          <p:nvPr/>
        </p:nvSpPr>
        <p:spPr bwMode="auto">
          <a:xfrm>
            <a:off x="6524625" y="4175126"/>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74" name="Line 622"/>
          <p:cNvSpPr>
            <a:spLocks noChangeShapeType="1"/>
          </p:cNvSpPr>
          <p:nvPr/>
        </p:nvSpPr>
        <p:spPr bwMode="auto">
          <a:xfrm flipH="1" flipV="1">
            <a:off x="7072313" y="4175125"/>
            <a:ext cx="215900"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75" name="Line 623"/>
          <p:cNvSpPr>
            <a:spLocks noChangeShapeType="1"/>
          </p:cNvSpPr>
          <p:nvPr/>
        </p:nvSpPr>
        <p:spPr bwMode="auto">
          <a:xfrm flipH="1">
            <a:off x="6958013" y="4175126"/>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76" name="Line 624"/>
          <p:cNvSpPr>
            <a:spLocks noChangeShapeType="1"/>
          </p:cNvSpPr>
          <p:nvPr/>
        </p:nvSpPr>
        <p:spPr bwMode="auto">
          <a:xfrm flipH="1" flipV="1">
            <a:off x="6524625" y="4175125"/>
            <a:ext cx="215900"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77" name="Line 625"/>
          <p:cNvSpPr>
            <a:spLocks noChangeShapeType="1"/>
          </p:cNvSpPr>
          <p:nvPr/>
        </p:nvSpPr>
        <p:spPr bwMode="auto">
          <a:xfrm flipH="1" flipV="1">
            <a:off x="5976939" y="4175125"/>
            <a:ext cx="217487"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78" name="Line 626"/>
          <p:cNvSpPr>
            <a:spLocks noChangeShapeType="1"/>
          </p:cNvSpPr>
          <p:nvPr/>
        </p:nvSpPr>
        <p:spPr bwMode="auto">
          <a:xfrm flipV="1">
            <a:off x="6410325" y="4175126"/>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79" name="Freeform 627"/>
          <p:cNvSpPr>
            <a:spLocks/>
          </p:cNvSpPr>
          <p:nvPr/>
        </p:nvSpPr>
        <p:spPr bwMode="auto">
          <a:xfrm>
            <a:off x="6629400" y="42021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80" name="Freeform 628"/>
          <p:cNvSpPr>
            <a:spLocks/>
          </p:cNvSpPr>
          <p:nvPr/>
        </p:nvSpPr>
        <p:spPr bwMode="auto">
          <a:xfrm>
            <a:off x="6740525" y="4202113"/>
            <a:ext cx="217488"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581" name="Line 629"/>
          <p:cNvSpPr>
            <a:spLocks noChangeShapeType="1"/>
          </p:cNvSpPr>
          <p:nvPr/>
        </p:nvSpPr>
        <p:spPr bwMode="auto">
          <a:xfrm flipH="1" flipV="1">
            <a:off x="6740525" y="4202114"/>
            <a:ext cx="217488"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2" name="Line 630"/>
          <p:cNvSpPr>
            <a:spLocks noChangeShapeType="1"/>
          </p:cNvSpPr>
          <p:nvPr/>
        </p:nvSpPr>
        <p:spPr bwMode="auto">
          <a:xfrm flipV="1">
            <a:off x="7173913" y="4202114"/>
            <a:ext cx="114300"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3" name="Line 631"/>
          <p:cNvSpPr>
            <a:spLocks noChangeShapeType="1"/>
          </p:cNvSpPr>
          <p:nvPr/>
        </p:nvSpPr>
        <p:spPr bwMode="auto">
          <a:xfrm flipV="1">
            <a:off x="6629401" y="4202114"/>
            <a:ext cx="111125"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4" name="Line 632"/>
          <p:cNvSpPr>
            <a:spLocks noChangeShapeType="1"/>
          </p:cNvSpPr>
          <p:nvPr/>
        </p:nvSpPr>
        <p:spPr bwMode="auto">
          <a:xfrm flipH="1" flipV="1">
            <a:off x="6194425" y="4202114"/>
            <a:ext cx="215900"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5" name="Line 633"/>
          <p:cNvSpPr>
            <a:spLocks noChangeShapeType="1"/>
          </p:cNvSpPr>
          <p:nvPr/>
        </p:nvSpPr>
        <p:spPr bwMode="auto">
          <a:xfrm flipH="1" flipV="1">
            <a:off x="6958013" y="4235450"/>
            <a:ext cx="215900"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6" name="Line 634"/>
          <p:cNvSpPr>
            <a:spLocks noChangeShapeType="1"/>
          </p:cNvSpPr>
          <p:nvPr/>
        </p:nvSpPr>
        <p:spPr bwMode="auto">
          <a:xfrm flipH="1">
            <a:off x="6845301" y="4235451"/>
            <a:ext cx="112713" cy="6032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7" name="Line 635"/>
          <p:cNvSpPr>
            <a:spLocks noChangeShapeType="1"/>
          </p:cNvSpPr>
          <p:nvPr/>
        </p:nvSpPr>
        <p:spPr bwMode="auto">
          <a:xfrm flipH="1" flipV="1">
            <a:off x="6410326" y="4235450"/>
            <a:ext cx="219075" cy="269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8" name="Line 636"/>
          <p:cNvSpPr>
            <a:spLocks noChangeShapeType="1"/>
          </p:cNvSpPr>
          <p:nvPr/>
        </p:nvSpPr>
        <p:spPr bwMode="auto">
          <a:xfrm flipH="1" flipV="1">
            <a:off x="6629400" y="4262439"/>
            <a:ext cx="215900" cy="333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89" name="Line 637"/>
          <p:cNvSpPr>
            <a:spLocks noChangeShapeType="1"/>
          </p:cNvSpPr>
          <p:nvPr/>
        </p:nvSpPr>
        <p:spPr bwMode="auto">
          <a:xfrm>
            <a:off x="5918200" y="1720850"/>
            <a:ext cx="560388" cy="29845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0" name="Line 638"/>
          <p:cNvSpPr>
            <a:spLocks noChangeShapeType="1"/>
          </p:cNvSpPr>
          <p:nvPr/>
        </p:nvSpPr>
        <p:spPr bwMode="auto">
          <a:xfrm flipV="1">
            <a:off x="6148389" y="2019300"/>
            <a:ext cx="319087" cy="2540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1" name="Line 639"/>
          <p:cNvSpPr>
            <a:spLocks noChangeShapeType="1"/>
          </p:cNvSpPr>
          <p:nvPr/>
        </p:nvSpPr>
        <p:spPr bwMode="auto">
          <a:xfrm>
            <a:off x="6435726" y="2019301"/>
            <a:ext cx="98425" cy="130175"/>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2" name="Line 640"/>
          <p:cNvSpPr>
            <a:spLocks noChangeShapeType="1"/>
          </p:cNvSpPr>
          <p:nvPr/>
        </p:nvSpPr>
        <p:spPr bwMode="auto">
          <a:xfrm flipV="1">
            <a:off x="5568951" y="1141413"/>
            <a:ext cx="174625" cy="619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3" name="Line 641"/>
          <p:cNvSpPr>
            <a:spLocks noChangeShapeType="1"/>
          </p:cNvSpPr>
          <p:nvPr/>
        </p:nvSpPr>
        <p:spPr bwMode="auto">
          <a:xfrm flipV="1">
            <a:off x="5513389" y="1716088"/>
            <a:ext cx="414337" cy="1143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4" name="Line 642"/>
          <p:cNvSpPr>
            <a:spLocks noChangeShapeType="1"/>
          </p:cNvSpPr>
          <p:nvPr/>
        </p:nvSpPr>
        <p:spPr bwMode="auto">
          <a:xfrm flipH="1" flipV="1">
            <a:off x="5697538" y="1773238"/>
            <a:ext cx="444500" cy="279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5" name="Line 643"/>
          <p:cNvSpPr>
            <a:spLocks noChangeShapeType="1"/>
          </p:cNvSpPr>
          <p:nvPr/>
        </p:nvSpPr>
        <p:spPr bwMode="auto">
          <a:xfrm flipH="1" flipV="1">
            <a:off x="5608638" y="1189038"/>
            <a:ext cx="95250" cy="58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6" name="Line 644"/>
          <p:cNvSpPr>
            <a:spLocks noChangeShapeType="1"/>
          </p:cNvSpPr>
          <p:nvPr/>
        </p:nvSpPr>
        <p:spPr bwMode="auto">
          <a:xfrm flipH="1" flipV="1">
            <a:off x="5537200" y="846138"/>
            <a:ext cx="71438" cy="3365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7" name="Line 645"/>
          <p:cNvSpPr>
            <a:spLocks noChangeShapeType="1"/>
          </p:cNvSpPr>
          <p:nvPr/>
        </p:nvSpPr>
        <p:spPr bwMode="auto">
          <a:xfrm flipV="1">
            <a:off x="5480050" y="1066800"/>
            <a:ext cx="38100" cy="635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598" name="Rectangle 646"/>
          <p:cNvSpPr>
            <a:spLocks noGrp="1" noChangeArrowheads="1"/>
          </p:cNvSpPr>
          <p:nvPr>
            <p:ph type="title" idx="4294967295"/>
          </p:nvPr>
        </p:nvSpPr>
        <p:spPr>
          <a:xfrm>
            <a:off x="157566" y="-9525"/>
            <a:ext cx="9144000" cy="865188"/>
          </a:xfrm>
        </p:spPr>
        <p:txBody>
          <a:bodyPr vert="horz" lIns="91440" tIns="45720" rIns="91440" bIns="45720" rtlCol="0" anchor="t">
            <a:noAutofit/>
          </a:bodyPr>
          <a:lstStyle/>
          <a:p>
            <a:pPr eaLnBrk="1" hangingPunct="1"/>
            <a:r>
              <a:rPr lang="en-US" altLang="en-US" dirty="0"/>
              <a:t>All Systems are Subject to Noise?</a:t>
            </a:r>
          </a:p>
        </p:txBody>
      </p:sp>
      <p:sp>
        <p:nvSpPr>
          <p:cNvPr id="254599" name="Rectangle 647"/>
          <p:cNvSpPr>
            <a:spLocks noChangeArrowheads="1"/>
          </p:cNvSpPr>
          <p:nvPr/>
        </p:nvSpPr>
        <p:spPr bwMode="auto">
          <a:xfrm>
            <a:off x="8239094" y="3906838"/>
            <a:ext cx="6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254600" name="Freeform 648"/>
          <p:cNvSpPr>
            <a:spLocks/>
          </p:cNvSpPr>
          <p:nvPr/>
        </p:nvSpPr>
        <p:spPr bwMode="auto">
          <a:xfrm>
            <a:off x="3629025" y="1963738"/>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601" name="AutoShape 649"/>
          <p:cNvSpPr>
            <a:spLocks noChangeArrowheads="1"/>
          </p:cNvSpPr>
          <p:nvPr/>
        </p:nvSpPr>
        <p:spPr bwMode="gray">
          <a:xfrm>
            <a:off x="1824039" y="3363913"/>
            <a:ext cx="1652587" cy="1003300"/>
          </a:xfrm>
          <a:prstGeom prst="wedgeRoundRectCallout">
            <a:avLst>
              <a:gd name="adj1" fmla="val 83125"/>
              <a:gd name="adj2" fmla="val -105727"/>
              <a:gd name="adj3" fmla="val 16667"/>
            </a:avLst>
          </a:prstGeom>
          <a:solidFill>
            <a:srgbClr val="990000"/>
          </a:solidFill>
          <a:ln w="9525">
            <a:solidFill>
              <a:schemeClr val="tx1"/>
            </a:solidFill>
            <a:miter lim="800000"/>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GB" altLang="en-US" sz="1800">
                <a:latin typeface="Arial" panose="020B0604020202020204" pitchFamily="34" charset="0"/>
              </a:rPr>
              <a:t>Required</a:t>
            </a:r>
          </a:p>
          <a:p>
            <a:pPr eaLnBrk="1" hangingPunct="1"/>
            <a:r>
              <a:rPr lang="en-GB" altLang="en-US" sz="1800">
                <a:latin typeface="Arial" panose="020B0604020202020204" pitchFamily="34" charset="0"/>
              </a:rPr>
              <a:t>Customer</a:t>
            </a:r>
          </a:p>
          <a:p>
            <a:pPr eaLnBrk="1" hangingPunct="1"/>
            <a:r>
              <a:rPr lang="en-GB" altLang="en-US" sz="1800">
                <a:latin typeface="Arial" panose="020B0604020202020204" pitchFamily="34" charset="0"/>
              </a:rPr>
              <a:t>Performance</a:t>
            </a:r>
          </a:p>
        </p:txBody>
      </p:sp>
      <p:grpSp>
        <p:nvGrpSpPr>
          <p:cNvPr id="254602" name="Group 650"/>
          <p:cNvGrpSpPr>
            <a:grpSpLocks/>
          </p:cNvGrpSpPr>
          <p:nvPr/>
        </p:nvGrpSpPr>
        <p:grpSpPr bwMode="auto">
          <a:xfrm>
            <a:off x="4451351" y="858838"/>
            <a:ext cx="1095375" cy="3109912"/>
            <a:chOff x="201" y="546"/>
            <a:chExt cx="689" cy="1959"/>
          </a:xfrm>
        </p:grpSpPr>
        <p:sp>
          <p:nvSpPr>
            <p:cNvPr id="254603" name="Line 651"/>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04" name="Line 652"/>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05" name="Line 653"/>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06" name="Line 654"/>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07" name="Line 655"/>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08" name="Line 656"/>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09" name="Line 657"/>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10" name="Line 658"/>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11" name="Line 659"/>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54612" name="Oval 660"/>
          <p:cNvSpPr>
            <a:spLocks noChangeArrowheads="1"/>
          </p:cNvSpPr>
          <p:nvPr/>
        </p:nvSpPr>
        <p:spPr bwMode="auto">
          <a:xfrm>
            <a:off x="4383089" y="3870326"/>
            <a:ext cx="193675" cy="193675"/>
          </a:xfrm>
          <a:prstGeom prst="ellipse">
            <a:avLst/>
          </a:prstGeom>
          <a:solidFill>
            <a:srgbClr val="FFCC66"/>
          </a:solidFill>
          <a:ln w="9525">
            <a:solidFill>
              <a:schemeClr val="tx1"/>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sp>
        <p:nvSpPr>
          <p:cNvPr id="254613" name="Line 661"/>
          <p:cNvSpPr>
            <a:spLocks noChangeShapeType="1"/>
          </p:cNvSpPr>
          <p:nvPr/>
        </p:nvSpPr>
        <p:spPr bwMode="auto">
          <a:xfrm>
            <a:off x="7407276" y="3795713"/>
            <a:ext cx="220663" cy="23812"/>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254614" name="Group 662"/>
          <p:cNvGrpSpPr>
            <a:grpSpLocks/>
          </p:cNvGrpSpPr>
          <p:nvPr/>
        </p:nvGrpSpPr>
        <p:grpSpPr bwMode="auto">
          <a:xfrm>
            <a:off x="5548313" y="858838"/>
            <a:ext cx="1828800" cy="2546350"/>
            <a:chOff x="893" y="551"/>
            <a:chExt cx="1152" cy="1604"/>
          </a:xfrm>
        </p:grpSpPr>
        <p:sp>
          <p:nvSpPr>
            <p:cNvPr id="254615" name="Line 663"/>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16" name="Line 664"/>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17" name="Line 665"/>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18" name="Line 666"/>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19" name="Line 667"/>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20" name="Line 668"/>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21" name="Line 669"/>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22" name="Line 670"/>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4623" name="Line 671"/>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54624" name="Oval 672"/>
          <p:cNvSpPr>
            <a:spLocks noChangeArrowheads="1"/>
          </p:cNvSpPr>
          <p:nvPr/>
        </p:nvSpPr>
        <p:spPr bwMode="auto">
          <a:xfrm>
            <a:off x="7612064" y="3719514"/>
            <a:ext cx="193675" cy="193675"/>
          </a:xfrm>
          <a:prstGeom prst="ellipse">
            <a:avLst/>
          </a:prstGeom>
          <a:solidFill>
            <a:srgbClr val="FFCC66"/>
          </a:solidFill>
          <a:ln w="9525">
            <a:solidFill>
              <a:schemeClr val="tx1"/>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grpSp>
        <p:nvGrpSpPr>
          <p:cNvPr id="4" name="Group 673"/>
          <p:cNvGrpSpPr>
            <a:grpSpLocks/>
          </p:cNvGrpSpPr>
          <p:nvPr/>
        </p:nvGrpSpPr>
        <p:grpSpPr bwMode="auto">
          <a:xfrm>
            <a:off x="3343276" y="4078289"/>
            <a:ext cx="1870075" cy="915987"/>
            <a:chOff x="1189" y="3113"/>
            <a:chExt cx="1178" cy="577"/>
          </a:xfrm>
        </p:grpSpPr>
        <p:sp>
          <p:nvSpPr>
            <p:cNvPr id="254626" name="Text Box 674"/>
            <p:cNvSpPr txBox="1">
              <a:spLocks noChangeArrowheads="1"/>
            </p:cNvSpPr>
            <p:nvPr/>
          </p:nvSpPr>
          <p:spPr bwMode="auto">
            <a:xfrm>
              <a:off x="1189" y="3286"/>
              <a:ext cx="1178"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800">
                  <a:latin typeface="Arial" panose="020B0604020202020204" pitchFamily="34" charset="0"/>
                </a:rPr>
                <a:t>Variation in X</a:t>
              </a:r>
              <a:r>
                <a:rPr lang="en-GB" altLang="en-US" sz="1800" baseline="-25000">
                  <a:latin typeface="Arial" panose="020B0604020202020204" pitchFamily="34" charset="0"/>
                </a:rPr>
                <a:t>1</a:t>
              </a:r>
              <a:r>
                <a:rPr lang="en-GB" altLang="en-US" sz="1800">
                  <a:latin typeface="Arial" panose="020B0604020202020204" pitchFamily="34" charset="0"/>
                </a:rPr>
                <a:t> due to noise </a:t>
              </a:r>
            </a:p>
          </p:txBody>
        </p:sp>
        <p:sp>
          <p:nvSpPr>
            <p:cNvPr id="254627" name="Line 675"/>
            <p:cNvSpPr>
              <a:spLocks noChangeShapeType="1"/>
            </p:cNvSpPr>
            <p:nvPr/>
          </p:nvSpPr>
          <p:spPr bwMode="auto">
            <a:xfrm>
              <a:off x="1621" y="3113"/>
              <a:ext cx="411" cy="84"/>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grpSp>
      <p:grpSp>
        <p:nvGrpSpPr>
          <p:cNvPr id="5" name="Group 676"/>
          <p:cNvGrpSpPr>
            <a:grpSpLocks/>
          </p:cNvGrpSpPr>
          <p:nvPr/>
        </p:nvGrpSpPr>
        <p:grpSpPr bwMode="auto">
          <a:xfrm>
            <a:off x="7727951" y="3692525"/>
            <a:ext cx="2435225" cy="641350"/>
            <a:chOff x="3951" y="2870"/>
            <a:chExt cx="1533" cy="404"/>
          </a:xfrm>
        </p:grpSpPr>
        <p:sp>
          <p:nvSpPr>
            <p:cNvPr id="254629" name="Text Box 677"/>
            <p:cNvSpPr txBox="1">
              <a:spLocks noChangeArrowheads="1"/>
            </p:cNvSpPr>
            <p:nvPr/>
          </p:nvSpPr>
          <p:spPr bwMode="auto">
            <a:xfrm>
              <a:off x="4306" y="2870"/>
              <a:ext cx="1178"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800">
                  <a:latin typeface="Arial" panose="020B0604020202020204" pitchFamily="34" charset="0"/>
                </a:rPr>
                <a:t>Variation in X</a:t>
              </a:r>
              <a:r>
                <a:rPr lang="en-GB" altLang="en-US" sz="1800" baseline="-25000">
                  <a:latin typeface="Arial" panose="020B0604020202020204" pitchFamily="34" charset="0"/>
                </a:rPr>
                <a:t>2</a:t>
              </a:r>
              <a:r>
                <a:rPr lang="en-GB" altLang="en-US" sz="1800">
                  <a:latin typeface="Arial" panose="020B0604020202020204" pitchFamily="34" charset="0"/>
                </a:rPr>
                <a:t> due to noise </a:t>
              </a:r>
            </a:p>
          </p:txBody>
        </p:sp>
        <p:sp>
          <p:nvSpPr>
            <p:cNvPr id="254630" name="Line 678"/>
            <p:cNvSpPr>
              <a:spLocks noChangeShapeType="1"/>
            </p:cNvSpPr>
            <p:nvPr/>
          </p:nvSpPr>
          <p:spPr bwMode="auto">
            <a:xfrm flipV="1">
              <a:off x="3951" y="2912"/>
              <a:ext cx="271" cy="189"/>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grpSp>
      <p:grpSp>
        <p:nvGrpSpPr>
          <p:cNvPr id="6" name="Group 679"/>
          <p:cNvGrpSpPr>
            <a:grpSpLocks/>
          </p:cNvGrpSpPr>
          <p:nvPr/>
        </p:nvGrpSpPr>
        <p:grpSpPr bwMode="auto">
          <a:xfrm>
            <a:off x="4052888" y="781050"/>
            <a:ext cx="582612" cy="2476500"/>
            <a:chOff x="1636" y="1036"/>
            <a:chExt cx="366" cy="1560"/>
          </a:xfrm>
        </p:grpSpPr>
        <p:sp>
          <p:nvSpPr>
            <p:cNvPr id="254632" name="Line 680"/>
            <p:cNvSpPr>
              <a:spLocks noChangeShapeType="1"/>
            </p:cNvSpPr>
            <p:nvPr/>
          </p:nvSpPr>
          <p:spPr bwMode="gray">
            <a:xfrm flipV="1">
              <a:off x="1826" y="1036"/>
              <a:ext cx="0" cy="1560"/>
            </a:xfrm>
            <a:prstGeom prst="line">
              <a:avLst/>
            </a:prstGeom>
            <a:noFill/>
            <a:ln w="28575">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4633" name="Text Box 681"/>
            <p:cNvSpPr txBox="1">
              <a:spLocks noChangeArrowheads="1"/>
            </p:cNvSpPr>
            <p:nvPr/>
          </p:nvSpPr>
          <p:spPr bwMode="gray">
            <a:xfrm rot="-5400000">
              <a:off x="1356" y="1635"/>
              <a:ext cx="925" cy="36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600" b="1" i="1">
                  <a:latin typeface="Arial" panose="020B0604020202020204" pitchFamily="34" charset="0"/>
                </a:rPr>
                <a:t>Variation in Performance </a:t>
              </a:r>
            </a:p>
          </p:txBody>
        </p:sp>
      </p:grpSp>
      <p:grpSp>
        <p:nvGrpSpPr>
          <p:cNvPr id="7" name="Group 682"/>
          <p:cNvGrpSpPr>
            <a:grpSpLocks/>
          </p:cNvGrpSpPr>
          <p:nvPr/>
        </p:nvGrpSpPr>
        <p:grpSpPr bwMode="auto">
          <a:xfrm>
            <a:off x="4529139" y="793751"/>
            <a:ext cx="1614487" cy="2435225"/>
            <a:chOff x="3259" y="1044"/>
            <a:chExt cx="1017" cy="1534"/>
          </a:xfrm>
        </p:grpSpPr>
        <p:sp>
          <p:nvSpPr>
            <p:cNvPr id="254635" name="Freeform 683"/>
            <p:cNvSpPr>
              <a:spLocks/>
            </p:cNvSpPr>
            <p:nvPr/>
          </p:nvSpPr>
          <p:spPr bwMode="auto">
            <a:xfrm>
              <a:off x="3748" y="1044"/>
              <a:ext cx="276" cy="273"/>
            </a:xfrm>
            <a:custGeom>
              <a:avLst/>
              <a:gdLst>
                <a:gd name="T0" fmla="*/ 132 w 276"/>
                <a:gd name="T1" fmla="*/ 0 h 273"/>
                <a:gd name="T2" fmla="*/ 0 w 276"/>
                <a:gd name="T3" fmla="*/ 225 h 273"/>
                <a:gd name="T4" fmla="*/ 135 w 276"/>
                <a:gd name="T5" fmla="*/ 273 h 273"/>
                <a:gd name="T6" fmla="*/ 276 w 276"/>
                <a:gd name="T7" fmla="*/ 243 h 273"/>
                <a:gd name="T8" fmla="*/ 258 w 276"/>
                <a:gd name="T9" fmla="*/ 174 h 273"/>
                <a:gd name="T10" fmla="*/ 132 w 276"/>
                <a:gd name="T11" fmla="*/ 0 h 273"/>
                <a:gd name="T12" fmla="*/ 0 60000 65536"/>
                <a:gd name="T13" fmla="*/ 0 60000 65536"/>
                <a:gd name="T14" fmla="*/ 0 60000 65536"/>
                <a:gd name="T15" fmla="*/ 0 60000 65536"/>
                <a:gd name="T16" fmla="*/ 0 60000 65536"/>
                <a:gd name="T17" fmla="*/ 0 60000 65536"/>
                <a:gd name="T18" fmla="*/ 0 w 276"/>
                <a:gd name="T19" fmla="*/ 0 h 273"/>
                <a:gd name="T20" fmla="*/ 276 w 276"/>
                <a:gd name="T21" fmla="*/ 273 h 273"/>
              </a:gdLst>
              <a:ahLst/>
              <a:cxnLst>
                <a:cxn ang="T12">
                  <a:pos x="T0" y="T1"/>
                </a:cxn>
                <a:cxn ang="T13">
                  <a:pos x="T2" y="T3"/>
                </a:cxn>
                <a:cxn ang="T14">
                  <a:pos x="T4" y="T5"/>
                </a:cxn>
                <a:cxn ang="T15">
                  <a:pos x="T6" y="T7"/>
                </a:cxn>
                <a:cxn ang="T16">
                  <a:pos x="T8" y="T9"/>
                </a:cxn>
                <a:cxn ang="T17">
                  <a:pos x="T10" y="T11"/>
                </a:cxn>
              </a:cxnLst>
              <a:rect l="T18" t="T19" r="T20" b="T21"/>
              <a:pathLst>
                <a:path w="276" h="273">
                  <a:moveTo>
                    <a:pt x="132" y="0"/>
                  </a:moveTo>
                  <a:lnTo>
                    <a:pt x="0" y="225"/>
                  </a:lnTo>
                  <a:lnTo>
                    <a:pt x="135" y="273"/>
                  </a:lnTo>
                  <a:lnTo>
                    <a:pt x="276" y="243"/>
                  </a:lnTo>
                  <a:lnTo>
                    <a:pt x="258" y="174"/>
                  </a:lnTo>
                  <a:lnTo>
                    <a:pt x="132" y="0"/>
                  </a:lnTo>
                  <a:close/>
                </a:path>
              </a:pathLst>
            </a:custGeom>
            <a:solidFill>
              <a:srgbClr val="FF0000">
                <a:alpha val="81960"/>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636" name="Freeform 684"/>
            <p:cNvSpPr>
              <a:spLocks/>
            </p:cNvSpPr>
            <p:nvPr/>
          </p:nvSpPr>
          <p:spPr bwMode="auto">
            <a:xfrm>
              <a:off x="3634" y="1269"/>
              <a:ext cx="483" cy="381"/>
            </a:xfrm>
            <a:custGeom>
              <a:avLst/>
              <a:gdLst>
                <a:gd name="T0" fmla="*/ 111 w 483"/>
                <a:gd name="T1" fmla="*/ 0 h 381"/>
                <a:gd name="T2" fmla="*/ 27 w 483"/>
                <a:gd name="T3" fmla="*/ 207 h 381"/>
                <a:gd name="T4" fmla="*/ 0 w 483"/>
                <a:gd name="T5" fmla="*/ 315 h 381"/>
                <a:gd name="T6" fmla="*/ 84 w 483"/>
                <a:gd name="T7" fmla="*/ 345 h 381"/>
                <a:gd name="T8" fmla="*/ 213 w 483"/>
                <a:gd name="T9" fmla="*/ 381 h 381"/>
                <a:gd name="T10" fmla="*/ 483 w 483"/>
                <a:gd name="T11" fmla="*/ 309 h 381"/>
                <a:gd name="T12" fmla="*/ 393 w 483"/>
                <a:gd name="T13" fmla="*/ 15 h 381"/>
                <a:gd name="T14" fmla="*/ 252 w 483"/>
                <a:gd name="T15" fmla="*/ 48 h 381"/>
                <a:gd name="T16" fmla="*/ 111 w 483"/>
                <a:gd name="T17" fmla="*/ 0 h 3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3"/>
                <a:gd name="T28" fmla="*/ 0 h 381"/>
                <a:gd name="T29" fmla="*/ 483 w 483"/>
                <a:gd name="T30" fmla="*/ 381 h 3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3" h="381">
                  <a:moveTo>
                    <a:pt x="111" y="0"/>
                  </a:moveTo>
                  <a:lnTo>
                    <a:pt x="27" y="207"/>
                  </a:lnTo>
                  <a:lnTo>
                    <a:pt x="0" y="315"/>
                  </a:lnTo>
                  <a:lnTo>
                    <a:pt x="84" y="345"/>
                  </a:lnTo>
                  <a:lnTo>
                    <a:pt x="213" y="381"/>
                  </a:lnTo>
                  <a:lnTo>
                    <a:pt x="483" y="309"/>
                  </a:lnTo>
                  <a:lnTo>
                    <a:pt x="393" y="15"/>
                  </a:lnTo>
                  <a:lnTo>
                    <a:pt x="252" y="48"/>
                  </a:lnTo>
                  <a:lnTo>
                    <a:pt x="111" y="0"/>
                  </a:lnTo>
                  <a:close/>
                </a:path>
              </a:pathLst>
            </a:custGeom>
            <a:solidFill>
              <a:srgbClr val="FF0000">
                <a:alpha val="67058"/>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637" name="Freeform 685"/>
            <p:cNvSpPr>
              <a:spLocks/>
            </p:cNvSpPr>
            <p:nvPr/>
          </p:nvSpPr>
          <p:spPr bwMode="auto">
            <a:xfrm>
              <a:off x="3419" y="1571"/>
              <a:ext cx="774" cy="690"/>
            </a:xfrm>
            <a:custGeom>
              <a:avLst/>
              <a:gdLst>
                <a:gd name="T0" fmla="*/ 210 w 774"/>
                <a:gd name="T1" fmla="*/ 15 h 690"/>
                <a:gd name="T2" fmla="*/ 0 w 774"/>
                <a:gd name="T3" fmla="*/ 690 h 690"/>
                <a:gd name="T4" fmla="*/ 204 w 774"/>
                <a:gd name="T5" fmla="*/ 501 h 690"/>
                <a:gd name="T6" fmla="*/ 366 w 774"/>
                <a:gd name="T7" fmla="*/ 507 h 690"/>
                <a:gd name="T8" fmla="*/ 396 w 774"/>
                <a:gd name="T9" fmla="*/ 516 h 690"/>
                <a:gd name="T10" fmla="*/ 504 w 774"/>
                <a:gd name="T11" fmla="*/ 138 h 690"/>
                <a:gd name="T12" fmla="*/ 774 w 774"/>
                <a:gd name="T13" fmla="*/ 63 h 690"/>
                <a:gd name="T14" fmla="*/ 702 w 774"/>
                <a:gd name="T15" fmla="*/ 0 h 690"/>
                <a:gd name="T16" fmla="*/ 441 w 774"/>
                <a:gd name="T17" fmla="*/ 72 h 690"/>
                <a:gd name="T18" fmla="*/ 210 w 774"/>
                <a:gd name="T19" fmla="*/ 15 h 69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74"/>
                <a:gd name="T31" fmla="*/ 0 h 690"/>
                <a:gd name="T32" fmla="*/ 774 w 774"/>
                <a:gd name="T33" fmla="*/ 690 h 69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74" h="690">
                  <a:moveTo>
                    <a:pt x="210" y="15"/>
                  </a:moveTo>
                  <a:lnTo>
                    <a:pt x="0" y="690"/>
                  </a:lnTo>
                  <a:lnTo>
                    <a:pt x="204" y="501"/>
                  </a:lnTo>
                  <a:lnTo>
                    <a:pt x="366" y="507"/>
                  </a:lnTo>
                  <a:lnTo>
                    <a:pt x="396" y="516"/>
                  </a:lnTo>
                  <a:lnTo>
                    <a:pt x="504" y="138"/>
                  </a:lnTo>
                  <a:lnTo>
                    <a:pt x="774" y="63"/>
                  </a:lnTo>
                  <a:lnTo>
                    <a:pt x="702" y="0"/>
                  </a:lnTo>
                  <a:lnTo>
                    <a:pt x="441" y="72"/>
                  </a:lnTo>
                  <a:lnTo>
                    <a:pt x="210" y="15"/>
                  </a:lnTo>
                  <a:close/>
                </a:path>
              </a:pathLst>
            </a:custGeom>
            <a:solidFill>
              <a:srgbClr val="FF0000">
                <a:alpha val="47058"/>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4638" name="Freeform 686"/>
            <p:cNvSpPr>
              <a:spLocks/>
            </p:cNvSpPr>
            <p:nvPr/>
          </p:nvSpPr>
          <p:spPr bwMode="auto">
            <a:xfrm>
              <a:off x="3259" y="1612"/>
              <a:ext cx="1017" cy="966"/>
            </a:xfrm>
            <a:custGeom>
              <a:avLst/>
              <a:gdLst>
                <a:gd name="T0" fmla="*/ 153 w 1017"/>
                <a:gd name="T1" fmla="*/ 648 h 966"/>
                <a:gd name="T2" fmla="*/ 0 w 1017"/>
                <a:gd name="T3" fmla="*/ 966 h 966"/>
                <a:gd name="T4" fmla="*/ 198 w 1017"/>
                <a:gd name="T5" fmla="*/ 693 h 966"/>
                <a:gd name="T6" fmla="*/ 342 w 1017"/>
                <a:gd name="T7" fmla="*/ 561 h 966"/>
                <a:gd name="T8" fmla="*/ 465 w 1017"/>
                <a:gd name="T9" fmla="*/ 537 h 966"/>
                <a:gd name="T10" fmla="*/ 615 w 1017"/>
                <a:gd name="T11" fmla="*/ 588 h 966"/>
                <a:gd name="T12" fmla="*/ 738 w 1017"/>
                <a:gd name="T13" fmla="*/ 141 h 966"/>
                <a:gd name="T14" fmla="*/ 1017 w 1017"/>
                <a:gd name="T15" fmla="*/ 54 h 966"/>
                <a:gd name="T16" fmla="*/ 924 w 1017"/>
                <a:gd name="T17" fmla="*/ 0 h 966"/>
                <a:gd name="T18" fmla="*/ 657 w 1017"/>
                <a:gd name="T19" fmla="*/ 90 h 966"/>
                <a:gd name="T20" fmla="*/ 558 w 1017"/>
                <a:gd name="T21" fmla="*/ 471 h 966"/>
                <a:gd name="T22" fmla="*/ 369 w 1017"/>
                <a:gd name="T23" fmla="*/ 456 h 966"/>
                <a:gd name="T24" fmla="*/ 153 w 1017"/>
                <a:gd name="T25" fmla="*/ 648 h 96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17"/>
                <a:gd name="T40" fmla="*/ 0 h 966"/>
                <a:gd name="T41" fmla="*/ 1017 w 1017"/>
                <a:gd name="T42" fmla="*/ 966 h 96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17" h="966">
                  <a:moveTo>
                    <a:pt x="153" y="648"/>
                  </a:moveTo>
                  <a:lnTo>
                    <a:pt x="0" y="966"/>
                  </a:lnTo>
                  <a:lnTo>
                    <a:pt x="198" y="693"/>
                  </a:lnTo>
                  <a:lnTo>
                    <a:pt x="342" y="561"/>
                  </a:lnTo>
                  <a:lnTo>
                    <a:pt x="465" y="537"/>
                  </a:lnTo>
                  <a:lnTo>
                    <a:pt x="615" y="588"/>
                  </a:lnTo>
                  <a:lnTo>
                    <a:pt x="738" y="141"/>
                  </a:lnTo>
                  <a:lnTo>
                    <a:pt x="1017" y="54"/>
                  </a:lnTo>
                  <a:lnTo>
                    <a:pt x="924" y="0"/>
                  </a:lnTo>
                  <a:lnTo>
                    <a:pt x="657" y="90"/>
                  </a:lnTo>
                  <a:lnTo>
                    <a:pt x="558" y="471"/>
                  </a:lnTo>
                  <a:lnTo>
                    <a:pt x="369" y="456"/>
                  </a:lnTo>
                  <a:lnTo>
                    <a:pt x="153" y="648"/>
                  </a:lnTo>
                  <a:close/>
                </a:path>
              </a:pathLst>
            </a:custGeom>
            <a:solidFill>
              <a:srgbClr val="FF0000">
                <a:alpha val="38039"/>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grpSp>
      <p:sp>
        <p:nvSpPr>
          <p:cNvPr id="362159" name="Text Box 687"/>
          <p:cNvSpPr txBox="1">
            <a:spLocks noChangeArrowheads="1"/>
          </p:cNvSpPr>
          <p:nvPr/>
        </p:nvSpPr>
        <p:spPr bwMode="auto">
          <a:xfrm>
            <a:off x="1919288" y="4941889"/>
            <a:ext cx="7994650" cy="1646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1800" b="1">
                <a:latin typeface="Arial" panose="020B0604020202020204" pitchFamily="34" charset="0"/>
              </a:rPr>
              <a:t>This design is sensitive to variation and its performance will frequently fall short of the customers expectation</a:t>
            </a:r>
          </a:p>
          <a:p>
            <a:pPr algn="ctr" eaLnBrk="1" hangingPunct="1"/>
            <a:endParaRPr lang="en-GB" altLang="en-US" sz="1800" b="1">
              <a:latin typeface="Arial" panose="020B0604020202020204" pitchFamily="34" charset="0"/>
            </a:endParaRPr>
          </a:p>
          <a:p>
            <a:pPr algn="ctr" eaLnBrk="1" hangingPunct="1"/>
            <a:r>
              <a:rPr lang="en-GB" altLang="en-US" b="1">
                <a:latin typeface="Arial" panose="020B0604020202020204" pitchFamily="34" charset="0"/>
              </a:rPr>
              <a:t>What can be done to reduce the variation in performance?</a:t>
            </a:r>
            <a:endParaRPr lang="en-US" altLang="en-US" b="1">
              <a:latin typeface="Arial" panose="020B0604020202020204" pitchFamily="34" charset="0"/>
            </a:endParaRPr>
          </a:p>
        </p:txBody>
      </p:sp>
    </p:spTree>
    <p:extLst>
      <p:ext uri="{BB962C8B-B14F-4D97-AF65-F5344CB8AC3E}">
        <p14:creationId xmlns:p14="http://schemas.microsoft.com/office/powerpoint/2010/main" val="13005931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621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159"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p:cNvSpPr>
            <a:spLocks noGrp="1" noChangeArrowheads="1"/>
          </p:cNvSpPr>
          <p:nvPr>
            <p:ph type="title" idx="4294967295"/>
          </p:nvPr>
        </p:nvSpPr>
        <p:spPr>
          <a:xfrm>
            <a:off x="413421" y="87465"/>
            <a:ext cx="9404723" cy="1400530"/>
          </a:xfrm>
          <a:noFill/>
        </p:spPr>
        <p:txBody>
          <a:bodyPr vert="horz" lIns="0" tIns="0" rIns="0" bIns="0" rtlCol="0" anchor="t">
            <a:noAutofit/>
          </a:bodyPr>
          <a:lstStyle/>
          <a:p>
            <a:pPr eaLnBrk="1" hangingPunct="1"/>
            <a:r>
              <a:rPr lang="en-US" altLang="en-US" dirty="0"/>
              <a:t>Achieving Design Robustness</a:t>
            </a:r>
          </a:p>
        </p:txBody>
      </p:sp>
      <p:sp>
        <p:nvSpPr>
          <p:cNvPr id="256003" name="Rectangle 3"/>
          <p:cNvSpPr>
            <a:spLocks noChangeArrowheads="1"/>
          </p:cNvSpPr>
          <p:nvPr/>
        </p:nvSpPr>
        <p:spPr bwMode="auto">
          <a:xfrm>
            <a:off x="8306562" y="4770438"/>
            <a:ext cx="6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a:p>
        </p:txBody>
      </p:sp>
      <p:sp>
        <p:nvSpPr>
          <p:cNvPr id="256004" name="AutoShape 4"/>
          <p:cNvSpPr>
            <a:spLocks noChangeArrowheads="1"/>
          </p:cNvSpPr>
          <p:nvPr/>
        </p:nvSpPr>
        <p:spPr bwMode="gray">
          <a:xfrm>
            <a:off x="5610226" y="1011238"/>
            <a:ext cx="2092325" cy="831850"/>
          </a:xfrm>
          <a:prstGeom prst="wedgeRoundRectCallout">
            <a:avLst>
              <a:gd name="adj1" fmla="val -55745"/>
              <a:gd name="adj2" fmla="val 135306"/>
              <a:gd name="adj3" fmla="val 16667"/>
            </a:avLst>
          </a:prstGeom>
          <a:solidFill>
            <a:srgbClr val="CC0000"/>
          </a:solidFill>
          <a:ln>
            <a:noFill/>
          </a:ln>
          <a:extLst>
            <a:ext uri="{91240B29-F687-4F45-9708-019B960494DF}">
              <a14:hiddenLine xmlns:a14="http://schemas.microsoft.com/office/drawing/2010/main" w="12700">
                <a:solidFill>
                  <a:srgbClr val="000000"/>
                </a:solidFill>
                <a:miter lim="800000"/>
                <a:headEnd/>
                <a:tailEnd/>
              </a14:hiddenLine>
            </a:ext>
          </a:extLst>
        </p:spPr>
        <p:txBody>
          <a:bodyPr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1800">
                <a:solidFill>
                  <a:srgbClr val="FFFFFF"/>
                </a:solidFill>
                <a:latin typeface="Arial" panose="020B0604020202020204" pitchFamily="34" charset="0"/>
              </a:rPr>
              <a:t>Where is the best place to be?</a:t>
            </a:r>
          </a:p>
        </p:txBody>
      </p:sp>
      <p:grpSp>
        <p:nvGrpSpPr>
          <p:cNvPr id="256005" name="Group 5"/>
          <p:cNvGrpSpPr>
            <a:grpSpLocks/>
          </p:cNvGrpSpPr>
          <p:nvPr/>
        </p:nvGrpSpPr>
        <p:grpSpPr bwMode="auto">
          <a:xfrm>
            <a:off x="3208339" y="1565276"/>
            <a:ext cx="4306887" cy="3694113"/>
            <a:chOff x="395" y="1214"/>
            <a:chExt cx="2276" cy="2189"/>
          </a:xfrm>
        </p:grpSpPr>
        <p:grpSp>
          <p:nvGrpSpPr>
            <p:cNvPr id="256006" name="Group 6"/>
            <p:cNvGrpSpPr>
              <a:grpSpLocks/>
            </p:cNvGrpSpPr>
            <p:nvPr/>
          </p:nvGrpSpPr>
          <p:grpSpPr bwMode="auto">
            <a:xfrm>
              <a:off x="395" y="1225"/>
              <a:ext cx="2276" cy="2178"/>
              <a:chOff x="395" y="1225"/>
              <a:chExt cx="2276" cy="2178"/>
            </a:xfrm>
          </p:grpSpPr>
          <p:sp>
            <p:nvSpPr>
              <p:cNvPr id="256007" name="Line 7"/>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08" name="Line 8"/>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09" name="Line 9"/>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10" name="Line 10"/>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11" name="Line 11"/>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12" name="Line 12"/>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13" name="Freeform 13"/>
              <p:cNvSpPr>
                <a:spLocks/>
              </p:cNvSpPr>
              <p:nvPr/>
            </p:nvSpPr>
            <p:spPr bwMode="gray">
              <a:xfrm>
                <a:off x="1157" y="2595"/>
                <a:ext cx="135" cy="52"/>
              </a:xfrm>
              <a:custGeom>
                <a:avLst/>
                <a:gdLst>
                  <a:gd name="T0" fmla="*/ 135 w 93"/>
                  <a:gd name="T1" fmla="*/ 0 h 32"/>
                  <a:gd name="T2" fmla="*/ 285 w 93"/>
                  <a:gd name="T3" fmla="*/ 136 h 32"/>
                  <a:gd name="T4" fmla="*/ 0 w 93"/>
                  <a:gd name="T5" fmla="*/ 97 h 32"/>
                  <a:gd name="T6" fmla="*/ 135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14" name="Freeform 14"/>
              <p:cNvSpPr>
                <a:spLocks/>
              </p:cNvSpPr>
              <p:nvPr/>
            </p:nvSpPr>
            <p:spPr bwMode="gray">
              <a:xfrm>
                <a:off x="1221" y="2595"/>
                <a:ext cx="143" cy="52"/>
              </a:xfrm>
              <a:custGeom>
                <a:avLst/>
                <a:gdLst>
                  <a:gd name="T0" fmla="*/ 305 w 98"/>
                  <a:gd name="T1" fmla="*/ 39 h 32"/>
                  <a:gd name="T2" fmla="*/ 0 w 98"/>
                  <a:gd name="T3" fmla="*/ 0 h 32"/>
                  <a:gd name="T4" fmla="*/ 153 w 98"/>
                  <a:gd name="T5" fmla="*/ 136 h 32"/>
                  <a:gd name="T6" fmla="*/ 305 w 98"/>
                  <a:gd name="T7" fmla="*/ 39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15" name="Line 15"/>
              <p:cNvSpPr>
                <a:spLocks noChangeShapeType="1"/>
              </p:cNvSpPr>
              <p:nvPr/>
            </p:nvSpPr>
            <p:spPr bwMode="gray">
              <a:xfrm>
                <a:off x="1221" y="2595"/>
                <a:ext cx="143" cy="1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16" name="Line 16"/>
              <p:cNvSpPr>
                <a:spLocks noChangeShapeType="1"/>
              </p:cNvSpPr>
              <p:nvPr/>
            </p:nvSpPr>
            <p:spPr bwMode="gray">
              <a:xfrm flipV="1">
                <a:off x="1157" y="2595"/>
                <a:ext cx="64" cy="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17" name="Freeform 17"/>
              <p:cNvSpPr>
                <a:spLocks/>
              </p:cNvSpPr>
              <p:nvPr/>
            </p:nvSpPr>
            <p:spPr bwMode="gray">
              <a:xfrm>
                <a:off x="1292" y="2609"/>
                <a:ext cx="137" cy="61"/>
              </a:xfrm>
              <a:custGeom>
                <a:avLst/>
                <a:gdLst>
                  <a:gd name="T0" fmla="*/ 150 w 94"/>
                  <a:gd name="T1" fmla="*/ 0 h 37"/>
                  <a:gd name="T2" fmla="*/ 291 w 94"/>
                  <a:gd name="T3" fmla="*/ 167 h 37"/>
                  <a:gd name="T4" fmla="*/ 0 w 94"/>
                  <a:gd name="T5" fmla="*/ 104 h 37"/>
                  <a:gd name="T6" fmla="*/ 150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18" name="Freeform 18"/>
              <p:cNvSpPr>
                <a:spLocks/>
              </p:cNvSpPr>
              <p:nvPr/>
            </p:nvSpPr>
            <p:spPr bwMode="gray">
              <a:xfrm>
                <a:off x="1364" y="2609"/>
                <a:ext cx="137" cy="61"/>
              </a:xfrm>
              <a:custGeom>
                <a:avLst/>
                <a:gdLst>
                  <a:gd name="T0" fmla="*/ 291 w 94"/>
                  <a:gd name="T1" fmla="*/ 63 h 37"/>
                  <a:gd name="T2" fmla="*/ 0 w 94"/>
                  <a:gd name="T3" fmla="*/ 0 h 37"/>
                  <a:gd name="T4" fmla="*/ 140 w 94"/>
                  <a:gd name="T5" fmla="*/ 167 h 37"/>
                  <a:gd name="T6" fmla="*/ 291 w 94"/>
                  <a:gd name="T7" fmla="*/ 63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19" name="Line 19"/>
              <p:cNvSpPr>
                <a:spLocks noChangeShapeType="1"/>
              </p:cNvSpPr>
              <p:nvPr/>
            </p:nvSpPr>
            <p:spPr bwMode="gray">
              <a:xfrm flipH="1" flipV="1">
                <a:off x="1364" y="2609"/>
                <a:ext cx="130"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20" name="Line 20"/>
              <p:cNvSpPr>
                <a:spLocks noChangeShapeType="1"/>
              </p:cNvSpPr>
              <p:nvPr/>
            </p:nvSpPr>
            <p:spPr bwMode="gray">
              <a:xfrm flipV="1">
                <a:off x="1300" y="2609"/>
                <a:ext cx="64"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21" name="Freeform 21"/>
              <p:cNvSpPr>
                <a:spLocks/>
              </p:cNvSpPr>
              <p:nvPr/>
            </p:nvSpPr>
            <p:spPr bwMode="gray">
              <a:xfrm>
                <a:off x="1085" y="2632"/>
                <a:ext cx="136" cy="61"/>
              </a:xfrm>
              <a:custGeom>
                <a:avLst/>
                <a:gdLst>
                  <a:gd name="T0" fmla="*/ 154 w 93"/>
                  <a:gd name="T1" fmla="*/ 0 h 37"/>
                  <a:gd name="T2" fmla="*/ 291 w 93"/>
                  <a:gd name="T3" fmla="*/ 167 h 37"/>
                  <a:gd name="T4" fmla="*/ 0 w 93"/>
                  <a:gd name="T5" fmla="*/ 104 h 37"/>
                  <a:gd name="T6" fmla="*/ 154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22" name="Freeform 22"/>
              <p:cNvSpPr>
                <a:spLocks/>
              </p:cNvSpPr>
              <p:nvPr/>
            </p:nvSpPr>
            <p:spPr bwMode="gray">
              <a:xfrm>
                <a:off x="1157" y="2632"/>
                <a:ext cx="135" cy="61"/>
              </a:xfrm>
              <a:custGeom>
                <a:avLst/>
                <a:gdLst>
                  <a:gd name="T0" fmla="*/ 285 w 93"/>
                  <a:gd name="T1" fmla="*/ 41 h 37"/>
                  <a:gd name="T2" fmla="*/ 0 w 93"/>
                  <a:gd name="T3" fmla="*/ 0 h 37"/>
                  <a:gd name="T4" fmla="*/ 135 w 93"/>
                  <a:gd name="T5" fmla="*/ 167 h 37"/>
                  <a:gd name="T6" fmla="*/ 285 w 93"/>
                  <a:gd name="T7" fmla="*/ 41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23" name="Line 23"/>
              <p:cNvSpPr>
                <a:spLocks noChangeShapeType="1"/>
              </p:cNvSpPr>
              <p:nvPr/>
            </p:nvSpPr>
            <p:spPr bwMode="gray">
              <a:xfrm flipH="1">
                <a:off x="1494" y="2632"/>
                <a:ext cx="7"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24" name="Freeform 24"/>
              <p:cNvSpPr>
                <a:spLocks/>
              </p:cNvSpPr>
              <p:nvPr/>
            </p:nvSpPr>
            <p:spPr bwMode="gray">
              <a:xfrm>
                <a:off x="1501" y="2269"/>
                <a:ext cx="136" cy="363"/>
              </a:xfrm>
              <a:custGeom>
                <a:avLst/>
                <a:gdLst>
                  <a:gd name="T0" fmla="*/ 291 w 93"/>
                  <a:gd name="T1" fmla="*/ 593 h 221"/>
                  <a:gd name="T2" fmla="*/ 0 w 93"/>
                  <a:gd name="T3" fmla="*/ 979 h 221"/>
                  <a:gd name="T4" fmla="*/ 137 w 93"/>
                  <a:gd name="T5" fmla="*/ 0 h 221"/>
                  <a:gd name="T6" fmla="*/ 291 w 93"/>
                  <a:gd name="T7" fmla="*/ 593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25" name="Line 25"/>
              <p:cNvSpPr>
                <a:spLocks noChangeShapeType="1"/>
              </p:cNvSpPr>
              <p:nvPr/>
            </p:nvSpPr>
            <p:spPr bwMode="gray">
              <a:xfrm flipH="1" flipV="1">
                <a:off x="1157" y="2632"/>
                <a:ext cx="129"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26" name="Line 26"/>
              <p:cNvSpPr>
                <a:spLocks noChangeShapeType="1"/>
              </p:cNvSpPr>
              <p:nvPr/>
            </p:nvSpPr>
            <p:spPr bwMode="gray">
              <a:xfrm flipV="1">
                <a:off x="1501" y="2489"/>
                <a:ext cx="136" cy="14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27" name="Line 27"/>
              <p:cNvSpPr>
                <a:spLocks noChangeShapeType="1"/>
              </p:cNvSpPr>
              <p:nvPr/>
            </p:nvSpPr>
            <p:spPr bwMode="gray">
              <a:xfrm flipV="1">
                <a:off x="1085" y="2632"/>
                <a:ext cx="72"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28" name="Line 28"/>
              <p:cNvSpPr>
                <a:spLocks noChangeShapeType="1"/>
              </p:cNvSpPr>
              <p:nvPr/>
            </p:nvSpPr>
            <p:spPr bwMode="gray">
              <a:xfrm flipV="1">
                <a:off x="1429" y="2632"/>
                <a:ext cx="72"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29" name="Freeform 29"/>
              <p:cNvSpPr>
                <a:spLocks/>
              </p:cNvSpPr>
              <p:nvPr/>
            </p:nvSpPr>
            <p:spPr bwMode="gray">
              <a:xfrm>
                <a:off x="1221" y="2254"/>
                <a:ext cx="143" cy="439"/>
              </a:xfrm>
              <a:custGeom>
                <a:avLst/>
                <a:gdLst>
                  <a:gd name="T0" fmla="*/ 0 w 98"/>
                  <a:gd name="T1" fmla="*/ 1187 h 267"/>
                  <a:gd name="T2" fmla="*/ 305 w 98"/>
                  <a:gd name="T3" fmla="*/ 0 h 267"/>
                  <a:gd name="T4" fmla="*/ 153 w 98"/>
                  <a:gd name="T5" fmla="*/ 1062 h 267"/>
                  <a:gd name="T6" fmla="*/ 0 w 98"/>
                  <a:gd name="T7" fmla="*/ 118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30" name="Line 30"/>
              <p:cNvSpPr>
                <a:spLocks noChangeShapeType="1"/>
              </p:cNvSpPr>
              <p:nvPr/>
            </p:nvSpPr>
            <p:spPr bwMode="gray">
              <a:xfrm flipH="1">
                <a:off x="1286" y="2647"/>
                <a:ext cx="6"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31" name="Freeform 31"/>
              <p:cNvSpPr>
                <a:spLocks/>
              </p:cNvSpPr>
              <p:nvPr/>
            </p:nvSpPr>
            <p:spPr bwMode="gray">
              <a:xfrm>
                <a:off x="1292" y="2254"/>
                <a:ext cx="137" cy="416"/>
              </a:xfrm>
              <a:custGeom>
                <a:avLst/>
                <a:gdLst>
                  <a:gd name="T0" fmla="*/ 291 w 94"/>
                  <a:gd name="T1" fmla="*/ 1125 h 253"/>
                  <a:gd name="T2" fmla="*/ 0 w 94"/>
                  <a:gd name="T3" fmla="*/ 1062 h 253"/>
                  <a:gd name="T4" fmla="*/ 150 w 94"/>
                  <a:gd name="T5" fmla="*/ 0 h 253"/>
                  <a:gd name="T6" fmla="*/ 291 w 94"/>
                  <a:gd name="T7" fmla="*/ 1125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32" name="Line 32"/>
              <p:cNvSpPr>
                <a:spLocks noChangeShapeType="1"/>
              </p:cNvSpPr>
              <p:nvPr/>
            </p:nvSpPr>
            <p:spPr bwMode="gray">
              <a:xfrm>
                <a:off x="1292" y="2647"/>
                <a:ext cx="8"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33" name="Line 33"/>
              <p:cNvSpPr>
                <a:spLocks noChangeShapeType="1"/>
              </p:cNvSpPr>
              <p:nvPr/>
            </p:nvSpPr>
            <p:spPr bwMode="gray">
              <a:xfrm flipH="1" flipV="1">
                <a:off x="1292" y="2647"/>
                <a:ext cx="137"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34" name="Line 34"/>
              <p:cNvSpPr>
                <a:spLocks noChangeShapeType="1"/>
              </p:cNvSpPr>
              <p:nvPr/>
            </p:nvSpPr>
            <p:spPr bwMode="gray">
              <a:xfrm flipV="1">
                <a:off x="1221" y="2647"/>
                <a:ext cx="71" cy="4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35" name="Freeform 35"/>
              <p:cNvSpPr>
                <a:spLocks/>
              </p:cNvSpPr>
              <p:nvPr/>
            </p:nvSpPr>
            <p:spPr bwMode="gray">
              <a:xfrm>
                <a:off x="1565" y="2269"/>
                <a:ext cx="137" cy="220"/>
              </a:xfrm>
              <a:custGeom>
                <a:avLst/>
                <a:gdLst>
                  <a:gd name="T0" fmla="*/ 150 w 94"/>
                  <a:gd name="T1" fmla="*/ 593 h 134"/>
                  <a:gd name="T2" fmla="*/ 291 w 94"/>
                  <a:gd name="T3" fmla="*/ 84 h 134"/>
                  <a:gd name="T4" fmla="*/ 0 w 94"/>
                  <a:gd name="T5" fmla="*/ 0 h 134"/>
                  <a:gd name="T6" fmla="*/ 150 w 94"/>
                  <a:gd name="T7" fmla="*/ 593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36" name="Freeform 36"/>
              <p:cNvSpPr>
                <a:spLocks/>
              </p:cNvSpPr>
              <p:nvPr/>
            </p:nvSpPr>
            <p:spPr bwMode="gray">
              <a:xfrm>
                <a:off x="1637" y="2300"/>
                <a:ext cx="137" cy="196"/>
              </a:xfrm>
              <a:custGeom>
                <a:avLst/>
                <a:gdLst>
                  <a:gd name="T0" fmla="*/ 291 w 94"/>
                  <a:gd name="T1" fmla="*/ 532 h 119"/>
                  <a:gd name="T2" fmla="*/ 0 w 94"/>
                  <a:gd name="T3" fmla="*/ 512 h 119"/>
                  <a:gd name="T4" fmla="*/ 140 w 94"/>
                  <a:gd name="T5" fmla="*/ 0 h 119"/>
                  <a:gd name="T6" fmla="*/ 291 w 94"/>
                  <a:gd name="T7" fmla="*/ 532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37" name="Line 37"/>
              <p:cNvSpPr>
                <a:spLocks noChangeShapeType="1"/>
              </p:cNvSpPr>
              <p:nvPr/>
            </p:nvSpPr>
            <p:spPr bwMode="gray">
              <a:xfrm>
                <a:off x="1637" y="2489"/>
                <a:ext cx="137" cy="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38" name="Freeform 38"/>
              <p:cNvSpPr>
                <a:spLocks/>
              </p:cNvSpPr>
              <p:nvPr/>
            </p:nvSpPr>
            <p:spPr bwMode="gray">
              <a:xfrm>
                <a:off x="1019" y="2670"/>
                <a:ext cx="138" cy="61"/>
              </a:xfrm>
              <a:custGeom>
                <a:avLst/>
                <a:gdLst>
                  <a:gd name="T0" fmla="*/ 142 w 94"/>
                  <a:gd name="T1" fmla="*/ 0 h 37"/>
                  <a:gd name="T2" fmla="*/ 298 w 94"/>
                  <a:gd name="T3" fmla="*/ 167 h 37"/>
                  <a:gd name="T4" fmla="*/ 0 w 94"/>
                  <a:gd name="T5" fmla="*/ 104 h 37"/>
                  <a:gd name="T6" fmla="*/ 142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39" name="Freeform 39"/>
              <p:cNvSpPr>
                <a:spLocks/>
              </p:cNvSpPr>
              <p:nvPr/>
            </p:nvSpPr>
            <p:spPr bwMode="gray">
              <a:xfrm>
                <a:off x="1085" y="2670"/>
                <a:ext cx="136" cy="61"/>
              </a:xfrm>
              <a:custGeom>
                <a:avLst/>
                <a:gdLst>
                  <a:gd name="T0" fmla="*/ 291 w 93"/>
                  <a:gd name="T1" fmla="*/ 63 h 37"/>
                  <a:gd name="T2" fmla="*/ 0 w 93"/>
                  <a:gd name="T3" fmla="*/ 0 h 37"/>
                  <a:gd name="T4" fmla="*/ 154 w 93"/>
                  <a:gd name="T5" fmla="*/ 167 h 37"/>
                  <a:gd name="T6" fmla="*/ 291 w 93"/>
                  <a:gd name="T7" fmla="*/ 63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40" name="Freeform 40"/>
              <p:cNvSpPr>
                <a:spLocks/>
              </p:cNvSpPr>
              <p:nvPr/>
            </p:nvSpPr>
            <p:spPr bwMode="gray">
              <a:xfrm>
                <a:off x="1364" y="2012"/>
                <a:ext cx="137" cy="658"/>
              </a:xfrm>
              <a:custGeom>
                <a:avLst/>
                <a:gdLst>
                  <a:gd name="T0" fmla="*/ 0 w 94"/>
                  <a:gd name="T1" fmla="*/ 655 h 400"/>
                  <a:gd name="T2" fmla="*/ 291 w 94"/>
                  <a:gd name="T3" fmla="*/ 0 h 400"/>
                  <a:gd name="T4" fmla="*/ 140 w 94"/>
                  <a:gd name="T5" fmla="*/ 1780 h 400"/>
                  <a:gd name="T6" fmla="*/ 0 w 94"/>
                  <a:gd name="T7" fmla="*/ 655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41" name="Line 41"/>
              <p:cNvSpPr>
                <a:spLocks noChangeShapeType="1"/>
              </p:cNvSpPr>
              <p:nvPr/>
            </p:nvSpPr>
            <p:spPr bwMode="gray">
              <a:xfrm flipH="1" flipV="1">
                <a:off x="1085" y="2670"/>
                <a:ext cx="136"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42" name="Line 42"/>
              <p:cNvSpPr>
                <a:spLocks noChangeShapeType="1"/>
              </p:cNvSpPr>
              <p:nvPr/>
            </p:nvSpPr>
            <p:spPr bwMode="gray">
              <a:xfrm flipV="1">
                <a:off x="1019" y="2670"/>
                <a:ext cx="66"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43" name="Line 43"/>
              <p:cNvSpPr>
                <a:spLocks noChangeShapeType="1"/>
              </p:cNvSpPr>
              <p:nvPr/>
            </p:nvSpPr>
            <p:spPr bwMode="gray">
              <a:xfrm>
                <a:off x="1364" y="2254"/>
                <a:ext cx="65" cy="41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44" name="Freeform 44"/>
              <p:cNvSpPr>
                <a:spLocks/>
              </p:cNvSpPr>
              <p:nvPr/>
            </p:nvSpPr>
            <p:spPr bwMode="gray">
              <a:xfrm>
                <a:off x="1702" y="2300"/>
                <a:ext cx="143" cy="196"/>
              </a:xfrm>
              <a:custGeom>
                <a:avLst/>
                <a:gdLst>
                  <a:gd name="T0" fmla="*/ 153 w 98"/>
                  <a:gd name="T1" fmla="*/ 532 h 119"/>
                  <a:gd name="T2" fmla="*/ 305 w 98"/>
                  <a:gd name="T3" fmla="*/ 119 h 119"/>
                  <a:gd name="T4" fmla="*/ 0 w 98"/>
                  <a:gd name="T5" fmla="*/ 0 h 119"/>
                  <a:gd name="T6" fmla="*/ 153 w 98"/>
                  <a:gd name="T7" fmla="*/ 532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45" name="Freeform 45"/>
              <p:cNvSpPr>
                <a:spLocks/>
              </p:cNvSpPr>
              <p:nvPr/>
            </p:nvSpPr>
            <p:spPr bwMode="gray">
              <a:xfrm>
                <a:off x="1774" y="2344"/>
                <a:ext cx="137" cy="160"/>
              </a:xfrm>
              <a:custGeom>
                <a:avLst/>
                <a:gdLst>
                  <a:gd name="T0" fmla="*/ 291 w 94"/>
                  <a:gd name="T1" fmla="*/ 435 h 97"/>
                  <a:gd name="T2" fmla="*/ 0 w 94"/>
                  <a:gd name="T3" fmla="*/ 414 h 97"/>
                  <a:gd name="T4" fmla="*/ 150 w 94"/>
                  <a:gd name="T5" fmla="*/ 0 h 97"/>
                  <a:gd name="T6" fmla="*/ 291 w 94"/>
                  <a:gd name="T7" fmla="*/ 43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46" name="Line 46"/>
              <p:cNvSpPr>
                <a:spLocks noChangeShapeType="1"/>
              </p:cNvSpPr>
              <p:nvPr/>
            </p:nvSpPr>
            <p:spPr bwMode="gray">
              <a:xfrm>
                <a:off x="1774" y="2496"/>
                <a:ext cx="137" cy="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47" name="Line 47"/>
              <p:cNvSpPr>
                <a:spLocks noChangeShapeType="1"/>
              </p:cNvSpPr>
              <p:nvPr/>
            </p:nvSpPr>
            <p:spPr bwMode="gray">
              <a:xfrm>
                <a:off x="1702" y="2300"/>
                <a:ext cx="72" cy="19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48" name="Freeform 48"/>
              <p:cNvSpPr>
                <a:spLocks/>
              </p:cNvSpPr>
              <p:nvPr/>
            </p:nvSpPr>
            <p:spPr bwMode="gray">
              <a:xfrm>
                <a:off x="1157" y="2020"/>
                <a:ext cx="135" cy="711"/>
              </a:xfrm>
              <a:custGeom>
                <a:avLst/>
                <a:gdLst>
                  <a:gd name="T0" fmla="*/ 0 w 93"/>
                  <a:gd name="T1" fmla="*/ 1926 h 432"/>
                  <a:gd name="T2" fmla="*/ 285 w 93"/>
                  <a:gd name="T3" fmla="*/ 0 h 432"/>
                  <a:gd name="T4" fmla="*/ 135 w 93"/>
                  <a:gd name="T5" fmla="*/ 1824 h 432"/>
                  <a:gd name="T6" fmla="*/ 0 w 93"/>
                  <a:gd name="T7" fmla="*/ 1926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49" name="Line 49"/>
              <p:cNvSpPr>
                <a:spLocks noChangeShapeType="1"/>
              </p:cNvSpPr>
              <p:nvPr/>
            </p:nvSpPr>
            <p:spPr bwMode="gray">
              <a:xfrm>
                <a:off x="1221" y="2693"/>
                <a:ext cx="1"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50" name="Freeform 50"/>
              <p:cNvSpPr>
                <a:spLocks/>
              </p:cNvSpPr>
              <p:nvPr/>
            </p:nvSpPr>
            <p:spPr bwMode="gray">
              <a:xfrm>
                <a:off x="1221" y="2020"/>
                <a:ext cx="143" cy="673"/>
              </a:xfrm>
              <a:custGeom>
                <a:avLst/>
                <a:gdLst>
                  <a:gd name="T0" fmla="*/ 305 w 98"/>
                  <a:gd name="T1" fmla="*/ 634 h 409"/>
                  <a:gd name="T2" fmla="*/ 0 w 98"/>
                  <a:gd name="T3" fmla="*/ 1822 h 409"/>
                  <a:gd name="T4" fmla="*/ 153 w 98"/>
                  <a:gd name="T5" fmla="*/ 0 h 409"/>
                  <a:gd name="T6" fmla="*/ 305 w 98"/>
                  <a:gd name="T7" fmla="*/ 634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51" name="Line 51"/>
              <p:cNvSpPr>
                <a:spLocks noChangeShapeType="1"/>
              </p:cNvSpPr>
              <p:nvPr/>
            </p:nvSpPr>
            <p:spPr bwMode="gray">
              <a:xfrm flipV="1">
                <a:off x="1157" y="2693"/>
                <a:ext cx="64"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52" name="Line 52"/>
              <p:cNvSpPr>
                <a:spLocks noChangeShapeType="1"/>
              </p:cNvSpPr>
              <p:nvPr/>
            </p:nvSpPr>
            <p:spPr bwMode="gray">
              <a:xfrm flipH="1">
                <a:off x="1221" y="2254"/>
                <a:ext cx="143" cy="43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53" name="Freeform 53"/>
              <p:cNvSpPr>
                <a:spLocks/>
              </p:cNvSpPr>
              <p:nvPr/>
            </p:nvSpPr>
            <p:spPr bwMode="gray">
              <a:xfrm>
                <a:off x="1845" y="2344"/>
                <a:ext cx="137" cy="160"/>
              </a:xfrm>
              <a:custGeom>
                <a:avLst/>
                <a:gdLst>
                  <a:gd name="T0" fmla="*/ 140 w 94"/>
                  <a:gd name="T1" fmla="*/ 435 h 97"/>
                  <a:gd name="T2" fmla="*/ 291 w 94"/>
                  <a:gd name="T3" fmla="*/ 0 h 97"/>
                  <a:gd name="T4" fmla="*/ 0 w 94"/>
                  <a:gd name="T5" fmla="*/ 0 h 97"/>
                  <a:gd name="T6" fmla="*/ 140 w 94"/>
                  <a:gd name="T7" fmla="*/ 43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54" name="Freeform 54"/>
              <p:cNvSpPr>
                <a:spLocks/>
              </p:cNvSpPr>
              <p:nvPr/>
            </p:nvSpPr>
            <p:spPr bwMode="gray">
              <a:xfrm>
                <a:off x="1911" y="2344"/>
                <a:ext cx="136" cy="160"/>
              </a:xfrm>
              <a:custGeom>
                <a:avLst/>
                <a:gdLst>
                  <a:gd name="T0" fmla="*/ 291 w 93"/>
                  <a:gd name="T1" fmla="*/ 332 h 97"/>
                  <a:gd name="T2" fmla="*/ 0 w 93"/>
                  <a:gd name="T3" fmla="*/ 435 h 97"/>
                  <a:gd name="T4" fmla="*/ 154 w 93"/>
                  <a:gd name="T5" fmla="*/ 0 h 97"/>
                  <a:gd name="T6" fmla="*/ 291 w 93"/>
                  <a:gd name="T7" fmla="*/ 332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55" name="Line 55"/>
              <p:cNvSpPr>
                <a:spLocks noChangeShapeType="1"/>
              </p:cNvSpPr>
              <p:nvPr/>
            </p:nvSpPr>
            <p:spPr bwMode="gray">
              <a:xfrm flipV="1">
                <a:off x="1911" y="2466"/>
                <a:ext cx="136"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56" name="Line 56"/>
              <p:cNvSpPr>
                <a:spLocks noChangeShapeType="1"/>
              </p:cNvSpPr>
              <p:nvPr/>
            </p:nvSpPr>
            <p:spPr bwMode="gray">
              <a:xfrm>
                <a:off x="1845" y="2344"/>
                <a:ext cx="66" cy="16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57" name="Freeform 57"/>
              <p:cNvSpPr>
                <a:spLocks/>
              </p:cNvSpPr>
              <p:nvPr/>
            </p:nvSpPr>
            <p:spPr bwMode="gray">
              <a:xfrm>
                <a:off x="948" y="2708"/>
                <a:ext cx="137" cy="61"/>
              </a:xfrm>
              <a:custGeom>
                <a:avLst/>
                <a:gdLst>
                  <a:gd name="T0" fmla="*/ 150 w 94"/>
                  <a:gd name="T1" fmla="*/ 0 h 37"/>
                  <a:gd name="T2" fmla="*/ 291 w 94"/>
                  <a:gd name="T3" fmla="*/ 167 h 37"/>
                  <a:gd name="T4" fmla="*/ 0 w 94"/>
                  <a:gd name="T5" fmla="*/ 104 h 37"/>
                  <a:gd name="T6" fmla="*/ 150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58" name="Freeform 58"/>
              <p:cNvSpPr>
                <a:spLocks/>
              </p:cNvSpPr>
              <p:nvPr/>
            </p:nvSpPr>
            <p:spPr bwMode="gray">
              <a:xfrm>
                <a:off x="1019" y="2708"/>
                <a:ext cx="138" cy="61"/>
              </a:xfrm>
              <a:custGeom>
                <a:avLst/>
                <a:gdLst>
                  <a:gd name="T0" fmla="*/ 298 w 94"/>
                  <a:gd name="T1" fmla="*/ 63 h 37"/>
                  <a:gd name="T2" fmla="*/ 0 w 94"/>
                  <a:gd name="T3" fmla="*/ 0 h 37"/>
                  <a:gd name="T4" fmla="*/ 142 w 94"/>
                  <a:gd name="T5" fmla="*/ 167 h 37"/>
                  <a:gd name="T6" fmla="*/ 298 w 94"/>
                  <a:gd name="T7" fmla="*/ 63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59" name="Line 59"/>
              <p:cNvSpPr>
                <a:spLocks noChangeShapeType="1"/>
              </p:cNvSpPr>
              <p:nvPr/>
            </p:nvSpPr>
            <p:spPr bwMode="gray">
              <a:xfrm flipH="1" flipV="1">
                <a:off x="1019" y="2708"/>
                <a:ext cx="130"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60" name="Line 60"/>
              <p:cNvSpPr>
                <a:spLocks noChangeShapeType="1"/>
              </p:cNvSpPr>
              <p:nvPr/>
            </p:nvSpPr>
            <p:spPr bwMode="gray">
              <a:xfrm flipV="1">
                <a:off x="955" y="2708"/>
                <a:ext cx="64"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61" name="Freeform 61"/>
              <p:cNvSpPr>
                <a:spLocks/>
              </p:cNvSpPr>
              <p:nvPr/>
            </p:nvSpPr>
            <p:spPr bwMode="gray">
              <a:xfrm>
                <a:off x="1501" y="1997"/>
                <a:ext cx="136" cy="272"/>
              </a:xfrm>
              <a:custGeom>
                <a:avLst/>
                <a:gdLst>
                  <a:gd name="T0" fmla="*/ 137 w 93"/>
                  <a:gd name="T1" fmla="*/ 739 h 165"/>
                  <a:gd name="T2" fmla="*/ 291 w 93"/>
                  <a:gd name="T3" fmla="*/ 0 h 165"/>
                  <a:gd name="T4" fmla="*/ 0 w 93"/>
                  <a:gd name="T5" fmla="*/ 41 h 165"/>
                  <a:gd name="T6" fmla="*/ 137 w 93"/>
                  <a:gd name="T7" fmla="*/ 739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62" name="Freeform 62"/>
              <p:cNvSpPr>
                <a:spLocks/>
              </p:cNvSpPr>
              <p:nvPr/>
            </p:nvSpPr>
            <p:spPr bwMode="gray">
              <a:xfrm>
                <a:off x="1565" y="1997"/>
                <a:ext cx="137" cy="303"/>
              </a:xfrm>
              <a:custGeom>
                <a:avLst/>
                <a:gdLst>
                  <a:gd name="T0" fmla="*/ 291 w 94"/>
                  <a:gd name="T1" fmla="*/ 822 h 184"/>
                  <a:gd name="T2" fmla="*/ 0 w 94"/>
                  <a:gd name="T3" fmla="*/ 738 h 184"/>
                  <a:gd name="T4" fmla="*/ 150 w 94"/>
                  <a:gd name="T5" fmla="*/ 0 h 184"/>
                  <a:gd name="T6" fmla="*/ 291 w 94"/>
                  <a:gd name="T7" fmla="*/ 822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63" name="Line 63"/>
              <p:cNvSpPr>
                <a:spLocks noChangeShapeType="1"/>
              </p:cNvSpPr>
              <p:nvPr/>
            </p:nvSpPr>
            <p:spPr bwMode="gray">
              <a:xfrm flipH="1" flipV="1">
                <a:off x="1565" y="2269"/>
                <a:ext cx="137" cy="3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64" name="Freeform 64"/>
              <p:cNvSpPr>
                <a:spLocks/>
              </p:cNvSpPr>
              <p:nvPr/>
            </p:nvSpPr>
            <p:spPr bwMode="gray">
              <a:xfrm>
                <a:off x="1982" y="2344"/>
                <a:ext cx="136" cy="122"/>
              </a:xfrm>
              <a:custGeom>
                <a:avLst/>
                <a:gdLst>
                  <a:gd name="T0" fmla="*/ 137 w 93"/>
                  <a:gd name="T1" fmla="*/ 331 h 74"/>
                  <a:gd name="T2" fmla="*/ 291 w 93"/>
                  <a:gd name="T3" fmla="*/ 104 h 74"/>
                  <a:gd name="T4" fmla="*/ 0 w 93"/>
                  <a:gd name="T5" fmla="*/ 0 h 74"/>
                  <a:gd name="T6" fmla="*/ 137 w 93"/>
                  <a:gd name="T7" fmla="*/ 331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65" name="Freeform 65"/>
              <p:cNvSpPr>
                <a:spLocks/>
              </p:cNvSpPr>
              <p:nvPr/>
            </p:nvSpPr>
            <p:spPr bwMode="gray">
              <a:xfrm>
                <a:off x="2047" y="2382"/>
                <a:ext cx="143" cy="84"/>
              </a:xfrm>
              <a:custGeom>
                <a:avLst/>
                <a:gdLst>
                  <a:gd name="T0" fmla="*/ 305 w 98"/>
                  <a:gd name="T1" fmla="*/ 206 h 51"/>
                  <a:gd name="T2" fmla="*/ 0 w 98"/>
                  <a:gd name="T3" fmla="*/ 227 h 51"/>
                  <a:gd name="T4" fmla="*/ 153 w 98"/>
                  <a:gd name="T5" fmla="*/ 0 h 51"/>
                  <a:gd name="T6" fmla="*/ 305 w 98"/>
                  <a:gd name="T7" fmla="*/ 206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66" name="Line 66"/>
              <p:cNvSpPr>
                <a:spLocks noChangeShapeType="1"/>
              </p:cNvSpPr>
              <p:nvPr/>
            </p:nvSpPr>
            <p:spPr bwMode="gray">
              <a:xfrm flipV="1">
                <a:off x="2047" y="2458"/>
                <a:ext cx="143" cy="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67" name="Line 67"/>
              <p:cNvSpPr>
                <a:spLocks noChangeShapeType="1"/>
              </p:cNvSpPr>
              <p:nvPr/>
            </p:nvSpPr>
            <p:spPr bwMode="gray">
              <a:xfrm>
                <a:off x="1982" y="2344"/>
                <a:ext cx="65" cy="12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68" name="Freeform 68"/>
              <p:cNvSpPr>
                <a:spLocks/>
              </p:cNvSpPr>
              <p:nvPr/>
            </p:nvSpPr>
            <p:spPr bwMode="gray">
              <a:xfrm>
                <a:off x="1085" y="1793"/>
                <a:ext cx="136" cy="976"/>
              </a:xfrm>
              <a:custGeom>
                <a:avLst/>
                <a:gdLst>
                  <a:gd name="T0" fmla="*/ 0 w 93"/>
                  <a:gd name="T1" fmla="*/ 2643 h 593"/>
                  <a:gd name="T2" fmla="*/ 291 w 93"/>
                  <a:gd name="T3" fmla="*/ 0 h 593"/>
                  <a:gd name="T4" fmla="*/ 154 w 93"/>
                  <a:gd name="T5" fmla="*/ 2541 h 593"/>
                  <a:gd name="T6" fmla="*/ 0 w 93"/>
                  <a:gd name="T7" fmla="*/ 2643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69" name="Line 69"/>
              <p:cNvSpPr>
                <a:spLocks noChangeShapeType="1"/>
              </p:cNvSpPr>
              <p:nvPr/>
            </p:nvSpPr>
            <p:spPr bwMode="gray">
              <a:xfrm flipH="1">
                <a:off x="1149" y="2731"/>
                <a:ext cx="8"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70" name="Freeform 70"/>
              <p:cNvSpPr>
                <a:spLocks/>
              </p:cNvSpPr>
              <p:nvPr/>
            </p:nvSpPr>
            <p:spPr bwMode="gray">
              <a:xfrm>
                <a:off x="1157" y="1793"/>
                <a:ext cx="135" cy="938"/>
              </a:xfrm>
              <a:custGeom>
                <a:avLst/>
                <a:gdLst>
                  <a:gd name="T0" fmla="*/ 285 w 93"/>
                  <a:gd name="T1" fmla="*/ 615 h 570"/>
                  <a:gd name="T2" fmla="*/ 0 w 93"/>
                  <a:gd name="T3" fmla="*/ 2541 h 570"/>
                  <a:gd name="T4" fmla="*/ 135 w 93"/>
                  <a:gd name="T5" fmla="*/ 0 h 570"/>
                  <a:gd name="T6" fmla="*/ 285 w 93"/>
                  <a:gd name="T7" fmla="*/ 615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71" name="Line 71"/>
              <p:cNvSpPr>
                <a:spLocks noChangeShapeType="1"/>
              </p:cNvSpPr>
              <p:nvPr/>
            </p:nvSpPr>
            <p:spPr bwMode="gray">
              <a:xfrm flipV="1">
                <a:off x="1085" y="2731"/>
                <a:ext cx="72"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72" name="Freeform 72"/>
              <p:cNvSpPr>
                <a:spLocks/>
              </p:cNvSpPr>
              <p:nvPr/>
            </p:nvSpPr>
            <p:spPr bwMode="gray">
              <a:xfrm>
                <a:off x="1637" y="1997"/>
                <a:ext cx="137" cy="303"/>
              </a:xfrm>
              <a:custGeom>
                <a:avLst/>
                <a:gdLst>
                  <a:gd name="T0" fmla="*/ 140 w 94"/>
                  <a:gd name="T1" fmla="*/ 822 h 184"/>
                  <a:gd name="T2" fmla="*/ 291 w 94"/>
                  <a:gd name="T3" fmla="*/ 326 h 184"/>
                  <a:gd name="T4" fmla="*/ 0 w 94"/>
                  <a:gd name="T5" fmla="*/ 0 h 184"/>
                  <a:gd name="T6" fmla="*/ 140 w 94"/>
                  <a:gd name="T7" fmla="*/ 822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73" name="Freeform 73"/>
              <p:cNvSpPr>
                <a:spLocks/>
              </p:cNvSpPr>
              <p:nvPr/>
            </p:nvSpPr>
            <p:spPr bwMode="gray">
              <a:xfrm>
                <a:off x="1702" y="2117"/>
                <a:ext cx="143" cy="227"/>
              </a:xfrm>
              <a:custGeom>
                <a:avLst/>
                <a:gdLst>
                  <a:gd name="T0" fmla="*/ 305 w 98"/>
                  <a:gd name="T1" fmla="*/ 614 h 138"/>
                  <a:gd name="T2" fmla="*/ 0 w 98"/>
                  <a:gd name="T3" fmla="*/ 495 h 138"/>
                  <a:gd name="T4" fmla="*/ 153 w 98"/>
                  <a:gd name="T5" fmla="*/ 0 h 138"/>
                  <a:gd name="T6" fmla="*/ 305 w 98"/>
                  <a:gd name="T7" fmla="*/ 614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74" name="Line 74"/>
              <p:cNvSpPr>
                <a:spLocks noChangeShapeType="1"/>
              </p:cNvSpPr>
              <p:nvPr/>
            </p:nvSpPr>
            <p:spPr bwMode="gray">
              <a:xfrm flipH="1" flipV="1">
                <a:off x="1702" y="2300"/>
                <a:ext cx="143" cy="4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75" name="Freeform 75"/>
              <p:cNvSpPr>
                <a:spLocks/>
              </p:cNvSpPr>
              <p:nvPr/>
            </p:nvSpPr>
            <p:spPr bwMode="gray">
              <a:xfrm>
                <a:off x="2118" y="2382"/>
                <a:ext cx="137" cy="99"/>
              </a:xfrm>
              <a:custGeom>
                <a:avLst/>
                <a:gdLst>
                  <a:gd name="T0" fmla="*/ 150 w 94"/>
                  <a:gd name="T1" fmla="*/ 206 h 60"/>
                  <a:gd name="T2" fmla="*/ 291 w 94"/>
                  <a:gd name="T3" fmla="*/ 269 h 60"/>
                  <a:gd name="T4" fmla="*/ 0 w 94"/>
                  <a:gd name="T5" fmla="*/ 0 h 60"/>
                  <a:gd name="T6" fmla="*/ 150 w 94"/>
                  <a:gd name="T7" fmla="*/ 206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76" name="Freeform 76"/>
              <p:cNvSpPr>
                <a:spLocks/>
              </p:cNvSpPr>
              <p:nvPr/>
            </p:nvSpPr>
            <p:spPr bwMode="gray">
              <a:xfrm>
                <a:off x="2190" y="2458"/>
                <a:ext cx="137" cy="53"/>
              </a:xfrm>
              <a:custGeom>
                <a:avLst/>
                <a:gdLst>
                  <a:gd name="T0" fmla="*/ 291 w 94"/>
                  <a:gd name="T1" fmla="*/ 146 h 32"/>
                  <a:gd name="T2" fmla="*/ 0 w 94"/>
                  <a:gd name="T3" fmla="*/ 0 h 32"/>
                  <a:gd name="T4" fmla="*/ 140 w 94"/>
                  <a:gd name="T5" fmla="*/ 63 h 32"/>
                  <a:gd name="T6" fmla="*/ 291 w 94"/>
                  <a:gd name="T7" fmla="*/ 146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77" name="Freeform 77"/>
              <p:cNvSpPr>
                <a:spLocks/>
              </p:cNvSpPr>
              <p:nvPr/>
            </p:nvSpPr>
            <p:spPr bwMode="gray">
              <a:xfrm>
                <a:off x="876" y="2110"/>
                <a:ext cx="143" cy="680"/>
              </a:xfrm>
              <a:custGeom>
                <a:avLst/>
                <a:gdLst>
                  <a:gd name="T0" fmla="*/ 0 w 98"/>
                  <a:gd name="T1" fmla="*/ 1844 h 413"/>
                  <a:gd name="T2" fmla="*/ 305 w 98"/>
                  <a:gd name="T3" fmla="*/ 0 h 413"/>
                  <a:gd name="T4" fmla="*/ 153 w 98"/>
                  <a:gd name="T5" fmla="*/ 1724 h 413"/>
                  <a:gd name="T6" fmla="*/ 0 w 98"/>
                  <a:gd name="T7" fmla="*/ 1844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78" name="Freeform 78"/>
              <p:cNvSpPr>
                <a:spLocks/>
              </p:cNvSpPr>
              <p:nvPr/>
            </p:nvSpPr>
            <p:spPr bwMode="gray">
              <a:xfrm>
                <a:off x="948" y="2110"/>
                <a:ext cx="137" cy="659"/>
              </a:xfrm>
              <a:custGeom>
                <a:avLst/>
                <a:gdLst>
                  <a:gd name="T0" fmla="*/ 291 w 94"/>
                  <a:gd name="T1" fmla="*/ 1789 h 400"/>
                  <a:gd name="T2" fmla="*/ 0 w 94"/>
                  <a:gd name="T3" fmla="*/ 1727 h 400"/>
                  <a:gd name="T4" fmla="*/ 150 w 94"/>
                  <a:gd name="T5" fmla="*/ 0 h 400"/>
                  <a:gd name="T6" fmla="*/ 291 w 94"/>
                  <a:gd name="T7" fmla="*/ 1789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79" name="Line 79"/>
              <p:cNvSpPr>
                <a:spLocks noChangeShapeType="1"/>
              </p:cNvSpPr>
              <p:nvPr/>
            </p:nvSpPr>
            <p:spPr bwMode="gray">
              <a:xfrm>
                <a:off x="948" y="2746"/>
                <a:ext cx="7"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0" name="Line 80"/>
              <p:cNvSpPr>
                <a:spLocks noChangeShapeType="1"/>
              </p:cNvSpPr>
              <p:nvPr/>
            </p:nvSpPr>
            <p:spPr bwMode="gray">
              <a:xfrm flipH="1" flipV="1">
                <a:off x="2190" y="2458"/>
                <a:ext cx="129" cy="5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1" name="Line 81"/>
              <p:cNvSpPr>
                <a:spLocks noChangeShapeType="1"/>
              </p:cNvSpPr>
              <p:nvPr/>
            </p:nvSpPr>
            <p:spPr bwMode="gray">
              <a:xfrm>
                <a:off x="2118" y="2382"/>
                <a:ext cx="72" cy="7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2" name="Line 82"/>
              <p:cNvSpPr>
                <a:spLocks noChangeShapeType="1"/>
              </p:cNvSpPr>
              <p:nvPr/>
            </p:nvSpPr>
            <p:spPr bwMode="gray">
              <a:xfrm flipH="1" flipV="1">
                <a:off x="948" y="2746"/>
                <a:ext cx="137"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3" name="Line 83"/>
              <p:cNvSpPr>
                <a:spLocks noChangeShapeType="1"/>
              </p:cNvSpPr>
              <p:nvPr/>
            </p:nvSpPr>
            <p:spPr bwMode="gray">
              <a:xfrm flipV="1">
                <a:off x="876" y="2746"/>
                <a:ext cx="72" cy="4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4" name="Freeform 84"/>
              <p:cNvSpPr>
                <a:spLocks/>
              </p:cNvSpPr>
              <p:nvPr/>
            </p:nvSpPr>
            <p:spPr bwMode="gray">
              <a:xfrm>
                <a:off x="1774" y="2117"/>
                <a:ext cx="137" cy="227"/>
              </a:xfrm>
              <a:custGeom>
                <a:avLst/>
                <a:gdLst>
                  <a:gd name="T0" fmla="*/ 150 w 94"/>
                  <a:gd name="T1" fmla="*/ 614 h 138"/>
                  <a:gd name="T2" fmla="*/ 291 w 94"/>
                  <a:gd name="T3" fmla="*/ 206 h 138"/>
                  <a:gd name="T4" fmla="*/ 0 w 94"/>
                  <a:gd name="T5" fmla="*/ 0 h 138"/>
                  <a:gd name="T6" fmla="*/ 150 w 94"/>
                  <a:gd name="T7" fmla="*/ 614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85" name="Freeform 85"/>
              <p:cNvSpPr>
                <a:spLocks/>
              </p:cNvSpPr>
              <p:nvPr/>
            </p:nvSpPr>
            <p:spPr bwMode="gray">
              <a:xfrm>
                <a:off x="1845" y="2193"/>
                <a:ext cx="137" cy="151"/>
              </a:xfrm>
              <a:custGeom>
                <a:avLst/>
                <a:gdLst>
                  <a:gd name="T0" fmla="*/ 291 w 94"/>
                  <a:gd name="T1" fmla="*/ 407 h 92"/>
                  <a:gd name="T2" fmla="*/ 0 w 94"/>
                  <a:gd name="T3" fmla="*/ 407 h 92"/>
                  <a:gd name="T4" fmla="*/ 140 w 94"/>
                  <a:gd name="T5" fmla="*/ 0 h 92"/>
                  <a:gd name="T6" fmla="*/ 291 w 94"/>
                  <a:gd name="T7" fmla="*/ 40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86" name="Line 86"/>
              <p:cNvSpPr>
                <a:spLocks noChangeShapeType="1"/>
              </p:cNvSpPr>
              <p:nvPr/>
            </p:nvSpPr>
            <p:spPr bwMode="gray">
              <a:xfrm flipH="1">
                <a:off x="1845" y="2344"/>
                <a:ext cx="137"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7" name="Line 87"/>
              <p:cNvSpPr>
                <a:spLocks noChangeShapeType="1"/>
              </p:cNvSpPr>
              <p:nvPr/>
            </p:nvSpPr>
            <p:spPr bwMode="gray">
              <a:xfrm>
                <a:off x="1774" y="2117"/>
                <a:ext cx="71" cy="22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88" name="Freeform 88"/>
              <p:cNvSpPr>
                <a:spLocks/>
              </p:cNvSpPr>
              <p:nvPr/>
            </p:nvSpPr>
            <p:spPr bwMode="gray">
              <a:xfrm>
                <a:off x="2327" y="2511"/>
                <a:ext cx="135" cy="296"/>
              </a:xfrm>
              <a:custGeom>
                <a:avLst/>
                <a:gdLst>
                  <a:gd name="T0" fmla="*/ 285 w 93"/>
                  <a:gd name="T1" fmla="*/ 697 h 180"/>
                  <a:gd name="T2" fmla="*/ 0 w 93"/>
                  <a:gd name="T3" fmla="*/ 0 h 180"/>
                  <a:gd name="T4" fmla="*/ 135 w 93"/>
                  <a:gd name="T5" fmla="*/ 801 h 180"/>
                  <a:gd name="T6" fmla="*/ 285 w 93"/>
                  <a:gd name="T7" fmla="*/ 69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89" name="Freeform 89"/>
              <p:cNvSpPr>
                <a:spLocks/>
              </p:cNvSpPr>
              <p:nvPr/>
            </p:nvSpPr>
            <p:spPr bwMode="gray">
              <a:xfrm>
                <a:off x="2255" y="2481"/>
                <a:ext cx="136" cy="326"/>
              </a:xfrm>
              <a:custGeom>
                <a:avLst/>
                <a:gdLst>
                  <a:gd name="T0" fmla="*/ 154 w 93"/>
                  <a:gd name="T1" fmla="*/ 81 h 198"/>
                  <a:gd name="T2" fmla="*/ 291 w 93"/>
                  <a:gd name="T3" fmla="*/ 884 h 198"/>
                  <a:gd name="T4" fmla="*/ 0 w 93"/>
                  <a:gd name="T5" fmla="*/ 0 h 198"/>
                  <a:gd name="T6" fmla="*/ 154 w 93"/>
                  <a:gd name="T7" fmla="*/ 81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90" name="Line 90"/>
              <p:cNvSpPr>
                <a:spLocks noChangeShapeType="1"/>
              </p:cNvSpPr>
              <p:nvPr/>
            </p:nvSpPr>
            <p:spPr bwMode="gray">
              <a:xfrm flipH="1">
                <a:off x="2319" y="2511"/>
                <a:ext cx="8" cy="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91" name="Line 91"/>
              <p:cNvSpPr>
                <a:spLocks noChangeShapeType="1"/>
              </p:cNvSpPr>
              <p:nvPr/>
            </p:nvSpPr>
            <p:spPr bwMode="gray">
              <a:xfrm>
                <a:off x="2327" y="2511"/>
                <a:ext cx="135" cy="25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92" name="Line 92"/>
              <p:cNvSpPr>
                <a:spLocks noChangeShapeType="1"/>
              </p:cNvSpPr>
              <p:nvPr/>
            </p:nvSpPr>
            <p:spPr bwMode="gray">
              <a:xfrm>
                <a:off x="2255" y="2481"/>
                <a:ext cx="72" cy="3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93" name="Freeform 93"/>
              <p:cNvSpPr>
                <a:spLocks/>
              </p:cNvSpPr>
              <p:nvPr/>
            </p:nvSpPr>
            <p:spPr bwMode="gray">
              <a:xfrm>
                <a:off x="1019" y="1498"/>
                <a:ext cx="138" cy="1271"/>
              </a:xfrm>
              <a:custGeom>
                <a:avLst/>
                <a:gdLst>
                  <a:gd name="T0" fmla="*/ 0 w 94"/>
                  <a:gd name="T1" fmla="*/ 1660 h 772"/>
                  <a:gd name="T2" fmla="*/ 298 w 94"/>
                  <a:gd name="T3" fmla="*/ 0 h 772"/>
                  <a:gd name="T4" fmla="*/ 142 w 94"/>
                  <a:gd name="T5" fmla="*/ 3446 h 772"/>
                  <a:gd name="T6" fmla="*/ 0 w 94"/>
                  <a:gd name="T7" fmla="*/ 1660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94" name="Freeform 94"/>
              <p:cNvSpPr>
                <a:spLocks/>
              </p:cNvSpPr>
              <p:nvPr/>
            </p:nvSpPr>
            <p:spPr bwMode="gray">
              <a:xfrm>
                <a:off x="1085" y="1498"/>
                <a:ext cx="136" cy="1271"/>
              </a:xfrm>
              <a:custGeom>
                <a:avLst/>
                <a:gdLst>
                  <a:gd name="T0" fmla="*/ 291 w 93"/>
                  <a:gd name="T1" fmla="*/ 800 h 772"/>
                  <a:gd name="T2" fmla="*/ 0 w 93"/>
                  <a:gd name="T3" fmla="*/ 3446 h 772"/>
                  <a:gd name="T4" fmla="*/ 154 w 93"/>
                  <a:gd name="T5" fmla="*/ 0 h 772"/>
                  <a:gd name="T6" fmla="*/ 291 w 93"/>
                  <a:gd name="T7" fmla="*/ 800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95" name="Freeform 95"/>
              <p:cNvSpPr>
                <a:spLocks/>
              </p:cNvSpPr>
              <p:nvPr/>
            </p:nvSpPr>
            <p:spPr bwMode="gray">
              <a:xfrm>
                <a:off x="2391" y="2769"/>
                <a:ext cx="144" cy="59"/>
              </a:xfrm>
              <a:custGeom>
                <a:avLst/>
                <a:gdLst>
                  <a:gd name="T0" fmla="*/ 150 w 99"/>
                  <a:gd name="T1" fmla="*/ 0 h 36"/>
                  <a:gd name="T2" fmla="*/ 304 w 99"/>
                  <a:gd name="T3" fmla="*/ 159 h 36"/>
                  <a:gd name="T4" fmla="*/ 0 w 99"/>
                  <a:gd name="T5" fmla="*/ 102 h 36"/>
                  <a:gd name="T6" fmla="*/ 150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96" name="Freeform 96"/>
              <p:cNvSpPr>
                <a:spLocks/>
              </p:cNvSpPr>
              <p:nvPr/>
            </p:nvSpPr>
            <p:spPr bwMode="gray">
              <a:xfrm>
                <a:off x="2462" y="2769"/>
                <a:ext cx="138" cy="59"/>
              </a:xfrm>
              <a:custGeom>
                <a:avLst/>
                <a:gdLst>
                  <a:gd name="T0" fmla="*/ 298 w 94"/>
                  <a:gd name="T1" fmla="*/ 56 h 36"/>
                  <a:gd name="T2" fmla="*/ 0 w 94"/>
                  <a:gd name="T3" fmla="*/ 0 h 36"/>
                  <a:gd name="T4" fmla="*/ 157 w 94"/>
                  <a:gd name="T5" fmla="*/ 159 h 36"/>
                  <a:gd name="T6" fmla="*/ 298 w 94"/>
                  <a:gd name="T7" fmla="*/ 56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097" name="Line 97"/>
              <p:cNvSpPr>
                <a:spLocks noChangeShapeType="1"/>
              </p:cNvSpPr>
              <p:nvPr/>
            </p:nvSpPr>
            <p:spPr bwMode="gray">
              <a:xfrm flipH="1">
                <a:off x="1085" y="1793"/>
                <a:ext cx="136" cy="97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98" name="Line 98"/>
              <p:cNvSpPr>
                <a:spLocks noChangeShapeType="1"/>
              </p:cNvSpPr>
              <p:nvPr/>
            </p:nvSpPr>
            <p:spPr bwMode="gray">
              <a:xfrm>
                <a:off x="1019" y="2110"/>
                <a:ext cx="66" cy="65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099" name="Line 99"/>
              <p:cNvSpPr>
                <a:spLocks noChangeShapeType="1"/>
              </p:cNvSpPr>
              <p:nvPr/>
            </p:nvSpPr>
            <p:spPr bwMode="gray">
              <a:xfrm>
                <a:off x="2462" y="2769"/>
                <a:ext cx="138"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00" name="Line 100"/>
              <p:cNvSpPr>
                <a:spLocks noChangeShapeType="1"/>
              </p:cNvSpPr>
              <p:nvPr/>
            </p:nvSpPr>
            <p:spPr bwMode="gray">
              <a:xfrm flipV="1">
                <a:off x="2398" y="2769"/>
                <a:ext cx="64"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01" name="Freeform 101"/>
              <p:cNvSpPr>
                <a:spLocks/>
              </p:cNvSpPr>
              <p:nvPr/>
            </p:nvSpPr>
            <p:spPr bwMode="gray">
              <a:xfrm>
                <a:off x="1911" y="2193"/>
                <a:ext cx="136" cy="151"/>
              </a:xfrm>
              <a:custGeom>
                <a:avLst/>
                <a:gdLst>
                  <a:gd name="T0" fmla="*/ 154 w 93"/>
                  <a:gd name="T1" fmla="*/ 407 h 92"/>
                  <a:gd name="T2" fmla="*/ 291 w 93"/>
                  <a:gd name="T3" fmla="*/ 264 h 92"/>
                  <a:gd name="T4" fmla="*/ 0 w 93"/>
                  <a:gd name="T5" fmla="*/ 0 h 92"/>
                  <a:gd name="T6" fmla="*/ 154 w 93"/>
                  <a:gd name="T7" fmla="*/ 40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02" name="Freeform 102"/>
              <p:cNvSpPr>
                <a:spLocks/>
              </p:cNvSpPr>
              <p:nvPr/>
            </p:nvSpPr>
            <p:spPr bwMode="gray">
              <a:xfrm>
                <a:off x="1982" y="2292"/>
                <a:ext cx="136" cy="90"/>
              </a:xfrm>
              <a:custGeom>
                <a:avLst/>
                <a:gdLst>
                  <a:gd name="T0" fmla="*/ 291 w 93"/>
                  <a:gd name="T1" fmla="*/ 241 h 55"/>
                  <a:gd name="T2" fmla="*/ 0 w 93"/>
                  <a:gd name="T3" fmla="*/ 139 h 55"/>
                  <a:gd name="T4" fmla="*/ 137 w 93"/>
                  <a:gd name="T5" fmla="*/ 0 h 55"/>
                  <a:gd name="T6" fmla="*/ 291 w 93"/>
                  <a:gd name="T7" fmla="*/ 241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03" name="Line 103"/>
              <p:cNvSpPr>
                <a:spLocks noChangeShapeType="1"/>
              </p:cNvSpPr>
              <p:nvPr/>
            </p:nvSpPr>
            <p:spPr bwMode="gray">
              <a:xfrm flipH="1" flipV="1">
                <a:off x="1982" y="2344"/>
                <a:ext cx="136"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04" name="Line 104"/>
              <p:cNvSpPr>
                <a:spLocks noChangeShapeType="1"/>
              </p:cNvSpPr>
              <p:nvPr/>
            </p:nvSpPr>
            <p:spPr bwMode="gray">
              <a:xfrm>
                <a:off x="1911" y="2193"/>
                <a:ext cx="71" cy="15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05" name="Freeform 105"/>
              <p:cNvSpPr>
                <a:spLocks/>
              </p:cNvSpPr>
              <p:nvPr/>
            </p:nvSpPr>
            <p:spPr bwMode="gray">
              <a:xfrm>
                <a:off x="811" y="2020"/>
                <a:ext cx="137" cy="808"/>
              </a:xfrm>
              <a:custGeom>
                <a:avLst/>
                <a:gdLst>
                  <a:gd name="T0" fmla="*/ 0 w 94"/>
                  <a:gd name="T1" fmla="*/ 2189 h 491"/>
                  <a:gd name="T2" fmla="*/ 291 w 94"/>
                  <a:gd name="T3" fmla="*/ 0 h 491"/>
                  <a:gd name="T4" fmla="*/ 140 w 94"/>
                  <a:gd name="T5" fmla="*/ 2085 h 491"/>
                  <a:gd name="T6" fmla="*/ 0 w 94"/>
                  <a:gd name="T7" fmla="*/ 2189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06" name="Freeform 106"/>
              <p:cNvSpPr>
                <a:spLocks/>
              </p:cNvSpPr>
              <p:nvPr/>
            </p:nvSpPr>
            <p:spPr bwMode="gray">
              <a:xfrm>
                <a:off x="876" y="2020"/>
                <a:ext cx="143" cy="770"/>
              </a:xfrm>
              <a:custGeom>
                <a:avLst/>
                <a:gdLst>
                  <a:gd name="T0" fmla="*/ 305 w 98"/>
                  <a:gd name="T1" fmla="*/ 244 h 468"/>
                  <a:gd name="T2" fmla="*/ 0 w 98"/>
                  <a:gd name="T3" fmla="*/ 2085 h 468"/>
                  <a:gd name="T4" fmla="*/ 153 w 98"/>
                  <a:gd name="T5" fmla="*/ 0 h 468"/>
                  <a:gd name="T6" fmla="*/ 305 w 98"/>
                  <a:gd name="T7" fmla="*/ 244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07" name="Freeform 107"/>
              <p:cNvSpPr>
                <a:spLocks/>
              </p:cNvSpPr>
              <p:nvPr/>
            </p:nvSpPr>
            <p:spPr bwMode="gray">
              <a:xfrm>
                <a:off x="2535" y="2790"/>
                <a:ext cx="136" cy="61"/>
              </a:xfrm>
              <a:custGeom>
                <a:avLst/>
                <a:gdLst>
                  <a:gd name="T0" fmla="*/ 137 w 93"/>
                  <a:gd name="T1" fmla="*/ 0 h 37"/>
                  <a:gd name="T2" fmla="*/ 291 w 93"/>
                  <a:gd name="T3" fmla="*/ 167 h 37"/>
                  <a:gd name="T4" fmla="*/ 0 w 93"/>
                  <a:gd name="T5" fmla="*/ 104 h 37"/>
                  <a:gd name="T6" fmla="*/ 13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08" name="Line 108"/>
              <p:cNvSpPr>
                <a:spLocks noChangeShapeType="1"/>
              </p:cNvSpPr>
              <p:nvPr/>
            </p:nvSpPr>
            <p:spPr bwMode="gray">
              <a:xfrm flipV="1">
                <a:off x="811" y="2790"/>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09" name="Line 109"/>
              <p:cNvSpPr>
                <a:spLocks noChangeShapeType="1"/>
              </p:cNvSpPr>
              <p:nvPr/>
            </p:nvSpPr>
            <p:spPr bwMode="gray">
              <a:xfrm flipH="1">
                <a:off x="876" y="2110"/>
                <a:ext cx="143" cy="68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10" name="Line 110"/>
              <p:cNvSpPr>
                <a:spLocks noChangeShapeType="1"/>
              </p:cNvSpPr>
              <p:nvPr/>
            </p:nvSpPr>
            <p:spPr bwMode="gray">
              <a:xfrm flipV="1">
                <a:off x="2535" y="2790"/>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11" name="Freeform 111"/>
              <p:cNvSpPr>
                <a:spLocks/>
              </p:cNvSpPr>
              <p:nvPr/>
            </p:nvSpPr>
            <p:spPr bwMode="gray">
              <a:xfrm>
                <a:off x="2118" y="2382"/>
                <a:ext cx="137" cy="99"/>
              </a:xfrm>
              <a:custGeom>
                <a:avLst/>
                <a:gdLst>
                  <a:gd name="T0" fmla="*/ 291 w 94"/>
                  <a:gd name="T1" fmla="*/ 269 h 60"/>
                  <a:gd name="T2" fmla="*/ 0 w 94"/>
                  <a:gd name="T3" fmla="*/ 0 h 60"/>
                  <a:gd name="T4" fmla="*/ 150 w 94"/>
                  <a:gd name="T5" fmla="*/ 167 h 60"/>
                  <a:gd name="T6" fmla="*/ 291 w 94"/>
                  <a:gd name="T7" fmla="*/ 269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12" name="Line 112"/>
              <p:cNvSpPr>
                <a:spLocks noChangeShapeType="1"/>
              </p:cNvSpPr>
              <p:nvPr/>
            </p:nvSpPr>
            <p:spPr bwMode="gray">
              <a:xfrm flipH="1" flipV="1">
                <a:off x="2118" y="2382"/>
                <a:ext cx="137" cy="9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13" name="Freeform 113"/>
              <p:cNvSpPr>
                <a:spLocks/>
              </p:cNvSpPr>
              <p:nvPr/>
            </p:nvSpPr>
            <p:spPr bwMode="gray">
              <a:xfrm>
                <a:off x="2047" y="2292"/>
                <a:ext cx="143" cy="151"/>
              </a:xfrm>
              <a:custGeom>
                <a:avLst/>
                <a:gdLst>
                  <a:gd name="T0" fmla="*/ 153 w 98"/>
                  <a:gd name="T1" fmla="*/ 243 h 92"/>
                  <a:gd name="T2" fmla="*/ 305 w 98"/>
                  <a:gd name="T3" fmla="*/ 407 h 92"/>
                  <a:gd name="T4" fmla="*/ 0 w 98"/>
                  <a:gd name="T5" fmla="*/ 0 h 92"/>
                  <a:gd name="T6" fmla="*/ 153 w 98"/>
                  <a:gd name="T7" fmla="*/ 243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14" name="Line 114"/>
              <p:cNvSpPr>
                <a:spLocks noChangeShapeType="1"/>
              </p:cNvSpPr>
              <p:nvPr/>
            </p:nvSpPr>
            <p:spPr bwMode="gray">
              <a:xfrm>
                <a:off x="2047" y="2292"/>
                <a:ext cx="71" cy="9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15" name="Line 115"/>
              <p:cNvSpPr>
                <a:spLocks noChangeShapeType="1"/>
              </p:cNvSpPr>
              <p:nvPr/>
            </p:nvSpPr>
            <p:spPr bwMode="gray">
              <a:xfrm flipH="1" flipV="1">
                <a:off x="1637" y="1997"/>
                <a:ext cx="137" cy="12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16" name="Freeform 116"/>
              <p:cNvSpPr>
                <a:spLocks/>
              </p:cNvSpPr>
              <p:nvPr/>
            </p:nvSpPr>
            <p:spPr bwMode="gray">
              <a:xfrm>
                <a:off x="2255" y="2481"/>
                <a:ext cx="136" cy="326"/>
              </a:xfrm>
              <a:custGeom>
                <a:avLst/>
                <a:gdLst>
                  <a:gd name="T0" fmla="*/ 291 w 93"/>
                  <a:gd name="T1" fmla="*/ 884 h 198"/>
                  <a:gd name="T2" fmla="*/ 0 w 93"/>
                  <a:gd name="T3" fmla="*/ 0 h 198"/>
                  <a:gd name="T4" fmla="*/ 154 w 93"/>
                  <a:gd name="T5" fmla="*/ 247 h 198"/>
                  <a:gd name="T6" fmla="*/ 291 w 93"/>
                  <a:gd name="T7" fmla="*/ 884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17" name="Freeform 117"/>
              <p:cNvSpPr>
                <a:spLocks/>
              </p:cNvSpPr>
              <p:nvPr/>
            </p:nvSpPr>
            <p:spPr bwMode="gray">
              <a:xfrm>
                <a:off x="2391" y="2807"/>
                <a:ext cx="144" cy="59"/>
              </a:xfrm>
              <a:custGeom>
                <a:avLst/>
                <a:gdLst>
                  <a:gd name="T0" fmla="*/ 304 w 99"/>
                  <a:gd name="T1" fmla="*/ 56 h 36"/>
                  <a:gd name="T2" fmla="*/ 0 w 99"/>
                  <a:gd name="T3" fmla="*/ 0 h 36"/>
                  <a:gd name="T4" fmla="*/ 150 w 99"/>
                  <a:gd name="T5" fmla="*/ 159 h 36"/>
                  <a:gd name="T6" fmla="*/ 304 w 99"/>
                  <a:gd name="T7" fmla="*/ 56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18" name="Line 118"/>
              <p:cNvSpPr>
                <a:spLocks noChangeShapeType="1"/>
              </p:cNvSpPr>
              <p:nvPr/>
            </p:nvSpPr>
            <p:spPr bwMode="gray">
              <a:xfrm>
                <a:off x="2398" y="2807"/>
                <a:ext cx="137"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19" name="Freeform 119"/>
              <p:cNvSpPr>
                <a:spLocks/>
              </p:cNvSpPr>
              <p:nvPr/>
            </p:nvSpPr>
            <p:spPr bwMode="gray">
              <a:xfrm>
                <a:off x="2327" y="2572"/>
                <a:ext cx="135" cy="294"/>
              </a:xfrm>
              <a:custGeom>
                <a:avLst/>
                <a:gdLst>
                  <a:gd name="T0" fmla="*/ 135 w 93"/>
                  <a:gd name="T1" fmla="*/ 634 h 179"/>
                  <a:gd name="T2" fmla="*/ 285 w 93"/>
                  <a:gd name="T3" fmla="*/ 793 h 179"/>
                  <a:gd name="T4" fmla="*/ 0 w 93"/>
                  <a:gd name="T5" fmla="*/ 0 h 179"/>
                  <a:gd name="T6" fmla="*/ 135 w 93"/>
                  <a:gd name="T7" fmla="*/ 634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20" name="Line 120"/>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1" name="Line 121"/>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2" name="Line 122"/>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3" name="Line 123"/>
              <p:cNvSpPr>
                <a:spLocks noChangeShapeType="1"/>
              </p:cNvSpPr>
              <p:nvPr/>
            </p:nvSpPr>
            <p:spPr bwMode="gray">
              <a:xfrm flipH="1" flipV="1">
                <a:off x="2255" y="2481"/>
                <a:ext cx="136" cy="32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4" name="Freeform 124"/>
              <p:cNvSpPr>
                <a:spLocks/>
              </p:cNvSpPr>
              <p:nvPr/>
            </p:nvSpPr>
            <p:spPr bwMode="gray">
              <a:xfrm>
                <a:off x="2190" y="2443"/>
                <a:ext cx="137" cy="129"/>
              </a:xfrm>
              <a:custGeom>
                <a:avLst/>
                <a:gdLst>
                  <a:gd name="T0" fmla="*/ 140 w 94"/>
                  <a:gd name="T1" fmla="*/ 104 h 78"/>
                  <a:gd name="T2" fmla="*/ 291 w 94"/>
                  <a:gd name="T3" fmla="*/ 352 h 78"/>
                  <a:gd name="T4" fmla="*/ 0 w 94"/>
                  <a:gd name="T5" fmla="*/ 0 h 78"/>
                  <a:gd name="T6" fmla="*/ 140 w 94"/>
                  <a:gd name="T7" fmla="*/ 104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25" name="Freeform 125"/>
              <p:cNvSpPr>
                <a:spLocks/>
              </p:cNvSpPr>
              <p:nvPr/>
            </p:nvSpPr>
            <p:spPr bwMode="gray">
              <a:xfrm>
                <a:off x="1774" y="2012"/>
                <a:ext cx="137" cy="181"/>
              </a:xfrm>
              <a:custGeom>
                <a:avLst/>
                <a:gdLst>
                  <a:gd name="T0" fmla="*/ 291 w 94"/>
                  <a:gd name="T1" fmla="*/ 490 h 110"/>
                  <a:gd name="T2" fmla="*/ 0 w 94"/>
                  <a:gd name="T3" fmla="*/ 285 h 110"/>
                  <a:gd name="T4" fmla="*/ 150 w 94"/>
                  <a:gd name="T5" fmla="*/ 0 h 110"/>
                  <a:gd name="T6" fmla="*/ 291 w 94"/>
                  <a:gd name="T7" fmla="*/ 490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26" name="Line 126"/>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7" name="Line 127"/>
              <p:cNvSpPr>
                <a:spLocks noChangeShapeType="1"/>
              </p:cNvSpPr>
              <p:nvPr/>
            </p:nvSpPr>
            <p:spPr bwMode="gray">
              <a:xfrm>
                <a:off x="2327" y="2580"/>
                <a:ext cx="64" cy="22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8" name="Line 128"/>
              <p:cNvSpPr>
                <a:spLocks noChangeShapeType="1"/>
              </p:cNvSpPr>
              <p:nvPr/>
            </p:nvSpPr>
            <p:spPr bwMode="gray">
              <a:xfrm>
                <a:off x="2190" y="2443"/>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29" name="Line 129"/>
              <p:cNvSpPr>
                <a:spLocks noChangeShapeType="1"/>
              </p:cNvSpPr>
              <p:nvPr/>
            </p:nvSpPr>
            <p:spPr bwMode="gray">
              <a:xfrm flipH="1" flipV="1">
                <a:off x="1774" y="2117"/>
                <a:ext cx="137" cy="7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30" name="Freeform 130"/>
              <p:cNvSpPr>
                <a:spLocks/>
              </p:cNvSpPr>
              <p:nvPr/>
            </p:nvSpPr>
            <p:spPr bwMode="gray">
              <a:xfrm>
                <a:off x="1845" y="2012"/>
                <a:ext cx="137" cy="181"/>
              </a:xfrm>
              <a:custGeom>
                <a:avLst/>
                <a:gdLst>
                  <a:gd name="T0" fmla="*/ 140 w 94"/>
                  <a:gd name="T1" fmla="*/ 490 h 110"/>
                  <a:gd name="T2" fmla="*/ 291 w 94"/>
                  <a:gd name="T3" fmla="*/ 433 h 110"/>
                  <a:gd name="T4" fmla="*/ 0 w 94"/>
                  <a:gd name="T5" fmla="*/ 0 h 110"/>
                  <a:gd name="T6" fmla="*/ 140 w 94"/>
                  <a:gd name="T7" fmla="*/ 490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31" name="Freeform 131"/>
              <p:cNvSpPr>
                <a:spLocks/>
              </p:cNvSpPr>
              <p:nvPr/>
            </p:nvSpPr>
            <p:spPr bwMode="gray">
              <a:xfrm>
                <a:off x="1911" y="2171"/>
                <a:ext cx="136" cy="121"/>
              </a:xfrm>
              <a:custGeom>
                <a:avLst/>
                <a:gdLst>
                  <a:gd name="T0" fmla="*/ 291 w 93"/>
                  <a:gd name="T1" fmla="*/ 333 h 73"/>
                  <a:gd name="T2" fmla="*/ 0 w 93"/>
                  <a:gd name="T3" fmla="*/ 60 h 73"/>
                  <a:gd name="T4" fmla="*/ 154 w 93"/>
                  <a:gd name="T5" fmla="*/ 0 h 73"/>
                  <a:gd name="T6" fmla="*/ 291 w 93"/>
                  <a:gd name="T7" fmla="*/ 333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32" name="Freeform 132"/>
              <p:cNvSpPr>
                <a:spLocks/>
              </p:cNvSpPr>
              <p:nvPr/>
            </p:nvSpPr>
            <p:spPr bwMode="gray">
              <a:xfrm>
                <a:off x="739" y="2148"/>
                <a:ext cx="137" cy="680"/>
              </a:xfrm>
              <a:custGeom>
                <a:avLst/>
                <a:gdLst>
                  <a:gd name="T0" fmla="*/ 0 w 94"/>
                  <a:gd name="T1" fmla="*/ 1146 h 413"/>
                  <a:gd name="T2" fmla="*/ 291 w 94"/>
                  <a:gd name="T3" fmla="*/ 0 h 413"/>
                  <a:gd name="T4" fmla="*/ 150 w 94"/>
                  <a:gd name="T5" fmla="*/ 1844 h 413"/>
                  <a:gd name="T6" fmla="*/ 0 w 94"/>
                  <a:gd name="T7" fmla="*/ 1146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33" name="Freeform 133"/>
              <p:cNvSpPr>
                <a:spLocks/>
              </p:cNvSpPr>
              <p:nvPr/>
            </p:nvSpPr>
            <p:spPr bwMode="gray">
              <a:xfrm>
                <a:off x="811" y="2020"/>
                <a:ext cx="137" cy="808"/>
              </a:xfrm>
              <a:custGeom>
                <a:avLst/>
                <a:gdLst>
                  <a:gd name="T0" fmla="*/ 291 w 94"/>
                  <a:gd name="T1" fmla="*/ 0 h 491"/>
                  <a:gd name="T2" fmla="*/ 0 w 94"/>
                  <a:gd name="T3" fmla="*/ 2189 h 491"/>
                  <a:gd name="T4" fmla="*/ 140 w 94"/>
                  <a:gd name="T5" fmla="*/ 347 h 491"/>
                  <a:gd name="T6" fmla="*/ 291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34" name="Freeform 134"/>
              <p:cNvSpPr>
                <a:spLocks/>
              </p:cNvSpPr>
              <p:nvPr/>
            </p:nvSpPr>
            <p:spPr bwMode="gray">
              <a:xfrm>
                <a:off x="2462" y="2828"/>
                <a:ext cx="138" cy="61"/>
              </a:xfrm>
              <a:custGeom>
                <a:avLst/>
                <a:gdLst>
                  <a:gd name="T0" fmla="*/ 157 w 94"/>
                  <a:gd name="T1" fmla="*/ 0 h 37"/>
                  <a:gd name="T2" fmla="*/ 298 w 94"/>
                  <a:gd name="T3" fmla="*/ 167 h 37"/>
                  <a:gd name="T4" fmla="*/ 0 w 94"/>
                  <a:gd name="T5" fmla="*/ 104 h 37"/>
                  <a:gd name="T6" fmla="*/ 1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35" name="Freeform 135"/>
              <p:cNvSpPr>
                <a:spLocks/>
              </p:cNvSpPr>
              <p:nvPr/>
            </p:nvSpPr>
            <p:spPr bwMode="gray">
              <a:xfrm>
                <a:off x="2535" y="2828"/>
                <a:ext cx="136" cy="61"/>
              </a:xfrm>
              <a:custGeom>
                <a:avLst/>
                <a:gdLst>
                  <a:gd name="T0" fmla="*/ 291 w 93"/>
                  <a:gd name="T1" fmla="*/ 63 h 37"/>
                  <a:gd name="T2" fmla="*/ 0 w 93"/>
                  <a:gd name="T3" fmla="*/ 0 h 37"/>
                  <a:gd name="T4" fmla="*/ 137 w 93"/>
                  <a:gd name="T5" fmla="*/ 167 h 37"/>
                  <a:gd name="T6" fmla="*/ 291 w 93"/>
                  <a:gd name="T7" fmla="*/ 63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36" name="Line 136"/>
              <p:cNvSpPr>
                <a:spLocks noChangeShapeType="1"/>
              </p:cNvSpPr>
              <p:nvPr/>
            </p:nvSpPr>
            <p:spPr bwMode="gray">
              <a:xfrm flipH="1" flipV="1">
                <a:off x="1911" y="2193"/>
                <a:ext cx="136" cy="9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37" name="Line 137"/>
              <p:cNvSpPr>
                <a:spLocks noChangeShapeType="1"/>
              </p:cNvSpPr>
              <p:nvPr/>
            </p:nvSpPr>
            <p:spPr bwMode="gray">
              <a:xfrm>
                <a:off x="739" y="2572"/>
                <a:ext cx="72" cy="25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38" name="Line 138"/>
              <p:cNvSpPr>
                <a:spLocks noChangeShapeType="1"/>
              </p:cNvSpPr>
              <p:nvPr/>
            </p:nvSpPr>
            <p:spPr bwMode="gray">
              <a:xfrm flipH="1">
                <a:off x="811" y="2020"/>
                <a:ext cx="137" cy="80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39" name="Line 139"/>
              <p:cNvSpPr>
                <a:spLocks noChangeShapeType="1"/>
              </p:cNvSpPr>
              <p:nvPr/>
            </p:nvSpPr>
            <p:spPr bwMode="gray">
              <a:xfrm flipH="1" flipV="1">
                <a:off x="2535" y="2828"/>
                <a:ext cx="136"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40" name="Line 140"/>
              <p:cNvSpPr>
                <a:spLocks noChangeShapeType="1"/>
              </p:cNvSpPr>
              <p:nvPr/>
            </p:nvSpPr>
            <p:spPr bwMode="gray">
              <a:xfrm flipV="1">
                <a:off x="2462" y="2828"/>
                <a:ext cx="73"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41" name="Freeform 141"/>
              <p:cNvSpPr>
                <a:spLocks/>
              </p:cNvSpPr>
              <p:nvPr/>
            </p:nvSpPr>
            <p:spPr bwMode="gray">
              <a:xfrm>
                <a:off x="2047" y="2292"/>
                <a:ext cx="143" cy="151"/>
              </a:xfrm>
              <a:custGeom>
                <a:avLst/>
                <a:gdLst>
                  <a:gd name="T0" fmla="*/ 305 w 98"/>
                  <a:gd name="T1" fmla="*/ 407 h 92"/>
                  <a:gd name="T2" fmla="*/ 0 w 98"/>
                  <a:gd name="T3" fmla="*/ 0 h 92"/>
                  <a:gd name="T4" fmla="*/ 153 w 98"/>
                  <a:gd name="T5" fmla="*/ 227 h 92"/>
                  <a:gd name="T6" fmla="*/ 305 w 98"/>
                  <a:gd name="T7" fmla="*/ 40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42" name="Line 142"/>
              <p:cNvSpPr>
                <a:spLocks noChangeShapeType="1"/>
              </p:cNvSpPr>
              <p:nvPr/>
            </p:nvSpPr>
            <p:spPr bwMode="gray">
              <a:xfrm flipH="1" flipV="1">
                <a:off x="2047" y="2292"/>
                <a:ext cx="143" cy="15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43" name="Freeform 143"/>
              <p:cNvSpPr>
                <a:spLocks/>
              </p:cNvSpPr>
              <p:nvPr/>
            </p:nvSpPr>
            <p:spPr bwMode="gray">
              <a:xfrm>
                <a:off x="1982" y="2171"/>
                <a:ext cx="136" cy="205"/>
              </a:xfrm>
              <a:custGeom>
                <a:avLst/>
                <a:gdLst>
                  <a:gd name="T0" fmla="*/ 137 w 93"/>
                  <a:gd name="T1" fmla="*/ 331 h 124"/>
                  <a:gd name="T2" fmla="*/ 291 w 93"/>
                  <a:gd name="T3" fmla="*/ 560 h 124"/>
                  <a:gd name="T4" fmla="*/ 0 w 93"/>
                  <a:gd name="T5" fmla="*/ 0 h 124"/>
                  <a:gd name="T6" fmla="*/ 137 w 93"/>
                  <a:gd name="T7" fmla="*/ 331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44" name="Line 144"/>
              <p:cNvSpPr>
                <a:spLocks noChangeShapeType="1"/>
              </p:cNvSpPr>
              <p:nvPr/>
            </p:nvSpPr>
            <p:spPr bwMode="gray">
              <a:xfrm>
                <a:off x="1982" y="2171"/>
                <a:ext cx="65" cy="1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45" name="Line 145"/>
              <p:cNvSpPr>
                <a:spLocks noChangeShapeType="1"/>
              </p:cNvSpPr>
              <p:nvPr/>
            </p:nvSpPr>
            <p:spPr bwMode="gray">
              <a:xfrm flipV="1">
                <a:off x="2600" y="2851"/>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46" name="Freeform 146"/>
              <p:cNvSpPr>
                <a:spLocks/>
              </p:cNvSpPr>
              <p:nvPr/>
            </p:nvSpPr>
            <p:spPr bwMode="gray">
              <a:xfrm>
                <a:off x="2118" y="2376"/>
                <a:ext cx="137" cy="189"/>
              </a:xfrm>
              <a:custGeom>
                <a:avLst/>
                <a:gdLst>
                  <a:gd name="T0" fmla="*/ 150 w 94"/>
                  <a:gd name="T1" fmla="*/ 181 h 115"/>
                  <a:gd name="T2" fmla="*/ 291 w 94"/>
                  <a:gd name="T3" fmla="*/ 511 h 115"/>
                  <a:gd name="T4" fmla="*/ 0 w 94"/>
                  <a:gd name="T5" fmla="*/ 0 h 115"/>
                  <a:gd name="T6" fmla="*/ 150 w 94"/>
                  <a:gd name="T7" fmla="*/ 18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47" name="Freeform 147"/>
              <p:cNvSpPr>
                <a:spLocks/>
              </p:cNvSpPr>
              <p:nvPr/>
            </p:nvSpPr>
            <p:spPr bwMode="gray">
              <a:xfrm>
                <a:off x="2190" y="2443"/>
                <a:ext cx="137" cy="129"/>
              </a:xfrm>
              <a:custGeom>
                <a:avLst/>
                <a:gdLst>
                  <a:gd name="T0" fmla="*/ 291 w 94"/>
                  <a:gd name="T1" fmla="*/ 352 h 78"/>
                  <a:gd name="T2" fmla="*/ 0 w 94"/>
                  <a:gd name="T3" fmla="*/ 0 h 78"/>
                  <a:gd name="T4" fmla="*/ 140 w 94"/>
                  <a:gd name="T5" fmla="*/ 334 h 78"/>
                  <a:gd name="T6" fmla="*/ 291 w 94"/>
                  <a:gd name="T7" fmla="*/ 352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48" name="Freeform 148"/>
              <p:cNvSpPr>
                <a:spLocks/>
              </p:cNvSpPr>
              <p:nvPr/>
            </p:nvSpPr>
            <p:spPr bwMode="gray">
              <a:xfrm>
                <a:off x="948" y="1475"/>
                <a:ext cx="137" cy="635"/>
              </a:xfrm>
              <a:custGeom>
                <a:avLst/>
                <a:gdLst>
                  <a:gd name="T0" fmla="*/ 0 w 94"/>
                  <a:gd name="T1" fmla="*/ 1476 h 386"/>
                  <a:gd name="T2" fmla="*/ 291 w 94"/>
                  <a:gd name="T3" fmla="*/ 0 h 386"/>
                  <a:gd name="T4" fmla="*/ 150 w 94"/>
                  <a:gd name="T5" fmla="*/ 1719 h 386"/>
                  <a:gd name="T6" fmla="*/ 0 w 94"/>
                  <a:gd name="T7" fmla="*/ 1476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49" name="Freeform 149"/>
              <p:cNvSpPr>
                <a:spLocks/>
              </p:cNvSpPr>
              <p:nvPr/>
            </p:nvSpPr>
            <p:spPr bwMode="gray">
              <a:xfrm>
                <a:off x="1019" y="1475"/>
                <a:ext cx="138" cy="635"/>
              </a:xfrm>
              <a:custGeom>
                <a:avLst/>
                <a:gdLst>
                  <a:gd name="T0" fmla="*/ 298 w 94"/>
                  <a:gd name="T1" fmla="*/ 63 h 386"/>
                  <a:gd name="T2" fmla="*/ 0 w 94"/>
                  <a:gd name="T3" fmla="*/ 1719 h 386"/>
                  <a:gd name="T4" fmla="*/ 142 w 94"/>
                  <a:gd name="T5" fmla="*/ 0 h 386"/>
                  <a:gd name="T6" fmla="*/ 298 w 94"/>
                  <a:gd name="T7" fmla="*/ 63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50" name="Line 150"/>
              <p:cNvSpPr>
                <a:spLocks noChangeShapeType="1"/>
              </p:cNvSpPr>
              <p:nvPr/>
            </p:nvSpPr>
            <p:spPr bwMode="gray">
              <a:xfrm flipH="1" flipV="1">
                <a:off x="2190" y="2443"/>
                <a:ext cx="137" cy="12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51" name="Line 151"/>
              <p:cNvSpPr>
                <a:spLocks noChangeShapeType="1"/>
              </p:cNvSpPr>
              <p:nvPr/>
            </p:nvSpPr>
            <p:spPr bwMode="gray">
              <a:xfrm>
                <a:off x="2118" y="2376"/>
                <a:ext cx="72" cy="6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52" name="Line 152"/>
              <p:cNvSpPr>
                <a:spLocks noChangeShapeType="1"/>
              </p:cNvSpPr>
              <p:nvPr/>
            </p:nvSpPr>
            <p:spPr bwMode="gray">
              <a:xfrm>
                <a:off x="1157" y="1498"/>
                <a:ext cx="64" cy="29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53" name="Line 153"/>
              <p:cNvSpPr>
                <a:spLocks noChangeShapeType="1"/>
              </p:cNvSpPr>
              <p:nvPr/>
            </p:nvSpPr>
            <p:spPr bwMode="gray">
              <a:xfrm>
                <a:off x="948" y="2020"/>
                <a:ext cx="71" cy="9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54" name="Line 154"/>
              <p:cNvSpPr>
                <a:spLocks noChangeShapeType="1"/>
              </p:cNvSpPr>
              <p:nvPr/>
            </p:nvSpPr>
            <p:spPr bwMode="gray">
              <a:xfrm flipH="1">
                <a:off x="1019" y="1498"/>
                <a:ext cx="138" cy="61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55" name="Freeform 155"/>
              <p:cNvSpPr>
                <a:spLocks/>
              </p:cNvSpPr>
              <p:nvPr/>
            </p:nvSpPr>
            <p:spPr bwMode="gray">
              <a:xfrm>
                <a:off x="2327" y="2572"/>
                <a:ext cx="135" cy="332"/>
              </a:xfrm>
              <a:custGeom>
                <a:avLst/>
                <a:gdLst>
                  <a:gd name="T0" fmla="*/ 285 w 93"/>
                  <a:gd name="T1" fmla="*/ 794 h 202"/>
                  <a:gd name="T2" fmla="*/ 0 w 93"/>
                  <a:gd name="T3" fmla="*/ 0 h 202"/>
                  <a:gd name="T4" fmla="*/ 135 w 93"/>
                  <a:gd name="T5" fmla="*/ 897 h 202"/>
                  <a:gd name="T6" fmla="*/ 285 w 93"/>
                  <a:gd name="T7" fmla="*/ 794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56" name="Line 156"/>
              <p:cNvSpPr>
                <a:spLocks noChangeShapeType="1"/>
              </p:cNvSpPr>
              <p:nvPr/>
            </p:nvSpPr>
            <p:spPr bwMode="gray">
              <a:xfrm>
                <a:off x="2327" y="2572"/>
                <a:ext cx="1" cy="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57" name="Freeform 157"/>
              <p:cNvSpPr>
                <a:spLocks/>
              </p:cNvSpPr>
              <p:nvPr/>
            </p:nvSpPr>
            <p:spPr bwMode="gray">
              <a:xfrm>
                <a:off x="2255" y="2565"/>
                <a:ext cx="136" cy="339"/>
              </a:xfrm>
              <a:custGeom>
                <a:avLst/>
                <a:gdLst>
                  <a:gd name="T0" fmla="*/ 154 w 93"/>
                  <a:gd name="T1" fmla="*/ 20 h 206"/>
                  <a:gd name="T2" fmla="*/ 291 w 93"/>
                  <a:gd name="T3" fmla="*/ 918 h 206"/>
                  <a:gd name="T4" fmla="*/ 0 w 93"/>
                  <a:gd name="T5" fmla="*/ 0 h 206"/>
                  <a:gd name="T6" fmla="*/ 154 w 93"/>
                  <a:gd name="T7" fmla="*/ 20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58" name="Freeform 158"/>
              <p:cNvSpPr>
                <a:spLocks/>
              </p:cNvSpPr>
              <p:nvPr/>
            </p:nvSpPr>
            <p:spPr bwMode="gray">
              <a:xfrm>
                <a:off x="2391" y="2866"/>
                <a:ext cx="144" cy="61"/>
              </a:xfrm>
              <a:custGeom>
                <a:avLst/>
                <a:gdLst>
                  <a:gd name="T0" fmla="*/ 150 w 99"/>
                  <a:gd name="T1" fmla="*/ 0 h 37"/>
                  <a:gd name="T2" fmla="*/ 304 w 99"/>
                  <a:gd name="T3" fmla="*/ 167 h 37"/>
                  <a:gd name="T4" fmla="*/ 0 w 99"/>
                  <a:gd name="T5" fmla="*/ 104 h 37"/>
                  <a:gd name="T6" fmla="*/ 150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59" name="Freeform 159"/>
              <p:cNvSpPr>
                <a:spLocks/>
              </p:cNvSpPr>
              <p:nvPr/>
            </p:nvSpPr>
            <p:spPr bwMode="gray">
              <a:xfrm>
                <a:off x="2462" y="2866"/>
                <a:ext cx="138" cy="61"/>
              </a:xfrm>
              <a:custGeom>
                <a:avLst/>
                <a:gdLst>
                  <a:gd name="T0" fmla="*/ 298 w 94"/>
                  <a:gd name="T1" fmla="*/ 63 h 37"/>
                  <a:gd name="T2" fmla="*/ 0 w 94"/>
                  <a:gd name="T3" fmla="*/ 0 h 37"/>
                  <a:gd name="T4" fmla="*/ 157 w 94"/>
                  <a:gd name="T5" fmla="*/ 167 h 37"/>
                  <a:gd name="T6" fmla="*/ 298 w 94"/>
                  <a:gd name="T7" fmla="*/ 63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60" name="Line 160"/>
              <p:cNvSpPr>
                <a:spLocks noChangeShapeType="1"/>
              </p:cNvSpPr>
              <p:nvPr/>
            </p:nvSpPr>
            <p:spPr bwMode="gray">
              <a:xfrm flipH="1" flipV="1">
                <a:off x="2327" y="2572"/>
                <a:ext cx="135" cy="29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61" name="Line 161"/>
              <p:cNvSpPr>
                <a:spLocks noChangeShapeType="1"/>
              </p:cNvSpPr>
              <p:nvPr/>
            </p:nvSpPr>
            <p:spPr bwMode="gray">
              <a:xfrm>
                <a:off x="2255" y="2565"/>
                <a:ext cx="72" cy="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62" name="Line 162"/>
              <p:cNvSpPr>
                <a:spLocks noChangeShapeType="1"/>
              </p:cNvSpPr>
              <p:nvPr/>
            </p:nvSpPr>
            <p:spPr bwMode="gray">
              <a:xfrm flipH="1" flipV="1">
                <a:off x="2462" y="2866"/>
                <a:ext cx="138"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63" name="Line 163"/>
              <p:cNvSpPr>
                <a:spLocks noChangeShapeType="1"/>
              </p:cNvSpPr>
              <p:nvPr/>
            </p:nvSpPr>
            <p:spPr bwMode="gray">
              <a:xfrm flipV="1">
                <a:off x="2398" y="2866"/>
                <a:ext cx="64"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64" name="Freeform 164"/>
              <p:cNvSpPr>
                <a:spLocks/>
              </p:cNvSpPr>
              <p:nvPr/>
            </p:nvSpPr>
            <p:spPr bwMode="gray">
              <a:xfrm>
                <a:off x="1845" y="2012"/>
                <a:ext cx="137" cy="159"/>
              </a:xfrm>
              <a:custGeom>
                <a:avLst/>
                <a:gdLst>
                  <a:gd name="T0" fmla="*/ 291 w 94"/>
                  <a:gd name="T1" fmla="*/ 428 h 97"/>
                  <a:gd name="T2" fmla="*/ 0 w 94"/>
                  <a:gd name="T3" fmla="*/ 0 h 97"/>
                  <a:gd name="T4" fmla="*/ 140 w 94"/>
                  <a:gd name="T5" fmla="*/ 226 h 97"/>
                  <a:gd name="T6" fmla="*/ 291 w 94"/>
                  <a:gd name="T7" fmla="*/ 428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65" name="Line 165"/>
              <p:cNvSpPr>
                <a:spLocks noChangeShapeType="1"/>
              </p:cNvSpPr>
              <p:nvPr/>
            </p:nvSpPr>
            <p:spPr bwMode="gray">
              <a:xfrm flipH="1" flipV="1">
                <a:off x="1845" y="2012"/>
                <a:ext cx="137" cy="15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66" name="Freeform 166"/>
              <p:cNvSpPr>
                <a:spLocks/>
              </p:cNvSpPr>
              <p:nvPr/>
            </p:nvSpPr>
            <p:spPr bwMode="gray">
              <a:xfrm>
                <a:off x="675" y="2329"/>
                <a:ext cx="136" cy="371"/>
              </a:xfrm>
              <a:custGeom>
                <a:avLst/>
                <a:gdLst>
                  <a:gd name="T0" fmla="*/ 0 w 93"/>
                  <a:gd name="T1" fmla="*/ 1009 h 225"/>
                  <a:gd name="T2" fmla="*/ 291 w 93"/>
                  <a:gd name="T3" fmla="*/ 0 h 225"/>
                  <a:gd name="T4" fmla="*/ 137 w 93"/>
                  <a:gd name="T5" fmla="*/ 658 h 225"/>
                  <a:gd name="T6" fmla="*/ 0 w 93"/>
                  <a:gd name="T7" fmla="*/ 1009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67" name="Freeform 167"/>
              <p:cNvSpPr>
                <a:spLocks/>
              </p:cNvSpPr>
              <p:nvPr/>
            </p:nvSpPr>
            <p:spPr bwMode="gray">
              <a:xfrm>
                <a:off x="739" y="2148"/>
                <a:ext cx="137" cy="424"/>
              </a:xfrm>
              <a:custGeom>
                <a:avLst/>
                <a:gdLst>
                  <a:gd name="T0" fmla="*/ 291 w 94"/>
                  <a:gd name="T1" fmla="*/ 0 h 257"/>
                  <a:gd name="T2" fmla="*/ 0 w 94"/>
                  <a:gd name="T3" fmla="*/ 1155 h 257"/>
                  <a:gd name="T4" fmla="*/ 150 w 94"/>
                  <a:gd name="T5" fmla="*/ 493 h 257"/>
                  <a:gd name="T6" fmla="*/ 291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68" name="Freeform 168"/>
              <p:cNvSpPr>
                <a:spLocks/>
              </p:cNvSpPr>
              <p:nvPr/>
            </p:nvSpPr>
            <p:spPr bwMode="gray">
              <a:xfrm>
                <a:off x="2535" y="2889"/>
                <a:ext cx="136" cy="61"/>
              </a:xfrm>
              <a:custGeom>
                <a:avLst/>
                <a:gdLst>
                  <a:gd name="T0" fmla="*/ 137 w 93"/>
                  <a:gd name="T1" fmla="*/ 0 h 37"/>
                  <a:gd name="T2" fmla="*/ 291 w 93"/>
                  <a:gd name="T3" fmla="*/ 167 h 37"/>
                  <a:gd name="T4" fmla="*/ 0 w 93"/>
                  <a:gd name="T5" fmla="*/ 104 h 37"/>
                  <a:gd name="T6" fmla="*/ 13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69" name="Line 169"/>
              <p:cNvSpPr>
                <a:spLocks noChangeShapeType="1"/>
              </p:cNvSpPr>
              <p:nvPr/>
            </p:nvSpPr>
            <p:spPr bwMode="gray">
              <a:xfrm flipV="1">
                <a:off x="675" y="2572"/>
                <a:ext cx="64"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70" name="Line 170"/>
              <p:cNvSpPr>
                <a:spLocks noChangeShapeType="1"/>
              </p:cNvSpPr>
              <p:nvPr/>
            </p:nvSpPr>
            <p:spPr bwMode="gray">
              <a:xfrm flipH="1">
                <a:off x="739" y="2148"/>
                <a:ext cx="137" cy="42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71" name="Line 171"/>
              <p:cNvSpPr>
                <a:spLocks noChangeShapeType="1"/>
              </p:cNvSpPr>
              <p:nvPr/>
            </p:nvSpPr>
            <p:spPr bwMode="gray">
              <a:xfrm flipV="1">
                <a:off x="2535" y="2889"/>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72" name="Freeform 172"/>
              <p:cNvSpPr>
                <a:spLocks/>
              </p:cNvSpPr>
              <p:nvPr/>
            </p:nvSpPr>
            <p:spPr bwMode="gray">
              <a:xfrm>
                <a:off x="1911" y="2096"/>
                <a:ext cx="136" cy="204"/>
              </a:xfrm>
              <a:custGeom>
                <a:avLst/>
                <a:gdLst>
                  <a:gd name="T0" fmla="*/ 154 w 93"/>
                  <a:gd name="T1" fmla="*/ 206 h 124"/>
                  <a:gd name="T2" fmla="*/ 291 w 93"/>
                  <a:gd name="T3" fmla="*/ 553 h 124"/>
                  <a:gd name="T4" fmla="*/ 0 w 93"/>
                  <a:gd name="T5" fmla="*/ 0 h 124"/>
                  <a:gd name="T6" fmla="*/ 154 w 93"/>
                  <a:gd name="T7" fmla="*/ 206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73" name="Freeform 173"/>
              <p:cNvSpPr>
                <a:spLocks/>
              </p:cNvSpPr>
              <p:nvPr/>
            </p:nvSpPr>
            <p:spPr bwMode="gray">
              <a:xfrm>
                <a:off x="1982" y="2171"/>
                <a:ext cx="136" cy="205"/>
              </a:xfrm>
              <a:custGeom>
                <a:avLst/>
                <a:gdLst>
                  <a:gd name="T0" fmla="*/ 291 w 93"/>
                  <a:gd name="T1" fmla="*/ 560 h 124"/>
                  <a:gd name="T2" fmla="*/ 0 w 93"/>
                  <a:gd name="T3" fmla="*/ 0 h 124"/>
                  <a:gd name="T4" fmla="*/ 137 w 93"/>
                  <a:gd name="T5" fmla="*/ 352 h 124"/>
                  <a:gd name="T6" fmla="*/ 291 w 93"/>
                  <a:gd name="T7" fmla="*/ 560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74" name="Line 174"/>
              <p:cNvSpPr>
                <a:spLocks noChangeShapeType="1"/>
              </p:cNvSpPr>
              <p:nvPr/>
            </p:nvSpPr>
            <p:spPr bwMode="gray">
              <a:xfrm flipH="1" flipV="1">
                <a:off x="1982" y="2171"/>
                <a:ext cx="136" cy="20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75" name="Line 175"/>
              <p:cNvSpPr>
                <a:spLocks noChangeShapeType="1"/>
              </p:cNvSpPr>
              <p:nvPr/>
            </p:nvSpPr>
            <p:spPr bwMode="gray">
              <a:xfrm>
                <a:off x="1911" y="2096"/>
                <a:ext cx="71" cy="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76" name="Freeform 176"/>
              <p:cNvSpPr>
                <a:spLocks/>
              </p:cNvSpPr>
              <p:nvPr/>
            </p:nvSpPr>
            <p:spPr bwMode="gray">
              <a:xfrm>
                <a:off x="2047" y="2300"/>
                <a:ext cx="143" cy="196"/>
              </a:xfrm>
              <a:custGeom>
                <a:avLst/>
                <a:gdLst>
                  <a:gd name="T0" fmla="*/ 153 w 98"/>
                  <a:gd name="T1" fmla="*/ 206 h 119"/>
                  <a:gd name="T2" fmla="*/ 305 w 98"/>
                  <a:gd name="T3" fmla="*/ 532 h 119"/>
                  <a:gd name="T4" fmla="*/ 0 w 98"/>
                  <a:gd name="T5" fmla="*/ 0 h 119"/>
                  <a:gd name="T6" fmla="*/ 153 w 98"/>
                  <a:gd name="T7" fmla="*/ 206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77" name="Freeform 177"/>
              <p:cNvSpPr>
                <a:spLocks/>
              </p:cNvSpPr>
              <p:nvPr/>
            </p:nvSpPr>
            <p:spPr bwMode="gray">
              <a:xfrm>
                <a:off x="2118" y="2376"/>
                <a:ext cx="137" cy="189"/>
              </a:xfrm>
              <a:custGeom>
                <a:avLst/>
                <a:gdLst>
                  <a:gd name="T0" fmla="*/ 291 w 94"/>
                  <a:gd name="T1" fmla="*/ 511 h 115"/>
                  <a:gd name="T2" fmla="*/ 0 w 94"/>
                  <a:gd name="T3" fmla="*/ 0 h 115"/>
                  <a:gd name="T4" fmla="*/ 150 w 94"/>
                  <a:gd name="T5" fmla="*/ 324 h 115"/>
                  <a:gd name="T6" fmla="*/ 291 w 94"/>
                  <a:gd name="T7" fmla="*/ 51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78" name="Freeform 178"/>
              <p:cNvSpPr>
                <a:spLocks/>
              </p:cNvSpPr>
              <p:nvPr/>
            </p:nvSpPr>
            <p:spPr bwMode="gray">
              <a:xfrm>
                <a:off x="876" y="1641"/>
                <a:ext cx="143" cy="507"/>
              </a:xfrm>
              <a:custGeom>
                <a:avLst/>
                <a:gdLst>
                  <a:gd name="T0" fmla="*/ 0 w 98"/>
                  <a:gd name="T1" fmla="*/ 1374 h 308"/>
                  <a:gd name="T2" fmla="*/ 305 w 98"/>
                  <a:gd name="T3" fmla="*/ 0 h 308"/>
                  <a:gd name="T4" fmla="*/ 153 w 98"/>
                  <a:gd name="T5" fmla="*/ 1027 h 308"/>
                  <a:gd name="T6" fmla="*/ 0 w 98"/>
                  <a:gd name="T7" fmla="*/ 1374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79" name="Freeform 179"/>
              <p:cNvSpPr>
                <a:spLocks/>
              </p:cNvSpPr>
              <p:nvPr/>
            </p:nvSpPr>
            <p:spPr bwMode="gray">
              <a:xfrm>
                <a:off x="948" y="1475"/>
                <a:ext cx="137" cy="545"/>
              </a:xfrm>
              <a:custGeom>
                <a:avLst/>
                <a:gdLst>
                  <a:gd name="T0" fmla="*/ 150 w 94"/>
                  <a:gd name="T1" fmla="*/ 450 h 331"/>
                  <a:gd name="T2" fmla="*/ 0 w 94"/>
                  <a:gd name="T3" fmla="*/ 1477 h 331"/>
                  <a:gd name="T4" fmla="*/ 291 w 94"/>
                  <a:gd name="T5" fmla="*/ 0 h 331"/>
                  <a:gd name="T6" fmla="*/ 150 w 94"/>
                  <a:gd name="T7" fmla="*/ 450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80" name="Line 180"/>
              <p:cNvSpPr>
                <a:spLocks noChangeShapeType="1"/>
              </p:cNvSpPr>
              <p:nvPr/>
            </p:nvSpPr>
            <p:spPr bwMode="gray">
              <a:xfrm flipH="1" flipV="1">
                <a:off x="2118" y="2376"/>
                <a:ext cx="137" cy="18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81" name="Line 181"/>
              <p:cNvSpPr>
                <a:spLocks noChangeShapeType="1"/>
              </p:cNvSpPr>
              <p:nvPr/>
            </p:nvSpPr>
            <p:spPr bwMode="gray">
              <a:xfrm>
                <a:off x="2047" y="2300"/>
                <a:ext cx="71" cy="7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82" name="Line 182"/>
              <p:cNvSpPr>
                <a:spLocks noChangeShapeType="1"/>
              </p:cNvSpPr>
              <p:nvPr/>
            </p:nvSpPr>
            <p:spPr bwMode="gray">
              <a:xfrm flipV="1">
                <a:off x="876" y="2020"/>
                <a:ext cx="72"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83" name="Line 183"/>
              <p:cNvSpPr>
                <a:spLocks noChangeShapeType="1"/>
              </p:cNvSpPr>
              <p:nvPr/>
            </p:nvSpPr>
            <p:spPr bwMode="gray">
              <a:xfrm flipH="1">
                <a:off x="948" y="1475"/>
                <a:ext cx="137" cy="54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84" name="Freeform 184"/>
              <p:cNvSpPr>
                <a:spLocks/>
              </p:cNvSpPr>
              <p:nvPr/>
            </p:nvSpPr>
            <p:spPr bwMode="gray">
              <a:xfrm>
                <a:off x="2255" y="2565"/>
                <a:ext cx="136" cy="339"/>
              </a:xfrm>
              <a:custGeom>
                <a:avLst/>
                <a:gdLst>
                  <a:gd name="T0" fmla="*/ 291 w 93"/>
                  <a:gd name="T1" fmla="*/ 918 h 206"/>
                  <a:gd name="T2" fmla="*/ 0 w 93"/>
                  <a:gd name="T3" fmla="*/ 0 h 206"/>
                  <a:gd name="T4" fmla="*/ 154 w 93"/>
                  <a:gd name="T5" fmla="*/ 222 h 206"/>
                  <a:gd name="T6" fmla="*/ 291 w 93"/>
                  <a:gd name="T7" fmla="*/ 918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85" name="Freeform 185"/>
              <p:cNvSpPr>
                <a:spLocks/>
              </p:cNvSpPr>
              <p:nvPr/>
            </p:nvSpPr>
            <p:spPr bwMode="gray">
              <a:xfrm>
                <a:off x="2391" y="2904"/>
                <a:ext cx="144" cy="61"/>
              </a:xfrm>
              <a:custGeom>
                <a:avLst/>
                <a:gdLst>
                  <a:gd name="T0" fmla="*/ 304 w 99"/>
                  <a:gd name="T1" fmla="*/ 63 h 37"/>
                  <a:gd name="T2" fmla="*/ 0 w 99"/>
                  <a:gd name="T3" fmla="*/ 0 h 37"/>
                  <a:gd name="T4" fmla="*/ 150 w 99"/>
                  <a:gd name="T5" fmla="*/ 167 h 37"/>
                  <a:gd name="T6" fmla="*/ 304 w 99"/>
                  <a:gd name="T7" fmla="*/ 63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86" name="Line 186"/>
              <p:cNvSpPr>
                <a:spLocks noChangeShapeType="1"/>
              </p:cNvSpPr>
              <p:nvPr/>
            </p:nvSpPr>
            <p:spPr bwMode="gray">
              <a:xfrm>
                <a:off x="2398" y="2912"/>
                <a:ext cx="137"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87" name="Freeform 187"/>
              <p:cNvSpPr>
                <a:spLocks/>
              </p:cNvSpPr>
              <p:nvPr/>
            </p:nvSpPr>
            <p:spPr bwMode="gray">
              <a:xfrm>
                <a:off x="2327" y="2647"/>
                <a:ext cx="135" cy="318"/>
              </a:xfrm>
              <a:custGeom>
                <a:avLst/>
                <a:gdLst>
                  <a:gd name="T0" fmla="*/ 135 w 93"/>
                  <a:gd name="T1" fmla="*/ 697 h 193"/>
                  <a:gd name="T2" fmla="*/ 285 w 93"/>
                  <a:gd name="T3" fmla="*/ 863 h 193"/>
                  <a:gd name="T4" fmla="*/ 0 w 93"/>
                  <a:gd name="T5" fmla="*/ 0 h 193"/>
                  <a:gd name="T6" fmla="*/ 135 w 93"/>
                  <a:gd name="T7" fmla="*/ 69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88" name="Line 188"/>
              <p:cNvSpPr>
                <a:spLocks noChangeShapeType="1"/>
              </p:cNvSpPr>
              <p:nvPr/>
            </p:nvSpPr>
            <p:spPr bwMode="gray">
              <a:xfrm>
                <a:off x="2391" y="2904"/>
                <a:ext cx="7"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89" name="Line 189"/>
              <p:cNvSpPr>
                <a:spLocks noChangeShapeType="1"/>
              </p:cNvSpPr>
              <p:nvPr/>
            </p:nvSpPr>
            <p:spPr bwMode="gray">
              <a:xfrm flipH="1" flipV="1">
                <a:off x="2255" y="2565"/>
                <a:ext cx="136" cy="33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90" name="Freeform 190"/>
              <p:cNvSpPr>
                <a:spLocks/>
              </p:cNvSpPr>
              <p:nvPr/>
            </p:nvSpPr>
            <p:spPr bwMode="gray">
              <a:xfrm>
                <a:off x="2190" y="2496"/>
                <a:ext cx="137" cy="151"/>
              </a:xfrm>
              <a:custGeom>
                <a:avLst/>
                <a:gdLst>
                  <a:gd name="T0" fmla="*/ 140 w 94"/>
                  <a:gd name="T1" fmla="*/ 185 h 92"/>
                  <a:gd name="T2" fmla="*/ 291 w 94"/>
                  <a:gd name="T3" fmla="*/ 407 h 92"/>
                  <a:gd name="T4" fmla="*/ 0 w 94"/>
                  <a:gd name="T5" fmla="*/ 0 h 92"/>
                  <a:gd name="T6" fmla="*/ 140 w 94"/>
                  <a:gd name="T7" fmla="*/ 185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91" name="Line 191"/>
              <p:cNvSpPr>
                <a:spLocks noChangeShapeType="1"/>
              </p:cNvSpPr>
              <p:nvPr/>
            </p:nvSpPr>
            <p:spPr bwMode="gray">
              <a:xfrm>
                <a:off x="2391" y="2904"/>
                <a:ext cx="7" cy="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92" name="Line 192"/>
              <p:cNvSpPr>
                <a:spLocks noChangeShapeType="1"/>
              </p:cNvSpPr>
              <p:nvPr/>
            </p:nvSpPr>
            <p:spPr bwMode="gray">
              <a:xfrm>
                <a:off x="2327" y="2647"/>
                <a:ext cx="64" cy="25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93" name="Line 193"/>
              <p:cNvSpPr>
                <a:spLocks noChangeShapeType="1"/>
              </p:cNvSpPr>
              <p:nvPr/>
            </p:nvSpPr>
            <p:spPr bwMode="gray">
              <a:xfrm>
                <a:off x="2190" y="2496"/>
                <a:ext cx="65" cy="6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94" name="Freeform 194"/>
              <p:cNvSpPr>
                <a:spLocks/>
              </p:cNvSpPr>
              <p:nvPr/>
            </p:nvSpPr>
            <p:spPr bwMode="gray">
              <a:xfrm>
                <a:off x="1085" y="1225"/>
                <a:ext cx="136" cy="273"/>
              </a:xfrm>
              <a:custGeom>
                <a:avLst/>
                <a:gdLst>
                  <a:gd name="T0" fmla="*/ 0 w 93"/>
                  <a:gd name="T1" fmla="*/ 676 h 166"/>
                  <a:gd name="T2" fmla="*/ 291 w 93"/>
                  <a:gd name="T3" fmla="*/ 0 h 166"/>
                  <a:gd name="T4" fmla="*/ 154 w 93"/>
                  <a:gd name="T5" fmla="*/ 738 h 166"/>
                  <a:gd name="T6" fmla="*/ 0 w 93"/>
                  <a:gd name="T7" fmla="*/ 676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95" name="Line 195"/>
              <p:cNvSpPr>
                <a:spLocks noChangeShapeType="1"/>
              </p:cNvSpPr>
              <p:nvPr/>
            </p:nvSpPr>
            <p:spPr bwMode="gray">
              <a:xfrm>
                <a:off x="1085" y="1475"/>
                <a:ext cx="72"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96" name="Freeform 196"/>
              <p:cNvSpPr>
                <a:spLocks/>
              </p:cNvSpPr>
              <p:nvPr/>
            </p:nvSpPr>
            <p:spPr bwMode="gray">
              <a:xfrm>
                <a:off x="604" y="2504"/>
                <a:ext cx="135" cy="280"/>
              </a:xfrm>
              <a:custGeom>
                <a:avLst/>
                <a:gdLst>
                  <a:gd name="T0" fmla="*/ 0 w 93"/>
                  <a:gd name="T1" fmla="*/ 759 h 170"/>
                  <a:gd name="T2" fmla="*/ 285 w 93"/>
                  <a:gd name="T3" fmla="*/ 0 h 170"/>
                  <a:gd name="T4" fmla="*/ 150 w 93"/>
                  <a:gd name="T5" fmla="*/ 532 h 170"/>
                  <a:gd name="T6" fmla="*/ 0 w 93"/>
                  <a:gd name="T7" fmla="*/ 759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97" name="Freeform 197"/>
              <p:cNvSpPr>
                <a:spLocks/>
              </p:cNvSpPr>
              <p:nvPr/>
            </p:nvSpPr>
            <p:spPr bwMode="gray">
              <a:xfrm>
                <a:off x="675" y="2329"/>
                <a:ext cx="136" cy="371"/>
              </a:xfrm>
              <a:custGeom>
                <a:avLst/>
                <a:gdLst>
                  <a:gd name="T0" fmla="*/ 291 w 93"/>
                  <a:gd name="T1" fmla="*/ 0 h 225"/>
                  <a:gd name="T2" fmla="*/ 0 w 93"/>
                  <a:gd name="T3" fmla="*/ 1009 h 225"/>
                  <a:gd name="T4" fmla="*/ 137 w 93"/>
                  <a:gd name="T5" fmla="*/ 477 h 225"/>
                  <a:gd name="T6" fmla="*/ 291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198" name="Line 198"/>
              <p:cNvSpPr>
                <a:spLocks noChangeShapeType="1"/>
              </p:cNvSpPr>
              <p:nvPr/>
            </p:nvSpPr>
            <p:spPr bwMode="gray">
              <a:xfrm flipV="1">
                <a:off x="604" y="2700"/>
                <a:ext cx="71" cy="8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199" name="Line 199"/>
              <p:cNvSpPr>
                <a:spLocks noChangeShapeType="1"/>
              </p:cNvSpPr>
              <p:nvPr/>
            </p:nvSpPr>
            <p:spPr bwMode="gray">
              <a:xfrm flipH="1">
                <a:off x="675" y="2329"/>
                <a:ext cx="136" cy="37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00" name="Freeform 200"/>
              <p:cNvSpPr>
                <a:spLocks/>
              </p:cNvSpPr>
              <p:nvPr/>
            </p:nvSpPr>
            <p:spPr bwMode="gray">
              <a:xfrm>
                <a:off x="2462" y="2927"/>
                <a:ext cx="138" cy="61"/>
              </a:xfrm>
              <a:custGeom>
                <a:avLst/>
                <a:gdLst>
                  <a:gd name="T0" fmla="*/ 157 w 94"/>
                  <a:gd name="T1" fmla="*/ 0 h 37"/>
                  <a:gd name="T2" fmla="*/ 298 w 94"/>
                  <a:gd name="T3" fmla="*/ 167 h 37"/>
                  <a:gd name="T4" fmla="*/ 0 w 94"/>
                  <a:gd name="T5" fmla="*/ 104 h 37"/>
                  <a:gd name="T6" fmla="*/ 1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01" name="Freeform 201"/>
              <p:cNvSpPr>
                <a:spLocks/>
              </p:cNvSpPr>
              <p:nvPr/>
            </p:nvSpPr>
            <p:spPr bwMode="gray">
              <a:xfrm>
                <a:off x="2535" y="2927"/>
                <a:ext cx="136" cy="61"/>
              </a:xfrm>
              <a:custGeom>
                <a:avLst/>
                <a:gdLst>
                  <a:gd name="T0" fmla="*/ 291 w 93"/>
                  <a:gd name="T1" fmla="*/ 63 h 37"/>
                  <a:gd name="T2" fmla="*/ 0 w 93"/>
                  <a:gd name="T3" fmla="*/ 0 h 37"/>
                  <a:gd name="T4" fmla="*/ 137 w 93"/>
                  <a:gd name="T5" fmla="*/ 167 h 37"/>
                  <a:gd name="T6" fmla="*/ 291 w 93"/>
                  <a:gd name="T7" fmla="*/ 63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02" name="Line 202"/>
              <p:cNvSpPr>
                <a:spLocks noChangeShapeType="1"/>
              </p:cNvSpPr>
              <p:nvPr/>
            </p:nvSpPr>
            <p:spPr bwMode="gray">
              <a:xfrm flipH="1" flipV="1">
                <a:off x="2535" y="2927"/>
                <a:ext cx="136"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03" name="Line 203"/>
              <p:cNvSpPr>
                <a:spLocks noChangeShapeType="1"/>
              </p:cNvSpPr>
              <p:nvPr/>
            </p:nvSpPr>
            <p:spPr bwMode="gray">
              <a:xfrm flipV="1">
                <a:off x="2462" y="2927"/>
                <a:ext cx="73"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04" name="Line 204"/>
              <p:cNvSpPr>
                <a:spLocks noChangeShapeType="1"/>
              </p:cNvSpPr>
              <p:nvPr/>
            </p:nvSpPr>
            <p:spPr bwMode="gray">
              <a:xfrm flipH="1" flipV="1">
                <a:off x="1812" y="1967"/>
                <a:ext cx="99" cy="12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05" name="Freeform 205"/>
              <p:cNvSpPr>
                <a:spLocks/>
              </p:cNvSpPr>
              <p:nvPr/>
            </p:nvSpPr>
            <p:spPr bwMode="gray">
              <a:xfrm>
                <a:off x="876" y="1641"/>
                <a:ext cx="143" cy="507"/>
              </a:xfrm>
              <a:custGeom>
                <a:avLst/>
                <a:gdLst>
                  <a:gd name="T0" fmla="*/ 305 w 98"/>
                  <a:gd name="T1" fmla="*/ 0 h 308"/>
                  <a:gd name="T2" fmla="*/ 0 w 98"/>
                  <a:gd name="T3" fmla="*/ 1374 h 308"/>
                  <a:gd name="T4" fmla="*/ 153 w 98"/>
                  <a:gd name="T5" fmla="*/ 821 h 308"/>
                  <a:gd name="T6" fmla="*/ 305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06" name="Line 206"/>
              <p:cNvSpPr>
                <a:spLocks noChangeShapeType="1"/>
              </p:cNvSpPr>
              <p:nvPr/>
            </p:nvSpPr>
            <p:spPr bwMode="gray">
              <a:xfrm flipH="1">
                <a:off x="876" y="1687"/>
                <a:ext cx="124" cy="46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07" name="Freeform 207"/>
              <p:cNvSpPr>
                <a:spLocks/>
              </p:cNvSpPr>
              <p:nvPr/>
            </p:nvSpPr>
            <p:spPr bwMode="gray">
              <a:xfrm>
                <a:off x="811" y="1944"/>
                <a:ext cx="137" cy="385"/>
              </a:xfrm>
              <a:custGeom>
                <a:avLst/>
                <a:gdLst>
                  <a:gd name="T0" fmla="*/ 0 w 94"/>
                  <a:gd name="T1" fmla="*/ 1041 h 234"/>
                  <a:gd name="T2" fmla="*/ 291 w 94"/>
                  <a:gd name="T3" fmla="*/ 0 h 234"/>
                  <a:gd name="T4" fmla="*/ 140 w 94"/>
                  <a:gd name="T5" fmla="*/ 553 h 234"/>
                  <a:gd name="T6" fmla="*/ 0 w 94"/>
                  <a:gd name="T7" fmla="*/ 1041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08" name="Line 208"/>
              <p:cNvSpPr>
                <a:spLocks noChangeShapeType="1"/>
              </p:cNvSpPr>
              <p:nvPr/>
            </p:nvSpPr>
            <p:spPr bwMode="gray">
              <a:xfrm flipV="1">
                <a:off x="811" y="2148"/>
                <a:ext cx="65" cy="18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09" name="Freeform 209"/>
              <p:cNvSpPr>
                <a:spLocks/>
              </p:cNvSpPr>
              <p:nvPr/>
            </p:nvSpPr>
            <p:spPr bwMode="gray">
              <a:xfrm>
                <a:off x="1845" y="2050"/>
                <a:ext cx="137" cy="174"/>
              </a:xfrm>
              <a:custGeom>
                <a:avLst/>
                <a:gdLst>
                  <a:gd name="T0" fmla="*/ 140 w 94"/>
                  <a:gd name="T1" fmla="*/ 125 h 106"/>
                  <a:gd name="T2" fmla="*/ 291 w 94"/>
                  <a:gd name="T3" fmla="*/ 469 h 106"/>
                  <a:gd name="T4" fmla="*/ 0 w 94"/>
                  <a:gd name="T5" fmla="*/ 0 h 106"/>
                  <a:gd name="T6" fmla="*/ 140 w 94"/>
                  <a:gd name="T7" fmla="*/ 125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10" name="Freeform 210"/>
              <p:cNvSpPr>
                <a:spLocks/>
              </p:cNvSpPr>
              <p:nvPr/>
            </p:nvSpPr>
            <p:spPr bwMode="gray">
              <a:xfrm>
                <a:off x="1911" y="2096"/>
                <a:ext cx="136" cy="204"/>
              </a:xfrm>
              <a:custGeom>
                <a:avLst/>
                <a:gdLst>
                  <a:gd name="T0" fmla="*/ 291 w 93"/>
                  <a:gd name="T1" fmla="*/ 553 h 124"/>
                  <a:gd name="T2" fmla="*/ 0 w 93"/>
                  <a:gd name="T3" fmla="*/ 0 h 124"/>
                  <a:gd name="T4" fmla="*/ 154 w 93"/>
                  <a:gd name="T5" fmla="*/ 347 h 124"/>
                  <a:gd name="T6" fmla="*/ 291 w 93"/>
                  <a:gd name="T7" fmla="*/ 553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11" name="Line 211"/>
              <p:cNvSpPr>
                <a:spLocks noChangeShapeType="1"/>
              </p:cNvSpPr>
              <p:nvPr/>
            </p:nvSpPr>
            <p:spPr bwMode="gray">
              <a:xfrm flipH="1" flipV="1">
                <a:off x="1911" y="2096"/>
                <a:ext cx="136" cy="20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12" name="Freeform 212"/>
              <p:cNvSpPr>
                <a:spLocks/>
              </p:cNvSpPr>
              <p:nvPr/>
            </p:nvSpPr>
            <p:spPr bwMode="gray">
              <a:xfrm>
                <a:off x="1982" y="2224"/>
                <a:ext cx="136" cy="204"/>
              </a:xfrm>
              <a:custGeom>
                <a:avLst/>
                <a:gdLst>
                  <a:gd name="T0" fmla="*/ 137 w 93"/>
                  <a:gd name="T1" fmla="*/ 206 h 124"/>
                  <a:gd name="T2" fmla="*/ 291 w 93"/>
                  <a:gd name="T3" fmla="*/ 553 h 124"/>
                  <a:gd name="T4" fmla="*/ 0 w 93"/>
                  <a:gd name="T5" fmla="*/ 0 h 124"/>
                  <a:gd name="T6" fmla="*/ 137 w 93"/>
                  <a:gd name="T7" fmla="*/ 206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13" name="Freeform 213"/>
              <p:cNvSpPr>
                <a:spLocks/>
              </p:cNvSpPr>
              <p:nvPr/>
            </p:nvSpPr>
            <p:spPr bwMode="gray">
              <a:xfrm>
                <a:off x="2047" y="2300"/>
                <a:ext cx="143" cy="196"/>
              </a:xfrm>
              <a:custGeom>
                <a:avLst/>
                <a:gdLst>
                  <a:gd name="T0" fmla="*/ 305 w 98"/>
                  <a:gd name="T1" fmla="*/ 532 h 119"/>
                  <a:gd name="T2" fmla="*/ 0 w 98"/>
                  <a:gd name="T3" fmla="*/ 0 h 119"/>
                  <a:gd name="T4" fmla="*/ 153 w 98"/>
                  <a:gd name="T5" fmla="*/ 348 h 119"/>
                  <a:gd name="T6" fmla="*/ 305 w 98"/>
                  <a:gd name="T7" fmla="*/ 532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14" name="Line 214"/>
              <p:cNvSpPr>
                <a:spLocks noChangeShapeType="1"/>
              </p:cNvSpPr>
              <p:nvPr/>
            </p:nvSpPr>
            <p:spPr bwMode="gray">
              <a:xfrm flipV="1">
                <a:off x="2600" y="2950"/>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15" name="Line 215"/>
              <p:cNvSpPr>
                <a:spLocks noChangeShapeType="1"/>
              </p:cNvSpPr>
              <p:nvPr/>
            </p:nvSpPr>
            <p:spPr bwMode="gray">
              <a:xfrm flipH="1" flipV="1">
                <a:off x="2047" y="2300"/>
                <a:ext cx="143" cy="19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16" name="Line 216"/>
              <p:cNvSpPr>
                <a:spLocks noChangeShapeType="1"/>
              </p:cNvSpPr>
              <p:nvPr/>
            </p:nvSpPr>
            <p:spPr bwMode="gray">
              <a:xfrm>
                <a:off x="1982" y="2224"/>
                <a:ext cx="65" cy="7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17" name="Freeform 217"/>
              <p:cNvSpPr>
                <a:spLocks/>
              </p:cNvSpPr>
              <p:nvPr/>
            </p:nvSpPr>
            <p:spPr bwMode="gray">
              <a:xfrm>
                <a:off x="2118" y="2428"/>
                <a:ext cx="137" cy="173"/>
              </a:xfrm>
              <a:custGeom>
                <a:avLst/>
                <a:gdLst>
                  <a:gd name="T0" fmla="*/ 150 w 94"/>
                  <a:gd name="T1" fmla="*/ 185 h 105"/>
                  <a:gd name="T2" fmla="*/ 291 w 94"/>
                  <a:gd name="T3" fmla="*/ 470 h 105"/>
                  <a:gd name="T4" fmla="*/ 0 w 94"/>
                  <a:gd name="T5" fmla="*/ 0 h 105"/>
                  <a:gd name="T6" fmla="*/ 150 w 94"/>
                  <a:gd name="T7" fmla="*/ 185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18" name="Freeform 218"/>
              <p:cNvSpPr>
                <a:spLocks/>
              </p:cNvSpPr>
              <p:nvPr/>
            </p:nvSpPr>
            <p:spPr bwMode="gray">
              <a:xfrm>
                <a:off x="2190" y="2496"/>
                <a:ext cx="137" cy="151"/>
              </a:xfrm>
              <a:custGeom>
                <a:avLst/>
                <a:gdLst>
                  <a:gd name="T0" fmla="*/ 291 w 94"/>
                  <a:gd name="T1" fmla="*/ 407 h 92"/>
                  <a:gd name="T2" fmla="*/ 0 w 94"/>
                  <a:gd name="T3" fmla="*/ 0 h 92"/>
                  <a:gd name="T4" fmla="*/ 140 w 94"/>
                  <a:gd name="T5" fmla="*/ 282 h 92"/>
                  <a:gd name="T6" fmla="*/ 291 w 94"/>
                  <a:gd name="T7" fmla="*/ 40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19" name="Freeform 219"/>
              <p:cNvSpPr>
                <a:spLocks/>
              </p:cNvSpPr>
              <p:nvPr/>
            </p:nvSpPr>
            <p:spPr bwMode="gray">
              <a:xfrm>
                <a:off x="532" y="2693"/>
                <a:ext cx="143" cy="188"/>
              </a:xfrm>
              <a:custGeom>
                <a:avLst/>
                <a:gdLst>
                  <a:gd name="T0" fmla="*/ 153 w 98"/>
                  <a:gd name="T1" fmla="*/ 247 h 114"/>
                  <a:gd name="T2" fmla="*/ 305 w 98"/>
                  <a:gd name="T3" fmla="*/ 0 h 114"/>
                  <a:gd name="T4" fmla="*/ 0 w 98"/>
                  <a:gd name="T5" fmla="*/ 511 h 114"/>
                  <a:gd name="T6" fmla="*/ 153 w 98"/>
                  <a:gd name="T7" fmla="*/ 2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20" name="Freeform 220"/>
              <p:cNvSpPr>
                <a:spLocks/>
              </p:cNvSpPr>
              <p:nvPr/>
            </p:nvSpPr>
            <p:spPr bwMode="gray">
              <a:xfrm>
                <a:off x="604" y="2504"/>
                <a:ext cx="135" cy="280"/>
              </a:xfrm>
              <a:custGeom>
                <a:avLst/>
                <a:gdLst>
                  <a:gd name="T0" fmla="*/ 285 w 93"/>
                  <a:gd name="T1" fmla="*/ 0 h 170"/>
                  <a:gd name="T2" fmla="*/ 0 w 93"/>
                  <a:gd name="T3" fmla="*/ 759 h 170"/>
                  <a:gd name="T4" fmla="*/ 150 w 93"/>
                  <a:gd name="T5" fmla="*/ 512 h 170"/>
                  <a:gd name="T6" fmla="*/ 285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21" name="Line 221"/>
              <p:cNvSpPr>
                <a:spLocks noChangeShapeType="1"/>
              </p:cNvSpPr>
              <p:nvPr/>
            </p:nvSpPr>
            <p:spPr bwMode="gray">
              <a:xfrm flipH="1" flipV="1">
                <a:off x="2190" y="2496"/>
                <a:ext cx="137" cy="15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22" name="Line 222"/>
              <p:cNvSpPr>
                <a:spLocks noChangeShapeType="1"/>
              </p:cNvSpPr>
              <p:nvPr/>
            </p:nvSpPr>
            <p:spPr bwMode="gray">
              <a:xfrm>
                <a:off x="2118" y="2428"/>
                <a:ext cx="72" cy="6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23" name="Freeform 223"/>
              <p:cNvSpPr>
                <a:spLocks/>
              </p:cNvSpPr>
              <p:nvPr/>
            </p:nvSpPr>
            <p:spPr bwMode="gray">
              <a:xfrm>
                <a:off x="1019" y="1384"/>
                <a:ext cx="138" cy="257"/>
              </a:xfrm>
              <a:custGeom>
                <a:avLst/>
                <a:gdLst>
                  <a:gd name="T0" fmla="*/ 142 w 94"/>
                  <a:gd name="T1" fmla="*/ 247 h 156"/>
                  <a:gd name="T2" fmla="*/ 298 w 94"/>
                  <a:gd name="T3" fmla="*/ 0 h 156"/>
                  <a:gd name="T4" fmla="*/ 0 w 94"/>
                  <a:gd name="T5" fmla="*/ 697 h 156"/>
                  <a:gd name="T6" fmla="*/ 142 w 94"/>
                  <a:gd name="T7" fmla="*/ 2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24" name="Freeform 224"/>
              <p:cNvSpPr>
                <a:spLocks/>
              </p:cNvSpPr>
              <p:nvPr/>
            </p:nvSpPr>
            <p:spPr bwMode="gray">
              <a:xfrm>
                <a:off x="1085" y="1225"/>
                <a:ext cx="136" cy="250"/>
              </a:xfrm>
              <a:custGeom>
                <a:avLst/>
                <a:gdLst>
                  <a:gd name="T0" fmla="*/ 291 w 93"/>
                  <a:gd name="T1" fmla="*/ 0 h 152"/>
                  <a:gd name="T2" fmla="*/ 0 w 93"/>
                  <a:gd name="T3" fmla="*/ 676 h 152"/>
                  <a:gd name="T4" fmla="*/ 154 w 93"/>
                  <a:gd name="T5" fmla="*/ 433 h 152"/>
                  <a:gd name="T6" fmla="*/ 291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25" name="Line 225"/>
              <p:cNvSpPr>
                <a:spLocks noChangeShapeType="1"/>
              </p:cNvSpPr>
              <p:nvPr/>
            </p:nvSpPr>
            <p:spPr bwMode="gray">
              <a:xfrm flipV="1">
                <a:off x="532" y="2784"/>
                <a:ext cx="72" cy="9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26" name="Line 226"/>
              <p:cNvSpPr>
                <a:spLocks noChangeShapeType="1"/>
              </p:cNvSpPr>
              <p:nvPr/>
            </p:nvSpPr>
            <p:spPr bwMode="gray">
              <a:xfrm flipH="1">
                <a:off x="604" y="2504"/>
                <a:ext cx="135" cy="28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27" name="Line 227"/>
              <p:cNvSpPr>
                <a:spLocks noChangeShapeType="1"/>
              </p:cNvSpPr>
              <p:nvPr/>
            </p:nvSpPr>
            <p:spPr bwMode="gray">
              <a:xfrm flipV="1">
                <a:off x="1019" y="1475"/>
                <a:ext cx="66" cy="16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28" name="Line 228"/>
              <p:cNvSpPr>
                <a:spLocks noChangeShapeType="1"/>
              </p:cNvSpPr>
              <p:nvPr/>
            </p:nvSpPr>
            <p:spPr bwMode="gray">
              <a:xfrm flipH="1">
                <a:off x="1085" y="1225"/>
                <a:ext cx="136" cy="2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29" name="Freeform 229"/>
              <p:cNvSpPr>
                <a:spLocks/>
              </p:cNvSpPr>
              <p:nvPr/>
            </p:nvSpPr>
            <p:spPr bwMode="gray">
              <a:xfrm>
                <a:off x="739" y="2247"/>
                <a:ext cx="137" cy="257"/>
              </a:xfrm>
              <a:custGeom>
                <a:avLst/>
                <a:gdLst>
                  <a:gd name="T0" fmla="*/ 0 w 94"/>
                  <a:gd name="T1" fmla="*/ 697 h 156"/>
                  <a:gd name="T2" fmla="*/ 291 w 94"/>
                  <a:gd name="T3" fmla="*/ 0 h 156"/>
                  <a:gd name="T4" fmla="*/ 150 w 94"/>
                  <a:gd name="T5" fmla="*/ 222 h 156"/>
                  <a:gd name="T6" fmla="*/ 0 w 94"/>
                  <a:gd name="T7" fmla="*/ 69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30" name="Freeform 230"/>
              <p:cNvSpPr>
                <a:spLocks/>
              </p:cNvSpPr>
              <p:nvPr/>
            </p:nvSpPr>
            <p:spPr bwMode="gray">
              <a:xfrm>
                <a:off x="811" y="1944"/>
                <a:ext cx="137" cy="385"/>
              </a:xfrm>
              <a:custGeom>
                <a:avLst/>
                <a:gdLst>
                  <a:gd name="T0" fmla="*/ 291 w 94"/>
                  <a:gd name="T1" fmla="*/ 0 h 234"/>
                  <a:gd name="T2" fmla="*/ 0 w 94"/>
                  <a:gd name="T3" fmla="*/ 1041 h 234"/>
                  <a:gd name="T4" fmla="*/ 140 w 94"/>
                  <a:gd name="T5" fmla="*/ 821 h 234"/>
                  <a:gd name="T6" fmla="*/ 291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31" name="Line 231"/>
              <p:cNvSpPr>
                <a:spLocks noChangeShapeType="1"/>
              </p:cNvSpPr>
              <p:nvPr/>
            </p:nvSpPr>
            <p:spPr bwMode="gray">
              <a:xfrm flipH="1">
                <a:off x="1000" y="1641"/>
                <a:ext cx="19" cy="4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32" name="Freeform 232"/>
              <p:cNvSpPr>
                <a:spLocks/>
              </p:cNvSpPr>
              <p:nvPr/>
            </p:nvSpPr>
            <p:spPr bwMode="gray">
              <a:xfrm>
                <a:off x="2255" y="2601"/>
                <a:ext cx="136" cy="92"/>
              </a:xfrm>
              <a:custGeom>
                <a:avLst/>
                <a:gdLst>
                  <a:gd name="T0" fmla="*/ 154 w 93"/>
                  <a:gd name="T1" fmla="*/ 125 h 56"/>
                  <a:gd name="T2" fmla="*/ 291 w 93"/>
                  <a:gd name="T3" fmla="*/ 248 h 56"/>
                  <a:gd name="T4" fmla="*/ 0 w 93"/>
                  <a:gd name="T5" fmla="*/ 0 h 56"/>
                  <a:gd name="T6" fmla="*/ 154 w 93"/>
                  <a:gd name="T7" fmla="*/ 125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33" name="Freeform 233"/>
              <p:cNvSpPr>
                <a:spLocks/>
              </p:cNvSpPr>
              <p:nvPr/>
            </p:nvSpPr>
            <p:spPr bwMode="gray">
              <a:xfrm>
                <a:off x="2327" y="2647"/>
                <a:ext cx="135" cy="318"/>
              </a:xfrm>
              <a:custGeom>
                <a:avLst/>
                <a:gdLst>
                  <a:gd name="T0" fmla="*/ 285 w 93"/>
                  <a:gd name="T1" fmla="*/ 863 h 193"/>
                  <a:gd name="T2" fmla="*/ 0 w 93"/>
                  <a:gd name="T3" fmla="*/ 0 h 193"/>
                  <a:gd name="T4" fmla="*/ 135 w 93"/>
                  <a:gd name="T5" fmla="*/ 125 h 193"/>
                  <a:gd name="T6" fmla="*/ 285 w 93"/>
                  <a:gd name="T7" fmla="*/ 863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34" name="Freeform 234"/>
              <p:cNvSpPr>
                <a:spLocks/>
              </p:cNvSpPr>
              <p:nvPr/>
            </p:nvSpPr>
            <p:spPr bwMode="gray">
              <a:xfrm>
                <a:off x="2462" y="2965"/>
                <a:ext cx="138" cy="61"/>
              </a:xfrm>
              <a:custGeom>
                <a:avLst/>
                <a:gdLst>
                  <a:gd name="T0" fmla="*/ 298 w 94"/>
                  <a:gd name="T1" fmla="*/ 63 h 37"/>
                  <a:gd name="T2" fmla="*/ 0 w 94"/>
                  <a:gd name="T3" fmla="*/ 0 h 37"/>
                  <a:gd name="T4" fmla="*/ 157 w 94"/>
                  <a:gd name="T5" fmla="*/ 167 h 37"/>
                  <a:gd name="T6" fmla="*/ 298 w 94"/>
                  <a:gd name="T7" fmla="*/ 63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35" name="Line 235"/>
              <p:cNvSpPr>
                <a:spLocks noChangeShapeType="1"/>
              </p:cNvSpPr>
              <p:nvPr/>
            </p:nvSpPr>
            <p:spPr bwMode="gray">
              <a:xfrm>
                <a:off x="2462" y="2965"/>
                <a:ext cx="138"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36" name="Freeform 236"/>
              <p:cNvSpPr>
                <a:spLocks/>
              </p:cNvSpPr>
              <p:nvPr/>
            </p:nvSpPr>
            <p:spPr bwMode="gray">
              <a:xfrm>
                <a:off x="2391" y="2693"/>
                <a:ext cx="144" cy="333"/>
              </a:xfrm>
              <a:custGeom>
                <a:avLst/>
                <a:gdLst>
                  <a:gd name="T0" fmla="*/ 150 w 99"/>
                  <a:gd name="T1" fmla="*/ 739 h 202"/>
                  <a:gd name="T2" fmla="*/ 304 w 99"/>
                  <a:gd name="T3" fmla="*/ 905 h 202"/>
                  <a:gd name="T4" fmla="*/ 0 w 99"/>
                  <a:gd name="T5" fmla="*/ 0 h 202"/>
                  <a:gd name="T6" fmla="*/ 150 w 99"/>
                  <a:gd name="T7" fmla="*/ 739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37" name="Line 237"/>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38" name="Line 238"/>
              <p:cNvSpPr>
                <a:spLocks noChangeShapeType="1"/>
              </p:cNvSpPr>
              <p:nvPr/>
            </p:nvSpPr>
            <p:spPr bwMode="gray">
              <a:xfrm flipV="1">
                <a:off x="739" y="2329"/>
                <a:ext cx="72" cy="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39" name="Line 239"/>
              <p:cNvSpPr>
                <a:spLocks noChangeShapeType="1"/>
              </p:cNvSpPr>
              <p:nvPr/>
            </p:nvSpPr>
            <p:spPr bwMode="gray">
              <a:xfrm flipH="1">
                <a:off x="811" y="1944"/>
                <a:ext cx="137" cy="38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0" name="Line 240"/>
              <p:cNvSpPr>
                <a:spLocks noChangeShapeType="1"/>
              </p:cNvSpPr>
              <p:nvPr/>
            </p:nvSpPr>
            <p:spPr bwMode="gray">
              <a:xfrm flipH="1" flipV="1">
                <a:off x="2327" y="2647"/>
                <a:ext cx="135" cy="31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1" name="Line 241"/>
              <p:cNvSpPr>
                <a:spLocks noChangeShapeType="1"/>
              </p:cNvSpPr>
              <p:nvPr/>
            </p:nvSpPr>
            <p:spPr bwMode="gray">
              <a:xfrm>
                <a:off x="2261" y="2601"/>
                <a:ext cx="66" cy="4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2" name="Line 242"/>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3" name="Line 243"/>
              <p:cNvSpPr>
                <a:spLocks noChangeShapeType="1"/>
              </p:cNvSpPr>
              <p:nvPr/>
            </p:nvSpPr>
            <p:spPr bwMode="gray">
              <a:xfrm>
                <a:off x="2398" y="2700"/>
                <a:ext cx="64" cy="26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4" name="Freeform 244"/>
              <p:cNvSpPr>
                <a:spLocks/>
              </p:cNvSpPr>
              <p:nvPr/>
            </p:nvSpPr>
            <p:spPr bwMode="gray">
              <a:xfrm>
                <a:off x="1774" y="2020"/>
                <a:ext cx="137" cy="158"/>
              </a:xfrm>
              <a:custGeom>
                <a:avLst/>
                <a:gdLst>
                  <a:gd name="T0" fmla="*/ 150 w 94"/>
                  <a:gd name="T1" fmla="*/ 81 h 96"/>
                  <a:gd name="T2" fmla="*/ 291 w 94"/>
                  <a:gd name="T3" fmla="*/ 428 h 96"/>
                  <a:gd name="T4" fmla="*/ 0 w 94"/>
                  <a:gd name="T5" fmla="*/ 0 h 96"/>
                  <a:gd name="T6" fmla="*/ 150 w 94"/>
                  <a:gd name="T7" fmla="*/ 81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45" name="Freeform 245"/>
              <p:cNvSpPr>
                <a:spLocks/>
              </p:cNvSpPr>
              <p:nvPr/>
            </p:nvSpPr>
            <p:spPr bwMode="gray">
              <a:xfrm>
                <a:off x="1845" y="2050"/>
                <a:ext cx="137" cy="174"/>
              </a:xfrm>
              <a:custGeom>
                <a:avLst/>
                <a:gdLst>
                  <a:gd name="T0" fmla="*/ 291 w 94"/>
                  <a:gd name="T1" fmla="*/ 469 h 106"/>
                  <a:gd name="T2" fmla="*/ 0 w 94"/>
                  <a:gd name="T3" fmla="*/ 0 h 106"/>
                  <a:gd name="T4" fmla="*/ 140 w 94"/>
                  <a:gd name="T5" fmla="*/ 345 h 106"/>
                  <a:gd name="T6" fmla="*/ 291 w 94"/>
                  <a:gd name="T7" fmla="*/ 469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46" name="Freeform 246"/>
              <p:cNvSpPr>
                <a:spLocks/>
              </p:cNvSpPr>
              <p:nvPr/>
            </p:nvSpPr>
            <p:spPr bwMode="gray">
              <a:xfrm>
                <a:off x="2535" y="2988"/>
                <a:ext cx="136" cy="61"/>
              </a:xfrm>
              <a:custGeom>
                <a:avLst/>
                <a:gdLst>
                  <a:gd name="T0" fmla="*/ 137 w 93"/>
                  <a:gd name="T1" fmla="*/ 0 h 37"/>
                  <a:gd name="T2" fmla="*/ 291 w 93"/>
                  <a:gd name="T3" fmla="*/ 167 h 37"/>
                  <a:gd name="T4" fmla="*/ 0 w 93"/>
                  <a:gd name="T5" fmla="*/ 104 h 37"/>
                  <a:gd name="T6" fmla="*/ 13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47" name="Line 247"/>
              <p:cNvSpPr>
                <a:spLocks noChangeShapeType="1"/>
              </p:cNvSpPr>
              <p:nvPr/>
            </p:nvSpPr>
            <p:spPr bwMode="gray">
              <a:xfrm flipH="1" flipV="1">
                <a:off x="1845" y="2050"/>
                <a:ext cx="137" cy="17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8" name="Line 248"/>
              <p:cNvSpPr>
                <a:spLocks noChangeShapeType="1"/>
              </p:cNvSpPr>
              <p:nvPr/>
            </p:nvSpPr>
            <p:spPr bwMode="gray">
              <a:xfrm flipV="1">
                <a:off x="2535" y="2988"/>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49" name="Freeform 249"/>
              <p:cNvSpPr>
                <a:spLocks/>
              </p:cNvSpPr>
              <p:nvPr/>
            </p:nvSpPr>
            <p:spPr bwMode="gray">
              <a:xfrm>
                <a:off x="948" y="1641"/>
                <a:ext cx="137" cy="303"/>
              </a:xfrm>
              <a:custGeom>
                <a:avLst/>
                <a:gdLst>
                  <a:gd name="T0" fmla="*/ 0 w 94"/>
                  <a:gd name="T1" fmla="*/ 822 h 184"/>
                  <a:gd name="T2" fmla="*/ 291 w 94"/>
                  <a:gd name="T3" fmla="*/ 227 h 184"/>
                  <a:gd name="T4" fmla="*/ 150 w 94"/>
                  <a:gd name="T5" fmla="*/ 0 h 184"/>
                  <a:gd name="T6" fmla="*/ 0 w 94"/>
                  <a:gd name="T7" fmla="*/ 822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50" name="Freeform 250"/>
              <p:cNvSpPr>
                <a:spLocks/>
              </p:cNvSpPr>
              <p:nvPr/>
            </p:nvSpPr>
            <p:spPr bwMode="gray">
              <a:xfrm>
                <a:off x="1019" y="1384"/>
                <a:ext cx="138" cy="341"/>
              </a:xfrm>
              <a:custGeom>
                <a:avLst/>
                <a:gdLst>
                  <a:gd name="T0" fmla="*/ 142 w 94"/>
                  <a:gd name="T1" fmla="*/ 926 h 207"/>
                  <a:gd name="T2" fmla="*/ 0 w 94"/>
                  <a:gd name="T3" fmla="*/ 697 h 207"/>
                  <a:gd name="T4" fmla="*/ 298 w 94"/>
                  <a:gd name="T5" fmla="*/ 0 h 207"/>
                  <a:gd name="T6" fmla="*/ 142 w 94"/>
                  <a:gd name="T7" fmla="*/ 926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51" name="Line 251"/>
              <p:cNvSpPr>
                <a:spLocks noChangeShapeType="1"/>
              </p:cNvSpPr>
              <p:nvPr/>
            </p:nvSpPr>
            <p:spPr bwMode="gray">
              <a:xfrm flipV="1">
                <a:off x="980" y="1477"/>
                <a:ext cx="127" cy="40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52" name="Line 252"/>
              <p:cNvSpPr>
                <a:spLocks noChangeShapeType="1"/>
              </p:cNvSpPr>
              <p:nvPr/>
            </p:nvSpPr>
            <p:spPr bwMode="gray">
              <a:xfrm flipH="1">
                <a:off x="1019" y="1384"/>
                <a:ext cx="138" cy="25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53" name="Freeform 253"/>
              <p:cNvSpPr>
                <a:spLocks/>
              </p:cNvSpPr>
              <p:nvPr/>
            </p:nvSpPr>
            <p:spPr bwMode="gray">
              <a:xfrm>
                <a:off x="466" y="2881"/>
                <a:ext cx="138" cy="168"/>
              </a:xfrm>
              <a:custGeom>
                <a:avLst/>
                <a:gdLst>
                  <a:gd name="T0" fmla="*/ 142 w 94"/>
                  <a:gd name="T1" fmla="*/ 0 h 102"/>
                  <a:gd name="T2" fmla="*/ 298 w 94"/>
                  <a:gd name="T3" fmla="*/ 456 h 102"/>
                  <a:gd name="T4" fmla="*/ 0 w 94"/>
                  <a:gd name="T5" fmla="*/ 394 h 102"/>
                  <a:gd name="T6" fmla="*/ 142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54" name="Freeform 254"/>
              <p:cNvSpPr>
                <a:spLocks/>
              </p:cNvSpPr>
              <p:nvPr/>
            </p:nvSpPr>
            <p:spPr bwMode="gray">
              <a:xfrm>
                <a:off x="532" y="2693"/>
                <a:ext cx="143" cy="356"/>
              </a:xfrm>
              <a:custGeom>
                <a:avLst/>
                <a:gdLst>
                  <a:gd name="T0" fmla="*/ 305 w 98"/>
                  <a:gd name="T1" fmla="*/ 0 h 216"/>
                  <a:gd name="T2" fmla="*/ 0 w 98"/>
                  <a:gd name="T3" fmla="*/ 511 h 216"/>
                  <a:gd name="T4" fmla="*/ 153 w 98"/>
                  <a:gd name="T5" fmla="*/ 967 h 216"/>
                  <a:gd name="T6" fmla="*/ 305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55" name="Freeform 255"/>
              <p:cNvSpPr>
                <a:spLocks/>
              </p:cNvSpPr>
              <p:nvPr/>
            </p:nvSpPr>
            <p:spPr bwMode="gray">
              <a:xfrm>
                <a:off x="1911" y="2178"/>
                <a:ext cx="136" cy="175"/>
              </a:xfrm>
              <a:custGeom>
                <a:avLst/>
                <a:gdLst>
                  <a:gd name="T0" fmla="*/ 154 w 93"/>
                  <a:gd name="T1" fmla="*/ 125 h 106"/>
                  <a:gd name="T2" fmla="*/ 291 w 93"/>
                  <a:gd name="T3" fmla="*/ 477 h 106"/>
                  <a:gd name="T4" fmla="*/ 0 w 93"/>
                  <a:gd name="T5" fmla="*/ 0 h 106"/>
                  <a:gd name="T6" fmla="*/ 154 w 93"/>
                  <a:gd name="T7" fmla="*/ 125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56" name="Freeform 256"/>
              <p:cNvSpPr>
                <a:spLocks/>
              </p:cNvSpPr>
              <p:nvPr/>
            </p:nvSpPr>
            <p:spPr bwMode="gray">
              <a:xfrm>
                <a:off x="1982" y="2224"/>
                <a:ext cx="136" cy="204"/>
              </a:xfrm>
              <a:custGeom>
                <a:avLst/>
                <a:gdLst>
                  <a:gd name="T0" fmla="*/ 291 w 93"/>
                  <a:gd name="T1" fmla="*/ 553 h 124"/>
                  <a:gd name="T2" fmla="*/ 0 w 93"/>
                  <a:gd name="T3" fmla="*/ 0 h 124"/>
                  <a:gd name="T4" fmla="*/ 137 w 93"/>
                  <a:gd name="T5" fmla="*/ 347 h 124"/>
                  <a:gd name="T6" fmla="*/ 291 w 93"/>
                  <a:gd name="T7" fmla="*/ 553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57" name="Freeform 257"/>
              <p:cNvSpPr>
                <a:spLocks/>
              </p:cNvSpPr>
              <p:nvPr/>
            </p:nvSpPr>
            <p:spPr bwMode="gray">
              <a:xfrm>
                <a:off x="1157" y="1225"/>
                <a:ext cx="135" cy="280"/>
              </a:xfrm>
              <a:custGeom>
                <a:avLst/>
                <a:gdLst>
                  <a:gd name="T0" fmla="*/ 0 w 93"/>
                  <a:gd name="T1" fmla="*/ 435 h 170"/>
                  <a:gd name="T2" fmla="*/ 285 w 93"/>
                  <a:gd name="T3" fmla="*/ 759 h 170"/>
                  <a:gd name="T4" fmla="*/ 135 w 93"/>
                  <a:gd name="T5" fmla="*/ 0 h 170"/>
                  <a:gd name="T6" fmla="*/ 0 w 93"/>
                  <a:gd name="T7" fmla="*/ 435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58" name="Line 258"/>
              <p:cNvSpPr>
                <a:spLocks noChangeShapeType="1"/>
              </p:cNvSpPr>
              <p:nvPr/>
            </p:nvSpPr>
            <p:spPr bwMode="gray">
              <a:xfrm flipV="1">
                <a:off x="466" y="2881"/>
                <a:ext cx="66" cy="14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59" name="Line 259"/>
              <p:cNvSpPr>
                <a:spLocks noChangeShapeType="1"/>
              </p:cNvSpPr>
              <p:nvPr/>
            </p:nvSpPr>
            <p:spPr bwMode="gray">
              <a:xfrm flipH="1">
                <a:off x="532" y="2693"/>
                <a:ext cx="143" cy="1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60" name="Freeform 260"/>
              <p:cNvSpPr>
                <a:spLocks/>
              </p:cNvSpPr>
              <p:nvPr/>
            </p:nvSpPr>
            <p:spPr bwMode="gray">
              <a:xfrm>
                <a:off x="675" y="2504"/>
                <a:ext cx="136" cy="189"/>
              </a:xfrm>
              <a:custGeom>
                <a:avLst/>
                <a:gdLst>
                  <a:gd name="T0" fmla="*/ 137 w 93"/>
                  <a:gd name="T1" fmla="*/ 0 h 115"/>
                  <a:gd name="T2" fmla="*/ 291 w 93"/>
                  <a:gd name="T3" fmla="*/ 0 h 115"/>
                  <a:gd name="T4" fmla="*/ 0 w 93"/>
                  <a:gd name="T5" fmla="*/ 511 h 115"/>
                  <a:gd name="T6" fmla="*/ 13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61" name="Freeform 261"/>
              <p:cNvSpPr>
                <a:spLocks/>
              </p:cNvSpPr>
              <p:nvPr/>
            </p:nvSpPr>
            <p:spPr bwMode="gray">
              <a:xfrm>
                <a:off x="739" y="2247"/>
                <a:ext cx="137" cy="257"/>
              </a:xfrm>
              <a:custGeom>
                <a:avLst/>
                <a:gdLst>
                  <a:gd name="T0" fmla="*/ 291 w 94"/>
                  <a:gd name="T1" fmla="*/ 0 h 156"/>
                  <a:gd name="T2" fmla="*/ 0 w 94"/>
                  <a:gd name="T3" fmla="*/ 697 h 156"/>
                  <a:gd name="T4" fmla="*/ 150 w 94"/>
                  <a:gd name="T5" fmla="*/ 697 h 156"/>
                  <a:gd name="T6" fmla="*/ 291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62" name="Line 262"/>
              <p:cNvSpPr>
                <a:spLocks noChangeShapeType="1"/>
              </p:cNvSpPr>
              <p:nvPr/>
            </p:nvSpPr>
            <p:spPr bwMode="gray">
              <a:xfrm flipH="1" flipV="1">
                <a:off x="1982" y="2224"/>
                <a:ext cx="136" cy="20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63" name="Line 263"/>
              <p:cNvSpPr>
                <a:spLocks noChangeShapeType="1"/>
              </p:cNvSpPr>
              <p:nvPr/>
            </p:nvSpPr>
            <p:spPr bwMode="gray">
              <a:xfrm>
                <a:off x="1911" y="2178"/>
                <a:ext cx="71" cy="4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64" name="Line 264"/>
              <p:cNvSpPr>
                <a:spLocks noChangeShapeType="1"/>
              </p:cNvSpPr>
              <p:nvPr/>
            </p:nvSpPr>
            <p:spPr bwMode="gray">
              <a:xfrm flipH="1" flipV="1">
                <a:off x="1221" y="1225"/>
                <a:ext cx="19" cy="22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65" name="Line 265"/>
              <p:cNvSpPr>
                <a:spLocks noChangeShapeType="1"/>
              </p:cNvSpPr>
              <p:nvPr/>
            </p:nvSpPr>
            <p:spPr bwMode="gray">
              <a:xfrm flipV="1">
                <a:off x="675" y="2504"/>
                <a:ext cx="64" cy="18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66" name="Line 266"/>
              <p:cNvSpPr>
                <a:spLocks noChangeShapeType="1"/>
              </p:cNvSpPr>
              <p:nvPr/>
            </p:nvSpPr>
            <p:spPr bwMode="gray">
              <a:xfrm flipH="1">
                <a:off x="739" y="2247"/>
                <a:ext cx="137" cy="25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67" name="Freeform 267"/>
              <p:cNvSpPr>
                <a:spLocks/>
              </p:cNvSpPr>
              <p:nvPr/>
            </p:nvSpPr>
            <p:spPr bwMode="gray">
              <a:xfrm>
                <a:off x="2047" y="2353"/>
                <a:ext cx="143" cy="204"/>
              </a:xfrm>
              <a:custGeom>
                <a:avLst/>
                <a:gdLst>
                  <a:gd name="T0" fmla="*/ 153 w 98"/>
                  <a:gd name="T1" fmla="*/ 206 h 124"/>
                  <a:gd name="T2" fmla="*/ 305 w 98"/>
                  <a:gd name="T3" fmla="*/ 553 h 124"/>
                  <a:gd name="T4" fmla="*/ 0 w 98"/>
                  <a:gd name="T5" fmla="*/ 0 h 124"/>
                  <a:gd name="T6" fmla="*/ 153 w 98"/>
                  <a:gd name="T7" fmla="*/ 206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68" name="Freeform 268"/>
              <p:cNvSpPr>
                <a:spLocks/>
              </p:cNvSpPr>
              <p:nvPr/>
            </p:nvSpPr>
            <p:spPr bwMode="gray">
              <a:xfrm>
                <a:off x="2118" y="2428"/>
                <a:ext cx="137" cy="173"/>
              </a:xfrm>
              <a:custGeom>
                <a:avLst/>
                <a:gdLst>
                  <a:gd name="T0" fmla="*/ 291 w 94"/>
                  <a:gd name="T1" fmla="*/ 470 h 105"/>
                  <a:gd name="T2" fmla="*/ 0 w 94"/>
                  <a:gd name="T3" fmla="*/ 0 h 105"/>
                  <a:gd name="T4" fmla="*/ 150 w 94"/>
                  <a:gd name="T5" fmla="*/ 351 h 105"/>
                  <a:gd name="T6" fmla="*/ 291 w 94"/>
                  <a:gd name="T7" fmla="*/ 470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69" name="Line 269"/>
              <p:cNvSpPr>
                <a:spLocks noChangeShapeType="1"/>
              </p:cNvSpPr>
              <p:nvPr/>
            </p:nvSpPr>
            <p:spPr bwMode="gray">
              <a:xfrm flipH="1" flipV="1">
                <a:off x="2118" y="2428"/>
                <a:ext cx="137" cy="17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70" name="Line 270"/>
              <p:cNvSpPr>
                <a:spLocks noChangeShapeType="1"/>
              </p:cNvSpPr>
              <p:nvPr/>
            </p:nvSpPr>
            <p:spPr bwMode="gray">
              <a:xfrm>
                <a:off x="2047" y="2353"/>
                <a:ext cx="71" cy="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71" name="Freeform 271"/>
              <p:cNvSpPr>
                <a:spLocks/>
              </p:cNvSpPr>
              <p:nvPr/>
            </p:nvSpPr>
            <p:spPr bwMode="gray">
              <a:xfrm>
                <a:off x="2190" y="2557"/>
                <a:ext cx="137" cy="151"/>
              </a:xfrm>
              <a:custGeom>
                <a:avLst/>
                <a:gdLst>
                  <a:gd name="T0" fmla="*/ 140 w 94"/>
                  <a:gd name="T1" fmla="*/ 118 h 92"/>
                  <a:gd name="T2" fmla="*/ 291 w 94"/>
                  <a:gd name="T3" fmla="*/ 407 h 92"/>
                  <a:gd name="T4" fmla="*/ 0 w 94"/>
                  <a:gd name="T5" fmla="*/ 0 h 92"/>
                  <a:gd name="T6" fmla="*/ 140 w 94"/>
                  <a:gd name="T7" fmla="*/ 118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72" name="Freeform 272"/>
              <p:cNvSpPr>
                <a:spLocks/>
              </p:cNvSpPr>
              <p:nvPr/>
            </p:nvSpPr>
            <p:spPr bwMode="gray">
              <a:xfrm>
                <a:off x="2255" y="2601"/>
                <a:ext cx="136" cy="107"/>
              </a:xfrm>
              <a:custGeom>
                <a:avLst/>
                <a:gdLst>
                  <a:gd name="T0" fmla="*/ 291 w 93"/>
                  <a:gd name="T1" fmla="*/ 249 h 65"/>
                  <a:gd name="T2" fmla="*/ 0 w 93"/>
                  <a:gd name="T3" fmla="*/ 0 h 65"/>
                  <a:gd name="T4" fmla="*/ 154 w 93"/>
                  <a:gd name="T5" fmla="*/ 290 h 65"/>
                  <a:gd name="T6" fmla="*/ 291 w 93"/>
                  <a:gd name="T7" fmla="*/ 249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73" name="Line 273"/>
              <p:cNvSpPr>
                <a:spLocks noChangeShapeType="1"/>
              </p:cNvSpPr>
              <p:nvPr/>
            </p:nvSpPr>
            <p:spPr bwMode="gray">
              <a:xfrm>
                <a:off x="2255" y="2601"/>
                <a:ext cx="6"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74" name="Freeform 274"/>
              <p:cNvSpPr>
                <a:spLocks/>
              </p:cNvSpPr>
              <p:nvPr/>
            </p:nvSpPr>
            <p:spPr bwMode="gray">
              <a:xfrm>
                <a:off x="876" y="1944"/>
                <a:ext cx="143" cy="303"/>
              </a:xfrm>
              <a:custGeom>
                <a:avLst/>
                <a:gdLst>
                  <a:gd name="T0" fmla="*/ 0 w 98"/>
                  <a:gd name="T1" fmla="*/ 822 h 184"/>
                  <a:gd name="T2" fmla="*/ 305 w 98"/>
                  <a:gd name="T3" fmla="*/ 372 h 184"/>
                  <a:gd name="T4" fmla="*/ 153 w 98"/>
                  <a:gd name="T5" fmla="*/ 0 h 184"/>
                  <a:gd name="T6" fmla="*/ 0 w 98"/>
                  <a:gd name="T7" fmla="*/ 822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75" name="Freeform 275"/>
              <p:cNvSpPr>
                <a:spLocks/>
              </p:cNvSpPr>
              <p:nvPr/>
            </p:nvSpPr>
            <p:spPr bwMode="gray">
              <a:xfrm>
                <a:off x="948" y="1725"/>
                <a:ext cx="137" cy="356"/>
              </a:xfrm>
              <a:custGeom>
                <a:avLst/>
                <a:gdLst>
                  <a:gd name="T0" fmla="*/ 291 w 94"/>
                  <a:gd name="T1" fmla="*/ 0 h 216"/>
                  <a:gd name="T2" fmla="*/ 0 w 94"/>
                  <a:gd name="T3" fmla="*/ 595 h 216"/>
                  <a:gd name="T4" fmla="*/ 150 w 94"/>
                  <a:gd name="T5" fmla="*/ 967 h 216"/>
                  <a:gd name="T6" fmla="*/ 291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76" name="Line 276"/>
              <p:cNvSpPr>
                <a:spLocks noChangeShapeType="1"/>
              </p:cNvSpPr>
              <p:nvPr/>
            </p:nvSpPr>
            <p:spPr bwMode="gray">
              <a:xfrm flipH="1" flipV="1">
                <a:off x="2255" y="2601"/>
                <a:ext cx="136" cy="9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77" name="Line 277"/>
              <p:cNvSpPr>
                <a:spLocks noChangeShapeType="1"/>
              </p:cNvSpPr>
              <p:nvPr/>
            </p:nvSpPr>
            <p:spPr bwMode="gray">
              <a:xfrm>
                <a:off x="2190" y="2557"/>
                <a:ext cx="65" cy="4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78" name="Line 278"/>
              <p:cNvSpPr>
                <a:spLocks noChangeShapeType="1"/>
              </p:cNvSpPr>
              <p:nvPr/>
            </p:nvSpPr>
            <p:spPr bwMode="gray">
              <a:xfrm flipV="1">
                <a:off x="876" y="1872"/>
                <a:ext cx="112" cy="3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79" name="Line 279"/>
              <p:cNvSpPr>
                <a:spLocks noChangeShapeType="1"/>
              </p:cNvSpPr>
              <p:nvPr/>
            </p:nvSpPr>
            <p:spPr bwMode="gray">
              <a:xfrm flipH="1">
                <a:off x="948" y="1725"/>
                <a:ext cx="137" cy="21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80" name="Freeform 280"/>
              <p:cNvSpPr>
                <a:spLocks/>
              </p:cNvSpPr>
              <p:nvPr/>
            </p:nvSpPr>
            <p:spPr bwMode="gray">
              <a:xfrm>
                <a:off x="2391" y="2693"/>
                <a:ext cx="144" cy="371"/>
              </a:xfrm>
              <a:custGeom>
                <a:avLst/>
                <a:gdLst>
                  <a:gd name="T0" fmla="*/ 304 w 99"/>
                  <a:gd name="T1" fmla="*/ 905 h 225"/>
                  <a:gd name="T2" fmla="*/ 0 w 99"/>
                  <a:gd name="T3" fmla="*/ 0 h 225"/>
                  <a:gd name="T4" fmla="*/ 150 w 99"/>
                  <a:gd name="T5" fmla="*/ 1009 h 225"/>
                  <a:gd name="T6" fmla="*/ 304 w 99"/>
                  <a:gd name="T7" fmla="*/ 905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1" name="Line 281"/>
              <p:cNvSpPr>
                <a:spLocks noChangeShapeType="1"/>
              </p:cNvSpPr>
              <p:nvPr/>
            </p:nvSpPr>
            <p:spPr bwMode="gray">
              <a:xfrm>
                <a:off x="2391" y="2693"/>
                <a:ext cx="7" cy="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82" name="Freeform 282"/>
              <p:cNvSpPr>
                <a:spLocks/>
              </p:cNvSpPr>
              <p:nvPr/>
            </p:nvSpPr>
            <p:spPr bwMode="gray">
              <a:xfrm>
                <a:off x="2462" y="3026"/>
                <a:ext cx="138" cy="59"/>
              </a:xfrm>
              <a:custGeom>
                <a:avLst/>
                <a:gdLst>
                  <a:gd name="T0" fmla="*/ 157 w 94"/>
                  <a:gd name="T1" fmla="*/ 0 h 36"/>
                  <a:gd name="T2" fmla="*/ 298 w 94"/>
                  <a:gd name="T3" fmla="*/ 159 h 36"/>
                  <a:gd name="T4" fmla="*/ 0 w 94"/>
                  <a:gd name="T5" fmla="*/ 102 h 36"/>
                  <a:gd name="T6" fmla="*/ 15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3" name="Freeform 283"/>
              <p:cNvSpPr>
                <a:spLocks/>
              </p:cNvSpPr>
              <p:nvPr/>
            </p:nvSpPr>
            <p:spPr bwMode="gray">
              <a:xfrm>
                <a:off x="2535" y="3026"/>
                <a:ext cx="136" cy="59"/>
              </a:xfrm>
              <a:custGeom>
                <a:avLst/>
                <a:gdLst>
                  <a:gd name="T0" fmla="*/ 291 w 93"/>
                  <a:gd name="T1" fmla="*/ 62 h 36"/>
                  <a:gd name="T2" fmla="*/ 0 w 93"/>
                  <a:gd name="T3" fmla="*/ 0 h 36"/>
                  <a:gd name="T4" fmla="*/ 137 w 93"/>
                  <a:gd name="T5" fmla="*/ 159 h 36"/>
                  <a:gd name="T6" fmla="*/ 291 w 93"/>
                  <a:gd name="T7" fmla="*/ 62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4" name="Freeform 284"/>
              <p:cNvSpPr>
                <a:spLocks/>
              </p:cNvSpPr>
              <p:nvPr/>
            </p:nvSpPr>
            <p:spPr bwMode="gray">
              <a:xfrm>
                <a:off x="395" y="3026"/>
                <a:ext cx="137" cy="59"/>
              </a:xfrm>
              <a:custGeom>
                <a:avLst/>
                <a:gdLst>
                  <a:gd name="T0" fmla="*/ 150 w 94"/>
                  <a:gd name="T1" fmla="*/ 0 h 36"/>
                  <a:gd name="T2" fmla="*/ 291 w 94"/>
                  <a:gd name="T3" fmla="*/ 159 h 36"/>
                  <a:gd name="T4" fmla="*/ 0 w 94"/>
                  <a:gd name="T5" fmla="*/ 102 h 36"/>
                  <a:gd name="T6" fmla="*/ 150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5" name="Freeform 285"/>
              <p:cNvSpPr>
                <a:spLocks/>
              </p:cNvSpPr>
              <p:nvPr/>
            </p:nvSpPr>
            <p:spPr bwMode="gray">
              <a:xfrm>
                <a:off x="466" y="3026"/>
                <a:ext cx="138" cy="59"/>
              </a:xfrm>
              <a:custGeom>
                <a:avLst/>
                <a:gdLst>
                  <a:gd name="T0" fmla="*/ 298 w 94"/>
                  <a:gd name="T1" fmla="*/ 62 h 36"/>
                  <a:gd name="T2" fmla="*/ 0 w 94"/>
                  <a:gd name="T3" fmla="*/ 0 h 36"/>
                  <a:gd name="T4" fmla="*/ 142 w 94"/>
                  <a:gd name="T5" fmla="*/ 159 h 36"/>
                  <a:gd name="T6" fmla="*/ 298 w 94"/>
                  <a:gd name="T7" fmla="*/ 6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6" name="Freeform 286"/>
              <p:cNvSpPr>
                <a:spLocks/>
              </p:cNvSpPr>
              <p:nvPr/>
            </p:nvSpPr>
            <p:spPr bwMode="gray">
              <a:xfrm>
                <a:off x="604" y="2693"/>
                <a:ext cx="135" cy="356"/>
              </a:xfrm>
              <a:custGeom>
                <a:avLst/>
                <a:gdLst>
                  <a:gd name="T0" fmla="*/ 150 w 93"/>
                  <a:gd name="T1" fmla="*/ 0 h 216"/>
                  <a:gd name="T2" fmla="*/ 285 w 93"/>
                  <a:gd name="T3" fmla="*/ 264 h 216"/>
                  <a:gd name="T4" fmla="*/ 0 w 93"/>
                  <a:gd name="T5" fmla="*/ 967 h 216"/>
                  <a:gd name="T6" fmla="*/ 150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7" name="Freeform 287"/>
              <p:cNvSpPr>
                <a:spLocks/>
              </p:cNvSpPr>
              <p:nvPr/>
            </p:nvSpPr>
            <p:spPr bwMode="gray">
              <a:xfrm>
                <a:off x="675" y="2504"/>
                <a:ext cx="136" cy="286"/>
              </a:xfrm>
              <a:custGeom>
                <a:avLst/>
                <a:gdLst>
                  <a:gd name="T0" fmla="*/ 291 w 93"/>
                  <a:gd name="T1" fmla="*/ 0 h 174"/>
                  <a:gd name="T2" fmla="*/ 0 w 93"/>
                  <a:gd name="T3" fmla="*/ 511 h 174"/>
                  <a:gd name="T4" fmla="*/ 137 w 93"/>
                  <a:gd name="T5" fmla="*/ 773 h 174"/>
                  <a:gd name="T6" fmla="*/ 291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8" name="Freeform 288"/>
              <p:cNvSpPr>
                <a:spLocks/>
              </p:cNvSpPr>
              <p:nvPr/>
            </p:nvSpPr>
            <p:spPr bwMode="gray">
              <a:xfrm>
                <a:off x="2327" y="2693"/>
                <a:ext cx="135" cy="371"/>
              </a:xfrm>
              <a:custGeom>
                <a:avLst/>
                <a:gdLst>
                  <a:gd name="T0" fmla="*/ 135 w 93"/>
                  <a:gd name="T1" fmla="*/ 0 h 225"/>
                  <a:gd name="T2" fmla="*/ 285 w 93"/>
                  <a:gd name="T3" fmla="*/ 1009 h 225"/>
                  <a:gd name="T4" fmla="*/ 0 w 93"/>
                  <a:gd name="T5" fmla="*/ 41 h 225"/>
                  <a:gd name="T6" fmla="*/ 135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89" name="Freeform 289"/>
              <p:cNvSpPr>
                <a:spLocks/>
              </p:cNvSpPr>
              <p:nvPr/>
            </p:nvSpPr>
            <p:spPr bwMode="gray">
              <a:xfrm>
                <a:off x="1085" y="1384"/>
                <a:ext cx="136" cy="371"/>
              </a:xfrm>
              <a:custGeom>
                <a:avLst/>
                <a:gdLst>
                  <a:gd name="T0" fmla="*/ 0 w 93"/>
                  <a:gd name="T1" fmla="*/ 927 h 225"/>
                  <a:gd name="T2" fmla="*/ 291 w 93"/>
                  <a:gd name="T3" fmla="*/ 1009 h 225"/>
                  <a:gd name="T4" fmla="*/ 154 w 93"/>
                  <a:gd name="T5" fmla="*/ 0 h 225"/>
                  <a:gd name="T6" fmla="*/ 0 w 93"/>
                  <a:gd name="T7" fmla="*/ 92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90" name="Freeform 290"/>
              <p:cNvSpPr>
                <a:spLocks/>
              </p:cNvSpPr>
              <p:nvPr/>
            </p:nvSpPr>
            <p:spPr bwMode="gray">
              <a:xfrm>
                <a:off x="1157" y="1384"/>
                <a:ext cx="135" cy="371"/>
              </a:xfrm>
              <a:custGeom>
                <a:avLst/>
                <a:gdLst>
                  <a:gd name="T0" fmla="*/ 285 w 93"/>
                  <a:gd name="T1" fmla="*/ 326 h 225"/>
                  <a:gd name="T2" fmla="*/ 0 w 93"/>
                  <a:gd name="T3" fmla="*/ 0 h 225"/>
                  <a:gd name="T4" fmla="*/ 135 w 93"/>
                  <a:gd name="T5" fmla="*/ 1009 h 225"/>
                  <a:gd name="T6" fmla="*/ 285 w 93"/>
                  <a:gd name="T7" fmla="*/ 326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91" name="Freeform 291"/>
              <p:cNvSpPr>
                <a:spLocks/>
              </p:cNvSpPr>
              <p:nvPr/>
            </p:nvSpPr>
            <p:spPr bwMode="gray">
              <a:xfrm>
                <a:off x="1702" y="2020"/>
                <a:ext cx="143" cy="181"/>
              </a:xfrm>
              <a:custGeom>
                <a:avLst/>
                <a:gdLst>
                  <a:gd name="T0" fmla="*/ 153 w 98"/>
                  <a:gd name="T1" fmla="*/ 0 h 110"/>
                  <a:gd name="T2" fmla="*/ 305 w 98"/>
                  <a:gd name="T3" fmla="*/ 490 h 110"/>
                  <a:gd name="T4" fmla="*/ 0 w 98"/>
                  <a:gd name="T5" fmla="*/ 63 h 110"/>
                  <a:gd name="T6" fmla="*/ 153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92" name="Freeform 292"/>
              <p:cNvSpPr>
                <a:spLocks/>
              </p:cNvSpPr>
              <p:nvPr/>
            </p:nvSpPr>
            <p:spPr bwMode="gray">
              <a:xfrm>
                <a:off x="1774" y="2020"/>
                <a:ext cx="137" cy="181"/>
              </a:xfrm>
              <a:custGeom>
                <a:avLst/>
                <a:gdLst>
                  <a:gd name="T0" fmla="*/ 291 w 94"/>
                  <a:gd name="T1" fmla="*/ 428 h 110"/>
                  <a:gd name="T2" fmla="*/ 0 w 94"/>
                  <a:gd name="T3" fmla="*/ 0 h 110"/>
                  <a:gd name="T4" fmla="*/ 150 w 94"/>
                  <a:gd name="T5" fmla="*/ 490 h 110"/>
                  <a:gd name="T6" fmla="*/ 291 w 94"/>
                  <a:gd name="T7" fmla="*/ 428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293" name="Line 293"/>
              <p:cNvSpPr>
                <a:spLocks noChangeShapeType="1"/>
              </p:cNvSpPr>
              <p:nvPr/>
            </p:nvSpPr>
            <p:spPr bwMode="gray">
              <a:xfrm flipH="1" flipV="1">
                <a:off x="2391" y="2693"/>
                <a:ext cx="144" cy="33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94" name="Line 294"/>
              <p:cNvSpPr>
                <a:spLocks noChangeShapeType="1"/>
              </p:cNvSpPr>
              <p:nvPr/>
            </p:nvSpPr>
            <p:spPr bwMode="gray">
              <a:xfrm flipH="1" flipV="1">
                <a:off x="2535" y="3026"/>
                <a:ext cx="136"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95" name="Line 295"/>
              <p:cNvSpPr>
                <a:spLocks noChangeShapeType="1"/>
              </p:cNvSpPr>
              <p:nvPr/>
            </p:nvSpPr>
            <p:spPr bwMode="gray">
              <a:xfrm flipV="1">
                <a:off x="2462" y="3026"/>
                <a:ext cx="73"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96" name="Line 296"/>
              <p:cNvSpPr>
                <a:spLocks noChangeShapeType="1"/>
              </p:cNvSpPr>
              <p:nvPr/>
            </p:nvSpPr>
            <p:spPr bwMode="gray">
              <a:xfrm flipH="1" flipV="1">
                <a:off x="466" y="3026"/>
                <a:ext cx="138"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97" name="Line 297"/>
              <p:cNvSpPr>
                <a:spLocks noChangeShapeType="1"/>
              </p:cNvSpPr>
              <p:nvPr/>
            </p:nvSpPr>
            <p:spPr bwMode="gray">
              <a:xfrm flipV="1">
                <a:off x="395" y="3026"/>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98" name="Line 298"/>
              <p:cNvSpPr>
                <a:spLocks noChangeShapeType="1"/>
              </p:cNvSpPr>
              <p:nvPr/>
            </p:nvSpPr>
            <p:spPr bwMode="gray">
              <a:xfrm flipV="1">
                <a:off x="604" y="2693"/>
                <a:ext cx="71" cy="35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299" name="Line 299"/>
              <p:cNvSpPr>
                <a:spLocks noChangeShapeType="1"/>
              </p:cNvSpPr>
              <p:nvPr/>
            </p:nvSpPr>
            <p:spPr bwMode="gray">
              <a:xfrm flipH="1">
                <a:off x="675" y="2504"/>
                <a:ext cx="136" cy="18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0" name="Line 300"/>
              <p:cNvSpPr>
                <a:spLocks noChangeShapeType="1"/>
              </p:cNvSpPr>
              <p:nvPr/>
            </p:nvSpPr>
            <p:spPr bwMode="gray">
              <a:xfrm flipV="1">
                <a:off x="2327" y="2693"/>
                <a:ext cx="64"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1" name="Line 301"/>
              <p:cNvSpPr>
                <a:spLocks noChangeShapeType="1"/>
              </p:cNvSpPr>
              <p:nvPr/>
            </p:nvSpPr>
            <p:spPr bwMode="gray">
              <a:xfrm flipH="1" flipV="1">
                <a:off x="1157" y="1384"/>
                <a:ext cx="81" cy="7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2" name="Line 302"/>
              <p:cNvSpPr>
                <a:spLocks noChangeShapeType="1"/>
              </p:cNvSpPr>
              <p:nvPr/>
            </p:nvSpPr>
            <p:spPr bwMode="gray">
              <a:xfrm flipV="1">
                <a:off x="1085" y="1416"/>
                <a:ext cx="100" cy="30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3" name="Line 303"/>
              <p:cNvSpPr>
                <a:spLocks noChangeShapeType="1"/>
              </p:cNvSpPr>
              <p:nvPr/>
            </p:nvSpPr>
            <p:spPr bwMode="gray">
              <a:xfrm flipH="1" flipV="1">
                <a:off x="1774" y="2020"/>
                <a:ext cx="137" cy="15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4" name="Freeform 304"/>
              <p:cNvSpPr>
                <a:spLocks/>
              </p:cNvSpPr>
              <p:nvPr/>
            </p:nvSpPr>
            <p:spPr bwMode="gray">
              <a:xfrm>
                <a:off x="811" y="2247"/>
                <a:ext cx="137" cy="257"/>
              </a:xfrm>
              <a:custGeom>
                <a:avLst/>
                <a:gdLst>
                  <a:gd name="T0" fmla="*/ 140 w 94"/>
                  <a:gd name="T1" fmla="*/ 0 h 156"/>
                  <a:gd name="T2" fmla="*/ 291 w 94"/>
                  <a:gd name="T3" fmla="*/ 351 h 156"/>
                  <a:gd name="T4" fmla="*/ 0 w 94"/>
                  <a:gd name="T5" fmla="*/ 697 h 156"/>
                  <a:gd name="T6" fmla="*/ 140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05" name="Freeform 305"/>
              <p:cNvSpPr>
                <a:spLocks/>
              </p:cNvSpPr>
              <p:nvPr/>
            </p:nvSpPr>
            <p:spPr bwMode="gray">
              <a:xfrm>
                <a:off x="876" y="2081"/>
                <a:ext cx="143" cy="295"/>
              </a:xfrm>
              <a:custGeom>
                <a:avLst/>
                <a:gdLst>
                  <a:gd name="T0" fmla="*/ 305 w 98"/>
                  <a:gd name="T1" fmla="*/ 0 h 179"/>
                  <a:gd name="T2" fmla="*/ 0 w 98"/>
                  <a:gd name="T3" fmla="*/ 452 h 179"/>
                  <a:gd name="T4" fmla="*/ 153 w 98"/>
                  <a:gd name="T5" fmla="*/ 801 h 179"/>
                  <a:gd name="T6" fmla="*/ 305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06" name="Line 306"/>
              <p:cNvSpPr>
                <a:spLocks noChangeShapeType="1"/>
              </p:cNvSpPr>
              <p:nvPr/>
            </p:nvSpPr>
            <p:spPr bwMode="gray">
              <a:xfrm flipV="1">
                <a:off x="811" y="2247"/>
                <a:ext cx="65" cy="25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7" name="Line 307"/>
              <p:cNvSpPr>
                <a:spLocks noChangeShapeType="1"/>
              </p:cNvSpPr>
              <p:nvPr/>
            </p:nvSpPr>
            <p:spPr bwMode="gray">
              <a:xfrm flipH="1">
                <a:off x="876" y="2081"/>
                <a:ext cx="143" cy="16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08" name="Freeform 308"/>
              <p:cNvSpPr>
                <a:spLocks/>
              </p:cNvSpPr>
              <p:nvPr/>
            </p:nvSpPr>
            <p:spPr bwMode="gray">
              <a:xfrm>
                <a:off x="1845" y="2178"/>
                <a:ext cx="137" cy="175"/>
              </a:xfrm>
              <a:custGeom>
                <a:avLst/>
                <a:gdLst>
                  <a:gd name="T0" fmla="*/ 140 w 94"/>
                  <a:gd name="T1" fmla="*/ 0 h 106"/>
                  <a:gd name="T2" fmla="*/ 291 w 94"/>
                  <a:gd name="T3" fmla="*/ 477 h 106"/>
                  <a:gd name="T4" fmla="*/ 0 w 94"/>
                  <a:gd name="T5" fmla="*/ 63 h 106"/>
                  <a:gd name="T6" fmla="*/ 140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09" name="Freeform 309"/>
              <p:cNvSpPr>
                <a:spLocks/>
              </p:cNvSpPr>
              <p:nvPr/>
            </p:nvSpPr>
            <p:spPr bwMode="gray">
              <a:xfrm>
                <a:off x="1911" y="2178"/>
                <a:ext cx="136" cy="175"/>
              </a:xfrm>
              <a:custGeom>
                <a:avLst/>
                <a:gdLst>
                  <a:gd name="T0" fmla="*/ 291 w 93"/>
                  <a:gd name="T1" fmla="*/ 477 h 106"/>
                  <a:gd name="T2" fmla="*/ 0 w 93"/>
                  <a:gd name="T3" fmla="*/ 0 h 106"/>
                  <a:gd name="T4" fmla="*/ 154 w 93"/>
                  <a:gd name="T5" fmla="*/ 477 h 106"/>
                  <a:gd name="T6" fmla="*/ 291 w 93"/>
                  <a:gd name="T7" fmla="*/ 47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10" name="Line 310"/>
              <p:cNvSpPr>
                <a:spLocks noChangeShapeType="1"/>
              </p:cNvSpPr>
              <p:nvPr/>
            </p:nvSpPr>
            <p:spPr bwMode="gray">
              <a:xfrm flipH="1" flipV="1">
                <a:off x="1911" y="2178"/>
                <a:ext cx="136" cy="1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11" name="Line 311"/>
              <p:cNvSpPr>
                <a:spLocks noChangeShapeType="1"/>
              </p:cNvSpPr>
              <p:nvPr/>
            </p:nvSpPr>
            <p:spPr bwMode="gray">
              <a:xfrm flipV="1">
                <a:off x="1845" y="2178"/>
                <a:ext cx="66"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12" name="Line 312"/>
              <p:cNvSpPr>
                <a:spLocks noChangeShapeType="1"/>
              </p:cNvSpPr>
              <p:nvPr/>
            </p:nvSpPr>
            <p:spPr bwMode="gray">
              <a:xfrm flipH="1" flipV="1">
                <a:off x="1346" y="1399"/>
                <a:ext cx="120" cy="37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13" name="Line 313"/>
              <p:cNvSpPr>
                <a:spLocks noChangeShapeType="1"/>
              </p:cNvSpPr>
              <p:nvPr/>
            </p:nvSpPr>
            <p:spPr bwMode="gray">
              <a:xfrm flipV="1">
                <a:off x="1221" y="1468"/>
                <a:ext cx="17" cy="28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14" name="Freeform 314"/>
              <p:cNvSpPr>
                <a:spLocks/>
              </p:cNvSpPr>
              <p:nvPr/>
            </p:nvSpPr>
            <p:spPr bwMode="gray">
              <a:xfrm>
                <a:off x="532" y="3049"/>
                <a:ext cx="143" cy="59"/>
              </a:xfrm>
              <a:custGeom>
                <a:avLst/>
                <a:gdLst>
                  <a:gd name="T0" fmla="*/ 153 w 98"/>
                  <a:gd name="T1" fmla="*/ 0 h 36"/>
                  <a:gd name="T2" fmla="*/ 305 w 98"/>
                  <a:gd name="T3" fmla="*/ 159 h 36"/>
                  <a:gd name="T4" fmla="*/ 0 w 98"/>
                  <a:gd name="T5" fmla="*/ 97 h 36"/>
                  <a:gd name="T6" fmla="*/ 153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15" name="Freeform 315"/>
              <p:cNvSpPr>
                <a:spLocks/>
              </p:cNvSpPr>
              <p:nvPr/>
            </p:nvSpPr>
            <p:spPr bwMode="gray">
              <a:xfrm>
                <a:off x="604" y="2790"/>
                <a:ext cx="135" cy="318"/>
              </a:xfrm>
              <a:custGeom>
                <a:avLst/>
                <a:gdLst>
                  <a:gd name="T0" fmla="*/ 285 w 93"/>
                  <a:gd name="T1" fmla="*/ 0 h 193"/>
                  <a:gd name="T2" fmla="*/ 0 w 93"/>
                  <a:gd name="T3" fmla="*/ 704 h 193"/>
                  <a:gd name="T4" fmla="*/ 150 w 93"/>
                  <a:gd name="T5" fmla="*/ 863 h 193"/>
                  <a:gd name="T6" fmla="*/ 285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16" name="Freeform 316"/>
              <p:cNvSpPr>
                <a:spLocks/>
              </p:cNvSpPr>
              <p:nvPr/>
            </p:nvSpPr>
            <p:spPr bwMode="gray">
              <a:xfrm>
                <a:off x="1019" y="1725"/>
                <a:ext cx="138" cy="356"/>
              </a:xfrm>
              <a:custGeom>
                <a:avLst/>
                <a:gdLst>
                  <a:gd name="T0" fmla="*/ 0 w 94"/>
                  <a:gd name="T1" fmla="*/ 967 h 216"/>
                  <a:gd name="T2" fmla="*/ 298 w 94"/>
                  <a:gd name="T3" fmla="*/ 905 h 216"/>
                  <a:gd name="T4" fmla="*/ 142 w 94"/>
                  <a:gd name="T5" fmla="*/ 0 h 216"/>
                  <a:gd name="T6" fmla="*/ 0 w 94"/>
                  <a:gd name="T7" fmla="*/ 96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17" name="Freeform 317"/>
              <p:cNvSpPr>
                <a:spLocks/>
              </p:cNvSpPr>
              <p:nvPr/>
            </p:nvSpPr>
            <p:spPr bwMode="gray">
              <a:xfrm>
                <a:off x="1085" y="1725"/>
                <a:ext cx="136" cy="333"/>
              </a:xfrm>
              <a:custGeom>
                <a:avLst/>
                <a:gdLst>
                  <a:gd name="T0" fmla="*/ 291 w 93"/>
                  <a:gd name="T1" fmla="*/ 81 h 202"/>
                  <a:gd name="T2" fmla="*/ 0 w 93"/>
                  <a:gd name="T3" fmla="*/ 0 h 202"/>
                  <a:gd name="T4" fmla="*/ 154 w 93"/>
                  <a:gd name="T5" fmla="*/ 905 h 202"/>
                  <a:gd name="T6" fmla="*/ 291 w 93"/>
                  <a:gd name="T7" fmla="*/ 81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18" name="Line 318"/>
              <p:cNvSpPr>
                <a:spLocks noChangeShapeType="1"/>
              </p:cNvSpPr>
              <p:nvPr/>
            </p:nvSpPr>
            <p:spPr bwMode="gray">
              <a:xfrm flipH="1">
                <a:off x="2600" y="3049"/>
                <a:ext cx="71" cy="3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19" name="Line 319"/>
              <p:cNvSpPr>
                <a:spLocks noChangeShapeType="1"/>
              </p:cNvSpPr>
              <p:nvPr/>
            </p:nvSpPr>
            <p:spPr bwMode="gray">
              <a:xfrm flipV="1">
                <a:off x="532" y="3049"/>
                <a:ext cx="72" cy="3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20" name="Freeform 320"/>
              <p:cNvSpPr>
                <a:spLocks/>
              </p:cNvSpPr>
              <p:nvPr/>
            </p:nvSpPr>
            <p:spPr bwMode="gray">
              <a:xfrm>
                <a:off x="1982" y="2353"/>
                <a:ext cx="136" cy="136"/>
              </a:xfrm>
              <a:custGeom>
                <a:avLst/>
                <a:gdLst>
                  <a:gd name="T0" fmla="*/ 137 w 93"/>
                  <a:gd name="T1" fmla="*/ 0 h 83"/>
                  <a:gd name="T2" fmla="*/ 291 w 93"/>
                  <a:gd name="T3" fmla="*/ 365 h 83"/>
                  <a:gd name="T4" fmla="*/ 0 w 93"/>
                  <a:gd name="T5" fmla="*/ 0 h 83"/>
                  <a:gd name="T6" fmla="*/ 13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21" name="Freeform 321"/>
              <p:cNvSpPr>
                <a:spLocks/>
              </p:cNvSpPr>
              <p:nvPr/>
            </p:nvSpPr>
            <p:spPr bwMode="gray">
              <a:xfrm>
                <a:off x="2047" y="2353"/>
                <a:ext cx="143" cy="204"/>
              </a:xfrm>
              <a:custGeom>
                <a:avLst/>
                <a:gdLst>
                  <a:gd name="T0" fmla="*/ 305 w 98"/>
                  <a:gd name="T1" fmla="*/ 553 h 124"/>
                  <a:gd name="T2" fmla="*/ 0 w 98"/>
                  <a:gd name="T3" fmla="*/ 0 h 124"/>
                  <a:gd name="T4" fmla="*/ 153 w 98"/>
                  <a:gd name="T5" fmla="*/ 370 h 124"/>
                  <a:gd name="T6" fmla="*/ 305 w 98"/>
                  <a:gd name="T7" fmla="*/ 553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22" name="Line 322"/>
              <p:cNvSpPr>
                <a:spLocks noChangeShapeType="1"/>
              </p:cNvSpPr>
              <p:nvPr/>
            </p:nvSpPr>
            <p:spPr bwMode="gray">
              <a:xfrm flipV="1">
                <a:off x="1019" y="1725"/>
                <a:ext cx="66" cy="35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23" name="Line 323"/>
              <p:cNvSpPr>
                <a:spLocks noChangeShapeType="1"/>
              </p:cNvSpPr>
              <p:nvPr/>
            </p:nvSpPr>
            <p:spPr bwMode="gray">
              <a:xfrm flipH="1" flipV="1">
                <a:off x="1085" y="1725"/>
                <a:ext cx="136" cy="3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24" name="Line 324"/>
              <p:cNvSpPr>
                <a:spLocks noChangeShapeType="1"/>
              </p:cNvSpPr>
              <p:nvPr/>
            </p:nvSpPr>
            <p:spPr bwMode="gray">
              <a:xfrm flipH="1" flipV="1">
                <a:off x="2047" y="2353"/>
                <a:ext cx="143" cy="204"/>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25" name="Line 325"/>
              <p:cNvSpPr>
                <a:spLocks noChangeShapeType="1"/>
              </p:cNvSpPr>
              <p:nvPr/>
            </p:nvSpPr>
            <p:spPr bwMode="gray">
              <a:xfrm>
                <a:off x="1982" y="2353"/>
                <a:ext cx="65" cy="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26" name="Freeform 326"/>
              <p:cNvSpPr>
                <a:spLocks/>
              </p:cNvSpPr>
              <p:nvPr/>
            </p:nvSpPr>
            <p:spPr bwMode="gray">
              <a:xfrm>
                <a:off x="2118" y="2489"/>
                <a:ext cx="137" cy="219"/>
              </a:xfrm>
              <a:custGeom>
                <a:avLst/>
                <a:gdLst>
                  <a:gd name="T0" fmla="*/ 150 w 94"/>
                  <a:gd name="T1" fmla="*/ 184 h 133"/>
                  <a:gd name="T2" fmla="*/ 291 w 94"/>
                  <a:gd name="T3" fmla="*/ 594 h 133"/>
                  <a:gd name="T4" fmla="*/ 0 w 94"/>
                  <a:gd name="T5" fmla="*/ 0 h 133"/>
                  <a:gd name="T6" fmla="*/ 150 w 94"/>
                  <a:gd name="T7" fmla="*/ 184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27" name="Freeform 327"/>
              <p:cNvSpPr>
                <a:spLocks/>
              </p:cNvSpPr>
              <p:nvPr/>
            </p:nvSpPr>
            <p:spPr bwMode="gray">
              <a:xfrm>
                <a:off x="2190" y="2557"/>
                <a:ext cx="137" cy="151"/>
              </a:xfrm>
              <a:custGeom>
                <a:avLst/>
                <a:gdLst>
                  <a:gd name="T0" fmla="*/ 291 w 94"/>
                  <a:gd name="T1" fmla="*/ 407 h 92"/>
                  <a:gd name="T2" fmla="*/ 0 w 94"/>
                  <a:gd name="T3" fmla="*/ 0 h 92"/>
                  <a:gd name="T4" fmla="*/ 140 w 94"/>
                  <a:gd name="T5" fmla="*/ 407 h 92"/>
                  <a:gd name="T6" fmla="*/ 291 w 94"/>
                  <a:gd name="T7" fmla="*/ 40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28" name="Line 328"/>
              <p:cNvSpPr>
                <a:spLocks noChangeShapeType="1"/>
              </p:cNvSpPr>
              <p:nvPr/>
            </p:nvSpPr>
            <p:spPr bwMode="gray">
              <a:xfrm flipH="1" flipV="1">
                <a:off x="2190" y="2557"/>
                <a:ext cx="137" cy="15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29" name="Line 329"/>
              <p:cNvSpPr>
                <a:spLocks noChangeShapeType="1"/>
              </p:cNvSpPr>
              <p:nvPr/>
            </p:nvSpPr>
            <p:spPr bwMode="gray">
              <a:xfrm>
                <a:off x="2118" y="2489"/>
                <a:ext cx="72" cy="6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30" name="Freeform 330"/>
              <p:cNvSpPr>
                <a:spLocks/>
              </p:cNvSpPr>
              <p:nvPr/>
            </p:nvSpPr>
            <p:spPr bwMode="gray">
              <a:xfrm>
                <a:off x="739" y="2504"/>
                <a:ext cx="137" cy="286"/>
              </a:xfrm>
              <a:custGeom>
                <a:avLst/>
                <a:gdLst>
                  <a:gd name="T0" fmla="*/ 150 w 94"/>
                  <a:gd name="T1" fmla="*/ 0 h 174"/>
                  <a:gd name="T2" fmla="*/ 291 w 94"/>
                  <a:gd name="T3" fmla="*/ 511 h 174"/>
                  <a:gd name="T4" fmla="*/ 0 w 94"/>
                  <a:gd name="T5" fmla="*/ 773 h 174"/>
                  <a:gd name="T6" fmla="*/ 150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31" name="Freeform 331"/>
              <p:cNvSpPr>
                <a:spLocks/>
              </p:cNvSpPr>
              <p:nvPr/>
            </p:nvSpPr>
            <p:spPr bwMode="gray">
              <a:xfrm>
                <a:off x="811" y="2376"/>
                <a:ext cx="137" cy="317"/>
              </a:xfrm>
              <a:custGeom>
                <a:avLst/>
                <a:gdLst>
                  <a:gd name="T0" fmla="*/ 291 w 94"/>
                  <a:gd name="T1" fmla="*/ 0 h 193"/>
                  <a:gd name="T2" fmla="*/ 0 w 94"/>
                  <a:gd name="T3" fmla="*/ 345 h 193"/>
                  <a:gd name="T4" fmla="*/ 140 w 94"/>
                  <a:gd name="T5" fmla="*/ 856 h 193"/>
                  <a:gd name="T6" fmla="*/ 291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32" name="Line 332"/>
              <p:cNvSpPr>
                <a:spLocks noChangeShapeType="1"/>
              </p:cNvSpPr>
              <p:nvPr/>
            </p:nvSpPr>
            <p:spPr bwMode="gray">
              <a:xfrm flipH="1" flipV="1">
                <a:off x="1603" y="1987"/>
                <a:ext cx="99" cy="5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33" name="Line 333"/>
              <p:cNvSpPr>
                <a:spLocks noChangeShapeType="1"/>
              </p:cNvSpPr>
              <p:nvPr/>
            </p:nvSpPr>
            <p:spPr bwMode="gray">
              <a:xfrm flipV="1">
                <a:off x="1501" y="1994"/>
                <a:ext cx="99" cy="3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34" name="Line 334"/>
              <p:cNvSpPr>
                <a:spLocks noChangeShapeType="1"/>
              </p:cNvSpPr>
              <p:nvPr/>
            </p:nvSpPr>
            <p:spPr bwMode="gray">
              <a:xfrm flipV="1">
                <a:off x="739" y="2504"/>
                <a:ext cx="72" cy="28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35" name="Line 335"/>
              <p:cNvSpPr>
                <a:spLocks noChangeShapeType="1"/>
              </p:cNvSpPr>
              <p:nvPr/>
            </p:nvSpPr>
            <p:spPr bwMode="gray">
              <a:xfrm flipH="1">
                <a:off x="811" y="2376"/>
                <a:ext cx="137"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36" name="Freeform 336"/>
              <p:cNvSpPr>
                <a:spLocks/>
              </p:cNvSpPr>
              <p:nvPr/>
            </p:nvSpPr>
            <p:spPr bwMode="gray">
              <a:xfrm>
                <a:off x="395" y="3064"/>
                <a:ext cx="137" cy="59"/>
              </a:xfrm>
              <a:custGeom>
                <a:avLst/>
                <a:gdLst>
                  <a:gd name="T0" fmla="*/ 291 w 94"/>
                  <a:gd name="T1" fmla="*/ 56 h 36"/>
                  <a:gd name="T2" fmla="*/ 0 w 94"/>
                  <a:gd name="T3" fmla="*/ 0 h 36"/>
                  <a:gd name="T4" fmla="*/ 150 w 94"/>
                  <a:gd name="T5" fmla="*/ 159 h 36"/>
                  <a:gd name="T6" fmla="*/ 291 w 94"/>
                  <a:gd name="T7" fmla="*/ 56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37" name="Freeform 337"/>
              <p:cNvSpPr>
                <a:spLocks/>
              </p:cNvSpPr>
              <p:nvPr/>
            </p:nvSpPr>
            <p:spPr bwMode="gray">
              <a:xfrm>
                <a:off x="2327" y="2708"/>
                <a:ext cx="135" cy="356"/>
              </a:xfrm>
              <a:custGeom>
                <a:avLst/>
                <a:gdLst>
                  <a:gd name="T0" fmla="*/ 285 w 93"/>
                  <a:gd name="T1" fmla="*/ 967 h 216"/>
                  <a:gd name="T2" fmla="*/ 0 w 93"/>
                  <a:gd name="T3" fmla="*/ 0 h 216"/>
                  <a:gd name="T4" fmla="*/ 135 w 93"/>
                  <a:gd name="T5" fmla="*/ 389 h 216"/>
                  <a:gd name="T6" fmla="*/ 285 w 93"/>
                  <a:gd name="T7" fmla="*/ 96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38" name="Freeform 338"/>
              <p:cNvSpPr>
                <a:spLocks/>
              </p:cNvSpPr>
              <p:nvPr/>
            </p:nvSpPr>
            <p:spPr bwMode="gray">
              <a:xfrm>
                <a:off x="2462" y="3064"/>
                <a:ext cx="138" cy="59"/>
              </a:xfrm>
              <a:custGeom>
                <a:avLst/>
                <a:gdLst>
                  <a:gd name="T0" fmla="*/ 298 w 94"/>
                  <a:gd name="T1" fmla="*/ 56 h 36"/>
                  <a:gd name="T2" fmla="*/ 0 w 94"/>
                  <a:gd name="T3" fmla="*/ 0 h 36"/>
                  <a:gd name="T4" fmla="*/ 157 w 94"/>
                  <a:gd name="T5" fmla="*/ 159 h 36"/>
                  <a:gd name="T6" fmla="*/ 298 w 94"/>
                  <a:gd name="T7" fmla="*/ 56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39" name="Line 339"/>
              <p:cNvSpPr>
                <a:spLocks noChangeShapeType="1"/>
              </p:cNvSpPr>
              <p:nvPr/>
            </p:nvSpPr>
            <p:spPr bwMode="gray">
              <a:xfrm>
                <a:off x="2462" y="3070"/>
                <a:ext cx="138" cy="15"/>
              </a:xfrm>
              <a:prstGeom prst="line">
                <a:avLst/>
              </a:prstGeom>
              <a:noFill/>
              <a:ln w="2857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40" name="Freeform 340"/>
              <p:cNvSpPr>
                <a:spLocks/>
              </p:cNvSpPr>
              <p:nvPr/>
            </p:nvSpPr>
            <p:spPr bwMode="gray">
              <a:xfrm>
                <a:off x="2391" y="2851"/>
                <a:ext cx="144" cy="272"/>
              </a:xfrm>
              <a:custGeom>
                <a:avLst/>
                <a:gdLst>
                  <a:gd name="T0" fmla="*/ 150 w 99"/>
                  <a:gd name="T1" fmla="*/ 579 h 165"/>
                  <a:gd name="T2" fmla="*/ 304 w 99"/>
                  <a:gd name="T3" fmla="*/ 739 h 165"/>
                  <a:gd name="T4" fmla="*/ 0 w 99"/>
                  <a:gd name="T5" fmla="*/ 0 h 165"/>
                  <a:gd name="T6" fmla="*/ 150 w 99"/>
                  <a:gd name="T7" fmla="*/ 579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41" name="Line 341"/>
              <p:cNvSpPr>
                <a:spLocks noChangeShapeType="1"/>
              </p:cNvSpPr>
              <p:nvPr/>
            </p:nvSpPr>
            <p:spPr bwMode="gray">
              <a:xfrm>
                <a:off x="2462" y="3064"/>
                <a:ext cx="2" cy="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42" name="Freeform 342"/>
              <p:cNvSpPr>
                <a:spLocks/>
              </p:cNvSpPr>
              <p:nvPr/>
            </p:nvSpPr>
            <p:spPr bwMode="gray">
              <a:xfrm>
                <a:off x="948" y="2081"/>
                <a:ext cx="137" cy="295"/>
              </a:xfrm>
              <a:custGeom>
                <a:avLst/>
                <a:gdLst>
                  <a:gd name="T0" fmla="*/ 0 w 94"/>
                  <a:gd name="T1" fmla="*/ 801 h 179"/>
                  <a:gd name="T2" fmla="*/ 291 w 94"/>
                  <a:gd name="T3" fmla="*/ 717 h 179"/>
                  <a:gd name="T4" fmla="*/ 150 w 94"/>
                  <a:gd name="T5" fmla="*/ 0 h 179"/>
                  <a:gd name="T6" fmla="*/ 0 w 94"/>
                  <a:gd name="T7" fmla="*/ 801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43" name="Freeform 343"/>
              <p:cNvSpPr>
                <a:spLocks/>
              </p:cNvSpPr>
              <p:nvPr/>
            </p:nvSpPr>
            <p:spPr bwMode="gray">
              <a:xfrm>
                <a:off x="1019" y="2058"/>
                <a:ext cx="138" cy="286"/>
              </a:xfrm>
              <a:custGeom>
                <a:avLst/>
                <a:gdLst>
                  <a:gd name="T0" fmla="*/ 298 w 94"/>
                  <a:gd name="T1" fmla="*/ 0 h 174"/>
                  <a:gd name="T2" fmla="*/ 0 w 94"/>
                  <a:gd name="T3" fmla="*/ 62 h 174"/>
                  <a:gd name="T4" fmla="*/ 142 w 94"/>
                  <a:gd name="T5" fmla="*/ 773 h 174"/>
                  <a:gd name="T6" fmla="*/ 298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44" name="Freeform 344"/>
              <p:cNvSpPr>
                <a:spLocks/>
              </p:cNvSpPr>
              <p:nvPr/>
            </p:nvSpPr>
            <p:spPr bwMode="gray">
              <a:xfrm>
                <a:off x="1157" y="1755"/>
                <a:ext cx="135" cy="416"/>
              </a:xfrm>
              <a:custGeom>
                <a:avLst/>
                <a:gdLst>
                  <a:gd name="T0" fmla="*/ 0 w 93"/>
                  <a:gd name="T1" fmla="*/ 819 h 253"/>
                  <a:gd name="T2" fmla="*/ 285 w 93"/>
                  <a:gd name="T3" fmla="*/ 1125 h 253"/>
                  <a:gd name="T4" fmla="*/ 135 w 93"/>
                  <a:gd name="T5" fmla="*/ 0 h 253"/>
                  <a:gd name="T6" fmla="*/ 0 w 93"/>
                  <a:gd name="T7" fmla="*/ 819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45" name="Line 345"/>
              <p:cNvSpPr>
                <a:spLocks noChangeShapeType="1"/>
              </p:cNvSpPr>
              <p:nvPr/>
            </p:nvSpPr>
            <p:spPr bwMode="gray">
              <a:xfrm>
                <a:off x="2327" y="2715"/>
                <a:ext cx="135" cy="34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46" name="Freeform 346"/>
              <p:cNvSpPr>
                <a:spLocks/>
              </p:cNvSpPr>
              <p:nvPr/>
            </p:nvSpPr>
            <p:spPr bwMode="gray">
              <a:xfrm>
                <a:off x="2255" y="2708"/>
                <a:ext cx="136" cy="143"/>
              </a:xfrm>
              <a:custGeom>
                <a:avLst/>
                <a:gdLst>
                  <a:gd name="T0" fmla="*/ 154 w 93"/>
                  <a:gd name="T1" fmla="*/ 0 h 87"/>
                  <a:gd name="T2" fmla="*/ 291 w 93"/>
                  <a:gd name="T3" fmla="*/ 386 h 87"/>
                  <a:gd name="T4" fmla="*/ 0 w 93"/>
                  <a:gd name="T5" fmla="*/ 0 h 87"/>
                  <a:gd name="T6" fmla="*/ 154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47" name="Line 347"/>
              <p:cNvSpPr>
                <a:spLocks noChangeShapeType="1"/>
              </p:cNvSpPr>
              <p:nvPr/>
            </p:nvSpPr>
            <p:spPr bwMode="gray">
              <a:xfrm flipH="1" flipV="1">
                <a:off x="395" y="3064"/>
                <a:ext cx="137"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48" name="Line 348"/>
              <p:cNvSpPr>
                <a:spLocks noChangeShapeType="1"/>
              </p:cNvSpPr>
              <p:nvPr/>
            </p:nvSpPr>
            <p:spPr bwMode="gray">
              <a:xfrm>
                <a:off x="2327" y="2708"/>
                <a:ext cx="1" cy="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49" name="Line 349"/>
              <p:cNvSpPr>
                <a:spLocks noChangeShapeType="1"/>
              </p:cNvSpPr>
              <p:nvPr/>
            </p:nvSpPr>
            <p:spPr bwMode="gray">
              <a:xfrm>
                <a:off x="2462" y="3064"/>
                <a:ext cx="2" cy="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0" name="Line 350"/>
              <p:cNvSpPr>
                <a:spLocks noChangeShapeType="1"/>
              </p:cNvSpPr>
              <p:nvPr/>
            </p:nvSpPr>
            <p:spPr bwMode="gray">
              <a:xfrm>
                <a:off x="2398" y="2860"/>
                <a:ext cx="64" cy="20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1" name="Freeform 351"/>
              <p:cNvSpPr>
                <a:spLocks/>
              </p:cNvSpPr>
              <p:nvPr/>
            </p:nvSpPr>
            <p:spPr bwMode="gray">
              <a:xfrm>
                <a:off x="1637" y="2043"/>
                <a:ext cx="137" cy="219"/>
              </a:xfrm>
              <a:custGeom>
                <a:avLst/>
                <a:gdLst>
                  <a:gd name="T0" fmla="*/ 140 w 94"/>
                  <a:gd name="T1" fmla="*/ 0 h 133"/>
                  <a:gd name="T2" fmla="*/ 291 w 94"/>
                  <a:gd name="T3" fmla="*/ 594 h 133"/>
                  <a:gd name="T4" fmla="*/ 0 w 94"/>
                  <a:gd name="T5" fmla="*/ 303 h 133"/>
                  <a:gd name="T6" fmla="*/ 140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52" name="Freeform 352"/>
              <p:cNvSpPr>
                <a:spLocks/>
              </p:cNvSpPr>
              <p:nvPr/>
            </p:nvSpPr>
            <p:spPr bwMode="gray">
              <a:xfrm>
                <a:off x="1702" y="2043"/>
                <a:ext cx="143" cy="219"/>
              </a:xfrm>
              <a:custGeom>
                <a:avLst/>
                <a:gdLst>
                  <a:gd name="T0" fmla="*/ 305 w 98"/>
                  <a:gd name="T1" fmla="*/ 428 h 133"/>
                  <a:gd name="T2" fmla="*/ 0 w 98"/>
                  <a:gd name="T3" fmla="*/ 0 h 133"/>
                  <a:gd name="T4" fmla="*/ 153 w 98"/>
                  <a:gd name="T5" fmla="*/ 594 h 133"/>
                  <a:gd name="T6" fmla="*/ 305 w 98"/>
                  <a:gd name="T7" fmla="*/ 428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53" name="Line 353"/>
              <p:cNvSpPr>
                <a:spLocks noChangeShapeType="1"/>
              </p:cNvSpPr>
              <p:nvPr/>
            </p:nvSpPr>
            <p:spPr bwMode="gray">
              <a:xfrm flipH="1">
                <a:off x="1019" y="2058"/>
                <a:ext cx="138"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4" name="Line 354"/>
              <p:cNvSpPr>
                <a:spLocks noChangeShapeType="1"/>
              </p:cNvSpPr>
              <p:nvPr/>
            </p:nvSpPr>
            <p:spPr bwMode="gray">
              <a:xfrm flipV="1">
                <a:off x="948" y="2081"/>
                <a:ext cx="71" cy="29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5" name="Line 355"/>
              <p:cNvSpPr>
                <a:spLocks noChangeShapeType="1"/>
              </p:cNvSpPr>
              <p:nvPr/>
            </p:nvSpPr>
            <p:spPr bwMode="gray">
              <a:xfrm flipH="1" flipV="1">
                <a:off x="1205" y="1850"/>
                <a:ext cx="138" cy="9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6" name="Line 356"/>
              <p:cNvSpPr>
                <a:spLocks noChangeShapeType="1"/>
              </p:cNvSpPr>
              <p:nvPr/>
            </p:nvSpPr>
            <p:spPr bwMode="gray">
              <a:xfrm flipV="1">
                <a:off x="1157" y="1755"/>
                <a:ext cx="64" cy="30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7" name="Line 357"/>
              <p:cNvSpPr>
                <a:spLocks noChangeShapeType="1"/>
              </p:cNvSpPr>
              <p:nvPr/>
            </p:nvSpPr>
            <p:spPr bwMode="gray">
              <a:xfrm>
                <a:off x="2255" y="2708"/>
                <a:ext cx="72"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8" name="Line 358"/>
              <p:cNvSpPr>
                <a:spLocks noChangeShapeType="1"/>
              </p:cNvSpPr>
              <p:nvPr/>
            </p:nvSpPr>
            <p:spPr bwMode="gray">
              <a:xfrm flipH="1" flipV="1">
                <a:off x="1702" y="2043"/>
                <a:ext cx="143" cy="15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59" name="Freeform 359"/>
              <p:cNvSpPr>
                <a:spLocks/>
              </p:cNvSpPr>
              <p:nvPr/>
            </p:nvSpPr>
            <p:spPr bwMode="gray">
              <a:xfrm>
                <a:off x="1774" y="2201"/>
                <a:ext cx="137" cy="196"/>
              </a:xfrm>
              <a:custGeom>
                <a:avLst/>
                <a:gdLst>
                  <a:gd name="T0" fmla="*/ 150 w 94"/>
                  <a:gd name="T1" fmla="*/ 0 h 119"/>
                  <a:gd name="T2" fmla="*/ 291 w 94"/>
                  <a:gd name="T3" fmla="*/ 532 h 119"/>
                  <a:gd name="T4" fmla="*/ 0 w 94"/>
                  <a:gd name="T5" fmla="*/ 165 h 119"/>
                  <a:gd name="T6" fmla="*/ 150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60" name="Freeform 360"/>
              <p:cNvSpPr>
                <a:spLocks/>
              </p:cNvSpPr>
              <p:nvPr/>
            </p:nvSpPr>
            <p:spPr bwMode="gray">
              <a:xfrm>
                <a:off x="1845" y="2201"/>
                <a:ext cx="137" cy="196"/>
              </a:xfrm>
              <a:custGeom>
                <a:avLst/>
                <a:gdLst>
                  <a:gd name="T0" fmla="*/ 291 w 94"/>
                  <a:gd name="T1" fmla="*/ 412 h 119"/>
                  <a:gd name="T2" fmla="*/ 0 w 94"/>
                  <a:gd name="T3" fmla="*/ 0 h 119"/>
                  <a:gd name="T4" fmla="*/ 140 w 94"/>
                  <a:gd name="T5" fmla="*/ 532 h 119"/>
                  <a:gd name="T6" fmla="*/ 291 w 94"/>
                  <a:gd name="T7" fmla="*/ 412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61" name="Line 361"/>
              <p:cNvSpPr>
                <a:spLocks noChangeShapeType="1"/>
              </p:cNvSpPr>
              <p:nvPr/>
            </p:nvSpPr>
            <p:spPr bwMode="gray">
              <a:xfrm flipH="1" flipV="1">
                <a:off x="1336" y="1946"/>
                <a:ext cx="174" cy="9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62" name="Line 362"/>
              <p:cNvSpPr>
                <a:spLocks noChangeShapeType="1"/>
              </p:cNvSpPr>
              <p:nvPr/>
            </p:nvSpPr>
            <p:spPr bwMode="gray">
              <a:xfrm flipV="1">
                <a:off x="1292" y="1946"/>
                <a:ext cx="48" cy="22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63" name="Line 363"/>
              <p:cNvSpPr>
                <a:spLocks noChangeShapeType="1"/>
              </p:cNvSpPr>
              <p:nvPr/>
            </p:nvSpPr>
            <p:spPr bwMode="gray">
              <a:xfrm flipH="1" flipV="1">
                <a:off x="1845" y="2201"/>
                <a:ext cx="137" cy="15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64" name="Line 364"/>
              <p:cNvSpPr>
                <a:spLocks noChangeShapeType="1"/>
              </p:cNvSpPr>
              <p:nvPr/>
            </p:nvSpPr>
            <p:spPr bwMode="gray">
              <a:xfrm flipV="1">
                <a:off x="1774" y="2201"/>
                <a:ext cx="71" cy="6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65" name="Freeform 365"/>
              <p:cNvSpPr>
                <a:spLocks/>
              </p:cNvSpPr>
              <p:nvPr/>
            </p:nvSpPr>
            <p:spPr bwMode="gray">
              <a:xfrm>
                <a:off x="675" y="2790"/>
                <a:ext cx="136" cy="333"/>
              </a:xfrm>
              <a:custGeom>
                <a:avLst/>
                <a:gdLst>
                  <a:gd name="T0" fmla="*/ 137 w 93"/>
                  <a:gd name="T1" fmla="*/ 0 h 202"/>
                  <a:gd name="T2" fmla="*/ 291 w 93"/>
                  <a:gd name="T3" fmla="*/ 905 h 202"/>
                  <a:gd name="T4" fmla="*/ 0 w 93"/>
                  <a:gd name="T5" fmla="*/ 864 h 202"/>
                  <a:gd name="T6" fmla="*/ 13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66" name="Freeform 366"/>
              <p:cNvSpPr>
                <a:spLocks/>
              </p:cNvSpPr>
              <p:nvPr/>
            </p:nvSpPr>
            <p:spPr bwMode="gray">
              <a:xfrm>
                <a:off x="739" y="2693"/>
                <a:ext cx="137" cy="430"/>
              </a:xfrm>
              <a:custGeom>
                <a:avLst/>
                <a:gdLst>
                  <a:gd name="T0" fmla="*/ 291 w 94"/>
                  <a:gd name="T1" fmla="*/ 0 h 261"/>
                  <a:gd name="T2" fmla="*/ 0 w 94"/>
                  <a:gd name="T3" fmla="*/ 264 h 261"/>
                  <a:gd name="T4" fmla="*/ 150 w 94"/>
                  <a:gd name="T5" fmla="*/ 1166 h 261"/>
                  <a:gd name="T6" fmla="*/ 291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67" name="Freeform 367"/>
              <p:cNvSpPr>
                <a:spLocks/>
              </p:cNvSpPr>
              <p:nvPr/>
            </p:nvSpPr>
            <p:spPr bwMode="gray">
              <a:xfrm>
                <a:off x="2535" y="3085"/>
                <a:ext cx="136" cy="61"/>
              </a:xfrm>
              <a:custGeom>
                <a:avLst/>
                <a:gdLst>
                  <a:gd name="T0" fmla="*/ 137 w 93"/>
                  <a:gd name="T1" fmla="*/ 0 h 37"/>
                  <a:gd name="T2" fmla="*/ 291 w 93"/>
                  <a:gd name="T3" fmla="*/ 167 h 37"/>
                  <a:gd name="T4" fmla="*/ 0 w 93"/>
                  <a:gd name="T5" fmla="*/ 104 h 37"/>
                  <a:gd name="T6" fmla="*/ 13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68" name="Freeform 368"/>
              <p:cNvSpPr>
                <a:spLocks/>
              </p:cNvSpPr>
              <p:nvPr/>
            </p:nvSpPr>
            <p:spPr bwMode="gray">
              <a:xfrm>
                <a:off x="466" y="3085"/>
                <a:ext cx="138" cy="61"/>
              </a:xfrm>
              <a:custGeom>
                <a:avLst/>
                <a:gdLst>
                  <a:gd name="T0" fmla="*/ 142 w 94"/>
                  <a:gd name="T1" fmla="*/ 0 h 37"/>
                  <a:gd name="T2" fmla="*/ 298 w 94"/>
                  <a:gd name="T3" fmla="*/ 167 h 37"/>
                  <a:gd name="T4" fmla="*/ 0 w 94"/>
                  <a:gd name="T5" fmla="*/ 104 h 37"/>
                  <a:gd name="T6" fmla="*/ 142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69" name="Freeform 369"/>
              <p:cNvSpPr>
                <a:spLocks/>
              </p:cNvSpPr>
              <p:nvPr/>
            </p:nvSpPr>
            <p:spPr bwMode="gray">
              <a:xfrm>
                <a:off x="532" y="3085"/>
                <a:ext cx="143" cy="61"/>
              </a:xfrm>
              <a:custGeom>
                <a:avLst/>
                <a:gdLst>
                  <a:gd name="T0" fmla="*/ 305 w 98"/>
                  <a:gd name="T1" fmla="*/ 63 h 37"/>
                  <a:gd name="T2" fmla="*/ 0 w 98"/>
                  <a:gd name="T3" fmla="*/ 0 h 37"/>
                  <a:gd name="T4" fmla="*/ 153 w 98"/>
                  <a:gd name="T5" fmla="*/ 167 h 37"/>
                  <a:gd name="T6" fmla="*/ 305 w 98"/>
                  <a:gd name="T7" fmla="*/ 63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70" name="Line 370"/>
              <p:cNvSpPr>
                <a:spLocks noChangeShapeType="1"/>
              </p:cNvSpPr>
              <p:nvPr/>
            </p:nvSpPr>
            <p:spPr bwMode="gray">
              <a:xfrm flipV="1">
                <a:off x="675" y="2790"/>
                <a:ext cx="64" cy="31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71" name="Line 371"/>
              <p:cNvSpPr>
                <a:spLocks noChangeShapeType="1"/>
              </p:cNvSpPr>
              <p:nvPr/>
            </p:nvSpPr>
            <p:spPr bwMode="gray">
              <a:xfrm flipH="1">
                <a:off x="2535" y="3085"/>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72" name="Line 372"/>
              <p:cNvSpPr>
                <a:spLocks noChangeShapeType="1"/>
              </p:cNvSpPr>
              <p:nvPr/>
            </p:nvSpPr>
            <p:spPr bwMode="gray">
              <a:xfrm flipH="1" flipV="1">
                <a:off x="532" y="3085"/>
                <a:ext cx="143"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73" name="Line 373"/>
              <p:cNvSpPr>
                <a:spLocks noChangeShapeType="1"/>
              </p:cNvSpPr>
              <p:nvPr/>
            </p:nvSpPr>
            <p:spPr bwMode="gray">
              <a:xfrm flipV="1">
                <a:off x="466" y="3085"/>
                <a:ext cx="66"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74" name="Freeform 374"/>
              <p:cNvSpPr>
                <a:spLocks/>
              </p:cNvSpPr>
              <p:nvPr/>
            </p:nvSpPr>
            <p:spPr bwMode="gray">
              <a:xfrm>
                <a:off x="1429" y="2064"/>
                <a:ext cx="136" cy="251"/>
              </a:xfrm>
              <a:custGeom>
                <a:avLst/>
                <a:gdLst>
                  <a:gd name="T0" fmla="*/ 154 w 93"/>
                  <a:gd name="T1" fmla="*/ 0 h 152"/>
                  <a:gd name="T2" fmla="*/ 291 w 93"/>
                  <a:gd name="T3" fmla="*/ 684 h 152"/>
                  <a:gd name="T4" fmla="*/ 0 w 93"/>
                  <a:gd name="T5" fmla="*/ 519 h 152"/>
                  <a:gd name="T6" fmla="*/ 15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75" name="Freeform 375"/>
              <p:cNvSpPr>
                <a:spLocks/>
              </p:cNvSpPr>
              <p:nvPr/>
            </p:nvSpPr>
            <p:spPr bwMode="gray">
              <a:xfrm>
                <a:off x="1501" y="2064"/>
                <a:ext cx="136" cy="251"/>
              </a:xfrm>
              <a:custGeom>
                <a:avLst/>
                <a:gdLst>
                  <a:gd name="T0" fmla="*/ 291 w 93"/>
                  <a:gd name="T1" fmla="*/ 248 h 152"/>
                  <a:gd name="T2" fmla="*/ 0 w 93"/>
                  <a:gd name="T3" fmla="*/ 0 h 152"/>
                  <a:gd name="T4" fmla="*/ 137 w 93"/>
                  <a:gd name="T5" fmla="*/ 684 h 152"/>
                  <a:gd name="T6" fmla="*/ 291 w 93"/>
                  <a:gd name="T7" fmla="*/ 248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76" name="Freeform 376"/>
              <p:cNvSpPr>
                <a:spLocks/>
              </p:cNvSpPr>
              <p:nvPr/>
            </p:nvSpPr>
            <p:spPr bwMode="gray">
              <a:xfrm>
                <a:off x="1085" y="2058"/>
                <a:ext cx="136" cy="347"/>
              </a:xfrm>
              <a:custGeom>
                <a:avLst/>
                <a:gdLst>
                  <a:gd name="T0" fmla="*/ 0 w 93"/>
                  <a:gd name="T1" fmla="*/ 773 h 211"/>
                  <a:gd name="T2" fmla="*/ 291 w 93"/>
                  <a:gd name="T3" fmla="*/ 939 h 211"/>
                  <a:gd name="T4" fmla="*/ 154 w 93"/>
                  <a:gd name="T5" fmla="*/ 0 h 211"/>
                  <a:gd name="T6" fmla="*/ 0 w 93"/>
                  <a:gd name="T7" fmla="*/ 773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77" name="Freeform 377"/>
              <p:cNvSpPr>
                <a:spLocks/>
              </p:cNvSpPr>
              <p:nvPr/>
            </p:nvSpPr>
            <p:spPr bwMode="gray">
              <a:xfrm>
                <a:off x="1157" y="2058"/>
                <a:ext cx="135" cy="347"/>
              </a:xfrm>
              <a:custGeom>
                <a:avLst/>
                <a:gdLst>
                  <a:gd name="T0" fmla="*/ 285 w 93"/>
                  <a:gd name="T1" fmla="*/ 306 h 211"/>
                  <a:gd name="T2" fmla="*/ 0 w 93"/>
                  <a:gd name="T3" fmla="*/ 0 h 211"/>
                  <a:gd name="T4" fmla="*/ 135 w 93"/>
                  <a:gd name="T5" fmla="*/ 939 h 211"/>
                  <a:gd name="T6" fmla="*/ 285 w 93"/>
                  <a:gd name="T7" fmla="*/ 306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78" name="Freeform 378"/>
              <p:cNvSpPr>
                <a:spLocks/>
              </p:cNvSpPr>
              <p:nvPr/>
            </p:nvSpPr>
            <p:spPr bwMode="gray">
              <a:xfrm>
                <a:off x="876" y="2376"/>
                <a:ext cx="143" cy="317"/>
              </a:xfrm>
              <a:custGeom>
                <a:avLst/>
                <a:gdLst>
                  <a:gd name="T0" fmla="*/ 153 w 98"/>
                  <a:gd name="T1" fmla="*/ 0 h 193"/>
                  <a:gd name="T2" fmla="*/ 305 w 98"/>
                  <a:gd name="T3" fmla="*/ 650 h 193"/>
                  <a:gd name="T4" fmla="*/ 0 w 98"/>
                  <a:gd name="T5" fmla="*/ 856 h 193"/>
                  <a:gd name="T6" fmla="*/ 153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79" name="Freeform 379"/>
              <p:cNvSpPr>
                <a:spLocks/>
              </p:cNvSpPr>
              <p:nvPr/>
            </p:nvSpPr>
            <p:spPr bwMode="gray">
              <a:xfrm>
                <a:off x="948" y="2344"/>
                <a:ext cx="137" cy="274"/>
              </a:xfrm>
              <a:custGeom>
                <a:avLst/>
                <a:gdLst>
                  <a:gd name="T0" fmla="*/ 291 w 94"/>
                  <a:gd name="T1" fmla="*/ 0 h 166"/>
                  <a:gd name="T2" fmla="*/ 0 w 94"/>
                  <a:gd name="T3" fmla="*/ 84 h 166"/>
                  <a:gd name="T4" fmla="*/ 150 w 94"/>
                  <a:gd name="T5" fmla="*/ 746 h 166"/>
                  <a:gd name="T6" fmla="*/ 291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80" name="Freeform 380"/>
              <p:cNvSpPr>
                <a:spLocks/>
              </p:cNvSpPr>
              <p:nvPr/>
            </p:nvSpPr>
            <p:spPr bwMode="gray">
              <a:xfrm>
                <a:off x="1911" y="2353"/>
                <a:ext cx="136" cy="166"/>
              </a:xfrm>
              <a:custGeom>
                <a:avLst/>
                <a:gdLst>
                  <a:gd name="T0" fmla="*/ 154 w 93"/>
                  <a:gd name="T1" fmla="*/ 0 h 101"/>
                  <a:gd name="T2" fmla="*/ 291 w 93"/>
                  <a:gd name="T3" fmla="*/ 449 h 101"/>
                  <a:gd name="T4" fmla="*/ 0 w 93"/>
                  <a:gd name="T5" fmla="*/ 118 h 101"/>
                  <a:gd name="T6" fmla="*/ 15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81" name="Freeform 381"/>
              <p:cNvSpPr>
                <a:spLocks/>
              </p:cNvSpPr>
              <p:nvPr/>
            </p:nvSpPr>
            <p:spPr bwMode="gray">
              <a:xfrm>
                <a:off x="1982" y="2353"/>
                <a:ext cx="136" cy="166"/>
              </a:xfrm>
              <a:custGeom>
                <a:avLst/>
                <a:gdLst>
                  <a:gd name="T0" fmla="*/ 291 w 93"/>
                  <a:gd name="T1" fmla="*/ 368 h 101"/>
                  <a:gd name="T2" fmla="*/ 0 w 93"/>
                  <a:gd name="T3" fmla="*/ 0 h 101"/>
                  <a:gd name="T4" fmla="*/ 137 w 93"/>
                  <a:gd name="T5" fmla="*/ 449 h 101"/>
                  <a:gd name="T6" fmla="*/ 291 w 93"/>
                  <a:gd name="T7" fmla="*/ 368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82" name="Line 382"/>
              <p:cNvSpPr>
                <a:spLocks noChangeShapeType="1"/>
              </p:cNvSpPr>
              <p:nvPr/>
            </p:nvSpPr>
            <p:spPr bwMode="gray">
              <a:xfrm flipH="1" flipV="1">
                <a:off x="1507" y="2031"/>
                <a:ext cx="130" cy="12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3" name="Line 383"/>
              <p:cNvSpPr>
                <a:spLocks noChangeShapeType="1"/>
              </p:cNvSpPr>
              <p:nvPr/>
            </p:nvSpPr>
            <p:spPr bwMode="gray">
              <a:xfrm flipV="1">
                <a:off x="1429" y="2038"/>
                <a:ext cx="84" cy="21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4" name="Line 384"/>
              <p:cNvSpPr>
                <a:spLocks noChangeShapeType="1"/>
              </p:cNvSpPr>
              <p:nvPr/>
            </p:nvSpPr>
            <p:spPr bwMode="gray">
              <a:xfrm flipH="1" flipV="1">
                <a:off x="1157" y="2058"/>
                <a:ext cx="135" cy="11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5" name="Line 385"/>
              <p:cNvSpPr>
                <a:spLocks noChangeShapeType="1"/>
              </p:cNvSpPr>
              <p:nvPr/>
            </p:nvSpPr>
            <p:spPr bwMode="gray">
              <a:xfrm flipV="1">
                <a:off x="1085" y="2058"/>
                <a:ext cx="72" cy="28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6" name="Line 386"/>
              <p:cNvSpPr>
                <a:spLocks noChangeShapeType="1"/>
              </p:cNvSpPr>
              <p:nvPr/>
            </p:nvSpPr>
            <p:spPr bwMode="gray">
              <a:xfrm flipV="1">
                <a:off x="876" y="2376"/>
                <a:ext cx="72" cy="31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7" name="Line 387"/>
              <p:cNvSpPr>
                <a:spLocks noChangeShapeType="1"/>
              </p:cNvSpPr>
              <p:nvPr/>
            </p:nvSpPr>
            <p:spPr bwMode="gray">
              <a:xfrm flipH="1">
                <a:off x="948" y="2344"/>
                <a:ext cx="137" cy="3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8" name="Line 388"/>
              <p:cNvSpPr>
                <a:spLocks noChangeShapeType="1"/>
              </p:cNvSpPr>
              <p:nvPr/>
            </p:nvSpPr>
            <p:spPr bwMode="gray">
              <a:xfrm flipH="1" flipV="1">
                <a:off x="1982" y="2353"/>
                <a:ext cx="136" cy="13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89" name="Line 389"/>
              <p:cNvSpPr>
                <a:spLocks noChangeShapeType="1"/>
              </p:cNvSpPr>
              <p:nvPr/>
            </p:nvSpPr>
            <p:spPr bwMode="gray">
              <a:xfrm flipV="1">
                <a:off x="1911" y="2353"/>
                <a:ext cx="71" cy="4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90" name="Freeform 390"/>
              <p:cNvSpPr>
                <a:spLocks/>
              </p:cNvSpPr>
              <p:nvPr/>
            </p:nvSpPr>
            <p:spPr bwMode="gray">
              <a:xfrm>
                <a:off x="1221" y="2171"/>
                <a:ext cx="143" cy="272"/>
              </a:xfrm>
              <a:custGeom>
                <a:avLst/>
                <a:gdLst>
                  <a:gd name="T0" fmla="*/ 153 w 98"/>
                  <a:gd name="T1" fmla="*/ 0 h 165"/>
                  <a:gd name="T2" fmla="*/ 305 w 98"/>
                  <a:gd name="T3" fmla="*/ 739 h 165"/>
                  <a:gd name="T4" fmla="*/ 0 w 98"/>
                  <a:gd name="T5" fmla="*/ 636 h 165"/>
                  <a:gd name="T6" fmla="*/ 153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1" name="Freeform 391"/>
              <p:cNvSpPr>
                <a:spLocks/>
              </p:cNvSpPr>
              <p:nvPr/>
            </p:nvSpPr>
            <p:spPr bwMode="gray">
              <a:xfrm>
                <a:off x="1292" y="2171"/>
                <a:ext cx="137" cy="272"/>
              </a:xfrm>
              <a:custGeom>
                <a:avLst/>
                <a:gdLst>
                  <a:gd name="T0" fmla="*/ 291 w 94"/>
                  <a:gd name="T1" fmla="*/ 223 h 165"/>
                  <a:gd name="T2" fmla="*/ 0 w 94"/>
                  <a:gd name="T3" fmla="*/ 0 h 165"/>
                  <a:gd name="T4" fmla="*/ 150 w 94"/>
                  <a:gd name="T5" fmla="*/ 739 h 165"/>
                  <a:gd name="T6" fmla="*/ 291 w 94"/>
                  <a:gd name="T7" fmla="*/ 223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2" name="Freeform 392"/>
              <p:cNvSpPr>
                <a:spLocks/>
              </p:cNvSpPr>
              <p:nvPr/>
            </p:nvSpPr>
            <p:spPr bwMode="gray">
              <a:xfrm>
                <a:off x="2047" y="2489"/>
                <a:ext cx="143" cy="181"/>
              </a:xfrm>
              <a:custGeom>
                <a:avLst/>
                <a:gdLst>
                  <a:gd name="T0" fmla="*/ 153 w 98"/>
                  <a:gd name="T1" fmla="*/ 0 h 110"/>
                  <a:gd name="T2" fmla="*/ 305 w 98"/>
                  <a:gd name="T3" fmla="*/ 490 h 110"/>
                  <a:gd name="T4" fmla="*/ 0 w 98"/>
                  <a:gd name="T5" fmla="*/ 81 h 110"/>
                  <a:gd name="T6" fmla="*/ 153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3" name="Freeform 393"/>
              <p:cNvSpPr>
                <a:spLocks/>
              </p:cNvSpPr>
              <p:nvPr/>
            </p:nvSpPr>
            <p:spPr bwMode="gray">
              <a:xfrm>
                <a:off x="2118" y="2489"/>
                <a:ext cx="137" cy="219"/>
              </a:xfrm>
              <a:custGeom>
                <a:avLst/>
                <a:gdLst>
                  <a:gd name="T0" fmla="*/ 291 w 94"/>
                  <a:gd name="T1" fmla="*/ 594 h 133"/>
                  <a:gd name="T2" fmla="*/ 0 w 94"/>
                  <a:gd name="T3" fmla="*/ 0 h 133"/>
                  <a:gd name="T4" fmla="*/ 150 w 94"/>
                  <a:gd name="T5" fmla="*/ 491 h 133"/>
                  <a:gd name="T6" fmla="*/ 291 w 94"/>
                  <a:gd name="T7" fmla="*/ 594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4" name="Freeform 394"/>
              <p:cNvSpPr>
                <a:spLocks/>
              </p:cNvSpPr>
              <p:nvPr/>
            </p:nvSpPr>
            <p:spPr bwMode="gray">
              <a:xfrm>
                <a:off x="1565" y="2155"/>
                <a:ext cx="137" cy="189"/>
              </a:xfrm>
              <a:custGeom>
                <a:avLst/>
                <a:gdLst>
                  <a:gd name="T0" fmla="*/ 150 w 94"/>
                  <a:gd name="T1" fmla="*/ 0 h 115"/>
                  <a:gd name="T2" fmla="*/ 291 w 94"/>
                  <a:gd name="T3" fmla="*/ 511 h 115"/>
                  <a:gd name="T4" fmla="*/ 0 w 94"/>
                  <a:gd name="T5" fmla="*/ 429 h 115"/>
                  <a:gd name="T6" fmla="*/ 150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5" name="Freeform 395"/>
              <p:cNvSpPr>
                <a:spLocks/>
              </p:cNvSpPr>
              <p:nvPr/>
            </p:nvSpPr>
            <p:spPr bwMode="gray">
              <a:xfrm>
                <a:off x="1637" y="2155"/>
                <a:ext cx="137" cy="189"/>
              </a:xfrm>
              <a:custGeom>
                <a:avLst/>
                <a:gdLst>
                  <a:gd name="T0" fmla="*/ 291 w 94"/>
                  <a:gd name="T1" fmla="*/ 289 h 115"/>
                  <a:gd name="T2" fmla="*/ 0 w 94"/>
                  <a:gd name="T3" fmla="*/ 0 h 115"/>
                  <a:gd name="T4" fmla="*/ 140 w 94"/>
                  <a:gd name="T5" fmla="*/ 511 h 115"/>
                  <a:gd name="T6" fmla="*/ 291 w 94"/>
                  <a:gd name="T7" fmla="*/ 289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6" name="Freeform 396"/>
              <p:cNvSpPr>
                <a:spLocks/>
              </p:cNvSpPr>
              <p:nvPr/>
            </p:nvSpPr>
            <p:spPr bwMode="gray">
              <a:xfrm>
                <a:off x="604" y="3108"/>
                <a:ext cx="135" cy="61"/>
              </a:xfrm>
              <a:custGeom>
                <a:avLst/>
                <a:gdLst>
                  <a:gd name="T0" fmla="*/ 150 w 93"/>
                  <a:gd name="T1" fmla="*/ 0 h 37"/>
                  <a:gd name="T2" fmla="*/ 285 w 93"/>
                  <a:gd name="T3" fmla="*/ 167 h 37"/>
                  <a:gd name="T4" fmla="*/ 0 w 93"/>
                  <a:gd name="T5" fmla="*/ 104 h 37"/>
                  <a:gd name="T6" fmla="*/ 150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7" name="Freeform 397"/>
              <p:cNvSpPr>
                <a:spLocks/>
              </p:cNvSpPr>
              <p:nvPr/>
            </p:nvSpPr>
            <p:spPr bwMode="gray">
              <a:xfrm>
                <a:off x="675" y="3108"/>
                <a:ext cx="136" cy="61"/>
              </a:xfrm>
              <a:custGeom>
                <a:avLst/>
                <a:gdLst>
                  <a:gd name="T0" fmla="*/ 291 w 93"/>
                  <a:gd name="T1" fmla="*/ 41 h 37"/>
                  <a:gd name="T2" fmla="*/ 0 w 93"/>
                  <a:gd name="T3" fmla="*/ 0 h 37"/>
                  <a:gd name="T4" fmla="*/ 137 w 93"/>
                  <a:gd name="T5" fmla="*/ 167 h 37"/>
                  <a:gd name="T6" fmla="*/ 291 w 93"/>
                  <a:gd name="T7" fmla="*/ 41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398" name="Line 398"/>
              <p:cNvSpPr>
                <a:spLocks noChangeShapeType="1"/>
              </p:cNvSpPr>
              <p:nvPr/>
            </p:nvSpPr>
            <p:spPr bwMode="gray">
              <a:xfrm flipH="1" flipV="1">
                <a:off x="1292" y="2171"/>
                <a:ext cx="137" cy="8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399" name="Line 399"/>
              <p:cNvSpPr>
                <a:spLocks noChangeShapeType="1"/>
              </p:cNvSpPr>
              <p:nvPr/>
            </p:nvSpPr>
            <p:spPr bwMode="gray">
              <a:xfrm flipV="1">
                <a:off x="1221" y="2171"/>
                <a:ext cx="71" cy="23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00" name="Line 400"/>
              <p:cNvSpPr>
                <a:spLocks noChangeShapeType="1"/>
              </p:cNvSpPr>
              <p:nvPr/>
            </p:nvSpPr>
            <p:spPr bwMode="gray">
              <a:xfrm flipH="1" flipV="1">
                <a:off x="2118" y="2489"/>
                <a:ext cx="137" cy="21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01" name="Line 401"/>
              <p:cNvSpPr>
                <a:spLocks noChangeShapeType="1"/>
              </p:cNvSpPr>
              <p:nvPr/>
            </p:nvSpPr>
            <p:spPr bwMode="gray">
              <a:xfrm flipV="1">
                <a:off x="2047" y="2489"/>
                <a:ext cx="71" cy="3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02" name="Line 402"/>
              <p:cNvSpPr>
                <a:spLocks noChangeShapeType="1"/>
              </p:cNvSpPr>
              <p:nvPr/>
            </p:nvSpPr>
            <p:spPr bwMode="gray">
              <a:xfrm flipH="1" flipV="1">
                <a:off x="1637" y="2155"/>
                <a:ext cx="137" cy="10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03" name="Line 403"/>
              <p:cNvSpPr>
                <a:spLocks noChangeShapeType="1"/>
              </p:cNvSpPr>
              <p:nvPr/>
            </p:nvSpPr>
            <p:spPr bwMode="gray">
              <a:xfrm flipH="1" flipV="1">
                <a:off x="675" y="3108"/>
                <a:ext cx="136"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04" name="Line 404"/>
              <p:cNvSpPr>
                <a:spLocks noChangeShapeType="1"/>
              </p:cNvSpPr>
              <p:nvPr/>
            </p:nvSpPr>
            <p:spPr bwMode="gray">
              <a:xfrm flipV="1">
                <a:off x="604" y="3108"/>
                <a:ext cx="71" cy="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05" name="Freeform 405"/>
              <p:cNvSpPr>
                <a:spLocks/>
              </p:cNvSpPr>
              <p:nvPr/>
            </p:nvSpPr>
            <p:spPr bwMode="gray">
              <a:xfrm>
                <a:off x="2190" y="2670"/>
                <a:ext cx="137" cy="211"/>
              </a:xfrm>
              <a:custGeom>
                <a:avLst/>
                <a:gdLst>
                  <a:gd name="T0" fmla="*/ 140 w 94"/>
                  <a:gd name="T1" fmla="*/ 104 h 128"/>
                  <a:gd name="T2" fmla="*/ 291 w 94"/>
                  <a:gd name="T3" fmla="*/ 574 h 128"/>
                  <a:gd name="T4" fmla="*/ 0 w 94"/>
                  <a:gd name="T5" fmla="*/ 0 h 128"/>
                  <a:gd name="T6" fmla="*/ 140 w 94"/>
                  <a:gd name="T7" fmla="*/ 104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06" name="Freeform 406"/>
              <p:cNvSpPr>
                <a:spLocks/>
              </p:cNvSpPr>
              <p:nvPr/>
            </p:nvSpPr>
            <p:spPr bwMode="gray">
              <a:xfrm>
                <a:off x="2255" y="2708"/>
                <a:ext cx="136" cy="173"/>
              </a:xfrm>
              <a:custGeom>
                <a:avLst/>
                <a:gdLst>
                  <a:gd name="T0" fmla="*/ 291 w 93"/>
                  <a:gd name="T1" fmla="*/ 389 h 105"/>
                  <a:gd name="T2" fmla="*/ 0 w 93"/>
                  <a:gd name="T3" fmla="*/ 0 h 105"/>
                  <a:gd name="T4" fmla="*/ 154 w 93"/>
                  <a:gd name="T5" fmla="*/ 470 h 105"/>
                  <a:gd name="T6" fmla="*/ 291 w 93"/>
                  <a:gd name="T7" fmla="*/ 389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07" name="Freeform 407"/>
              <p:cNvSpPr>
                <a:spLocks/>
              </p:cNvSpPr>
              <p:nvPr/>
            </p:nvSpPr>
            <p:spPr bwMode="gray">
              <a:xfrm>
                <a:off x="811" y="2693"/>
                <a:ext cx="137" cy="430"/>
              </a:xfrm>
              <a:custGeom>
                <a:avLst/>
                <a:gdLst>
                  <a:gd name="T0" fmla="*/ 140 w 94"/>
                  <a:gd name="T1" fmla="*/ 0 h 261"/>
                  <a:gd name="T2" fmla="*/ 291 w 94"/>
                  <a:gd name="T3" fmla="*/ 428 h 261"/>
                  <a:gd name="T4" fmla="*/ 0 w 94"/>
                  <a:gd name="T5" fmla="*/ 1166 h 261"/>
                  <a:gd name="T6" fmla="*/ 140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08" name="Freeform 408"/>
              <p:cNvSpPr>
                <a:spLocks/>
              </p:cNvSpPr>
              <p:nvPr/>
            </p:nvSpPr>
            <p:spPr bwMode="gray">
              <a:xfrm>
                <a:off x="876" y="2618"/>
                <a:ext cx="143" cy="233"/>
              </a:xfrm>
              <a:custGeom>
                <a:avLst/>
                <a:gdLst>
                  <a:gd name="T0" fmla="*/ 305 w 98"/>
                  <a:gd name="T1" fmla="*/ 0 h 142"/>
                  <a:gd name="T2" fmla="*/ 0 w 98"/>
                  <a:gd name="T3" fmla="*/ 202 h 142"/>
                  <a:gd name="T4" fmla="*/ 153 w 98"/>
                  <a:gd name="T5" fmla="*/ 627 h 142"/>
                  <a:gd name="T6" fmla="*/ 305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09" name="Freeform 409"/>
              <p:cNvSpPr>
                <a:spLocks/>
              </p:cNvSpPr>
              <p:nvPr/>
            </p:nvSpPr>
            <p:spPr bwMode="gray">
              <a:xfrm>
                <a:off x="1019" y="2344"/>
                <a:ext cx="138" cy="303"/>
              </a:xfrm>
              <a:custGeom>
                <a:avLst/>
                <a:gdLst>
                  <a:gd name="T0" fmla="*/ 142 w 94"/>
                  <a:gd name="T1" fmla="*/ 0 h 184"/>
                  <a:gd name="T2" fmla="*/ 298 w 94"/>
                  <a:gd name="T3" fmla="*/ 822 h 184"/>
                  <a:gd name="T4" fmla="*/ 0 w 94"/>
                  <a:gd name="T5" fmla="*/ 741 h 184"/>
                  <a:gd name="T6" fmla="*/ 142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10" name="Freeform 410"/>
              <p:cNvSpPr>
                <a:spLocks/>
              </p:cNvSpPr>
              <p:nvPr/>
            </p:nvSpPr>
            <p:spPr bwMode="gray">
              <a:xfrm>
                <a:off x="1085" y="2344"/>
                <a:ext cx="136" cy="303"/>
              </a:xfrm>
              <a:custGeom>
                <a:avLst/>
                <a:gdLst>
                  <a:gd name="T0" fmla="*/ 291 w 93"/>
                  <a:gd name="T1" fmla="*/ 165 h 184"/>
                  <a:gd name="T2" fmla="*/ 0 w 93"/>
                  <a:gd name="T3" fmla="*/ 0 h 184"/>
                  <a:gd name="T4" fmla="*/ 154 w 93"/>
                  <a:gd name="T5" fmla="*/ 822 h 184"/>
                  <a:gd name="T6" fmla="*/ 291 w 93"/>
                  <a:gd name="T7" fmla="*/ 165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11" name="Line 411"/>
              <p:cNvSpPr>
                <a:spLocks noChangeShapeType="1"/>
              </p:cNvSpPr>
              <p:nvPr/>
            </p:nvSpPr>
            <p:spPr bwMode="gray">
              <a:xfrm flipH="1" flipV="1">
                <a:off x="2255" y="2708"/>
                <a:ext cx="136" cy="14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12" name="Line 412"/>
              <p:cNvSpPr>
                <a:spLocks noChangeShapeType="1"/>
              </p:cNvSpPr>
              <p:nvPr/>
            </p:nvSpPr>
            <p:spPr bwMode="gray">
              <a:xfrm>
                <a:off x="2190" y="2670"/>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13" name="Line 413"/>
              <p:cNvSpPr>
                <a:spLocks noChangeShapeType="1"/>
              </p:cNvSpPr>
              <p:nvPr/>
            </p:nvSpPr>
            <p:spPr bwMode="gray">
              <a:xfrm flipV="1">
                <a:off x="811" y="2693"/>
                <a:ext cx="65" cy="43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14" name="Line 414"/>
              <p:cNvSpPr>
                <a:spLocks noChangeShapeType="1"/>
              </p:cNvSpPr>
              <p:nvPr/>
            </p:nvSpPr>
            <p:spPr bwMode="gray">
              <a:xfrm flipH="1" flipV="1">
                <a:off x="1085" y="2344"/>
                <a:ext cx="136" cy="6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15" name="Line 415"/>
              <p:cNvSpPr>
                <a:spLocks noChangeShapeType="1"/>
              </p:cNvSpPr>
              <p:nvPr/>
            </p:nvSpPr>
            <p:spPr bwMode="gray">
              <a:xfrm flipV="1">
                <a:off x="1019" y="2344"/>
                <a:ext cx="66" cy="27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16" name="Freeform 416"/>
              <p:cNvSpPr>
                <a:spLocks/>
              </p:cNvSpPr>
              <p:nvPr/>
            </p:nvSpPr>
            <p:spPr bwMode="gray">
              <a:xfrm>
                <a:off x="1702" y="2262"/>
                <a:ext cx="143" cy="189"/>
              </a:xfrm>
              <a:custGeom>
                <a:avLst/>
                <a:gdLst>
                  <a:gd name="T0" fmla="*/ 153 w 98"/>
                  <a:gd name="T1" fmla="*/ 0 h 115"/>
                  <a:gd name="T2" fmla="*/ 305 w 98"/>
                  <a:gd name="T3" fmla="*/ 511 h 115"/>
                  <a:gd name="T4" fmla="*/ 0 w 98"/>
                  <a:gd name="T5" fmla="*/ 222 h 115"/>
                  <a:gd name="T6" fmla="*/ 153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17" name="Freeform 417"/>
              <p:cNvSpPr>
                <a:spLocks/>
              </p:cNvSpPr>
              <p:nvPr/>
            </p:nvSpPr>
            <p:spPr bwMode="gray">
              <a:xfrm>
                <a:off x="1774" y="2262"/>
                <a:ext cx="137" cy="189"/>
              </a:xfrm>
              <a:custGeom>
                <a:avLst/>
                <a:gdLst>
                  <a:gd name="T0" fmla="*/ 291 w 94"/>
                  <a:gd name="T1" fmla="*/ 365 h 115"/>
                  <a:gd name="T2" fmla="*/ 0 w 94"/>
                  <a:gd name="T3" fmla="*/ 0 h 115"/>
                  <a:gd name="T4" fmla="*/ 150 w 94"/>
                  <a:gd name="T5" fmla="*/ 511 h 115"/>
                  <a:gd name="T6" fmla="*/ 291 w 94"/>
                  <a:gd name="T7" fmla="*/ 365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18" name="Freeform 418"/>
              <p:cNvSpPr>
                <a:spLocks/>
              </p:cNvSpPr>
              <p:nvPr/>
            </p:nvSpPr>
            <p:spPr bwMode="gray">
              <a:xfrm>
                <a:off x="1364" y="2254"/>
                <a:ext cx="137" cy="189"/>
              </a:xfrm>
              <a:custGeom>
                <a:avLst/>
                <a:gdLst>
                  <a:gd name="T0" fmla="*/ 140 w 94"/>
                  <a:gd name="T1" fmla="*/ 0 h 115"/>
                  <a:gd name="T2" fmla="*/ 291 w 94"/>
                  <a:gd name="T3" fmla="*/ 511 h 115"/>
                  <a:gd name="T4" fmla="*/ 0 w 94"/>
                  <a:gd name="T5" fmla="*/ 511 h 115"/>
                  <a:gd name="T6" fmla="*/ 140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19" name="Line 419"/>
              <p:cNvSpPr>
                <a:spLocks noChangeShapeType="1"/>
              </p:cNvSpPr>
              <p:nvPr/>
            </p:nvSpPr>
            <p:spPr bwMode="gray">
              <a:xfrm flipH="1" flipV="1">
                <a:off x="1774" y="2262"/>
                <a:ext cx="137" cy="13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0" name="Line 420"/>
              <p:cNvSpPr>
                <a:spLocks noChangeShapeType="1"/>
              </p:cNvSpPr>
              <p:nvPr/>
            </p:nvSpPr>
            <p:spPr bwMode="gray">
              <a:xfrm flipV="1">
                <a:off x="1702" y="2262"/>
                <a:ext cx="72" cy="8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1" name="Line 421"/>
              <p:cNvSpPr>
                <a:spLocks noChangeShapeType="1"/>
              </p:cNvSpPr>
              <p:nvPr/>
            </p:nvSpPr>
            <p:spPr bwMode="gray">
              <a:xfrm flipH="1" flipV="1">
                <a:off x="1429" y="2254"/>
                <a:ext cx="136" cy="6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2" name="Line 422"/>
              <p:cNvSpPr>
                <a:spLocks noChangeShapeType="1"/>
              </p:cNvSpPr>
              <p:nvPr/>
            </p:nvSpPr>
            <p:spPr bwMode="gray">
              <a:xfrm flipV="1">
                <a:off x="1364" y="2254"/>
                <a:ext cx="65" cy="18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3" name="Freeform 423"/>
              <p:cNvSpPr>
                <a:spLocks/>
              </p:cNvSpPr>
              <p:nvPr/>
            </p:nvSpPr>
            <p:spPr bwMode="gray">
              <a:xfrm>
                <a:off x="2327" y="2851"/>
                <a:ext cx="135" cy="318"/>
              </a:xfrm>
              <a:custGeom>
                <a:avLst/>
                <a:gdLst>
                  <a:gd name="T0" fmla="*/ 135 w 93"/>
                  <a:gd name="T1" fmla="*/ 0 h 193"/>
                  <a:gd name="T2" fmla="*/ 285 w 93"/>
                  <a:gd name="T3" fmla="*/ 863 h 193"/>
                  <a:gd name="T4" fmla="*/ 0 w 93"/>
                  <a:gd name="T5" fmla="*/ 81 h 193"/>
                  <a:gd name="T6" fmla="*/ 135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24" name="Freeform 424"/>
              <p:cNvSpPr>
                <a:spLocks/>
              </p:cNvSpPr>
              <p:nvPr/>
            </p:nvSpPr>
            <p:spPr bwMode="gray">
              <a:xfrm>
                <a:off x="2391" y="2851"/>
                <a:ext cx="144" cy="318"/>
              </a:xfrm>
              <a:custGeom>
                <a:avLst/>
                <a:gdLst>
                  <a:gd name="T0" fmla="*/ 304 w 99"/>
                  <a:gd name="T1" fmla="*/ 738 h 193"/>
                  <a:gd name="T2" fmla="*/ 0 w 99"/>
                  <a:gd name="T3" fmla="*/ 0 h 193"/>
                  <a:gd name="T4" fmla="*/ 150 w 99"/>
                  <a:gd name="T5" fmla="*/ 863 h 193"/>
                  <a:gd name="T6" fmla="*/ 304 w 99"/>
                  <a:gd name="T7" fmla="*/ 738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25" name="Line 425"/>
              <p:cNvSpPr>
                <a:spLocks noChangeShapeType="1"/>
              </p:cNvSpPr>
              <p:nvPr/>
            </p:nvSpPr>
            <p:spPr bwMode="gray">
              <a:xfrm>
                <a:off x="2391" y="2851"/>
                <a:ext cx="7" cy="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6" name="Line 426"/>
              <p:cNvSpPr>
                <a:spLocks noChangeShapeType="1"/>
              </p:cNvSpPr>
              <p:nvPr/>
            </p:nvSpPr>
            <p:spPr bwMode="gray">
              <a:xfrm flipH="1" flipV="1">
                <a:off x="2391" y="2851"/>
                <a:ext cx="144" cy="27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7" name="Line 427"/>
              <p:cNvSpPr>
                <a:spLocks noChangeShapeType="1"/>
              </p:cNvSpPr>
              <p:nvPr/>
            </p:nvSpPr>
            <p:spPr bwMode="gray">
              <a:xfrm flipV="1">
                <a:off x="2327" y="2851"/>
                <a:ext cx="64" cy="3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28" name="Freeform 428"/>
              <p:cNvSpPr>
                <a:spLocks/>
              </p:cNvSpPr>
              <p:nvPr/>
            </p:nvSpPr>
            <p:spPr bwMode="gray">
              <a:xfrm>
                <a:off x="739" y="3123"/>
                <a:ext cx="137" cy="61"/>
              </a:xfrm>
              <a:custGeom>
                <a:avLst/>
                <a:gdLst>
                  <a:gd name="T0" fmla="*/ 150 w 94"/>
                  <a:gd name="T1" fmla="*/ 0 h 37"/>
                  <a:gd name="T2" fmla="*/ 291 w 94"/>
                  <a:gd name="T3" fmla="*/ 167 h 37"/>
                  <a:gd name="T4" fmla="*/ 0 w 94"/>
                  <a:gd name="T5" fmla="*/ 125 h 37"/>
                  <a:gd name="T6" fmla="*/ 150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29" name="Freeform 429"/>
              <p:cNvSpPr>
                <a:spLocks/>
              </p:cNvSpPr>
              <p:nvPr/>
            </p:nvSpPr>
            <p:spPr bwMode="gray">
              <a:xfrm>
                <a:off x="811" y="2851"/>
                <a:ext cx="137" cy="333"/>
              </a:xfrm>
              <a:custGeom>
                <a:avLst/>
                <a:gdLst>
                  <a:gd name="T0" fmla="*/ 291 w 94"/>
                  <a:gd name="T1" fmla="*/ 0 h 202"/>
                  <a:gd name="T2" fmla="*/ 0 w 94"/>
                  <a:gd name="T3" fmla="*/ 739 h 202"/>
                  <a:gd name="T4" fmla="*/ 140 w 94"/>
                  <a:gd name="T5" fmla="*/ 905 h 202"/>
                  <a:gd name="T6" fmla="*/ 291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30" name="Freeform 430"/>
              <p:cNvSpPr>
                <a:spLocks/>
              </p:cNvSpPr>
              <p:nvPr/>
            </p:nvSpPr>
            <p:spPr bwMode="gray">
              <a:xfrm>
                <a:off x="2462" y="3123"/>
                <a:ext cx="138" cy="61"/>
              </a:xfrm>
              <a:custGeom>
                <a:avLst/>
                <a:gdLst>
                  <a:gd name="T0" fmla="*/ 157 w 94"/>
                  <a:gd name="T1" fmla="*/ 0 h 37"/>
                  <a:gd name="T2" fmla="*/ 298 w 94"/>
                  <a:gd name="T3" fmla="*/ 167 h 37"/>
                  <a:gd name="T4" fmla="*/ 0 w 94"/>
                  <a:gd name="T5" fmla="*/ 125 h 37"/>
                  <a:gd name="T6" fmla="*/ 1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31" name="Freeform 431"/>
              <p:cNvSpPr>
                <a:spLocks/>
              </p:cNvSpPr>
              <p:nvPr/>
            </p:nvSpPr>
            <p:spPr bwMode="gray">
              <a:xfrm>
                <a:off x="2535" y="3123"/>
                <a:ext cx="136" cy="61"/>
              </a:xfrm>
              <a:custGeom>
                <a:avLst/>
                <a:gdLst>
                  <a:gd name="T0" fmla="*/ 291 w 93"/>
                  <a:gd name="T1" fmla="*/ 63 h 37"/>
                  <a:gd name="T2" fmla="*/ 0 w 93"/>
                  <a:gd name="T3" fmla="*/ 0 h 37"/>
                  <a:gd name="T4" fmla="*/ 137 w 93"/>
                  <a:gd name="T5" fmla="*/ 167 h 37"/>
                  <a:gd name="T6" fmla="*/ 291 w 93"/>
                  <a:gd name="T7" fmla="*/ 63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32" name="Freeform 432"/>
              <p:cNvSpPr>
                <a:spLocks/>
              </p:cNvSpPr>
              <p:nvPr/>
            </p:nvSpPr>
            <p:spPr bwMode="gray">
              <a:xfrm>
                <a:off x="395" y="3123"/>
                <a:ext cx="137" cy="61"/>
              </a:xfrm>
              <a:custGeom>
                <a:avLst/>
                <a:gdLst>
                  <a:gd name="T0" fmla="*/ 150 w 94"/>
                  <a:gd name="T1" fmla="*/ 0 h 37"/>
                  <a:gd name="T2" fmla="*/ 291 w 94"/>
                  <a:gd name="T3" fmla="*/ 167 h 37"/>
                  <a:gd name="T4" fmla="*/ 0 w 94"/>
                  <a:gd name="T5" fmla="*/ 125 h 37"/>
                  <a:gd name="T6" fmla="*/ 150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33" name="Freeform 433"/>
              <p:cNvSpPr>
                <a:spLocks/>
              </p:cNvSpPr>
              <p:nvPr/>
            </p:nvSpPr>
            <p:spPr bwMode="gray">
              <a:xfrm>
                <a:off x="466" y="3123"/>
                <a:ext cx="138" cy="61"/>
              </a:xfrm>
              <a:custGeom>
                <a:avLst/>
                <a:gdLst>
                  <a:gd name="T0" fmla="*/ 298 w 94"/>
                  <a:gd name="T1" fmla="*/ 63 h 37"/>
                  <a:gd name="T2" fmla="*/ 0 w 94"/>
                  <a:gd name="T3" fmla="*/ 0 h 37"/>
                  <a:gd name="T4" fmla="*/ 142 w 94"/>
                  <a:gd name="T5" fmla="*/ 167 h 37"/>
                  <a:gd name="T6" fmla="*/ 298 w 94"/>
                  <a:gd name="T7" fmla="*/ 63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34" name="Line 434"/>
              <p:cNvSpPr>
                <a:spLocks noChangeShapeType="1"/>
              </p:cNvSpPr>
              <p:nvPr/>
            </p:nvSpPr>
            <p:spPr bwMode="gray">
              <a:xfrm flipH="1">
                <a:off x="811" y="2851"/>
                <a:ext cx="137" cy="27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35" name="Line 435"/>
              <p:cNvSpPr>
                <a:spLocks noChangeShapeType="1"/>
              </p:cNvSpPr>
              <p:nvPr/>
            </p:nvSpPr>
            <p:spPr bwMode="gray">
              <a:xfrm flipV="1">
                <a:off x="739" y="3123"/>
                <a:ext cx="72" cy="4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36" name="Line 436"/>
              <p:cNvSpPr>
                <a:spLocks noChangeShapeType="1"/>
              </p:cNvSpPr>
              <p:nvPr/>
            </p:nvSpPr>
            <p:spPr bwMode="gray">
              <a:xfrm flipH="1" flipV="1">
                <a:off x="466" y="3123"/>
                <a:ext cx="138"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37" name="Line 437"/>
              <p:cNvSpPr>
                <a:spLocks noChangeShapeType="1"/>
              </p:cNvSpPr>
              <p:nvPr/>
            </p:nvSpPr>
            <p:spPr bwMode="gray">
              <a:xfrm flipH="1" flipV="1">
                <a:off x="2535" y="3123"/>
                <a:ext cx="136"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38" name="Line 438"/>
              <p:cNvSpPr>
                <a:spLocks noChangeShapeType="1"/>
              </p:cNvSpPr>
              <p:nvPr/>
            </p:nvSpPr>
            <p:spPr bwMode="gray">
              <a:xfrm flipH="1">
                <a:off x="2462" y="3123"/>
                <a:ext cx="73" cy="4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39" name="Line 439"/>
              <p:cNvSpPr>
                <a:spLocks noChangeShapeType="1"/>
              </p:cNvSpPr>
              <p:nvPr/>
            </p:nvSpPr>
            <p:spPr bwMode="gray">
              <a:xfrm flipV="1">
                <a:off x="395" y="3123"/>
                <a:ext cx="71" cy="4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40" name="Freeform 440"/>
              <p:cNvSpPr>
                <a:spLocks/>
              </p:cNvSpPr>
              <p:nvPr/>
            </p:nvSpPr>
            <p:spPr bwMode="gray">
              <a:xfrm>
                <a:off x="1157" y="2405"/>
                <a:ext cx="135" cy="242"/>
              </a:xfrm>
              <a:custGeom>
                <a:avLst/>
                <a:gdLst>
                  <a:gd name="T0" fmla="*/ 135 w 93"/>
                  <a:gd name="T1" fmla="*/ 0 h 147"/>
                  <a:gd name="T2" fmla="*/ 285 w 93"/>
                  <a:gd name="T3" fmla="*/ 634 h 147"/>
                  <a:gd name="T4" fmla="*/ 0 w 93"/>
                  <a:gd name="T5" fmla="*/ 655 h 147"/>
                  <a:gd name="T6" fmla="*/ 135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41" name="Freeform 441"/>
              <p:cNvSpPr>
                <a:spLocks/>
              </p:cNvSpPr>
              <p:nvPr/>
            </p:nvSpPr>
            <p:spPr bwMode="gray">
              <a:xfrm>
                <a:off x="1221" y="2405"/>
                <a:ext cx="143" cy="234"/>
              </a:xfrm>
              <a:custGeom>
                <a:avLst/>
                <a:gdLst>
                  <a:gd name="T0" fmla="*/ 305 w 98"/>
                  <a:gd name="T1" fmla="*/ 104 h 142"/>
                  <a:gd name="T2" fmla="*/ 0 w 98"/>
                  <a:gd name="T3" fmla="*/ 0 h 142"/>
                  <a:gd name="T4" fmla="*/ 153 w 98"/>
                  <a:gd name="T5" fmla="*/ 636 h 142"/>
                  <a:gd name="T6" fmla="*/ 305 w 98"/>
                  <a:gd name="T7" fmla="*/ 104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42" name="Freeform 442"/>
              <p:cNvSpPr>
                <a:spLocks/>
              </p:cNvSpPr>
              <p:nvPr/>
            </p:nvSpPr>
            <p:spPr bwMode="gray">
              <a:xfrm>
                <a:off x="1845" y="2397"/>
                <a:ext cx="137" cy="204"/>
              </a:xfrm>
              <a:custGeom>
                <a:avLst/>
                <a:gdLst>
                  <a:gd name="T0" fmla="*/ 140 w 94"/>
                  <a:gd name="T1" fmla="*/ 0 h 124"/>
                  <a:gd name="T2" fmla="*/ 291 w 94"/>
                  <a:gd name="T3" fmla="*/ 553 h 124"/>
                  <a:gd name="T4" fmla="*/ 0 w 94"/>
                  <a:gd name="T5" fmla="*/ 146 h 124"/>
                  <a:gd name="T6" fmla="*/ 140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43" name="Freeform 443"/>
              <p:cNvSpPr>
                <a:spLocks/>
              </p:cNvSpPr>
              <p:nvPr/>
            </p:nvSpPr>
            <p:spPr bwMode="gray">
              <a:xfrm>
                <a:off x="1911" y="2397"/>
                <a:ext cx="136" cy="204"/>
              </a:xfrm>
              <a:custGeom>
                <a:avLst/>
                <a:gdLst>
                  <a:gd name="T0" fmla="*/ 291 w 93"/>
                  <a:gd name="T1" fmla="*/ 331 h 124"/>
                  <a:gd name="T2" fmla="*/ 0 w 93"/>
                  <a:gd name="T3" fmla="*/ 0 h 124"/>
                  <a:gd name="T4" fmla="*/ 154 w 93"/>
                  <a:gd name="T5" fmla="*/ 553 h 124"/>
                  <a:gd name="T6" fmla="*/ 291 w 93"/>
                  <a:gd name="T7" fmla="*/ 331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44" name="Line 444"/>
              <p:cNvSpPr>
                <a:spLocks noChangeShapeType="1"/>
              </p:cNvSpPr>
              <p:nvPr/>
            </p:nvSpPr>
            <p:spPr bwMode="gray">
              <a:xfrm flipH="1" flipV="1">
                <a:off x="1221" y="2405"/>
                <a:ext cx="143"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45" name="Line 445"/>
              <p:cNvSpPr>
                <a:spLocks noChangeShapeType="1"/>
              </p:cNvSpPr>
              <p:nvPr/>
            </p:nvSpPr>
            <p:spPr bwMode="gray">
              <a:xfrm flipV="1">
                <a:off x="1157" y="2405"/>
                <a:ext cx="64" cy="24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46" name="Line 446"/>
              <p:cNvSpPr>
                <a:spLocks noChangeShapeType="1"/>
              </p:cNvSpPr>
              <p:nvPr/>
            </p:nvSpPr>
            <p:spPr bwMode="gray">
              <a:xfrm flipH="1" flipV="1">
                <a:off x="1911" y="2397"/>
                <a:ext cx="136" cy="12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47" name="Line 447"/>
              <p:cNvSpPr>
                <a:spLocks noChangeShapeType="1"/>
              </p:cNvSpPr>
              <p:nvPr/>
            </p:nvSpPr>
            <p:spPr bwMode="gray">
              <a:xfrm flipV="1">
                <a:off x="1845" y="2397"/>
                <a:ext cx="66" cy="5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48" name="Freeform 448"/>
              <p:cNvSpPr>
                <a:spLocks/>
              </p:cNvSpPr>
              <p:nvPr/>
            </p:nvSpPr>
            <p:spPr bwMode="gray">
              <a:xfrm>
                <a:off x="1565" y="2315"/>
                <a:ext cx="137" cy="136"/>
              </a:xfrm>
              <a:custGeom>
                <a:avLst/>
                <a:gdLst>
                  <a:gd name="T0" fmla="*/ 291 w 94"/>
                  <a:gd name="T1" fmla="*/ 79 h 83"/>
                  <a:gd name="T2" fmla="*/ 0 w 94"/>
                  <a:gd name="T3" fmla="*/ 0 h 83"/>
                  <a:gd name="T4" fmla="*/ 150 w 94"/>
                  <a:gd name="T5" fmla="*/ 365 h 83"/>
                  <a:gd name="T6" fmla="*/ 291 w 94"/>
                  <a:gd name="T7" fmla="*/ 79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49" name="Freeform 449"/>
              <p:cNvSpPr>
                <a:spLocks/>
              </p:cNvSpPr>
              <p:nvPr/>
            </p:nvSpPr>
            <p:spPr bwMode="gray">
              <a:xfrm>
                <a:off x="948" y="2618"/>
                <a:ext cx="137" cy="233"/>
              </a:xfrm>
              <a:custGeom>
                <a:avLst/>
                <a:gdLst>
                  <a:gd name="T0" fmla="*/ 150 w 94"/>
                  <a:gd name="T1" fmla="*/ 0 h 142"/>
                  <a:gd name="T2" fmla="*/ 291 w 94"/>
                  <a:gd name="T3" fmla="*/ 546 h 142"/>
                  <a:gd name="T4" fmla="*/ 0 w 94"/>
                  <a:gd name="T5" fmla="*/ 627 h 142"/>
                  <a:gd name="T6" fmla="*/ 150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50" name="Freeform 450"/>
              <p:cNvSpPr>
                <a:spLocks/>
              </p:cNvSpPr>
              <p:nvPr/>
            </p:nvSpPr>
            <p:spPr bwMode="gray">
              <a:xfrm>
                <a:off x="1019" y="2618"/>
                <a:ext cx="138" cy="204"/>
              </a:xfrm>
              <a:custGeom>
                <a:avLst/>
                <a:gdLst>
                  <a:gd name="T0" fmla="*/ 298 w 94"/>
                  <a:gd name="T1" fmla="*/ 81 h 124"/>
                  <a:gd name="T2" fmla="*/ 0 w 94"/>
                  <a:gd name="T3" fmla="*/ 0 h 124"/>
                  <a:gd name="T4" fmla="*/ 142 w 94"/>
                  <a:gd name="T5" fmla="*/ 553 h 124"/>
                  <a:gd name="T6" fmla="*/ 298 w 94"/>
                  <a:gd name="T7" fmla="*/ 81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51" name="Line 451"/>
              <p:cNvSpPr>
                <a:spLocks noChangeShapeType="1"/>
              </p:cNvSpPr>
              <p:nvPr/>
            </p:nvSpPr>
            <p:spPr bwMode="gray">
              <a:xfrm flipH="1" flipV="1">
                <a:off x="1565" y="2315"/>
                <a:ext cx="137" cy="2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52" name="Line 452"/>
              <p:cNvSpPr>
                <a:spLocks noChangeShapeType="1"/>
              </p:cNvSpPr>
              <p:nvPr/>
            </p:nvSpPr>
            <p:spPr bwMode="gray">
              <a:xfrm flipV="1">
                <a:off x="948" y="2618"/>
                <a:ext cx="71" cy="23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53" name="Freeform 453"/>
              <p:cNvSpPr>
                <a:spLocks/>
              </p:cNvSpPr>
              <p:nvPr/>
            </p:nvSpPr>
            <p:spPr bwMode="gray">
              <a:xfrm>
                <a:off x="1982" y="2519"/>
                <a:ext cx="136" cy="227"/>
              </a:xfrm>
              <a:custGeom>
                <a:avLst/>
                <a:gdLst>
                  <a:gd name="T0" fmla="*/ 137 w 93"/>
                  <a:gd name="T1" fmla="*/ 0 h 138"/>
                  <a:gd name="T2" fmla="*/ 291 w 93"/>
                  <a:gd name="T3" fmla="*/ 614 h 138"/>
                  <a:gd name="T4" fmla="*/ 0 w 93"/>
                  <a:gd name="T5" fmla="*/ 222 h 138"/>
                  <a:gd name="T6" fmla="*/ 13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54" name="Freeform 454"/>
              <p:cNvSpPr>
                <a:spLocks/>
              </p:cNvSpPr>
              <p:nvPr/>
            </p:nvSpPr>
            <p:spPr bwMode="gray">
              <a:xfrm>
                <a:off x="2047" y="2519"/>
                <a:ext cx="143" cy="227"/>
              </a:xfrm>
              <a:custGeom>
                <a:avLst/>
                <a:gdLst>
                  <a:gd name="T0" fmla="*/ 305 w 98"/>
                  <a:gd name="T1" fmla="*/ 408 h 138"/>
                  <a:gd name="T2" fmla="*/ 0 w 98"/>
                  <a:gd name="T3" fmla="*/ 0 h 138"/>
                  <a:gd name="T4" fmla="*/ 153 w 98"/>
                  <a:gd name="T5" fmla="*/ 614 h 138"/>
                  <a:gd name="T6" fmla="*/ 305 w 98"/>
                  <a:gd name="T7" fmla="*/ 408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55" name="Freeform 455"/>
              <p:cNvSpPr>
                <a:spLocks/>
              </p:cNvSpPr>
              <p:nvPr/>
            </p:nvSpPr>
            <p:spPr bwMode="gray">
              <a:xfrm>
                <a:off x="532" y="3146"/>
                <a:ext cx="143" cy="61"/>
              </a:xfrm>
              <a:custGeom>
                <a:avLst/>
                <a:gdLst>
                  <a:gd name="T0" fmla="*/ 153 w 98"/>
                  <a:gd name="T1" fmla="*/ 0 h 37"/>
                  <a:gd name="T2" fmla="*/ 305 w 98"/>
                  <a:gd name="T3" fmla="*/ 167 h 37"/>
                  <a:gd name="T4" fmla="*/ 0 w 98"/>
                  <a:gd name="T5" fmla="*/ 104 h 37"/>
                  <a:gd name="T6" fmla="*/ 153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56" name="Freeform 456"/>
              <p:cNvSpPr>
                <a:spLocks/>
              </p:cNvSpPr>
              <p:nvPr/>
            </p:nvSpPr>
            <p:spPr bwMode="gray">
              <a:xfrm>
                <a:off x="604" y="3146"/>
                <a:ext cx="135" cy="61"/>
              </a:xfrm>
              <a:custGeom>
                <a:avLst/>
                <a:gdLst>
                  <a:gd name="T0" fmla="*/ 285 w 93"/>
                  <a:gd name="T1" fmla="*/ 63 h 37"/>
                  <a:gd name="T2" fmla="*/ 0 w 93"/>
                  <a:gd name="T3" fmla="*/ 0 h 37"/>
                  <a:gd name="T4" fmla="*/ 150 w 93"/>
                  <a:gd name="T5" fmla="*/ 167 h 37"/>
                  <a:gd name="T6" fmla="*/ 285 w 93"/>
                  <a:gd name="T7" fmla="*/ 63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57" name="Line 457"/>
              <p:cNvSpPr>
                <a:spLocks noChangeShapeType="1"/>
              </p:cNvSpPr>
              <p:nvPr/>
            </p:nvSpPr>
            <p:spPr bwMode="gray">
              <a:xfrm flipH="1" flipV="1">
                <a:off x="2047" y="2519"/>
                <a:ext cx="143" cy="15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58" name="Line 458"/>
              <p:cNvSpPr>
                <a:spLocks noChangeShapeType="1"/>
              </p:cNvSpPr>
              <p:nvPr/>
            </p:nvSpPr>
            <p:spPr bwMode="gray">
              <a:xfrm flipV="1">
                <a:off x="1982" y="2519"/>
                <a:ext cx="65" cy="8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59" name="Line 459"/>
              <p:cNvSpPr>
                <a:spLocks noChangeShapeType="1"/>
              </p:cNvSpPr>
              <p:nvPr/>
            </p:nvSpPr>
            <p:spPr bwMode="gray">
              <a:xfrm flipH="1" flipV="1">
                <a:off x="604" y="3146"/>
                <a:ext cx="135"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60" name="Line 460"/>
              <p:cNvSpPr>
                <a:spLocks noChangeShapeType="1"/>
              </p:cNvSpPr>
              <p:nvPr/>
            </p:nvSpPr>
            <p:spPr bwMode="gray">
              <a:xfrm flipV="1">
                <a:off x="532" y="3146"/>
                <a:ext cx="72" cy="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61" name="Line 461"/>
              <p:cNvSpPr>
                <a:spLocks noChangeShapeType="1"/>
              </p:cNvSpPr>
              <p:nvPr/>
            </p:nvSpPr>
            <p:spPr bwMode="gray">
              <a:xfrm flipV="1">
                <a:off x="2600" y="3146"/>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62" name="Freeform 462"/>
              <p:cNvSpPr>
                <a:spLocks/>
              </p:cNvSpPr>
              <p:nvPr/>
            </p:nvSpPr>
            <p:spPr bwMode="gray">
              <a:xfrm>
                <a:off x="1292" y="2443"/>
                <a:ext cx="137" cy="196"/>
              </a:xfrm>
              <a:custGeom>
                <a:avLst/>
                <a:gdLst>
                  <a:gd name="T0" fmla="*/ 150 w 94"/>
                  <a:gd name="T1" fmla="*/ 0 h 119"/>
                  <a:gd name="T2" fmla="*/ 291 w 94"/>
                  <a:gd name="T3" fmla="*/ 450 h 119"/>
                  <a:gd name="T4" fmla="*/ 0 w 94"/>
                  <a:gd name="T5" fmla="*/ 532 h 119"/>
                  <a:gd name="T6" fmla="*/ 150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63" name="Freeform 463"/>
              <p:cNvSpPr>
                <a:spLocks/>
              </p:cNvSpPr>
              <p:nvPr/>
            </p:nvSpPr>
            <p:spPr bwMode="gray">
              <a:xfrm>
                <a:off x="1364" y="2443"/>
                <a:ext cx="137" cy="166"/>
              </a:xfrm>
              <a:custGeom>
                <a:avLst/>
                <a:gdLst>
                  <a:gd name="T0" fmla="*/ 291 w 94"/>
                  <a:gd name="T1" fmla="*/ 0 h 101"/>
                  <a:gd name="T2" fmla="*/ 0 w 94"/>
                  <a:gd name="T3" fmla="*/ 0 h 101"/>
                  <a:gd name="T4" fmla="*/ 140 w 94"/>
                  <a:gd name="T5" fmla="*/ 449 h 101"/>
                  <a:gd name="T6" fmla="*/ 291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64" name="Line 464"/>
              <p:cNvSpPr>
                <a:spLocks noChangeShapeType="1"/>
              </p:cNvSpPr>
              <p:nvPr/>
            </p:nvSpPr>
            <p:spPr bwMode="gray">
              <a:xfrm flipH="1">
                <a:off x="1364" y="2443"/>
                <a:ext cx="137"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65" name="Line 465"/>
              <p:cNvSpPr>
                <a:spLocks noChangeShapeType="1"/>
              </p:cNvSpPr>
              <p:nvPr/>
            </p:nvSpPr>
            <p:spPr bwMode="gray">
              <a:xfrm flipV="1">
                <a:off x="1292" y="2443"/>
                <a:ext cx="72" cy="19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66" name="Freeform 466"/>
              <p:cNvSpPr>
                <a:spLocks/>
              </p:cNvSpPr>
              <p:nvPr/>
            </p:nvSpPr>
            <p:spPr bwMode="gray">
              <a:xfrm>
                <a:off x="2118" y="2670"/>
                <a:ext cx="137" cy="234"/>
              </a:xfrm>
              <a:custGeom>
                <a:avLst/>
                <a:gdLst>
                  <a:gd name="T0" fmla="*/ 150 w 94"/>
                  <a:gd name="T1" fmla="*/ 0 h 142"/>
                  <a:gd name="T2" fmla="*/ 291 w 94"/>
                  <a:gd name="T3" fmla="*/ 636 h 142"/>
                  <a:gd name="T4" fmla="*/ 0 w 94"/>
                  <a:gd name="T5" fmla="*/ 206 h 142"/>
                  <a:gd name="T6" fmla="*/ 150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67" name="Freeform 467"/>
              <p:cNvSpPr>
                <a:spLocks/>
              </p:cNvSpPr>
              <p:nvPr/>
            </p:nvSpPr>
            <p:spPr bwMode="gray">
              <a:xfrm>
                <a:off x="2190" y="2670"/>
                <a:ext cx="137" cy="234"/>
              </a:xfrm>
              <a:custGeom>
                <a:avLst/>
                <a:gdLst>
                  <a:gd name="T0" fmla="*/ 291 w 94"/>
                  <a:gd name="T1" fmla="*/ 573 h 142"/>
                  <a:gd name="T2" fmla="*/ 0 w 94"/>
                  <a:gd name="T3" fmla="*/ 0 h 142"/>
                  <a:gd name="T4" fmla="*/ 140 w 94"/>
                  <a:gd name="T5" fmla="*/ 636 h 142"/>
                  <a:gd name="T6" fmla="*/ 291 w 94"/>
                  <a:gd name="T7" fmla="*/ 573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68" name="Freeform 468"/>
              <p:cNvSpPr>
                <a:spLocks/>
              </p:cNvSpPr>
              <p:nvPr/>
            </p:nvSpPr>
            <p:spPr bwMode="gray">
              <a:xfrm>
                <a:off x="1637" y="2344"/>
                <a:ext cx="137" cy="190"/>
              </a:xfrm>
              <a:custGeom>
                <a:avLst/>
                <a:gdLst>
                  <a:gd name="T0" fmla="*/ 140 w 94"/>
                  <a:gd name="T1" fmla="*/ 0 h 115"/>
                  <a:gd name="T2" fmla="*/ 291 w 94"/>
                  <a:gd name="T3" fmla="*/ 519 h 115"/>
                  <a:gd name="T4" fmla="*/ 0 w 94"/>
                  <a:gd name="T5" fmla="*/ 292 h 115"/>
                  <a:gd name="T6" fmla="*/ 140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69" name="Freeform 469"/>
              <p:cNvSpPr>
                <a:spLocks/>
              </p:cNvSpPr>
              <p:nvPr/>
            </p:nvSpPr>
            <p:spPr bwMode="gray">
              <a:xfrm>
                <a:off x="1702" y="2344"/>
                <a:ext cx="143" cy="190"/>
              </a:xfrm>
              <a:custGeom>
                <a:avLst/>
                <a:gdLst>
                  <a:gd name="T0" fmla="*/ 305 w 98"/>
                  <a:gd name="T1" fmla="*/ 292 h 115"/>
                  <a:gd name="T2" fmla="*/ 0 w 98"/>
                  <a:gd name="T3" fmla="*/ 0 h 115"/>
                  <a:gd name="T4" fmla="*/ 153 w 98"/>
                  <a:gd name="T5" fmla="*/ 519 h 115"/>
                  <a:gd name="T6" fmla="*/ 305 w 98"/>
                  <a:gd name="T7" fmla="*/ 292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70" name="Freeform 470"/>
              <p:cNvSpPr>
                <a:spLocks/>
              </p:cNvSpPr>
              <p:nvPr/>
            </p:nvSpPr>
            <p:spPr bwMode="gray">
              <a:xfrm>
                <a:off x="1085" y="2647"/>
                <a:ext cx="136" cy="175"/>
              </a:xfrm>
              <a:custGeom>
                <a:avLst/>
                <a:gdLst>
                  <a:gd name="T0" fmla="*/ 154 w 93"/>
                  <a:gd name="T1" fmla="*/ 0 h 106"/>
                  <a:gd name="T2" fmla="*/ 291 w 93"/>
                  <a:gd name="T3" fmla="*/ 456 h 106"/>
                  <a:gd name="T4" fmla="*/ 0 w 93"/>
                  <a:gd name="T5" fmla="*/ 477 h 106"/>
                  <a:gd name="T6" fmla="*/ 15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71" name="Freeform 471"/>
              <p:cNvSpPr>
                <a:spLocks/>
              </p:cNvSpPr>
              <p:nvPr/>
            </p:nvSpPr>
            <p:spPr bwMode="gray">
              <a:xfrm>
                <a:off x="1157" y="2639"/>
                <a:ext cx="135" cy="175"/>
              </a:xfrm>
              <a:custGeom>
                <a:avLst/>
                <a:gdLst>
                  <a:gd name="T0" fmla="*/ 285 w 93"/>
                  <a:gd name="T1" fmla="*/ 0 h 106"/>
                  <a:gd name="T2" fmla="*/ 0 w 93"/>
                  <a:gd name="T3" fmla="*/ 21 h 106"/>
                  <a:gd name="T4" fmla="*/ 135 w 93"/>
                  <a:gd name="T5" fmla="*/ 477 h 106"/>
                  <a:gd name="T6" fmla="*/ 285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72" name="Line 472"/>
              <p:cNvSpPr>
                <a:spLocks noChangeShapeType="1"/>
              </p:cNvSpPr>
              <p:nvPr/>
            </p:nvSpPr>
            <p:spPr bwMode="gray">
              <a:xfrm flipH="1" flipV="1">
                <a:off x="2190" y="2670"/>
                <a:ext cx="137" cy="21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73" name="Line 473"/>
              <p:cNvSpPr>
                <a:spLocks noChangeShapeType="1"/>
              </p:cNvSpPr>
              <p:nvPr/>
            </p:nvSpPr>
            <p:spPr bwMode="gray">
              <a:xfrm flipV="1">
                <a:off x="2118" y="2670"/>
                <a:ext cx="72" cy="7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74" name="Line 474"/>
              <p:cNvSpPr>
                <a:spLocks noChangeShapeType="1"/>
              </p:cNvSpPr>
              <p:nvPr/>
            </p:nvSpPr>
            <p:spPr bwMode="gray">
              <a:xfrm flipH="1" flipV="1">
                <a:off x="1702" y="2344"/>
                <a:ext cx="143" cy="10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75" name="Line 475"/>
              <p:cNvSpPr>
                <a:spLocks noChangeShapeType="1"/>
              </p:cNvSpPr>
              <p:nvPr/>
            </p:nvSpPr>
            <p:spPr bwMode="gray">
              <a:xfrm flipV="1">
                <a:off x="1637" y="2344"/>
                <a:ext cx="65" cy="10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76" name="Line 476"/>
              <p:cNvSpPr>
                <a:spLocks noChangeShapeType="1"/>
              </p:cNvSpPr>
              <p:nvPr/>
            </p:nvSpPr>
            <p:spPr bwMode="gray">
              <a:xfrm flipV="1">
                <a:off x="1085" y="2647"/>
                <a:ext cx="72" cy="1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77" name="Freeform 477"/>
              <p:cNvSpPr>
                <a:spLocks/>
              </p:cNvSpPr>
              <p:nvPr/>
            </p:nvSpPr>
            <p:spPr bwMode="gray">
              <a:xfrm>
                <a:off x="2255" y="2881"/>
                <a:ext cx="136" cy="198"/>
              </a:xfrm>
              <a:custGeom>
                <a:avLst/>
                <a:gdLst>
                  <a:gd name="T0" fmla="*/ 154 w 93"/>
                  <a:gd name="T1" fmla="*/ 0 h 120"/>
                  <a:gd name="T2" fmla="*/ 291 w 93"/>
                  <a:gd name="T3" fmla="*/ 540 h 120"/>
                  <a:gd name="T4" fmla="*/ 0 w 93"/>
                  <a:gd name="T5" fmla="*/ 63 h 120"/>
                  <a:gd name="T6" fmla="*/ 154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78" name="Freeform 478"/>
              <p:cNvSpPr>
                <a:spLocks/>
              </p:cNvSpPr>
              <p:nvPr/>
            </p:nvSpPr>
            <p:spPr bwMode="gray">
              <a:xfrm>
                <a:off x="2327" y="2881"/>
                <a:ext cx="135" cy="288"/>
              </a:xfrm>
              <a:custGeom>
                <a:avLst/>
                <a:gdLst>
                  <a:gd name="T0" fmla="*/ 285 w 93"/>
                  <a:gd name="T1" fmla="*/ 780 h 175"/>
                  <a:gd name="T2" fmla="*/ 0 w 93"/>
                  <a:gd name="T3" fmla="*/ 0 h 175"/>
                  <a:gd name="T4" fmla="*/ 135 w 93"/>
                  <a:gd name="T5" fmla="*/ 533 h 175"/>
                  <a:gd name="T6" fmla="*/ 285 w 93"/>
                  <a:gd name="T7" fmla="*/ 780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79" name="Freeform 479"/>
              <p:cNvSpPr>
                <a:spLocks/>
              </p:cNvSpPr>
              <p:nvPr/>
            </p:nvSpPr>
            <p:spPr bwMode="gray">
              <a:xfrm>
                <a:off x="876" y="2851"/>
                <a:ext cx="143" cy="356"/>
              </a:xfrm>
              <a:custGeom>
                <a:avLst/>
                <a:gdLst>
                  <a:gd name="T0" fmla="*/ 153 w 98"/>
                  <a:gd name="T1" fmla="*/ 0 h 216"/>
                  <a:gd name="T2" fmla="*/ 305 w 98"/>
                  <a:gd name="T3" fmla="*/ 967 h 216"/>
                  <a:gd name="T4" fmla="*/ 0 w 98"/>
                  <a:gd name="T5" fmla="*/ 905 h 216"/>
                  <a:gd name="T6" fmla="*/ 153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80" name="Freeform 480"/>
              <p:cNvSpPr>
                <a:spLocks/>
              </p:cNvSpPr>
              <p:nvPr/>
            </p:nvSpPr>
            <p:spPr bwMode="gray">
              <a:xfrm>
                <a:off x="948" y="2822"/>
                <a:ext cx="137" cy="385"/>
              </a:xfrm>
              <a:custGeom>
                <a:avLst/>
                <a:gdLst>
                  <a:gd name="T0" fmla="*/ 291 w 94"/>
                  <a:gd name="T1" fmla="*/ 0 h 234"/>
                  <a:gd name="T2" fmla="*/ 0 w 94"/>
                  <a:gd name="T3" fmla="*/ 81 h 234"/>
                  <a:gd name="T4" fmla="*/ 150 w 94"/>
                  <a:gd name="T5" fmla="*/ 1041 h 234"/>
                  <a:gd name="T6" fmla="*/ 291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81" name="Freeform 481"/>
              <p:cNvSpPr>
                <a:spLocks/>
              </p:cNvSpPr>
              <p:nvPr/>
            </p:nvSpPr>
            <p:spPr bwMode="gray">
              <a:xfrm>
                <a:off x="675" y="3169"/>
                <a:ext cx="136" cy="53"/>
              </a:xfrm>
              <a:custGeom>
                <a:avLst/>
                <a:gdLst>
                  <a:gd name="T0" fmla="*/ 137 w 93"/>
                  <a:gd name="T1" fmla="*/ 0 h 32"/>
                  <a:gd name="T2" fmla="*/ 291 w 93"/>
                  <a:gd name="T3" fmla="*/ 146 h 32"/>
                  <a:gd name="T4" fmla="*/ 0 w 93"/>
                  <a:gd name="T5" fmla="*/ 104 h 32"/>
                  <a:gd name="T6" fmla="*/ 13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82" name="Freeform 482"/>
              <p:cNvSpPr>
                <a:spLocks/>
              </p:cNvSpPr>
              <p:nvPr/>
            </p:nvSpPr>
            <p:spPr bwMode="gray">
              <a:xfrm>
                <a:off x="739" y="3169"/>
                <a:ext cx="137" cy="53"/>
              </a:xfrm>
              <a:custGeom>
                <a:avLst/>
                <a:gdLst>
                  <a:gd name="T0" fmla="*/ 291 w 94"/>
                  <a:gd name="T1" fmla="*/ 41 h 32"/>
                  <a:gd name="T2" fmla="*/ 0 w 94"/>
                  <a:gd name="T3" fmla="*/ 0 h 32"/>
                  <a:gd name="T4" fmla="*/ 150 w 94"/>
                  <a:gd name="T5" fmla="*/ 146 h 32"/>
                  <a:gd name="T6" fmla="*/ 291 w 94"/>
                  <a:gd name="T7" fmla="*/ 41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83" name="Freeform 483"/>
              <p:cNvSpPr>
                <a:spLocks/>
              </p:cNvSpPr>
              <p:nvPr/>
            </p:nvSpPr>
            <p:spPr bwMode="gray">
              <a:xfrm>
                <a:off x="2462" y="3169"/>
                <a:ext cx="138" cy="53"/>
              </a:xfrm>
              <a:custGeom>
                <a:avLst/>
                <a:gdLst>
                  <a:gd name="T0" fmla="*/ 298 w 94"/>
                  <a:gd name="T1" fmla="*/ 41 h 32"/>
                  <a:gd name="T2" fmla="*/ 0 w 94"/>
                  <a:gd name="T3" fmla="*/ 0 h 32"/>
                  <a:gd name="T4" fmla="*/ 157 w 94"/>
                  <a:gd name="T5" fmla="*/ 146 h 32"/>
                  <a:gd name="T6" fmla="*/ 298 w 94"/>
                  <a:gd name="T7" fmla="*/ 41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84" name="Line 484"/>
              <p:cNvSpPr>
                <a:spLocks noChangeShapeType="1"/>
              </p:cNvSpPr>
              <p:nvPr/>
            </p:nvSpPr>
            <p:spPr bwMode="gray">
              <a:xfrm flipH="1" flipV="1">
                <a:off x="2327" y="2881"/>
                <a:ext cx="135" cy="28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85" name="Line 485"/>
              <p:cNvSpPr>
                <a:spLocks noChangeShapeType="1"/>
              </p:cNvSpPr>
              <p:nvPr/>
            </p:nvSpPr>
            <p:spPr bwMode="gray">
              <a:xfrm flipH="1" flipV="1">
                <a:off x="2462" y="3169"/>
                <a:ext cx="138"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86" name="Freeform 486"/>
              <p:cNvSpPr>
                <a:spLocks/>
              </p:cNvSpPr>
              <p:nvPr/>
            </p:nvSpPr>
            <p:spPr bwMode="gray">
              <a:xfrm>
                <a:off x="2391" y="3079"/>
                <a:ext cx="144" cy="143"/>
              </a:xfrm>
              <a:custGeom>
                <a:avLst/>
                <a:gdLst>
                  <a:gd name="T0" fmla="*/ 150 w 99"/>
                  <a:gd name="T1" fmla="*/ 243 h 87"/>
                  <a:gd name="T2" fmla="*/ 304 w 99"/>
                  <a:gd name="T3" fmla="*/ 386 h 87"/>
                  <a:gd name="T4" fmla="*/ 0 w 99"/>
                  <a:gd name="T5" fmla="*/ 0 h 87"/>
                  <a:gd name="T6" fmla="*/ 150 w 99"/>
                  <a:gd name="T7" fmla="*/ 243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87" name="Line 487"/>
              <p:cNvSpPr>
                <a:spLocks noChangeShapeType="1"/>
              </p:cNvSpPr>
              <p:nvPr/>
            </p:nvSpPr>
            <p:spPr bwMode="gray">
              <a:xfrm flipV="1">
                <a:off x="2255" y="2881"/>
                <a:ext cx="72"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88" name="Line 488"/>
              <p:cNvSpPr>
                <a:spLocks noChangeShapeType="1"/>
              </p:cNvSpPr>
              <p:nvPr/>
            </p:nvSpPr>
            <p:spPr bwMode="gray">
              <a:xfrm flipV="1">
                <a:off x="876" y="2851"/>
                <a:ext cx="72" cy="33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89" name="Line 489"/>
              <p:cNvSpPr>
                <a:spLocks noChangeShapeType="1"/>
              </p:cNvSpPr>
              <p:nvPr/>
            </p:nvSpPr>
            <p:spPr bwMode="gray">
              <a:xfrm flipH="1">
                <a:off x="948" y="2822"/>
                <a:ext cx="137" cy="2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90" name="Line 490"/>
              <p:cNvSpPr>
                <a:spLocks noChangeShapeType="1"/>
              </p:cNvSpPr>
              <p:nvPr/>
            </p:nvSpPr>
            <p:spPr bwMode="gray">
              <a:xfrm flipH="1" flipV="1">
                <a:off x="739" y="3169"/>
                <a:ext cx="137"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91" name="Line 491"/>
              <p:cNvSpPr>
                <a:spLocks noChangeShapeType="1"/>
              </p:cNvSpPr>
              <p:nvPr/>
            </p:nvSpPr>
            <p:spPr bwMode="gray">
              <a:xfrm flipV="1">
                <a:off x="675" y="3169"/>
                <a:ext cx="64" cy="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92" name="Line 492"/>
              <p:cNvSpPr>
                <a:spLocks noChangeShapeType="1"/>
              </p:cNvSpPr>
              <p:nvPr/>
            </p:nvSpPr>
            <p:spPr bwMode="gray">
              <a:xfrm>
                <a:off x="2398" y="3079"/>
                <a:ext cx="64" cy="9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93" name="Line 493"/>
              <p:cNvSpPr>
                <a:spLocks noChangeShapeType="1"/>
              </p:cNvSpPr>
              <p:nvPr/>
            </p:nvSpPr>
            <p:spPr bwMode="gray">
              <a:xfrm flipH="1" flipV="1">
                <a:off x="395" y="3169"/>
                <a:ext cx="137"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94" name="Freeform 494"/>
              <p:cNvSpPr>
                <a:spLocks/>
              </p:cNvSpPr>
              <p:nvPr/>
            </p:nvSpPr>
            <p:spPr bwMode="gray">
              <a:xfrm>
                <a:off x="1774" y="2451"/>
                <a:ext cx="137" cy="242"/>
              </a:xfrm>
              <a:custGeom>
                <a:avLst/>
                <a:gdLst>
                  <a:gd name="T0" fmla="*/ 150 w 94"/>
                  <a:gd name="T1" fmla="*/ 0 h 147"/>
                  <a:gd name="T2" fmla="*/ 291 w 94"/>
                  <a:gd name="T3" fmla="*/ 655 h 147"/>
                  <a:gd name="T4" fmla="*/ 0 w 94"/>
                  <a:gd name="T5" fmla="*/ 222 h 147"/>
                  <a:gd name="T6" fmla="*/ 150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95" name="Freeform 495"/>
              <p:cNvSpPr>
                <a:spLocks/>
              </p:cNvSpPr>
              <p:nvPr/>
            </p:nvSpPr>
            <p:spPr bwMode="gray">
              <a:xfrm>
                <a:off x="1845" y="2451"/>
                <a:ext cx="137" cy="242"/>
              </a:xfrm>
              <a:custGeom>
                <a:avLst/>
                <a:gdLst>
                  <a:gd name="T0" fmla="*/ 291 w 94"/>
                  <a:gd name="T1" fmla="*/ 407 h 147"/>
                  <a:gd name="T2" fmla="*/ 0 w 94"/>
                  <a:gd name="T3" fmla="*/ 0 h 147"/>
                  <a:gd name="T4" fmla="*/ 140 w 94"/>
                  <a:gd name="T5" fmla="*/ 655 h 147"/>
                  <a:gd name="T6" fmla="*/ 291 w 94"/>
                  <a:gd name="T7" fmla="*/ 40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96" name="Freeform 496"/>
              <p:cNvSpPr>
                <a:spLocks/>
              </p:cNvSpPr>
              <p:nvPr/>
            </p:nvSpPr>
            <p:spPr bwMode="gray">
              <a:xfrm>
                <a:off x="1429" y="2443"/>
                <a:ext cx="136" cy="166"/>
              </a:xfrm>
              <a:custGeom>
                <a:avLst/>
                <a:gdLst>
                  <a:gd name="T0" fmla="*/ 154 w 93"/>
                  <a:gd name="T1" fmla="*/ 0 h 101"/>
                  <a:gd name="T2" fmla="*/ 291 w 93"/>
                  <a:gd name="T3" fmla="*/ 408 h 101"/>
                  <a:gd name="T4" fmla="*/ 0 w 93"/>
                  <a:gd name="T5" fmla="*/ 449 h 101"/>
                  <a:gd name="T6" fmla="*/ 15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97" name="Freeform 497"/>
              <p:cNvSpPr>
                <a:spLocks/>
              </p:cNvSpPr>
              <p:nvPr/>
            </p:nvSpPr>
            <p:spPr bwMode="gray">
              <a:xfrm>
                <a:off x="1501" y="2443"/>
                <a:ext cx="136" cy="152"/>
              </a:xfrm>
              <a:custGeom>
                <a:avLst/>
                <a:gdLst>
                  <a:gd name="T0" fmla="*/ 291 w 93"/>
                  <a:gd name="T1" fmla="*/ 21 h 92"/>
                  <a:gd name="T2" fmla="*/ 0 w 93"/>
                  <a:gd name="T3" fmla="*/ 0 h 92"/>
                  <a:gd name="T4" fmla="*/ 137 w 93"/>
                  <a:gd name="T5" fmla="*/ 415 h 92"/>
                  <a:gd name="T6" fmla="*/ 291 w 93"/>
                  <a:gd name="T7" fmla="*/ 21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498" name="Line 498"/>
              <p:cNvSpPr>
                <a:spLocks noChangeShapeType="1"/>
              </p:cNvSpPr>
              <p:nvPr/>
            </p:nvSpPr>
            <p:spPr bwMode="gray">
              <a:xfrm flipH="1" flipV="1">
                <a:off x="1845" y="2451"/>
                <a:ext cx="137" cy="15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499" name="Line 499"/>
              <p:cNvSpPr>
                <a:spLocks noChangeShapeType="1"/>
              </p:cNvSpPr>
              <p:nvPr/>
            </p:nvSpPr>
            <p:spPr bwMode="gray">
              <a:xfrm flipV="1">
                <a:off x="1774" y="2451"/>
                <a:ext cx="71" cy="8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00" name="Line 500"/>
              <p:cNvSpPr>
                <a:spLocks noChangeShapeType="1"/>
              </p:cNvSpPr>
              <p:nvPr/>
            </p:nvSpPr>
            <p:spPr bwMode="gray">
              <a:xfrm flipH="1" flipV="1">
                <a:off x="1501" y="2443"/>
                <a:ext cx="136" cy="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01" name="Freeform 501"/>
              <p:cNvSpPr>
                <a:spLocks/>
              </p:cNvSpPr>
              <p:nvPr/>
            </p:nvSpPr>
            <p:spPr bwMode="gray">
              <a:xfrm>
                <a:off x="1221" y="2639"/>
                <a:ext cx="143" cy="175"/>
              </a:xfrm>
              <a:custGeom>
                <a:avLst/>
                <a:gdLst>
                  <a:gd name="T0" fmla="*/ 153 w 98"/>
                  <a:gd name="T1" fmla="*/ 0 h 106"/>
                  <a:gd name="T2" fmla="*/ 305 w 98"/>
                  <a:gd name="T3" fmla="*/ 436 h 106"/>
                  <a:gd name="T4" fmla="*/ 0 w 98"/>
                  <a:gd name="T5" fmla="*/ 477 h 106"/>
                  <a:gd name="T6" fmla="*/ 153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02" name="Freeform 502"/>
              <p:cNvSpPr>
                <a:spLocks/>
              </p:cNvSpPr>
              <p:nvPr/>
            </p:nvSpPr>
            <p:spPr bwMode="gray">
              <a:xfrm>
                <a:off x="1292" y="2609"/>
                <a:ext cx="137" cy="190"/>
              </a:xfrm>
              <a:custGeom>
                <a:avLst/>
                <a:gdLst>
                  <a:gd name="T0" fmla="*/ 291 w 94"/>
                  <a:gd name="T1" fmla="*/ 0 h 115"/>
                  <a:gd name="T2" fmla="*/ 0 w 94"/>
                  <a:gd name="T3" fmla="*/ 83 h 115"/>
                  <a:gd name="T4" fmla="*/ 150 w 94"/>
                  <a:gd name="T5" fmla="*/ 519 h 115"/>
                  <a:gd name="T6" fmla="*/ 291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03" name="Freeform 503"/>
              <p:cNvSpPr>
                <a:spLocks/>
              </p:cNvSpPr>
              <p:nvPr/>
            </p:nvSpPr>
            <p:spPr bwMode="gray">
              <a:xfrm>
                <a:off x="1911" y="2601"/>
                <a:ext cx="136" cy="250"/>
              </a:xfrm>
              <a:custGeom>
                <a:avLst/>
                <a:gdLst>
                  <a:gd name="T0" fmla="*/ 154 w 93"/>
                  <a:gd name="T1" fmla="*/ 0 h 152"/>
                  <a:gd name="T2" fmla="*/ 291 w 93"/>
                  <a:gd name="T3" fmla="*/ 676 h 152"/>
                  <a:gd name="T4" fmla="*/ 0 w 93"/>
                  <a:gd name="T5" fmla="*/ 248 h 152"/>
                  <a:gd name="T6" fmla="*/ 15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04" name="Freeform 504"/>
              <p:cNvSpPr>
                <a:spLocks/>
              </p:cNvSpPr>
              <p:nvPr/>
            </p:nvSpPr>
            <p:spPr bwMode="gray">
              <a:xfrm>
                <a:off x="1982" y="2601"/>
                <a:ext cx="136" cy="250"/>
              </a:xfrm>
              <a:custGeom>
                <a:avLst/>
                <a:gdLst>
                  <a:gd name="T0" fmla="*/ 291 w 93"/>
                  <a:gd name="T1" fmla="*/ 391 h 152"/>
                  <a:gd name="T2" fmla="*/ 0 w 93"/>
                  <a:gd name="T3" fmla="*/ 0 h 152"/>
                  <a:gd name="T4" fmla="*/ 137 w 93"/>
                  <a:gd name="T5" fmla="*/ 676 h 152"/>
                  <a:gd name="T6" fmla="*/ 291 w 93"/>
                  <a:gd name="T7" fmla="*/ 391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05" name="Line 505"/>
              <p:cNvSpPr>
                <a:spLocks noChangeShapeType="1"/>
              </p:cNvSpPr>
              <p:nvPr/>
            </p:nvSpPr>
            <p:spPr bwMode="gray">
              <a:xfrm flipV="1">
                <a:off x="1221" y="2639"/>
                <a:ext cx="71" cy="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06" name="Line 506"/>
              <p:cNvSpPr>
                <a:spLocks noChangeShapeType="1"/>
              </p:cNvSpPr>
              <p:nvPr/>
            </p:nvSpPr>
            <p:spPr bwMode="gray">
              <a:xfrm flipH="1" flipV="1">
                <a:off x="1982" y="2601"/>
                <a:ext cx="136" cy="14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07" name="Line 507"/>
              <p:cNvSpPr>
                <a:spLocks noChangeShapeType="1"/>
              </p:cNvSpPr>
              <p:nvPr/>
            </p:nvSpPr>
            <p:spPr bwMode="gray">
              <a:xfrm flipV="1">
                <a:off x="1911" y="2601"/>
                <a:ext cx="71" cy="9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08" name="Freeform 508"/>
              <p:cNvSpPr>
                <a:spLocks/>
              </p:cNvSpPr>
              <p:nvPr/>
            </p:nvSpPr>
            <p:spPr bwMode="gray">
              <a:xfrm>
                <a:off x="811" y="3184"/>
                <a:ext cx="137" cy="61"/>
              </a:xfrm>
              <a:custGeom>
                <a:avLst/>
                <a:gdLst>
                  <a:gd name="T0" fmla="*/ 140 w 94"/>
                  <a:gd name="T1" fmla="*/ 0 h 37"/>
                  <a:gd name="T2" fmla="*/ 291 w 94"/>
                  <a:gd name="T3" fmla="*/ 167 h 37"/>
                  <a:gd name="T4" fmla="*/ 0 w 94"/>
                  <a:gd name="T5" fmla="*/ 104 h 37"/>
                  <a:gd name="T6" fmla="*/ 140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09" name="Freeform 509"/>
              <p:cNvSpPr>
                <a:spLocks/>
              </p:cNvSpPr>
              <p:nvPr/>
            </p:nvSpPr>
            <p:spPr bwMode="gray">
              <a:xfrm>
                <a:off x="876" y="3184"/>
                <a:ext cx="143" cy="61"/>
              </a:xfrm>
              <a:custGeom>
                <a:avLst/>
                <a:gdLst>
                  <a:gd name="T0" fmla="*/ 305 w 98"/>
                  <a:gd name="T1" fmla="*/ 63 h 37"/>
                  <a:gd name="T2" fmla="*/ 0 w 98"/>
                  <a:gd name="T3" fmla="*/ 0 h 37"/>
                  <a:gd name="T4" fmla="*/ 153 w 98"/>
                  <a:gd name="T5" fmla="*/ 167 h 37"/>
                  <a:gd name="T6" fmla="*/ 305 w 98"/>
                  <a:gd name="T7" fmla="*/ 63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10" name="Freeform 510"/>
              <p:cNvSpPr>
                <a:spLocks/>
              </p:cNvSpPr>
              <p:nvPr/>
            </p:nvSpPr>
            <p:spPr bwMode="gray">
              <a:xfrm>
                <a:off x="1019" y="2822"/>
                <a:ext cx="138" cy="385"/>
              </a:xfrm>
              <a:custGeom>
                <a:avLst/>
                <a:gdLst>
                  <a:gd name="T0" fmla="*/ 142 w 94"/>
                  <a:gd name="T1" fmla="*/ 0 h 234"/>
                  <a:gd name="T2" fmla="*/ 298 w 94"/>
                  <a:gd name="T3" fmla="*/ 244 h 234"/>
                  <a:gd name="T4" fmla="*/ 0 w 94"/>
                  <a:gd name="T5" fmla="*/ 1041 h 234"/>
                  <a:gd name="T6" fmla="*/ 142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11" name="Freeform 511"/>
              <p:cNvSpPr>
                <a:spLocks/>
              </p:cNvSpPr>
              <p:nvPr/>
            </p:nvSpPr>
            <p:spPr bwMode="gray">
              <a:xfrm>
                <a:off x="1085" y="2814"/>
                <a:ext cx="136" cy="98"/>
              </a:xfrm>
              <a:custGeom>
                <a:avLst/>
                <a:gdLst>
                  <a:gd name="T0" fmla="*/ 291 w 93"/>
                  <a:gd name="T1" fmla="*/ 0 h 60"/>
                  <a:gd name="T2" fmla="*/ 0 w 93"/>
                  <a:gd name="T3" fmla="*/ 21 h 60"/>
                  <a:gd name="T4" fmla="*/ 154 w 93"/>
                  <a:gd name="T5" fmla="*/ 261 h 60"/>
                  <a:gd name="T6" fmla="*/ 291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12" name="Line 512"/>
              <p:cNvSpPr>
                <a:spLocks noChangeShapeType="1"/>
              </p:cNvSpPr>
              <p:nvPr/>
            </p:nvSpPr>
            <p:spPr bwMode="gray">
              <a:xfrm flipH="1" flipV="1">
                <a:off x="876" y="3184"/>
                <a:ext cx="143"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13" name="Line 513"/>
              <p:cNvSpPr>
                <a:spLocks noChangeShapeType="1"/>
              </p:cNvSpPr>
              <p:nvPr/>
            </p:nvSpPr>
            <p:spPr bwMode="gray">
              <a:xfrm flipV="1">
                <a:off x="811" y="3184"/>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14" name="Line 514"/>
              <p:cNvSpPr>
                <a:spLocks noChangeShapeType="1"/>
              </p:cNvSpPr>
              <p:nvPr/>
            </p:nvSpPr>
            <p:spPr bwMode="gray">
              <a:xfrm flipH="1" flipV="1">
                <a:off x="532" y="3184"/>
                <a:ext cx="143"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15" name="Line 515"/>
              <p:cNvSpPr>
                <a:spLocks noChangeShapeType="1"/>
              </p:cNvSpPr>
              <p:nvPr/>
            </p:nvSpPr>
            <p:spPr bwMode="gray">
              <a:xfrm flipV="1">
                <a:off x="2535" y="3184"/>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16" name="Freeform 516"/>
              <p:cNvSpPr>
                <a:spLocks/>
              </p:cNvSpPr>
              <p:nvPr/>
            </p:nvSpPr>
            <p:spPr bwMode="gray">
              <a:xfrm>
                <a:off x="1565" y="2451"/>
                <a:ext cx="137" cy="211"/>
              </a:xfrm>
              <a:custGeom>
                <a:avLst/>
                <a:gdLst>
                  <a:gd name="T0" fmla="*/ 150 w 94"/>
                  <a:gd name="T1" fmla="*/ 0 h 128"/>
                  <a:gd name="T2" fmla="*/ 291 w 94"/>
                  <a:gd name="T3" fmla="*/ 574 h 128"/>
                  <a:gd name="T4" fmla="*/ 0 w 94"/>
                  <a:gd name="T5" fmla="*/ 389 h 128"/>
                  <a:gd name="T6" fmla="*/ 150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17" name="Freeform 517"/>
              <p:cNvSpPr>
                <a:spLocks/>
              </p:cNvSpPr>
              <p:nvPr/>
            </p:nvSpPr>
            <p:spPr bwMode="gray">
              <a:xfrm>
                <a:off x="1637" y="2451"/>
                <a:ext cx="137" cy="211"/>
              </a:xfrm>
              <a:custGeom>
                <a:avLst/>
                <a:gdLst>
                  <a:gd name="T0" fmla="*/ 291 w 94"/>
                  <a:gd name="T1" fmla="*/ 223 h 128"/>
                  <a:gd name="T2" fmla="*/ 0 w 94"/>
                  <a:gd name="T3" fmla="*/ 0 h 128"/>
                  <a:gd name="T4" fmla="*/ 140 w 94"/>
                  <a:gd name="T5" fmla="*/ 574 h 128"/>
                  <a:gd name="T6" fmla="*/ 291 w 94"/>
                  <a:gd name="T7" fmla="*/ 223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18" name="Line 518"/>
              <p:cNvSpPr>
                <a:spLocks noChangeShapeType="1"/>
              </p:cNvSpPr>
              <p:nvPr/>
            </p:nvSpPr>
            <p:spPr bwMode="gray">
              <a:xfrm flipV="1">
                <a:off x="1019" y="2822"/>
                <a:ext cx="66" cy="38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19" name="Line 519"/>
              <p:cNvSpPr>
                <a:spLocks noChangeShapeType="1"/>
              </p:cNvSpPr>
              <p:nvPr/>
            </p:nvSpPr>
            <p:spPr bwMode="gray">
              <a:xfrm flipH="1">
                <a:off x="1085" y="2814"/>
                <a:ext cx="136" cy="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20" name="Freeform 520"/>
              <p:cNvSpPr>
                <a:spLocks/>
              </p:cNvSpPr>
              <p:nvPr/>
            </p:nvSpPr>
            <p:spPr bwMode="gray">
              <a:xfrm>
                <a:off x="2047" y="2746"/>
                <a:ext cx="143" cy="257"/>
              </a:xfrm>
              <a:custGeom>
                <a:avLst/>
                <a:gdLst>
                  <a:gd name="T0" fmla="*/ 153 w 98"/>
                  <a:gd name="T1" fmla="*/ 0 h 156"/>
                  <a:gd name="T2" fmla="*/ 305 w 98"/>
                  <a:gd name="T3" fmla="*/ 697 h 156"/>
                  <a:gd name="T4" fmla="*/ 0 w 98"/>
                  <a:gd name="T5" fmla="*/ 285 h 156"/>
                  <a:gd name="T6" fmla="*/ 153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21" name="Freeform 521"/>
              <p:cNvSpPr>
                <a:spLocks/>
              </p:cNvSpPr>
              <p:nvPr/>
            </p:nvSpPr>
            <p:spPr bwMode="gray">
              <a:xfrm>
                <a:off x="2118" y="2746"/>
                <a:ext cx="137" cy="257"/>
              </a:xfrm>
              <a:custGeom>
                <a:avLst/>
                <a:gdLst>
                  <a:gd name="T0" fmla="*/ 291 w 94"/>
                  <a:gd name="T1" fmla="*/ 428 h 156"/>
                  <a:gd name="T2" fmla="*/ 0 w 94"/>
                  <a:gd name="T3" fmla="*/ 0 h 156"/>
                  <a:gd name="T4" fmla="*/ 150 w 94"/>
                  <a:gd name="T5" fmla="*/ 697 h 156"/>
                  <a:gd name="T6" fmla="*/ 291 w 94"/>
                  <a:gd name="T7" fmla="*/ 428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22" name="Line 522"/>
              <p:cNvSpPr>
                <a:spLocks noChangeShapeType="1"/>
              </p:cNvSpPr>
              <p:nvPr/>
            </p:nvSpPr>
            <p:spPr bwMode="gray">
              <a:xfrm flipH="1" flipV="1">
                <a:off x="1637" y="2451"/>
                <a:ext cx="137" cy="8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23" name="Line 523"/>
              <p:cNvSpPr>
                <a:spLocks noChangeShapeType="1"/>
              </p:cNvSpPr>
              <p:nvPr/>
            </p:nvSpPr>
            <p:spPr bwMode="gray">
              <a:xfrm flipV="1">
                <a:off x="1565" y="2451"/>
                <a:ext cx="72" cy="14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24" name="Line 524"/>
              <p:cNvSpPr>
                <a:spLocks noChangeShapeType="1"/>
              </p:cNvSpPr>
              <p:nvPr/>
            </p:nvSpPr>
            <p:spPr bwMode="gray">
              <a:xfrm flipH="1" flipV="1">
                <a:off x="2118" y="2746"/>
                <a:ext cx="137" cy="15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25" name="Line 525"/>
              <p:cNvSpPr>
                <a:spLocks noChangeShapeType="1"/>
              </p:cNvSpPr>
              <p:nvPr/>
            </p:nvSpPr>
            <p:spPr bwMode="gray">
              <a:xfrm flipV="1">
                <a:off x="2047" y="2746"/>
                <a:ext cx="71" cy="10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26" name="Freeform 526"/>
              <p:cNvSpPr>
                <a:spLocks/>
              </p:cNvSpPr>
              <p:nvPr/>
            </p:nvSpPr>
            <p:spPr bwMode="gray">
              <a:xfrm>
                <a:off x="1364" y="2609"/>
                <a:ext cx="137" cy="190"/>
              </a:xfrm>
              <a:custGeom>
                <a:avLst/>
                <a:gdLst>
                  <a:gd name="T0" fmla="*/ 140 w 94"/>
                  <a:gd name="T1" fmla="*/ 0 h 115"/>
                  <a:gd name="T2" fmla="*/ 291 w 94"/>
                  <a:gd name="T3" fmla="*/ 415 h 115"/>
                  <a:gd name="T4" fmla="*/ 0 w 94"/>
                  <a:gd name="T5" fmla="*/ 519 h 115"/>
                  <a:gd name="T6" fmla="*/ 140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27" name="Freeform 527"/>
              <p:cNvSpPr>
                <a:spLocks/>
              </p:cNvSpPr>
              <p:nvPr/>
            </p:nvSpPr>
            <p:spPr bwMode="gray">
              <a:xfrm>
                <a:off x="1429" y="2595"/>
                <a:ext cx="136" cy="166"/>
              </a:xfrm>
              <a:custGeom>
                <a:avLst/>
                <a:gdLst>
                  <a:gd name="T0" fmla="*/ 291 w 93"/>
                  <a:gd name="T1" fmla="*/ 0 h 101"/>
                  <a:gd name="T2" fmla="*/ 0 w 93"/>
                  <a:gd name="T3" fmla="*/ 41 h 101"/>
                  <a:gd name="T4" fmla="*/ 154 w 93"/>
                  <a:gd name="T5" fmla="*/ 449 h 101"/>
                  <a:gd name="T6" fmla="*/ 291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28" name="Freeform 528"/>
              <p:cNvSpPr>
                <a:spLocks/>
              </p:cNvSpPr>
              <p:nvPr/>
            </p:nvSpPr>
            <p:spPr bwMode="gray">
              <a:xfrm>
                <a:off x="2190" y="2904"/>
                <a:ext cx="137" cy="227"/>
              </a:xfrm>
              <a:custGeom>
                <a:avLst/>
                <a:gdLst>
                  <a:gd name="T0" fmla="*/ 140 w 94"/>
                  <a:gd name="T1" fmla="*/ 0 h 138"/>
                  <a:gd name="T2" fmla="*/ 291 w 94"/>
                  <a:gd name="T3" fmla="*/ 614 h 138"/>
                  <a:gd name="T4" fmla="*/ 0 w 94"/>
                  <a:gd name="T5" fmla="*/ 268 h 138"/>
                  <a:gd name="T6" fmla="*/ 140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29" name="Freeform 529"/>
              <p:cNvSpPr>
                <a:spLocks/>
              </p:cNvSpPr>
              <p:nvPr/>
            </p:nvSpPr>
            <p:spPr bwMode="gray">
              <a:xfrm>
                <a:off x="2255" y="2904"/>
                <a:ext cx="136" cy="227"/>
              </a:xfrm>
              <a:custGeom>
                <a:avLst/>
                <a:gdLst>
                  <a:gd name="T0" fmla="*/ 291 w 93"/>
                  <a:gd name="T1" fmla="*/ 470 h 138"/>
                  <a:gd name="T2" fmla="*/ 0 w 93"/>
                  <a:gd name="T3" fmla="*/ 0 h 138"/>
                  <a:gd name="T4" fmla="*/ 154 w 93"/>
                  <a:gd name="T5" fmla="*/ 614 h 138"/>
                  <a:gd name="T6" fmla="*/ 291 w 93"/>
                  <a:gd name="T7" fmla="*/ 47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30" name="Freeform 530"/>
              <p:cNvSpPr>
                <a:spLocks/>
              </p:cNvSpPr>
              <p:nvPr/>
            </p:nvSpPr>
            <p:spPr bwMode="gray">
              <a:xfrm>
                <a:off x="948" y="3207"/>
                <a:ext cx="137" cy="61"/>
              </a:xfrm>
              <a:custGeom>
                <a:avLst/>
                <a:gdLst>
                  <a:gd name="T0" fmla="*/ 150 w 94"/>
                  <a:gd name="T1" fmla="*/ 0 h 37"/>
                  <a:gd name="T2" fmla="*/ 291 w 94"/>
                  <a:gd name="T3" fmla="*/ 167 h 37"/>
                  <a:gd name="T4" fmla="*/ 0 w 94"/>
                  <a:gd name="T5" fmla="*/ 104 h 37"/>
                  <a:gd name="T6" fmla="*/ 150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31" name="Freeform 531"/>
              <p:cNvSpPr>
                <a:spLocks/>
              </p:cNvSpPr>
              <p:nvPr/>
            </p:nvSpPr>
            <p:spPr bwMode="gray">
              <a:xfrm>
                <a:off x="1019" y="2912"/>
                <a:ext cx="138" cy="356"/>
              </a:xfrm>
              <a:custGeom>
                <a:avLst/>
                <a:gdLst>
                  <a:gd name="T0" fmla="*/ 298 w 94"/>
                  <a:gd name="T1" fmla="*/ 0 h 216"/>
                  <a:gd name="T2" fmla="*/ 0 w 94"/>
                  <a:gd name="T3" fmla="*/ 801 h 216"/>
                  <a:gd name="T4" fmla="*/ 142 w 94"/>
                  <a:gd name="T5" fmla="*/ 967 h 216"/>
                  <a:gd name="T6" fmla="*/ 298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32" name="Freeform 532"/>
              <p:cNvSpPr>
                <a:spLocks/>
              </p:cNvSpPr>
              <p:nvPr/>
            </p:nvSpPr>
            <p:spPr bwMode="gray">
              <a:xfrm>
                <a:off x="1702" y="2534"/>
                <a:ext cx="143" cy="288"/>
              </a:xfrm>
              <a:custGeom>
                <a:avLst/>
                <a:gdLst>
                  <a:gd name="T0" fmla="*/ 153 w 98"/>
                  <a:gd name="T1" fmla="*/ 0 h 175"/>
                  <a:gd name="T2" fmla="*/ 305 w 98"/>
                  <a:gd name="T3" fmla="*/ 780 h 175"/>
                  <a:gd name="T4" fmla="*/ 0 w 98"/>
                  <a:gd name="T5" fmla="*/ 347 h 175"/>
                  <a:gd name="T6" fmla="*/ 153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33" name="Freeform 533"/>
              <p:cNvSpPr>
                <a:spLocks/>
              </p:cNvSpPr>
              <p:nvPr/>
            </p:nvSpPr>
            <p:spPr bwMode="gray">
              <a:xfrm>
                <a:off x="1774" y="2534"/>
                <a:ext cx="137" cy="288"/>
              </a:xfrm>
              <a:custGeom>
                <a:avLst/>
                <a:gdLst>
                  <a:gd name="T0" fmla="*/ 291 w 94"/>
                  <a:gd name="T1" fmla="*/ 433 h 175"/>
                  <a:gd name="T2" fmla="*/ 0 w 94"/>
                  <a:gd name="T3" fmla="*/ 0 h 175"/>
                  <a:gd name="T4" fmla="*/ 150 w 94"/>
                  <a:gd name="T5" fmla="*/ 780 h 175"/>
                  <a:gd name="T6" fmla="*/ 291 w 94"/>
                  <a:gd name="T7" fmla="*/ 433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34" name="Line 534"/>
              <p:cNvSpPr>
                <a:spLocks noChangeShapeType="1"/>
              </p:cNvSpPr>
              <p:nvPr/>
            </p:nvSpPr>
            <p:spPr bwMode="gray">
              <a:xfrm flipH="1" flipV="1">
                <a:off x="2255" y="2904"/>
                <a:ext cx="136" cy="17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35" name="Line 535"/>
              <p:cNvSpPr>
                <a:spLocks noChangeShapeType="1"/>
              </p:cNvSpPr>
              <p:nvPr/>
            </p:nvSpPr>
            <p:spPr bwMode="gray">
              <a:xfrm flipV="1">
                <a:off x="2190" y="2904"/>
                <a:ext cx="65" cy="9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36" name="Line 536"/>
              <p:cNvSpPr>
                <a:spLocks noChangeShapeType="1"/>
              </p:cNvSpPr>
              <p:nvPr/>
            </p:nvSpPr>
            <p:spPr bwMode="gray">
              <a:xfrm flipV="1">
                <a:off x="948" y="3207"/>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37" name="Line 537"/>
              <p:cNvSpPr>
                <a:spLocks noChangeShapeType="1"/>
              </p:cNvSpPr>
              <p:nvPr/>
            </p:nvSpPr>
            <p:spPr bwMode="gray">
              <a:xfrm flipH="1">
                <a:off x="1019" y="2912"/>
                <a:ext cx="138" cy="29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38" name="Line 538"/>
              <p:cNvSpPr>
                <a:spLocks noChangeShapeType="1"/>
              </p:cNvSpPr>
              <p:nvPr/>
            </p:nvSpPr>
            <p:spPr bwMode="gray">
              <a:xfrm flipH="1" flipV="1">
                <a:off x="675" y="3207"/>
                <a:ext cx="136"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39" name="Freeform 539"/>
              <p:cNvSpPr>
                <a:spLocks/>
              </p:cNvSpPr>
              <p:nvPr/>
            </p:nvSpPr>
            <p:spPr bwMode="gray">
              <a:xfrm>
                <a:off x="1157" y="2814"/>
                <a:ext cx="135" cy="98"/>
              </a:xfrm>
              <a:custGeom>
                <a:avLst/>
                <a:gdLst>
                  <a:gd name="T0" fmla="*/ 135 w 93"/>
                  <a:gd name="T1" fmla="*/ 0 h 60"/>
                  <a:gd name="T2" fmla="*/ 285 w 93"/>
                  <a:gd name="T3" fmla="*/ 261 h 60"/>
                  <a:gd name="T4" fmla="*/ 0 w 93"/>
                  <a:gd name="T5" fmla="*/ 261 h 60"/>
                  <a:gd name="T6" fmla="*/ 135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40" name="Freeform 540"/>
              <p:cNvSpPr>
                <a:spLocks/>
              </p:cNvSpPr>
              <p:nvPr/>
            </p:nvSpPr>
            <p:spPr bwMode="gray">
              <a:xfrm>
                <a:off x="1221" y="2799"/>
                <a:ext cx="143" cy="113"/>
              </a:xfrm>
              <a:custGeom>
                <a:avLst/>
                <a:gdLst>
                  <a:gd name="T0" fmla="*/ 305 w 98"/>
                  <a:gd name="T1" fmla="*/ 0 h 69"/>
                  <a:gd name="T2" fmla="*/ 0 w 98"/>
                  <a:gd name="T3" fmla="*/ 41 h 69"/>
                  <a:gd name="T4" fmla="*/ 153 w 98"/>
                  <a:gd name="T5" fmla="*/ 303 h 69"/>
                  <a:gd name="T6" fmla="*/ 305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41" name="Line 541"/>
              <p:cNvSpPr>
                <a:spLocks noChangeShapeType="1"/>
              </p:cNvSpPr>
              <p:nvPr/>
            </p:nvSpPr>
            <p:spPr bwMode="gray">
              <a:xfrm flipH="1" flipV="1">
                <a:off x="1774" y="2534"/>
                <a:ext cx="137" cy="15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42" name="Line 542"/>
              <p:cNvSpPr>
                <a:spLocks noChangeShapeType="1"/>
              </p:cNvSpPr>
              <p:nvPr/>
            </p:nvSpPr>
            <p:spPr bwMode="gray">
              <a:xfrm flipV="1">
                <a:off x="1702" y="2534"/>
                <a:ext cx="72"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43" name="Line 543"/>
              <p:cNvSpPr>
                <a:spLocks noChangeShapeType="1"/>
              </p:cNvSpPr>
              <p:nvPr/>
            </p:nvSpPr>
            <p:spPr bwMode="gray">
              <a:xfrm flipH="1">
                <a:off x="1221" y="2799"/>
                <a:ext cx="143"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44" name="Line 544"/>
              <p:cNvSpPr>
                <a:spLocks noChangeShapeType="1"/>
              </p:cNvSpPr>
              <p:nvPr/>
            </p:nvSpPr>
            <p:spPr bwMode="gray">
              <a:xfrm flipV="1">
                <a:off x="1157" y="2814"/>
                <a:ext cx="64" cy="9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45" name="Freeform 545"/>
              <p:cNvSpPr>
                <a:spLocks/>
              </p:cNvSpPr>
              <p:nvPr/>
            </p:nvSpPr>
            <p:spPr bwMode="gray">
              <a:xfrm>
                <a:off x="2327" y="3079"/>
                <a:ext cx="135" cy="189"/>
              </a:xfrm>
              <a:custGeom>
                <a:avLst/>
                <a:gdLst>
                  <a:gd name="T0" fmla="*/ 135 w 93"/>
                  <a:gd name="T1" fmla="*/ 0 h 115"/>
                  <a:gd name="T2" fmla="*/ 285 w 93"/>
                  <a:gd name="T3" fmla="*/ 511 h 115"/>
                  <a:gd name="T4" fmla="*/ 0 w 93"/>
                  <a:gd name="T5" fmla="*/ 143 h 115"/>
                  <a:gd name="T6" fmla="*/ 135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46" name="Freeform 546"/>
              <p:cNvSpPr>
                <a:spLocks/>
              </p:cNvSpPr>
              <p:nvPr/>
            </p:nvSpPr>
            <p:spPr bwMode="gray">
              <a:xfrm>
                <a:off x="2391" y="3079"/>
                <a:ext cx="144" cy="189"/>
              </a:xfrm>
              <a:custGeom>
                <a:avLst/>
                <a:gdLst>
                  <a:gd name="T0" fmla="*/ 304 w 99"/>
                  <a:gd name="T1" fmla="*/ 386 h 115"/>
                  <a:gd name="T2" fmla="*/ 0 w 99"/>
                  <a:gd name="T3" fmla="*/ 0 h 115"/>
                  <a:gd name="T4" fmla="*/ 150 w 99"/>
                  <a:gd name="T5" fmla="*/ 511 h 115"/>
                  <a:gd name="T6" fmla="*/ 304 w 99"/>
                  <a:gd name="T7" fmla="*/ 386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47" name="Line 547"/>
              <p:cNvSpPr>
                <a:spLocks noChangeShapeType="1"/>
              </p:cNvSpPr>
              <p:nvPr/>
            </p:nvSpPr>
            <p:spPr bwMode="gray">
              <a:xfrm>
                <a:off x="2391" y="3079"/>
                <a:ext cx="7" cy="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48" name="Line 548"/>
              <p:cNvSpPr>
                <a:spLocks noChangeShapeType="1"/>
              </p:cNvSpPr>
              <p:nvPr/>
            </p:nvSpPr>
            <p:spPr bwMode="gray">
              <a:xfrm flipH="1" flipV="1">
                <a:off x="2391" y="3079"/>
                <a:ext cx="144" cy="14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49" name="Line 549"/>
              <p:cNvSpPr>
                <a:spLocks noChangeShapeType="1"/>
              </p:cNvSpPr>
              <p:nvPr/>
            </p:nvSpPr>
            <p:spPr bwMode="gray">
              <a:xfrm flipH="1">
                <a:off x="2327" y="3079"/>
                <a:ext cx="64" cy="5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50" name="Freeform 550"/>
              <p:cNvSpPr>
                <a:spLocks/>
              </p:cNvSpPr>
              <p:nvPr/>
            </p:nvSpPr>
            <p:spPr bwMode="gray">
              <a:xfrm>
                <a:off x="1845" y="2693"/>
                <a:ext cx="137" cy="272"/>
              </a:xfrm>
              <a:custGeom>
                <a:avLst/>
                <a:gdLst>
                  <a:gd name="T0" fmla="*/ 140 w 94"/>
                  <a:gd name="T1" fmla="*/ 0 h 165"/>
                  <a:gd name="T2" fmla="*/ 291 w 94"/>
                  <a:gd name="T3" fmla="*/ 739 h 165"/>
                  <a:gd name="T4" fmla="*/ 0 w 94"/>
                  <a:gd name="T5" fmla="*/ 351 h 165"/>
                  <a:gd name="T6" fmla="*/ 140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51" name="Freeform 551"/>
              <p:cNvSpPr>
                <a:spLocks/>
              </p:cNvSpPr>
              <p:nvPr/>
            </p:nvSpPr>
            <p:spPr bwMode="gray">
              <a:xfrm>
                <a:off x="1911" y="2693"/>
                <a:ext cx="136" cy="272"/>
              </a:xfrm>
              <a:custGeom>
                <a:avLst/>
                <a:gdLst>
                  <a:gd name="T0" fmla="*/ 291 w 93"/>
                  <a:gd name="T1" fmla="*/ 429 h 165"/>
                  <a:gd name="T2" fmla="*/ 0 w 93"/>
                  <a:gd name="T3" fmla="*/ 0 h 165"/>
                  <a:gd name="T4" fmla="*/ 154 w 93"/>
                  <a:gd name="T5" fmla="*/ 739 h 165"/>
                  <a:gd name="T6" fmla="*/ 291 w 93"/>
                  <a:gd name="T7" fmla="*/ 429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52" name="Line 552"/>
              <p:cNvSpPr>
                <a:spLocks noChangeShapeType="1"/>
              </p:cNvSpPr>
              <p:nvPr/>
            </p:nvSpPr>
            <p:spPr bwMode="gray">
              <a:xfrm flipH="1" flipV="1">
                <a:off x="1911" y="2693"/>
                <a:ext cx="136" cy="15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53" name="Line 553"/>
              <p:cNvSpPr>
                <a:spLocks noChangeShapeType="1"/>
              </p:cNvSpPr>
              <p:nvPr/>
            </p:nvSpPr>
            <p:spPr bwMode="gray">
              <a:xfrm flipV="1">
                <a:off x="1845" y="2693"/>
                <a:ext cx="66" cy="12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54" name="Freeform 554"/>
              <p:cNvSpPr>
                <a:spLocks/>
              </p:cNvSpPr>
              <p:nvPr/>
            </p:nvSpPr>
            <p:spPr bwMode="gray">
              <a:xfrm>
                <a:off x="1501" y="2595"/>
                <a:ext cx="136" cy="233"/>
              </a:xfrm>
              <a:custGeom>
                <a:avLst/>
                <a:gdLst>
                  <a:gd name="T0" fmla="*/ 137 w 93"/>
                  <a:gd name="T1" fmla="*/ 0 h 142"/>
                  <a:gd name="T2" fmla="*/ 291 w 93"/>
                  <a:gd name="T3" fmla="*/ 627 h 142"/>
                  <a:gd name="T4" fmla="*/ 0 w 93"/>
                  <a:gd name="T5" fmla="*/ 446 h 142"/>
                  <a:gd name="T6" fmla="*/ 13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55" name="Freeform 555"/>
              <p:cNvSpPr>
                <a:spLocks/>
              </p:cNvSpPr>
              <p:nvPr/>
            </p:nvSpPr>
            <p:spPr bwMode="gray">
              <a:xfrm>
                <a:off x="1565" y="2595"/>
                <a:ext cx="137" cy="233"/>
              </a:xfrm>
              <a:custGeom>
                <a:avLst/>
                <a:gdLst>
                  <a:gd name="T0" fmla="*/ 291 w 94"/>
                  <a:gd name="T1" fmla="*/ 180 h 142"/>
                  <a:gd name="T2" fmla="*/ 0 w 94"/>
                  <a:gd name="T3" fmla="*/ 0 h 142"/>
                  <a:gd name="T4" fmla="*/ 150 w 94"/>
                  <a:gd name="T5" fmla="*/ 627 h 142"/>
                  <a:gd name="T6" fmla="*/ 291 w 94"/>
                  <a:gd name="T7" fmla="*/ 18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56" name="Line 556"/>
              <p:cNvSpPr>
                <a:spLocks noChangeShapeType="1"/>
              </p:cNvSpPr>
              <p:nvPr/>
            </p:nvSpPr>
            <p:spPr bwMode="gray">
              <a:xfrm flipV="1">
                <a:off x="1501" y="2595"/>
                <a:ext cx="64" cy="16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57" name="Line 557"/>
              <p:cNvSpPr>
                <a:spLocks noChangeShapeType="1"/>
              </p:cNvSpPr>
              <p:nvPr/>
            </p:nvSpPr>
            <p:spPr bwMode="gray">
              <a:xfrm flipH="1" flipV="1">
                <a:off x="811" y="3222"/>
                <a:ext cx="137"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58" name="Line 558"/>
              <p:cNvSpPr>
                <a:spLocks noChangeShapeType="1"/>
              </p:cNvSpPr>
              <p:nvPr/>
            </p:nvSpPr>
            <p:spPr bwMode="gray">
              <a:xfrm flipV="1">
                <a:off x="2462" y="3222"/>
                <a:ext cx="73" cy="4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59" name="Freeform 559"/>
              <p:cNvSpPr>
                <a:spLocks/>
              </p:cNvSpPr>
              <p:nvPr/>
            </p:nvSpPr>
            <p:spPr bwMode="gray">
              <a:xfrm>
                <a:off x="1982" y="2851"/>
                <a:ext cx="136" cy="251"/>
              </a:xfrm>
              <a:custGeom>
                <a:avLst/>
                <a:gdLst>
                  <a:gd name="T0" fmla="*/ 137 w 93"/>
                  <a:gd name="T1" fmla="*/ 0 h 152"/>
                  <a:gd name="T2" fmla="*/ 291 w 93"/>
                  <a:gd name="T3" fmla="*/ 684 h 152"/>
                  <a:gd name="T4" fmla="*/ 0 w 93"/>
                  <a:gd name="T5" fmla="*/ 310 h 152"/>
                  <a:gd name="T6" fmla="*/ 13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60" name="Freeform 560"/>
              <p:cNvSpPr>
                <a:spLocks/>
              </p:cNvSpPr>
              <p:nvPr/>
            </p:nvSpPr>
            <p:spPr bwMode="gray">
              <a:xfrm>
                <a:off x="2047" y="2851"/>
                <a:ext cx="143" cy="251"/>
              </a:xfrm>
              <a:custGeom>
                <a:avLst/>
                <a:gdLst>
                  <a:gd name="T0" fmla="*/ 305 w 98"/>
                  <a:gd name="T1" fmla="*/ 414 h 152"/>
                  <a:gd name="T2" fmla="*/ 0 w 98"/>
                  <a:gd name="T3" fmla="*/ 0 h 152"/>
                  <a:gd name="T4" fmla="*/ 153 w 98"/>
                  <a:gd name="T5" fmla="*/ 684 h 152"/>
                  <a:gd name="T6" fmla="*/ 305 w 98"/>
                  <a:gd name="T7" fmla="*/ 414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61" name="Line 561"/>
              <p:cNvSpPr>
                <a:spLocks noChangeShapeType="1"/>
              </p:cNvSpPr>
              <p:nvPr/>
            </p:nvSpPr>
            <p:spPr bwMode="gray">
              <a:xfrm flipH="1" flipV="1">
                <a:off x="2047" y="2851"/>
                <a:ext cx="143" cy="15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62" name="Line 562"/>
              <p:cNvSpPr>
                <a:spLocks noChangeShapeType="1"/>
              </p:cNvSpPr>
              <p:nvPr/>
            </p:nvSpPr>
            <p:spPr bwMode="gray">
              <a:xfrm flipV="1">
                <a:off x="1982" y="2851"/>
                <a:ext cx="65" cy="11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63" name="Freeform 563"/>
              <p:cNvSpPr>
                <a:spLocks/>
              </p:cNvSpPr>
              <p:nvPr/>
            </p:nvSpPr>
            <p:spPr bwMode="gray">
              <a:xfrm>
                <a:off x="1292" y="2799"/>
                <a:ext cx="137" cy="136"/>
              </a:xfrm>
              <a:custGeom>
                <a:avLst/>
                <a:gdLst>
                  <a:gd name="T0" fmla="*/ 150 w 94"/>
                  <a:gd name="T1" fmla="*/ 0 h 83"/>
                  <a:gd name="T2" fmla="*/ 291 w 94"/>
                  <a:gd name="T3" fmla="*/ 365 h 83"/>
                  <a:gd name="T4" fmla="*/ 0 w 94"/>
                  <a:gd name="T5" fmla="*/ 303 h 83"/>
                  <a:gd name="T6" fmla="*/ 150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64" name="Freeform 564"/>
              <p:cNvSpPr>
                <a:spLocks/>
              </p:cNvSpPr>
              <p:nvPr/>
            </p:nvSpPr>
            <p:spPr bwMode="gray">
              <a:xfrm>
                <a:off x="1364" y="2761"/>
                <a:ext cx="137" cy="174"/>
              </a:xfrm>
              <a:custGeom>
                <a:avLst/>
                <a:gdLst>
                  <a:gd name="T0" fmla="*/ 291 w 94"/>
                  <a:gd name="T1" fmla="*/ 0 h 106"/>
                  <a:gd name="T2" fmla="*/ 0 w 94"/>
                  <a:gd name="T3" fmla="*/ 102 h 106"/>
                  <a:gd name="T4" fmla="*/ 140 w 94"/>
                  <a:gd name="T5" fmla="*/ 469 h 106"/>
                  <a:gd name="T6" fmla="*/ 291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65" name="Line 565"/>
              <p:cNvSpPr>
                <a:spLocks noChangeShapeType="1"/>
              </p:cNvSpPr>
              <p:nvPr/>
            </p:nvSpPr>
            <p:spPr bwMode="gray">
              <a:xfrm flipH="1">
                <a:off x="1364" y="2761"/>
                <a:ext cx="137"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66" name="Freeform 566"/>
              <p:cNvSpPr>
                <a:spLocks/>
              </p:cNvSpPr>
              <p:nvPr/>
            </p:nvSpPr>
            <p:spPr bwMode="gray">
              <a:xfrm>
                <a:off x="2118" y="3003"/>
                <a:ext cx="137" cy="196"/>
              </a:xfrm>
              <a:custGeom>
                <a:avLst/>
                <a:gdLst>
                  <a:gd name="T0" fmla="*/ 150 w 94"/>
                  <a:gd name="T1" fmla="*/ 0 h 119"/>
                  <a:gd name="T2" fmla="*/ 291 w 94"/>
                  <a:gd name="T3" fmla="*/ 532 h 119"/>
                  <a:gd name="T4" fmla="*/ 0 w 94"/>
                  <a:gd name="T5" fmla="*/ 268 h 119"/>
                  <a:gd name="T6" fmla="*/ 150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67" name="Freeform 567"/>
              <p:cNvSpPr>
                <a:spLocks/>
              </p:cNvSpPr>
              <p:nvPr/>
            </p:nvSpPr>
            <p:spPr bwMode="gray">
              <a:xfrm>
                <a:off x="2190" y="3003"/>
                <a:ext cx="137" cy="196"/>
              </a:xfrm>
              <a:custGeom>
                <a:avLst/>
                <a:gdLst>
                  <a:gd name="T0" fmla="*/ 291 w 94"/>
                  <a:gd name="T1" fmla="*/ 348 h 119"/>
                  <a:gd name="T2" fmla="*/ 0 w 94"/>
                  <a:gd name="T3" fmla="*/ 0 h 119"/>
                  <a:gd name="T4" fmla="*/ 140 w 94"/>
                  <a:gd name="T5" fmla="*/ 532 h 119"/>
                  <a:gd name="T6" fmla="*/ 291 w 94"/>
                  <a:gd name="T7" fmla="*/ 348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68" name="Freeform 568"/>
              <p:cNvSpPr>
                <a:spLocks/>
              </p:cNvSpPr>
              <p:nvPr/>
            </p:nvSpPr>
            <p:spPr bwMode="gray">
              <a:xfrm>
                <a:off x="1637" y="2662"/>
                <a:ext cx="137" cy="303"/>
              </a:xfrm>
              <a:custGeom>
                <a:avLst/>
                <a:gdLst>
                  <a:gd name="T0" fmla="*/ 140 w 94"/>
                  <a:gd name="T1" fmla="*/ 0 h 184"/>
                  <a:gd name="T2" fmla="*/ 291 w 94"/>
                  <a:gd name="T3" fmla="*/ 822 h 184"/>
                  <a:gd name="T4" fmla="*/ 0 w 94"/>
                  <a:gd name="T5" fmla="*/ 450 h 184"/>
                  <a:gd name="T6" fmla="*/ 140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69" name="Freeform 569"/>
              <p:cNvSpPr>
                <a:spLocks/>
              </p:cNvSpPr>
              <p:nvPr/>
            </p:nvSpPr>
            <p:spPr bwMode="gray">
              <a:xfrm>
                <a:off x="1702" y="2662"/>
                <a:ext cx="143" cy="303"/>
              </a:xfrm>
              <a:custGeom>
                <a:avLst/>
                <a:gdLst>
                  <a:gd name="T0" fmla="*/ 305 w 98"/>
                  <a:gd name="T1" fmla="*/ 433 h 184"/>
                  <a:gd name="T2" fmla="*/ 0 w 98"/>
                  <a:gd name="T3" fmla="*/ 0 h 184"/>
                  <a:gd name="T4" fmla="*/ 153 w 98"/>
                  <a:gd name="T5" fmla="*/ 822 h 184"/>
                  <a:gd name="T6" fmla="*/ 305 w 98"/>
                  <a:gd name="T7" fmla="*/ 433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70" name="Line 570"/>
              <p:cNvSpPr>
                <a:spLocks noChangeShapeType="1"/>
              </p:cNvSpPr>
              <p:nvPr/>
            </p:nvSpPr>
            <p:spPr bwMode="gray">
              <a:xfrm flipH="1" flipV="1">
                <a:off x="2190" y="3003"/>
                <a:ext cx="137"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71" name="Line 571"/>
              <p:cNvSpPr>
                <a:spLocks noChangeShapeType="1"/>
              </p:cNvSpPr>
              <p:nvPr/>
            </p:nvSpPr>
            <p:spPr bwMode="gray">
              <a:xfrm flipV="1">
                <a:off x="2118" y="3003"/>
                <a:ext cx="72" cy="99"/>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72" name="Line 572"/>
              <p:cNvSpPr>
                <a:spLocks noChangeShapeType="1"/>
              </p:cNvSpPr>
              <p:nvPr/>
            </p:nvSpPr>
            <p:spPr bwMode="gray">
              <a:xfrm flipV="1">
                <a:off x="1637" y="2662"/>
                <a:ext cx="65" cy="16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73" name="Freeform 573"/>
              <p:cNvSpPr>
                <a:spLocks/>
              </p:cNvSpPr>
              <p:nvPr/>
            </p:nvSpPr>
            <p:spPr bwMode="gray">
              <a:xfrm>
                <a:off x="1085" y="2912"/>
                <a:ext cx="136" cy="371"/>
              </a:xfrm>
              <a:custGeom>
                <a:avLst/>
                <a:gdLst>
                  <a:gd name="T0" fmla="*/ 154 w 93"/>
                  <a:gd name="T1" fmla="*/ 0 h 225"/>
                  <a:gd name="T2" fmla="*/ 291 w 93"/>
                  <a:gd name="T3" fmla="*/ 1009 h 225"/>
                  <a:gd name="T4" fmla="*/ 0 w 93"/>
                  <a:gd name="T5" fmla="*/ 968 h 225"/>
                  <a:gd name="T6" fmla="*/ 154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74" name="Freeform 574"/>
              <p:cNvSpPr>
                <a:spLocks/>
              </p:cNvSpPr>
              <p:nvPr/>
            </p:nvSpPr>
            <p:spPr bwMode="gray">
              <a:xfrm>
                <a:off x="1157" y="2912"/>
                <a:ext cx="135" cy="371"/>
              </a:xfrm>
              <a:custGeom>
                <a:avLst/>
                <a:gdLst>
                  <a:gd name="T0" fmla="*/ 285 w 93"/>
                  <a:gd name="T1" fmla="*/ 0 h 225"/>
                  <a:gd name="T2" fmla="*/ 0 w 93"/>
                  <a:gd name="T3" fmla="*/ 0 h 225"/>
                  <a:gd name="T4" fmla="*/ 135 w 93"/>
                  <a:gd name="T5" fmla="*/ 1009 h 225"/>
                  <a:gd name="T6" fmla="*/ 285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75" name="Line 575"/>
              <p:cNvSpPr>
                <a:spLocks noChangeShapeType="1"/>
              </p:cNvSpPr>
              <p:nvPr/>
            </p:nvSpPr>
            <p:spPr bwMode="gray">
              <a:xfrm flipH="1" flipV="1">
                <a:off x="948" y="3245"/>
                <a:ext cx="137"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76" name="Line 576"/>
              <p:cNvSpPr>
                <a:spLocks noChangeShapeType="1"/>
              </p:cNvSpPr>
              <p:nvPr/>
            </p:nvSpPr>
            <p:spPr bwMode="gray">
              <a:xfrm flipH="1" flipV="1">
                <a:off x="1157" y="2912"/>
                <a:ext cx="6" cy="356"/>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77" name="Line 577"/>
              <p:cNvSpPr>
                <a:spLocks noChangeShapeType="1"/>
              </p:cNvSpPr>
              <p:nvPr/>
            </p:nvSpPr>
            <p:spPr bwMode="gray">
              <a:xfrm flipH="1">
                <a:off x="1157" y="2912"/>
                <a:ext cx="135" cy="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78" name="Freeform 578"/>
              <p:cNvSpPr>
                <a:spLocks/>
              </p:cNvSpPr>
              <p:nvPr/>
            </p:nvSpPr>
            <p:spPr bwMode="gray">
              <a:xfrm>
                <a:off x="1774" y="2822"/>
                <a:ext cx="137" cy="257"/>
              </a:xfrm>
              <a:custGeom>
                <a:avLst/>
                <a:gdLst>
                  <a:gd name="T0" fmla="*/ 150 w 94"/>
                  <a:gd name="T1" fmla="*/ 0 h 156"/>
                  <a:gd name="T2" fmla="*/ 291 w 94"/>
                  <a:gd name="T3" fmla="*/ 697 h 156"/>
                  <a:gd name="T4" fmla="*/ 0 w 94"/>
                  <a:gd name="T5" fmla="*/ 389 h 156"/>
                  <a:gd name="T6" fmla="*/ 150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79" name="Freeform 579"/>
              <p:cNvSpPr>
                <a:spLocks/>
              </p:cNvSpPr>
              <p:nvPr/>
            </p:nvSpPr>
            <p:spPr bwMode="gray">
              <a:xfrm>
                <a:off x="1845" y="2822"/>
                <a:ext cx="137" cy="257"/>
              </a:xfrm>
              <a:custGeom>
                <a:avLst/>
                <a:gdLst>
                  <a:gd name="T0" fmla="*/ 291 w 94"/>
                  <a:gd name="T1" fmla="*/ 389 h 156"/>
                  <a:gd name="T2" fmla="*/ 0 w 94"/>
                  <a:gd name="T3" fmla="*/ 0 h 156"/>
                  <a:gd name="T4" fmla="*/ 140 w 94"/>
                  <a:gd name="T5" fmla="*/ 697 h 156"/>
                  <a:gd name="T6" fmla="*/ 291 w 94"/>
                  <a:gd name="T7" fmla="*/ 389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80" name="Freeform 580"/>
              <p:cNvSpPr>
                <a:spLocks/>
              </p:cNvSpPr>
              <p:nvPr/>
            </p:nvSpPr>
            <p:spPr bwMode="gray">
              <a:xfrm>
                <a:off x="2255" y="3131"/>
                <a:ext cx="136" cy="175"/>
              </a:xfrm>
              <a:custGeom>
                <a:avLst/>
                <a:gdLst>
                  <a:gd name="T0" fmla="*/ 154 w 93"/>
                  <a:gd name="T1" fmla="*/ 0 h 106"/>
                  <a:gd name="T2" fmla="*/ 291 w 93"/>
                  <a:gd name="T3" fmla="*/ 477 h 106"/>
                  <a:gd name="T4" fmla="*/ 0 w 93"/>
                  <a:gd name="T5" fmla="*/ 185 h 106"/>
                  <a:gd name="T6" fmla="*/ 15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81" name="Freeform 581"/>
              <p:cNvSpPr>
                <a:spLocks/>
              </p:cNvSpPr>
              <p:nvPr/>
            </p:nvSpPr>
            <p:spPr bwMode="gray">
              <a:xfrm>
                <a:off x="2327" y="3131"/>
                <a:ext cx="135" cy="175"/>
              </a:xfrm>
              <a:custGeom>
                <a:avLst/>
                <a:gdLst>
                  <a:gd name="T0" fmla="*/ 285 w 93"/>
                  <a:gd name="T1" fmla="*/ 373 h 106"/>
                  <a:gd name="T2" fmla="*/ 0 w 93"/>
                  <a:gd name="T3" fmla="*/ 0 h 106"/>
                  <a:gd name="T4" fmla="*/ 135 w 93"/>
                  <a:gd name="T5" fmla="*/ 477 h 106"/>
                  <a:gd name="T6" fmla="*/ 285 w 93"/>
                  <a:gd name="T7" fmla="*/ 373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82" name="Line 582"/>
              <p:cNvSpPr>
                <a:spLocks noChangeShapeType="1"/>
              </p:cNvSpPr>
              <p:nvPr/>
            </p:nvSpPr>
            <p:spPr bwMode="gray">
              <a:xfrm flipV="1">
                <a:off x="1774" y="2822"/>
                <a:ext cx="71" cy="14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83" name="Freeform 583"/>
              <p:cNvSpPr>
                <a:spLocks/>
              </p:cNvSpPr>
              <p:nvPr/>
            </p:nvSpPr>
            <p:spPr bwMode="gray">
              <a:xfrm>
                <a:off x="1429" y="2761"/>
                <a:ext cx="136" cy="234"/>
              </a:xfrm>
              <a:custGeom>
                <a:avLst/>
                <a:gdLst>
                  <a:gd name="T0" fmla="*/ 154 w 93"/>
                  <a:gd name="T1" fmla="*/ 0 h 142"/>
                  <a:gd name="T2" fmla="*/ 291 w 93"/>
                  <a:gd name="T3" fmla="*/ 636 h 142"/>
                  <a:gd name="T4" fmla="*/ 0 w 93"/>
                  <a:gd name="T5" fmla="*/ 475 h 142"/>
                  <a:gd name="T6" fmla="*/ 154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84" name="Freeform 584"/>
              <p:cNvSpPr>
                <a:spLocks/>
              </p:cNvSpPr>
              <p:nvPr/>
            </p:nvSpPr>
            <p:spPr bwMode="gray">
              <a:xfrm>
                <a:off x="1501" y="2761"/>
                <a:ext cx="136" cy="234"/>
              </a:xfrm>
              <a:custGeom>
                <a:avLst/>
                <a:gdLst>
                  <a:gd name="T0" fmla="*/ 291 w 93"/>
                  <a:gd name="T1" fmla="*/ 185 h 142"/>
                  <a:gd name="T2" fmla="*/ 0 w 93"/>
                  <a:gd name="T3" fmla="*/ 0 h 142"/>
                  <a:gd name="T4" fmla="*/ 137 w 93"/>
                  <a:gd name="T5" fmla="*/ 636 h 142"/>
                  <a:gd name="T6" fmla="*/ 291 w 93"/>
                  <a:gd name="T7" fmla="*/ 185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85" name="Line 585"/>
              <p:cNvSpPr>
                <a:spLocks noChangeShapeType="1"/>
              </p:cNvSpPr>
              <p:nvPr/>
            </p:nvSpPr>
            <p:spPr bwMode="gray">
              <a:xfrm flipH="1" flipV="1">
                <a:off x="2327" y="3131"/>
                <a:ext cx="135" cy="1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86" name="Line 586"/>
              <p:cNvSpPr>
                <a:spLocks noChangeShapeType="1"/>
              </p:cNvSpPr>
              <p:nvPr/>
            </p:nvSpPr>
            <p:spPr bwMode="gray">
              <a:xfrm flipH="1">
                <a:off x="2255" y="3131"/>
                <a:ext cx="72" cy="6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87" name="Line 587"/>
              <p:cNvSpPr>
                <a:spLocks noChangeShapeType="1"/>
              </p:cNvSpPr>
              <p:nvPr/>
            </p:nvSpPr>
            <p:spPr bwMode="gray">
              <a:xfrm flipH="1" flipV="1">
                <a:off x="1501" y="2761"/>
                <a:ext cx="136" cy="6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88" name="Line 588"/>
              <p:cNvSpPr>
                <a:spLocks noChangeShapeType="1"/>
              </p:cNvSpPr>
              <p:nvPr/>
            </p:nvSpPr>
            <p:spPr bwMode="gray">
              <a:xfrm flipV="1">
                <a:off x="1429" y="2761"/>
                <a:ext cx="72" cy="17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89" name="Freeform 589"/>
              <p:cNvSpPr>
                <a:spLocks/>
              </p:cNvSpPr>
              <p:nvPr/>
            </p:nvSpPr>
            <p:spPr bwMode="gray">
              <a:xfrm>
                <a:off x="1911" y="2965"/>
                <a:ext cx="136" cy="341"/>
              </a:xfrm>
              <a:custGeom>
                <a:avLst/>
                <a:gdLst>
                  <a:gd name="T0" fmla="*/ 154 w 93"/>
                  <a:gd name="T1" fmla="*/ 0 h 207"/>
                  <a:gd name="T2" fmla="*/ 291 w 93"/>
                  <a:gd name="T3" fmla="*/ 926 h 207"/>
                  <a:gd name="T4" fmla="*/ 0 w 93"/>
                  <a:gd name="T5" fmla="*/ 310 h 207"/>
                  <a:gd name="T6" fmla="*/ 154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90" name="Freeform 590"/>
              <p:cNvSpPr>
                <a:spLocks/>
              </p:cNvSpPr>
              <p:nvPr/>
            </p:nvSpPr>
            <p:spPr bwMode="gray">
              <a:xfrm>
                <a:off x="1982" y="2965"/>
                <a:ext cx="136" cy="341"/>
              </a:xfrm>
              <a:custGeom>
                <a:avLst/>
                <a:gdLst>
                  <a:gd name="T0" fmla="*/ 291 w 93"/>
                  <a:gd name="T1" fmla="*/ 372 h 207"/>
                  <a:gd name="T2" fmla="*/ 0 w 93"/>
                  <a:gd name="T3" fmla="*/ 0 h 207"/>
                  <a:gd name="T4" fmla="*/ 137 w 93"/>
                  <a:gd name="T5" fmla="*/ 926 h 207"/>
                  <a:gd name="T6" fmla="*/ 291 w 93"/>
                  <a:gd name="T7" fmla="*/ 372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91" name="Line 591"/>
              <p:cNvSpPr>
                <a:spLocks noChangeShapeType="1"/>
              </p:cNvSpPr>
              <p:nvPr/>
            </p:nvSpPr>
            <p:spPr bwMode="gray">
              <a:xfrm flipV="1">
                <a:off x="1911" y="2965"/>
                <a:ext cx="71" cy="11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92" name="Freeform 592"/>
              <p:cNvSpPr>
                <a:spLocks/>
              </p:cNvSpPr>
              <p:nvPr/>
            </p:nvSpPr>
            <p:spPr bwMode="gray">
              <a:xfrm>
                <a:off x="1221" y="2912"/>
                <a:ext cx="143" cy="394"/>
              </a:xfrm>
              <a:custGeom>
                <a:avLst/>
                <a:gdLst>
                  <a:gd name="T0" fmla="*/ 153 w 98"/>
                  <a:gd name="T1" fmla="*/ 0 h 239"/>
                  <a:gd name="T2" fmla="*/ 305 w 98"/>
                  <a:gd name="T3" fmla="*/ 1072 h 239"/>
                  <a:gd name="T4" fmla="*/ 0 w 98"/>
                  <a:gd name="T5" fmla="*/ 1009 h 239"/>
                  <a:gd name="T6" fmla="*/ 153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93" name="Freeform 593"/>
              <p:cNvSpPr>
                <a:spLocks/>
              </p:cNvSpPr>
              <p:nvPr/>
            </p:nvSpPr>
            <p:spPr bwMode="gray">
              <a:xfrm>
                <a:off x="1292" y="2912"/>
                <a:ext cx="137" cy="394"/>
              </a:xfrm>
              <a:custGeom>
                <a:avLst/>
                <a:gdLst>
                  <a:gd name="T0" fmla="*/ 291 w 94"/>
                  <a:gd name="T1" fmla="*/ 63 h 239"/>
                  <a:gd name="T2" fmla="*/ 0 w 94"/>
                  <a:gd name="T3" fmla="*/ 0 h 239"/>
                  <a:gd name="T4" fmla="*/ 150 w 94"/>
                  <a:gd name="T5" fmla="*/ 1072 h 239"/>
                  <a:gd name="T6" fmla="*/ 291 w 94"/>
                  <a:gd name="T7" fmla="*/ 63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94" name="Line 594"/>
              <p:cNvSpPr>
                <a:spLocks noChangeShapeType="1"/>
              </p:cNvSpPr>
              <p:nvPr/>
            </p:nvSpPr>
            <p:spPr bwMode="gray">
              <a:xfrm flipH="1" flipV="1">
                <a:off x="1085" y="3268"/>
                <a:ext cx="136" cy="1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95" name="Line 595"/>
              <p:cNvSpPr>
                <a:spLocks noChangeShapeType="1"/>
              </p:cNvSpPr>
              <p:nvPr/>
            </p:nvSpPr>
            <p:spPr bwMode="gray">
              <a:xfrm flipV="1">
                <a:off x="2391" y="3268"/>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96" name="Line 596"/>
              <p:cNvSpPr>
                <a:spLocks noChangeShapeType="1"/>
              </p:cNvSpPr>
              <p:nvPr/>
            </p:nvSpPr>
            <p:spPr bwMode="gray">
              <a:xfrm flipH="1" flipV="1">
                <a:off x="1292" y="2912"/>
                <a:ext cx="137"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597" name="Freeform 597"/>
              <p:cNvSpPr>
                <a:spLocks/>
              </p:cNvSpPr>
              <p:nvPr/>
            </p:nvSpPr>
            <p:spPr bwMode="gray">
              <a:xfrm>
                <a:off x="1565" y="2828"/>
                <a:ext cx="145" cy="251"/>
              </a:xfrm>
              <a:custGeom>
                <a:avLst/>
                <a:gdLst>
                  <a:gd name="T0" fmla="*/ 154 w 99"/>
                  <a:gd name="T1" fmla="*/ 0 h 152"/>
                  <a:gd name="T2" fmla="*/ 311 w 99"/>
                  <a:gd name="T3" fmla="*/ 684 h 152"/>
                  <a:gd name="T4" fmla="*/ 0 w 99"/>
                  <a:gd name="T5" fmla="*/ 456 h 152"/>
                  <a:gd name="T6" fmla="*/ 154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98" name="Freeform 598"/>
              <p:cNvSpPr>
                <a:spLocks/>
              </p:cNvSpPr>
              <p:nvPr/>
            </p:nvSpPr>
            <p:spPr bwMode="gray">
              <a:xfrm>
                <a:off x="1637" y="2828"/>
                <a:ext cx="137" cy="251"/>
              </a:xfrm>
              <a:custGeom>
                <a:avLst/>
                <a:gdLst>
                  <a:gd name="T0" fmla="*/ 291 w 94"/>
                  <a:gd name="T1" fmla="*/ 373 h 152"/>
                  <a:gd name="T2" fmla="*/ 0 w 94"/>
                  <a:gd name="T3" fmla="*/ 0 h 152"/>
                  <a:gd name="T4" fmla="*/ 154 w 94"/>
                  <a:gd name="T5" fmla="*/ 684 h 152"/>
                  <a:gd name="T6" fmla="*/ 291 w 94"/>
                  <a:gd name="T7" fmla="*/ 373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599" name="Freeform 599"/>
              <p:cNvSpPr>
                <a:spLocks/>
              </p:cNvSpPr>
              <p:nvPr/>
            </p:nvSpPr>
            <p:spPr bwMode="gray">
              <a:xfrm>
                <a:off x="2047" y="3102"/>
                <a:ext cx="143" cy="225"/>
              </a:xfrm>
              <a:custGeom>
                <a:avLst/>
                <a:gdLst>
                  <a:gd name="T0" fmla="*/ 153 w 98"/>
                  <a:gd name="T1" fmla="*/ 0 h 137"/>
                  <a:gd name="T2" fmla="*/ 305 w 98"/>
                  <a:gd name="T3" fmla="*/ 608 h 137"/>
                  <a:gd name="T4" fmla="*/ 0 w 98"/>
                  <a:gd name="T5" fmla="*/ 550 h 137"/>
                  <a:gd name="T6" fmla="*/ 153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00" name="Freeform 600"/>
              <p:cNvSpPr>
                <a:spLocks/>
              </p:cNvSpPr>
              <p:nvPr/>
            </p:nvSpPr>
            <p:spPr bwMode="gray">
              <a:xfrm>
                <a:off x="2118" y="3102"/>
                <a:ext cx="137" cy="225"/>
              </a:xfrm>
              <a:custGeom>
                <a:avLst/>
                <a:gdLst>
                  <a:gd name="T0" fmla="*/ 291 w 94"/>
                  <a:gd name="T1" fmla="*/ 261 h 137"/>
                  <a:gd name="T2" fmla="*/ 0 w 94"/>
                  <a:gd name="T3" fmla="*/ 0 h 137"/>
                  <a:gd name="T4" fmla="*/ 150 w 94"/>
                  <a:gd name="T5" fmla="*/ 608 h 137"/>
                  <a:gd name="T6" fmla="*/ 291 w 94"/>
                  <a:gd name="T7" fmla="*/ 261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01" name="Line 601"/>
              <p:cNvSpPr>
                <a:spLocks noChangeShapeType="1"/>
              </p:cNvSpPr>
              <p:nvPr/>
            </p:nvSpPr>
            <p:spPr bwMode="gray">
              <a:xfrm flipH="1" flipV="1">
                <a:off x="1637" y="2828"/>
                <a:ext cx="137" cy="13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02" name="Line 602"/>
              <p:cNvSpPr>
                <a:spLocks noChangeShapeType="1"/>
              </p:cNvSpPr>
              <p:nvPr/>
            </p:nvSpPr>
            <p:spPr bwMode="gray">
              <a:xfrm flipV="1">
                <a:off x="1565" y="2828"/>
                <a:ext cx="72" cy="16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03" name="Line 603"/>
              <p:cNvSpPr>
                <a:spLocks noChangeShapeType="1"/>
              </p:cNvSpPr>
              <p:nvPr/>
            </p:nvSpPr>
            <p:spPr bwMode="gray">
              <a:xfrm flipV="1">
                <a:off x="2047" y="3102"/>
                <a:ext cx="71" cy="20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04" name="Freeform 604"/>
              <p:cNvSpPr>
                <a:spLocks/>
              </p:cNvSpPr>
              <p:nvPr/>
            </p:nvSpPr>
            <p:spPr bwMode="gray">
              <a:xfrm>
                <a:off x="1710" y="2965"/>
                <a:ext cx="135" cy="362"/>
              </a:xfrm>
              <a:custGeom>
                <a:avLst/>
                <a:gdLst>
                  <a:gd name="T0" fmla="*/ 135 w 93"/>
                  <a:gd name="T1" fmla="*/ 0 h 220"/>
                  <a:gd name="T2" fmla="*/ 285 w 93"/>
                  <a:gd name="T3" fmla="*/ 981 h 220"/>
                  <a:gd name="T4" fmla="*/ 0 w 93"/>
                  <a:gd name="T5" fmla="*/ 309 h 220"/>
                  <a:gd name="T6" fmla="*/ 135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05" name="Freeform 605"/>
              <p:cNvSpPr>
                <a:spLocks/>
              </p:cNvSpPr>
              <p:nvPr/>
            </p:nvSpPr>
            <p:spPr bwMode="gray">
              <a:xfrm>
                <a:off x="1774" y="2965"/>
                <a:ext cx="137" cy="362"/>
              </a:xfrm>
              <a:custGeom>
                <a:avLst/>
                <a:gdLst>
                  <a:gd name="T0" fmla="*/ 291 w 94"/>
                  <a:gd name="T1" fmla="*/ 309 h 220"/>
                  <a:gd name="T2" fmla="*/ 0 w 94"/>
                  <a:gd name="T3" fmla="*/ 0 h 220"/>
                  <a:gd name="T4" fmla="*/ 150 w 94"/>
                  <a:gd name="T5" fmla="*/ 981 h 220"/>
                  <a:gd name="T6" fmla="*/ 291 w 94"/>
                  <a:gd name="T7" fmla="*/ 309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06" name="Freeform 606"/>
              <p:cNvSpPr>
                <a:spLocks/>
              </p:cNvSpPr>
              <p:nvPr/>
            </p:nvSpPr>
            <p:spPr bwMode="gray">
              <a:xfrm>
                <a:off x="1364" y="2935"/>
                <a:ext cx="137" cy="392"/>
              </a:xfrm>
              <a:custGeom>
                <a:avLst/>
                <a:gdLst>
                  <a:gd name="T0" fmla="*/ 140 w 94"/>
                  <a:gd name="T1" fmla="*/ 0 h 238"/>
                  <a:gd name="T2" fmla="*/ 291 w 94"/>
                  <a:gd name="T3" fmla="*/ 1064 h 238"/>
                  <a:gd name="T4" fmla="*/ 0 w 94"/>
                  <a:gd name="T5" fmla="*/ 1006 h 238"/>
                  <a:gd name="T6" fmla="*/ 140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07" name="Freeform 607"/>
              <p:cNvSpPr>
                <a:spLocks/>
              </p:cNvSpPr>
              <p:nvPr/>
            </p:nvSpPr>
            <p:spPr bwMode="gray">
              <a:xfrm>
                <a:off x="1429" y="2935"/>
                <a:ext cx="136" cy="392"/>
              </a:xfrm>
              <a:custGeom>
                <a:avLst/>
                <a:gdLst>
                  <a:gd name="T0" fmla="*/ 291 w 93"/>
                  <a:gd name="T1" fmla="*/ 160 h 238"/>
                  <a:gd name="T2" fmla="*/ 0 w 93"/>
                  <a:gd name="T3" fmla="*/ 0 h 238"/>
                  <a:gd name="T4" fmla="*/ 154 w 93"/>
                  <a:gd name="T5" fmla="*/ 1064 h 238"/>
                  <a:gd name="T6" fmla="*/ 291 w 93"/>
                  <a:gd name="T7" fmla="*/ 160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08" name="Line 608"/>
              <p:cNvSpPr>
                <a:spLocks noChangeShapeType="1"/>
              </p:cNvSpPr>
              <p:nvPr/>
            </p:nvSpPr>
            <p:spPr bwMode="gray">
              <a:xfrm flipH="1" flipV="1">
                <a:off x="1774" y="2965"/>
                <a:ext cx="137" cy="11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09" name="Line 609"/>
              <p:cNvSpPr>
                <a:spLocks noChangeShapeType="1"/>
              </p:cNvSpPr>
              <p:nvPr/>
            </p:nvSpPr>
            <p:spPr bwMode="gray">
              <a:xfrm flipV="1">
                <a:off x="1710" y="2965"/>
                <a:ext cx="64" cy="11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10" name="Line 610"/>
              <p:cNvSpPr>
                <a:spLocks noChangeShapeType="1"/>
              </p:cNvSpPr>
              <p:nvPr/>
            </p:nvSpPr>
            <p:spPr bwMode="gray">
              <a:xfrm flipH="1" flipV="1">
                <a:off x="1221" y="3283"/>
                <a:ext cx="143" cy="23"/>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11" name="Line 611"/>
              <p:cNvSpPr>
                <a:spLocks noChangeShapeType="1"/>
              </p:cNvSpPr>
              <p:nvPr/>
            </p:nvSpPr>
            <p:spPr bwMode="gray">
              <a:xfrm flipH="1" flipV="1">
                <a:off x="1429" y="2935"/>
                <a:ext cx="136" cy="60"/>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12" name="Line 612"/>
              <p:cNvSpPr>
                <a:spLocks noChangeShapeType="1"/>
              </p:cNvSpPr>
              <p:nvPr/>
            </p:nvSpPr>
            <p:spPr bwMode="gray">
              <a:xfrm flipV="1">
                <a:off x="1364" y="2935"/>
                <a:ext cx="65" cy="37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13" name="Freeform 613"/>
              <p:cNvSpPr>
                <a:spLocks/>
              </p:cNvSpPr>
              <p:nvPr/>
            </p:nvSpPr>
            <p:spPr bwMode="gray">
              <a:xfrm>
                <a:off x="2190" y="3199"/>
                <a:ext cx="137" cy="145"/>
              </a:xfrm>
              <a:custGeom>
                <a:avLst/>
                <a:gdLst>
                  <a:gd name="T0" fmla="*/ 140 w 94"/>
                  <a:gd name="T1" fmla="*/ 0 h 88"/>
                  <a:gd name="T2" fmla="*/ 291 w 94"/>
                  <a:gd name="T3" fmla="*/ 394 h 88"/>
                  <a:gd name="T4" fmla="*/ 0 w 94"/>
                  <a:gd name="T5" fmla="*/ 351 h 88"/>
                  <a:gd name="T6" fmla="*/ 140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14" name="Freeform 614"/>
              <p:cNvSpPr>
                <a:spLocks/>
              </p:cNvSpPr>
              <p:nvPr/>
            </p:nvSpPr>
            <p:spPr bwMode="gray">
              <a:xfrm>
                <a:off x="2255" y="3199"/>
                <a:ext cx="136" cy="145"/>
              </a:xfrm>
              <a:custGeom>
                <a:avLst/>
                <a:gdLst>
                  <a:gd name="T0" fmla="*/ 291 w 93"/>
                  <a:gd name="T1" fmla="*/ 290 h 88"/>
                  <a:gd name="T2" fmla="*/ 0 w 93"/>
                  <a:gd name="T3" fmla="*/ 0 h 88"/>
                  <a:gd name="T4" fmla="*/ 154 w 93"/>
                  <a:gd name="T5" fmla="*/ 394 h 88"/>
                  <a:gd name="T6" fmla="*/ 291 w 93"/>
                  <a:gd name="T7" fmla="*/ 290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15" name="Line 615"/>
              <p:cNvSpPr>
                <a:spLocks noChangeShapeType="1"/>
              </p:cNvSpPr>
              <p:nvPr/>
            </p:nvSpPr>
            <p:spPr bwMode="gray">
              <a:xfrm flipH="1">
                <a:off x="2190" y="3199"/>
                <a:ext cx="65" cy="12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16" name="Freeform 616"/>
              <p:cNvSpPr>
                <a:spLocks/>
              </p:cNvSpPr>
              <p:nvPr/>
            </p:nvSpPr>
            <p:spPr bwMode="gray">
              <a:xfrm>
                <a:off x="1845" y="3079"/>
                <a:ext cx="137" cy="265"/>
              </a:xfrm>
              <a:custGeom>
                <a:avLst/>
                <a:gdLst>
                  <a:gd name="T0" fmla="*/ 140 w 94"/>
                  <a:gd name="T1" fmla="*/ 0 h 161"/>
                  <a:gd name="T2" fmla="*/ 291 w 94"/>
                  <a:gd name="T3" fmla="*/ 718 h 161"/>
                  <a:gd name="T4" fmla="*/ 0 w 94"/>
                  <a:gd name="T5" fmla="*/ 675 h 161"/>
                  <a:gd name="T6" fmla="*/ 140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17" name="Freeform 617"/>
              <p:cNvSpPr>
                <a:spLocks/>
              </p:cNvSpPr>
              <p:nvPr/>
            </p:nvSpPr>
            <p:spPr bwMode="gray">
              <a:xfrm>
                <a:off x="1911" y="3079"/>
                <a:ext cx="136" cy="265"/>
              </a:xfrm>
              <a:custGeom>
                <a:avLst/>
                <a:gdLst>
                  <a:gd name="T0" fmla="*/ 291 w 93"/>
                  <a:gd name="T1" fmla="*/ 616 h 161"/>
                  <a:gd name="T2" fmla="*/ 0 w 93"/>
                  <a:gd name="T3" fmla="*/ 0 h 161"/>
                  <a:gd name="T4" fmla="*/ 154 w 93"/>
                  <a:gd name="T5" fmla="*/ 718 h 161"/>
                  <a:gd name="T6" fmla="*/ 291 w 93"/>
                  <a:gd name="T7" fmla="*/ 616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18" name="Line 618"/>
              <p:cNvSpPr>
                <a:spLocks noChangeShapeType="1"/>
              </p:cNvSpPr>
              <p:nvPr/>
            </p:nvSpPr>
            <p:spPr bwMode="gray">
              <a:xfrm flipH="1" flipV="1">
                <a:off x="1911" y="3079"/>
                <a:ext cx="136" cy="22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19" name="Line 619"/>
              <p:cNvSpPr>
                <a:spLocks noChangeShapeType="1"/>
              </p:cNvSpPr>
              <p:nvPr/>
            </p:nvSpPr>
            <p:spPr bwMode="gray">
              <a:xfrm flipV="1">
                <a:off x="1845" y="3079"/>
                <a:ext cx="66" cy="24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20" name="Freeform 620"/>
              <p:cNvSpPr>
                <a:spLocks/>
              </p:cNvSpPr>
              <p:nvPr/>
            </p:nvSpPr>
            <p:spPr bwMode="gray">
              <a:xfrm>
                <a:off x="1501" y="2995"/>
                <a:ext cx="136" cy="349"/>
              </a:xfrm>
              <a:custGeom>
                <a:avLst/>
                <a:gdLst>
                  <a:gd name="T0" fmla="*/ 137 w 93"/>
                  <a:gd name="T1" fmla="*/ 0 h 212"/>
                  <a:gd name="T2" fmla="*/ 291 w 93"/>
                  <a:gd name="T3" fmla="*/ 947 h 212"/>
                  <a:gd name="T4" fmla="*/ 0 w 93"/>
                  <a:gd name="T5" fmla="*/ 902 h 212"/>
                  <a:gd name="T6" fmla="*/ 13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21" name="Freeform 621"/>
              <p:cNvSpPr>
                <a:spLocks/>
              </p:cNvSpPr>
              <p:nvPr/>
            </p:nvSpPr>
            <p:spPr bwMode="gray">
              <a:xfrm>
                <a:off x="1565" y="2995"/>
                <a:ext cx="145" cy="349"/>
              </a:xfrm>
              <a:custGeom>
                <a:avLst/>
                <a:gdLst>
                  <a:gd name="T0" fmla="*/ 311 w 99"/>
                  <a:gd name="T1" fmla="*/ 227 h 212"/>
                  <a:gd name="T2" fmla="*/ 0 w 99"/>
                  <a:gd name="T3" fmla="*/ 0 h 212"/>
                  <a:gd name="T4" fmla="*/ 154 w 99"/>
                  <a:gd name="T5" fmla="*/ 947 h 212"/>
                  <a:gd name="T6" fmla="*/ 311 w 99"/>
                  <a:gd name="T7" fmla="*/ 22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22" name="Freeform 622"/>
              <p:cNvSpPr>
                <a:spLocks/>
              </p:cNvSpPr>
              <p:nvPr/>
            </p:nvSpPr>
            <p:spPr bwMode="gray">
              <a:xfrm>
                <a:off x="1982" y="3306"/>
                <a:ext cx="136" cy="59"/>
              </a:xfrm>
              <a:custGeom>
                <a:avLst/>
                <a:gdLst>
                  <a:gd name="T0" fmla="*/ 137 w 93"/>
                  <a:gd name="T1" fmla="*/ 0 h 36"/>
                  <a:gd name="T2" fmla="*/ 291 w 93"/>
                  <a:gd name="T3" fmla="*/ 159 h 36"/>
                  <a:gd name="T4" fmla="*/ 0 w 93"/>
                  <a:gd name="T5" fmla="*/ 102 h 36"/>
                  <a:gd name="T6" fmla="*/ 13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23" name="Freeform 623"/>
              <p:cNvSpPr>
                <a:spLocks/>
              </p:cNvSpPr>
              <p:nvPr/>
            </p:nvSpPr>
            <p:spPr bwMode="gray">
              <a:xfrm>
                <a:off x="2047" y="3306"/>
                <a:ext cx="143" cy="59"/>
              </a:xfrm>
              <a:custGeom>
                <a:avLst/>
                <a:gdLst>
                  <a:gd name="T0" fmla="*/ 305 w 98"/>
                  <a:gd name="T1" fmla="*/ 56 h 36"/>
                  <a:gd name="T2" fmla="*/ 0 w 98"/>
                  <a:gd name="T3" fmla="*/ 0 h 36"/>
                  <a:gd name="T4" fmla="*/ 153 w 98"/>
                  <a:gd name="T5" fmla="*/ 159 h 36"/>
                  <a:gd name="T6" fmla="*/ 305 w 98"/>
                  <a:gd name="T7" fmla="*/ 56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24" name="Line 624"/>
              <p:cNvSpPr>
                <a:spLocks noChangeShapeType="1"/>
              </p:cNvSpPr>
              <p:nvPr/>
            </p:nvSpPr>
            <p:spPr bwMode="gray">
              <a:xfrm flipH="1" flipV="1">
                <a:off x="1565" y="2995"/>
                <a:ext cx="145" cy="8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25" name="Line 625"/>
              <p:cNvSpPr>
                <a:spLocks noChangeShapeType="1"/>
              </p:cNvSpPr>
              <p:nvPr/>
            </p:nvSpPr>
            <p:spPr bwMode="gray">
              <a:xfrm flipV="1">
                <a:off x="1501" y="2995"/>
                <a:ext cx="64" cy="332"/>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26" name="Line 626"/>
              <p:cNvSpPr>
                <a:spLocks noChangeShapeType="1"/>
              </p:cNvSpPr>
              <p:nvPr/>
            </p:nvSpPr>
            <p:spPr bwMode="gray">
              <a:xfrm flipH="1" flipV="1">
                <a:off x="2047" y="3306"/>
                <a:ext cx="143"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27" name="Line 627"/>
              <p:cNvSpPr>
                <a:spLocks noChangeShapeType="1"/>
              </p:cNvSpPr>
              <p:nvPr/>
            </p:nvSpPr>
            <p:spPr bwMode="gray">
              <a:xfrm flipV="1">
                <a:off x="1982" y="3306"/>
                <a:ext cx="65"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28" name="Line 628"/>
              <p:cNvSpPr>
                <a:spLocks noChangeShapeType="1"/>
              </p:cNvSpPr>
              <p:nvPr/>
            </p:nvSpPr>
            <p:spPr bwMode="gray">
              <a:xfrm flipH="1" flipV="1">
                <a:off x="1364" y="3306"/>
                <a:ext cx="137"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29" name="Line 629"/>
              <p:cNvSpPr>
                <a:spLocks noChangeShapeType="1"/>
              </p:cNvSpPr>
              <p:nvPr/>
            </p:nvSpPr>
            <p:spPr bwMode="gray">
              <a:xfrm flipV="1">
                <a:off x="2327" y="3306"/>
                <a:ext cx="64"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30" name="Freeform 630"/>
              <p:cNvSpPr>
                <a:spLocks/>
              </p:cNvSpPr>
              <p:nvPr/>
            </p:nvSpPr>
            <p:spPr bwMode="gray">
              <a:xfrm>
                <a:off x="1637" y="3079"/>
                <a:ext cx="137" cy="286"/>
              </a:xfrm>
              <a:custGeom>
                <a:avLst/>
                <a:gdLst>
                  <a:gd name="T0" fmla="*/ 154 w 94"/>
                  <a:gd name="T1" fmla="*/ 0 h 174"/>
                  <a:gd name="T2" fmla="*/ 291 w 94"/>
                  <a:gd name="T3" fmla="*/ 773 h 174"/>
                  <a:gd name="T4" fmla="*/ 0 w 94"/>
                  <a:gd name="T5" fmla="*/ 717 h 174"/>
                  <a:gd name="T6" fmla="*/ 154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31" name="Freeform 631"/>
              <p:cNvSpPr>
                <a:spLocks/>
              </p:cNvSpPr>
              <p:nvPr/>
            </p:nvSpPr>
            <p:spPr bwMode="gray">
              <a:xfrm>
                <a:off x="1710" y="3079"/>
                <a:ext cx="135" cy="286"/>
              </a:xfrm>
              <a:custGeom>
                <a:avLst/>
                <a:gdLst>
                  <a:gd name="T0" fmla="*/ 285 w 93"/>
                  <a:gd name="T1" fmla="*/ 671 h 174"/>
                  <a:gd name="T2" fmla="*/ 0 w 93"/>
                  <a:gd name="T3" fmla="*/ 0 h 174"/>
                  <a:gd name="T4" fmla="*/ 135 w 93"/>
                  <a:gd name="T5" fmla="*/ 773 h 174"/>
                  <a:gd name="T6" fmla="*/ 285 w 93"/>
                  <a:gd name="T7" fmla="*/ 671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32" name="Line 632"/>
              <p:cNvSpPr>
                <a:spLocks noChangeShapeType="1"/>
              </p:cNvSpPr>
              <p:nvPr/>
            </p:nvSpPr>
            <p:spPr bwMode="gray">
              <a:xfrm flipH="1" flipV="1">
                <a:off x="1710" y="3079"/>
                <a:ext cx="135" cy="24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33" name="Line 633"/>
              <p:cNvSpPr>
                <a:spLocks noChangeShapeType="1"/>
              </p:cNvSpPr>
              <p:nvPr/>
            </p:nvSpPr>
            <p:spPr bwMode="gray">
              <a:xfrm flipV="1">
                <a:off x="1637" y="3079"/>
                <a:ext cx="73" cy="265"/>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34" name="Freeform 634"/>
              <p:cNvSpPr>
                <a:spLocks/>
              </p:cNvSpPr>
              <p:nvPr/>
            </p:nvSpPr>
            <p:spPr bwMode="gray">
              <a:xfrm>
                <a:off x="2118" y="3327"/>
                <a:ext cx="137" cy="55"/>
              </a:xfrm>
              <a:custGeom>
                <a:avLst/>
                <a:gdLst>
                  <a:gd name="T0" fmla="*/ 150 w 94"/>
                  <a:gd name="T1" fmla="*/ 0 h 33"/>
                  <a:gd name="T2" fmla="*/ 291 w 94"/>
                  <a:gd name="T3" fmla="*/ 153 h 33"/>
                  <a:gd name="T4" fmla="*/ 0 w 94"/>
                  <a:gd name="T5" fmla="*/ 105 h 33"/>
                  <a:gd name="T6" fmla="*/ 150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35" name="Freeform 635"/>
              <p:cNvSpPr>
                <a:spLocks/>
              </p:cNvSpPr>
              <p:nvPr/>
            </p:nvSpPr>
            <p:spPr bwMode="gray">
              <a:xfrm>
                <a:off x="2190" y="3327"/>
                <a:ext cx="137" cy="55"/>
              </a:xfrm>
              <a:custGeom>
                <a:avLst/>
                <a:gdLst>
                  <a:gd name="T0" fmla="*/ 291 w 94"/>
                  <a:gd name="T1" fmla="*/ 47 h 33"/>
                  <a:gd name="T2" fmla="*/ 0 w 94"/>
                  <a:gd name="T3" fmla="*/ 0 h 33"/>
                  <a:gd name="T4" fmla="*/ 140 w 94"/>
                  <a:gd name="T5" fmla="*/ 153 h 33"/>
                  <a:gd name="T6" fmla="*/ 291 w 94"/>
                  <a:gd name="T7" fmla="*/ 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36" name="Freeform 636"/>
              <p:cNvSpPr>
                <a:spLocks/>
              </p:cNvSpPr>
              <p:nvPr/>
            </p:nvSpPr>
            <p:spPr bwMode="gray">
              <a:xfrm>
                <a:off x="1774" y="3327"/>
                <a:ext cx="137" cy="55"/>
              </a:xfrm>
              <a:custGeom>
                <a:avLst/>
                <a:gdLst>
                  <a:gd name="T0" fmla="*/ 150 w 94"/>
                  <a:gd name="T1" fmla="*/ 0 h 33"/>
                  <a:gd name="T2" fmla="*/ 291 w 94"/>
                  <a:gd name="T3" fmla="*/ 153 h 33"/>
                  <a:gd name="T4" fmla="*/ 0 w 94"/>
                  <a:gd name="T5" fmla="*/ 105 h 33"/>
                  <a:gd name="T6" fmla="*/ 150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37" name="Freeform 637"/>
              <p:cNvSpPr>
                <a:spLocks/>
              </p:cNvSpPr>
              <p:nvPr/>
            </p:nvSpPr>
            <p:spPr bwMode="gray">
              <a:xfrm>
                <a:off x="1845" y="3327"/>
                <a:ext cx="137" cy="55"/>
              </a:xfrm>
              <a:custGeom>
                <a:avLst/>
                <a:gdLst>
                  <a:gd name="T0" fmla="*/ 291 w 94"/>
                  <a:gd name="T1" fmla="*/ 47 h 33"/>
                  <a:gd name="T2" fmla="*/ 0 w 94"/>
                  <a:gd name="T3" fmla="*/ 0 h 33"/>
                  <a:gd name="T4" fmla="*/ 140 w 94"/>
                  <a:gd name="T5" fmla="*/ 153 h 33"/>
                  <a:gd name="T6" fmla="*/ 291 w 94"/>
                  <a:gd name="T7" fmla="*/ 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38" name="Line 638"/>
              <p:cNvSpPr>
                <a:spLocks noChangeShapeType="1"/>
              </p:cNvSpPr>
              <p:nvPr/>
            </p:nvSpPr>
            <p:spPr bwMode="gray">
              <a:xfrm flipH="1" flipV="1">
                <a:off x="2190" y="3327"/>
                <a:ext cx="137" cy="1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39" name="Line 639"/>
              <p:cNvSpPr>
                <a:spLocks noChangeShapeType="1"/>
              </p:cNvSpPr>
              <p:nvPr/>
            </p:nvSpPr>
            <p:spPr bwMode="gray">
              <a:xfrm flipH="1">
                <a:off x="2118" y="3327"/>
                <a:ext cx="72"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0" name="Line 640"/>
              <p:cNvSpPr>
                <a:spLocks noChangeShapeType="1"/>
              </p:cNvSpPr>
              <p:nvPr/>
            </p:nvSpPr>
            <p:spPr bwMode="gray">
              <a:xfrm flipH="1" flipV="1">
                <a:off x="1845" y="3327"/>
                <a:ext cx="137" cy="1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1" name="Line 641"/>
              <p:cNvSpPr>
                <a:spLocks noChangeShapeType="1"/>
              </p:cNvSpPr>
              <p:nvPr/>
            </p:nvSpPr>
            <p:spPr bwMode="gray">
              <a:xfrm flipH="1" flipV="1">
                <a:off x="1501" y="3327"/>
                <a:ext cx="136" cy="1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2" name="Line 642"/>
              <p:cNvSpPr>
                <a:spLocks noChangeShapeType="1"/>
              </p:cNvSpPr>
              <p:nvPr/>
            </p:nvSpPr>
            <p:spPr bwMode="gray">
              <a:xfrm flipV="1">
                <a:off x="1774" y="3327"/>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3" name="Freeform 643"/>
              <p:cNvSpPr>
                <a:spLocks/>
              </p:cNvSpPr>
              <p:nvPr/>
            </p:nvSpPr>
            <p:spPr bwMode="gray">
              <a:xfrm>
                <a:off x="1911" y="3344"/>
                <a:ext cx="136" cy="59"/>
              </a:xfrm>
              <a:custGeom>
                <a:avLst/>
                <a:gdLst>
                  <a:gd name="T0" fmla="*/ 154 w 93"/>
                  <a:gd name="T1" fmla="*/ 0 h 36"/>
                  <a:gd name="T2" fmla="*/ 291 w 93"/>
                  <a:gd name="T3" fmla="*/ 159 h 36"/>
                  <a:gd name="T4" fmla="*/ 0 w 93"/>
                  <a:gd name="T5" fmla="*/ 102 h 36"/>
                  <a:gd name="T6" fmla="*/ 154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44" name="Freeform 644"/>
              <p:cNvSpPr>
                <a:spLocks/>
              </p:cNvSpPr>
              <p:nvPr/>
            </p:nvSpPr>
            <p:spPr bwMode="gray">
              <a:xfrm>
                <a:off x="1982" y="3344"/>
                <a:ext cx="136" cy="59"/>
              </a:xfrm>
              <a:custGeom>
                <a:avLst/>
                <a:gdLst>
                  <a:gd name="T0" fmla="*/ 291 w 93"/>
                  <a:gd name="T1" fmla="*/ 56 h 36"/>
                  <a:gd name="T2" fmla="*/ 0 w 93"/>
                  <a:gd name="T3" fmla="*/ 0 h 36"/>
                  <a:gd name="T4" fmla="*/ 137 w 93"/>
                  <a:gd name="T5" fmla="*/ 159 h 36"/>
                  <a:gd name="T6" fmla="*/ 291 w 93"/>
                  <a:gd name="T7" fmla="*/ 56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45" name="Line 645"/>
              <p:cNvSpPr>
                <a:spLocks noChangeShapeType="1"/>
              </p:cNvSpPr>
              <p:nvPr/>
            </p:nvSpPr>
            <p:spPr bwMode="gray">
              <a:xfrm flipH="1" flipV="1">
                <a:off x="1982" y="3344"/>
                <a:ext cx="136"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6" name="Line 646"/>
              <p:cNvSpPr>
                <a:spLocks noChangeShapeType="1"/>
              </p:cNvSpPr>
              <p:nvPr/>
            </p:nvSpPr>
            <p:spPr bwMode="gray">
              <a:xfrm flipV="1">
                <a:off x="2255" y="3344"/>
                <a:ext cx="72"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7" name="Line 647"/>
              <p:cNvSpPr>
                <a:spLocks noChangeShapeType="1"/>
              </p:cNvSpPr>
              <p:nvPr/>
            </p:nvSpPr>
            <p:spPr bwMode="gray">
              <a:xfrm flipV="1">
                <a:off x="1911" y="3344"/>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8" name="Line 648"/>
              <p:cNvSpPr>
                <a:spLocks noChangeShapeType="1"/>
              </p:cNvSpPr>
              <p:nvPr/>
            </p:nvSpPr>
            <p:spPr bwMode="gray">
              <a:xfrm flipH="1" flipV="1">
                <a:off x="1637" y="3344"/>
                <a:ext cx="137"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49" name="Line 649"/>
              <p:cNvSpPr>
                <a:spLocks noChangeShapeType="1"/>
              </p:cNvSpPr>
              <p:nvPr/>
            </p:nvSpPr>
            <p:spPr bwMode="gray">
              <a:xfrm flipH="1" flipV="1">
                <a:off x="2118" y="3365"/>
                <a:ext cx="137" cy="1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0" name="Line 650"/>
              <p:cNvSpPr>
                <a:spLocks noChangeShapeType="1"/>
              </p:cNvSpPr>
              <p:nvPr/>
            </p:nvSpPr>
            <p:spPr bwMode="gray">
              <a:xfrm flipH="1">
                <a:off x="2047" y="3365"/>
                <a:ext cx="71" cy="38"/>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1" name="Line 651"/>
              <p:cNvSpPr>
                <a:spLocks noChangeShapeType="1"/>
              </p:cNvSpPr>
              <p:nvPr/>
            </p:nvSpPr>
            <p:spPr bwMode="gray">
              <a:xfrm flipH="1" flipV="1">
                <a:off x="1774" y="3365"/>
                <a:ext cx="137" cy="17"/>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2" name="Line 652"/>
              <p:cNvSpPr>
                <a:spLocks noChangeShapeType="1"/>
              </p:cNvSpPr>
              <p:nvPr/>
            </p:nvSpPr>
            <p:spPr bwMode="gray">
              <a:xfrm flipH="1" flipV="1">
                <a:off x="1911" y="3382"/>
                <a:ext cx="136" cy="2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3" name="Line 653"/>
              <p:cNvSpPr>
                <a:spLocks noChangeShapeType="1"/>
              </p:cNvSpPr>
              <p:nvPr/>
            </p:nvSpPr>
            <p:spPr bwMode="gray">
              <a:xfrm>
                <a:off x="1464" y="1781"/>
                <a:ext cx="352" cy="188"/>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4" name="Line 654"/>
              <p:cNvSpPr>
                <a:spLocks noChangeShapeType="1"/>
              </p:cNvSpPr>
              <p:nvPr/>
            </p:nvSpPr>
            <p:spPr bwMode="gray">
              <a:xfrm flipV="1">
                <a:off x="1609" y="1969"/>
                <a:ext cx="200" cy="16"/>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5" name="Line 655"/>
              <p:cNvSpPr>
                <a:spLocks noChangeShapeType="1"/>
              </p:cNvSpPr>
              <p:nvPr/>
            </p:nvSpPr>
            <p:spPr bwMode="gray">
              <a:xfrm>
                <a:off x="1720" y="1979"/>
                <a:ext cx="64" cy="49"/>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6" name="Line 656"/>
              <p:cNvSpPr>
                <a:spLocks noChangeShapeType="1"/>
              </p:cNvSpPr>
              <p:nvPr/>
            </p:nvSpPr>
            <p:spPr bwMode="gray">
              <a:xfrm>
                <a:off x="1790" y="1969"/>
                <a:ext cx="61" cy="8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7" name="Line 657"/>
              <p:cNvSpPr>
                <a:spLocks noChangeShapeType="1"/>
              </p:cNvSpPr>
              <p:nvPr/>
            </p:nvSpPr>
            <p:spPr bwMode="gray">
              <a:xfrm flipV="1">
                <a:off x="1243" y="1416"/>
                <a:ext cx="111" cy="3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8" name="Line 658"/>
              <p:cNvSpPr>
                <a:spLocks noChangeShapeType="1"/>
              </p:cNvSpPr>
              <p:nvPr/>
            </p:nvSpPr>
            <p:spPr bwMode="gray">
              <a:xfrm flipV="1">
                <a:off x="1208" y="1778"/>
                <a:ext cx="261" cy="7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59" name="Line 659"/>
              <p:cNvSpPr>
                <a:spLocks noChangeShapeType="1"/>
              </p:cNvSpPr>
              <p:nvPr/>
            </p:nvSpPr>
            <p:spPr bwMode="gray">
              <a:xfrm flipH="1" flipV="1">
                <a:off x="1324" y="1814"/>
                <a:ext cx="280" cy="17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0" name="Line 660"/>
              <p:cNvSpPr>
                <a:spLocks noChangeShapeType="1"/>
              </p:cNvSpPr>
              <p:nvPr/>
            </p:nvSpPr>
            <p:spPr bwMode="gray">
              <a:xfrm flipH="1" flipV="1">
                <a:off x="1564" y="1880"/>
                <a:ext cx="156" cy="9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1" name="Line 661"/>
              <p:cNvSpPr>
                <a:spLocks noChangeShapeType="1"/>
              </p:cNvSpPr>
              <p:nvPr/>
            </p:nvSpPr>
            <p:spPr bwMode="gray">
              <a:xfrm flipH="1" flipV="1">
                <a:off x="1268" y="1446"/>
                <a:ext cx="60" cy="36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2" name="Line 662"/>
              <p:cNvSpPr>
                <a:spLocks noChangeShapeType="1"/>
              </p:cNvSpPr>
              <p:nvPr/>
            </p:nvSpPr>
            <p:spPr bwMode="gray">
              <a:xfrm flipH="1" flipV="1">
                <a:off x="1316" y="1426"/>
                <a:ext cx="116" cy="36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3" name="Line 663"/>
              <p:cNvSpPr>
                <a:spLocks noChangeShapeType="1"/>
              </p:cNvSpPr>
              <p:nvPr/>
            </p:nvSpPr>
            <p:spPr bwMode="gray">
              <a:xfrm flipH="1" flipV="1">
                <a:off x="1224" y="1230"/>
                <a:ext cx="44" cy="21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4" name="Line 664"/>
              <p:cNvSpPr>
                <a:spLocks noChangeShapeType="1"/>
              </p:cNvSpPr>
              <p:nvPr/>
            </p:nvSpPr>
            <p:spPr bwMode="gray">
              <a:xfrm flipH="1" flipV="1">
                <a:off x="1224" y="1230"/>
                <a:ext cx="92" cy="20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5" name="Line 665"/>
              <p:cNvSpPr>
                <a:spLocks noChangeShapeType="1"/>
              </p:cNvSpPr>
              <p:nvPr/>
            </p:nvSpPr>
            <p:spPr bwMode="gray">
              <a:xfrm>
                <a:off x="2324" y="2706"/>
                <a:ext cx="52" cy="12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6" name="Line 666"/>
              <p:cNvSpPr>
                <a:spLocks noChangeShapeType="1"/>
              </p:cNvSpPr>
              <p:nvPr/>
            </p:nvSpPr>
            <p:spPr bwMode="gray">
              <a:xfrm flipV="1">
                <a:off x="1104" y="1377"/>
                <a:ext cx="52" cy="10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7" name="Line 667"/>
              <p:cNvSpPr>
                <a:spLocks noChangeShapeType="1"/>
              </p:cNvSpPr>
              <p:nvPr/>
            </p:nvSpPr>
            <p:spPr bwMode="gray">
              <a:xfrm flipV="1">
                <a:off x="1344" y="1893"/>
                <a:ext cx="236" cy="5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68" name="Line 668"/>
              <p:cNvSpPr>
                <a:spLocks noChangeShapeType="1"/>
              </p:cNvSpPr>
              <p:nvPr/>
            </p:nvSpPr>
            <p:spPr bwMode="gray">
              <a:xfrm flipH="1" flipV="1">
                <a:off x="1422" y="1776"/>
                <a:ext cx="156" cy="10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56669" name="Line 669"/>
            <p:cNvSpPr>
              <a:spLocks noChangeShapeType="1"/>
            </p:cNvSpPr>
            <p:nvPr/>
          </p:nvSpPr>
          <p:spPr bwMode="gray">
            <a:xfrm flipH="1" flipV="1">
              <a:off x="1228" y="1214"/>
              <a:ext cx="120" cy="181"/>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70" name="Line 670"/>
            <p:cNvSpPr>
              <a:spLocks noChangeShapeType="1"/>
            </p:cNvSpPr>
            <p:nvPr/>
          </p:nvSpPr>
          <p:spPr bwMode="gray">
            <a:xfrm flipV="1">
              <a:off x="1157" y="1252"/>
              <a:ext cx="64" cy="15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56671" name="Group 671"/>
          <p:cNvGrpSpPr>
            <a:grpSpLocks/>
          </p:cNvGrpSpPr>
          <p:nvPr/>
        </p:nvGrpSpPr>
        <p:grpSpPr bwMode="auto">
          <a:xfrm>
            <a:off x="4235450" y="4887914"/>
            <a:ext cx="2717800" cy="974725"/>
            <a:chOff x="938" y="3183"/>
            <a:chExt cx="1435" cy="577"/>
          </a:xfrm>
        </p:grpSpPr>
        <p:sp>
          <p:nvSpPr>
            <p:cNvPr id="256672" name="Line 672"/>
            <p:cNvSpPr>
              <a:spLocks noChangeShapeType="1"/>
            </p:cNvSpPr>
            <p:nvPr/>
          </p:nvSpPr>
          <p:spPr bwMode="gray">
            <a:xfrm>
              <a:off x="1055" y="3294"/>
              <a:ext cx="411" cy="187"/>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256673" name="Oval 673"/>
            <p:cNvSpPr>
              <a:spLocks noChangeArrowheads="1"/>
            </p:cNvSpPr>
            <p:nvPr/>
          </p:nvSpPr>
          <p:spPr bwMode="gray">
            <a:xfrm>
              <a:off x="938" y="3183"/>
              <a:ext cx="122" cy="122"/>
            </a:xfrm>
            <a:prstGeom prst="ellipse">
              <a:avLst/>
            </a:prstGeom>
            <a:solidFill>
              <a:srgbClr val="FFCC66"/>
            </a:solidFill>
            <a:ln w="9525">
              <a:solidFill>
                <a:schemeClr val="tx1"/>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sp>
          <p:nvSpPr>
            <p:cNvPr id="256674" name="Text Box 674"/>
            <p:cNvSpPr txBox="1">
              <a:spLocks noChangeArrowheads="1"/>
            </p:cNvSpPr>
            <p:nvPr/>
          </p:nvSpPr>
          <p:spPr bwMode="gray">
            <a:xfrm>
              <a:off x="1413" y="3416"/>
              <a:ext cx="960" cy="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600">
                  <a:latin typeface="Arial" panose="020B0604020202020204" pitchFamily="34" charset="0"/>
                </a:rPr>
                <a:t>New Nominal Value for X</a:t>
              </a:r>
              <a:r>
                <a:rPr lang="en-GB" altLang="en-US" sz="1600" baseline="-25000">
                  <a:latin typeface="Arial" panose="020B0604020202020204" pitchFamily="34" charset="0"/>
                </a:rPr>
                <a:t>1</a:t>
              </a:r>
            </a:p>
          </p:txBody>
        </p:sp>
      </p:grpSp>
      <p:sp>
        <p:nvSpPr>
          <p:cNvPr id="256675" name="Line 675"/>
          <p:cNvSpPr>
            <a:spLocks noChangeShapeType="1"/>
          </p:cNvSpPr>
          <p:nvPr/>
        </p:nvSpPr>
        <p:spPr bwMode="gray">
          <a:xfrm flipV="1">
            <a:off x="7483475" y="4033838"/>
            <a:ext cx="744538" cy="615950"/>
          </a:xfrm>
          <a:prstGeom prst="line">
            <a:avLst/>
          </a:prstGeom>
          <a:noFill/>
          <a:ln w="1905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256676" name="Oval 676"/>
          <p:cNvSpPr>
            <a:spLocks noChangeArrowheads="1"/>
          </p:cNvSpPr>
          <p:nvPr/>
        </p:nvSpPr>
        <p:spPr bwMode="gray">
          <a:xfrm>
            <a:off x="7256962" y="4783124"/>
            <a:ext cx="231775" cy="206375"/>
          </a:xfrm>
          <a:prstGeom prst="ellipse">
            <a:avLst/>
          </a:prstGeom>
          <a:solidFill>
            <a:srgbClr val="FFCC66"/>
          </a:solidFill>
          <a:ln w="9525">
            <a:solidFill>
              <a:schemeClr val="tx1"/>
            </a:solidFill>
            <a:round/>
            <a:headEnd/>
            <a:tailEnd/>
          </a:ln>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endParaRPr lang="en-US" altLang="en-US"/>
          </a:p>
        </p:txBody>
      </p:sp>
      <p:sp>
        <p:nvSpPr>
          <p:cNvPr id="256677" name="Text Box 677"/>
          <p:cNvSpPr txBox="1">
            <a:spLocks noChangeArrowheads="1"/>
          </p:cNvSpPr>
          <p:nvPr/>
        </p:nvSpPr>
        <p:spPr bwMode="gray">
          <a:xfrm>
            <a:off x="8064500" y="3738564"/>
            <a:ext cx="181768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600">
                <a:latin typeface="Arial" panose="020B0604020202020204" pitchFamily="34" charset="0"/>
              </a:rPr>
              <a:t>New Nominal Value for X</a:t>
            </a:r>
            <a:r>
              <a:rPr lang="en-GB" altLang="en-US" sz="1600" baseline="-25000">
                <a:latin typeface="Arial" panose="020B0604020202020204" pitchFamily="34" charset="0"/>
              </a:rPr>
              <a:t>2</a:t>
            </a:r>
          </a:p>
        </p:txBody>
      </p:sp>
      <p:sp>
        <p:nvSpPr>
          <p:cNvPr id="256678" name="Line 678"/>
          <p:cNvSpPr>
            <a:spLocks noChangeShapeType="1"/>
          </p:cNvSpPr>
          <p:nvPr/>
        </p:nvSpPr>
        <p:spPr bwMode="gray">
          <a:xfrm>
            <a:off x="3883025" y="5068889"/>
            <a:ext cx="776288" cy="142875"/>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679" name="Line 679"/>
          <p:cNvSpPr>
            <a:spLocks noChangeShapeType="1"/>
          </p:cNvSpPr>
          <p:nvPr/>
        </p:nvSpPr>
        <p:spPr bwMode="gray">
          <a:xfrm flipV="1">
            <a:off x="7254087" y="4821947"/>
            <a:ext cx="514350" cy="319087"/>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680" name="Line 680"/>
          <p:cNvSpPr>
            <a:spLocks noChangeShapeType="1"/>
          </p:cNvSpPr>
          <p:nvPr/>
        </p:nvSpPr>
        <p:spPr bwMode="gray">
          <a:xfrm flipV="1">
            <a:off x="5272089" y="3816351"/>
            <a:ext cx="46037" cy="682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56681" name="Freeform 681"/>
          <p:cNvSpPr>
            <a:spLocks/>
          </p:cNvSpPr>
          <p:nvPr/>
        </p:nvSpPr>
        <p:spPr bwMode="gray">
          <a:xfrm>
            <a:off x="4818064" y="2533651"/>
            <a:ext cx="954087" cy="354013"/>
          </a:xfrm>
          <a:custGeom>
            <a:avLst/>
            <a:gdLst>
              <a:gd name="T0" fmla="*/ 2147483647 w 504"/>
              <a:gd name="T1" fmla="*/ 2147483647 h 210"/>
              <a:gd name="T2" fmla="*/ 2147483647 w 504"/>
              <a:gd name="T3" fmla="*/ 2147483647 h 210"/>
              <a:gd name="T4" fmla="*/ 2147483647 w 504"/>
              <a:gd name="T5" fmla="*/ 2147483647 h 210"/>
              <a:gd name="T6" fmla="*/ 0 w 504"/>
              <a:gd name="T7" fmla="*/ 2147483647 h 210"/>
              <a:gd name="T8" fmla="*/ 2147483647 w 504"/>
              <a:gd name="T9" fmla="*/ 0 h 210"/>
              <a:gd name="T10" fmla="*/ 2147483647 w 504"/>
              <a:gd name="T11" fmla="*/ 2147483647 h 210"/>
              <a:gd name="T12" fmla="*/ 0 60000 65536"/>
              <a:gd name="T13" fmla="*/ 0 60000 65536"/>
              <a:gd name="T14" fmla="*/ 0 60000 65536"/>
              <a:gd name="T15" fmla="*/ 0 60000 65536"/>
              <a:gd name="T16" fmla="*/ 0 60000 65536"/>
              <a:gd name="T17" fmla="*/ 0 60000 65536"/>
              <a:gd name="T18" fmla="*/ 0 w 504"/>
              <a:gd name="T19" fmla="*/ 0 h 210"/>
              <a:gd name="T20" fmla="*/ 504 w 504"/>
              <a:gd name="T21" fmla="*/ 210 h 210"/>
            </a:gdLst>
            <a:ahLst/>
            <a:cxnLst>
              <a:cxn ang="T12">
                <a:pos x="T0" y="T1"/>
              </a:cxn>
              <a:cxn ang="T13">
                <a:pos x="T2" y="T3"/>
              </a:cxn>
              <a:cxn ang="T14">
                <a:pos x="T4" y="T5"/>
              </a:cxn>
              <a:cxn ang="T15">
                <a:pos x="T6" y="T7"/>
              </a:cxn>
              <a:cxn ang="T16">
                <a:pos x="T8" y="T9"/>
              </a:cxn>
              <a:cxn ang="T17">
                <a:pos x="T10" y="T11"/>
              </a:cxn>
            </a:cxnLst>
            <a:rect l="T18" t="T19" r="T20" b="T21"/>
            <a:pathLst>
              <a:path w="504" h="210">
                <a:moveTo>
                  <a:pt x="504" y="165"/>
                </a:moveTo>
                <a:lnTo>
                  <a:pt x="306" y="186"/>
                </a:lnTo>
                <a:lnTo>
                  <a:pt x="228" y="210"/>
                </a:lnTo>
                <a:lnTo>
                  <a:pt x="0" y="57"/>
                </a:lnTo>
                <a:lnTo>
                  <a:pt x="219" y="0"/>
                </a:lnTo>
                <a:lnTo>
                  <a:pt x="504" y="165"/>
                </a:lnTo>
                <a:close/>
              </a:path>
            </a:pathLst>
          </a:custGeom>
          <a:solidFill>
            <a:srgbClr val="FF0000">
              <a:alpha val="29019"/>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82" name="Freeform 682"/>
          <p:cNvSpPr>
            <a:spLocks/>
          </p:cNvSpPr>
          <p:nvPr/>
        </p:nvSpPr>
        <p:spPr bwMode="gray">
          <a:xfrm>
            <a:off x="4679950" y="2468563"/>
            <a:ext cx="1231900" cy="500062"/>
          </a:xfrm>
          <a:custGeom>
            <a:avLst/>
            <a:gdLst>
              <a:gd name="T0" fmla="*/ 2147483647 w 651"/>
              <a:gd name="T1" fmla="*/ 0 h 297"/>
              <a:gd name="T2" fmla="*/ 0 w 651"/>
              <a:gd name="T3" fmla="*/ 2147483647 h 297"/>
              <a:gd name="T4" fmla="*/ 2147483647 w 651"/>
              <a:gd name="T5" fmla="*/ 2147483647 h 297"/>
              <a:gd name="T6" fmla="*/ 2147483647 w 651"/>
              <a:gd name="T7" fmla="*/ 2147483647 h 297"/>
              <a:gd name="T8" fmla="*/ 2147483647 w 651"/>
              <a:gd name="T9" fmla="*/ 2147483647 h 297"/>
              <a:gd name="T10" fmla="*/ 2147483647 w 651"/>
              <a:gd name="T11" fmla="*/ 2147483647 h 297"/>
              <a:gd name="T12" fmla="*/ 2147483647 w 651"/>
              <a:gd name="T13" fmla="*/ 2147483647 h 297"/>
              <a:gd name="T14" fmla="*/ 2147483647 w 651"/>
              <a:gd name="T15" fmla="*/ 2147483647 h 297"/>
              <a:gd name="T16" fmla="*/ 2147483647 w 651"/>
              <a:gd name="T17" fmla="*/ 0 h 2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51"/>
              <a:gd name="T28" fmla="*/ 0 h 297"/>
              <a:gd name="T29" fmla="*/ 651 w 651"/>
              <a:gd name="T30" fmla="*/ 297 h 2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51" h="297">
                <a:moveTo>
                  <a:pt x="258" y="0"/>
                </a:moveTo>
                <a:lnTo>
                  <a:pt x="0" y="66"/>
                </a:lnTo>
                <a:lnTo>
                  <a:pt x="150" y="180"/>
                </a:lnTo>
                <a:lnTo>
                  <a:pt x="303" y="255"/>
                </a:lnTo>
                <a:lnTo>
                  <a:pt x="345" y="297"/>
                </a:lnTo>
                <a:lnTo>
                  <a:pt x="474" y="258"/>
                </a:lnTo>
                <a:lnTo>
                  <a:pt x="651" y="249"/>
                </a:lnTo>
                <a:lnTo>
                  <a:pt x="603" y="189"/>
                </a:lnTo>
                <a:lnTo>
                  <a:pt x="258" y="0"/>
                </a:lnTo>
                <a:close/>
              </a:path>
            </a:pathLst>
          </a:custGeom>
          <a:solidFill>
            <a:srgbClr val="FF0000">
              <a:alpha val="45882"/>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83" name="Freeform 683"/>
          <p:cNvSpPr>
            <a:spLocks/>
          </p:cNvSpPr>
          <p:nvPr/>
        </p:nvSpPr>
        <p:spPr bwMode="gray">
          <a:xfrm>
            <a:off x="5168648" y="2652756"/>
            <a:ext cx="698500" cy="258762"/>
          </a:xfrm>
          <a:custGeom>
            <a:avLst/>
            <a:gdLst>
              <a:gd name="T0" fmla="*/ 2147483647 w 369"/>
              <a:gd name="T1" fmla="*/ 2147483647 h 153"/>
              <a:gd name="T2" fmla="*/ 2147483647 w 369"/>
              <a:gd name="T3" fmla="*/ 0 h 153"/>
              <a:gd name="T4" fmla="*/ 2147483647 w 369"/>
              <a:gd name="T5" fmla="*/ 2147483647 h 153"/>
              <a:gd name="T6" fmla="*/ 2147483647 w 369"/>
              <a:gd name="T7" fmla="*/ 2147483647 h 153"/>
              <a:gd name="T8" fmla="*/ 0 w 369"/>
              <a:gd name="T9" fmla="*/ 2147483647 h 153"/>
              <a:gd name="T10" fmla="*/ 2147483647 w 369"/>
              <a:gd name="T11" fmla="*/ 2147483647 h 153"/>
              <a:gd name="T12" fmla="*/ 0 60000 65536"/>
              <a:gd name="T13" fmla="*/ 0 60000 65536"/>
              <a:gd name="T14" fmla="*/ 0 60000 65536"/>
              <a:gd name="T15" fmla="*/ 0 60000 65536"/>
              <a:gd name="T16" fmla="*/ 0 60000 65536"/>
              <a:gd name="T17" fmla="*/ 0 60000 65536"/>
              <a:gd name="T18" fmla="*/ 0 w 369"/>
              <a:gd name="T19" fmla="*/ 0 h 153"/>
              <a:gd name="T20" fmla="*/ 369 w 369"/>
              <a:gd name="T21" fmla="*/ 153 h 153"/>
            </a:gdLst>
            <a:ahLst/>
            <a:cxnLst>
              <a:cxn ang="T12">
                <a:pos x="T0" y="T1"/>
              </a:cxn>
              <a:cxn ang="T13">
                <a:pos x="T2" y="T3"/>
              </a:cxn>
              <a:cxn ang="T14">
                <a:pos x="T4" y="T5"/>
              </a:cxn>
              <a:cxn ang="T15">
                <a:pos x="T6" y="T7"/>
              </a:cxn>
              <a:cxn ang="T16">
                <a:pos x="T8" y="T9"/>
              </a:cxn>
              <a:cxn ang="T17">
                <a:pos x="T10" y="T11"/>
              </a:cxn>
            </a:cxnLst>
            <a:rect l="T18" t="T19" r="T20" b="T21"/>
            <a:pathLst>
              <a:path w="369" h="153">
                <a:moveTo>
                  <a:pt x="33" y="36"/>
                </a:moveTo>
                <a:lnTo>
                  <a:pt x="168" y="0"/>
                </a:lnTo>
                <a:lnTo>
                  <a:pt x="369" y="114"/>
                </a:lnTo>
                <a:lnTo>
                  <a:pt x="162" y="153"/>
                </a:lnTo>
                <a:lnTo>
                  <a:pt x="0" y="48"/>
                </a:lnTo>
                <a:lnTo>
                  <a:pt x="33" y="36"/>
                </a:lnTo>
                <a:close/>
              </a:path>
            </a:pathLst>
          </a:custGeom>
          <a:solidFill>
            <a:srgbClr val="FF0000">
              <a:alpha val="16862"/>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84" name="Freeform 684"/>
          <p:cNvSpPr>
            <a:spLocks/>
          </p:cNvSpPr>
          <p:nvPr/>
        </p:nvSpPr>
        <p:spPr bwMode="gray">
          <a:xfrm>
            <a:off x="5213350" y="2589213"/>
            <a:ext cx="381000" cy="157162"/>
          </a:xfrm>
          <a:custGeom>
            <a:avLst/>
            <a:gdLst>
              <a:gd name="T0" fmla="*/ 0 w 201"/>
              <a:gd name="T1" fmla="*/ 2147483647 h 93"/>
              <a:gd name="T2" fmla="*/ 2147483647 w 201"/>
              <a:gd name="T3" fmla="*/ 2147483647 h 93"/>
              <a:gd name="T4" fmla="*/ 2147483647 w 201"/>
              <a:gd name="T5" fmla="*/ 2147483647 h 93"/>
              <a:gd name="T6" fmla="*/ 2147483647 w 201"/>
              <a:gd name="T7" fmla="*/ 0 h 93"/>
              <a:gd name="T8" fmla="*/ 0 w 201"/>
              <a:gd name="T9" fmla="*/ 2147483647 h 93"/>
              <a:gd name="T10" fmla="*/ 0 60000 65536"/>
              <a:gd name="T11" fmla="*/ 0 60000 65536"/>
              <a:gd name="T12" fmla="*/ 0 60000 65536"/>
              <a:gd name="T13" fmla="*/ 0 60000 65536"/>
              <a:gd name="T14" fmla="*/ 0 60000 65536"/>
              <a:gd name="T15" fmla="*/ 0 w 201"/>
              <a:gd name="T16" fmla="*/ 0 h 93"/>
              <a:gd name="T17" fmla="*/ 201 w 201"/>
              <a:gd name="T18" fmla="*/ 93 h 93"/>
            </a:gdLst>
            <a:ahLst/>
            <a:cxnLst>
              <a:cxn ang="T10">
                <a:pos x="T0" y="T1"/>
              </a:cxn>
              <a:cxn ang="T11">
                <a:pos x="T2" y="T3"/>
              </a:cxn>
              <a:cxn ang="T12">
                <a:pos x="T4" y="T5"/>
              </a:cxn>
              <a:cxn ang="T13">
                <a:pos x="T6" y="T7"/>
              </a:cxn>
              <a:cxn ang="T14">
                <a:pos x="T8" y="T9"/>
              </a:cxn>
            </a:cxnLst>
            <a:rect l="T15" t="T16" r="T17" b="T18"/>
            <a:pathLst>
              <a:path w="201" h="93">
                <a:moveTo>
                  <a:pt x="0" y="21"/>
                </a:moveTo>
                <a:lnTo>
                  <a:pt x="108" y="93"/>
                </a:lnTo>
                <a:lnTo>
                  <a:pt x="201" y="69"/>
                </a:lnTo>
                <a:lnTo>
                  <a:pt x="87" y="0"/>
                </a:lnTo>
                <a:lnTo>
                  <a:pt x="0" y="21"/>
                </a:lnTo>
                <a:close/>
              </a:path>
            </a:pathLst>
          </a:custGeom>
          <a:solidFill>
            <a:srgbClr val="FF0000">
              <a:alpha val="16078"/>
            </a:srgbClr>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256685" name="Line 685"/>
          <p:cNvSpPr>
            <a:spLocks noChangeShapeType="1"/>
          </p:cNvSpPr>
          <p:nvPr/>
        </p:nvSpPr>
        <p:spPr bwMode="gray">
          <a:xfrm flipV="1">
            <a:off x="3844925" y="2319338"/>
            <a:ext cx="0" cy="514350"/>
          </a:xfrm>
          <a:prstGeom prst="line">
            <a:avLst/>
          </a:prstGeom>
          <a:noFill/>
          <a:ln w="28575">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686" name="Text Box 686"/>
          <p:cNvSpPr txBox="1">
            <a:spLocks noChangeArrowheads="1"/>
          </p:cNvSpPr>
          <p:nvPr/>
        </p:nvSpPr>
        <p:spPr bwMode="gray">
          <a:xfrm rot="16200000">
            <a:off x="2532857" y="2291557"/>
            <a:ext cx="1560512" cy="5810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spcBef>
                <a:spcPct val="50000"/>
              </a:spcBef>
            </a:pPr>
            <a:r>
              <a:rPr lang="en-GB" altLang="en-US" sz="1600" b="1" i="1">
                <a:latin typeface="Arial" panose="020B0604020202020204" pitchFamily="34" charset="0"/>
              </a:rPr>
              <a:t>Variation in erformance </a:t>
            </a:r>
          </a:p>
        </p:txBody>
      </p:sp>
      <p:sp>
        <p:nvSpPr>
          <p:cNvPr id="256687" name="Freeform 687"/>
          <p:cNvSpPr>
            <a:spLocks/>
          </p:cNvSpPr>
          <p:nvPr/>
        </p:nvSpPr>
        <p:spPr bwMode="auto">
          <a:xfrm>
            <a:off x="2520951" y="2759076"/>
            <a:ext cx="6632575" cy="1420813"/>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ndParaRPr>
          </a:p>
        </p:txBody>
      </p:sp>
      <p:sp>
        <p:nvSpPr>
          <p:cNvPr id="688" name="Text Box 687"/>
          <p:cNvSpPr txBox="1">
            <a:spLocks noChangeArrowheads="1"/>
          </p:cNvSpPr>
          <p:nvPr/>
        </p:nvSpPr>
        <p:spPr bwMode="auto">
          <a:xfrm>
            <a:off x="1968501" y="5930901"/>
            <a:ext cx="79930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1800" b="1">
                <a:latin typeface="Arial" panose="020B0604020202020204" pitchFamily="34" charset="0"/>
              </a:rPr>
              <a:t>This design is less sensitive to variation and will consistently meet the customers expectation</a:t>
            </a:r>
            <a:endParaRPr lang="en-US" altLang="en-US" sz="1800" b="1">
              <a:latin typeface="Arial" panose="020B0604020202020204" pitchFamily="34" charset="0"/>
            </a:endParaRPr>
          </a:p>
        </p:txBody>
      </p:sp>
    </p:spTree>
    <p:extLst>
      <p:ext uri="{BB962C8B-B14F-4D97-AF65-F5344CB8AC3E}">
        <p14:creationId xmlns:p14="http://schemas.microsoft.com/office/powerpoint/2010/main" val="24384346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88107" y="42863"/>
            <a:ext cx="6943725" cy="427038"/>
          </a:xfrm>
        </p:spPr>
        <p:txBody>
          <a:bodyPr/>
          <a:lstStyle/>
          <a:p>
            <a:r>
              <a:rPr lang="en-GB" altLang="en-US"/>
              <a:t>P Diagram</a:t>
            </a:r>
          </a:p>
        </p:txBody>
      </p:sp>
      <p:pic>
        <p:nvPicPr>
          <p:cNvPr id="17411" name="Picture 2"/>
          <p:cNvPicPr>
            <a:picLocks noChangeAspect="1" noChangeArrowheads="1"/>
          </p:cNvPicPr>
          <p:nvPr/>
        </p:nvPicPr>
        <p:blipFill>
          <a:blip r:embed="rId2">
            <a:extLst>
              <a:ext uri="{28A0092B-C50C-407E-A947-70E740481C1C}">
                <a14:useLocalDpi xmlns:a14="http://schemas.microsoft.com/office/drawing/2010/main" val="0"/>
              </a:ext>
            </a:extLst>
          </a:blip>
          <a:srcRect l="-2" t="11383" r="63719" b="23126"/>
          <a:stretch>
            <a:fillRect/>
          </a:stretch>
        </p:blipFill>
        <p:spPr bwMode="auto">
          <a:xfrm>
            <a:off x="1528763" y="1260475"/>
            <a:ext cx="752475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ounded Rectangular Callout 3"/>
          <p:cNvSpPr/>
          <p:nvPr/>
        </p:nvSpPr>
        <p:spPr>
          <a:xfrm>
            <a:off x="5591176" y="3884613"/>
            <a:ext cx="2809875" cy="912812"/>
          </a:xfrm>
          <a:prstGeom prst="wedgeRoundRectCallout">
            <a:avLst>
              <a:gd name="adj1" fmla="val -78252"/>
              <a:gd name="adj2" fmla="val -51545"/>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Process step or event</a:t>
            </a:r>
          </a:p>
        </p:txBody>
      </p:sp>
      <p:sp>
        <p:nvSpPr>
          <p:cNvPr id="5" name="Rounded Rectangular Callout 4"/>
          <p:cNvSpPr/>
          <p:nvPr/>
        </p:nvSpPr>
        <p:spPr>
          <a:xfrm>
            <a:off x="7967664" y="3579813"/>
            <a:ext cx="1512887" cy="912812"/>
          </a:xfrm>
          <a:prstGeom prst="wedgeRoundRectCallout">
            <a:avLst>
              <a:gd name="adj1" fmla="val -79428"/>
              <a:gd name="adj2" fmla="val -39023"/>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Measure of Success</a:t>
            </a:r>
          </a:p>
        </p:txBody>
      </p:sp>
      <p:sp>
        <p:nvSpPr>
          <p:cNvPr id="6" name="Rounded Rectangular Callout 5"/>
          <p:cNvSpPr/>
          <p:nvPr/>
        </p:nvSpPr>
        <p:spPr>
          <a:xfrm>
            <a:off x="3727451" y="2276476"/>
            <a:ext cx="1863725" cy="912813"/>
          </a:xfrm>
          <a:prstGeom prst="wedgeRoundRectCallout">
            <a:avLst>
              <a:gd name="adj1" fmla="val -79428"/>
              <a:gd name="adj2" fmla="val -39023"/>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external noises</a:t>
            </a:r>
          </a:p>
        </p:txBody>
      </p:sp>
      <p:sp>
        <p:nvSpPr>
          <p:cNvPr id="7" name="Rounded Rectangular Callout 6"/>
          <p:cNvSpPr/>
          <p:nvPr/>
        </p:nvSpPr>
        <p:spPr>
          <a:xfrm>
            <a:off x="6096001" y="2349501"/>
            <a:ext cx="1871663" cy="912813"/>
          </a:xfrm>
          <a:prstGeom prst="wedgeRoundRectCallout">
            <a:avLst>
              <a:gd name="adj1" fmla="val -79428"/>
              <a:gd name="adj2" fmla="val -39023"/>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Unit to Unit noises</a:t>
            </a:r>
          </a:p>
        </p:txBody>
      </p:sp>
      <p:sp>
        <p:nvSpPr>
          <p:cNvPr id="8" name="Rounded Rectangular Callout 7"/>
          <p:cNvSpPr/>
          <p:nvPr/>
        </p:nvSpPr>
        <p:spPr>
          <a:xfrm>
            <a:off x="7319963" y="2490788"/>
            <a:ext cx="1871662" cy="912812"/>
          </a:xfrm>
          <a:prstGeom prst="wedgeRoundRectCallout">
            <a:avLst>
              <a:gd name="adj1" fmla="val -79428"/>
              <a:gd name="adj2" fmla="val -39023"/>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Deterioration noises.</a:t>
            </a:r>
          </a:p>
        </p:txBody>
      </p:sp>
      <p:sp>
        <p:nvSpPr>
          <p:cNvPr id="9" name="Rounded Rectangular Callout 8"/>
          <p:cNvSpPr/>
          <p:nvPr/>
        </p:nvSpPr>
        <p:spPr>
          <a:xfrm>
            <a:off x="5735638" y="4756151"/>
            <a:ext cx="1873250" cy="912813"/>
          </a:xfrm>
          <a:prstGeom prst="wedgeRoundRectCallout">
            <a:avLst>
              <a:gd name="adj1" fmla="val -79428"/>
              <a:gd name="adj2" fmla="val -39023"/>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Control Factors</a:t>
            </a:r>
          </a:p>
        </p:txBody>
      </p:sp>
      <p:sp>
        <p:nvSpPr>
          <p:cNvPr id="10" name="Rounded Rectangular Callout 9"/>
          <p:cNvSpPr/>
          <p:nvPr/>
        </p:nvSpPr>
        <p:spPr>
          <a:xfrm>
            <a:off x="2971800" y="3725863"/>
            <a:ext cx="1512888" cy="912812"/>
          </a:xfrm>
          <a:prstGeom prst="wedgeRoundRectCallout">
            <a:avLst>
              <a:gd name="adj1" fmla="val -79428"/>
              <a:gd name="adj2" fmla="val -39023"/>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Trigger or Stepping off point</a:t>
            </a:r>
          </a:p>
        </p:txBody>
      </p:sp>
    </p:spTree>
    <p:extLst>
      <p:ext uri="{BB962C8B-B14F-4D97-AF65-F5344CB8AC3E}">
        <p14:creationId xmlns:p14="http://schemas.microsoft.com/office/powerpoint/2010/main" val="104778308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10"/>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4"/>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5"/>
                                        </p:tgtEl>
                                        <p:attrNameLst>
                                          <p:attrName>style.visibility</p:attrName>
                                        </p:attrNameLst>
                                      </p:cBhvr>
                                      <p:to>
                                        <p:strVal val="hidden"/>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6"/>
                                        </p:tgtEl>
                                        <p:attrNameLst>
                                          <p:attrName>style.visibility</p:attrName>
                                        </p:attrNameLst>
                                      </p:cBhvr>
                                      <p:to>
                                        <p:strVal val="hidden"/>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7"/>
                                        </p:tgtEl>
                                        <p:attrNameLst>
                                          <p:attrName>style.visibility</p:attrName>
                                        </p:attrNameLst>
                                      </p:cBhvr>
                                      <p:to>
                                        <p:strVal val="hidden"/>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xit" presetSubtype="0" fill="hold" grpId="1" nodeType="clickEffect">
                                  <p:stCondLst>
                                    <p:cond delay="0"/>
                                  </p:stCondLst>
                                  <p:childTnLst>
                                    <p:set>
                                      <p:cBhvr>
                                        <p:cTn id="50" dur="1" fill="hold">
                                          <p:stCondLst>
                                            <p:cond delay="0"/>
                                          </p:stCondLst>
                                        </p:cTn>
                                        <p:tgtEl>
                                          <p:spTgt spid="8"/>
                                        </p:tgtEl>
                                        <p:attrNameLst>
                                          <p:attrName>style.visibility</p:attrName>
                                        </p:attrNameLst>
                                      </p:cBhvr>
                                      <p:to>
                                        <p:strVal val="hidden"/>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xit" presetSubtype="0" fill="hold" grpId="1" nodeType="clickEffect">
                                  <p:stCondLst>
                                    <p:cond delay="0"/>
                                  </p:stCondLst>
                                  <p:childTnLst>
                                    <p:set>
                                      <p:cBhvr>
                                        <p:cTn id="58"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5" grpId="0" animBg="1"/>
      <p:bldP spid="5" grpId="1" animBg="1"/>
      <p:bldP spid="6" grpId="0" animBg="1"/>
      <p:bldP spid="6" grpId="1" animBg="1"/>
      <p:bldP spid="7" grpId="0" animBg="1"/>
      <p:bldP spid="7" grpId="1" animBg="1"/>
      <p:bldP spid="8" grpId="0" animBg="1"/>
      <p:bldP spid="8" grpId="1" animBg="1"/>
      <p:bldP spid="9" grpId="0" animBg="1"/>
      <p:bldP spid="9" grpId="1" animBg="1"/>
      <p:bldP spid="10" grpId="0" animBg="1"/>
      <p:bldP spid="10" grpId="1"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237794" y="110771"/>
            <a:ext cx="9404723" cy="1400530"/>
          </a:xfrm>
        </p:spPr>
        <p:txBody>
          <a:bodyPr/>
          <a:lstStyle/>
          <a:p>
            <a:r>
              <a:rPr lang="en-GB" altLang="en-US" dirty="0"/>
              <a:t>Process What / Why Table</a:t>
            </a:r>
          </a:p>
        </p:txBody>
      </p:sp>
      <p:pic>
        <p:nvPicPr>
          <p:cNvPr id="18435" name="Picture 2"/>
          <p:cNvPicPr>
            <a:picLocks noChangeAspect="1" noChangeArrowheads="1"/>
          </p:cNvPicPr>
          <p:nvPr/>
        </p:nvPicPr>
        <p:blipFill>
          <a:blip r:embed="rId2">
            <a:extLst>
              <a:ext uri="{28A0092B-C50C-407E-A947-70E740481C1C}">
                <a14:useLocalDpi xmlns:a14="http://schemas.microsoft.com/office/drawing/2010/main" val="0"/>
              </a:ext>
            </a:extLst>
          </a:blip>
          <a:srcRect r="50000" b="29688"/>
          <a:stretch>
            <a:fillRect/>
          </a:stretch>
        </p:blipFill>
        <p:spPr bwMode="auto">
          <a:xfrm>
            <a:off x="1992314" y="1727200"/>
            <a:ext cx="8334375" cy="4535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ounded Rectangular Callout 4"/>
          <p:cNvSpPr/>
          <p:nvPr/>
        </p:nvSpPr>
        <p:spPr>
          <a:xfrm>
            <a:off x="8183564" y="1989138"/>
            <a:ext cx="1863725" cy="912812"/>
          </a:xfrm>
          <a:prstGeom prst="wedgeRoundRectCallout">
            <a:avLst>
              <a:gd name="adj1" fmla="val -4016"/>
              <a:gd name="adj2" fmla="val 129791"/>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external noises</a:t>
            </a:r>
          </a:p>
        </p:txBody>
      </p:sp>
      <p:sp>
        <p:nvSpPr>
          <p:cNvPr id="6" name="Rounded Rectangular Callout 5"/>
          <p:cNvSpPr/>
          <p:nvPr/>
        </p:nvSpPr>
        <p:spPr>
          <a:xfrm>
            <a:off x="4511676" y="1614488"/>
            <a:ext cx="1871663" cy="912812"/>
          </a:xfrm>
          <a:prstGeom prst="wedgeRoundRectCallout">
            <a:avLst>
              <a:gd name="adj1" fmla="val -7072"/>
              <a:gd name="adj2" fmla="val 165038"/>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Unit to Unit noises</a:t>
            </a:r>
          </a:p>
        </p:txBody>
      </p:sp>
      <p:sp>
        <p:nvSpPr>
          <p:cNvPr id="7" name="Rounded Rectangular Callout 6"/>
          <p:cNvSpPr/>
          <p:nvPr/>
        </p:nvSpPr>
        <p:spPr>
          <a:xfrm>
            <a:off x="6289676" y="2028826"/>
            <a:ext cx="1863725" cy="912813"/>
          </a:xfrm>
          <a:prstGeom prst="wedgeRoundRectCallout">
            <a:avLst>
              <a:gd name="adj1" fmla="val 20516"/>
              <a:gd name="adj2" fmla="val 114950"/>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external noises</a:t>
            </a:r>
          </a:p>
        </p:txBody>
      </p:sp>
      <p:sp>
        <p:nvSpPr>
          <p:cNvPr id="8" name="Rounded Rectangular Callout 7"/>
          <p:cNvSpPr/>
          <p:nvPr/>
        </p:nvSpPr>
        <p:spPr>
          <a:xfrm>
            <a:off x="2208213" y="3082926"/>
            <a:ext cx="1871662" cy="912813"/>
          </a:xfrm>
          <a:prstGeom prst="wedgeRoundRectCallout">
            <a:avLst>
              <a:gd name="adj1" fmla="val 10113"/>
              <a:gd name="adj2" fmla="val 152052"/>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Control Factors</a:t>
            </a:r>
          </a:p>
        </p:txBody>
      </p:sp>
      <p:sp>
        <p:nvSpPr>
          <p:cNvPr id="9" name="Rounded Rectangular Callout 8"/>
          <p:cNvSpPr/>
          <p:nvPr/>
        </p:nvSpPr>
        <p:spPr>
          <a:xfrm>
            <a:off x="5591175" y="3373438"/>
            <a:ext cx="1873250" cy="1243012"/>
          </a:xfrm>
          <a:prstGeom prst="wedgeRoundRectCallout">
            <a:avLst>
              <a:gd name="adj1" fmla="val -129173"/>
              <a:gd name="adj2" fmla="val 66717"/>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How much will a loss of control affect my design</a:t>
            </a:r>
          </a:p>
        </p:txBody>
      </p:sp>
      <p:sp>
        <p:nvSpPr>
          <p:cNvPr id="11" name="Rounded Rectangular Callout 10"/>
          <p:cNvSpPr/>
          <p:nvPr/>
        </p:nvSpPr>
        <p:spPr>
          <a:xfrm>
            <a:off x="3595688" y="3429001"/>
            <a:ext cx="1871662" cy="1279525"/>
          </a:xfrm>
          <a:prstGeom prst="wedgeRoundRectCallout">
            <a:avLst>
              <a:gd name="adj1" fmla="val 1973"/>
              <a:gd name="adj2" fmla="val 118986"/>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Sum product score for  noises</a:t>
            </a:r>
          </a:p>
        </p:txBody>
      </p:sp>
      <p:sp>
        <p:nvSpPr>
          <p:cNvPr id="12" name="Rounded Rectangular Callout 11"/>
          <p:cNvSpPr/>
          <p:nvPr/>
        </p:nvSpPr>
        <p:spPr>
          <a:xfrm>
            <a:off x="6527801" y="3538539"/>
            <a:ext cx="1871663" cy="1279525"/>
          </a:xfrm>
          <a:prstGeom prst="wedgeRoundRectCallout">
            <a:avLst>
              <a:gd name="adj1" fmla="val 116839"/>
              <a:gd name="adj2" fmla="val 54177"/>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Sum product score for  controls</a:t>
            </a:r>
          </a:p>
        </p:txBody>
      </p:sp>
      <p:grpSp>
        <p:nvGrpSpPr>
          <p:cNvPr id="4" name="Group 3"/>
          <p:cNvGrpSpPr/>
          <p:nvPr/>
        </p:nvGrpSpPr>
        <p:grpSpPr>
          <a:xfrm>
            <a:off x="6680447" y="1077337"/>
            <a:ext cx="2871936" cy="3567105"/>
            <a:chOff x="5156447" y="1077336"/>
            <a:chExt cx="2871936" cy="3567105"/>
          </a:xfrm>
          <a:solidFill>
            <a:schemeClr val="tx2">
              <a:lumMod val="50000"/>
              <a:lumOff val="50000"/>
            </a:schemeClr>
          </a:solidFill>
        </p:grpSpPr>
        <p:sp>
          <p:nvSpPr>
            <p:cNvPr id="10" name="Rounded Rectangular Callout 9"/>
            <p:cNvSpPr/>
            <p:nvPr/>
          </p:nvSpPr>
          <p:spPr>
            <a:xfrm>
              <a:off x="5156447" y="1759026"/>
              <a:ext cx="2871936" cy="2885415"/>
            </a:xfrm>
            <a:prstGeom prst="wedgeRoundRectCallout">
              <a:avLst>
                <a:gd name="adj1" fmla="val -94386"/>
                <a:gd name="adj2" fmla="val 67304"/>
                <a:gd name="adj3" fmla="val 16667"/>
              </a:avLst>
            </a:prstGeom>
            <a:gr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Relationship Matrix. </a:t>
              </a:r>
            </a:p>
            <a:p>
              <a:pPr algn="l">
                <a:defRPr/>
              </a:pPr>
              <a:r>
                <a:rPr lang="en-GB" dirty="0">
                  <a:solidFill>
                    <a:schemeClr val="bg1"/>
                  </a:solidFill>
                </a:rPr>
                <a:t>If I turn up the volume on this noise how badly will it affect my control factor ? Score 9-3-1-0 scale</a:t>
              </a:r>
            </a:p>
          </p:txBody>
        </p:sp>
        <p:pic>
          <p:nvPicPr>
            <p:cNvPr id="1026" name="Picture 2" descr="C:\Documents and Settings\rogd0088\Local Settings\Temp\Temporary Internet Files\Content.IE5\5VUQ4H91\MP900387836[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2239" t="26270" r="38188"/>
            <a:stretch/>
          </p:blipFill>
          <p:spPr bwMode="auto">
            <a:xfrm>
              <a:off x="6656387" y="1077336"/>
              <a:ext cx="1224137" cy="1298736"/>
            </a:xfrm>
            <a:prstGeom prst="rect">
              <a:avLst/>
            </a:prstGeom>
            <a:grpFill/>
          </p:spPr>
        </p:pic>
      </p:grpSp>
    </p:spTree>
    <p:extLst>
      <p:ext uri="{BB962C8B-B14F-4D97-AF65-F5344CB8AC3E}">
        <p14:creationId xmlns:p14="http://schemas.microsoft.com/office/powerpoint/2010/main" val="3661136299"/>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5"/>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6"/>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8"/>
                                        </p:tgtEl>
                                        <p:attrNameLst>
                                          <p:attrName>style.visibility</p:attrName>
                                        </p:attrNameLst>
                                      </p:cBhvr>
                                      <p:to>
                                        <p:strVal val="hidden"/>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9"/>
                                        </p:tgtEl>
                                        <p:attrNameLst>
                                          <p:attrName>style.visibility</p:attrName>
                                        </p:attrNameLst>
                                      </p:cBhvr>
                                      <p:to>
                                        <p:strVal val="hidden"/>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4"/>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xit" presetSubtype="0" fill="hold" nodeType="clickEffect">
                                  <p:stCondLst>
                                    <p:cond delay="0"/>
                                  </p:stCondLst>
                                  <p:childTnLst>
                                    <p:set>
                                      <p:cBhvr>
                                        <p:cTn id="50" dur="1" fill="hold">
                                          <p:stCondLst>
                                            <p:cond delay="0"/>
                                          </p:stCondLst>
                                        </p:cTn>
                                        <p:tgtEl>
                                          <p:spTgt spid="4"/>
                                        </p:tgtEl>
                                        <p:attrNameLst>
                                          <p:attrName>style.visibility</p:attrName>
                                        </p:attrNameLst>
                                      </p:cBhvr>
                                      <p:to>
                                        <p:strVal val="hidden"/>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xit" presetSubtype="0" fill="hold" grpId="1" nodeType="clickEffect">
                                  <p:stCondLst>
                                    <p:cond delay="0"/>
                                  </p:stCondLst>
                                  <p:childTnLst>
                                    <p:set>
                                      <p:cBhvr>
                                        <p:cTn id="58" dur="1" fill="hold">
                                          <p:stCondLst>
                                            <p:cond delay="0"/>
                                          </p:stCondLst>
                                        </p:cTn>
                                        <p:tgtEl>
                                          <p:spTgt spid="11"/>
                                        </p:tgtEl>
                                        <p:attrNameLst>
                                          <p:attrName>style.visibility</p:attrName>
                                        </p:attrNameLst>
                                      </p:cBhvr>
                                      <p:to>
                                        <p:strVal val="hidden"/>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2"/>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xit" presetSubtype="0" fill="hold" grpId="1" nodeType="clickEffect">
                                  <p:stCondLst>
                                    <p:cond delay="0"/>
                                  </p:stCondLst>
                                  <p:childTnLst>
                                    <p:set>
                                      <p:cBhvr>
                                        <p:cTn id="66"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7" grpId="0" animBg="1"/>
      <p:bldP spid="7" grpId="1" animBg="1"/>
      <p:bldP spid="8" grpId="0" animBg="1"/>
      <p:bldP spid="8" grpId="1" animBg="1"/>
      <p:bldP spid="9" grpId="0" animBg="1"/>
      <p:bldP spid="9" grpId="1" animBg="1"/>
      <p:bldP spid="11" grpId="0" animBg="1"/>
      <p:bldP spid="11" grpId="1" animBg="1"/>
      <p:bldP spid="12" grpId="0" animBg="1"/>
      <p:bldP spid="12" grpId="1"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77834" y="57101"/>
            <a:ext cx="9404723" cy="1400530"/>
          </a:xfrm>
        </p:spPr>
        <p:txBody>
          <a:bodyPr/>
          <a:lstStyle/>
          <a:p>
            <a:r>
              <a:rPr lang="en-GB" altLang="en-US" dirty="0"/>
              <a:t>Tabulating the Results</a:t>
            </a:r>
          </a:p>
        </p:txBody>
      </p:sp>
      <p:sp>
        <p:nvSpPr>
          <p:cNvPr id="19459" name="Content Placeholder 2"/>
          <p:cNvSpPr>
            <a:spLocks noGrp="1"/>
          </p:cNvSpPr>
          <p:nvPr>
            <p:ph idx="1"/>
          </p:nvPr>
        </p:nvSpPr>
        <p:spPr>
          <a:xfrm>
            <a:off x="77834" y="876631"/>
            <a:ext cx="8946541" cy="4195481"/>
          </a:xfrm>
        </p:spPr>
        <p:txBody>
          <a:bodyPr/>
          <a:lstStyle/>
          <a:p>
            <a:r>
              <a:rPr lang="en-GB" altLang="en-US" dirty="0"/>
              <a:t>We now have a list of controls and noises for our process related back to key process steps.</a:t>
            </a:r>
          </a:p>
          <a:p>
            <a:r>
              <a:rPr lang="en-GB" altLang="en-US" dirty="0"/>
              <a:t>How do we assess the controls?</a:t>
            </a:r>
          </a:p>
          <a:p>
            <a:r>
              <a:rPr lang="en-GB" altLang="en-US" dirty="0"/>
              <a:t>Use QFD4</a:t>
            </a:r>
          </a:p>
        </p:txBody>
      </p:sp>
      <p:pic>
        <p:nvPicPr>
          <p:cNvPr id="19460" name="Picture 3" descr="Microsoft Excel - BMF 02 200a Design Book Template.xls  [Compatibility Mode]"/>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2025650"/>
            <a:ext cx="9144000" cy="483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ounded Rectangular Callout 4"/>
          <p:cNvSpPr/>
          <p:nvPr/>
        </p:nvSpPr>
        <p:spPr>
          <a:xfrm>
            <a:off x="4656138" y="5616624"/>
            <a:ext cx="2613025" cy="1184275"/>
          </a:xfrm>
          <a:prstGeom prst="wedgeRoundRectCallout">
            <a:avLst>
              <a:gd name="adj1" fmla="val -85804"/>
              <a:gd name="adj2" fmla="val -64832"/>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List of process parameters to be controlled</a:t>
            </a:r>
          </a:p>
        </p:txBody>
      </p:sp>
      <p:sp>
        <p:nvSpPr>
          <p:cNvPr id="6" name="Rounded Rectangular Callout 5"/>
          <p:cNvSpPr/>
          <p:nvPr/>
        </p:nvSpPr>
        <p:spPr>
          <a:xfrm>
            <a:off x="2266869" y="3980315"/>
            <a:ext cx="1728787" cy="681037"/>
          </a:xfrm>
          <a:prstGeom prst="wedgeRoundRectCallout">
            <a:avLst>
              <a:gd name="adj1" fmla="val 90323"/>
              <a:gd name="adj2" fmla="val 122033"/>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Target values</a:t>
            </a:r>
          </a:p>
        </p:txBody>
      </p:sp>
      <p:sp>
        <p:nvSpPr>
          <p:cNvPr id="7" name="Rounded Rectangular Callout 6"/>
          <p:cNvSpPr/>
          <p:nvPr/>
        </p:nvSpPr>
        <p:spPr>
          <a:xfrm>
            <a:off x="7269163" y="5072112"/>
            <a:ext cx="1727200" cy="681038"/>
          </a:xfrm>
          <a:prstGeom prst="wedgeRoundRectCallout">
            <a:avLst>
              <a:gd name="adj1" fmla="val -113093"/>
              <a:gd name="adj2" fmla="val -84211"/>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RPN Calculation</a:t>
            </a:r>
          </a:p>
        </p:txBody>
      </p:sp>
      <p:sp>
        <p:nvSpPr>
          <p:cNvPr id="8" name="Rounded Rectangular Callout 7"/>
          <p:cNvSpPr/>
          <p:nvPr/>
        </p:nvSpPr>
        <p:spPr>
          <a:xfrm>
            <a:off x="8231200" y="3719965"/>
            <a:ext cx="1871663" cy="520700"/>
          </a:xfrm>
          <a:prstGeom prst="wedgeRoundRectCallout">
            <a:avLst>
              <a:gd name="adj1" fmla="val -79760"/>
              <a:gd name="adj2" fmla="val 49224"/>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Control means</a:t>
            </a:r>
          </a:p>
        </p:txBody>
      </p:sp>
      <p:sp>
        <p:nvSpPr>
          <p:cNvPr id="9" name="Rounded Rectangular Callout 8"/>
          <p:cNvSpPr/>
          <p:nvPr/>
        </p:nvSpPr>
        <p:spPr>
          <a:xfrm>
            <a:off x="10009552" y="4231481"/>
            <a:ext cx="1873250" cy="1997075"/>
          </a:xfrm>
          <a:prstGeom prst="wedgeRoundRectCallout">
            <a:avLst>
              <a:gd name="adj1" fmla="val -99758"/>
              <a:gd name="adj2" fmla="val 3332"/>
              <a:gd name="adj3" fmla="val 16667"/>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GB" dirty="0">
                <a:solidFill>
                  <a:schemeClr val="bg1"/>
                </a:solidFill>
              </a:rPr>
              <a:t>Relationship matrix. What means best controls which factor?</a:t>
            </a:r>
          </a:p>
        </p:txBody>
      </p:sp>
    </p:spTree>
    <p:extLst>
      <p:ext uri="{BB962C8B-B14F-4D97-AF65-F5344CB8AC3E}">
        <p14:creationId xmlns:p14="http://schemas.microsoft.com/office/powerpoint/2010/main" val="3689287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5"/>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6"/>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8"/>
                                        </p:tgtEl>
                                        <p:attrNameLst>
                                          <p:attrName>style.visibility</p:attrName>
                                        </p:attrNameLst>
                                      </p:cBhvr>
                                      <p:to>
                                        <p:strVal val="hidden"/>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7" grpId="0" animBg="1"/>
      <p:bldP spid="7" grpId="1" animBg="1"/>
      <p:bldP spid="8" grpId="0" animBg="1"/>
      <p:bldP spid="8" grpId="1" animBg="1"/>
      <p:bldP spid="9" grpId="0" animBg="1"/>
      <p:bldP spid="9" grpId="1"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836CEB-6AD1-39D4-C1F9-2782CE429AB0}"/>
              </a:ext>
            </a:extLst>
          </p:cNvPr>
          <p:cNvSpPr/>
          <p:nvPr/>
        </p:nvSpPr>
        <p:spPr>
          <a:xfrm>
            <a:off x="772886" y="531845"/>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Control Measures</a:t>
            </a:r>
          </a:p>
        </p:txBody>
      </p:sp>
      <p:sp>
        <p:nvSpPr>
          <p:cNvPr id="3" name="TextBox 2">
            <a:extLst>
              <a:ext uri="{FF2B5EF4-FFF2-40B4-BE49-F238E27FC236}">
                <a16:creationId xmlns:a16="http://schemas.microsoft.com/office/drawing/2014/main" id="{D73A5845-44FD-78B9-A330-BCE4A33E9226}"/>
              </a:ext>
            </a:extLst>
          </p:cNvPr>
          <p:cNvSpPr txBox="1"/>
          <p:nvPr/>
        </p:nvSpPr>
        <p:spPr>
          <a:xfrm>
            <a:off x="4782024" y="781052"/>
            <a:ext cx="7241611" cy="369332"/>
          </a:xfrm>
          <a:prstGeom prst="rect">
            <a:avLst/>
          </a:prstGeom>
          <a:noFill/>
        </p:spPr>
        <p:txBody>
          <a:bodyPr wrap="square" rtlCol="0">
            <a:spAutoFit/>
          </a:bodyPr>
          <a:lstStyle/>
          <a:p>
            <a:r>
              <a:rPr lang="en-GB" dirty="0"/>
              <a:t>Things we put in place to reduce rejects and limit noise.</a:t>
            </a:r>
          </a:p>
        </p:txBody>
      </p:sp>
      <p:sp>
        <p:nvSpPr>
          <p:cNvPr id="4" name="Arrow: Right 3">
            <a:extLst>
              <a:ext uri="{FF2B5EF4-FFF2-40B4-BE49-F238E27FC236}">
                <a16:creationId xmlns:a16="http://schemas.microsoft.com/office/drawing/2014/main" id="{CD674376-1687-99F1-8669-C1431742B6BD}"/>
              </a:ext>
            </a:extLst>
          </p:cNvPr>
          <p:cNvSpPr/>
          <p:nvPr/>
        </p:nvSpPr>
        <p:spPr>
          <a:xfrm>
            <a:off x="3431251" y="723402"/>
            <a:ext cx="978408" cy="484632"/>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Rectangle 4">
            <a:extLst>
              <a:ext uri="{FF2B5EF4-FFF2-40B4-BE49-F238E27FC236}">
                <a16:creationId xmlns:a16="http://schemas.microsoft.com/office/drawing/2014/main" id="{1E34805F-1A95-FB59-FB28-E55D12DCCF96}"/>
              </a:ext>
            </a:extLst>
          </p:cNvPr>
          <p:cNvSpPr/>
          <p:nvPr/>
        </p:nvSpPr>
        <p:spPr>
          <a:xfrm rot="16200000">
            <a:off x="-132183" y="4253286"/>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Manufacturing Solutions</a:t>
            </a:r>
          </a:p>
        </p:txBody>
      </p:sp>
      <p:sp>
        <p:nvSpPr>
          <p:cNvPr id="12" name="Rectangle 11">
            <a:extLst>
              <a:ext uri="{FF2B5EF4-FFF2-40B4-BE49-F238E27FC236}">
                <a16:creationId xmlns:a16="http://schemas.microsoft.com/office/drawing/2014/main" id="{283021A6-38C9-0A98-36DA-409A675217F2}"/>
              </a:ext>
            </a:extLst>
          </p:cNvPr>
          <p:cNvSpPr/>
          <p:nvPr/>
        </p:nvSpPr>
        <p:spPr>
          <a:xfrm>
            <a:off x="2928626" y="3576320"/>
            <a:ext cx="4193533" cy="2188525"/>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465BCBBB-FBB2-AA9A-7625-5542BBAFAFD8}"/>
              </a:ext>
            </a:extLst>
          </p:cNvPr>
          <p:cNvSpPr/>
          <p:nvPr/>
        </p:nvSpPr>
        <p:spPr>
          <a:xfrm rot="16200000">
            <a:off x="1311026" y="4253286"/>
            <a:ext cx="2286000"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RPN Calculation</a:t>
            </a:r>
          </a:p>
        </p:txBody>
      </p:sp>
      <p:sp>
        <p:nvSpPr>
          <p:cNvPr id="7" name="Rectangle 6">
            <a:extLst>
              <a:ext uri="{FF2B5EF4-FFF2-40B4-BE49-F238E27FC236}">
                <a16:creationId xmlns:a16="http://schemas.microsoft.com/office/drawing/2014/main" id="{C1254D41-8260-CC35-A6FA-1ECF58004BAA}"/>
              </a:ext>
            </a:extLst>
          </p:cNvPr>
          <p:cNvSpPr/>
          <p:nvPr/>
        </p:nvSpPr>
        <p:spPr>
          <a:xfrm>
            <a:off x="2928626" y="2741727"/>
            <a:ext cx="4193533" cy="737118"/>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Control Measures</a:t>
            </a:r>
          </a:p>
        </p:txBody>
      </p:sp>
      <p:sp>
        <p:nvSpPr>
          <p:cNvPr id="8" name="Rectangle 7">
            <a:extLst>
              <a:ext uri="{FF2B5EF4-FFF2-40B4-BE49-F238E27FC236}">
                <a16:creationId xmlns:a16="http://schemas.microsoft.com/office/drawing/2014/main" id="{1F544488-C843-C584-045A-0D6AA651B6A6}"/>
              </a:ext>
            </a:extLst>
          </p:cNvPr>
          <p:cNvSpPr/>
          <p:nvPr/>
        </p:nvSpPr>
        <p:spPr>
          <a:xfrm rot="16200000">
            <a:off x="589422" y="4298679"/>
            <a:ext cx="2286000" cy="646332"/>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Target  Process  Controls</a:t>
            </a:r>
          </a:p>
        </p:txBody>
      </p:sp>
      <p:sp>
        <p:nvSpPr>
          <p:cNvPr id="10" name="Arrow: Right 9">
            <a:extLst>
              <a:ext uri="{FF2B5EF4-FFF2-40B4-BE49-F238E27FC236}">
                <a16:creationId xmlns:a16="http://schemas.microsoft.com/office/drawing/2014/main" id="{E4ACD1C7-39F4-06A6-0045-5B846F5B5371}"/>
              </a:ext>
            </a:extLst>
          </p:cNvPr>
          <p:cNvSpPr/>
          <p:nvPr/>
        </p:nvSpPr>
        <p:spPr>
          <a:xfrm flipH="1">
            <a:off x="7404229" y="5764845"/>
            <a:ext cx="1661365" cy="560100"/>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Right 10">
            <a:extLst>
              <a:ext uri="{FF2B5EF4-FFF2-40B4-BE49-F238E27FC236}">
                <a16:creationId xmlns:a16="http://schemas.microsoft.com/office/drawing/2014/main" id="{4D47C106-F186-D7CA-93F1-4A502049B8B8}"/>
              </a:ext>
            </a:extLst>
          </p:cNvPr>
          <p:cNvSpPr/>
          <p:nvPr/>
        </p:nvSpPr>
        <p:spPr>
          <a:xfrm rot="9452648">
            <a:off x="4813819" y="3900370"/>
            <a:ext cx="4616306" cy="484632"/>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TextBox 12">
            <a:extLst>
              <a:ext uri="{FF2B5EF4-FFF2-40B4-BE49-F238E27FC236}">
                <a16:creationId xmlns:a16="http://schemas.microsoft.com/office/drawing/2014/main" id="{F6DF059E-14B1-D323-1C0E-F8523B997C18}"/>
              </a:ext>
            </a:extLst>
          </p:cNvPr>
          <p:cNvSpPr txBox="1"/>
          <p:nvPr/>
        </p:nvSpPr>
        <p:spPr>
          <a:xfrm>
            <a:off x="8665914" y="2813777"/>
            <a:ext cx="7241611" cy="369332"/>
          </a:xfrm>
          <a:prstGeom prst="rect">
            <a:avLst/>
          </a:prstGeom>
          <a:noFill/>
        </p:spPr>
        <p:txBody>
          <a:bodyPr wrap="square" rtlCol="0">
            <a:spAutoFit/>
          </a:bodyPr>
          <a:lstStyle/>
          <a:p>
            <a:r>
              <a:rPr lang="en-GB" dirty="0"/>
              <a:t>Relationships</a:t>
            </a:r>
          </a:p>
        </p:txBody>
      </p:sp>
      <p:sp>
        <p:nvSpPr>
          <p:cNvPr id="14" name="TextBox 13">
            <a:extLst>
              <a:ext uri="{FF2B5EF4-FFF2-40B4-BE49-F238E27FC236}">
                <a16:creationId xmlns:a16="http://schemas.microsoft.com/office/drawing/2014/main" id="{DFFBB369-F731-69BB-4B78-37244ACB5462}"/>
              </a:ext>
            </a:extLst>
          </p:cNvPr>
          <p:cNvSpPr txBox="1"/>
          <p:nvPr/>
        </p:nvSpPr>
        <p:spPr>
          <a:xfrm>
            <a:off x="9065594" y="5809429"/>
            <a:ext cx="7241611" cy="369332"/>
          </a:xfrm>
          <a:prstGeom prst="rect">
            <a:avLst/>
          </a:prstGeom>
          <a:noFill/>
        </p:spPr>
        <p:txBody>
          <a:bodyPr wrap="square" rtlCol="0">
            <a:spAutoFit/>
          </a:bodyPr>
          <a:lstStyle/>
          <a:p>
            <a:r>
              <a:rPr lang="en-GB" dirty="0"/>
              <a:t>Ranking</a:t>
            </a:r>
          </a:p>
        </p:txBody>
      </p:sp>
      <p:sp>
        <p:nvSpPr>
          <p:cNvPr id="17" name="TextBox 16">
            <a:extLst>
              <a:ext uri="{FF2B5EF4-FFF2-40B4-BE49-F238E27FC236}">
                <a16:creationId xmlns:a16="http://schemas.microsoft.com/office/drawing/2014/main" id="{0F2BFE54-3CF6-A0AF-4213-3C68C9490F62}"/>
              </a:ext>
            </a:extLst>
          </p:cNvPr>
          <p:cNvSpPr txBox="1"/>
          <p:nvPr/>
        </p:nvSpPr>
        <p:spPr>
          <a:xfrm>
            <a:off x="4356427" y="2006082"/>
            <a:ext cx="1215397" cy="584775"/>
          </a:xfrm>
          <a:prstGeom prst="rect">
            <a:avLst/>
          </a:prstGeom>
          <a:noFill/>
        </p:spPr>
        <p:txBody>
          <a:bodyPr wrap="none" rtlCol="0">
            <a:spAutoFit/>
          </a:bodyPr>
          <a:lstStyle/>
          <a:p>
            <a:r>
              <a:rPr lang="en-GB" sz="3200" b="1" dirty="0">
                <a:solidFill>
                  <a:srgbClr val="FF0000"/>
                </a:solidFill>
              </a:rPr>
              <a:t>QFD 4</a:t>
            </a:r>
          </a:p>
        </p:txBody>
      </p:sp>
    </p:spTree>
    <p:extLst>
      <p:ext uri="{BB962C8B-B14F-4D97-AF65-F5344CB8AC3E}">
        <p14:creationId xmlns:p14="http://schemas.microsoft.com/office/powerpoint/2010/main" val="1321990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iterate type="lt">
                                    <p:tmAbs val="0"/>
                                  </p:iterate>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34" presetClass="emph" presetSubtype="0" fill="hold" grpId="1" nodeType="clickEffect">
                                  <p:stCondLst>
                                    <p:cond delay="0"/>
                                  </p:stCondLst>
                                  <p:iterate type="lt">
                                    <p:tmPct val="10000"/>
                                  </p:iterate>
                                  <p:childTnLst>
                                    <p:animMotion origin="layout" path="M -1.45833E-6 4.81481E-6 L -1.45833E-6 -0.07223 " pathEditMode="relative" rAng="0" ptsTypes="AA">
                                      <p:cBhvr>
                                        <p:cTn id="54" dur="250" accel="50000" decel="50000" autoRev="1" fill="hold">
                                          <p:stCondLst>
                                            <p:cond delay="0"/>
                                          </p:stCondLst>
                                        </p:cTn>
                                        <p:tgtEl>
                                          <p:spTgt spid="17"/>
                                        </p:tgtEl>
                                        <p:attrNameLst>
                                          <p:attrName>ppt_x</p:attrName>
                                          <p:attrName>ppt_y</p:attrName>
                                        </p:attrNameLst>
                                      </p:cBhvr>
                                      <p:rCtr x="0" y="-3611"/>
                                    </p:animMotion>
                                    <p:animRot by="1500000">
                                      <p:cBhvr>
                                        <p:cTn id="55" dur="125" fill="hold">
                                          <p:stCondLst>
                                            <p:cond delay="0"/>
                                          </p:stCondLst>
                                        </p:cTn>
                                        <p:tgtEl>
                                          <p:spTgt spid="17"/>
                                        </p:tgtEl>
                                        <p:attrNameLst>
                                          <p:attrName>r</p:attrName>
                                        </p:attrNameLst>
                                      </p:cBhvr>
                                    </p:animRot>
                                    <p:animRot by="-1500000">
                                      <p:cBhvr>
                                        <p:cTn id="56" dur="125" fill="hold">
                                          <p:stCondLst>
                                            <p:cond delay="125"/>
                                          </p:stCondLst>
                                        </p:cTn>
                                        <p:tgtEl>
                                          <p:spTgt spid="17"/>
                                        </p:tgtEl>
                                        <p:attrNameLst>
                                          <p:attrName>r</p:attrName>
                                        </p:attrNameLst>
                                      </p:cBhvr>
                                    </p:animRot>
                                    <p:animRot by="-1500000">
                                      <p:cBhvr>
                                        <p:cTn id="57" dur="125" fill="hold">
                                          <p:stCondLst>
                                            <p:cond delay="250"/>
                                          </p:stCondLst>
                                        </p:cTn>
                                        <p:tgtEl>
                                          <p:spTgt spid="17"/>
                                        </p:tgtEl>
                                        <p:attrNameLst>
                                          <p:attrName>r</p:attrName>
                                        </p:attrNameLst>
                                      </p:cBhvr>
                                    </p:animRot>
                                    <p:animRot by="1500000">
                                      <p:cBhvr>
                                        <p:cTn id="58" dur="125" fill="hold">
                                          <p:stCondLst>
                                            <p:cond delay="375"/>
                                          </p:stCondLst>
                                        </p:cTn>
                                        <p:tgtEl>
                                          <p:spTgt spid="1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animBg="1"/>
      <p:bldP spid="6" grpId="0" animBg="1"/>
      <p:bldP spid="7" grpId="0" animBg="1"/>
      <p:bldP spid="8" grpId="0" animBg="1"/>
      <p:bldP spid="10" grpId="0" animBg="1"/>
      <p:bldP spid="11" grpId="0" animBg="1"/>
      <p:bldP spid="13" grpId="0"/>
      <p:bldP spid="14" grpId="0"/>
      <p:bldP spid="17" grpId="0"/>
      <p:bldP spid="17" grpId="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a:t>
            </a:r>
            <a:r>
              <a:rPr lang="en-GB" dirty="0" err="1"/>
              <a:t>Shidlovsky</a:t>
            </a:r>
            <a:endParaRPr lang="en-GB" dirty="0"/>
          </a:p>
        </p:txBody>
      </p:sp>
      <p:sp>
        <p:nvSpPr>
          <p:cNvPr id="3" name="Content Placeholder 2"/>
          <p:cNvSpPr>
            <a:spLocks noGrp="1"/>
          </p:cNvSpPr>
          <p:nvPr>
            <p:ph idx="1"/>
          </p:nvPr>
        </p:nvSpPr>
        <p:spPr>
          <a:xfrm>
            <a:off x="757084" y="1307690"/>
            <a:ext cx="9292769" cy="4940709"/>
          </a:xfrm>
        </p:spPr>
        <p:txBody>
          <a:bodyPr>
            <a:normAutofit fontScale="92500" lnSpcReduction="10000"/>
          </a:bodyPr>
          <a:lstStyle/>
          <a:p>
            <a:r>
              <a:rPr lang="en-GB" dirty="0"/>
              <a:t>For a composition, the inflammation rate depends upon the following factors:</a:t>
            </a:r>
          </a:p>
          <a:p>
            <a:pPr marL="800100" lvl="1" indent="-342900">
              <a:buFont typeface="+mj-lt"/>
              <a:buAutoNum type="arabicPeriod"/>
            </a:pPr>
            <a:r>
              <a:rPr lang="en-GB" dirty="0"/>
              <a:t>The degree of pulverisation of the components: the finer the components are pulverised, the greater the total surface area of the composition will be, and the easier and more rapidly inflammation will proceed.</a:t>
            </a:r>
          </a:p>
          <a:p>
            <a:pPr marL="800100" lvl="1" indent="-342900">
              <a:buFont typeface="+mj-lt"/>
              <a:buAutoNum type="arabicPeriod"/>
            </a:pPr>
            <a:r>
              <a:rPr lang="en-GB" dirty="0"/>
              <a:t>The density of the composition: the higher this density is, the less its total surface will be (the number of pores in the composition is reduced and its inflammation will proceed with greater difficulty and more slowly.</a:t>
            </a:r>
          </a:p>
          <a:p>
            <a:pPr marL="800100" lvl="1" indent="-342900">
              <a:buFont typeface="+mj-lt"/>
              <a:buAutoNum type="arabicPeriod"/>
            </a:pPr>
            <a:r>
              <a:rPr lang="en-GB" dirty="0"/>
              <a:t>The initial temperature of the composition: the higher it is, the more easily and rapidly the process of inflammation will occur.</a:t>
            </a:r>
          </a:p>
          <a:p>
            <a:pPr marL="800100" lvl="1" indent="-342900">
              <a:buFont typeface="+mj-lt"/>
              <a:buAutoNum type="arabicPeriod"/>
            </a:pPr>
            <a:r>
              <a:rPr lang="en-GB" dirty="0"/>
              <a:t>The external pressure: when the external pressure rises, the rate of inflammation increases rapidly; this may be explained by the fact that the compressed gases transfer more heat in a unit of' time to the surface of the condensed system that they are igniting, than the same gases would at atmospheric pressure.</a:t>
            </a:r>
          </a:p>
          <a:p>
            <a:pPr marL="800100" lvl="1" indent="-342900">
              <a:buFont typeface="+mj-lt"/>
              <a:buAutoNum type="arabicPeriod"/>
            </a:pPr>
            <a:r>
              <a:rPr lang="en-GB" dirty="0"/>
              <a:t>The composition of the gaseous phase and, in particular, oxygen content in it, since the oxygen actively participates in the processes of the inflammation of many pyrotechnic compositions.</a:t>
            </a:r>
          </a:p>
        </p:txBody>
      </p:sp>
    </p:spTree>
    <p:extLst>
      <p:ext uri="{BB962C8B-B14F-4D97-AF65-F5344CB8AC3E}">
        <p14:creationId xmlns:p14="http://schemas.microsoft.com/office/powerpoint/2010/main" val="288899597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63" y="31997"/>
            <a:ext cx="9404723" cy="1400530"/>
          </a:xfrm>
        </p:spPr>
        <p:txBody>
          <a:bodyPr/>
          <a:lstStyle/>
          <a:p>
            <a:r>
              <a:rPr lang="en-GB" dirty="0"/>
              <a:t>Graphical Representation</a:t>
            </a:r>
          </a:p>
        </p:txBody>
      </p:sp>
      <p:cxnSp>
        <p:nvCxnSpPr>
          <p:cNvPr id="5" name="Straight Connector 4"/>
          <p:cNvCxnSpPr/>
          <p:nvPr/>
        </p:nvCxnSpPr>
        <p:spPr>
          <a:xfrm>
            <a:off x="2091559" y="1629103"/>
            <a:ext cx="0" cy="4056994"/>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H="1">
            <a:off x="2110270" y="5686097"/>
            <a:ext cx="7940564"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1870841" y="1629103"/>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855074" y="2034802"/>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a:off x="1855075" y="2440501"/>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a:off x="1865583" y="2846200"/>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1865583" y="3251899"/>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a:off x="1865583" y="3657598"/>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1865583" y="4063297"/>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a:off x="1865583" y="4468996"/>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a:off x="1865584" y="4874695"/>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H="1">
            <a:off x="1865585" y="5280394"/>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H="1">
            <a:off x="1865586" y="5686097"/>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rot="16200000">
            <a:off x="477514" y="3382154"/>
            <a:ext cx="2021707" cy="369332"/>
          </a:xfrm>
          <a:prstGeom prst="rect">
            <a:avLst/>
          </a:prstGeom>
          <a:noFill/>
        </p:spPr>
        <p:txBody>
          <a:bodyPr wrap="none" rtlCol="0">
            <a:spAutoFit/>
          </a:bodyPr>
          <a:lstStyle/>
          <a:p>
            <a:r>
              <a:rPr lang="en-GB" b="1" dirty="0"/>
              <a:t>Heat</a:t>
            </a:r>
            <a:r>
              <a:rPr lang="en-GB" dirty="0"/>
              <a:t> </a:t>
            </a:r>
            <a:r>
              <a:rPr lang="en-GB" b="1" dirty="0"/>
              <a:t>of</a:t>
            </a:r>
            <a:r>
              <a:rPr lang="en-GB" dirty="0"/>
              <a:t> </a:t>
            </a:r>
            <a:r>
              <a:rPr lang="en-GB" b="1" dirty="0"/>
              <a:t>reaction</a:t>
            </a:r>
          </a:p>
        </p:txBody>
      </p:sp>
      <p:sp>
        <p:nvSpPr>
          <p:cNvPr id="30" name="TextBox 29"/>
          <p:cNvSpPr txBox="1"/>
          <p:nvPr/>
        </p:nvSpPr>
        <p:spPr>
          <a:xfrm>
            <a:off x="1865583" y="5682982"/>
            <a:ext cx="8542723" cy="369332"/>
          </a:xfrm>
          <a:prstGeom prst="rect">
            <a:avLst/>
          </a:prstGeom>
          <a:noFill/>
        </p:spPr>
        <p:txBody>
          <a:bodyPr wrap="none" rtlCol="0">
            <a:spAutoFit/>
          </a:bodyPr>
          <a:lstStyle/>
          <a:p>
            <a:r>
              <a:rPr lang="en-GB" b="1" dirty="0"/>
              <a:t>0%                                         Proportion of Fuel                                             100%</a:t>
            </a:r>
          </a:p>
        </p:txBody>
      </p:sp>
      <p:cxnSp>
        <p:nvCxnSpPr>
          <p:cNvPr id="31" name="Straight Connector 30"/>
          <p:cNvCxnSpPr/>
          <p:nvPr/>
        </p:nvCxnSpPr>
        <p:spPr>
          <a:xfrm flipH="1">
            <a:off x="2107325" y="2397040"/>
            <a:ext cx="2138854" cy="3238627"/>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flipH="1" flipV="1">
            <a:off x="4246179" y="2397040"/>
            <a:ext cx="5686098" cy="3238627"/>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a:off x="6361068" y="2046837"/>
            <a:ext cx="2587568" cy="369332"/>
          </a:xfrm>
          <a:prstGeom prst="rect">
            <a:avLst/>
          </a:prstGeom>
          <a:noFill/>
        </p:spPr>
        <p:txBody>
          <a:bodyPr wrap="none" rtlCol="0">
            <a:spAutoFit/>
          </a:bodyPr>
          <a:lstStyle/>
          <a:p>
            <a:r>
              <a:rPr lang="en-GB" b="1" dirty="0"/>
              <a:t>Q (J/mole of oxidant)</a:t>
            </a:r>
          </a:p>
        </p:txBody>
      </p:sp>
      <p:sp>
        <p:nvSpPr>
          <p:cNvPr id="39" name="TextBox 38"/>
          <p:cNvSpPr txBox="1"/>
          <p:nvPr/>
        </p:nvSpPr>
        <p:spPr>
          <a:xfrm>
            <a:off x="6385033" y="3349888"/>
            <a:ext cx="1915909" cy="369332"/>
          </a:xfrm>
          <a:prstGeom prst="rect">
            <a:avLst/>
          </a:prstGeom>
          <a:noFill/>
        </p:spPr>
        <p:txBody>
          <a:bodyPr wrap="none" rtlCol="0">
            <a:spAutoFit/>
          </a:bodyPr>
          <a:lstStyle/>
          <a:p>
            <a:r>
              <a:rPr lang="en-GB" b="1" dirty="0"/>
              <a:t>q (j/kg Mixture)</a:t>
            </a:r>
          </a:p>
        </p:txBody>
      </p:sp>
      <p:cxnSp>
        <p:nvCxnSpPr>
          <p:cNvPr id="40" name="Straight Connector 39"/>
          <p:cNvCxnSpPr/>
          <p:nvPr/>
        </p:nvCxnSpPr>
        <p:spPr>
          <a:xfrm flipH="1">
            <a:off x="2131290" y="2444355"/>
            <a:ext cx="2138854" cy="3238627"/>
          </a:xfrm>
          <a:prstGeom prst="line">
            <a:avLst/>
          </a:prstGeom>
          <a:ln w="38100">
            <a:solidFill>
              <a:schemeClr val="accent1">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flipH="1">
            <a:off x="4270144" y="2366246"/>
            <a:ext cx="5662133" cy="30794"/>
          </a:xfrm>
          <a:prstGeom prst="line">
            <a:avLst/>
          </a:prstGeom>
          <a:ln w="38100">
            <a:solidFill>
              <a:schemeClr val="accent1">
                <a:lumMod val="60000"/>
                <a:lumOff val="40000"/>
              </a:schemeClr>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201139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5366"/>
            <a:ext cx="9654027" cy="1400530"/>
          </a:xfrm>
        </p:spPr>
        <p:txBody>
          <a:bodyPr/>
          <a:lstStyle/>
          <a:p>
            <a:r>
              <a:rPr lang="en-GB" dirty="0"/>
              <a:t>Prediction v Measured…….Oh Dear!</a:t>
            </a:r>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1131" y="872137"/>
            <a:ext cx="7404813" cy="4685102"/>
          </a:xfrm>
          <a:prstGeom prst="rect">
            <a:avLst/>
          </a:prstGeom>
        </p:spPr>
      </p:pic>
      <p:sp>
        <p:nvSpPr>
          <p:cNvPr id="6" name="Content Placeholder 2"/>
          <p:cNvSpPr>
            <a:spLocks noGrp="1"/>
          </p:cNvSpPr>
          <p:nvPr>
            <p:ph idx="1"/>
          </p:nvPr>
        </p:nvSpPr>
        <p:spPr>
          <a:xfrm>
            <a:off x="761725" y="5696607"/>
            <a:ext cx="10873227" cy="1161393"/>
          </a:xfrm>
        </p:spPr>
        <p:txBody>
          <a:bodyPr>
            <a:normAutofit fontScale="92500" lnSpcReduction="20000"/>
          </a:bodyPr>
          <a:lstStyle/>
          <a:p>
            <a:r>
              <a:rPr lang="en-GB" dirty="0"/>
              <a:t>From experimental values obtained (Singh) we’re close at the Stoichiometric level but then things go a little awry.</a:t>
            </a:r>
          </a:p>
          <a:p>
            <a:r>
              <a:rPr lang="en-GB" dirty="0"/>
              <a:t>At higher fuel levels q (Calculated) is lower and Q rises steadily. Other reactions are going on!</a:t>
            </a:r>
          </a:p>
          <a:p>
            <a:endParaRPr lang="en-GB" dirty="0"/>
          </a:p>
        </p:txBody>
      </p:sp>
    </p:spTree>
    <p:extLst>
      <p:ext uri="{BB962C8B-B14F-4D97-AF65-F5344CB8AC3E}">
        <p14:creationId xmlns:p14="http://schemas.microsoft.com/office/powerpoint/2010/main" val="93740799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398" y="116129"/>
            <a:ext cx="9404723" cy="1400530"/>
          </a:xfrm>
        </p:spPr>
        <p:txBody>
          <a:bodyPr/>
          <a:lstStyle/>
          <a:p>
            <a:r>
              <a:rPr lang="en-GB" sz="2800" dirty="0"/>
              <a:t>Effect of case / container thickness on burning rate.</a:t>
            </a:r>
          </a:p>
        </p:txBody>
      </p:sp>
      <p:pic>
        <p:nvPicPr>
          <p:cNvPr id="3" name="Picture 2"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8718" y="1350917"/>
            <a:ext cx="7137380" cy="4931011"/>
          </a:xfrm>
          <a:prstGeom prst="rect">
            <a:avLst/>
          </a:prstGeom>
        </p:spPr>
      </p:pic>
    </p:spTree>
    <p:extLst>
      <p:ext uri="{BB962C8B-B14F-4D97-AF65-F5344CB8AC3E}">
        <p14:creationId xmlns:p14="http://schemas.microsoft.com/office/powerpoint/2010/main" val="188452694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96349" y="138569"/>
            <a:ext cx="9404723" cy="1400530"/>
          </a:xfrm>
        </p:spPr>
        <p:txBody>
          <a:bodyPr/>
          <a:lstStyle/>
          <a:p>
            <a:r>
              <a:rPr lang="en-GB" altLang="en-US" dirty="0"/>
              <a:t>FMEA + Process controls</a:t>
            </a:r>
          </a:p>
        </p:txBody>
      </p:sp>
      <p:sp>
        <p:nvSpPr>
          <p:cNvPr id="20483" name="Rectangle 3"/>
          <p:cNvSpPr>
            <a:spLocks noGrp="1" noChangeArrowheads="1"/>
          </p:cNvSpPr>
          <p:nvPr>
            <p:ph type="body" idx="1"/>
          </p:nvPr>
        </p:nvSpPr>
        <p:spPr>
          <a:xfrm>
            <a:off x="560440" y="1445342"/>
            <a:ext cx="9489414" cy="4803057"/>
          </a:xfrm>
        </p:spPr>
        <p:txBody>
          <a:bodyPr>
            <a:normAutofit/>
          </a:bodyPr>
          <a:lstStyle/>
          <a:p>
            <a:r>
              <a:rPr lang="en-GB" altLang="en-US" dirty="0"/>
              <a:t>Look at potential failure modes for the functions.</a:t>
            </a:r>
          </a:p>
          <a:p>
            <a:pPr lvl="1"/>
            <a:r>
              <a:rPr lang="en-GB" altLang="en-US" dirty="0"/>
              <a:t>No function</a:t>
            </a:r>
          </a:p>
          <a:p>
            <a:pPr lvl="1"/>
            <a:r>
              <a:rPr lang="en-GB" altLang="en-US" dirty="0"/>
              <a:t>Too much function</a:t>
            </a:r>
          </a:p>
          <a:p>
            <a:pPr lvl="1"/>
            <a:r>
              <a:rPr lang="en-GB" altLang="en-US" dirty="0"/>
              <a:t>Too little function</a:t>
            </a:r>
          </a:p>
          <a:p>
            <a:pPr lvl="1"/>
            <a:r>
              <a:rPr lang="en-GB" altLang="en-US" dirty="0"/>
              <a:t>Unintended function</a:t>
            </a:r>
          </a:p>
          <a:p>
            <a:pPr lvl="1"/>
            <a:r>
              <a:rPr lang="en-GB" altLang="en-US" dirty="0"/>
              <a:t>Intermittent function</a:t>
            </a:r>
          </a:p>
          <a:p>
            <a:r>
              <a:rPr lang="en-GB" altLang="en-US" dirty="0"/>
              <a:t>Evaluate the severity of the failure mode</a:t>
            </a:r>
          </a:p>
          <a:p>
            <a:r>
              <a:rPr lang="en-GB" altLang="en-US" dirty="0"/>
              <a:t>Evaluate the frequency of the failure mode</a:t>
            </a:r>
          </a:p>
          <a:p>
            <a:r>
              <a:rPr lang="en-GB" altLang="en-US" dirty="0"/>
              <a:t>Evaluate means of detection</a:t>
            </a:r>
          </a:p>
          <a:p>
            <a:r>
              <a:rPr lang="en-GB" altLang="en-US" dirty="0"/>
              <a:t>Specify controls</a:t>
            </a:r>
          </a:p>
          <a:p>
            <a:r>
              <a:rPr lang="en-GB" altLang="en-US" dirty="0"/>
              <a:t>P Diagrams and what why tables to evaluate controls</a:t>
            </a:r>
          </a:p>
          <a:p>
            <a:endParaRPr lang="en-GB" altLang="en-US" dirty="0"/>
          </a:p>
          <a:p>
            <a:endParaRPr lang="en-GB" altLang="en-US" dirty="0"/>
          </a:p>
        </p:txBody>
      </p:sp>
    </p:spTree>
    <p:extLst>
      <p:ext uri="{BB962C8B-B14F-4D97-AF65-F5344CB8AC3E}">
        <p14:creationId xmlns:p14="http://schemas.microsoft.com/office/powerpoint/2010/main" val="3325389539"/>
      </p:ext>
    </p:extLst>
  </p:cSld>
  <p:clrMapOvr>
    <a:masterClrMapping/>
  </p:clrMapOvr>
  <p:transition spd="slow"/>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a:t>Process controls:- Two examples!</a:t>
            </a:r>
          </a:p>
        </p:txBody>
      </p:sp>
      <p:sp>
        <p:nvSpPr>
          <p:cNvPr id="21507" name="Rectangle 3"/>
          <p:cNvSpPr>
            <a:spLocks noGrp="1" noChangeArrowheads="1"/>
          </p:cNvSpPr>
          <p:nvPr>
            <p:ph type="body" sz="half" idx="1"/>
          </p:nvPr>
        </p:nvSpPr>
        <p:spPr/>
        <p:txBody>
          <a:bodyPr/>
          <a:lstStyle/>
          <a:p>
            <a:r>
              <a:rPr lang="en-GB" altLang="en-US" sz="1400"/>
              <a:t>Controls on extrusion process</a:t>
            </a:r>
          </a:p>
          <a:p>
            <a:pPr lvl="1"/>
            <a:r>
              <a:rPr lang="en-GB" altLang="en-US" sz="1400"/>
              <a:t>Temperature of the extruder body</a:t>
            </a:r>
          </a:p>
          <a:p>
            <a:pPr lvl="1"/>
            <a:r>
              <a:rPr lang="en-GB" altLang="en-US" sz="1400"/>
              <a:t>Temperature of the extruder nozzle</a:t>
            </a:r>
          </a:p>
          <a:p>
            <a:pPr lvl="1"/>
            <a:r>
              <a:rPr lang="en-GB" altLang="en-US" sz="1400"/>
              <a:t>Ram rate.</a:t>
            </a:r>
          </a:p>
          <a:p>
            <a:pPr lvl="1"/>
            <a:r>
              <a:rPr lang="en-GB" altLang="en-US" sz="1400"/>
              <a:t>Temperature of material.</a:t>
            </a:r>
          </a:p>
          <a:p>
            <a:pPr lvl="1"/>
            <a:r>
              <a:rPr lang="en-GB" altLang="en-US" sz="1400"/>
              <a:t>Soak time.</a:t>
            </a:r>
          </a:p>
          <a:p>
            <a:r>
              <a:rPr lang="en-GB" altLang="en-US" sz="1400"/>
              <a:t>Noises.</a:t>
            </a:r>
          </a:p>
          <a:p>
            <a:pPr lvl="1"/>
            <a:r>
              <a:rPr lang="en-GB" altLang="en-US" sz="1400"/>
              <a:t>Camera picture quality.</a:t>
            </a:r>
          </a:p>
          <a:p>
            <a:pPr lvl="1"/>
            <a:r>
              <a:rPr lang="en-GB" altLang="en-US" sz="1400"/>
              <a:t>Feed of paper in trough.</a:t>
            </a:r>
          </a:p>
          <a:p>
            <a:r>
              <a:rPr lang="en-GB" altLang="en-US" sz="1400"/>
              <a:t>Eliminate the noise…..get a good product!</a:t>
            </a:r>
          </a:p>
          <a:p>
            <a:pPr lvl="1"/>
            <a:endParaRPr lang="en-GB" altLang="en-US" sz="1400"/>
          </a:p>
        </p:txBody>
      </p:sp>
      <p:sp>
        <p:nvSpPr>
          <p:cNvPr id="21508" name="Rectangle 4"/>
          <p:cNvSpPr>
            <a:spLocks noGrp="1" noChangeArrowheads="1"/>
          </p:cNvSpPr>
          <p:nvPr>
            <p:ph type="body" sz="half" idx="2"/>
          </p:nvPr>
        </p:nvSpPr>
        <p:spPr/>
        <p:txBody>
          <a:bodyPr/>
          <a:lstStyle/>
          <a:p>
            <a:r>
              <a:rPr lang="en-GB" altLang="en-US" sz="1400"/>
              <a:t>Evaporation of solvent from bitumen in dark ignition premix.</a:t>
            </a:r>
          </a:p>
          <a:p>
            <a:r>
              <a:rPr lang="en-GB" altLang="en-US" sz="1400"/>
              <a:t>Key noises.</a:t>
            </a:r>
          </a:p>
          <a:p>
            <a:pPr lvl="1"/>
            <a:r>
              <a:rPr lang="en-GB" altLang="en-US" sz="1400"/>
              <a:t>Operator experience.</a:t>
            </a:r>
          </a:p>
          <a:p>
            <a:pPr lvl="1"/>
            <a:r>
              <a:rPr lang="en-GB" altLang="en-US" sz="1400"/>
              <a:t>Temperature and RH not controlled.</a:t>
            </a:r>
          </a:p>
          <a:p>
            <a:r>
              <a:rPr lang="en-GB" altLang="en-US" sz="1400"/>
              <a:t>Potential Control</a:t>
            </a:r>
          </a:p>
          <a:p>
            <a:pPr lvl="1"/>
            <a:r>
              <a:rPr lang="en-GB" altLang="en-US" sz="1400"/>
              <a:t>Viscosity measurement</a:t>
            </a:r>
          </a:p>
          <a:p>
            <a:pPr lvl="1"/>
            <a:r>
              <a:rPr lang="en-GB" altLang="en-US" sz="1400"/>
              <a:t>Torque input detector on mixer shaft	</a:t>
            </a:r>
          </a:p>
        </p:txBody>
      </p:sp>
    </p:spTree>
    <p:extLst>
      <p:ext uri="{BB962C8B-B14F-4D97-AF65-F5344CB8AC3E}">
        <p14:creationId xmlns:p14="http://schemas.microsoft.com/office/powerpoint/2010/main" val="764685765"/>
      </p:ext>
    </p:extLst>
  </p:cSld>
  <p:clrMapOvr>
    <a:masterClrMapping/>
  </p:clrMapOvr>
  <p:transition spd="slow"/>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a:t>BOS Route map</a:t>
            </a:r>
          </a:p>
        </p:txBody>
      </p:sp>
      <p:sp>
        <p:nvSpPr>
          <p:cNvPr id="22531" name="Rectangle 3"/>
          <p:cNvSpPr>
            <a:spLocks noChangeArrowheads="1"/>
          </p:cNvSpPr>
          <p:nvPr/>
        </p:nvSpPr>
        <p:spPr bwMode="auto">
          <a:xfrm>
            <a:off x="1749425" y="1725614"/>
            <a:ext cx="914400" cy="503237"/>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Task</a:t>
            </a:r>
          </a:p>
        </p:txBody>
      </p:sp>
      <p:sp>
        <p:nvSpPr>
          <p:cNvPr id="22532" name="Rectangle 4"/>
          <p:cNvSpPr>
            <a:spLocks noChangeArrowheads="1"/>
          </p:cNvSpPr>
          <p:nvPr/>
        </p:nvSpPr>
        <p:spPr bwMode="auto">
          <a:xfrm>
            <a:off x="3216276" y="1654175"/>
            <a:ext cx="1203325" cy="6477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Functional</a:t>
            </a:r>
          </a:p>
          <a:p>
            <a:pPr algn="ctr" eaLnBrk="1" hangingPunct="1">
              <a:spcBef>
                <a:spcPct val="0"/>
              </a:spcBef>
              <a:buFontTx/>
              <a:buNone/>
            </a:pPr>
            <a:r>
              <a:rPr lang="en-GB" altLang="en-US" sz="1400">
                <a:solidFill>
                  <a:schemeClr val="tx1">
                    <a:lumMod val="95000"/>
                  </a:schemeClr>
                </a:solidFill>
              </a:rPr>
              <a:t>Breakdown</a:t>
            </a:r>
          </a:p>
        </p:txBody>
      </p:sp>
      <p:sp>
        <p:nvSpPr>
          <p:cNvPr id="22533" name="Rectangle 5"/>
          <p:cNvSpPr>
            <a:spLocks noChangeArrowheads="1"/>
          </p:cNvSpPr>
          <p:nvPr/>
        </p:nvSpPr>
        <p:spPr bwMode="auto">
          <a:xfrm>
            <a:off x="5016500" y="1628775"/>
            <a:ext cx="914400" cy="6985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Function</a:t>
            </a:r>
          </a:p>
          <a:p>
            <a:pPr algn="ctr" eaLnBrk="1" hangingPunct="1">
              <a:spcBef>
                <a:spcPct val="0"/>
              </a:spcBef>
              <a:buFontTx/>
              <a:buNone/>
            </a:pPr>
            <a:r>
              <a:rPr lang="en-GB" altLang="en-US" sz="1400">
                <a:solidFill>
                  <a:schemeClr val="tx1">
                    <a:lumMod val="95000"/>
                  </a:schemeClr>
                </a:solidFill>
              </a:rPr>
              <a:t>Flow</a:t>
            </a:r>
          </a:p>
        </p:txBody>
      </p:sp>
      <p:sp>
        <p:nvSpPr>
          <p:cNvPr id="22534" name="Rectangle 6"/>
          <p:cNvSpPr>
            <a:spLocks noChangeArrowheads="1"/>
          </p:cNvSpPr>
          <p:nvPr/>
        </p:nvSpPr>
        <p:spPr bwMode="auto">
          <a:xfrm>
            <a:off x="6456363" y="1700214"/>
            <a:ext cx="1295400" cy="55562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Dependencies</a:t>
            </a:r>
          </a:p>
          <a:p>
            <a:pPr algn="ctr" eaLnBrk="1" hangingPunct="1">
              <a:spcBef>
                <a:spcPct val="0"/>
              </a:spcBef>
              <a:buFontTx/>
              <a:buNone/>
            </a:pPr>
            <a:r>
              <a:rPr lang="en-GB" altLang="en-US" sz="1400">
                <a:solidFill>
                  <a:schemeClr val="tx1">
                    <a:lumMod val="95000"/>
                  </a:schemeClr>
                </a:solidFill>
              </a:rPr>
              <a:t>FMEA</a:t>
            </a:r>
          </a:p>
        </p:txBody>
      </p:sp>
      <p:sp>
        <p:nvSpPr>
          <p:cNvPr id="22535" name="AutoShape 7"/>
          <p:cNvSpPr>
            <a:spLocks noChangeArrowheads="1"/>
          </p:cNvSpPr>
          <p:nvPr/>
        </p:nvSpPr>
        <p:spPr bwMode="auto">
          <a:xfrm>
            <a:off x="8616951" y="1196976"/>
            <a:ext cx="1152525" cy="1008063"/>
          </a:xfrm>
          <a:prstGeom prst="diamond">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Safety</a:t>
            </a:r>
          </a:p>
          <a:p>
            <a:pPr algn="ctr" eaLnBrk="1" hangingPunct="1">
              <a:spcBef>
                <a:spcPct val="0"/>
              </a:spcBef>
              <a:buFontTx/>
              <a:buNone/>
            </a:pPr>
            <a:r>
              <a:rPr lang="en-GB" altLang="en-US" sz="1400">
                <a:solidFill>
                  <a:schemeClr val="tx1">
                    <a:lumMod val="95000"/>
                  </a:schemeClr>
                </a:solidFill>
              </a:rPr>
              <a:t> Issues</a:t>
            </a:r>
          </a:p>
        </p:txBody>
      </p:sp>
      <p:sp>
        <p:nvSpPr>
          <p:cNvPr id="22536" name="AutoShape 8"/>
          <p:cNvSpPr>
            <a:spLocks noChangeArrowheads="1"/>
          </p:cNvSpPr>
          <p:nvPr/>
        </p:nvSpPr>
        <p:spPr bwMode="auto">
          <a:xfrm>
            <a:off x="8616951" y="2492376"/>
            <a:ext cx="1152525" cy="1008063"/>
          </a:xfrm>
          <a:prstGeom prst="diamond">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Manuf.</a:t>
            </a:r>
          </a:p>
          <a:p>
            <a:pPr algn="ctr" eaLnBrk="1" hangingPunct="1">
              <a:spcBef>
                <a:spcPct val="0"/>
              </a:spcBef>
              <a:buFontTx/>
              <a:buNone/>
            </a:pPr>
            <a:r>
              <a:rPr lang="en-GB" altLang="en-US" sz="1400">
                <a:solidFill>
                  <a:schemeClr val="tx1">
                    <a:lumMod val="95000"/>
                  </a:schemeClr>
                </a:solidFill>
              </a:rPr>
              <a:t> Issues</a:t>
            </a:r>
          </a:p>
        </p:txBody>
      </p:sp>
      <p:sp>
        <p:nvSpPr>
          <p:cNvPr id="22537" name="Rectangle 9"/>
          <p:cNvSpPr>
            <a:spLocks noChangeArrowheads="1"/>
          </p:cNvSpPr>
          <p:nvPr/>
        </p:nvSpPr>
        <p:spPr bwMode="auto">
          <a:xfrm>
            <a:off x="8256588" y="5876925"/>
            <a:ext cx="914400" cy="6985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Process</a:t>
            </a:r>
          </a:p>
          <a:p>
            <a:pPr algn="ctr" eaLnBrk="1" hangingPunct="1">
              <a:spcBef>
                <a:spcPct val="0"/>
              </a:spcBef>
              <a:buFontTx/>
              <a:buNone/>
            </a:pPr>
            <a:r>
              <a:rPr lang="en-GB" altLang="en-US" sz="1400">
                <a:solidFill>
                  <a:schemeClr val="tx1">
                    <a:lumMod val="95000"/>
                  </a:schemeClr>
                </a:solidFill>
              </a:rPr>
              <a:t>Concepts</a:t>
            </a:r>
          </a:p>
        </p:txBody>
      </p:sp>
      <p:sp>
        <p:nvSpPr>
          <p:cNvPr id="22538" name="Rectangle 10"/>
          <p:cNvSpPr>
            <a:spLocks noChangeArrowheads="1"/>
          </p:cNvSpPr>
          <p:nvPr/>
        </p:nvSpPr>
        <p:spPr bwMode="auto">
          <a:xfrm>
            <a:off x="8616950" y="4005263"/>
            <a:ext cx="914400" cy="6477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Material</a:t>
            </a:r>
          </a:p>
          <a:p>
            <a:pPr algn="ctr" eaLnBrk="1" hangingPunct="1">
              <a:spcBef>
                <a:spcPct val="0"/>
              </a:spcBef>
              <a:buFontTx/>
              <a:buNone/>
            </a:pPr>
            <a:r>
              <a:rPr lang="en-GB" altLang="en-US" sz="1400">
                <a:solidFill>
                  <a:schemeClr val="tx1">
                    <a:lumMod val="95000"/>
                  </a:schemeClr>
                </a:solidFill>
              </a:rPr>
              <a:t>Data</a:t>
            </a:r>
          </a:p>
        </p:txBody>
      </p:sp>
      <p:sp>
        <p:nvSpPr>
          <p:cNvPr id="22539" name="Rectangle 11"/>
          <p:cNvSpPr>
            <a:spLocks noChangeArrowheads="1"/>
          </p:cNvSpPr>
          <p:nvPr/>
        </p:nvSpPr>
        <p:spPr bwMode="auto">
          <a:xfrm>
            <a:off x="9625013" y="4005264"/>
            <a:ext cx="914400" cy="6254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Plant</a:t>
            </a:r>
          </a:p>
          <a:p>
            <a:pPr algn="ctr" eaLnBrk="1" hangingPunct="1">
              <a:spcBef>
                <a:spcPct val="0"/>
              </a:spcBef>
              <a:buFontTx/>
              <a:buNone/>
            </a:pPr>
            <a:r>
              <a:rPr lang="en-GB" altLang="en-US" sz="1400">
                <a:solidFill>
                  <a:schemeClr val="tx1">
                    <a:lumMod val="95000"/>
                  </a:schemeClr>
                </a:solidFill>
              </a:rPr>
              <a:t>Data</a:t>
            </a:r>
          </a:p>
        </p:txBody>
      </p:sp>
      <p:sp>
        <p:nvSpPr>
          <p:cNvPr id="22540" name="Rectangle 12"/>
          <p:cNvSpPr>
            <a:spLocks noChangeArrowheads="1"/>
          </p:cNvSpPr>
          <p:nvPr/>
        </p:nvSpPr>
        <p:spPr bwMode="auto">
          <a:xfrm>
            <a:off x="7175500" y="4005264"/>
            <a:ext cx="1296988" cy="649287"/>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Environment </a:t>
            </a:r>
          </a:p>
          <a:p>
            <a:pPr algn="ctr" eaLnBrk="1" hangingPunct="1">
              <a:spcBef>
                <a:spcPct val="0"/>
              </a:spcBef>
              <a:buFontTx/>
              <a:buNone/>
            </a:pPr>
            <a:r>
              <a:rPr lang="en-GB" altLang="en-US" sz="1400">
                <a:solidFill>
                  <a:schemeClr val="tx1">
                    <a:lumMod val="95000"/>
                  </a:schemeClr>
                </a:solidFill>
              </a:rPr>
              <a:t>Data</a:t>
            </a:r>
          </a:p>
        </p:txBody>
      </p:sp>
      <p:sp>
        <p:nvSpPr>
          <p:cNvPr id="22541" name="Rectangle 13"/>
          <p:cNvSpPr>
            <a:spLocks noChangeArrowheads="1"/>
          </p:cNvSpPr>
          <p:nvPr/>
        </p:nvSpPr>
        <p:spPr bwMode="auto">
          <a:xfrm>
            <a:off x="4727575" y="2755900"/>
            <a:ext cx="914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Defined</a:t>
            </a:r>
          </a:p>
          <a:p>
            <a:pPr algn="ctr" eaLnBrk="1" hangingPunct="1">
              <a:spcBef>
                <a:spcPct val="0"/>
              </a:spcBef>
              <a:buFontTx/>
              <a:buNone/>
            </a:pPr>
            <a:r>
              <a:rPr lang="en-GB" altLang="en-US" sz="1400">
                <a:solidFill>
                  <a:schemeClr val="tx1">
                    <a:lumMod val="95000"/>
                  </a:schemeClr>
                </a:solidFill>
              </a:rPr>
              <a:t>SSOW</a:t>
            </a:r>
          </a:p>
        </p:txBody>
      </p:sp>
      <p:sp>
        <p:nvSpPr>
          <p:cNvPr id="22542" name="Rectangle 14"/>
          <p:cNvSpPr>
            <a:spLocks noChangeArrowheads="1"/>
          </p:cNvSpPr>
          <p:nvPr/>
        </p:nvSpPr>
        <p:spPr bwMode="auto">
          <a:xfrm>
            <a:off x="1739901" y="2816226"/>
            <a:ext cx="936625" cy="7921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Confirmed</a:t>
            </a:r>
          </a:p>
          <a:p>
            <a:pPr algn="ctr" eaLnBrk="1" hangingPunct="1">
              <a:spcBef>
                <a:spcPct val="0"/>
              </a:spcBef>
              <a:buFontTx/>
              <a:buNone/>
            </a:pPr>
            <a:r>
              <a:rPr lang="en-GB" altLang="en-US" sz="1400">
                <a:solidFill>
                  <a:schemeClr val="tx1">
                    <a:lumMod val="95000"/>
                  </a:schemeClr>
                </a:solidFill>
              </a:rPr>
              <a:t>SSOW</a:t>
            </a:r>
          </a:p>
        </p:txBody>
      </p:sp>
      <p:sp>
        <p:nvSpPr>
          <p:cNvPr id="22543" name="Rectangle 15"/>
          <p:cNvSpPr>
            <a:spLocks noChangeArrowheads="1"/>
          </p:cNvSpPr>
          <p:nvPr/>
        </p:nvSpPr>
        <p:spPr bwMode="auto">
          <a:xfrm>
            <a:off x="2640013" y="4508501"/>
            <a:ext cx="914400" cy="6254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Material</a:t>
            </a:r>
          </a:p>
          <a:p>
            <a:pPr algn="ctr" eaLnBrk="1" hangingPunct="1">
              <a:spcBef>
                <a:spcPct val="0"/>
              </a:spcBef>
              <a:buFontTx/>
              <a:buNone/>
            </a:pPr>
            <a:r>
              <a:rPr lang="en-GB" altLang="en-US" sz="1400">
                <a:solidFill>
                  <a:schemeClr val="tx1">
                    <a:lumMod val="95000"/>
                  </a:schemeClr>
                </a:solidFill>
              </a:rPr>
              <a:t>BOS</a:t>
            </a:r>
          </a:p>
        </p:txBody>
      </p:sp>
      <p:sp>
        <p:nvSpPr>
          <p:cNvPr id="22544" name="Rectangle 16"/>
          <p:cNvSpPr>
            <a:spLocks noChangeArrowheads="1"/>
          </p:cNvSpPr>
          <p:nvPr/>
        </p:nvSpPr>
        <p:spPr bwMode="auto">
          <a:xfrm>
            <a:off x="3719513" y="4508501"/>
            <a:ext cx="914400" cy="6270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Plant</a:t>
            </a:r>
          </a:p>
          <a:p>
            <a:pPr algn="ctr" eaLnBrk="1" hangingPunct="1">
              <a:spcBef>
                <a:spcPct val="0"/>
              </a:spcBef>
              <a:buFontTx/>
              <a:buNone/>
            </a:pPr>
            <a:r>
              <a:rPr lang="en-GB" altLang="en-US" sz="1400">
                <a:solidFill>
                  <a:schemeClr val="tx1">
                    <a:lumMod val="95000"/>
                  </a:schemeClr>
                </a:solidFill>
              </a:rPr>
              <a:t>BOS</a:t>
            </a:r>
          </a:p>
        </p:txBody>
      </p:sp>
      <p:sp>
        <p:nvSpPr>
          <p:cNvPr id="22545" name="Rectangle 17"/>
          <p:cNvSpPr>
            <a:spLocks noChangeArrowheads="1"/>
          </p:cNvSpPr>
          <p:nvPr/>
        </p:nvSpPr>
        <p:spPr bwMode="auto">
          <a:xfrm>
            <a:off x="4800600" y="4508500"/>
            <a:ext cx="1295400" cy="649288"/>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Environment </a:t>
            </a:r>
          </a:p>
          <a:p>
            <a:pPr algn="ctr" eaLnBrk="1" hangingPunct="1">
              <a:spcBef>
                <a:spcPct val="0"/>
              </a:spcBef>
              <a:buFontTx/>
              <a:buNone/>
            </a:pPr>
            <a:r>
              <a:rPr lang="en-GB" altLang="en-US" sz="1400">
                <a:solidFill>
                  <a:schemeClr val="tx1">
                    <a:lumMod val="95000"/>
                  </a:schemeClr>
                </a:solidFill>
              </a:rPr>
              <a:t>BOS</a:t>
            </a:r>
          </a:p>
        </p:txBody>
      </p:sp>
      <p:cxnSp>
        <p:nvCxnSpPr>
          <p:cNvPr id="22546" name="AutoShape 18"/>
          <p:cNvCxnSpPr>
            <a:cxnSpLocks noChangeShapeType="1"/>
            <a:stCxn id="22531" idx="3"/>
            <a:endCxn id="22532" idx="1"/>
          </p:cNvCxnSpPr>
          <p:nvPr/>
        </p:nvCxnSpPr>
        <p:spPr bwMode="auto">
          <a:xfrm>
            <a:off x="2663825" y="1978025"/>
            <a:ext cx="552450"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47" name="AutoShape 19"/>
          <p:cNvCxnSpPr>
            <a:cxnSpLocks noChangeShapeType="1"/>
            <a:stCxn id="22532" idx="3"/>
            <a:endCxn id="22533" idx="1"/>
          </p:cNvCxnSpPr>
          <p:nvPr/>
        </p:nvCxnSpPr>
        <p:spPr bwMode="auto">
          <a:xfrm>
            <a:off x="4419600" y="1978025"/>
            <a:ext cx="596900"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48" name="AutoShape 20"/>
          <p:cNvCxnSpPr>
            <a:cxnSpLocks noChangeShapeType="1"/>
            <a:stCxn id="22533" idx="3"/>
            <a:endCxn id="22534" idx="1"/>
          </p:cNvCxnSpPr>
          <p:nvPr/>
        </p:nvCxnSpPr>
        <p:spPr bwMode="auto">
          <a:xfrm>
            <a:off x="5930901" y="1978025"/>
            <a:ext cx="525463"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49" name="AutoShape 21"/>
          <p:cNvCxnSpPr>
            <a:cxnSpLocks noChangeShapeType="1"/>
            <a:stCxn id="22534" idx="3"/>
            <a:endCxn id="22535" idx="1"/>
          </p:cNvCxnSpPr>
          <p:nvPr/>
        </p:nvCxnSpPr>
        <p:spPr bwMode="auto">
          <a:xfrm flipV="1">
            <a:off x="7751764" y="1701801"/>
            <a:ext cx="865187" cy="276225"/>
          </a:xfrm>
          <a:prstGeom prst="bentConnector3">
            <a:avLst>
              <a:gd name="adj1" fmla="val 49907"/>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0" name="AutoShape 22"/>
          <p:cNvCxnSpPr>
            <a:cxnSpLocks noChangeShapeType="1"/>
            <a:stCxn id="22534" idx="3"/>
            <a:endCxn id="22536" idx="1"/>
          </p:cNvCxnSpPr>
          <p:nvPr/>
        </p:nvCxnSpPr>
        <p:spPr bwMode="auto">
          <a:xfrm>
            <a:off x="7751764" y="1978026"/>
            <a:ext cx="865187" cy="1019175"/>
          </a:xfrm>
          <a:prstGeom prst="bentConnector3">
            <a:avLst>
              <a:gd name="adj1" fmla="val 49907"/>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1" name="AutoShape 23"/>
          <p:cNvCxnSpPr>
            <a:cxnSpLocks noChangeShapeType="1"/>
            <a:stCxn id="22535" idx="3"/>
            <a:endCxn id="22539" idx="0"/>
          </p:cNvCxnSpPr>
          <p:nvPr/>
        </p:nvCxnSpPr>
        <p:spPr bwMode="auto">
          <a:xfrm>
            <a:off x="9769475" y="1701801"/>
            <a:ext cx="312738" cy="2303463"/>
          </a:xfrm>
          <a:prstGeom prst="bentConnector2">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2" name="AutoShape 24"/>
          <p:cNvCxnSpPr>
            <a:cxnSpLocks noChangeShapeType="1"/>
            <a:stCxn id="22536" idx="3"/>
            <a:endCxn id="22539" idx="0"/>
          </p:cNvCxnSpPr>
          <p:nvPr/>
        </p:nvCxnSpPr>
        <p:spPr bwMode="auto">
          <a:xfrm>
            <a:off x="9769475" y="2997201"/>
            <a:ext cx="312738" cy="1008063"/>
          </a:xfrm>
          <a:prstGeom prst="bentConnector2">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3" name="AutoShape 25"/>
          <p:cNvCxnSpPr>
            <a:cxnSpLocks noChangeShapeType="1"/>
            <a:stCxn id="22535" idx="3"/>
            <a:endCxn id="22538" idx="0"/>
          </p:cNvCxnSpPr>
          <p:nvPr/>
        </p:nvCxnSpPr>
        <p:spPr bwMode="auto">
          <a:xfrm flipH="1">
            <a:off x="9074151" y="1701801"/>
            <a:ext cx="695325" cy="2303463"/>
          </a:xfrm>
          <a:prstGeom prst="bentConnector4">
            <a:avLst>
              <a:gd name="adj1" fmla="val -46347"/>
              <a:gd name="adj2" fmla="val 87801"/>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4" name="AutoShape 26"/>
          <p:cNvCxnSpPr>
            <a:cxnSpLocks noChangeShapeType="1"/>
            <a:stCxn id="22540" idx="2"/>
            <a:endCxn id="22537" idx="0"/>
          </p:cNvCxnSpPr>
          <p:nvPr/>
        </p:nvCxnSpPr>
        <p:spPr bwMode="auto">
          <a:xfrm rot="16200000" flipH="1">
            <a:off x="7658101" y="4821238"/>
            <a:ext cx="1222375" cy="889000"/>
          </a:xfrm>
          <a:prstGeom prst="bentConnector3">
            <a:avLst>
              <a:gd name="adj1" fmla="val 49870"/>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5" name="AutoShape 27"/>
          <p:cNvCxnSpPr>
            <a:cxnSpLocks noChangeShapeType="1"/>
            <a:stCxn id="22538" idx="2"/>
            <a:endCxn id="22537" idx="0"/>
          </p:cNvCxnSpPr>
          <p:nvPr/>
        </p:nvCxnSpPr>
        <p:spPr bwMode="auto">
          <a:xfrm rot="5400000">
            <a:off x="8281988" y="5084763"/>
            <a:ext cx="1223962" cy="360362"/>
          </a:xfrm>
          <a:prstGeom prst="bentConnector3">
            <a:avLst>
              <a:gd name="adj1" fmla="val 49935"/>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6" name="AutoShape 28"/>
          <p:cNvCxnSpPr>
            <a:cxnSpLocks noChangeShapeType="1"/>
            <a:stCxn id="22539" idx="2"/>
            <a:endCxn id="22537" idx="0"/>
          </p:cNvCxnSpPr>
          <p:nvPr/>
        </p:nvCxnSpPr>
        <p:spPr bwMode="auto">
          <a:xfrm rot="5400000">
            <a:off x="8774908" y="4569620"/>
            <a:ext cx="1246187" cy="1368425"/>
          </a:xfrm>
          <a:prstGeom prst="bentConnector3">
            <a:avLst>
              <a:gd name="adj1" fmla="val 49935"/>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7" name="AutoShape 29"/>
          <p:cNvCxnSpPr>
            <a:cxnSpLocks noChangeShapeType="1"/>
            <a:stCxn id="22537" idx="1"/>
            <a:endCxn id="22545" idx="2"/>
          </p:cNvCxnSpPr>
          <p:nvPr/>
        </p:nvCxnSpPr>
        <p:spPr bwMode="auto">
          <a:xfrm rot="10800000">
            <a:off x="5448300" y="5157789"/>
            <a:ext cx="2808288" cy="1068387"/>
          </a:xfrm>
          <a:prstGeom prst="bentConnector2">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8" name="AutoShape 30"/>
          <p:cNvCxnSpPr>
            <a:cxnSpLocks noChangeShapeType="1"/>
            <a:stCxn id="22537" idx="1"/>
            <a:endCxn id="22544" idx="2"/>
          </p:cNvCxnSpPr>
          <p:nvPr/>
        </p:nvCxnSpPr>
        <p:spPr bwMode="auto">
          <a:xfrm rot="10800000">
            <a:off x="4176714" y="5135563"/>
            <a:ext cx="4079875" cy="1090612"/>
          </a:xfrm>
          <a:prstGeom prst="bentConnector2">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59" name="AutoShape 31"/>
          <p:cNvCxnSpPr>
            <a:cxnSpLocks noChangeShapeType="1"/>
            <a:stCxn id="22537" idx="1"/>
            <a:endCxn id="22543" idx="2"/>
          </p:cNvCxnSpPr>
          <p:nvPr/>
        </p:nvCxnSpPr>
        <p:spPr bwMode="auto">
          <a:xfrm rot="10800000">
            <a:off x="3097214" y="5133975"/>
            <a:ext cx="5159375" cy="1092200"/>
          </a:xfrm>
          <a:prstGeom prst="bentConnector2">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60" name="AutoShape 32"/>
          <p:cNvCxnSpPr>
            <a:cxnSpLocks noChangeShapeType="1"/>
            <a:stCxn id="22545" idx="0"/>
            <a:endCxn id="22541" idx="2"/>
          </p:cNvCxnSpPr>
          <p:nvPr/>
        </p:nvCxnSpPr>
        <p:spPr bwMode="auto">
          <a:xfrm rot="5400000" flipH="1">
            <a:off x="4897438" y="3957638"/>
            <a:ext cx="838200" cy="263525"/>
          </a:xfrm>
          <a:prstGeom prst="bentConnector3">
            <a:avLst>
              <a:gd name="adj1" fmla="val 50000"/>
            </a:avLst>
          </a:prstGeom>
          <a:noFill/>
          <a:ln w="9525">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61" name="AutoShape 33"/>
          <p:cNvCxnSpPr>
            <a:cxnSpLocks noChangeShapeType="1"/>
            <a:stCxn id="22544" idx="0"/>
            <a:endCxn id="22541" idx="2"/>
          </p:cNvCxnSpPr>
          <p:nvPr/>
        </p:nvCxnSpPr>
        <p:spPr bwMode="auto">
          <a:xfrm rot="16200000">
            <a:off x="4261644" y="3585369"/>
            <a:ext cx="838200" cy="1008062"/>
          </a:xfrm>
          <a:prstGeom prst="bentConnector3">
            <a:avLst>
              <a:gd name="adj1" fmla="val 50000"/>
            </a:avLst>
          </a:prstGeom>
          <a:noFill/>
          <a:ln w="9525">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62" name="AutoShape 34"/>
          <p:cNvCxnSpPr>
            <a:cxnSpLocks noChangeShapeType="1"/>
            <a:stCxn id="22543" idx="0"/>
            <a:endCxn id="22541" idx="2"/>
          </p:cNvCxnSpPr>
          <p:nvPr/>
        </p:nvCxnSpPr>
        <p:spPr bwMode="auto">
          <a:xfrm rot="16200000">
            <a:off x="3721894" y="3045619"/>
            <a:ext cx="838200" cy="2087562"/>
          </a:xfrm>
          <a:prstGeom prst="bentConnector3">
            <a:avLst>
              <a:gd name="adj1" fmla="val 50000"/>
            </a:avLst>
          </a:prstGeom>
          <a:noFill/>
          <a:ln w="9525">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563" name="AutoShape 35"/>
          <p:cNvSpPr>
            <a:spLocks noChangeArrowheads="1"/>
          </p:cNvSpPr>
          <p:nvPr/>
        </p:nvSpPr>
        <p:spPr bwMode="auto">
          <a:xfrm>
            <a:off x="3143251" y="2708276"/>
            <a:ext cx="1152525" cy="1008063"/>
          </a:xfrm>
          <a:prstGeom prst="diamond">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Approval</a:t>
            </a:r>
          </a:p>
        </p:txBody>
      </p:sp>
      <p:cxnSp>
        <p:nvCxnSpPr>
          <p:cNvPr id="22564" name="AutoShape 36"/>
          <p:cNvCxnSpPr>
            <a:cxnSpLocks noChangeShapeType="1"/>
            <a:stCxn id="22541" idx="1"/>
            <a:endCxn id="22563" idx="3"/>
          </p:cNvCxnSpPr>
          <p:nvPr/>
        </p:nvCxnSpPr>
        <p:spPr bwMode="auto">
          <a:xfrm flipH="1">
            <a:off x="4295775" y="3213100"/>
            <a:ext cx="431800"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65" name="AutoShape 37"/>
          <p:cNvCxnSpPr>
            <a:cxnSpLocks noChangeShapeType="1"/>
            <a:stCxn id="22563" idx="1"/>
            <a:endCxn id="22542" idx="3"/>
          </p:cNvCxnSpPr>
          <p:nvPr/>
        </p:nvCxnSpPr>
        <p:spPr bwMode="auto">
          <a:xfrm flipH="1">
            <a:off x="2676526" y="3213100"/>
            <a:ext cx="466725"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66" name="AutoShape 38"/>
          <p:cNvCxnSpPr>
            <a:cxnSpLocks noChangeShapeType="1"/>
            <a:stCxn id="22542" idx="0"/>
            <a:endCxn id="22531" idx="2"/>
          </p:cNvCxnSpPr>
          <p:nvPr/>
        </p:nvCxnSpPr>
        <p:spPr bwMode="auto">
          <a:xfrm flipH="1" flipV="1">
            <a:off x="2206625" y="2228851"/>
            <a:ext cx="1588" cy="587375"/>
          </a:xfrm>
          <a:prstGeom prst="straightConnector1">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567" name="Rectangle 39"/>
          <p:cNvSpPr>
            <a:spLocks noChangeArrowheads="1"/>
          </p:cNvSpPr>
          <p:nvPr/>
        </p:nvSpPr>
        <p:spPr bwMode="auto">
          <a:xfrm>
            <a:off x="1631950" y="4508501"/>
            <a:ext cx="914400" cy="6254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People</a:t>
            </a:r>
          </a:p>
          <a:p>
            <a:pPr algn="ctr" eaLnBrk="1" hangingPunct="1">
              <a:spcBef>
                <a:spcPct val="0"/>
              </a:spcBef>
              <a:buFontTx/>
              <a:buNone/>
            </a:pPr>
            <a:r>
              <a:rPr lang="en-GB" altLang="en-US" sz="1400">
                <a:solidFill>
                  <a:schemeClr val="tx1">
                    <a:lumMod val="95000"/>
                  </a:schemeClr>
                </a:solidFill>
              </a:rPr>
              <a:t>BOS</a:t>
            </a:r>
          </a:p>
        </p:txBody>
      </p:sp>
      <p:sp>
        <p:nvSpPr>
          <p:cNvPr id="22568" name="Rectangle 40"/>
          <p:cNvSpPr>
            <a:spLocks noChangeArrowheads="1"/>
          </p:cNvSpPr>
          <p:nvPr/>
        </p:nvSpPr>
        <p:spPr bwMode="auto">
          <a:xfrm>
            <a:off x="6167438" y="4005264"/>
            <a:ext cx="914400" cy="6254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solidFill>
                  <a:schemeClr val="tx1">
                    <a:lumMod val="95000"/>
                  </a:schemeClr>
                </a:solidFill>
              </a:rPr>
              <a:t>People</a:t>
            </a:r>
          </a:p>
          <a:p>
            <a:pPr algn="ctr" eaLnBrk="1" hangingPunct="1">
              <a:spcBef>
                <a:spcPct val="0"/>
              </a:spcBef>
              <a:buFontTx/>
              <a:buNone/>
            </a:pPr>
            <a:r>
              <a:rPr lang="en-GB" altLang="en-US" sz="1400">
                <a:solidFill>
                  <a:schemeClr val="tx1">
                    <a:lumMod val="95000"/>
                  </a:schemeClr>
                </a:solidFill>
              </a:rPr>
              <a:t>Data</a:t>
            </a:r>
          </a:p>
        </p:txBody>
      </p:sp>
      <p:cxnSp>
        <p:nvCxnSpPr>
          <p:cNvPr id="22569" name="AutoShape 41"/>
          <p:cNvCxnSpPr>
            <a:cxnSpLocks noChangeShapeType="1"/>
            <a:stCxn id="22535" idx="3"/>
            <a:endCxn id="22540" idx="0"/>
          </p:cNvCxnSpPr>
          <p:nvPr/>
        </p:nvCxnSpPr>
        <p:spPr bwMode="auto">
          <a:xfrm flipH="1">
            <a:off x="7824789" y="1701801"/>
            <a:ext cx="1944687" cy="2303463"/>
          </a:xfrm>
          <a:prstGeom prst="bentConnector4">
            <a:avLst>
              <a:gd name="adj1" fmla="val -17144"/>
              <a:gd name="adj2" fmla="val 88282"/>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70" name="AutoShape 42"/>
          <p:cNvCxnSpPr>
            <a:cxnSpLocks noChangeShapeType="1"/>
            <a:stCxn id="22535" idx="3"/>
            <a:endCxn id="22568" idx="0"/>
          </p:cNvCxnSpPr>
          <p:nvPr/>
        </p:nvCxnSpPr>
        <p:spPr bwMode="auto">
          <a:xfrm flipH="1">
            <a:off x="6624639" y="1701801"/>
            <a:ext cx="3144837" cy="2303463"/>
          </a:xfrm>
          <a:prstGeom prst="bentConnector4">
            <a:avLst>
              <a:gd name="adj1" fmla="val -10046"/>
              <a:gd name="adj2" fmla="val 88694"/>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71" name="AutoShape 43"/>
          <p:cNvCxnSpPr>
            <a:cxnSpLocks noChangeShapeType="1"/>
            <a:stCxn id="22567" idx="0"/>
            <a:endCxn id="22541" idx="2"/>
          </p:cNvCxnSpPr>
          <p:nvPr/>
        </p:nvCxnSpPr>
        <p:spPr bwMode="auto">
          <a:xfrm rot="16200000">
            <a:off x="3217863" y="2541588"/>
            <a:ext cx="838200" cy="3095625"/>
          </a:xfrm>
          <a:prstGeom prst="bentConnector3">
            <a:avLst>
              <a:gd name="adj1" fmla="val 50000"/>
            </a:avLst>
          </a:prstGeom>
          <a:noFill/>
          <a:ln w="9525">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72" name="AutoShape 44"/>
          <p:cNvCxnSpPr>
            <a:cxnSpLocks noChangeShapeType="1"/>
            <a:stCxn id="22537" idx="1"/>
            <a:endCxn id="22567" idx="2"/>
          </p:cNvCxnSpPr>
          <p:nvPr/>
        </p:nvCxnSpPr>
        <p:spPr bwMode="auto">
          <a:xfrm rot="10800000">
            <a:off x="2089150" y="5133975"/>
            <a:ext cx="6167438" cy="1092200"/>
          </a:xfrm>
          <a:prstGeom prst="bentConnector2">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73" name="AutoShape 45"/>
          <p:cNvCxnSpPr>
            <a:cxnSpLocks noChangeShapeType="1"/>
            <a:stCxn id="22568" idx="2"/>
            <a:endCxn id="22537" idx="0"/>
          </p:cNvCxnSpPr>
          <p:nvPr/>
        </p:nvCxnSpPr>
        <p:spPr bwMode="auto">
          <a:xfrm rot="16200000" flipH="1">
            <a:off x="7046120" y="4209257"/>
            <a:ext cx="1246187" cy="2089150"/>
          </a:xfrm>
          <a:prstGeom prst="bentConnector3">
            <a:avLst>
              <a:gd name="adj1" fmla="val 49935"/>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574" name="AutoShape 46"/>
          <p:cNvSpPr>
            <a:spLocks noChangeArrowheads="1"/>
          </p:cNvSpPr>
          <p:nvPr/>
        </p:nvSpPr>
        <p:spPr bwMode="auto">
          <a:xfrm>
            <a:off x="9421813" y="5441951"/>
            <a:ext cx="1187450" cy="1223963"/>
          </a:xfrm>
          <a:prstGeom prst="star5">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defRPr/>
            </a:pPr>
            <a:r>
              <a:rPr lang="en-GB" altLang="en-US">
                <a:solidFill>
                  <a:schemeClr val="tx1">
                    <a:lumMod val="95000"/>
                  </a:schemeClr>
                </a:solidFill>
                <a:latin typeface="Arial" charset="0"/>
                <a:cs typeface="Arial" charset="0"/>
              </a:rPr>
              <a:t>Tool</a:t>
            </a:r>
          </a:p>
          <a:p>
            <a:pPr algn="ctr">
              <a:defRPr/>
            </a:pPr>
            <a:r>
              <a:rPr lang="en-GB" altLang="en-US">
                <a:solidFill>
                  <a:schemeClr val="tx1">
                    <a:lumMod val="95000"/>
                  </a:schemeClr>
                </a:solidFill>
                <a:latin typeface="Arial" charset="0"/>
                <a:cs typeface="Arial" charset="0"/>
              </a:rPr>
              <a:t>Kit</a:t>
            </a:r>
          </a:p>
        </p:txBody>
      </p:sp>
      <p:cxnSp>
        <p:nvCxnSpPr>
          <p:cNvPr id="22575" name="AutoShape 47"/>
          <p:cNvCxnSpPr>
            <a:cxnSpLocks noChangeShapeType="1"/>
            <a:stCxn id="22574" idx="1"/>
            <a:endCxn id="22537" idx="3"/>
          </p:cNvCxnSpPr>
          <p:nvPr/>
        </p:nvCxnSpPr>
        <p:spPr bwMode="auto">
          <a:xfrm flipH="1">
            <a:off x="9170989" y="5908675"/>
            <a:ext cx="250825" cy="31750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576" name="AutoShape 50"/>
          <p:cNvCxnSpPr>
            <a:cxnSpLocks noChangeShapeType="1"/>
            <a:stCxn id="22563" idx="0"/>
            <a:endCxn id="22541" idx="0"/>
          </p:cNvCxnSpPr>
          <p:nvPr/>
        </p:nvCxnSpPr>
        <p:spPr bwMode="auto">
          <a:xfrm rot="5400000" flipV="1">
            <a:off x="4428332" y="1999457"/>
            <a:ext cx="47625" cy="1465262"/>
          </a:xfrm>
          <a:prstGeom prst="bentConnector3">
            <a:avLst>
              <a:gd name="adj1" fmla="val -480000"/>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07748598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25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a:t>Hazard Assessment</a:t>
            </a:r>
          </a:p>
        </p:txBody>
      </p:sp>
      <p:sp>
        <p:nvSpPr>
          <p:cNvPr id="23555" name="Rectangle 3"/>
          <p:cNvSpPr>
            <a:spLocks noGrp="1" noChangeArrowheads="1"/>
          </p:cNvSpPr>
          <p:nvPr>
            <p:ph type="body" idx="1"/>
          </p:nvPr>
        </p:nvSpPr>
        <p:spPr>
          <a:xfrm>
            <a:off x="1462856" y="1268005"/>
            <a:ext cx="7425505" cy="5270447"/>
          </a:xfrm>
        </p:spPr>
        <p:txBody>
          <a:bodyPr>
            <a:normAutofit fontScale="77500" lnSpcReduction="20000"/>
          </a:bodyPr>
          <a:lstStyle/>
          <a:p>
            <a:r>
              <a:rPr lang="en-GB" altLang="en-US" sz="1900" dirty="0"/>
              <a:t>Many tools available.</a:t>
            </a:r>
          </a:p>
          <a:p>
            <a:pPr lvl="1">
              <a:lnSpc>
                <a:spcPct val="80000"/>
              </a:lnSpc>
            </a:pPr>
            <a:r>
              <a:rPr lang="en-GB" altLang="en-US" sz="1900" dirty="0"/>
              <a:t>Cassandra, PHA pro.</a:t>
            </a:r>
          </a:p>
          <a:p>
            <a:pPr lvl="1">
              <a:lnSpc>
                <a:spcPct val="80000"/>
              </a:lnSpc>
            </a:pPr>
            <a:r>
              <a:rPr lang="en-GB" altLang="en-US" sz="1900" dirty="0"/>
              <a:t>Looking at not only severity but probability.</a:t>
            </a:r>
          </a:p>
          <a:p>
            <a:pPr lvl="1">
              <a:lnSpc>
                <a:spcPct val="80000"/>
              </a:lnSpc>
            </a:pPr>
            <a:r>
              <a:rPr lang="en-GB" altLang="en-US" sz="1900" dirty="0"/>
              <a:t>If you don’t know then carry out tests!</a:t>
            </a:r>
          </a:p>
          <a:p>
            <a:r>
              <a:rPr lang="en-GB" altLang="en-US" sz="1900" dirty="0"/>
              <a:t>Look at the process with no controls then identify the controls to mitigate against issues.</a:t>
            </a:r>
          </a:p>
          <a:p>
            <a:r>
              <a:rPr lang="en-GB" altLang="en-US" sz="1900" dirty="0"/>
              <a:t>Conduct a past accident review.</a:t>
            </a:r>
          </a:p>
          <a:p>
            <a:pPr lvl="1">
              <a:lnSpc>
                <a:spcPct val="80000"/>
              </a:lnSpc>
            </a:pPr>
            <a:r>
              <a:rPr lang="en-GB" altLang="en-US" sz="1900" dirty="0"/>
              <a:t>Better to learn from past mistakes than have the experience yourself.</a:t>
            </a:r>
          </a:p>
          <a:p>
            <a:r>
              <a:rPr lang="en-GB" altLang="en-US" sz="1900" dirty="0"/>
              <a:t>Try to be all encompassing.</a:t>
            </a:r>
          </a:p>
          <a:p>
            <a:pPr lvl="1">
              <a:lnSpc>
                <a:spcPct val="80000"/>
              </a:lnSpc>
            </a:pPr>
            <a:r>
              <a:rPr lang="en-GB" altLang="en-US" sz="1900" dirty="0"/>
              <a:t>Not just explosive!</a:t>
            </a:r>
          </a:p>
          <a:p>
            <a:pPr lvl="1">
              <a:lnSpc>
                <a:spcPct val="80000"/>
              </a:lnSpc>
            </a:pPr>
            <a:r>
              <a:rPr lang="en-GB" altLang="en-US" sz="1900" dirty="0"/>
              <a:t>Slips trips &amp; falls.</a:t>
            </a:r>
          </a:p>
          <a:p>
            <a:pPr lvl="1">
              <a:lnSpc>
                <a:spcPct val="80000"/>
              </a:lnSpc>
            </a:pPr>
            <a:r>
              <a:rPr lang="en-GB" altLang="en-US" sz="1900" dirty="0"/>
              <a:t>Hot surfaces.</a:t>
            </a:r>
          </a:p>
          <a:p>
            <a:pPr lvl="1">
              <a:lnSpc>
                <a:spcPct val="80000"/>
              </a:lnSpc>
            </a:pPr>
            <a:r>
              <a:rPr lang="en-GB" altLang="en-US" sz="1900" dirty="0"/>
              <a:t>Pinch hazards can be there for fingers as well as explosives!</a:t>
            </a:r>
          </a:p>
          <a:p>
            <a:pPr lvl="1">
              <a:lnSpc>
                <a:spcPct val="80000"/>
              </a:lnSpc>
            </a:pPr>
            <a:r>
              <a:rPr lang="en-GB" altLang="en-US" sz="1900" dirty="0"/>
              <a:t>Manual handling.</a:t>
            </a:r>
          </a:p>
          <a:p>
            <a:pPr lvl="1">
              <a:lnSpc>
                <a:spcPct val="80000"/>
              </a:lnSpc>
            </a:pPr>
            <a:r>
              <a:rPr lang="en-GB" altLang="en-US" sz="1900" dirty="0"/>
              <a:t>Human factors</a:t>
            </a:r>
          </a:p>
          <a:p>
            <a:r>
              <a:rPr lang="en-GB" altLang="en-US" sz="1900" dirty="0"/>
              <a:t>People </a:t>
            </a:r>
          </a:p>
          <a:p>
            <a:pPr lvl="1">
              <a:lnSpc>
                <a:spcPct val="80000"/>
              </a:lnSpc>
            </a:pPr>
            <a:r>
              <a:rPr lang="en-GB" altLang="en-US" sz="1900" dirty="0"/>
              <a:t>It not just you, it’s not just the operators!</a:t>
            </a:r>
          </a:p>
          <a:p>
            <a:pPr lvl="1">
              <a:lnSpc>
                <a:spcPct val="80000"/>
              </a:lnSpc>
            </a:pPr>
            <a:r>
              <a:rPr lang="en-GB" altLang="en-US" sz="1900" dirty="0"/>
              <a:t>Passers by.</a:t>
            </a:r>
          </a:p>
          <a:p>
            <a:pPr lvl="1">
              <a:lnSpc>
                <a:spcPct val="80000"/>
              </a:lnSpc>
            </a:pPr>
            <a:r>
              <a:rPr lang="en-GB" altLang="en-US" sz="1900" dirty="0"/>
              <a:t>The Environment.</a:t>
            </a:r>
          </a:p>
          <a:p>
            <a:pPr lvl="1">
              <a:lnSpc>
                <a:spcPct val="80000"/>
              </a:lnSpc>
            </a:pPr>
            <a:endParaRPr lang="en-GB" altLang="en-US" sz="1400" dirty="0"/>
          </a:p>
          <a:p>
            <a:endParaRPr lang="en-GB" altLang="en-US" dirty="0"/>
          </a:p>
        </p:txBody>
      </p:sp>
    </p:spTree>
    <p:extLst>
      <p:ext uri="{BB962C8B-B14F-4D97-AF65-F5344CB8AC3E}">
        <p14:creationId xmlns:p14="http://schemas.microsoft.com/office/powerpoint/2010/main" val="2821484869"/>
      </p:ext>
    </p:extLst>
  </p:cSld>
  <p:clrMapOvr>
    <a:masterClrMapping/>
  </p:clrMapOvr>
  <p:transition spd="slow"/>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ChangeArrowheads="1"/>
          </p:cNvSpPr>
          <p:nvPr/>
        </p:nvSpPr>
        <p:spPr bwMode="auto">
          <a:xfrm>
            <a:off x="2424114" y="1557338"/>
            <a:ext cx="7127875" cy="5300662"/>
          </a:xfrm>
          <a:prstGeom prst="rect">
            <a:avLst/>
          </a:prstGeom>
          <a:solidFill>
            <a:srgbClr val="3366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400"/>
          </a:p>
        </p:txBody>
      </p:sp>
      <p:sp>
        <p:nvSpPr>
          <p:cNvPr id="24579" name="Rectangle 2"/>
          <p:cNvSpPr>
            <a:spLocks noGrp="1" noChangeArrowheads="1"/>
          </p:cNvSpPr>
          <p:nvPr>
            <p:ph type="title"/>
          </p:nvPr>
        </p:nvSpPr>
        <p:spPr/>
        <p:txBody>
          <a:bodyPr/>
          <a:lstStyle/>
          <a:p>
            <a:r>
              <a:rPr lang="en-GB" altLang="en-US"/>
              <a:t>Information Streams</a:t>
            </a:r>
          </a:p>
        </p:txBody>
      </p:sp>
      <p:pic>
        <p:nvPicPr>
          <p:cNvPr id="24580"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5551" y="1643063"/>
            <a:ext cx="6985000" cy="512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35960983"/>
      </p:ext>
    </p:extLst>
  </p:cSld>
  <p:clrMapOvr>
    <a:masterClrMapping/>
  </p:clrMapOvr>
  <p:transition spd="slow"/>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a:t>The Tool kit Summary.</a:t>
            </a:r>
          </a:p>
        </p:txBody>
      </p:sp>
      <p:sp>
        <p:nvSpPr>
          <p:cNvPr id="25603" name="Rectangle 3"/>
          <p:cNvSpPr>
            <a:spLocks noGrp="1" noChangeArrowheads="1"/>
          </p:cNvSpPr>
          <p:nvPr>
            <p:ph type="body" idx="1"/>
          </p:nvPr>
        </p:nvSpPr>
        <p:spPr>
          <a:xfrm>
            <a:off x="1149350" y="1298780"/>
            <a:ext cx="7773988" cy="4852988"/>
          </a:xfrm>
        </p:spPr>
        <p:txBody>
          <a:bodyPr>
            <a:normAutofit fontScale="92500" lnSpcReduction="20000"/>
          </a:bodyPr>
          <a:lstStyle/>
          <a:p>
            <a:pPr>
              <a:lnSpc>
                <a:spcPct val="80000"/>
              </a:lnSpc>
            </a:pPr>
            <a:r>
              <a:rPr lang="en-GB" altLang="en-US" sz="1400" dirty="0"/>
              <a:t>Asset Generation / Design Rationale.</a:t>
            </a:r>
          </a:p>
          <a:p>
            <a:pPr lvl="1"/>
            <a:r>
              <a:rPr lang="en-GB" altLang="en-US" sz="1400" dirty="0"/>
              <a:t>QFD. (Explores the relationships between requirements, functionality and components.)</a:t>
            </a:r>
          </a:p>
          <a:p>
            <a:pPr lvl="2"/>
            <a:r>
              <a:rPr lang="en-GB" altLang="en-US" sz="1400" b="1" dirty="0"/>
              <a:t>DOES MY DESIGN MEET THE REQUIREMENTN SET?</a:t>
            </a:r>
          </a:p>
          <a:p>
            <a:pPr lvl="2"/>
            <a:r>
              <a:rPr lang="en-GB" altLang="en-US" sz="1400" b="1" dirty="0"/>
              <a:t>IF I MESS ABOUT WITH A COMPONENT WHAT FUNCTIONALITY MAY CHANGE?</a:t>
            </a:r>
          </a:p>
          <a:p>
            <a:pPr lvl="2"/>
            <a:r>
              <a:rPr lang="en-GB" altLang="en-US" sz="1400" b="1" dirty="0"/>
              <a:t>HOW MANY COMPONENTS AFFECT A GIVEN FUNCTIONALITY?</a:t>
            </a:r>
          </a:p>
          <a:p>
            <a:pPr lvl="1"/>
            <a:r>
              <a:rPr lang="en-GB" altLang="en-US" sz="1400" dirty="0"/>
              <a:t>P Diagrams. (Explores the process controls and noises)</a:t>
            </a:r>
          </a:p>
          <a:p>
            <a:pPr lvl="2"/>
            <a:r>
              <a:rPr lang="en-GB" altLang="en-US" sz="1400" b="1" dirty="0"/>
              <a:t>HOW DOES THE OUTSIDE WORLD AFFECT MY OPERATION?</a:t>
            </a:r>
          </a:p>
          <a:p>
            <a:pPr lvl="1"/>
            <a:r>
              <a:rPr lang="en-GB" altLang="en-US" sz="1400" dirty="0"/>
              <a:t>What / Why tables (Explores the relationships between the controls and noises.)</a:t>
            </a:r>
          </a:p>
          <a:p>
            <a:pPr lvl="2"/>
            <a:r>
              <a:rPr lang="en-GB" altLang="en-US" sz="1400" b="1" dirty="0"/>
              <a:t>HOW MUCH DOES THE OUTSIDE WORLD AFFECT MY OPERATION AND WHAT CAN I DO ABOUT IT?</a:t>
            </a:r>
          </a:p>
          <a:p>
            <a:pPr lvl="1"/>
            <a:r>
              <a:rPr lang="en-GB" altLang="en-US" sz="1400" dirty="0"/>
              <a:t>Function Means Tables. (Why we do what we do)</a:t>
            </a:r>
          </a:p>
          <a:p>
            <a:pPr lvl="2"/>
            <a:r>
              <a:rPr lang="en-GB" altLang="en-US" sz="1400" b="1" dirty="0"/>
              <a:t>WHY DID WE GO THIS WAY?</a:t>
            </a:r>
          </a:p>
          <a:p>
            <a:pPr lvl="2"/>
            <a:r>
              <a:rPr lang="en-GB" altLang="en-US" sz="1400" b="1" dirty="0"/>
              <a:t>WHAT COULD WE DO IN THE FUTURE?</a:t>
            </a:r>
          </a:p>
          <a:p>
            <a:pPr lvl="1"/>
            <a:r>
              <a:rPr lang="en-GB" altLang="en-US" sz="1400" dirty="0"/>
              <a:t>Taguchi (Used to explore the robustness of a design.)</a:t>
            </a:r>
          </a:p>
          <a:p>
            <a:pPr lvl="2"/>
            <a:r>
              <a:rPr lang="en-GB" altLang="en-US" sz="1400" b="1" dirty="0"/>
              <a:t>HOW RUGGED IS MY OPERATION AGAINST OUTSIDE INFLUENCES?</a:t>
            </a:r>
          </a:p>
          <a:p>
            <a:pPr lvl="1"/>
            <a:r>
              <a:rPr lang="en-GB" altLang="en-US" sz="1400" dirty="0"/>
              <a:t>Pugh Diagrams (Used in design trade off studies.)</a:t>
            </a:r>
          </a:p>
          <a:p>
            <a:pPr lvl="2"/>
            <a:r>
              <a:rPr lang="en-GB" altLang="en-US" sz="1400" b="1" dirty="0"/>
              <a:t>WHY IS THIS DESIGN BETTER THAN THAT ONE?</a:t>
            </a:r>
          </a:p>
          <a:p>
            <a:pPr>
              <a:lnSpc>
                <a:spcPct val="80000"/>
              </a:lnSpc>
            </a:pPr>
            <a:endParaRPr lang="en-GB" altLang="en-US" sz="1400" b="1" dirty="0"/>
          </a:p>
          <a:p>
            <a:pPr>
              <a:lnSpc>
                <a:spcPct val="80000"/>
              </a:lnSpc>
            </a:pPr>
            <a:endParaRPr lang="en-GB" altLang="en-US" sz="1400" dirty="0"/>
          </a:p>
          <a:p>
            <a:pPr lvl="1"/>
            <a:endParaRPr lang="en-GB" altLang="en-US" sz="1400" dirty="0"/>
          </a:p>
          <a:p>
            <a:pPr>
              <a:lnSpc>
                <a:spcPct val="80000"/>
              </a:lnSpc>
            </a:pPr>
            <a:endParaRPr lang="en-GB" altLang="en-US" sz="1400" dirty="0"/>
          </a:p>
          <a:p>
            <a:pPr>
              <a:lnSpc>
                <a:spcPct val="80000"/>
              </a:lnSpc>
            </a:pPr>
            <a:endParaRPr lang="en-GB" altLang="en-US" sz="1400" dirty="0"/>
          </a:p>
          <a:p>
            <a:pPr lvl="1">
              <a:buFontTx/>
              <a:buNone/>
            </a:pPr>
            <a:endParaRPr lang="en-GB" altLang="en-US" sz="1400" dirty="0"/>
          </a:p>
        </p:txBody>
      </p:sp>
    </p:spTree>
    <p:extLst>
      <p:ext uri="{BB962C8B-B14F-4D97-AF65-F5344CB8AC3E}">
        <p14:creationId xmlns:p14="http://schemas.microsoft.com/office/powerpoint/2010/main" val="3448479301"/>
      </p:ext>
    </p:extLst>
  </p:cSld>
  <p:clrMapOvr>
    <a:masterClrMapping/>
  </p:clrMapOvr>
  <p:transition spd="slow"/>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46110" y="452718"/>
            <a:ext cx="10131157" cy="1400530"/>
          </a:xfrm>
        </p:spPr>
        <p:txBody>
          <a:bodyPr/>
          <a:lstStyle/>
          <a:p>
            <a:r>
              <a:rPr lang="en-GB" altLang="en-US" dirty="0"/>
              <a:t>ALARP!</a:t>
            </a:r>
            <a:br>
              <a:rPr lang="en-GB" altLang="en-US" dirty="0"/>
            </a:br>
            <a:r>
              <a:rPr lang="en-GB" altLang="en-US" dirty="0"/>
              <a:t>Cotton + </a:t>
            </a:r>
            <a:r>
              <a:rPr lang="en-GB" altLang="en-US" dirty="0" err="1"/>
              <a:t>Proban</a:t>
            </a:r>
            <a:r>
              <a:rPr lang="en-GB" altLang="en-US" dirty="0"/>
              <a:t>/Cotton Underwear</a:t>
            </a:r>
          </a:p>
        </p:txBody>
      </p:sp>
      <p:pic>
        <p:nvPicPr>
          <p:cNvPr id="26627" name="Picture 3" descr="FRC 335g + short cotton underwear 175g pg 2 6 sec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089995" y="2062792"/>
            <a:ext cx="5394325"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464019580"/>
      </p:ext>
    </p:extLst>
  </p:cSld>
  <p:clrMapOvr>
    <a:masterClrMapping/>
  </p:clrMapOvr>
  <p:transition spd="slow"/>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en-US"/>
              <a:t>Cotton Proban/Cotton Underwear Survivability</a:t>
            </a:r>
          </a:p>
        </p:txBody>
      </p:sp>
      <p:pic>
        <p:nvPicPr>
          <p:cNvPr id="27651" name="Picture 3" descr="FRC 335g + short cotton underwear 175g pg 4 6 sec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934419" y="2057040"/>
            <a:ext cx="5703888"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970731483"/>
      </p:ext>
    </p:extLst>
  </p:cSld>
  <p:clrMapOvr>
    <a:masterClrMapping/>
  </p:clrMapOvr>
  <p:transition spd="slow"/>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a:t>NOMEX® Ti-Technology/ NOMEX® Comfort</a:t>
            </a:r>
          </a:p>
        </p:txBody>
      </p:sp>
      <p:pic>
        <p:nvPicPr>
          <p:cNvPr id="28675" name="Picture 3" descr="Ti-Tech, NmxCPolo +NmxC LJohns 6secs pg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305176" y="1809750"/>
            <a:ext cx="5343525"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632570731"/>
      </p:ext>
    </p:extLst>
  </p:cSld>
  <p:clrMapOvr>
    <a:masterClrMapping/>
  </p:clrMapOvr>
  <p:transition spd="slow"/>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ltLang="en-US" sz="2000"/>
              <a:t>NOMEX® Ti-Technology/ NOMEX® Comfort Survivability</a:t>
            </a:r>
          </a:p>
        </p:txBody>
      </p:sp>
      <p:pic>
        <p:nvPicPr>
          <p:cNvPr id="29699" name="Picture 3" descr="Ti-Tech, NmxCPolo +NmxC LJohns 6secs pg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187701" y="1809750"/>
            <a:ext cx="5578475"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10567457"/>
      </p:ext>
    </p:extLst>
  </p:cSld>
  <p:clrMapOvr>
    <a:masterClrMapping/>
  </p:clrMapOvr>
  <p:transition spd="slow"/>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a:t>Plant Selection and Shop Layout</a:t>
            </a:r>
          </a:p>
        </p:txBody>
      </p:sp>
      <p:sp>
        <p:nvSpPr>
          <p:cNvPr id="30723" name="Rectangle 3"/>
          <p:cNvSpPr>
            <a:spLocks noGrp="1" noChangeArrowheads="1"/>
          </p:cNvSpPr>
          <p:nvPr>
            <p:ph type="body" idx="1"/>
          </p:nvPr>
        </p:nvSpPr>
        <p:spPr/>
        <p:txBody>
          <a:bodyPr/>
          <a:lstStyle/>
          <a:p>
            <a:r>
              <a:rPr lang="en-GB" altLang="en-US"/>
              <a:t>The process we are going through is helping to evolve a process, define the plant and the shop layout.</a:t>
            </a:r>
          </a:p>
          <a:p>
            <a:r>
              <a:rPr lang="en-GB" altLang="en-US"/>
              <a:t>Sometimes you get left with what’s there!</a:t>
            </a:r>
          </a:p>
          <a:p>
            <a:r>
              <a:rPr lang="en-GB" altLang="en-US"/>
              <a:t>Sometimes there is the opportunity to improve things.</a:t>
            </a:r>
          </a:p>
          <a:p>
            <a:endParaRPr lang="en-GB" altLang="en-US"/>
          </a:p>
          <a:p>
            <a:endParaRPr lang="en-GB" altLang="en-US"/>
          </a:p>
        </p:txBody>
      </p:sp>
    </p:spTree>
    <p:extLst>
      <p:ext uri="{BB962C8B-B14F-4D97-AF65-F5344CB8AC3E}">
        <p14:creationId xmlns:p14="http://schemas.microsoft.com/office/powerpoint/2010/main" val="787359151"/>
      </p:ext>
    </p:extLst>
  </p:cSld>
  <p:clrMapOvr>
    <a:masterClrMapping/>
  </p:clrMapOvr>
  <p:transition spd="slow"/>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ltLang="en-US"/>
              <a:t>Shop Layout.</a:t>
            </a:r>
          </a:p>
        </p:txBody>
      </p:sp>
      <p:pic>
        <p:nvPicPr>
          <p:cNvPr id="31747" name="Picture 3" descr="NEW-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828800"/>
            <a:ext cx="91440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14003282"/>
      </p:ext>
    </p:extLst>
  </p:cSld>
  <p:clrMapOvr>
    <a:masterClrMapping/>
  </p:clrMapOvr>
  <p:transition spd="slow"/>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a:t>Improved Layout</a:t>
            </a:r>
          </a:p>
        </p:txBody>
      </p:sp>
      <p:pic>
        <p:nvPicPr>
          <p:cNvPr id="39939" name="Picture 3" descr="Dav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2663" y="1450976"/>
            <a:ext cx="10082213" cy="540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03010576"/>
      </p:ext>
    </p:extLst>
  </p:cSld>
  <p:clrMapOvr>
    <a:masterClrMapping/>
  </p:clrMapOvr>
  <p:transition spd="slow"/>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ltLang="en-US"/>
              <a:t>Quality Control.</a:t>
            </a:r>
          </a:p>
        </p:txBody>
      </p:sp>
      <p:sp>
        <p:nvSpPr>
          <p:cNvPr id="40963" name="Rectangle 3"/>
          <p:cNvSpPr>
            <a:spLocks noGrp="1" noChangeArrowheads="1"/>
          </p:cNvSpPr>
          <p:nvPr>
            <p:ph type="body" idx="1"/>
          </p:nvPr>
        </p:nvSpPr>
        <p:spPr>
          <a:xfrm>
            <a:off x="1748791" y="1356360"/>
            <a:ext cx="7829549" cy="5055870"/>
          </a:xfrm>
        </p:spPr>
        <p:txBody>
          <a:bodyPr/>
          <a:lstStyle/>
          <a:p>
            <a:r>
              <a:rPr lang="en-GB" altLang="en-US" dirty="0"/>
              <a:t>Before dispatch.</a:t>
            </a:r>
          </a:p>
          <a:p>
            <a:pPr lvl="1"/>
            <a:r>
              <a:rPr lang="en-GB" altLang="en-US" sz="2000" dirty="0"/>
              <a:t>Laboratory analysis of Compositions.</a:t>
            </a:r>
          </a:p>
          <a:p>
            <a:pPr lvl="1"/>
            <a:r>
              <a:rPr lang="en-GB" altLang="en-US" sz="2000" dirty="0"/>
              <a:t>Flow test.</a:t>
            </a:r>
          </a:p>
          <a:p>
            <a:pPr lvl="1"/>
            <a:r>
              <a:rPr lang="en-GB" altLang="en-US" sz="2000" dirty="0"/>
              <a:t>Bulk Density</a:t>
            </a:r>
          </a:p>
          <a:p>
            <a:pPr lvl="1"/>
            <a:r>
              <a:rPr lang="en-GB" altLang="en-US" sz="2000" dirty="0"/>
              <a:t>VM.</a:t>
            </a:r>
          </a:p>
          <a:p>
            <a:r>
              <a:rPr lang="en-GB" altLang="en-US" dirty="0"/>
              <a:t>At proof.</a:t>
            </a:r>
          </a:p>
          <a:p>
            <a:pPr lvl="1"/>
            <a:r>
              <a:rPr lang="en-GB" altLang="en-US" sz="2000" dirty="0"/>
              <a:t>Dark ignition distance.</a:t>
            </a:r>
          </a:p>
          <a:p>
            <a:pPr lvl="1"/>
            <a:r>
              <a:rPr lang="en-GB" altLang="en-US" sz="2000" dirty="0"/>
              <a:t>Tracer ignition and quality.</a:t>
            </a:r>
          </a:p>
          <a:p>
            <a:pPr lvl="1"/>
            <a:r>
              <a:rPr lang="en-GB" altLang="en-US" sz="2000" dirty="0"/>
              <a:t>Overall trace distance.</a:t>
            </a:r>
          </a:p>
          <a:p>
            <a:endParaRPr lang="en-GB" altLang="en-US" dirty="0"/>
          </a:p>
        </p:txBody>
      </p:sp>
      <p:sp>
        <p:nvSpPr>
          <p:cNvPr id="2" name="Rounded Rectangular Callout 1"/>
          <p:cNvSpPr/>
          <p:nvPr/>
        </p:nvSpPr>
        <p:spPr>
          <a:xfrm>
            <a:off x="9357386" y="3826414"/>
            <a:ext cx="2129763" cy="1591405"/>
          </a:xfrm>
          <a:prstGeom prst="wedgeRoundRectCallout">
            <a:avLst>
              <a:gd name="adj1" fmla="val -206032"/>
              <a:gd name="adj2" fmla="val -602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want to get here knowing I will pass the test!</a:t>
            </a:r>
          </a:p>
        </p:txBody>
      </p:sp>
    </p:spTree>
    <p:extLst>
      <p:ext uri="{BB962C8B-B14F-4D97-AF65-F5344CB8AC3E}">
        <p14:creationId xmlns:p14="http://schemas.microsoft.com/office/powerpoint/2010/main" val="2205366265"/>
      </p:ext>
    </p:extLst>
  </p:cSld>
  <p:clrMapOvr>
    <a:masterClrMapping/>
  </p:clrMapOvr>
  <p:transition spd="slow"/>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ltLang="en-US"/>
              <a:t>What does this tell us?.</a:t>
            </a:r>
          </a:p>
        </p:txBody>
      </p:sp>
      <p:sp>
        <p:nvSpPr>
          <p:cNvPr id="41987" name="Rectangle 3"/>
          <p:cNvSpPr>
            <a:spLocks noGrp="1" noChangeArrowheads="1"/>
          </p:cNvSpPr>
          <p:nvPr>
            <p:ph type="body" idx="1"/>
          </p:nvPr>
        </p:nvSpPr>
        <p:spPr>
          <a:xfrm>
            <a:off x="1108710" y="1463040"/>
            <a:ext cx="8941143" cy="4785359"/>
          </a:xfrm>
        </p:spPr>
        <p:txBody>
          <a:bodyPr>
            <a:noAutofit/>
          </a:bodyPr>
          <a:lstStyle/>
          <a:p>
            <a:r>
              <a:rPr lang="en-GB" altLang="en-US" dirty="0"/>
              <a:t>Not as much as we would have hoped!	</a:t>
            </a:r>
          </a:p>
          <a:p>
            <a:r>
              <a:rPr lang="en-GB" altLang="en-US" dirty="0"/>
              <a:t>Analysis not specific to the ingredients.</a:t>
            </a:r>
          </a:p>
          <a:p>
            <a:pPr lvl="1">
              <a:lnSpc>
                <a:spcPct val="80000"/>
              </a:lnSpc>
            </a:pPr>
            <a:r>
              <a:rPr lang="en-GB" altLang="en-US" sz="1600" dirty="0"/>
              <a:t>Water soluble strontium only</a:t>
            </a:r>
          </a:p>
          <a:p>
            <a:pPr lvl="1">
              <a:lnSpc>
                <a:spcPct val="80000"/>
              </a:lnSpc>
            </a:pPr>
            <a:r>
              <a:rPr lang="en-GB" altLang="en-US" sz="1600" dirty="0"/>
              <a:t>Solvent extraction on linseed oil</a:t>
            </a:r>
          </a:p>
          <a:p>
            <a:pPr lvl="1">
              <a:lnSpc>
                <a:spcPct val="80000"/>
              </a:lnSpc>
            </a:pPr>
            <a:r>
              <a:rPr lang="en-GB" altLang="en-US" sz="1600" dirty="0"/>
              <a:t>Magnesium by subtraction!</a:t>
            </a:r>
          </a:p>
          <a:p>
            <a:r>
              <a:rPr lang="en-GB" altLang="en-US" dirty="0"/>
              <a:t>Go back to the what / why tables and look for better indicators</a:t>
            </a:r>
          </a:p>
          <a:p>
            <a:r>
              <a:rPr lang="en-GB" altLang="en-US" dirty="0"/>
              <a:t>Burn rate links with many process and design controls.</a:t>
            </a:r>
          </a:p>
          <a:p>
            <a:pPr lvl="1">
              <a:lnSpc>
                <a:spcPct val="80000"/>
              </a:lnSpc>
            </a:pPr>
            <a:r>
              <a:rPr lang="en-GB" altLang="en-US" sz="1600" dirty="0"/>
              <a:t>Magnesium size, shape.</a:t>
            </a:r>
          </a:p>
          <a:p>
            <a:pPr lvl="1">
              <a:lnSpc>
                <a:spcPct val="80000"/>
              </a:lnSpc>
            </a:pPr>
            <a:r>
              <a:rPr lang="en-GB" altLang="en-US" sz="1600" dirty="0"/>
              <a:t>Strontium peroxide content.</a:t>
            </a:r>
          </a:p>
          <a:p>
            <a:pPr lvl="1">
              <a:lnSpc>
                <a:spcPct val="80000"/>
              </a:lnSpc>
            </a:pPr>
            <a:r>
              <a:rPr lang="en-GB" altLang="en-US" sz="1600" dirty="0"/>
              <a:t>Strontium nitrate particle size.</a:t>
            </a:r>
          </a:p>
          <a:p>
            <a:pPr lvl="1">
              <a:lnSpc>
                <a:spcPct val="80000"/>
              </a:lnSpc>
            </a:pPr>
            <a:r>
              <a:rPr lang="en-GB" altLang="en-US" sz="1600" dirty="0"/>
              <a:t>Binder curing time</a:t>
            </a:r>
          </a:p>
          <a:p>
            <a:pPr lvl="1">
              <a:lnSpc>
                <a:spcPct val="80000"/>
              </a:lnSpc>
            </a:pPr>
            <a:r>
              <a:rPr lang="en-GB" altLang="en-US" sz="1600" dirty="0"/>
              <a:t>Pressing load</a:t>
            </a:r>
          </a:p>
          <a:p>
            <a:r>
              <a:rPr lang="en-GB" altLang="en-US" dirty="0"/>
              <a:t>Even better test if you look at the burn quality and saturation of the flame</a:t>
            </a:r>
          </a:p>
          <a:p>
            <a:pPr lvl="1">
              <a:lnSpc>
                <a:spcPct val="80000"/>
              </a:lnSpc>
            </a:pPr>
            <a:endParaRPr lang="en-GB" altLang="en-US" sz="2000" dirty="0"/>
          </a:p>
        </p:txBody>
      </p:sp>
    </p:spTree>
    <p:extLst>
      <p:ext uri="{BB962C8B-B14F-4D97-AF65-F5344CB8AC3E}">
        <p14:creationId xmlns:p14="http://schemas.microsoft.com/office/powerpoint/2010/main" val="832747786"/>
      </p:ext>
    </p:extLst>
  </p:cSld>
  <p:clrMapOvr>
    <a:masterClrMapping/>
  </p:clrMapOvr>
  <p:transition spd="slow"/>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a:t>
            </a:r>
          </a:p>
        </p:txBody>
      </p:sp>
      <p:sp>
        <p:nvSpPr>
          <p:cNvPr id="3" name="Content Placeholder 2"/>
          <p:cNvSpPr>
            <a:spLocks noGrp="1"/>
          </p:cNvSpPr>
          <p:nvPr>
            <p:ph idx="1"/>
          </p:nvPr>
        </p:nvSpPr>
        <p:spPr>
          <a:xfrm>
            <a:off x="1104293" y="2087208"/>
            <a:ext cx="8946541" cy="4195481"/>
          </a:xfrm>
        </p:spPr>
        <p:txBody>
          <a:bodyPr>
            <a:normAutofit/>
          </a:bodyPr>
          <a:lstStyle/>
          <a:p>
            <a:r>
              <a:rPr lang="en-GB" sz="2800" dirty="0"/>
              <a:t>You can’t “inspect in” quality.</a:t>
            </a:r>
          </a:p>
          <a:p>
            <a:r>
              <a:rPr lang="en-GB" sz="2800" dirty="0"/>
              <a:t>Leading not Lagging indicators</a:t>
            </a:r>
          </a:p>
          <a:p>
            <a:endParaRPr lang="en-GB" sz="2800" dirty="0"/>
          </a:p>
          <a:p>
            <a:r>
              <a:rPr lang="en-GB" sz="2800" dirty="0"/>
              <a:t>You don’t fatten pigs by weighing them!</a:t>
            </a:r>
          </a:p>
        </p:txBody>
      </p:sp>
    </p:spTree>
    <p:extLst>
      <p:ext uri="{BB962C8B-B14F-4D97-AF65-F5344CB8AC3E}">
        <p14:creationId xmlns:p14="http://schemas.microsoft.com/office/powerpoint/2010/main" val="657590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ltLang="en-US"/>
              <a:t>Measuring Performance</a:t>
            </a:r>
          </a:p>
        </p:txBody>
      </p:sp>
      <p:sp>
        <p:nvSpPr>
          <p:cNvPr id="116739" name="Rectangle 3"/>
          <p:cNvSpPr>
            <a:spLocks noGrp="1" noChangeArrowheads="1"/>
          </p:cNvSpPr>
          <p:nvPr>
            <p:ph type="body" idx="1"/>
          </p:nvPr>
        </p:nvSpPr>
        <p:spPr/>
        <p:txBody>
          <a:bodyPr/>
          <a:lstStyle/>
          <a:p>
            <a:r>
              <a:rPr lang="en-GB" altLang="en-US" sz="1000"/>
              <a:t>Measure performance using:-</a:t>
            </a:r>
          </a:p>
          <a:p>
            <a:pPr lvl="1"/>
            <a:r>
              <a:rPr lang="en-GB" altLang="en-US" sz="1000"/>
              <a:t>Spectrometer.</a:t>
            </a:r>
          </a:p>
          <a:p>
            <a:pPr lvl="1"/>
            <a:r>
              <a:rPr lang="en-GB" altLang="en-US" sz="1000"/>
              <a:t>Radiometer.</a:t>
            </a:r>
          </a:p>
          <a:p>
            <a:pPr lvl="1"/>
            <a:r>
              <a:rPr lang="en-GB" altLang="en-US" sz="1000"/>
              <a:t>Photometer.</a:t>
            </a:r>
          </a:p>
        </p:txBody>
      </p:sp>
      <p:grpSp>
        <p:nvGrpSpPr>
          <p:cNvPr id="116740" name="Group 4"/>
          <p:cNvGrpSpPr>
            <a:grpSpLocks/>
          </p:cNvGrpSpPr>
          <p:nvPr/>
        </p:nvGrpSpPr>
        <p:grpSpPr bwMode="auto">
          <a:xfrm>
            <a:off x="4583113" y="1196976"/>
            <a:ext cx="5903912" cy="2536825"/>
            <a:chOff x="1927" y="754"/>
            <a:chExt cx="3719" cy="1598"/>
          </a:xfrm>
        </p:grpSpPr>
        <p:pic>
          <p:nvPicPr>
            <p:cNvPr id="43017" name="Picture 5"/>
            <p:cNvPicPr>
              <a:picLocks noChangeArrowheads="1"/>
            </p:cNvPicPr>
            <p:nvPr/>
          </p:nvPicPr>
          <p:blipFill>
            <a:blip r:embed="rId2">
              <a:extLst>
                <a:ext uri="{28A0092B-C50C-407E-A947-70E740481C1C}">
                  <a14:useLocalDpi xmlns:a14="http://schemas.microsoft.com/office/drawing/2010/main" val="0"/>
                </a:ext>
              </a:extLst>
            </a:blip>
            <a:srcRect l="13309" t="9119" r="6618"/>
            <a:stretch>
              <a:fillRect/>
            </a:stretch>
          </p:blipFill>
          <p:spPr bwMode="auto">
            <a:xfrm>
              <a:off x="1927" y="1298"/>
              <a:ext cx="1407" cy="10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8" name="Picture 6" descr="visible spectr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5" y="754"/>
              <a:ext cx="2131" cy="1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16743" name="Group 7"/>
          <p:cNvGrpSpPr>
            <a:grpSpLocks/>
          </p:cNvGrpSpPr>
          <p:nvPr/>
        </p:nvGrpSpPr>
        <p:grpSpPr bwMode="auto">
          <a:xfrm>
            <a:off x="4656139" y="3933826"/>
            <a:ext cx="5830887" cy="2392363"/>
            <a:chOff x="1973" y="2478"/>
            <a:chExt cx="3673" cy="1507"/>
          </a:xfrm>
        </p:grpSpPr>
        <p:pic>
          <p:nvPicPr>
            <p:cNvPr id="43015" name="Picture 8"/>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3" y="2840"/>
              <a:ext cx="1360" cy="1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6" name="Picture 9" descr="2803014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15" y="2478"/>
              <a:ext cx="2131" cy="15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116746" name="Picture 10" descr="spectrum"/>
          <p:cNvPicPr>
            <a:picLocks noChangeAspect="1" noChangeArrowheads="1"/>
          </p:cNvPicPr>
          <p:nvPr/>
        </p:nvPicPr>
        <p:blipFill>
          <a:blip r:embed="rId6">
            <a:extLst>
              <a:ext uri="{28A0092B-C50C-407E-A947-70E740481C1C}">
                <a14:useLocalDpi xmlns:a14="http://schemas.microsoft.com/office/drawing/2010/main" val="0"/>
              </a:ext>
            </a:extLst>
          </a:blip>
          <a:srcRect b="16362"/>
          <a:stretch>
            <a:fillRect/>
          </a:stretch>
        </p:blipFill>
        <p:spPr bwMode="auto">
          <a:xfrm>
            <a:off x="2351088" y="3284539"/>
            <a:ext cx="3059112"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1693704"/>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67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673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673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6739">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16740"/>
                                        </p:tgtEl>
                                        <p:attrNameLst>
                                          <p:attrName>style.visibility</p:attrName>
                                        </p:attrNameLst>
                                      </p:cBhvr>
                                      <p:to>
                                        <p:strVal val="visible"/>
                                      </p:to>
                                    </p:set>
                                    <p:animEffect transition="in" filter="dissolve">
                                      <p:cBhvr>
                                        <p:cTn id="17" dur="1000"/>
                                        <p:tgtEl>
                                          <p:spTgt spid="11674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116743"/>
                                        </p:tgtEl>
                                        <p:attrNameLst>
                                          <p:attrName>style.visibility</p:attrName>
                                        </p:attrNameLst>
                                      </p:cBhvr>
                                      <p:to>
                                        <p:strVal val="visible"/>
                                      </p:to>
                                    </p:set>
                                    <p:animEffect transition="in" filter="dissolve">
                                      <p:cBhvr>
                                        <p:cTn id="22" dur="1000"/>
                                        <p:tgtEl>
                                          <p:spTgt spid="116743"/>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116746"/>
                                        </p:tgtEl>
                                        <p:attrNameLst>
                                          <p:attrName>style.visibility</p:attrName>
                                        </p:attrNameLst>
                                      </p:cBhvr>
                                      <p:to>
                                        <p:strVal val="visible"/>
                                      </p:to>
                                    </p:set>
                                    <p:animEffect transition="in" filter="dissolve">
                                      <p:cBhvr>
                                        <p:cTn id="27" dur="1000"/>
                                        <p:tgtEl>
                                          <p:spTgt spid="116746"/>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6" presetClass="emph" presetSubtype="0" fill="hold" nodeType="clickEffect">
                                  <p:stCondLst>
                                    <p:cond delay="0"/>
                                  </p:stCondLst>
                                  <p:childTnLst>
                                    <p:animScale>
                                      <p:cBhvr>
                                        <p:cTn id="31" dur="2000" fill="hold"/>
                                        <p:tgtEl>
                                          <p:spTgt spid="11674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739" grpId="0" build="p"/>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ltLang="en-US" dirty="0"/>
              <a:t>Suggested Regime!</a:t>
            </a:r>
          </a:p>
        </p:txBody>
      </p:sp>
      <p:sp>
        <p:nvSpPr>
          <p:cNvPr id="44035" name="Rectangle 3"/>
          <p:cNvSpPr>
            <a:spLocks noGrp="1" noChangeArrowheads="1"/>
          </p:cNvSpPr>
          <p:nvPr>
            <p:ph type="body" idx="1"/>
          </p:nvPr>
        </p:nvSpPr>
        <p:spPr>
          <a:xfrm>
            <a:off x="1000442" y="1298538"/>
            <a:ext cx="9903778" cy="5273712"/>
          </a:xfrm>
        </p:spPr>
        <p:txBody>
          <a:bodyPr>
            <a:normAutofit/>
          </a:bodyPr>
          <a:lstStyle/>
          <a:p>
            <a:r>
              <a:rPr lang="en-GB" altLang="en-US" sz="1800" dirty="0"/>
              <a:t>Test ingredients for key parameters BEFORE YOU MIX!</a:t>
            </a:r>
          </a:p>
          <a:p>
            <a:pPr lvl="1"/>
            <a:r>
              <a:rPr lang="en-GB" altLang="en-US" dirty="0"/>
              <a:t>Is the magnesium the right size, shape, purity?</a:t>
            </a:r>
          </a:p>
          <a:p>
            <a:pPr lvl="1"/>
            <a:r>
              <a:rPr lang="en-GB" altLang="en-US" dirty="0"/>
              <a:t>Is the Strontium Nitrate to specification?</a:t>
            </a:r>
          </a:p>
          <a:p>
            <a:pPr lvl="1"/>
            <a:r>
              <a:rPr lang="en-GB" altLang="en-US" dirty="0"/>
              <a:t>What is the particle size?</a:t>
            </a:r>
          </a:p>
          <a:p>
            <a:pPr lvl="1"/>
            <a:r>
              <a:rPr lang="en-GB" altLang="en-US" dirty="0"/>
              <a:t>Iodine value of Binder?</a:t>
            </a:r>
          </a:p>
          <a:p>
            <a:r>
              <a:rPr lang="en-GB" altLang="en-US" sz="1800" dirty="0"/>
              <a:t>Use lab analysis to confirm homogeneity.</a:t>
            </a:r>
          </a:p>
          <a:p>
            <a:pPr lvl="1"/>
            <a:r>
              <a:rPr lang="en-GB" altLang="en-US" dirty="0"/>
              <a:t>Samples from different parts of the mix.</a:t>
            </a:r>
          </a:p>
          <a:p>
            <a:pPr lvl="1"/>
            <a:r>
              <a:rPr lang="en-GB" altLang="en-US" dirty="0"/>
              <a:t>Solvent extraction and water extraction.</a:t>
            </a:r>
          </a:p>
          <a:p>
            <a:r>
              <a:rPr lang="en-GB" altLang="en-US" sz="1800" dirty="0"/>
              <a:t>Assess burn rate, saturation and luminosity prior to dispatch.</a:t>
            </a:r>
          </a:p>
          <a:p>
            <a:r>
              <a:rPr lang="en-GB" altLang="en-US" sz="1800" dirty="0"/>
              <a:t>Flow test.</a:t>
            </a:r>
          </a:p>
          <a:p>
            <a:r>
              <a:rPr lang="en-GB" altLang="en-US" sz="1800" dirty="0"/>
              <a:t>Bulk density test.</a:t>
            </a:r>
          </a:p>
          <a:p>
            <a:r>
              <a:rPr lang="en-GB" altLang="en-US" sz="1800" dirty="0"/>
              <a:t>Increased confidence on proof.</a:t>
            </a:r>
          </a:p>
          <a:p>
            <a:pPr lvl="1"/>
            <a:r>
              <a:rPr lang="en-GB" altLang="en-US" sz="1600" dirty="0"/>
              <a:t>Do you need to fire proof?</a:t>
            </a:r>
          </a:p>
        </p:txBody>
      </p:sp>
    </p:spTree>
    <p:extLst>
      <p:ext uri="{BB962C8B-B14F-4D97-AF65-F5344CB8AC3E}">
        <p14:creationId xmlns:p14="http://schemas.microsoft.com/office/powerpoint/2010/main" val="1588398919"/>
      </p:ext>
    </p:extLst>
  </p:cSld>
  <p:clrMapOvr>
    <a:masterClrMapping/>
  </p:clrMapOvr>
  <p:transition spd="slow"/>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ltLang="en-US"/>
              <a:t>In Summary!</a:t>
            </a:r>
          </a:p>
        </p:txBody>
      </p:sp>
      <p:sp>
        <p:nvSpPr>
          <p:cNvPr id="45059" name="Rectangle 3"/>
          <p:cNvSpPr>
            <a:spLocks noGrp="1" noChangeArrowheads="1"/>
          </p:cNvSpPr>
          <p:nvPr>
            <p:ph type="body" idx="1"/>
          </p:nvPr>
        </p:nvSpPr>
        <p:spPr/>
        <p:txBody>
          <a:bodyPr/>
          <a:lstStyle/>
          <a:p>
            <a:r>
              <a:rPr lang="en-GB" altLang="en-US" dirty="0"/>
              <a:t>Manufacturing processes are complex.</a:t>
            </a:r>
          </a:p>
          <a:p>
            <a:r>
              <a:rPr lang="en-GB" altLang="en-US" dirty="0"/>
              <a:t>Actions and design changes have consequences elsewhere.</a:t>
            </a:r>
          </a:p>
          <a:p>
            <a:pPr lvl="1"/>
            <a:r>
              <a:rPr lang="en-GB" altLang="en-US" sz="2000"/>
              <a:t>Design and Process</a:t>
            </a:r>
            <a:r>
              <a:rPr lang="en-GB" altLang="en-US" sz="2000" dirty="0"/>
              <a:t>.</a:t>
            </a:r>
          </a:p>
          <a:p>
            <a:r>
              <a:rPr lang="en-GB" altLang="en-US" dirty="0"/>
              <a:t>Understand the system and you will understand the interactions and interfaces.</a:t>
            </a:r>
          </a:p>
          <a:p>
            <a:r>
              <a:rPr lang="en-GB" altLang="en-US" dirty="0"/>
              <a:t>CONTROL INGREDIENTS!</a:t>
            </a:r>
          </a:p>
          <a:p>
            <a:r>
              <a:rPr lang="en-GB" altLang="en-US" dirty="0"/>
              <a:t>Learn from the mistakes and advice of others.</a:t>
            </a:r>
          </a:p>
          <a:p>
            <a:pPr lvl="1"/>
            <a:r>
              <a:rPr lang="en-GB" altLang="en-US" sz="2000" dirty="0"/>
              <a:t>Get the right people round the table.</a:t>
            </a:r>
          </a:p>
          <a:p>
            <a:endParaRPr lang="en-GB" altLang="en-US" dirty="0"/>
          </a:p>
          <a:p>
            <a:endParaRPr lang="en-GB" altLang="en-US" dirty="0"/>
          </a:p>
        </p:txBody>
      </p:sp>
    </p:spTree>
    <p:extLst>
      <p:ext uri="{BB962C8B-B14F-4D97-AF65-F5344CB8AC3E}">
        <p14:creationId xmlns:p14="http://schemas.microsoft.com/office/powerpoint/2010/main" val="1659116520"/>
      </p:ext>
    </p:extLst>
  </p:cSld>
  <p:clrMapOvr>
    <a:masterClrMapping/>
  </p:clrMapOvr>
  <p:transition spd="slow"/>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Importance of Understanding the Reaction</a:t>
            </a:r>
          </a:p>
        </p:txBody>
      </p:sp>
      <p:sp>
        <p:nvSpPr>
          <p:cNvPr id="3" name="Content Placeholder 2"/>
          <p:cNvSpPr>
            <a:spLocks noGrp="1"/>
          </p:cNvSpPr>
          <p:nvPr>
            <p:ph idx="1"/>
          </p:nvPr>
        </p:nvSpPr>
        <p:spPr>
          <a:xfrm>
            <a:off x="841248" y="1609344"/>
            <a:ext cx="9208605" cy="4639055"/>
          </a:xfrm>
        </p:spPr>
        <p:txBody>
          <a:bodyPr>
            <a:normAutofit lnSpcReduction="10000"/>
          </a:bodyPr>
          <a:lstStyle/>
          <a:p>
            <a:r>
              <a:rPr lang="en-GB" dirty="0"/>
              <a:t>Much of this can be learned parrot fashion.</a:t>
            </a:r>
          </a:p>
          <a:p>
            <a:endParaRPr lang="en-GB" dirty="0"/>
          </a:p>
          <a:p>
            <a:r>
              <a:rPr lang="en-GB" dirty="0" err="1"/>
              <a:t>Cacket</a:t>
            </a:r>
            <a:r>
              <a:rPr lang="en-GB" dirty="0"/>
              <a:t> &gt; </a:t>
            </a:r>
            <a:r>
              <a:rPr lang="en-GB" dirty="0" err="1"/>
              <a:t>Cardell</a:t>
            </a:r>
            <a:r>
              <a:rPr lang="en-GB" dirty="0"/>
              <a:t> &gt; Davies &gt; Holley &gt; Burn &gt; ???</a:t>
            </a:r>
          </a:p>
          <a:p>
            <a:endParaRPr lang="en-GB" dirty="0"/>
          </a:p>
          <a:p>
            <a:r>
              <a:rPr lang="en-GB" dirty="0"/>
              <a:t>But if the fundamentals are not appreciated (Why you are on this course) then the influence of game changing technologies may give surprising results.</a:t>
            </a:r>
          </a:p>
          <a:p>
            <a:pPr lvl="1"/>
            <a:r>
              <a:rPr lang="en-GB" dirty="0"/>
              <a:t>New ingredient manufacture?</a:t>
            </a:r>
          </a:p>
          <a:p>
            <a:pPr lvl="1"/>
            <a:r>
              <a:rPr lang="en-GB" dirty="0"/>
              <a:t>Nano Particles?</a:t>
            </a:r>
          </a:p>
          <a:p>
            <a:pPr lvl="1"/>
            <a:r>
              <a:rPr lang="en-GB" dirty="0"/>
              <a:t>RAM?</a:t>
            </a:r>
          </a:p>
          <a:p>
            <a:pPr lvl="1"/>
            <a:r>
              <a:rPr lang="en-GB" dirty="0"/>
              <a:t>3D printing of compositions?</a:t>
            </a:r>
          </a:p>
          <a:p>
            <a:pPr lvl="1"/>
            <a:r>
              <a:rPr lang="en-GB" dirty="0"/>
              <a:t>ALM of Hardware?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4989929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a:t>
            </a:r>
            <a:r>
              <a:rPr lang="en-GB" dirty="0" err="1"/>
              <a:t>Shidlovsky</a:t>
            </a:r>
            <a:endParaRPr lang="en-GB" dirty="0"/>
          </a:p>
        </p:txBody>
      </p:sp>
      <p:sp>
        <p:nvSpPr>
          <p:cNvPr id="3" name="Content Placeholder 2"/>
          <p:cNvSpPr>
            <a:spLocks noGrp="1"/>
          </p:cNvSpPr>
          <p:nvPr>
            <p:ph idx="1"/>
          </p:nvPr>
        </p:nvSpPr>
        <p:spPr>
          <a:xfrm>
            <a:off x="757084" y="1307690"/>
            <a:ext cx="9292769" cy="4940709"/>
          </a:xfrm>
        </p:spPr>
        <p:txBody>
          <a:bodyPr>
            <a:normAutofit fontScale="92500" lnSpcReduction="10000"/>
          </a:bodyPr>
          <a:lstStyle/>
          <a:p>
            <a:r>
              <a:rPr lang="en-GB" dirty="0"/>
              <a:t>For a composition, the inflammation rate depends upon the following factors:</a:t>
            </a:r>
          </a:p>
          <a:p>
            <a:pPr marL="800100" lvl="1" indent="-342900">
              <a:buFont typeface="+mj-lt"/>
              <a:buAutoNum type="arabicPeriod"/>
            </a:pPr>
            <a:r>
              <a:rPr lang="en-GB" dirty="0"/>
              <a:t>The degree of pulverisation of the components: the finer the components are pulverised, the greater the total surface area of the composition will be, and the easier and more rapidly inflammation will proceed.</a:t>
            </a:r>
          </a:p>
          <a:p>
            <a:pPr marL="800100" lvl="1" indent="-342900">
              <a:buFont typeface="+mj-lt"/>
              <a:buAutoNum type="arabicPeriod"/>
            </a:pPr>
            <a:r>
              <a:rPr lang="en-GB" dirty="0"/>
              <a:t>The density of the composition: the higher this density is, the less its total surface will be (the number of pores in the composition is reduced and its inflammation will proceed with greater difficulty and more slowly.</a:t>
            </a:r>
          </a:p>
          <a:p>
            <a:pPr marL="800100" lvl="1" indent="-342900">
              <a:buFont typeface="+mj-lt"/>
              <a:buAutoNum type="arabicPeriod"/>
            </a:pPr>
            <a:r>
              <a:rPr lang="en-GB" dirty="0"/>
              <a:t>The initial temperature of the composition: the higher it is, the more easily and rapidly the process of inflammation will occur.</a:t>
            </a:r>
          </a:p>
          <a:p>
            <a:pPr marL="800100" lvl="1" indent="-342900">
              <a:buFont typeface="+mj-lt"/>
              <a:buAutoNum type="arabicPeriod"/>
            </a:pPr>
            <a:r>
              <a:rPr lang="en-GB" dirty="0"/>
              <a:t>The external pressure: when the external pressure rises, the rate of inflammation increases rapidly; this may be explained by the fact that the compressed gases transfer more heat in a unit of' time to the surface of the condensed system that they are igniting, than the same gases would at atmospheric pressure.</a:t>
            </a:r>
          </a:p>
          <a:p>
            <a:pPr marL="800100" lvl="1" indent="-342900">
              <a:buFont typeface="+mj-lt"/>
              <a:buAutoNum type="arabicPeriod"/>
            </a:pPr>
            <a:r>
              <a:rPr lang="en-GB" dirty="0"/>
              <a:t>The composition of the gaseous phase and, in particular, oxygen content in it, since the oxygen actively participates in the processes of the inflammation of many pyrotechnic compositions.</a:t>
            </a:r>
          </a:p>
        </p:txBody>
      </p:sp>
    </p:spTree>
    <p:extLst>
      <p:ext uri="{BB962C8B-B14F-4D97-AF65-F5344CB8AC3E}">
        <p14:creationId xmlns:p14="http://schemas.microsoft.com/office/powerpoint/2010/main" val="50541421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idx="1"/>
          </p:nvPr>
        </p:nvSpPr>
        <p:spPr>
          <a:xfrm>
            <a:off x="1693863" y="2266950"/>
            <a:ext cx="7086600" cy="1042988"/>
          </a:xfrm>
        </p:spPr>
        <p:txBody>
          <a:bodyPr anchor="b"/>
          <a:lstStyle/>
          <a:p>
            <a:pPr eaLnBrk="1" hangingPunct="1">
              <a:buFont typeface="Arial" panose="020B0604020202020204" pitchFamily="34" charset="0"/>
              <a:buNone/>
            </a:pPr>
            <a:r>
              <a:rPr lang="en-US" altLang="en-US" sz="3000"/>
              <a:t>Thank you</a:t>
            </a:r>
          </a:p>
        </p:txBody>
      </p:sp>
      <p:sp>
        <p:nvSpPr>
          <p:cNvPr id="46084"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US" altLang="en-US" sz="1400">
                <a:solidFill>
                  <a:schemeClr val="bg2"/>
                </a:solidFill>
              </a:rPr>
              <a:t>Date/reference/classification</a:t>
            </a:r>
          </a:p>
        </p:txBody>
      </p:sp>
      <p:sp>
        <p:nvSpPr>
          <p:cNvPr id="46087" name="Rectangle 15">
            <a:hlinkClick r:id="" action="ppaction://noaction"/>
          </p:cNvPr>
          <p:cNvSpPr>
            <a:spLocks noChangeArrowheads="1"/>
          </p:cNvSpPr>
          <p:nvPr/>
        </p:nvSpPr>
        <p:spPr bwMode="auto">
          <a:xfrm>
            <a:off x="1619250" y="4354514"/>
            <a:ext cx="1638300" cy="1925637"/>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88" name="Rectangle 16">
            <a:hlinkClick r:id="" action="ppaction://noaction"/>
          </p:cNvPr>
          <p:cNvSpPr>
            <a:spLocks noChangeArrowheads="1"/>
          </p:cNvSpPr>
          <p:nvPr/>
        </p:nvSpPr>
        <p:spPr bwMode="auto">
          <a:xfrm>
            <a:off x="3473451" y="4314825"/>
            <a:ext cx="962025" cy="5842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89" name="Rectangle 17">
            <a:hlinkClick r:id="" action="ppaction://noaction"/>
          </p:cNvPr>
          <p:cNvSpPr>
            <a:spLocks noChangeArrowheads="1"/>
          </p:cNvSpPr>
          <p:nvPr/>
        </p:nvSpPr>
        <p:spPr bwMode="auto">
          <a:xfrm>
            <a:off x="4670426" y="4314825"/>
            <a:ext cx="911225" cy="5842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90" name="Rectangle 18">
            <a:hlinkClick r:id="" action="ppaction://noaction"/>
          </p:cNvPr>
          <p:cNvSpPr>
            <a:spLocks noChangeArrowheads="1"/>
          </p:cNvSpPr>
          <p:nvPr/>
        </p:nvSpPr>
        <p:spPr bwMode="auto">
          <a:xfrm>
            <a:off x="5810251" y="4314825"/>
            <a:ext cx="911225" cy="5842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91" name="Rectangle 19">
            <a:hlinkClick r:id="" action="ppaction://noaction"/>
          </p:cNvPr>
          <p:cNvSpPr>
            <a:spLocks noChangeArrowheads="1"/>
          </p:cNvSpPr>
          <p:nvPr/>
        </p:nvSpPr>
        <p:spPr bwMode="auto">
          <a:xfrm>
            <a:off x="6961188" y="4314825"/>
            <a:ext cx="1001712" cy="5842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92" name="Rectangle 20">
            <a:hlinkClick r:id="" action="ppaction://noaction"/>
          </p:cNvPr>
          <p:cNvSpPr>
            <a:spLocks noChangeArrowheads="1"/>
          </p:cNvSpPr>
          <p:nvPr/>
        </p:nvSpPr>
        <p:spPr bwMode="auto">
          <a:xfrm>
            <a:off x="8210550" y="4314825"/>
            <a:ext cx="977900" cy="5842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93" name="Rectangle 21">
            <a:hlinkClick r:id="" action="ppaction://noaction"/>
          </p:cNvPr>
          <p:cNvSpPr>
            <a:spLocks noChangeArrowheads="1"/>
          </p:cNvSpPr>
          <p:nvPr/>
        </p:nvSpPr>
        <p:spPr bwMode="auto">
          <a:xfrm>
            <a:off x="9447213" y="4314825"/>
            <a:ext cx="1085850" cy="5842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94" name="Rectangle 22">
            <a:hlinkClick r:id="" action="ppaction://noaction"/>
          </p:cNvPr>
          <p:cNvSpPr>
            <a:spLocks noChangeArrowheads="1"/>
          </p:cNvSpPr>
          <p:nvPr/>
        </p:nvSpPr>
        <p:spPr bwMode="auto">
          <a:xfrm>
            <a:off x="3467100" y="5040313"/>
            <a:ext cx="2114550" cy="12827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95" name="Rectangle 23">
            <a:hlinkClick r:id="" action="ppaction://noaction"/>
          </p:cNvPr>
          <p:cNvSpPr>
            <a:spLocks noChangeArrowheads="1"/>
          </p:cNvSpPr>
          <p:nvPr/>
        </p:nvSpPr>
        <p:spPr bwMode="auto">
          <a:xfrm>
            <a:off x="5821364" y="5046663"/>
            <a:ext cx="2141537" cy="12700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
        <p:nvSpPr>
          <p:cNvPr id="46096" name="Rectangle 24">
            <a:hlinkClick r:id="" action="ppaction://noaction"/>
          </p:cNvPr>
          <p:cNvSpPr>
            <a:spLocks noChangeArrowheads="1"/>
          </p:cNvSpPr>
          <p:nvPr/>
        </p:nvSpPr>
        <p:spPr bwMode="auto">
          <a:xfrm>
            <a:off x="8224839" y="5046663"/>
            <a:ext cx="2308225" cy="1270000"/>
          </a:xfrm>
          <a:prstGeom prst="rect">
            <a:avLst/>
          </a:prstGeom>
          <a:solidFill>
            <a:schemeClr val="accent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endParaRPr lang="en-US" altLang="en-US" sz="1800"/>
          </a:p>
        </p:txBody>
      </p:sp>
    </p:spTree>
    <p:extLst>
      <p:ext uri="{BB962C8B-B14F-4D97-AF65-F5344CB8AC3E}">
        <p14:creationId xmlns:p14="http://schemas.microsoft.com/office/powerpoint/2010/main" val="1435399560"/>
      </p:ext>
    </p:extLst>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4428</Words>
  <Application>Microsoft Office PowerPoint</Application>
  <PresentationFormat>Widescreen</PresentationFormat>
  <Paragraphs>931</Paragraphs>
  <Slides>92</Slides>
  <Notes>15</Notes>
  <HiddenSlides>0</HiddenSlides>
  <MMClips>0</MMClips>
  <ScaleCrop>false</ScaleCrop>
  <HeadingPairs>
    <vt:vector size="8" baseType="variant">
      <vt:variant>
        <vt:lpstr>Fonts Used</vt:lpstr>
      </vt:variant>
      <vt:variant>
        <vt:i4>6</vt:i4>
      </vt:variant>
      <vt:variant>
        <vt:lpstr>Theme</vt:lpstr>
      </vt:variant>
      <vt:variant>
        <vt:i4>2</vt:i4>
      </vt:variant>
      <vt:variant>
        <vt:lpstr>Embedded OLE Servers</vt:lpstr>
      </vt:variant>
      <vt:variant>
        <vt:i4>2</vt:i4>
      </vt:variant>
      <vt:variant>
        <vt:lpstr>Slide Titles</vt:lpstr>
      </vt:variant>
      <vt:variant>
        <vt:i4>92</vt:i4>
      </vt:variant>
    </vt:vector>
  </HeadingPairs>
  <TitlesOfParts>
    <vt:vector size="102" baseType="lpstr">
      <vt:lpstr>Arial</vt:lpstr>
      <vt:lpstr>Calibri</vt:lpstr>
      <vt:lpstr>Calibri Light</vt:lpstr>
      <vt:lpstr>Century Gothic</vt:lpstr>
      <vt:lpstr>Times New Roman</vt:lpstr>
      <vt:lpstr>Wingdings 3</vt:lpstr>
      <vt:lpstr>Ion</vt:lpstr>
      <vt:lpstr>Office Theme</vt:lpstr>
      <vt:lpstr>Document</vt:lpstr>
      <vt:lpstr>Worksheet</vt:lpstr>
      <vt:lpstr>The Manufacture of Pyrotechnics.</vt:lpstr>
      <vt:lpstr>Object of today’s talks:-</vt:lpstr>
      <vt:lpstr>Bulk Manufacture</vt:lpstr>
      <vt:lpstr>Scale</vt:lpstr>
      <vt:lpstr>Scale</vt:lpstr>
      <vt:lpstr>Scale</vt:lpstr>
      <vt:lpstr>Just the beginning…..</vt:lpstr>
      <vt:lpstr>Things can go wrong          in manufacture.</vt:lpstr>
      <vt:lpstr>And In service.</vt:lpstr>
      <vt:lpstr>And In service.</vt:lpstr>
      <vt:lpstr>And a mixture of both</vt:lpstr>
      <vt:lpstr>Comparison of Fresh and Recovered SR 800</vt:lpstr>
      <vt:lpstr>Requirements</vt:lpstr>
      <vt:lpstr>Stakeholders</vt:lpstr>
      <vt:lpstr>Requirements: A Common Problem</vt:lpstr>
      <vt:lpstr>PowerPoint Presentation</vt:lpstr>
      <vt:lpstr>Analyse the requirements!</vt:lpstr>
      <vt:lpstr>Functionality of Components.</vt:lpstr>
      <vt:lpstr>Design QFD1 Chart</vt:lpstr>
      <vt:lpstr>Design QFD1 Chart</vt:lpstr>
      <vt:lpstr>PowerPoint Presentation</vt:lpstr>
      <vt:lpstr>PowerPoint Presentation</vt:lpstr>
      <vt:lpstr>How do we get at functionality’ Top-down &amp; Bottom-up</vt:lpstr>
      <vt:lpstr>System Functions Logically Interact </vt:lpstr>
      <vt:lpstr>Unwanted Behaviour</vt:lpstr>
      <vt:lpstr>Functionality helps us Innovate: Function to Solutions</vt:lpstr>
      <vt:lpstr>Functional model. Systems boundary = Tracer Bullet</vt:lpstr>
      <vt:lpstr>Beware!</vt:lpstr>
      <vt:lpstr>Design QFD2 Chart</vt:lpstr>
      <vt:lpstr>Design QFD2 Chart</vt:lpstr>
      <vt:lpstr>PowerPoint Presentation</vt:lpstr>
      <vt:lpstr>PowerPoint Presentation</vt:lpstr>
      <vt:lpstr>Four Phases of QFD: The Methodology </vt:lpstr>
      <vt:lpstr>Will The Solution Deliver? </vt:lpstr>
      <vt:lpstr>Relationships.</vt:lpstr>
      <vt:lpstr>QFD 2. Comparing candidate solutions </vt:lpstr>
      <vt:lpstr>QFD 2.  Comparing candidate solutions </vt:lpstr>
      <vt:lpstr>Controls on the design!!</vt:lpstr>
      <vt:lpstr>Consistent Light: Robust to Variation?</vt:lpstr>
      <vt:lpstr>What Why Tables</vt:lpstr>
      <vt:lpstr>What-Why Table</vt:lpstr>
      <vt:lpstr>Look at the controls!</vt:lpstr>
      <vt:lpstr>Summary.</vt:lpstr>
      <vt:lpstr>End of Part 1</vt:lpstr>
      <vt:lpstr>Part Two</vt:lpstr>
      <vt:lpstr>We have a design!</vt:lpstr>
      <vt:lpstr>Manufacturing System Requirements</vt:lpstr>
      <vt:lpstr>Process development</vt:lpstr>
      <vt:lpstr>Process Detail.</vt:lpstr>
      <vt:lpstr>The Function Flow (DSRR Example)</vt:lpstr>
      <vt:lpstr>The Difference Between Function Flow and PERT</vt:lpstr>
      <vt:lpstr>Function Flow.</vt:lpstr>
      <vt:lpstr>81mm RP Function Flow : Make Composition </vt:lpstr>
      <vt:lpstr>Use of Flow Diagrams</vt:lpstr>
      <vt:lpstr>Process QFD1 Chart</vt:lpstr>
      <vt:lpstr>Process QFD3 Chart</vt:lpstr>
      <vt:lpstr>PowerPoint Presentation</vt:lpstr>
      <vt:lpstr>Process Noises and Controls</vt:lpstr>
      <vt:lpstr>Where is the best Place to be?</vt:lpstr>
      <vt:lpstr>The Best Place – the Global Optimum?</vt:lpstr>
      <vt:lpstr>All Systems are Subject to Noise?</vt:lpstr>
      <vt:lpstr>Achieving Design Robustness</vt:lpstr>
      <vt:lpstr>P Diagram</vt:lpstr>
      <vt:lpstr>Process What / Why Table</vt:lpstr>
      <vt:lpstr>Tabulating the Results</vt:lpstr>
      <vt:lpstr>PowerPoint Presentation</vt:lpstr>
      <vt:lpstr>From Shidlovsky</vt:lpstr>
      <vt:lpstr>Graphical Representation</vt:lpstr>
      <vt:lpstr>Prediction v Measured…….Oh Dear!</vt:lpstr>
      <vt:lpstr>Effect of case / container thickness on burning rate.</vt:lpstr>
      <vt:lpstr>FMEA + Process controls</vt:lpstr>
      <vt:lpstr>Process controls:- Two examples!</vt:lpstr>
      <vt:lpstr>BOS Route map</vt:lpstr>
      <vt:lpstr>Hazard Assessment</vt:lpstr>
      <vt:lpstr>Information Streams</vt:lpstr>
      <vt:lpstr>The Tool kit Summary.</vt:lpstr>
      <vt:lpstr>ALARP! Cotton + Proban/Cotton Underwear</vt:lpstr>
      <vt:lpstr>Cotton Proban/Cotton Underwear Survivability</vt:lpstr>
      <vt:lpstr>NOMEX® Ti-Technology/ NOMEX® Comfort</vt:lpstr>
      <vt:lpstr>NOMEX® Ti-Technology/ NOMEX® Comfort Survivability</vt:lpstr>
      <vt:lpstr>Plant Selection and Shop Layout</vt:lpstr>
      <vt:lpstr>Shop Layout.</vt:lpstr>
      <vt:lpstr>Improved Layout</vt:lpstr>
      <vt:lpstr>Quality Control.</vt:lpstr>
      <vt:lpstr>What does this tell us?.</vt:lpstr>
      <vt:lpstr>Quality</vt:lpstr>
      <vt:lpstr>Measuring Performance</vt:lpstr>
      <vt:lpstr>Suggested Regime!</vt:lpstr>
      <vt:lpstr>In Summary!</vt:lpstr>
      <vt:lpstr>Importance of Understanding the Reaction</vt:lpstr>
      <vt:lpstr>From Shidlovsky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Manufacture of Pyrotechnics.</dc:title>
  <dc:creator>David Holley</dc:creator>
  <cp:lastModifiedBy>David Holley</cp:lastModifiedBy>
  <cp:revision>16</cp:revision>
  <dcterms:created xsi:type="dcterms:W3CDTF">2021-01-28T13:48:37Z</dcterms:created>
  <dcterms:modified xsi:type="dcterms:W3CDTF">2023-03-09T08:41:46Z</dcterms:modified>
</cp:coreProperties>
</file>