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8" r:id="rId2"/>
    <p:sldId id="259" r:id="rId3"/>
    <p:sldId id="265" r:id="rId4"/>
    <p:sldId id="256" r:id="rId5"/>
    <p:sldId id="257" r:id="rId6"/>
    <p:sldId id="260" r:id="rId7"/>
    <p:sldId id="266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015" autoAdjust="0"/>
    <p:restoredTop sz="94660"/>
  </p:normalViewPr>
  <p:slideViewPr>
    <p:cSldViewPr snapToGrid="0">
      <p:cViewPr varScale="1">
        <p:scale>
          <a:sx n="69" d="100"/>
          <a:sy n="69" d="100"/>
        </p:scale>
        <p:origin x="45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26C18F-CB97-4EC7-9053-F888C66A4D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B546840E-CFF0-478E-8155-6D6D9DF443CA}">
      <dgm:prSet/>
      <dgm:spPr/>
      <dgm:t>
        <a:bodyPr/>
        <a:lstStyle/>
        <a:p>
          <a:r>
            <a:rPr lang="en-GB" dirty="0"/>
            <a:t>Each role should have a job specification and goals to achieve.</a:t>
          </a:r>
          <a:endParaRPr lang="en-US" dirty="0"/>
        </a:p>
      </dgm:t>
    </dgm:pt>
    <dgm:pt modelId="{2418F18B-E704-4A61-8471-C572409147E1}" type="parTrans" cxnId="{27AA25AA-A4B1-4EE4-B44E-07EC6B11E349}">
      <dgm:prSet/>
      <dgm:spPr/>
      <dgm:t>
        <a:bodyPr/>
        <a:lstStyle/>
        <a:p>
          <a:endParaRPr lang="en-US"/>
        </a:p>
      </dgm:t>
    </dgm:pt>
    <dgm:pt modelId="{30D358E7-92A4-4C0B-A9AE-6249E28547C8}" type="sibTrans" cxnId="{27AA25AA-A4B1-4EE4-B44E-07EC6B11E349}">
      <dgm:prSet/>
      <dgm:spPr/>
      <dgm:t>
        <a:bodyPr/>
        <a:lstStyle/>
        <a:p>
          <a:endParaRPr lang="en-US"/>
        </a:p>
      </dgm:t>
    </dgm:pt>
    <dgm:pt modelId="{A6AACAEB-6E49-4558-A9EF-C456CDCFEEB3}">
      <dgm:prSet/>
      <dgm:spPr/>
      <dgm:t>
        <a:bodyPr/>
        <a:lstStyle/>
        <a:p>
          <a:r>
            <a:rPr lang="en-GB" dirty="0"/>
            <a:t>They should also be given the opportunity to suggest ways of improvement</a:t>
          </a:r>
          <a:endParaRPr lang="en-US" dirty="0"/>
        </a:p>
      </dgm:t>
    </dgm:pt>
    <dgm:pt modelId="{2739939B-670B-4AF3-8A55-F923394DE1A0}" type="parTrans" cxnId="{C3EA3650-0765-4AB5-B367-081FD7831B27}">
      <dgm:prSet/>
      <dgm:spPr/>
      <dgm:t>
        <a:bodyPr/>
        <a:lstStyle/>
        <a:p>
          <a:endParaRPr lang="en-US"/>
        </a:p>
      </dgm:t>
    </dgm:pt>
    <dgm:pt modelId="{0BF86358-4820-433B-A091-C8A9DBD9BC49}" type="sibTrans" cxnId="{C3EA3650-0765-4AB5-B367-081FD7831B27}">
      <dgm:prSet/>
      <dgm:spPr/>
      <dgm:t>
        <a:bodyPr/>
        <a:lstStyle/>
        <a:p>
          <a:endParaRPr lang="en-US"/>
        </a:p>
      </dgm:t>
    </dgm:pt>
    <dgm:pt modelId="{0B71C76A-DCE1-49FF-BF9C-15A5FE194199}">
      <dgm:prSet/>
      <dgm:spPr/>
      <dgm:t>
        <a:bodyPr/>
        <a:lstStyle/>
        <a:p>
          <a:r>
            <a:rPr lang="en-GB" dirty="0"/>
            <a:t>Each person should be given the opportunity to fulfil their roles to the max even if it involves training to put them on the appropriate level.</a:t>
          </a:r>
          <a:endParaRPr lang="en-US" dirty="0"/>
        </a:p>
      </dgm:t>
    </dgm:pt>
    <dgm:pt modelId="{07BAF70F-B74A-4B51-A84B-29964ED5A702}" type="parTrans" cxnId="{6545D4CA-4196-4826-85DB-6F51BD805611}">
      <dgm:prSet/>
      <dgm:spPr/>
      <dgm:t>
        <a:bodyPr/>
        <a:lstStyle/>
        <a:p>
          <a:endParaRPr lang="en-US"/>
        </a:p>
      </dgm:t>
    </dgm:pt>
    <dgm:pt modelId="{D205D976-4B58-4632-929C-2F5118F9D8F9}" type="sibTrans" cxnId="{6545D4CA-4196-4826-85DB-6F51BD805611}">
      <dgm:prSet/>
      <dgm:spPr/>
      <dgm:t>
        <a:bodyPr/>
        <a:lstStyle/>
        <a:p>
          <a:endParaRPr lang="en-US"/>
        </a:p>
      </dgm:t>
    </dgm:pt>
    <dgm:pt modelId="{9A968EBD-53E9-4801-BA8C-578F682DFA23}">
      <dgm:prSet/>
      <dgm:spPr/>
      <dgm:t>
        <a:bodyPr/>
        <a:lstStyle/>
        <a:p>
          <a:r>
            <a:rPr lang="en-GB" dirty="0"/>
            <a:t>Trust each other</a:t>
          </a:r>
          <a:endParaRPr lang="en-US" dirty="0"/>
        </a:p>
      </dgm:t>
    </dgm:pt>
    <dgm:pt modelId="{A3D2389A-B782-47C1-96C0-E167DFC60AE9}" type="parTrans" cxnId="{520822CB-0562-4FC9-BFFE-99C06A846DF5}">
      <dgm:prSet/>
      <dgm:spPr/>
      <dgm:t>
        <a:bodyPr/>
        <a:lstStyle/>
        <a:p>
          <a:endParaRPr lang="en-US"/>
        </a:p>
      </dgm:t>
    </dgm:pt>
    <dgm:pt modelId="{3A84774F-43AD-4CB7-B14B-F9E0261CC5ED}" type="sibTrans" cxnId="{520822CB-0562-4FC9-BFFE-99C06A846DF5}">
      <dgm:prSet/>
      <dgm:spPr/>
      <dgm:t>
        <a:bodyPr/>
        <a:lstStyle/>
        <a:p>
          <a:endParaRPr lang="en-US"/>
        </a:p>
      </dgm:t>
    </dgm:pt>
    <dgm:pt modelId="{D623C0A7-D9D2-4E9B-969A-56CA298396CF}" type="pres">
      <dgm:prSet presAssocID="{2726C18F-CB97-4EC7-9053-F888C66A4D9C}" presName="root" presStyleCnt="0">
        <dgm:presLayoutVars>
          <dgm:dir/>
          <dgm:resizeHandles val="exact"/>
        </dgm:presLayoutVars>
      </dgm:prSet>
      <dgm:spPr/>
    </dgm:pt>
    <dgm:pt modelId="{CAE23D49-51D5-4FB6-9CA3-264134B02310}" type="pres">
      <dgm:prSet presAssocID="{B546840E-CFF0-478E-8155-6D6D9DF443CA}" presName="compNode" presStyleCnt="0"/>
      <dgm:spPr/>
    </dgm:pt>
    <dgm:pt modelId="{AF757E83-A6F7-4B41-909C-D87CB4BD331E}" type="pres">
      <dgm:prSet presAssocID="{B546840E-CFF0-478E-8155-6D6D9DF443CA}" presName="bgRect" presStyleLbl="bgShp" presStyleIdx="0" presStyleCnt="4"/>
      <dgm:spPr/>
    </dgm:pt>
    <dgm:pt modelId="{3C537FF7-3361-4EAC-B919-E7F10AF5269E}" type="pres">
      <dgm:prSet presAssocID="{B546840E-CFF0-478E-8155-6D6D9DF443CA}" presName="iconRect" presStyleLbl="node1" presStyleIdx="0" presStyleCnt="4" custLinFactNeighborX="-2546" custLinFactNeighborY="-709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33A4F14-B7E6-461A-BF3B-084157043190}" type="pres">
      <dgm:prSet presAssocID="{B546840E-CFF0-478E-8155-6D6D9DF443CA}" presName="spaceRect" presStyleCnt="0"/>
      <dgm:spPr/>
    </dgm:pt>
    <dgm:pt modelId="{E53418D1-554E-4DFE-B324-C90B44CF30D0}" type="pres">
      <dgm:prSet presAssocID="{B546840E-CFF0-478E-8155-6D6D9DF443CA}" presName="parTx" presStyleLbl="revTx" presStyleIdx="0" presStyleCnt="4">
        <dgm:presLayoutVars>
          <dgm:chMax val="0"/>
          <dgm:chPref val="0"/>
        </dgm:presLayoutVars>
      </dgm:prSet>
      <dgm:spPr/>
    </dgm:pt>
    <dgm:pt modelId="{FB1B251A-E1AC-462C-8540-74DC92FE7CF4}" type="pres">
      <dgm:prSet presAssocID="{30D358E7-92A4-4C0B-A9AE-6249E28547C8}" presName="sibTrans" presStyleCnt="0"/>
      <dgm:spPr/>
    </dgm:pt>
    <dgm:pt modelId="{7F711510-D006-4CCC-A685-429D7571EB5D}" type="pres">
      <dgm:prSet presAssocID="{A6AACAEB-6E49-4558-A9EF-C456CDCFEEB3}" presName="compNode" presStyleCnt="0"/>
      <dgm:spPr/>
    </dgm:pt>
    <dgm:pt modelId="{1B48B57A-4AE2-49F2-8DFF-2F12964E7738}" type="pres">
      <dgm:prSet presAssocID="{A6AACAEB-6E49-4558-A9EF-C456CDCFEEB3}" presName="bgRect" presStyleLbl="bgShp" presStyleIdx="1" presStyleCnt="4"/>
      <dgm:spPr/>
    </dgm:pt>
    <dgm:pt modelId="{79CB0E44-40BE-4DFB-88E5-02263D879055}" type="pres">
      <dgm:prSet presAssocID="{A6AACAEB-6E49-4558-A9EF-C456CDCFEE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AE1550-A8E6-4A83-A80D-7A309AC4F8A9}" type="pres">
      <dgm:prSet presAssocID="{A6AACAEB-6E49-4558-A9EF-C456CDCFEEB3}" presName="spaceRect" presStyleCnt="0"/>
      <dgm:spPr/>
    </dgm:pt>
    <dgm:pt modelId="{07B9E8D7-426C-457B-817D-014AF25ECBE7}" type="pres">
      <dgm:prSet presAssocID="{A6AACAEB-6E49-4558-A9EF-C456CDCFEEB3}" presName="parTx" presStyleLbl="revTx" presStyleIdx="1" presStyleCnt="4">
        <dgm:presLayoutVars>
          <dgm:chMax val="0"/>
          <dgm:chPref val="0"/>
        </dgm:presLayoutVars>
      </dgm:prSet>
      <dgm:spPr/>
    </dgm:pt>
    <dgm:pt modelId="{8F5569B5-68D2-44DD-B9E9-DBF81D93098D}" type="pres">
      <dgm:prSet presAssocID="{0BF86358-4820-433B-A091-C8A9DBD9BC49}" presName="sibTrans" presStyleCnt="0"/>
      <dgm:spPr/>
    </dgm:pt>
    <dgm:pt modelId="{B3FEFF44-893E-4ED0-B08A-55DB335A0DE1}" type="pres">
      <dgm:prSet presAssocID="{0B71C76A-DCE1-49FF-BF9C-15A5FE194199}" presName="compNode" presStyleCnt="0"/>
      <dgm:spPr/>
    </dgm:pt>
    <dgm:pt modelId="{E369524F-17C9-4CEA-94D7-68671534BA1B}" type="pres">
      <dgm:prSet presAssocID="{0B71C76A-DCE1-49FF-BF9C-15A5FE194199}" presName="bgRect" presStyleLbl="bgShp" presStyleIdx="2" presStyleCnt="4"/>
      <dgm:spPr/>
    </dgm:pt>
    <dgm:pt modelId="{36741AC7-779A-44AB-9DF6-BC961AB89AFB}" type="pres">
      <dgm:prSet presAssocID="{0B71C76A-DCE1-49FF-BF9C-15A5FE1941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FE18E04-EBC8-40E2-9EDE-9BC6ACA79157}" type="pres">
      <dgm:prSet presAssocID="{0B71C76A-DCE1-49FF-BF9C-15A5FE194199}" presName="spaceRect" presStyleCnt="0"/>
      <dgm:spPr/>
    </dgm:pt>
    <dgm:pt modelId="{F0E9A46F-7B24-4308-BCA9-EDCAB9C1E749}" type="pres">
      <dgm:prSet presAssocID="{0B71C76A-DCE1-49FF-BF9C-15A5FE194199}" presName="parTx" presStyleLbl="revTx" presStyleIdx="2" presStyleCnt="4">
        <dgm:presLayoutVars>
          <dgm:chMax val="0"/>
          <dgm:chPref val="0"/>
        </dgm:presLayoutVars>
      </dgm:prSet>
      <dgm:spPr/>
    </dgm:pt>
    <dgm:pt modelId="{B328E6E5-1307-44DA-8B9C-AC00BC5F1E80}" type="pres">
      <dgm:prSet presAssocID="{D205D976-4B58-4632-929C-2F5118F9D8F9}" presName="sibTrans" presStyleCnt="0"/>
      <dgm:spPr/>
    </dgm:pt>
    <dgm:pt modelId="{178DF585-9F28-4685-93C6-27597BD05C72}" type="pres">
      <dgm:prSet presAssocID="{9A968EBD-53E9-4801-BA8C-578F682DFA23}" presName="compNode" presStyleCnt="0"/>
      <dgm:spPr/>
    </dgm:pt>
    <dgm:pt modelId="{F1D049CC-6EAC-49CA-80CD-DA6DC676C1A1}" type="pres">
      <dgm:prSet presAssocID="{9A968EBD-53E9-4801-BA8C-578F682DFA23}" presName="bgRect" presStyleLbl="bgShp" presStyleIdx="3" presStyleCnt="4" custLinFactNeighborX="472" custLinFactNeighborY="197"/>
      <dgm:spPr/>
    </dgm:pt>
    <dgm:pt modelId="{6CCEC788-81B1-410A-8006-480FE04EC08D}" type="pres">
      <dgm:prSet presAssocID="{9A968EBD-53E9-4801-BA8C-578F682DFA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"/>
        </a:ext>
      </dgm:extLst>
    </dgm:pt>
    <dgm:pt modelId="{17B99137-C3F0-4CAD-A6D1-33340A84F5AB}" type="pres">
      <dgm:prSet presAssocID="{9A968EBD-53E9-4801-BA8C-578F682DFA23}" presName="spaceRect" presStyleCnt="0"/>
      <dgm:spPr/>
    </dgm:pt>
    <dgm:pt modelId="{F0CE2CB4-00B5-4389-A501-39D1ED129DC0}" type="pres">
      <dgm:prSet presAssocID="{9A968EBD-53E9-4801-BA8C-578F682DFA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DCB3408-4C02-459B-B977-810994A43DA7}" type="presOf" srcId="{B546840E-CFF0-478E-8155-6D6D9DF443CA}" destId="{E53418D1-554E-4DFE-B324-C90B44CF30D0}" srcOrd="0" destOrd="0" presId="urn:microsoft.com/office/officeart/2018/2/layout/IconVerticalSolidList"/>
    <dgm:cxn modelId="{BE81FA11-B795-4FF7-8301-89B6970B047A}" type="presOf" srcId="{2726C18F-CB97-4EC7-9053-F888C66A4D9C}" destId="{D623C0A7-D9D2-4E9B-969A-56CA298396CF}" srcOrd="0" destOrd="0" presId="urn:microsoft.com/office/officeart/2018/2/layout/IconVerticalSolidList"/>
    <dgm:cxn modelId="{A97EA23F-99B0-4E3E-B96A-1987A85FAF46}" type="presOf" srcId="{0B71C76A-DCE1-49FF-BF9C-15A5FE194199}" destId="{F0E9A46F-7B24-4308-BCA9-EDCAB9C1E749}" srcOrd="0" destOrd="0" presId="urn:microsoft.com/office/officeart/2018/2/layout/IconVerticalSolidList"/>
    <dgm:cxn modelId="{C3EA3650-0765-4AB5-B367-081FD7831B27}" srcId="{2726C18F-CB97-4EC7-9053-F888C66A4D9C}" destId="{A6AACAEB-6E49-4558-A9EF-C456CDCFEEB3}" srcOrd="1" destOrd="0" parTransId="{2739939B-670B-4AF3-8A55-F923394DE1A0}" sibTransId="{0BF86358-4820-433B-A091-C8A9DBD9BC49}"/>
    <dgm:cxn modelId="{8E50BB73-D1DF-4C3E-8447-138CBBAE4338}" type="presOf" srcId="{A6AACAEB-6E49-4558-A9EF-C456CDCFEEB3}" destId="{07B9E8D7-426C-457B-817D-014AF25ECBE7}" srcOrd="0" destOrd="0" presId="urn:microsoft.com/office/officeart/2018/2/layout/IconVerticalSolidList"/>
    <dgm:cxn modelId="{27AA25AA-A4B1-4EE4-B44E-07EC6B11E349}" srcId="{2726C18F-CB97-4EC7-9053-F888C66A4D9C}" destId="{B546840E-CFF0-478E-8155-6D6D9DF443CA}" srcOrd="0" destOrd="0" parTransId="{2418F18B-E704-4A61-8471-C572409147E1}" sibTransId="{30D358E7-92A4-4C0B-A9AE-6249E28547C8}"/>
    <dgm:cxn modelId="{6545D4CA-4196-4826-85DB-6F51BD805611}" srcId="{2726C18F-CB97-4EC7-9053-F888C66A4D9C}" destId="{0B71C76A-DCE1-49FF-BF9C-15A5FE194199}" srcOrd="2" destOrd="0" parTransId="{07BAF70F-B74A-4B51-A84B-29964ED5A702}" sibTransId="{D205D976-4B58-4632-929C-2F5118F9D8F9}"/>
    <dgm:cxn modelId="{520822CB-0562-4FC9-BFFE-99C06A846DF5}" srcId="{2726C18F-CB97-4EC7-9053-F888C66A4D9C}" destId="{9A968EBD-53E9-4801-BA8C-578F682DFA23}" srcOrd="3" destOrd="0" parTransId="{A3D2389A-B782-47C1-96C0-E167DFC60AE9}" sibTransId="{3A84774F-43AD-4CB7-B14B-F9E0261CC5ED}"/>
    <dgm:cxn modelId="{9A68F3D8-B352-4D07-B101-A2623B6208FE}" type="presOf" srcId="{9A968EBD-53E9-4801-BA8C-578F682DFA23}" destId="{F0CE2CB4-00B5-4389-A501-39D1ED129DC0}" srcOrd="0" destOrd="0" presId="urn:microsoft.com/office/officeart/2018/2/layout/IconVerticalSolidList"/>
    <dgm:cxn modelId="{385260A8-BB8F-44B5-A624-E247A9501A01}" type="presParOf" srcId="{D623C0A7-D9D2-4E9B-969A-56CA298396CF}" destId="{CAE23D49-51D5-4FB6-9CA3-264134B02310}" srcOrd="0" destOrd="0" presId="urn:microsoft.com/office/officeart/2018/2/layout/IconVerticalSolidList"/>
    <dgm:cxn modelId="{4B261559-E54E-401B-954A-C4B289BC14D2}" type="presParOf" srcId="{CAE23D49-51D5-4FB6-9CA3-264134B02310}" destId="{AF757E83-A6F7-4B41-909C-D87CB4BD331E}" srcOrd="0" destOrd="0" presId="urn:microsoft.com/office/officeart/2018/2/layout/IconVerticalSolidList"/>
    <dgm:cxn modelId="{B7B24CBD-98B7-46AD-9AEE-D882887EEFCA}" type="presParOf" srcId="{CAE23D49-51D5-4FB6-9CA3-264134B02310}" destId="{3C537FF7-3361-4EAC-B919-E7F10AF5269E}" srcOrd="1" destOrd="0" presId="urn:microsoft.com/office/officeart/2018/2/layout/IconVerticalSolidList"/>
    <dgm:cxn modelId="{E98CF670-461C-441A-BA23-F031F4A8353C}" type="presParOf" srcId="{CAE23D49-51D5-4FB6-9CA3-264134B02310}" destId="{D33A4F14-B7E6-461A-BF3B-084157043190}" srcOrd="2" destOrd="0" presId="urn:microsoft.com/office/officeart/2018/2/layout/IconVerticalSolidList"/>
    <dgm:cxn modelId="{73E170A5-0712-44AA-8FC7-A508979BDA5A}" type="presParOf" srcId="{CAE23D49-51D5-4FB6-9CA3-264134B02310}" destId="{E53418D1-554E-4DFE-B324-C90B44CF30D0}" srcOrd="3" destOrd="0" presId="urn:microsoft.com/office/officeart/2018/2/layout/IconVerticalSolidList"/>
    <dgm:cxn modelId="{9E70CB04-AC0A-48BD-B86C-03DF86F7D9E1}" type="presParOf" srcId="{D623C0A7-D9D2-4E9B-969A-56CA298396CF}" destId="{FB1B251A-E1AC-462C-8540-74DC92FE7CF4}" srcOrd="1" destOrd="0" presId="urn:microsoft.com/office/officeart/2018/2/layout/IconVerticalSolidList"/>
    <dgm:cxn modelId="{164B0550-7EB0-465C-A753-7F512DA1DD33}" type="presParOf" srcId="{D623C0A7-D9D2-4E9B-969A-56CA298396CF}" destId="{7F711510-D006-4CCC-A685-429D7571EB5D}" srcOrd="2" destOrd="0" presId="urn:microsoft.com/office/officeart/2018/2/layout/IconVerticalSolidList"/>
    <dgm:cxn modelId="{95D229B5-03FD-42A5-A639-F9A3DDA9C28E}" type="presParOf" srcId="{7F711510-D006-4CCC-A685-429D7571EB5D}" destId="{1B48B57A-4AE2-49F2-8DFF-2F12964E7738}" srcOrd="0" destOrd="0" presId="urn:microsoft.com/office/officeart/2018/2/layout/IconVerticalSolidList"/>
    <dgm:cxn modelId="{B96037F4-7DCE-4A82-A34C-37D2759ECC7F}" type="presParOf" srcId="{7F711510-D006-4CCC-A685-429D7571EB5D}" destId="{79CB0E44-40BE-4DFB-88E5-02263D879055}" srcOrd="1" destOrd="0" presId="urn:microsoft.com/office/officeart/2018/2/layout/IconVerticalSolidList"/>
    <dgm:cxn modelId="{0A374DDA-01B5-4536-9FA1-30EBA36E6B6E}" type="presParOf" srcId="{7F711510-D006-4CCC-A685-429D7571EB5D}" destId="{09AE1550-A8E6-4A83-A80D-7A309AC4F8A9}" srcOrd="2" destOrd="0" presId="urn:microsoft.com/office/officeart/2018/2/layout/IconVerticalSolidList"/>
    <dgm:cxn modelId="{6E8BAD4A-E83B-4200-AF26-4270E58C65CD}" type="presParOf" srcId="{7F711510-D006-4CCC-A685-429D7571EB5D}" destId="{07B9E8D7-426C-457B-817D-014AF25ECBE7}" srcOrd="3" destOrd="0" presId="urn:microsoft.com/office/officeart/2018/2/layout/IconVerticalSolidList"/>
    <dgm:cxn modelId="{972705AB-82B6-421C-A8B9-94DF14B3A698}" type="presParOf" srcId="{D623C0A7-D9D2-4E9B-969A-56CA298396CF}" destId="{8F5569B5-68D2-44DD-B9E9-DBF81D93098D}" srcOrd="3" destOrd="0" presId="urn:microsoft.com/office/officeart/2018/2/layout/IconVerticalSolidList"/>
    <dgm:cxn modelId="{643F72A2-23EF-4300-8A00-EDE48A97193D}" type="presParOf" srcId="{D623C0A7-D9D2-4E9B-969A-56CA298396CF}" destId="{B3FEFF44-893E-4ED0-B08A-55DB335A0DE1}" srcOrd="4" destOrd="0" presId="urn:microsoft.com/office/officeart/2018/2/layout/IconVerticalSolidList"/>
    <dgm:cxn modelId="{30E4BE00-2686-40D7-AE22-DF588921887E}" type="presParOf" srcId="{B3FEFF44-893E-4ED0-B08A-55DB335A0DE1}" destId="{E369524F-17C9-4CEA-94D7-68671534BA1B}" srcOrd="0" destOrd="0" presId="urn:microsoft.com/office/officeart/2018/2/layout/IconVerticalSolidList"/>
    <dgm:cxn modelId="{F44B5196-91E0-4BBC-9B55-3024FDE774F2}" type="presParOf" srcId="{B3FEFF44-893E-4ED0-B08A-55DB335A0DE1}" destId="{36741AC7-779A-44AB-9DF6-BC961AB89AFB}" srcOrd="1" destOrd="0" presId="urn:microsoft.com/office/officeart/2018/2/layout/IconVerticalSolidList"/>
    <dgm:cxn modelId="{BA979441-3737-4712-9A79-F8D3DD3A0707}" type="presParOf" srcId="{B3FEFF44-893E-4ED0-B08A-55DB335A0DE1}" destId="{3FE18E04-EBC8-40E2-9EDE-9BC6ACA79157}" srcOrd="2" destOrd="0" presId="urn:microsoft.com/office/officeart/2018/2/layout/IconVerticalSolidList"/>
    <dgm:cxn modelId="{3BFDE684-2353-4E88-8F39-0E6AADEBD7B8}" type="presParOf" srcId="{B3FEFF44-893E-4ED0-B08A-55DB335A0DE1}" destId="{F0E9A46F-7B24-4308-BCA9-EDCAB9C1E749}" srcOrd="3" destOrd="0" presId="urn:microsoft.com/office/officeart/2018/2/layout/IconVerticalSolidList"/>
    <dgm:cxn modelId="{426D9822-AEED-4AB3-B20F-5BEFF9DFB5B6}" type="presParOf" srcId="{D623C0A7-D9D2-4E9B-969A-56CA298396CF}" destId="{B328E6E5-1307-44DA-8B9C-AC00BC5F1E80}" srcOrd="5" destOrd="0" presId="urn:microsoft.com/office/officeart/2018/2/layout/IconVerticalSolidList"/>
    <dgm:cxn modelId="{72062926-107A-4CDB-B60F-A7DFBB75EDF8}" type="presParOf" srcId="{D623C0A7-D9D2-4E9B-969A-56CA298396CF}" destId="{178DF585-9F28-4685-93C6-27597BD05C72}" srcOrd="6" destOrd="0" presId="urn:microsoft.com/office/officeart/2018/2/layout/IconVerticalSolidList"/>
    <dgm:cxn modelId="{4C165BCF-EF3F-4578-80FA-191492C5F03C}" type="presParOf" srcId="{178DF585-9F28-4685-93C6-27597BD05C72}" destId="{F1D049CC-6EAC-49CA-80CD-DA6DC676C1A1}" srcOrd="0" destOrd="0" presId="urn:microsoft.com/office/officeart/2018/2/layout/IconVerticalSolidList"/>
    <dgm:cxn modelId="{C9052C9F-F356-480E-89EE-3244EB1C4CF4}" type="presParOf" srcId="{178DF585-9F28-4685-93C6-27597BD05C72}" destId="{6CCEC788-81B1-410A-8006-480FE04EC08D}" srcOrd="1" destOrd="0" presId="urn:microsoft.com/office/officeart/2018/2/layout/IconVerticalSolidList"/>
    <dgm:cxn modelId="{936635EC-4098-4DE3-8B0B-0CD1137154AC}" type="presParOf" srcId="{178DF585-9F28-4685-93C6-27597BD05C72}" destId="{17B99137-C3F0-4CAD-A6D1-33340A84F5AB}" srcOrd="2" destOrd="0" presId="urn:microsoft.com/office/officeart/2018/2/layout/IconVerticalSolidList"/>
    <dgm:cxn modelId="{2CB1E35D-3E78-49A5-9DC5-850B716AD067}" type="presParOf" srcId="{178DF585-9F28-4685-93C6-27597BD05C72}" destId="{F0CE2CB4-00B5-4389-A501-39D1ED129D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57E83-A6F7-4B41-909C-D87CB4BD331E}">
      <dsp:nvSpPr>
        <dsp:cNvPr id="0" name=""/>
        <dsp:cNvSpPr/>
      </dsp:nvSpPr>
      <dsp:spPr>
        <a:xfrm>
          <a:off x="0" y="2011"/>
          <a:ext cx="5759656" cy="10195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537FF7-3361-4EAC-B919-E7F10AF5269E}">
      <dsp:nvSpPr>
        <dsp:cNvPr id="0" name=""/>
        <dsp:cNvSpPr/>
      </dsp:nvSpPr>
      <dsp:spPr>
        <a:xfrm>
          <a:off x="294142" y="191656"/>
          <a:ext cx="560761" cy="560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418D1-554E-4DFE-B324-C90B44CF30D0}">
      <dsp:nvSpPr>
        <dsp:cNvPr id="0" name=""/>
        <dsp:cNvSpPr/>
      </dsp:nvSpPr>
      <dsp:spPr>
        <a:xfrm>
          <a:off x="1177599" y="2011"/>
          <a:ext cx="4582056" cy="1019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04" tIns="107904" rIns="107904" bIns="1079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Each role should have a job specification and goals to achieve.</a:t>
          </a:r>
          <a:endParaRPr lang="en-US" sz="1800" kern="1200" dirty="0"/>
        </a:p>
      </dsp:txBody>
      <dsp:txXfrm>
        <a:off x="1177599" y="2011"/>
        <a:ext cx="4582056" cy="1019567"/>
      </dsp:txXfrm>
    </dsp:sp>
    <dsp:sp modelId="{1B48B57A-4AE2-49F2-8DFF-2F12964E7738}">
      <dsp:nvSpPr>
        <dsp:cNvPr id="0" name=""/>
        <dsp:cNvSpPr/>
      </dsp:nvSpPr>
      <dsp:spPr>
        <a:xfrm>
          <a:off x="0" y="1276470"/>
          <a:ext cx="5759656" cy="10195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0E44-40BE-4DFB-88E5-02263D879055}">
      <dsp:nvSpPr>
        <dsp:cNvPr id="0" name=""/>
        <dsp:cNvSpPr/>
      </dsp:nvSpPr>
      <dsp:spPr>
        <a:xfrm>
          <a:off x="308419" y="1505873"/>
          <a:ext cx="560761" cy="560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9E8D7-426C-457B-817D-014AF25ECBE7}">
      <dsp:nvSpPr>
        <dsp:cNvPr id="0" name=""/>
        <dsp:cNvSpPr/>
      </dsp:nvSpPr>
      <dsp:spPr>
        <a:xfrm>
          <a:off x="1177599" y="1276470"/>
          <a:ext cx="4582056" cy="1019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04" tIns="107904" rIns="107904" bIns="1079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They should also be given the opportunity to suggest ways of improvement</a:t>
          </a:r>
          <a:endParaRPr lang="en-US" sz="1800" kern="1200" dirty="0"/>
        </a:p>
      </dsp:txBody>
      <dsp:txXfrm>
        <a:off x="1177599" y="1276470"/>
        <a:ext cx="4582056" cy="1019567"/>
      </dsp:txXfrm>
    </dsp:sp>
    <dsp:sp modelId="{E369524F-17C9-4CEA-94D7-68671534BA1B}">
      <dsp:nvSpPr>
        <dsp:cNvPr id="0" name=""/>
        <dsp:cNvSpPr/>
      </dsp:nvSpPr>
      <dsp:spPr>
        <a:xfrm>
          <a:off x="0" y="2550929"/>
          <a:ext cx="5759656" cy="10195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741AC7-779A-44AB-9DF6-BC961AB89AFB}">
      <dsp:nvSpPr>
        <dsp:cNvPr id="0" name=""/>
        <dsp:cNvSpPr/>
      </dsp:nvSpPr>
      <dsp:spPr>
        <a:xfrm>
          <a:off x="308419" y="2780331"/>
          <a:ext cx="560761" cy="5607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9A46F-7B24-4308-BCA9-EDCAB9C1E749}">
      <dsp:nvSpPr>
        <dsp:cNvPr id="0" name=""/>
        <dsp:cNvSpPr/>
      </dsp:nvSpPr>
      <dsp:spPr>
        <a:xfrm>
          <a:off x="1177599" y="2550929"/>
          <a:ext cx="4582056" cy="1019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04" tIns="107904" rIns="107904" bIns="1079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Each person should be given the opportunity to fulfil their roles to the max even if it involves training to put them on the appropriate level.</a:t>
          </a:r>
          <a:endParaRPr lang="en-US" sz="1800" kern="1200" dirty="0"/>
        </a:p>
      </dsp:txBody>
      <dsp:txXfrm>
        <a:off x="1177599" y="2550929"/>
        <a:ext cx="4582056" cy="1019567"/>
      </dsp:txXfrm>
    </dsp:sp>
    <dsp:sp modelId="{F1D049CC-6EAC-49CA-80CD-DA6DC676C1A1}">
      <dsp:nvSpPr>
        <dsp:cNvPr id="0" name=""/>
        <dsp:cNvSpPr/>
      </dsp:nvSpPr>
      <dsp:spPr>
        <a:xfrm>
          <a:off x="0" y="3827396"/>
          <a:ext cx="5759656" cy="10195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EC788-81B1-410A-8006-480FE04EC08D}">
      <dsp:nvSpPr>
        <dsp:cNvPr id="0" name=""/>
        <dsp:cNvSpPr/>
      </dsp:nvSpPr>
      <dsp:spPr>
        <a:xfrm>
          <a:off x="308419" y="4054790"/>
          <a:ext cx="560761" cy="5607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E2CB4-00B5-4389-A501-39D1ED129DC0}">
      <dsp:nvSpPr>
        <dsp:cNvPr id="0" name=""/>
        <dsp:cNvSpPr/>
      </dsp:nvSpPr>
      <dsp:spPr>
        <a:xfrm>
          <a:off x="1177599" y="3825388"/>
          <a:ext cx="4582056" cy="1019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04" tIns="107904" rIns="107904" bIns="1079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Trust each other</a:t>
          </a:r>
          <a:endParaRPr lang="en-US" sz="1800" kern="1200" dirty="0"/>
        </a:p>
      </dsp:txBody>
      <dsp:txXfrm>
        <a:off x="1177599" y="3825388"/>
        <a:ext cx="4582056" cy="10195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5CE719-673C-478A-8245-B2FAEDA2A59B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73DC0-1F51-49E6-A1D8-5F6606AD9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998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mrsdianareligion.wikispaces.com/Welcome+to+Our+First+Grade+Religion+Wiki" TargetMode="Externa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iationcoaching.com/en/how-to-understand-which-are-your-goals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A80A27A-7F13-4360-8617-D2F8720EE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Freeform 17">
            <a:extLst>
              <a:ext uri="{FF2B5EF4-FFF2-40B4-BE49-F238E27FC236}">
                <a16:creationId xmlns:a16="http://schemas.microsoft.com/office/drawing/2014/main" id="{59927151-A240-4B00-831C-DFD950CD2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724C5D-781D-4A94-A035-A8BA37DECD8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6652" r="1" b="1"/>
          <a:stretch/>
        </p:blipFill>
        <p:spPr>
          <a:xfrm rot="21420000">
            <a:off x="-172618" y="-284663"/>
            <a:ext cx="11323865" cy="6300024"/>
          </a:xfrm>
          <a:custGeom>
            <a:avLst/>
            <a:gdLst>
              <a:gd name="connsiteX0" fmla="*/ 362583 w 11323865"/>
              <a:gd name="connsiteY0" fmla="*/ 0 h 6300024"/>
              <a:gd name="connsiteX1" fmla="*/ 11323865 w 11323865"/>
              <a:gd name="connsiteY1" fmla="*/ 574457 h 6300024"/>
              <a:gd name="connsiteX2" fmla="*/ 11323865 w 11323865"/>
              <a:gd name="connsiteY2" fmla="*/ 6300024 h 6300024"/>
              <a:gd name="connsiteX3" fmla="*/ 0 w 11323865"/>
              <a:gd name="connsiteY3" fmla="*/ 6300024 h 6300024"/>
              <a:gd name="connsiteX4" fmla="*/ 330170 w 11323865"/>
              <a:gd name="connsiteY4" fmla="*/ 0 h 63000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23865" h="6300024">
                <a:moveTo>
                  <a:pt x="362583" y="0"/>
                </a:moveTo>
                <a:lnTo>
                  <a:pt x="11323865" y="574457"/>
                </a:lnTo>
                <a:lnTo>
                  <a:pt x="11323865" y="6300024"/>
                </a:lnTo>
                <a:lnTo>
                  <a:pt x="0" y="6300024"/>
                </a:lnTo>
                <a:lnTo>
                  <a:pt x="330170" y="0"/>
                </a:lnTo>
                <a:close/>
              </a:path>
            </a:pathLst>
          </a:custGeom>
        </p:spPr>
      </p:pic>
      <p:sp>
        <p:nvSpPr>
          <p:cNvPr id="15" name="Freeform 19">
            <a:extLst>
              <a:ext uri="{FF2B5EF4-FFF2-40B4-BE49-F238E27FC236}">
                <a16:creationId xmlns:a16="http://schemas.microsoft.com/office/drawing/2014/main" id="{3D04C96E-CF3E-4EBA-9347-12AD2A98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7" name="Freeform 9">
            <a:extLst>
              <a:ext uri="{FF2B5EF4-FFF2-40B4-BE49-F238E27FC236}">
                <a16:creationId xmlns:a16="http://schemas.microsoft.com/office/drawing/2014/main" id="{6657489A-1236-47A1-A5CB-0F5E9DAB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8288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6A867F-B6B3-4E2A-8F37-475C8AC6B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496980" y="3221623"/>
            <a:ext cx="10264470" cy="1250066"/>
          </a:xfrm>
        </p:spPr>
        <p:txBody>
          <a:bodyPr>
            <a:normAutofit/>
          </a:bodyPr>
          <a:lstStyle/>
          <a:p>
            <a:r>
              <a:rPr lang="en-GB" sz="7400" dirty="0">
                <a:solidFill>
                  <a:schemeClr val="bg1"/>
                </a:solidFill>
              </a:rPr>
              <a:t>Introducing teamwork</a:t>
            </a:r>
          </a:p>
        </p:txBody>
      </p:sp>
      <p:sp>
        <p:nvSpPr>
          <p:cNvPr id="19" name="5-Point Star 12">
            <a:extLst>
              <a:ext uri="{FF2B5EF4-FFF2-40B4-BE49-F238E27FC236}">
                <a16:creationId xmlns:a16="http://schemas.microsoft.com/office/drawing/2014/main" id="{3651C7AC-D40B-412D-A4BA-1F9DD8D98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B8083A-8246-463F-86FC-DAE4122AAE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538344" y="4356657"/>
            <a:ext cx="10271534" cy="494162"/>
          </a:xfrm>
        </p:spPr>
        <p:txBody>
          <a:bodyPr>
            <a:normAutofit fontScale="92500" lnSpcReduction="10000"/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57E8DA-74DC-4B11-BD67-FCE1FA3FD50C}"/>
              </a:ext>
            </a:extLst>
          </p:cNvPr>
          <p:cNvSpPr txBox="1"/>
          <p:nvPr/>
        </p:nvSpPr>
        <p:spPr>
          <a:xfrm>
            <a:off x="9917018" y="6657945"/>
            <a:ext cx="22749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mrsdianareligion.wikispaces.com/Welcome+to+Our+First+Grade+Religion+Wik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438298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72E90-1A7C-4406-A90B-33EF81297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6397155" cy="1151965"/>
          </a:xfrm>
        </p:spPr>
        <p:txBody>
          <a:bodyPr>
            <a:normAutofit/>
          </a:bodyPr>
          <a:lstStyle/>
          <a:p>
            <a:r>
              <a:rPr lang="en-GB" dirty="0"/>
              <a:t>Welcome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EEC3A-F8E3-429C-991B-D04C36A8062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2001" y="1837765"/>
            <a:ext cx="6397157" cy="3674035"/>
          </a:xfrm>
        </p:spPr>
        <p:txBody>
          <a:bodyPr anchor="t">
            <a:normAutofit/>
          </a:bodyPr>
          <a:lstStyle/>
          <a:p>
            <a:r>
              <a:rPr lang="en-GB" dirty="0"/>
              <a:t>Introduction of who we all are.</a:t>
            </a:r>
          </a:p>
          <a:p>
            <a:r>
              <a:rPr lang="en-GB" dirty="0"/>
              <a:t>Here to help you improve your team working tactics.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D8C270B-DFDC-44D9-88AD-182A22CF36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68124" y="958232"/>
            <a:ext cx="3836475" cy="3836475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795400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7EB1D-FEE3-4185-B194-8AF80D294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short video on teamworking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142E0-141B-4BFA-8E55-A93965EAB6C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https://youtu.be/ftpoy4ugmq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6903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54915C5-707B-4B29-9E6B-116367F84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070191" cy="6858000"/>
          </a:xfrm>
          <a:custGeom>
            <a:avLst/>
            <a:gdLst>
              <a:gd name="connsiteX0" fmla="*/ 1 w 4061802"/>
              <a:gd name="connsiteY0" fmla="*/ 0 h 6858000"/>
              <a:gd name="connsiteX1" fmla="*/ 4059081 w 4061802"/>
              <a:gd name="connsiteY1" fmla="*/ 0 h 6858000"/>
              <a:gd name="connsiteX2" fmla="*/ 4059081 w 4061802"/>
              <a:gd name="connsiteY2" fmla="*/ 2339825 h 6858000"/>
              <a:gd name="connsiteX3" fmla="*/ 4061802 w 4061802"/>
              <a:gd name="connsiteY3" fmla="*/ 2339683 h 6858000"/>
              <a:gd name="connsiteX4" fmla="*/ 4061802 w 4061802"/>
              <a:gd name="connsiteY4" fmla="*/ 3776054 h 6858000"/>
              <a:gd name="connsiteX5" fmla="*/ 4059081 w 4061802"/>
              <a:gd name="connsiteY5" fmla="*/ 3776199 h 6858000"/>
              <a:gd name="connsiteX6" fmla="*/ 4059081 w 4061802"/>
              <a:gd name="connsiteY6" fmla="*/ 6858000 h 6858000"/>
              <a:gd name="connsiteX7" fmla="*/ 1 w 4061802"/>
              <a:gd name="connsiteY7" fmla="*/ 6858000 h 6858000"/>
              <a:gd name="connsiteX8" fmla="*/ 1 w 4061802"/>
              <a:gd name="connsiteY8" fmla="*/ 3992604 h 6858000"/>
              <a:gd name="connsiteX9" fmla="*/ 0 w 4061802"/>
              <a:gd name="connsiteY9" fmla="*/ 3992604 h 6858000"/>
              <a:gd name="connsiteX10" fmla="*/ 0 w 4061802"/>
              <a:gd name="connsiteY10" fmla="*/ 2552279 h 6858000"/>
              <a:gd name="connsiteX11" fmla="*/ 1 w 4061802"/>
              <a:gd name="connsiteY11" fmla="*/ 255227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061802" h="6858000">
                <a:moveTo>
                  <a:pt x="1" y="0"/>
                </a:moveTo>
                <a:lnTo>
                  <a:pt x="4059081" y="0"/>
                </a:lnTo>
                <a:lnTo>
                  <a:pt x="4059081" y="2339825"/>
                </a:lnTo>
                <a:lnTo>
                  <a:pt x="4061802" y="2339683"/>
                </a:lnTo>
                <a:lnTo>
                  <a:pt x="4061802" y="3776054"/>
                </a:lnTo>
                <a:lnTo>
                  <a:pt x="4059081" y="3776199"/>
                </a:lnTo>
                <a:lnTo>
                  <a:pt x="4059081" y="6858000"/>
                </a:lnTo>
                <a:lnTo>
                  <a:pt x="1" y="6858000"/>
                </a:lnTo>
                <a:lnTo>
                  <a:pt x="1" y="3992604"/>
                </a:lnTo>
                <a:lnTo>
                  <a:pt x="0" y="3992604"/>
                </a:lnTo>
                <a:lnTo>
                  <a:pt x="0" y="2552279"/>
                </a:lnTo>
                <a:lnTo>
                  <a:pt x="1" y="255227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36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43B4841E-E6B6-48C3-BA02-F73659C6D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1802" y="1"/>
            <a:ext cx="8130198" cy="6857999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7B1A3-2669-45A7-B959-BE7893D87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2792" y="1213758"/>
            <a:ext cx="6093596" cy="4430485"/>
          </a:xfrm>
        </p:spPr>
        <p:txBody>
          <a:bodyPr anchor="ctr">
            <a:normAutofit/>
          </a:bodyPr>
          <a:lstStyle/>
          <a:p>
            <a:pPr algn="l"/>
            <a:r>
              <a:rPr lang="en-GB" sz="6600" dirty="0"/>
              <a:t>Stages of team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44AC3B-E6AE-4E08-83EE-C5EEA96F1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328" y="1213758"/>
            <a:ext cx="3078739" cy="4430485"/>
          </a:xfrm>
        </p:spPr>
        <p:txBody>
          <a:bodyPr anchor="ctr">
            <a:normAutofit/>
          </a:bodyPr>
          <a:lstStyle/>
          <a:p>
            <a:pPr algn="l"/>
            <a:r>
              <a:rPr lang="en-GB" sz="2400">
                <a:solidFill>
                  <a:srgbClr val="FFFFFF"/>
                </a:solidFill>
              </a:rPr>
              <a:t>Forming a team to achieve the goal</a:t>
            </a:r>
          </a:p>
          <a:p>
            <a:pPr algn="l"/>
            <a:endParaRPr lang="en-GB" sz="2400">
              <a:solidFill>
                <a:srgbClr val="FFFFFF"/>
              </a:solidFill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  <a:p>
            <a:pPr algn="l"/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B8E032-9914-4C00-B51A-C2DA16271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1733" cy="6858000"/>
          </a:xfrm>
          <a:prstGeom prst="rect">
            <a:avLst/>
          </a:prstGeom>
          <a:solidFill>
            <a:schemeClr val="accent1">
              <a:lumMod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2881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03FEE-A772-4D6F-B51A-DFBA57AFE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4EF33-2995-4D58-99BE-0C01C8939CD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Forming-focus on team leader</a:t>
            </a:r>
          </a:p>
          <a:p>
            <a:r>
              <a:rPr lang="en-GB" dirty="0"/>
              <a:t>Storming- When some team members do not agree with the way we want to achieve the goal. We have a team meeting and discuss the issues. Give each other positive feedback</a:t>
            </a:r>
          </a:p>
          <a:p>
            <a:r>
              <a:rPr lang="en-GB" dirty="0"/>
              <a:t>Norming- after the meeting we come to an agreement that we are all here for the same purpose and aim for the same goal. When roles and relationships are established.</a:t>
            </a:r>
          </a:p>
          <a:p>
            <a:r>
              <a:rPr lang="en-GB" dirty="0"/>
              <a:t>Performing – we all work together and plan our roles to achieve the dame goal. Smoothly running service.</a:t>
            </a:r>
          </a:p>
          <a:p>
            <a:r>
              <a:rPr lang="en-GB" dirty="0"/>
              <a:t>Adjourning- transforming into a team</a:t>
            </a:r>
          </a:p>
        </p:txBody>
      </p:sp>
    </p:spTree>
    <p:extLst>
      <p:ext uri="{BB962C8B-B14F-4D97-AF65-F5344CB8AC3E}">
        <p14:creationId xmlns:p14="http://schemas.microsoft.com/office/powerpoint/2010/main" val="14738013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1BCAD38B-5F61-4FEB-A1D1-5FC0D666D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04E869F-EBC2-416E-8FB7-4F6A45F66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96CF3-FF02-474B-8703-A328814B2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Benefits of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ABE23-9680-4DFC-AB8E-EB4AFDA0216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Encouraging to be successful</a:t>
            </a:r>
          </a:p>
          <a:p>
            <a:r>
              <a:rPr lang="en-GB" dirty="0"/>
              <a:t>Maintaining relationships</a:t>
            </a:r>
          </a:p>
          <a:p>
            <a:r>
              <a:rPr lang="en-GB" dirty="0"/>
              <a:t>Variety of ideas</a:t>
            </a:r>
          </a:p>
          <a:p>
            <a:r>
              <a:rPr lang="en-GB" dirty="0"/>
              <a:t>Building trust</a:t>
            </a:r>
          </a:p>
          <a:p>
            <a:r>
              <a:rPr lang="en-GB" dirty="0"/>
              <a:t>Support each other</a:t>
            </a:r>
          </a:p>
          <a:p>
            <a:r>
              <a:rPr lang="en-GB" dirty="0"/>
              <a:t>Working towards one goal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E9AE32D-417D-4951-BD6D-383A7A5E6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0141800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3B8744-7011-4263-A026-25DF7C1C0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9513"/>
            <a:ext cx="11648661" cy="63659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D5252E5-DFE0-438D-B988-CB7740E10CBB}"/>
              </a:ext>
            </a:extLst>
          </p:cNvPr>
          <p:cNvSpPr/>
          <p:nvPr/>
        </p:nvSpPr>
        <p:spPr>
          <a:xfrm>
            <a:off x="691582" y="492082"/>
            <a:ext cx="8015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rgbClr val="C00000"/>
                </a:solidFill>
                <a:latin typeface="+mj-lt"/>
              </a:rPr>
              <a:t>Benefits</a:t>
            </a:r>
            <a:r>
              <a:rPr lang="en-GB" sz="5400" dirty="0">
                <a:solidFill>
                  <a:srgbClr val="C00000"/>
                </a:solidFill>
              </a:rPr>
              <a:t> of team working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BD7147-3CC4-480E-B40C-CD34F4578743}"/>
              </a:ext>
            </a:extLst>
          </p:cNvPr>
          <p:cNvSpPr/>
          <p:nvPr/>
        </p:nvSpPr>
        <p:spPr>
          <a:xfrm>
            <a:off x="691582" y="1454349"/>
            <a:ext cx="8015095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Encouraging to be successful</a:t>
            </a:r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Maintaining relationships</a:t>
            </a:r>
          </a:p>
          <a:p>
            <a:pPr>
              <a:buClr>
                <a:srgbClr val="C00000"/>
              </a:buClr>
            </a:pPr>
            <a:endParaRPr lang="en-GB" sz="2000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Variety of ideas</a:t>
            </a:r>
          </a:p>
          <a:p>
            <a:pPr>
              <a:buClr>
                <a:srgbClr val="C00000"/>
              </a:buClr>
            </a:pPr>
            <a:endParaRPr lang="en-GB" sz="2000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Building trust</a:t>
            </a:r>
          </a:p>
          <a:p>
            <a:pPr>
              <a:buClr>
                <a:srgbClr val="C00000"/>
              </a:buClr>
            </a:pPr>
            <a:endParaRPr lang="en-GB" sz="2000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Support each other</a:t>
            </a:r>
          </a:p>
          <a:p>
            <a:pPr>
              <a:buClr>
                <a:srgbClr val="C00000"/>
              </a:buClr>
            </a:pPr>
            <a:endParaRPr lang="en-GB" sz="2000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Working towards one goal</a:t>
            </a:r>
          </a:p>
        </p:txBody>
      </p:sp>
    </p:spTree>
    <p:extLst>
      <p:ext uri="{BB962C8B-B14F-4D97-AF65-F5344CB8AC3E}">
        <p14:creationId xmlns:p14="http://schemas.microsoft.com/office/powerpoint/2010/main" val="266729365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73C99-B99F-4446-83B5-391984646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Team roles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CDA9AD-6267-4AA0-B507-6549385B0E5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4398259"/>
              </p:ext>
            </p:extLst>
          </p:nvPr>
        </p:nvGraphicFramePr>
        <p:xfrm>
          <a:off x="5294108" y="685800"/>
          <a:ext cx="5759656" cy="4846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4499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45AB6-152C-4B04-92C5-5F354D0F0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Successful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0BA0E-D47C-4D50-8EFD-374F271E19B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This comes from passion to achieve better and higher</a:t>
            </a:r>
          </a:p>
          <a:p>
            <a:r>
              <a:rPr lang="en-GB" dirty="0"/>
              <a:t>Providing training for team members who require the push in certain ways</a:t>
            </a:r>
          </a:p>
          <a:p>
            <a:r>
              <a:rPr lang="en-GB" dirty="0"/>
              <a:t>Feedback for performance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6ACD79-42AE-4746-AB2D-49D1B703F3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52492" y="3881870"/>
            <a:ext cx="3862499" cy="13855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507179-E02F-4C47-987E-1239E5A16AFB}"/>
              </a:ext>
            </a:extLst>
          </p:cNvPr>
          <p:cNvSpPr txBox="1"/>
          <p:nvPr/>
        </p:nvSpPr>
        <p:spPr>
          <a:xfrm>
            <a:off x="8317064" y="5452051"/>
            <a:ext cx="184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aviationcoaching.com/en/how-to-understand-which-are-your-goals/"/>
              </a:rPr>
              <a:t>This Photo</a:t>
            </a:r>
            <a:r>
              <a:rPr lang="en-GB" sz="900" dirty="0"/>
              <a:t> by Unknown Author is </a:t>
            </a:r>
            <a:r>
              <a:rPr lang="en-GB" sz="900" dirty="0" err="1"/>
              <a:t>licend</a:t>
            </a:r>
            <a:r>
              <a:rPr lang="en-GB" sz="900" dirty="0"/>
              <a:t>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33AA00-7927-4907-9A09-81F99E80CDEC}"/>
              </a:ext>
            </a:extLst>
          </p:cNvPr>
          <p:cNvSpPr txBox="1"/>
          <p:nvPr/>
        </p:nvSpPr>
        <p:spPr>
          <a:xfrm>
            <a:off x="9233154" y="5821383"/>
            <a:ext cx="184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aviationcoaching.com/en/how-to-understand-which-are-your-goal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102144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492A138-EC4F-4F03-B497-EBDF2443F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EF2B-15FB-4DFF-A30E-F50B53BEA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485900"/>
          </a:xfrm>
        </p:spPr>
        <p:txBody>
          <a:bodyPr>
            <a:normAutofit/>
          </a:bodyPr>
          <a:lstStyle/>
          <a:p>
            <a:r>
              <a:rPr lang="en-GB" dirty="0"/>
              <a:t>Managing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9FB74-9AC1-443B-A80A-7B898ABABF5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286000"/>
            <a:ext cx="5326380" cy="3800693"/>
          </a:xfrm>
        </p:spPr>
        <p:txBody>
          <a:bodyPr anchor="t">
            <a:normAutofit lnSpcReduction="10000"/>
          </a:bodyPr>
          <a:lstStyle/>
          <a:p>
            <a:r>
              <a:rPr lang="en-GB" sz="1800" dirty="0"/>
              <a:t>Task-oriented conflicts</a:t>
            </a:r>
          </a:p>
          <a:p>
            <a:r>
              <a:rPr lang="en-GB" sz="1800" dirty="0"/>
              <a:t>People oriented conflicts</a:t>
            </a:r>
          </a:p>
          <a:p>
            <a:r>
              <a:rPr lang="en-GB" sz="1800" dirty="0"/>
              <a:t>Regular weekly team meetings to discuss any problems.</a:t>
            </a:r>
          </a:p>
          <a:p>
            <a:r>
              <a:rPr lang="en-GB" sz="1800" dirty="0"/>
              <a:t>Open meeting workshops for conflict management</a:t>
            </a:r>
          </a:p>
          <a:p>
            <a:r>
              <a:rPr lang="en-GB" sz="1800" dirty="0"/>
              <a:t>Trust and bonding between all team members</a:t>
            </a:r>
          </a:p>
          <a:p>
            <a:r>
              <a:rPr lang="en-GB" sz="1800" dirty="0"/>
              <a:t>Interpersonal relationships</a:t>
            </a:r>
          </a:p>
          <a:p>
            <a:r>
              <a:rPr lang="en-GB" sz="1800" dirty="0"/>
              <a:t>One to one sessions for team members</a:t>
            </a:r>
          </a:p>
          <a:p>
            <a:endParaRPr lang="en-GB" sz="1800" dirty="0"/>
          </a:p>
        </p:txBody>
      </p:sp>
      <p:pic>
        <p:nvPicPr>
          <p:cNvPr id="4" name="Picture 3" descr="Image result for personality clipart">
            <a:extLst>
              <a:ext uri="{FF2B5EF4-FFF2-40B4-BE49-F238E27FC236}">
                <a16:creationId xmlns:a16="http://schemas.microsoft.com/office/drawing/2014/main" id="{1083596E-414A-4FB6-B116-52631FE7C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240" y="2645322"/>
            <a:ext cx="4931275" cy="308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61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332</Words>
  <Application>Microsoft Office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Impact</vt:lpstr>
      <vt:lpstr>Main Event</vt:lpstr>
      <vt:lpstr>Introducing teamwork</vt:lpstr>
      <vt:lpstr>Welcome </vt:lpstr>
      <vt:lpstr>A short video on teamworking</vt:lpstr>
      <vt:lpstr>Stages of team development</vt:lpstr>
      <vt:lpstr>process</vt:lpstr>
      <vt:lpstr>Benefits of team working</vt:lpstr>
      <vt:lpstr>PowerPoint Presentation</vt:lpstr>
      <vt:lpstr>Team roles</vt:lpstr>
      <vt:lpstr>Successful team development</vt:lpstr>
      <vt:lpstr>Managing conflict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teamwork</dc:title>
  <dc:creator>C660-195</dc:creator>
  <cp:lastModifiedBy>C660-195</cp:lastModifiedBy>
  <cp:revision>12</cp:revision>
  <dcterms:created xsi:type="dcterms:W3CDTF">2018-08-16T23:03:50Z</dcterms:created>
  <dcterms:modified xsi:type="dcterms:W3CDTF">2018-08-24T11:42:21Z</dcterms:modified>
</cp:coreProperties>
</file>