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7" r:id="rId5"/>
  </p:sldMasterIdLst>
  <p:notesMasterIdLst>
    <p:notesMasterId r:id="rId16"/>
  </p:notesMasterIdLst>
  <p:handoutMasterIdLst>
    <p:handoutMasterId r:id="rId17"/>
  </p:handoutMasterIdLst>
  <p:sldIdLst>
    <p:sldId id="256" r:id="rId6"/>
    <p:sldId id="264" r:id="rId7"/>
    <p:sldId id="257" r:id="rId8"/>
    <p:sldId id="400" r:id="rId9"/>
    <p:sldId id="401" r:id="rId10"/>
    <p:sldId id="402" r:id="rId11"/>
    <p:sldId id="403" r:id="rId12"/>
    <p:sldId id="404" r:id="rId13"/>
    <p:sldId id="263" r:id="rId14"/>
    <p:sldId id="40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2" d="100"/>
          <a:sy n="82" d="100"/>
        </p:scale>
        <p:origin x="252" y="3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A1849-33F6-45A0-B463-2A4983B2E2D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F617D67-ED39-48E1-918E-2E2F6F7BED61}">
      <dgm:prSet/>
      <dgm:spPr/>
      <dgm:t>
        <a:bodyPr/>
        <a:lstStyle/>
        <a:p>
          <a:r>
            <a:rPr lang="en-GB"/>
            <a:t>Worth 40 credits</a:t>
          </a:r>
          <a:endParaRPr lang="en-US"/>
        </a:p>
      </dgm:t>
    </dgm:pt>
    <dgm:pt modelId="{55485197-FB96-40A3-BFBA-2884099C3427}" type="parTrans" cxnId="{98217153-F38B-43CA-8F94-DB64B7C7FB2F}">
      <dgm:prSet/>
      <dgm:spPr/>
      <dgm:t>
        <a:bodyPr/>
        <a:lstStyle/>
        <a:p>
          <a:endParaRPr lang="en-US"/>
        </a:p>
      </dgm:t>
    </dgm:pt>
    <dgm:pt modelId="{AF8023E9-FCE6-41E0-95BA-AC3983284C55}" type="sibTrans" cxnId="{98217153-F38B-43CA-8F94-DB64B7C7FB2F}">
      <dgm:prSet/>
      <dgm:spPr/>
      <dgm:t>
        <a:bodyPr/>
        <a:lstStyle/>
        <a:p>
          <a:endParaRPr lang="en-US"/>
        </a:p>
      </dgm:t>
    </dgm:pt>
    <dgm:pt modelId="{DB22EAAC-18E5-4ADD-9896-CCCFEFA7C2F8}">
      <dgm:prSet/>
      <dgm:spPr/>
      <dgm:t>
        <a:bodyPr/>
        <a:lstStyle/>
        <a:p>
          <a:r>
            <a:rPr lang="en-GB"/>
            <a:t>10,000 words</a:t>
          </a:r>
          <a:endParaRPr lang="en-US"/>
        </a:p>
      </dgm:t>
    </dgm:pt>
    <dgm:pt modelId="{2D1C2CDB-3290-45FE-9480-18020914D838}" type="parTrans" cxnId="{6147E933-2770-423D-8C2F-82F7857F1153}">
      <dgm:prSet/>
      <dgm:spPr/>
      <dgm:t>
        <a:bodyPr/>
        <a:lstStyle/>
        <a:p>
          <a:endParaRPr lang="en-US"/>
        </a:p>
      </dgm:t>
    </dgm:pt>
    <dgm:pt modelId="{5FF77FEF-A2D8-43AC-8730-E1CB377B7C86}" type="sibTrans" cxnId="{6147E933-2770-423D-8C2F-82F7857F1153}">
      <dgm:prSet/>
      <dgm:spPr/>
      <dgm:t>
        <a:bodyPr/>
        <a:lstStyle/>
        <a:p>
          <a:endParaRPr lang="en-US"/>
        </a:p>
      </dgm:t>
    </dgm:pt>
    <dgm:pt modelId="{0FBA3C4B-7F7F-4F79-ABD6-2AC5B8179261}" type="pres">
      <dgm:prSet presAssocID="{24DA1849-33F6-45A0-B463-2A4983B2E2D0}" presName="root" presStyleCnt="0">
        <dgm:presLayoutVars>
          <dgm:dir/>
          <dgm:resizeHandles val="exact"/>
        </dgm:presLayoutVars>
      </dgm:prSet>
      <dgm:spPr/>
    </dgm:pt>
    <dgm:pt modelId="{65E84607-1EE9-45A3-9205-282131D22340}" type="pres">
      <dgm:prSet presAssocID="{6F617D67-ED39-48E1-918E-2E2F6F7BED61}" presName="compNode" presStyleCnt="0"/>
      <dgm:spPr/>
    </dgm:pt>
    <dgm:pt modelId="{82AF22C2-AD1E-433F-A8BE-5B7F40E357E2}" type="pres">
      <dgm:prSet presAssocID="{6F617D67-ED39-48E1-918E-2E2F6F7BED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3B85500D-7BFA-42A1-AD0D-14D8E0FFFA69}" type="pres">
      <dgm:prSet presAssocID="{6F617D67-ED39-48E1-918E-2E2F6F7BED61}" presName="spaceRect" presStyleCnt="0"/>
      <dgm:spPr/>
    </dgm:pt>
    <dgm:pt modelId="{C27F706E-2C2B-4808-8D39-61434BB81489}" type="pres">
      <dgm:prSet presAssocID="{6F617D67-ED39-48E1-918E-2E2F6F7BED61}" presName="textRect" presStyleLbl="revTx" presStyleIdx="0" presStyleCnt="2">
        <dgm:presLayoutVars>
          <dgm:chMax val="1"/>
          <dgm:chPref val="1"/>
        </dgm:presLayoutVars>
      </dgm:prSet>
      <dgm:spPr/>
    </dgm:pt>
    <dgm:pt modelId="{8911E34B-1735-4E77-BB65-03FD54565E8B}" type="pres">
      <dgm:prSet presAssocID="{AF8023E9-FCE6-41E0-95BA-AC3983284C55}" presName="sibTrans" presStyleCnt="0"/>
      <dgm:spPr/>
    </dgm:pt>
    <dgm:pt modelId="{AAB3E886-4C62-4BA8-BFB3-9FDE618449FD}" type="pres">
      <dgm:prSet presAssocID="{DB22EAAC-18E5-4ADD-9896-CCCFEFA7C2F8}" presName="compNode" presStyleCnt="0"/>
      <dgm:spPr/>
    </dgm:pt>
    <dgm:pt modelId="{B9D2CE8A-DA2B-4A4D-ABCB-C1CE67C1C064}" type="pres">
      <dgm:prSet presAssocID="{DB22EAAC-18E5-4ADD-9896-CCCFEFA7C2F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8247B83-7E16-4596-9386-1156B284BCDA}" type="pres">
      <dgm:prSet presAssocID="{DB22EAAC-18E5-4ADD-9896-CCCFEFA7C2F8}" presName="spaceRect" presStyleCnt="0"/>
      <dgm:spPr/>
    </dgm:pt>
    <dgm:pt modelId="{D72567BB-C7E6-4F28-A472-0D7ABDABB75B}" type="pres">
      <dgm:prSet presAssocID="{DB22EAAC-18E5-4ADD-9896-CCCFEFA7C2F8}" presName="textRect" presStyleLbl="revTx" presStyleIdx="1" presStyleCnt="2">
        <dgm:presLayoutVars>
          <dgm:chMax val="1"/>
          <dgm:chPref val="1"/>
        </dgm:presLayoutVars>
      </dgm:prSet>
      <dgm:spPr/>
    </dgm:pt>
  </dgm:ptLst>
  <dgm:cxnLst>
    <dgm:cxn modelId="{6147E933-2770-423D-8C2F-82F7857F1153}" srcId="{24DA1849-33F6-45A0-B463-2A4983B2E2D0}" destId="{DB22EAAC-18E5-4ADD-9896-CCCFEFA7C2F8}" srcOrd="1" destOrd="0" parTransId="{2D1C2CDB-3290-45FE-9480-18020914D838}" sibTransId="{5FF77FEF-A2D8-43AC-8730-E1CB377B7C86}"/>
    <dgm:cxn modelId="{12626366-A180-4919-A54C-BED5C40A751D}" type="presOf" srcId="{24DA1849-33F6-45A0-B463-2A4983B2E2D0}" destId="{0FBA3C4B-7F7F-4F79-ABD6-2AC5B8179261}" srcOrd="0" destOrd="0" presId="urn:microsoft.com/office/officeart/2018/2/layout/IconLabelList"/>
    <dgm:cxn modelId="{98217153-F38B-43CA-8F94-DB64B7C7FB2F}" srcId="{24DA1849-33F6-45A0-B463-2A4983B2E2D0}" destId="{6F617D67-ED39-48E1-918E-2E2F6F7BED61}" srcOrd="0" destOrd="0" parTransId="{55485197-FB96-40A3-BFBA-2884099C3427}" sibTransId="{AF8023E9-FCE6-41E0-95BA-AC3983284C55}"/>
    <dgm:cxn modelId="{72CD6BC6-E54E-4047-836A-9B08E9F84A20}" type="presOf" srcId="{DB22EAAC-18E5-4ADD-9896-CCCFEFA7C2F8}" destId="{D72567BB-C7E6-4F28-A472-0D7ABDABB75B}" srcOrd="0" destOrd="0" presId="urn:microsoft.com/office/officeart/2018/2/layout/IconLabelList"/>
    <dgm:cxn modelId="{D61093F6-2454-4152-ADCD-F2225E727488}" type="presOf" srcId="{6F617D67-ED39-48E1-918E-2E2F6F7BED61}" destId="{C27F706E-2C2B-4808-8D39-61434BB81489}" srcOrd="0" destOrd="0" presId="urn:microsoft.com/office/officeart/2018/2/layout/IconLabelList"/>
    <dgm:cxn modelId="{0929D47F-E83B-4690-88A6-4DF3EC5C6558}" type="presParOf" srcId="{0FBA3C4B-7F7F-4F79-ABD6-2AC5B8179261}" destId="{65E84607-1EE9-45A3-9205-282131D22340}" srcOrd="0" destOrd="0" presId="urn:microsoft.com/office/officeart/2018/2/layout/IconLabelList"/>
    <dgm:cxn modelId="{9020944D-E810-4BC9-B7C9-BBE1B5C5494F}" type="presParOf" srcId="{65E84607-1EE9-45A3-9205-282131D22340}" destId="{82AF22C2-AD1E-433F-A8BE-5B7F40E357E2}" srcOrd="0" destOrd="0" presId="urn:microsoft.com/office/officeart/2018/2/layout/IconLabelList"/>
    <dgm:cxn modelId="{227EE01D-BC5C-4AC9-B0C2-C8568DBABF10}" type="presParOf" srcId="{65E84607-1EE9-45A3-9205-282131D22340}" destId="{3B85500D-7BFA-42A1-AD0D-14D8E0FFFA69}" srcOrd="1" destOrd="0" presId="urn:microsoft.com/office/officeart/2018/2/layout/IconLabelList"/>
    <dgm:cxn modelId="{DDC7FECE-21B8-4B71-84E4-D51CBBC82659}" type="presParOf" srcId="{65E84607-1EE9-45A3-9205-282131D22340}" destId="{C27F706E-2C2B-4808-8D39-61434BB81489}" srcOrd="2" destOrd="0" presId="urn:microsoft.com/office/officeart/2018/2/layout/IconLabelList"/>
    <dgm:cxn modelId="{8AF2B50D-3DF6-4ADA-8ACE-0E565426FC06}" type="presParOf" srcId="{0FBA3C4B-7F7F-4F79-ABD6-2AC5B8179261}" destId="{8911E34B-1735-4E77-BB65-03FD54565E8B}" srcOrd="1" destOrd="0" presId="urn:microsoft.com/office/officeart/2018/2/layout/IconLabelList"/>
    <dgm:cxn modelId="{C1A253C9-783A-44A9-96C2-63CA4546ED5A}" type="presParOf" srcId="{0FBA3C4B-7F7F-4F79-ABD6-2AC5B8179261}" destId="{AAB3E886-4C62-4BA8-BFB3-9FDE618449FD}" srcOrd="2" destOrd="0" presId="urn:microsoft.com/office/officeart/2018/2/layout/IconLabelList"/>
    <dgm:cxn modelId="{FC640D95-448D-4D50-B16F-90E130671310}" type="presParOf" srcId="{AAB3E886-4C62-4BA8-BFB3-9FDE618449FD}" destId="{B9D2CE8A-DA2B-4A4D-ABCB-C1CE67C1C064}" srcOrd="0" destOrd="0" presId="urn:microsoft.com/office/officeart/2018/2/layout/IconLabelList"/>
    <dgm:cxn modelId="{620C2FE0-B992-43CC-A775-4275DB5EB2D6}" type="presParOf" srcId="{AAB3E886-4C62-4BA8-BFB3-9FDE618449FD}" destId="{E8247B83-7E16-4596-9386-1156B284BCDA}" srcOrd="1" destOrd="0" presId="urn:microsoft.com/office/officeart/2018/2/layout/IconLabelList"/>
    <dgm:cxn modelId="{C4837954-4CB5-4D01-AA44-2623BF2EE495}" type="presParOf" srcId="{AAB3E886-4C62-4BA8-BFB3-9FDE618449FD}" destId="{D72567BB-C7E6-4F28-A472-0D7ABDABB7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23E1CC-3D1C-4DE0-9369-D9D476E89A37}" type="doc">
      <dgm:prSet loTypeId="urn:microsoft.com/office/officeart/2016/7/layout/BasicLinearProcessNumbered" loCatId="process" qsTypeId="urn:microsoft.com/office/officeart/2005/8/quickstyle/simple2" qsCatId="simple" csTypeId="urn:microsoft.com/office/officeart/2005/8/colors/accent1_2" csCatId="accent1"/>
      <dgm:spPr/>
      <dgm:t>
        <a:bodyPr/>
        <a:lstStyle/>
        <a:p>
          <a:endParaRPr lang="en-US"/>
        </a:p>
      </dgm:t>
    </dgm:pt>
    <dgm:pt modelId="{6CB1B8C4-5B38-4794-9C37-23F6B73F1C49}">
      <dgm:prSet/>
      <dgm:spPr/>
      <dgm:t>
        <a:bodyPr/>
        <a:lstStyle/>
        <a:p>
          <a:r>
            <a:rPr lang="en-GB"/>
            <a:t>Critically evaluate research data or literature and draw out the implications for policy and professional practice;</a:t>
          </a:r>
          <a:endParaRPr lang="en-US"/>
        </a:p>
      </dgm:t>
    </dgm:pt>
    <dgm:pt modelId="{D6FB826E-CBC1-4A1A-ACDF-5FC70AA1C90C}" type="parTrans" cxnId="{1FC69673-13F7-48DD-A2C1-97FDEA133FD3}">
      <dgm:prSet/>
      <dgm:spPr/>
      <dgm:t>
        <a:bodyPr/>
        <a:lstStyle/>
        <a:p>
          <a:endParaRPr lang="en-US"/>
        </a:p>
      </dgm:t>
    </dgm:pt>
    <dgm:pt modelId="{98207A43-2803-4F44-BC0D-6F94D29D959E}" type="sibTrans" cxnId="{1FC69673-13F7-48DD-A2C1-97FDEA133FD3}">
      <dgm:prSet phldrT="1" phldr="0"/>
      <dgm:spPr/>
      <dgm:t>
        <a:bodyPr/>
        <a:lstStyle/>
        <a:p>
          <a:r>
            <a:rPr lang="en-US"/>
            <a:t>1</a:t>
          </a:r>
        </a:p>
      </dgm:t>
    </dgm:pt>
    <dgm:pt modelId="{6942A52B-4BA1-4776-9D81-53A9143EFCC1}">
      <dgm:prSet/>
      <dgm:spPr/>
      <dgm:t>
        <a:bodyPr/>
        <a:lstStyle/>
        <a:p>
          <a:r>
            <a:rPr lang="en-GB"/>
            <a:t>Critically evaluate the nature of quantitative and qualitative research methodologies; research design and their strengths, weaknesses and limitations and apply this to their work; </a:t>
          </a:r>
          <a:endParaRPr lang="en-US"/>
        </a:p>
      </dgm:t>
    </dgm:pt>
    <dgm:pt modelId="{3B87129A-D350-4850-B6A1-A6DB9FE916E8}" type="parTrans" cxnId="{67BB4D2E-C408-4C58-B2AF-85F37C2001EB}">
      <dgm:prSet/>
      <dgm:spPr/>
      <dgm:t>
        <a:bodyPr/>
        <a:lstStyle/>
        <a:p>
          <a:endParaRPr lang="en-US"/>
        </a:p>
      </dgm:t>
    </dgm:pt>
    <dgm:pt modelId="{E8032675-2D87-4306-A1AE-366F91CB6D53}" type="sibTrans" cxnId="{67BB4D2E-C408-4C58-B2AF-85F37C2001EB}">
      <dgm:prSet phldrT="2" phldr="0"/>
      <dgm:spPr/>
      <dgm:t>
        <a:bodyPr/>
        <a:lstStyle/>
        <a:p>
          <a:r>
            <a:rPr lang="en-US"/>
            <a:t>2</a:t>
          </a:r>
        </a:p>
      </dgm:t>
    </dgm:pt>
    <dgm:pt modelId="{D7E5557C-7E0B-4178-A2F6-BDCE255AED2D}">
      <dgm:prSet/>
      <dgm:spPr/>
      <dgm:t>
        <a:bodyPr/>
        <a:lstStyle/>
        <a:p>
          <a:r>
            <a:rPr lang="en-GB"/>
            <a:t>Apply research and evaluation skills, within relevant ethical codes, to formulate and answer to a self-determined research question.</a:t>
          </a:r>
          <a:endParaRPr lang="en-US"/>
        </a:p>
      </dgm:t>
    </dgm:pt>
    <dgm:pt modelId="{E0063544-8DD2-46E2-831E-42E6F1AC3C37}" type="parTrans" cxnId="{682FE3E5-9882-4349-9BB6-B888FE7F2B56}">
      <dgm:prSet/>
      <dgm:spPr/>
      <dgm:t>
        <a:bodyPr/>
        <a:lstStyle/>
        <a:p>
          <a:endParaRPr lang="en-US"/>
        </a:p>
      </dgm:t>
    </dgm:pt>
    <dgm:pt modelId="{07D9D99B-999B-4B5A-BD77-C7E2AF6B232F}" type="sibTrans" cxnId="{682FE3E5-9882-4349-9BB6-B888FE7F2B56}">
      <dgm:prSet phldrT="3" phldr="0"/>
      <dgm:spPr/>
      <dgm:t>
        <a:bodyPr/>
        <a:lstStyle/>
        <a:p>
          <a:r>
            <a:rPr lang="en-US"/>
            <a:t>3</a:t>
          </a:r>
        </a:p>
      </dgm:t>
    </dgm:pt>
    <dgm:pt modelId="{098C8D0E-E0A7-4209-B021-19F123DE8629}">
      <dgm:prSet/>
      <dgm:spPr/>
      <dgm:t>
        <a:bodyPr/>
        <a:lstStyle/>
        <a:p>
          <a:r>
            <a:rPr lang="en-GB"/>
            <a:t>Appreciate the complexity of the research process and demonstrate the ability to reflect critically about the process of carrying out their own study.</a:t>
          </a:r>
          <a:endParaRPr lang="en-US"/>
        </a:p>
      </dgm:t>
    </dgm:pt>
    <dgm:pt modelId="{2A28D64C-ED1C-4AD9-BB93-E43921E49820}" type="parTrans" cxnId="{1EFD311E-395A-4C37-8724-D73093A744A1}">
      <dgm:prSet/>
      <dgm:spPr/>
      <dgm:t>
        <a:bodyPr/>
        <a:lstStyle/>
        <a:p>
          <a:endParaRPr lang="en-US"/>
        </a:p>
      </dgm:t>
    </dgm:pt>
    <dgm:pt modelId="{4EC98BDC-41E4-4F5E-95B9-0140C1B0572B}" type="sibTrans" cxnId="{1EFD311E-395A-4C37-8724-D73093A744A1}">
      <dgm:prSet phldrT="4" phldr="0"/>
      <dgm:spPr/>
      <dgm:t>
        <a:bodyPr/>
        <a:lstStyle/>
        <a:p>
          <a:r>
            <a:rPr lang="en-US"/>
            <a:t>4</a:t>
          </a:r>
        </a:p>
      </dgm:t>
    </dgm:pt>
    <dgm:pt modelId="{3B6307BE-6526-4022-BB8B-3D7DB1D7ACAB}">
      <dgm:prSet/>
      <dgm:spPr/>
      <dgm:t>
        <a:bodyPr/>
        <a:lstStyle/>
        <a:p>
          <a:r>
            <a:rPr lang="en-GB"/>
            <a:t>Organise their knowledge and learning through use of a range of information resources, and present their work appropriately.</a:t>
          </a:r>
          <a:endParaRPr lang="en-US"/>
        </a:p>
      </dgm:t>
    </dgm:pt>
    <dgm:pt modelId="{1672CDDF-B0B3-4AE4-898E-F977F313029B}" type="parTrans" cxnId="{B53F5810-AC63-4DCD-8494-E0F5E13A6313}">
      <dgm:prSet/>
      <dgm:spPr/>
      <dgm:t>
        <a:bodyPr/>
        <a:lstStyle/>
        <a:p>
          <a:endParaRPr lang="en-US"/>
        </a:p>
      </dgm:t>
    </dgm:pt>
    <dgm:pt modelId="{AF247CF5-7DAA-4CB0-BC52-5F1B0B8B3B2E}" type="sibTrans" cxnId="{B53F5810-AC63-4DCD-8494-E0F5E13A6313}">
      <dgm:prSet phldrT="5" phldr="0"/>
      <dgm:spPr/>
      <dgm:t>
        <a:bodyPr/>
        <a:lstStyle/>
        <a:p>
          <a:r>
            <a:rPr lang="en-US"/>
            <a:t>5</a:t>
          </a:r>
        </a:p>
      </dgm:t>
    </dgm:pt>
    <dgm:pt modelId="{6674562B-19FC-4054-ACF0-0D96E59D0966}" type="pres">
      <dgm:prSet presAssocID="{9F23E1CC-3D1C-4DE0-9369-D9D476E89A37}" presName="Name0" presStyleCnt="0">
        <dgm:presLayoutVars>
          <dgm:animLvl val="lvl"/>
          <dgm:resizeHandles val="exact"/>
        </dgm:presLayoutVars>
      </dgm:prSet>
      <dgm:spPr/>
    </dgm:pt>
    <dgm:pt modelId="{8780B380-A49E-4500-A5A2-C74FD94365A7}" type="pres">
      <dgm:prSet presAssocID="{6CB1B8C4-5B38-4794-9C37-23F6B73F1C49}" presName="compositeNode" presStyleCnt="0">
        <dgm:presLayoutVars>
          <dgm:bulletEnabled val="1"/>
        </dgm:presLayoutVars>
      </dgm:prSet>
      <dgm:spPr/>
    </dgm:pt>
    <dgm:pt modelId="{50083953-D887-4005-85DB-CDE2038ADBA6}" type="pres">
      <dgm:prSet presAssocID="{6CB1B8C4-5B38-4794-9C37-23F6B73F1C49}" presName="bgRect" presStyleLbl="bgAccFollowNode1" presStyleIdx="0" presStyleCnt="5"/>
      <dgm:spPr/>
    </dgm:pt>
    <dgm:pt modelId="{FD3EFFA7-B4D0-4A12-84EE-62EC1C4EBC39}" type="pres">
      <dgm:prSet presAssocID="{98207A43-2803-4F44-BC0D-6F94D29D959E}" presName="sibTransNodeCircle" presStyleLbl="alignNode1" presStyleIdx="0" presStyleCnt="10">
        <dgm:presLayoutVars>
          <dgm:chMax val="0"/>
          <dgm:bulletEnabled/>
        </dgm:presLayoutVars>
      </dgm:prSet>
      <dgm:spPr/>
    </dgm:pt>
    <dgm:pt modelId="{288D3EF1-5A0C-49EF-9C9E-ACC0FD1C1306}" type="pres">
      <dgm:prSet presAssocID="{6CB1B8C4-5B38-4794-9C37-23F6B73F1C49}" presName="bottomLine" presStyleLbl="alignNode1" presStyleIdx="1" presStyleCnt="10">
        <dgm:presLayoutVars/>
      </dgm:prSet>
      <dgm:spPr/>
    </dgm:pt>
    <dgm:pt modelId="{D7C2E825-47C8-4630-81B1-72D8EC845530}" type="pres">
      <dgm:prSet presAssocID="{6CB1B8C4-5B38-4794-9C37-23F6B73F1C49}" presName="nodeText" presStyleLbl="bgAccFollowNode1" presStyleIdx="0" presStyleCnt="5">
        <dgm:presLayoutVars>
          <dgm:bulletEnabled val="1"/>
        </dgm:presLayoutVars>
      </dgm:prSet>
      <dgm:spPr/>
    </dgm:pt>
    <dgm:pt modelId="{F45FFAE9-3EE8-4066-897A-E0591233BCF0}" type="pres">
      <dgm:prSet presAssocID="{98207A43-2803-4F44-BC0D-6F94D29D959E}" presName="sibTrans" presStyleCnt="0"/>
      <dgm:spPr/>
    </dgm:pt>
    <dgm:pt modelId="{A9B75924-FB4F-4270-9B04-579B09F83FFC}" type="pres">
      <dgm:prSet presAssocID="{6942A52B-4BA1-4776-9D81-53A9143EFCC1}" presName="compositeNode" presStyleCnt="0">
        <dgm:presLayoutVars>
          <dgm:bulletEnabled val="1"/>
        </dgm:presLayoutVars>
      </dgm:prSet>
      <dgm:spPr/>
    </dgm:pt>
    <dgm:pt modelId="{52FA468B-B875-4A6C-BA41-8F46C6165807}" type="pres">
      <dgm:prSet presAssocID="{6942A52B-4BA1-4776-9D81-53A9143EFCC1}" presName="bgRect" presStyleLbl="bgAccFollowNode1" presStyleIdx="1" presStyleCnt="5"/>
      <dgm:spPr/>
    </dgm:pt>
    <dgm:pt modelId="{52999814-4B16-47BC-9AED-E57098419B76}" type="pres">
      <dgm:prSet presAssocID="{E8032675-2D87-4306-A1AE-366F91CB6D53}" presName="sibTransNodeCircle" presStyleLbl="alignNode1" presStyleIdx="2" presStyleCnt="10">
        <dgm:presLayoutVars>
          <dgm:chMax val="0"/>
          <dgm:bulletEnabled/>
        </dgm:presLayoutVars>
      </dgm:prSet>
      <dgm:spPr/>
    </dgm:pt>
    <dgm:pt modelId="{3637B0F4-420C-41AD-89A9-9A0D452B754A}" type="pres">
      <dgm:prSet presAssocID="{6942A52B-4BA1-4776-9D81-53A9143EFCC1}" presName="bottomLine" presStyleLbl="alignNode1" presStyleIdx="3" presStyleCnt="10">
        <dgm:presLayoutVars/>
      </dgm:prSet>
      <dgm:spPr/>
    </dgm:pt>
    <dgm:pt modelId="{69DA83D7-95EC-4965-A99F-49E6DAB58BEE}" type="pres">
      <dgm:prSet presAssocID="{6942A52B-4BA1-4776-9D81-53A9143EFCC1}" presName="nodeText" presStyleLbl="bgAccFollowNode1" presStyleIdx="1" presStyleCnt="5">
        <dgm:presLayoutVars>
          <dgm:bulletEnabled val="1"/>
        </dgm:presLayoutVars>
      </dgm:prSet>
      <dgm:spPr/>
    </dgm:pt>
    <dgm:pt modelId="{FADDD402-9492-4A87-B122-574C87F1BD99}" type="pres">
      <dgm:prSet presAssocID="{E8032675-2D87-4306-A1AE-366F91CB6D53}" presName="sibTrans" presStyleCnt="0"/>
      <dgm:spPr/>
    </dgm:pt>
    <dgm:pt modelId="{AEDF3639-9919-4C41-A1AE-712F5EA990E7}" type="pres">
      <dgm:prSet presAssocID="{D7E5557C-7E0B-4178-A2F6-BDCE255AED2D}" presName="compositeNode" presStyleCnt="0">
        <dgm:presLayoutVars>
          <dgm:bulletEnabled val="1"/>
        </dgm:presLayoutVars>
      </dgm:prSet>
      <dgm:spPr/>
    </dgm:pt>
    <dgm:pt modelId="{8BA21915-C219-448D-BB30-1C01EF11119C}" type="pres">
      <dgm:prSet presAssocID="{D7E5557C-7E0B-4178-A2F6-BDCE255AED2D}" presName="bgRect" presStyleLbl="bgAccFollowNode1" presStyleIdx="2" presStyleCnt="5"/>
      <dgm:spPr/>
    </dgm:pt>
    <dgm:pt modelId="{DD04C150-192E-43B4-AB13-26CB643B983B}" type="pres">
      <dgm:prSet presAssocID="{07D9D99B-999B-4B5A-BD77-C7E2AF6B232F}" presName="sibTransNodeCircle" presStyleLbl="alignNode1" presStyleIdx="4" presStyleCnt="10">
        <dgm:presLayoutVars>
          <dgm:chMax val="0"/>
          <dgm:bulletEnabled/>
        </dgm:presLayoutVars>
      </dgm:prSet>
      <dgm:spPr/>
    </dgm:pt>
    <dgm:pt modelId="{E30B5A00-746D-46CC-B9F9-384E651F469E}" type="pres">
      <dgm:prSet presAssocID="{D7E5557C-7E0B-4178-A2F6-BDCE255AED2D}" presName="bottomLine" presStyleLbl="alignNode1" presStyleIdx="5" presStyleCnt="10">
        <dgm:presLayoutVars/>
      </dgm:prSet>
      <dgm:spPr/>
    </dgm:pt>
    <dgm:pt modelId="{595EB90C-D503-4D80-85BF-A41CB62067D5}" type="pres">
      <dgm:prSet presAssocID="{D7E5557C-7E0B-4178-A2F6-BDCE255AED2D}" presName="nodeText" presStyleLbl="bgAccFollowNode1" presStyleIdx="2" presStyleCnt="5">
        <dgm:presLayoutVars>
          <dgm:bulletEnabled val="1"/>
        </dgm:presLayoutVars>
      </dgm:prSet>
      <dgm:spPr/>
    </dgm:pt>
    <dgm:pt modelId="{AD6F1373-3E14-4425-8666-A0889D8CD59C}" type="pres">
      <dgm:prSet presAssocID="{07D9D99B-999B-4B5A-BD77-C7E2AF6B232F}" presName="sibTrans" presStyleCnt="0"/>
      <dgm:spPr/>
    </dgm:pt>
    <dgm:pt modelId="{4F01B695-DC2E-451C-B8C4-0AAD5C0B7540}" type="pres">
      <dgm:prSet presAssocID="{098C8D0E-E0A7-4209-B021-19F123DE8629}" presName="compositeNode" presStyleCnt="0">
        <dgm:presLayoutVars>
          <dgm:bulletEnabled val="1"/>
        </dgm:presLayoutVars>
      </dgm:prSet>
      <dgm:spPr/>
    </dgm:pt>
    <dgm:pt modelId="{FB5D21EE-6DD2-4A97-8A20-95BADB8E6C1A}" type="pres">
      <dgm:prSet presAssocID="{098C8D0E-E0A7-4209-B021-19F123DE8629}" presName="bgRect" presStyleLbl="bgAccFollowNode1" presStyleIdx="3" presStyleCnt="5"/>
      <dgm:spPr/>
    </dgm:pt>
    <dgm:pt modelId="{1AFA06A6-F11E-4D9C-913E-C3181EE97E4D}" type="pres">
      <dgm:prSet presAssocID="{4EC98BDC-41E4-4F5E-95B9-0140C1B0572B}" presName="sibTransNodeCircle" presStyleLbl="alignNode1" presStyleIdx="6" presStyleCnt="10">
        <dgm:presLayoutVars>
          <dgm:chMax val="0"/>
          <dgm:bulletEnabled/>
        </dgm:presLayoutVars>
      </dgm:prSet>
      <dgm:spPr/>
    </dgm:pt>
    <dgm:pt modelId="{1202334C-865A-40A4-AD3D-8E6959A41C78}" type="pres">
      <dgm:prSet presAssocID="{098C8D0E-E0A7-4209-B021-19F123DE8629}" presName="bottomLine" presStyleLbl="alignNode1" presStyleIdx="7" presStyleCnt="10">
        <dgm:presLayoutVars/>
      </dgm:prSet>
      <dgm:spPr/>
    </dgm:pt>
    <dgm:pt modelId="{0A7CB0B1-097B-45CB-B439-85AEA23FEC7E}" type="pres">
      <dgm:prSet presAssocID="{098C8D0E-E0A7-4209-B021-19F123DE8629}" presName="nodeText" presStyleLbl="bgAccFollowNode1" presStyleIdx="3" presStyleCnt="5">
        <dgm:presLayoutVars>
          <dgm:bulletEnabled val="1"/>
        </dgm:presLayoutVars>
      </dgm:prSet>
      <dgm:spPr/>
    </dgm:pt>
    <dgm:pt modelId="{CEFD3A95-3EA9-4DF1-B483-5013DDA05D9E}" type="pres">
      <dgm:prSet presAssocID="{4EC98BDC-41E4-4F5E-95B9-0140C1B0572B}" presName="sibTrans" presStyleCnt="0"/>
      <dgm:spPr/>
    </dgm:pt>
    <dgm:pt modelId="{FF3B26AD-67AF-4D95-9EF1-921AB7E6C4B5}" type="pres">
      <dgm:prSet presAssocID="{3B6307BE-6526-4022-BB8B-3D7DB1D7ACAB}" presName="compositeNode" presStyleCnt="0">
        <dgm:presLayoutVars>
          <dgm:bulletEnabled val="1"/>
        </dgm:presLayoutVars>
      </dgm:prSet>
      <dgm:spPr/>
    </dgm:pt>
    <dgm:pt modelId="{7610E239-66C1-4DA4-8A84-6A4AEB0F88D6}" type="pres">
      <dgm:prSet presAssocID="{3B6307BE-6526-4022-BB8B-3D7DB1D7ACAB}" presName="bgRect" presStyleLbl="bgAccFollowNode1" presStyleIdx="4" presStyleCnt="5"/>
      <dgm:spPr/>
    </dgm:pt>
    <dgm:pt modelId="{DF310D95-455E-4F54-B299-76BE7B771DD1}" type="pres">
      <dgm:prSet presAssocID="{AF247CF5-7DAA-4CB0-BC52-5F1B0B8B3B2E}" presName="sibTransNodeCircle" presStyleLbl="alignNode1" presStyleIdx="8" presStyleCnt="10">
        <dgm:presLayoutVars>
          <dgm:chMax val="0"/>
          <dgm:bulletEnabled/>
        </dgm:presLayoutVars>
      </dgm:prSet>
      <dgm:spPr/>
    </dgm:pt>
    <dgm:pt modelId="{C2B6A6A9-6FC5-4DE8-AB02-94797691568B}" type="pres">
      <dgm:prSet presAssocID="{3B6307BE-6526-4022-BB8B-3D7DB1D7ACAB}" presName="bottomLine" presStyleLbl="alignNode1" presStyleIdx="9" presStyleCnt="10">
        <dgm:presLayoutVars/>
      </dgm:prSet>
      <dgm:spPr/>
    </dgm:pt>
    <dgm:pt modelId="{B153BE69-ACCD-4CB1-8ED7-30E5DCA3EF61}" type="pres">
      <dgm:prSet presAssocID="{3B6307BE-6526-4022-BB8B-3D7DB1D7ACAB}" presName="nodeText" presStyleLbl="bgAccFollowNode1" presStyleIdx="4" presStyleCnt="5">
        <dgm:presLayoutVars>
          <dgm:bulletEnabled val="1"/>
        </dgm:presLayoutVars>
      </dgm:prSet>
      <dgm:spPr/>
    </dgm:pt>
  </dgm:ptLst>
  <dgm:cxnLst>
    <dgm:cxn modelId="{B53F5810-AC63-4DCD-8494-E0F5E13A6313}" srcId="{9F23E1CC-3D1C-4DE0-9369-D9D476E89A37}" destId="{3B6307BE-6526-4022-BB8B-3D7DB1D7ACAB}" srcOrd="4" destOrd="0" parTransId="{1672CDDF-B0B3-4AE4-898E-F977F313029B}" sibTransId="{AF247CF5-7DAA-4CB0-BC52-5F1B0B8B3B2E}"/>
    <dgm:cxn modelId="{1EFD311E-395A-4C37-8724-D73093A744A1}" srcId="{9F23E1CC-3D1C-4DE0-9369-D9D476E89A37}" destId="{098C8D0E-E0A7-4209-B021-19F123DE8629}" srcOrd="3" destOrd="0" parTransId="{2A28D64C-ED1C-4AD9-BB93-E43921E49820}" sibTransId="{4EC98BDC-41E4-4F5E-95B9-0140C1B0572B}"/>
    <dgm:cxn modelId="{09A63F22-5FB2-4FC6-9C5D-DDA6D3CBF553}" type="presOf" srcId="{07D9D99B-999B-4B5A-BD77-C7E2AF6B232F}" destId="{DD04C150-192E-43B4-AB13-26CB643B983B}" srcOrd="0" destOrd="0" presId="urn:microsoft.com/office/officeart/2016/7/layout/BasicLinearProcessNumbered"/>
    <dgm:cxn modelId="{67BB4D2E-C408-4C58-B2AF-85F37C2001EB}" srcId="{9F23E1CC-3D1C-4DE0-9369-D9D476E89A37}" destId="{6942A52B-4BA1-4776-9D81-53A9143EFCC1}" srcOrd="1" destOrd="0" parTransId="{3B87129A-D350-4850-B6A1-A6DB9FE916E8}" sibTransId="{E8032675-2D87-4306-A1AE-366F91CB6D53}"/>
    <dgm:cxn modelId="{BC34B52E-75D3-4266-B9BB-F9CC6A41BA51}" type="presOf" srcId="{D7E5557C-7E0B-4178-A2F6-BDCE255AED2D}" destId="{8BA21915-C219-448D-BB30-1C01EF11119C}" srcOrd="0" destOrd="0" presId="urn:microsoft.com/office/officeart/2016/7/layout/BasicLinearProcessNumbered"/>
    <dgm:cxn modelId="{D61C432F-C646-4A3F-996F-1839FDAC5492}" type="presOf" srcId="{3B6307BE-6526-4022-BB8B-3D7DB1D7ACAB}" destId="{B153BE69-ACCD-4CB1-8ED7-30E5DCA3EF61}" srcOrd="1" destOrd="0" presId="urn:microsoft.com/office/officeart/2016/7/layout/BasicLinearProcessNumbered"/>
    <dgm:cxn modelId="{13F69F38-C19D-4A61-8F15-3C77153B695D}" type="presOf" srcId="{6CB1B8C4-5B38-4794-9C37-23F6B73F1C49}" destId="{D7C2E825-47C8-4630-81B1-72D8EC845530}" srcOrd="1" destOrd="0" presId="urn:microsoft.com/office/officeart/2016/7/layout/BasicLinearProcessNumbered"/>
    <dgm:cxn modelId="{806A6C39-4546-467A-846A-40587DDB1AB8}" type="presOf" srcId="{AF247CF5-7DAA-4CB0-BC52-5F1B0B8B3B2E}" destId="{DF310D95-455E-4F54-B299-76BE7B771DD1}" srcOrd="0" destOrd="0" presId="urn:microsoft.com/office/officeart/2016/7/layout/BasicLinearProcessNumbered"/>
    <dgm:cxn modelId="{689EB439-E076-4235-9256-6544CFFEFD87}" type="presOf" srcId="{6942A52B-4BA1-4776-9D81-53A9143EFCC1}" destId="{52FA468B-B875-4A6C-BA41-8F46C6165807}" srcOrd="0" destOrd="0" presId="urn:microsoft.com/office/officeart/2016/7/layout/BasicLinearProcessNumbered"/>
    <dgm:cxn modelId="{75CAC342-91D0-46F7-A4D1-308B1178208F}" type="presOf" srcId="{098C8D0E-E0A7-4209-B021-19F123DE8629}" destId="{FB5D21EE-6DD2-4A97-8A20-95BADB8E6C1A}" srcOrd="0" destOrd="0" presId="urn:microsoft.com/office/officeart/2016/7/layout/BasicLinearProcessNumbered"/>
    <dgm:cxn modelId="{DCD4EC47-1100-4B24-8C6A-915339FFFB6B}" type="presOf" srcId="{98207A43-2803-4F44-BC0D-6F94D29D959E}" destId="{FD3EFFA7-B4D0-4A12-84EE-62EC1C4EBC39}" srcOrd="0" destOrd="0" presId="urn:microsoft.com/office/officeart/2016/7/layout/BasicLinearProcessNumbered"/>
    <dgm:cxn modelId="{1FC69673-13F7-48DD-A2C1-97FDEA133FD3}" srcId="{9F23E1CC-3D1C-4DE0-9369-D9D476E89A37}" destId="{6CB1B8C4-5B38-4794-9C37-23F6B73F1C49}" srcOrd="0" destOrd="0" parTransId="{D6FB826E-CBC1-4A1A-ACDF-5FC70AA1C90C}" sibTransId="{98207A43-2803-4F44-BC0D-6F94D29D959E}"/>
    <dgm:cxn modelId="{5F7ED579-F7AC-46BD-BC58-8E384A4A75E6}" type="presOf" srcId="{E8032675-2D87-4306-A1AE-366F91CB6D53}" destId="{52999814-4B16-47BC-9AED-E57098419B76}" srcOrd="0" destOrd="0" presId="urn:microsoft.com/office/officeart/2016/7/layout/BasicLinearProcessNumbered"/>
    <dgm:cxn modelId="{FB1364A5-D961-4610-ACC2-7DCB7E8DE87A}" type="presOf" srcId="{6CB1B8C4-5B38-4794-9C37-23F6B73F1C49}" destId="{50083953-D887-4005-85DB-CDE2038ADBA6}" srcOrd="0" destOrd="0" presId="urn:microsoft.com/office/officeart/2016/7/layout/BasicLinearProcessNumbered"/>
    <dgm:cxn modelId="{4AB814B0-3BC1-407B-AC5A-7285B96C3A5B}" type="presOf" srcId="{3B6307BE-6526-4022-BB8B-3D7DB1D7ACAB}" destId="{7610E239-66C1-4DA4-8A84-6A4AEB0F88D6}" srcOrd="0" destOrd="0" presId="urn:microsoft.com/office/officeart/2016/7/layout/BasicLinearProcessNumbered"/>
    <dgm:cxn modelId="{945109CB-4977-4014-9083-6C8505E3ACAD}" type="presOf" srcId="{4EC98BDC-41E4-4F5E-95B9-0140C1B0572B}" destId="{1AFA06A6-F11E-4D9C-913E-C3181EE97E4D}" srcOrd="0" destOrd="0" presId="urn:microsoft.com/office/officeart/2016/7/layout/BasicLinearProcessNumbered"/>
    <dgm:cxn modelId="{2557ACD8-64E6-4EDE-BB10-69CE738DFFD5}" type="presOf" srcId="{098C8D0E-E0A7-4209-B021-19F123DE8629}" destId="{0A7CB0B1-097B-45CB-B439-85AEA23FEC7E}" srcOrd="1" destOrd="0" presId="urn:microsoft.com/office/officeart/2016/7/layout/BasicLinearProcessNumbered"/>
    <dgm:cxn modelId="{B408EFD8-758B-44C5-9A0F-3556AF90E9BD}" type="presOf" srcId="{D7E5557C-7E0B-4178-A2F6-BDCE255AED2D}" destId="{595EB90C-D503-4D80-85BF-A41CB62067D5}" srcOrd="1" destOrd="0" presId="urn:microsoft.com/office/officeart/2016/7/layout/BasicLinearProcessNumbered"/>
    <dgm:cxn modelId="{682FE3E5-9882-4349-9BB6-B888FE7F2B56}" srcId="{9F23E1CC-3D1C-4DE0-9369-D9D476E89A37}" destId="{D7E5557C-7E0B-4178-A2F6-BDCE255AED2D}" srcOrd="2" destOrd="0" parTransId="{E0063544-8DD2-46E2-831E-42E6F1AC3C37}" sibTransId="{07D9D99B-999B-4B5A-BD77-C7E2AF6B232F}"/>
    <dgm:cxn modelId="{1D5442E9-E901-47F5-B06C-0741942AE28F}" type="presOf" srcId="{6942A52B-4BA1-4776-9D81-53A9143EFCC1}" destId="{69DA83D7-95EC-4965-A99F-49E6DAB58BEE}" srcOrd="1" destOrd="0" presId="urn:microsoft.com/office/officeart/2016/7/layout/BasicLinearProcessNumbered"/>
    <dgm:cxn modelId="{0756C5ED-40A7-40C0-8196-5A757825016E}" type="presOf" srcId="{9F23E1CC-3D1C-4DE0-9369-D9D476E89A37}" destId="{6674562B-19FC-4054-ACF0-0D96E59D0966}" srcOrd="0" destOrd="0" presId="urn:microsoft.com/office/officeart/2016/7/layout/BasicLinearProcessNumbered"/>
    <dgm:cxn modelId="{1BB7C9E8-C782-48CD-9580-C78AB2036A59}" type="presParOf" srcId="{6674562B-19FC-4054-ACF0-0D96E59D0966}" destId="{8780B380-A49E-4500-A5A2-C74FD94365A7}" srcOrd="0" destOrd="0" presId="urn:microsoft.com/office/officeart/2016/7/layout/BasicLinearProcessNumbered"/>
    <dgm:cxn modelId="{F171DE06-BEE2-4A26-B725-F59F747ED37B}" type="presParOf" srcId="{8780B380-A49E-4500-A5A2-C74FD94365A7}" destId="{50083953-D887-4005-85DB-CDE2038ADBA6}" srcOrd="0" destOrd="0" presId="urn:microsoft.com/office/officeart/2016/7/layout/BasicLinearProcessNumbered"/>
    <dgm:cxn modelId="{C255266D-27AE-4EC3-B0BC-94C16C2FD15E}" type="presParOf" srcId="{8780B380-A49E-4500-A5A2-C74FD94365A7}" destId="{FD3EFFA7-B4D0-4A12-84EE-62EC1C4EBC39}" srcOrd="1" destOrd="0" presId="urn:microsoft.com/office/officeart/2016/7/layout/BasicLinearProcessNumbered"/>
    <dgm:cxn modelId="{A22670CC-3AA4-49BA-8F32-9847F794DAED}" type="presParOf" srcId="{8780B380-A49E-4500-A5A2-C74FD94365A7}" destId="{288D3EF1-5A0C-49EF-9C9E-ACC0FD1C1306}" srcOrd="2" destOrd="0" presId="urn:microsoft.com/office/officeart/2016/7/layout/BasicLinearProcessNumbered"/>
    <dgm:cxn modelId="{23F4BA6C-BF30-4BFB-836C-6BD75C5A958F}" type="presParOf" srcId="{8780B380-A49E-4500-A5A2-C74FD94365A7}" destId="{D7C2E825-47C8-4630-81B1-72D8EC845530}" srcOrd="3" destOrd="0" presId="urn:microsoft.com/office/officeart/2016/7/layout/BasicLinearProcessNumbered"/>
    <dgm:cxn modelId="{DEBB941C-C076-40ED-A697-CCC93550F72A}" type="presParOf" srcId="{6674562B-19FC-4054-ACF0-0D96E59D0966}" destId="{F45FFAE9-3EE8-4066-897A-E0591233BCF0}" srcOrd="1" destOrd="0" presId="urn:microsoft.com/office/officeart/2016/7/layout/BasicLinearProcessNumbered"/>
    <dgm:cxn modelId="{085FA55E-0B53-4966-8A8A-DC3EBA45A856}" type="presParOf" srcId="{6674562B-19FC-4054-ACF0-0D96E59D0966}" destId="{A9B75924-FB4F-4270-9B04-579B09F83FFC}" srcOrd="2" destOrd="0" presId="urn:microsoft.com/office/officeart/2016/7/layout/BasicLinearProcessNumbered"/>
    <dgm:cxn modelId="{B1087051-5BF1-45BA-BBCA-5A7775CAA035}" type="presParOf" srcId="{A9B75924-FB4F-4270-9B04-579B09F83FFC}" destId="{52FA468B-B875-4A6C-BA41-8F46C6165807}" srcOrd="0" destOrd="0" presId="urn:microsoft.com/office/officeart/2016/7/layout/BasicLinearProcessNumbered"/>
    <dgm:cxn modelId="{F3CD55AE-72E6-4926-BE40-640EB4A08FD7}" type="presParOf" srcId="{A9B75924-FB4F-4270-9B04-579B09F83FFC}" destId="{52999814-4B16-47BC-9AED-E57098419B76}" srcOrd="1" destOrd="0" presId="urn:microsoft.com/office/officeart/2016/7/layout/BasicLinearProcessNumbered"/>
    <dgm:cxn modelId="{06FA78D2-89A3-448A-8B23-6F7333BDC041}" type="presParOf" srcId="{A9B75924-FB4F-4270-9B04-579B09F83FFC}" destId="{3637B0F4-420C-41AD-89A9-9A0D452B754A}" srcOrd="2" destOrd="0" presId="urn:microsoft.com/office/officeart/2016/7/layout/BasicLinearProcessNumbered"/>
    <dgm:cxn modelId="{05C83857-1486-43C6-98A1-A3F244FB0356}" type="presParOf" srcId="{A9B75924-FB4F-4270-9B04-579B09F83FFC}" destId="{69DA83D7-95EC-4965-A99F-49E6DAB58BEE}" srcOrd="3" destOrd="0" presId="urn:microsoft.com/office/officeart/2016/7/layout/BasicLinearProcessNumbered"/>
    <dgm:cxn modelId="{D51B4A3A-688D-4A5A-B5DE-40375186F802}" type="presParOf" srcId="{6674562B-19FC-4054-ACF0-0D96E59D0966}" destId="{FADDD402-9492-4A87-B122-574C87F1BD99}" srcOrd="3" destOrd="0" presId="urn:microsoft.com/office/officeart/2016/7/layout/BasicLinearProcessNumbered"/>
    <dgm:cxn modelId="{C5EE3EA0-4BD3-46A9-873E-8B24B8326319}" type="presParOf" srcId="{6674562B-19FC-4054-ACF0-0D96E59D0966}" destId="{AEDF3639-9919-4C41-A1AE-712F5EA990E7}" srcOrd="4" destOrd="0" presId="urn:microsoft.com/office/officeart/2016/7/layout/BasicLinearProcessNumbered"/>
    <dgm:cxn modelId="{344F052D-6093-4AE0-BD49-FE843F3C3B12}" type="presParOf" srcId="{AEDF3639-9919-4C41-A1AE-712F5EA990E7}" destId="{8BA21915-C219-448D-BB30-1C01EF11119C}" srcOrd="0" destOrd="0" presId="urn:microsoft.com/office/officeart/2016/7/layout/BasicLinearProcessNumbered"/>
    <dgm:cxn modelId="{3C27D67A-1C54-4890-BC26-18E5B2A94CE0}" type="presParOf" srcId="{AEDF3639-9919-4C41-A1AE-712F5EA990E7}" destId="{DD04C150-192E-43B4-AB13-26CB643B983B}" srcOrd="1" destOrd="0" presId="urn:microsoft.com/office/officeart/2016/7/layout/BasicLinearProcessNumbered"/>
    <dgm:cxn modelId="{D7DD14A7-14A5-4EF0-9776-5D97792BD243}" type="presParOf" srcId="{AEDF3639-9919-4C41-A1AE-712F5EA990E7}" destId="{E30B5A00-746D-46CC-B9F9-384E651F469E}" srcOrd="2" destOrd="0" presId="urn:microsoft.com/office/officeart/2016/7/layout/BasicLinearProcessNumbered"/>
    <dgm:cxn modelId="{CE50EF83-58A4-447B-9894-BB85A30B7BDD}" type="presParOf" srcId="{AEDF3639-9919-4C41-A1AE-712F5EA990E7}" destId="{595EB90C-D503-4D80-85BF-A41CB62067D5}" srcOrd="3" destOrd="0" presId="urn:microsoft.com/office/officeart/2016/7/layout/BasicLinearProcessNumbered"/>
    <dgm:cxn modelId="{7C0A8B41-1C7D-4B8C-AB17-948BB9745C4D}" type="presParOf" srcId="{6674562B-19FC-4054-ACF0-0D96E59D0966}" destId="{AD6F1373-3E14-4425-8666-A0889D8CD59C}" srcOrd="5" destOrd="0" presId="urn:microsoft.com/office/officeart/2016/7/layout/BasicLinearProcessNumbered"/>
    <dgm:cxn modelId="{3863084F-B9B0-47DD-BA3E-A6541328DE1B}" type="presParOf" srcId="{6674562B-19FC-4054-ACF0-0D96E59D0966}" destId="{4F01B695-DC2E-451C-B8C4-0AAD5C0B7540}" srcOrd="6" destOrd="0" presId="urn:microsoft.com/office/officeart/2016/7/layout/BasicLinearProcessNumbered"/>
    <dgm:cxn modelId="{691D6C16-A044-41BC-822B-42A908BBAFF4}" type="presParOf" srcId="{4F01B695-DC2E-451C-B8C4-0AAD5C0B7540}" destId="{FB5D21EE-6DD2-4A97-8A20-95BADB8E6C1A}" srcOrd="0" destOrd="0" presId="urn:microsoft.com/office/officeart/2016/7/layout/BasicLinearProcessNumbered"/>
    <dgm:cxn modelId="{0F225B15-A412-4EA0-87F3-56B00EB53686}" type="presParOf" srcId="{4F01B695-DC2E-451C-B8C4-0AAD5C0B7540}" destId="{1AFA06A6-F11E-4D9C-913E-C3181EE97E4D}" srcOrd="1" destOrd="0" presId="urn:microsoft.com/office/officeart/2016/7/layout/BasicLinearProcessNumbered"/>
    <dgm:cxn modelId="{3F5FF9E1-926B-4E41-823C-DD0C643CFE3B}" type="presParOf" srcId="{4F01B695-DC2E-451C-B8C4-0AAD5C0B7540}" destId="{1202334C-865A-40A4-AD3D-8E6959A41C78}" srcOrd="2" destOrd="0" presId="urn:microsoft.com/office/officeart/2016/7/layout/BasicLinearProcessNumbered"/>
    <dgm:cxn modelId="{A60BA93A-F491-482C-A707-5CA5B8F27EB8}" type="presParOf" srcId="{4F01B695-DC2E-451C-B8C4-0AAD5C0B7540}" destId="{0A7CB0B1-097B-45CB-B439-85AEA23FEC7E}" srcOrd="3" destOrd="0" presId="urn:microsoft.com/office/officeart/2016/7/layout/BasicLinearProcessNumbered"/>
    <dgm:cxn modelId="{CE2AC16D-1665-4DDA-A6DD-D93C3AA2856F}" type="presParOf" srcId="{6674562B-19FC-4054-ACF0-0D96E59D0966}" destId="{CEFD3A95-3EA9-4DF1-B483-5013DDA05D9E}" srcOrd="7" destOrd="0" presId="urn:microsoft.com/office/officeart/2016/7/layout/BasicLinearProcessNumbered"/>
    <dgm:cxn modelId="{36AF426A-F066-4532-92FA-682631F15BAB}" type="presParOf" srcId="{6674562B-19FC-4054-ACF0-0D96E59D0966}" destId="{FF3B26AD-67AF-4D95-9EF1-921AB7E6C4B5}" srcOrd="8" destOrd="0" presId="urn:microsoft.com/office/officeart/2016/7/layout/BasicLinearProcessNumbered"/>
    <dgm:cxn modelId="{499EB130-7AAF-44AC-9641-1BE98C926396}" type="presParOf" srcId="{FF3B26AD-67AF-4D95-9EF1-921AB7E6C4B5}" destId="{7610E239-66C1-4DA4-8A84-6A4AEB0F88D6}" srcOrd="0" destOrd="0" presId="urn:microsoft.com/office/officeart/2016/7/layout/BasicLinearProcessNumbered"/>
    <dgm:cxn modelId="{B4AFD9CD-8CDE-4DB1-A125-30C8810130DD}" type="presParOf" srcId="{FF3B26AD-67AF-4D95-9EF1-921AB7E6C4B5}" destId="{DF310D95-455E-4F54-B299-76BE7B771DD1}" srcOrd="1" destOrd="0" presId="urn:microsoft.com/office/officeart/2016/7/layout/BasicLinearProcessNumbered"/>
    <dgm:cxn modelId="{07220292-0A3D-44FD-9F21-9C71A3664636}" type="presParOf" srcId="{FF3B26AD-67AF-4D95-9EF1-921AB7E6C4B5}" destId="{C2B6A6A9-6FC5-4DE8-AB02-94797691568B}" srcOrd="2" destOrd="0" presId="urn:microsoft.com/office/officeart/2016/7/layout/BasicLinearProcessNumbered"/>
    <dgm:cxn modelId="{6469CDAF-BC42-402E-832E-78154A0EA3FD}" type="presParOf" srcId="{FF3B26AD-67AF-4D95-9EF1-921AB7E6C4B5}" destId="{B153BE69-ACCD-4CB1-8ED7-30E5DCA3EF6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BD0FD9-C930-4769-B5C2-FD674AF84E99}"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F0EF65D-B2F2-4E1A-B3D5-C8DB2F22407B}">
      <dgm:prSet custT="1"/>
      <dgm:spPr/>
      <dgm:t>
        <a:bodyPr/>
        <a:lstStyle/>
        <a:p>
          <a:pPr>
            <a:defRPr cap="all"/>
          </a:pPr>
          <a:r>
            <a:rPr lang="en-GB" sz="1600" dirty="0"/>
            <a:t>Engage in Lectures</a:t>
          </a:r>
          <a:endParaRPr lang="en-US" sz="1600" dirty="0"/>
        </a:p>
      </dgm:t>
    </dgm:pt>
    <dgm:pt modelId="{ED7753CF-D0F3-4AF0-B35A-36790F4BA173}" type="parTrans" cxnId="{674600E6-99FA-48FF-B312-C89E79E59F7F}">
      <dgm:prSet/>
      <dgm:spPr/>
      <dgm:t>
        <a:bodyPr/>
        <a:lstStyle/>
        <a:p>
          <a:endParaRPr lang="en-US"/>
        </a:p>
      </dgm:t>
    </dgm:pt>
    <dgm:pt modelId="{00E3117E-68EA-4C14-B8A8-E6321EC6C916}" type="sibTrans" cxnId="{674600E6-99FA-48FF-B312-C89E79E59F7F}">
      <dgm:prSet/>
      <dgm:spPr/>
      <dgm:t>
        <a:bodyPr/>
        <a:lstStyle/>
        <a:p>
          <a:endParaRPr lang="en-US"/>
        </a:p>
      </dgm:t>
    </dgm:pt>
    <dgm:pt modelId="{67478911-0274-4E68-81D1-E3975118F22C}">
      <dgm:prSet custT="1"/>
      <dgm:spPr/>
      <dgm:t>
        <a:bodyPr/>
        <a:lstStyle/>
        <a:p>
          <a:pPr>
            <a:defRPr cap="all"/>
          </a:pPr>
          <a:r>
            <a:rPr lang="en-GB" sz="1200" dirty="0"/>
            <a:t>Build in time to your busy schedules to read, try and read something every day - initially around ethics of research, then about the topic of interest and existing research on that topic, then read around how your topic applies to youth work and vice versa</a:t>
          </a:r>
          <a:endParaRPr lang="en-US" sz="1200" dirty="0"/>
        </a:p>
      </dgm:t>
    </dgm:pt>
    <dgm:pt modelId="{3463EFBB-E327-46E6-AF9E-4757740365DA}" type="parTrans" cxnId="{C6264E9B-EF14-4AA5-9F15-1D747D6B385B}">
      <dgm:prSet/>
      <dgm:spPr/>
      <dgm:t>
        <a:bodyPr/>
        <a:lstStyle/>
        <a:p>
          <a:endParaRPr lang="en-US"/>
        </a:p>
      </dgm:t>
    </dgm:pt>
    <dgm:pt modelId="{2B5F7D67-E7FD-45C4-A63D-BAFD34DBFB56}" type="sibTrans" cxnId="{C6264E9B-EF14-4AA5-9F15-1D747D6B385B}">
      <dgm:prSet/>
      <dgm:spPr/>
      <dgm:t>
        <a:bodyPr/>
        <a:lstStyle/>
        <a:p>
          <a:endParaRPr lang="en-US"/>
        </a:p>
      </dgm:t>
    </dgm:pt>
    <dgm:pt modelId="{F7401352-22FF-42BC-B1D2-316FFAC5FCCB}">
      <dgm:prSet/>
      <dgm:spPr/>
      <dgm:t>
        <a:bodyPr/>
        <a:lstStyle/>
        <a:p>
          <a:pPr>
            <a:defRPr cap="all"/>
          </a:pPr>
          <a:r>
            <a:rPr lang="en-GB" dirty="0"/>
            <a:t>Support – you will be assigned a dissertation supervisor – either Angharad or Alana Enoch.  it is your responsibility to make and maintain productive contact</a:t>
          </a:r>
          <a:endParaRPr lang="en-US" dirty="0"/>
        </a:p>
      </dgm:t>
    </dgm:pt>
    <dgm:pt modelId="{1C3DE40C-ADE1-414B-9E25-A9C4690E21A3}" type="parTrans" cxnId="{F8970998-2704-4746-9CF6-99D6E59DD782}">
      <dgm:prSet/>
      <dgm:spPr/>
      <dgm:t>
        <a:bodyPr/>
        <a:lstStyle/>
        <a:p>
          <a:endParaRPr lang="en-US"/>
        </a:p>
      </dgm:t>
    </dgm:pt>
    <dgm:pt modelId="{FAACF1E0-1AFA-450E-9BE1-0DCB00CC8831}" type="sibTrans" cxnId="{F8970998-2704-4746-9CF6-99D6E59DD782}">
      <dgm:prSet/>
      <dgm:spPr/>
      <dgm:t>
        <a:bodyPr/>
        <a:lstStyle/>
        <a:p>
          <a:endParaRPr lang="en-US"/>
        </a:p>
      </dgm:t>
    </dgm:pt>
    <dgm:pt modelId="{294F5ECF-8E5F-4E7A-BF1F-7CAF26EC7624}" type="pres">
      <dgm:prSet presAssocID="{93BD0FD9-C930-4769-B5C2-FD674AF84E99}" presName="root" presStyleCnt="0">
        <dgm:presLayoutVars>
          <dgm:dir/>
          <dgm:resizeHandles val="exact"/>
        </dgm:presLayoutVars>
      </dgm:prSet>
      <dgm:spPr/>
    </dgm:pt>
    <dgm:pt modelId="{7F2FF73C-32B6-4C7C-BF51-F3FC221F3717}" type="pres">
      <dgm:prSet presAssocID="{4F0EF65D-B2F2-4E1A-B3D5-C8DB2F22407B}" presName="compNode" presStyleCnt="0"/>
      <dgm:spPr/>
    </dgm:pt>
    <dgm:pt modelId="{A0063D84-D1FE-4639-B37A-8677CBA70935}" type="pres">
      <dgm:prSet presAssocID="{4F0EF65D-B2F2-4E1A-B3D5-C8DB2F22407B}" presName="iconBgRect" presStyleLbl="bgShp" presStyleIdx="0" presStyleCnt="3"/>
      <dgm:spPr>
        <a:prstGeom prst="round2DiagRect">
          <a:avLst>
            <a:gd name="adj1" fmla="val 29727"/>
            <a:gd name="adj2" fmla="val 0"/>
          </a:avLst>
        </a:prstGeom>
      </dgm:spPr>
    </dgm:pt>
    <dgm:pt modelId="{BB87A2EE-AB8F-44B7-A9BD-9CE4DE7CBA94}" type="pres">
      <dgm:prSet presAssocID="{4F0EF65D-B2F2-4E1A-B3D5-C8DB2F2240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DF85444-9607-450C-9EFD-AD387EAFCEB5}" type="pres">
      <dgm:prSet presAssocID="{4F0EF65D-B2F2-4E1A-B3D5-C8DB2F22407B}" presName="spaceRect" presStyleCnt="0"/>
      <dgm:spPr/>
    </dgm:pt>
    <dgm:pt modelId="{E6A6A22C-88E3-4BF1-8326-BFCC9332B5A8}" type="pres">
      <dgm:prSet presAssocID="{4F0EF65D-B2F2-4E1A-B3D5-C8DB2F22407B}" presName="textRect" presStyleLbl="revTx" presStyleIdx="0" presStyleCnt="3">
        <dgm:presLayoutVars>
          <dgm:chMax val="1"/>
          <dgm:chPref val="1"/>
        </dgm:presLayoutVars>
      </dgm:prSet>
      <dgm:spPr/>
    </dgm:pt>
    <dgm:pt modelId="{1707EC2D-B882-4DA5-8675-68B2911B241D}" type="pres">
      <dgm:prSet presAssocID="{00E3117E-68EA-4C14-B8A8-E6321EC6C916}" presName="sibTrans" presStyleCnt="0"/>
      <dgm:spPr/>
    </dgm:pt>
    <dgm:pt modelId="{11FE5F85-4C82-44E2-A114-F6C346CB992F}" type="pres">
      <dgm:prSet presAssocID="{67478911-0274-4E68-81D1-E3975118F22C}" presName="compNode" presStyleCnt="0"/>
      <dgm:spPr/>
    </dgm:pt>
    <dgm:pt modelId="{6FB5E952-8501-4C18-ADBA-758015780FE3}" type="pres">
      <dgm:prSet presAssocID="{67478911-0274-4E68-81D1-E3975118F22C}" presName="iconBgRect" presStyleLbl="bgShp" presStyleIdx="1" presStyleCnt="3"/>
      <dgm:spPr>
        <a:prstGeom prst="round2DiagRect">
          <a:avLst>
            <a:gd name="adj1" fmla="val 29727"/>
            <a:gd name="adj2" fmla="val 0"/>
          </a:avLst>
        </a:prstGeom>
      </dgm:spPr>
    </dgm:pt>
    <dgm:pt modelId="{CB31E6B8-5118-442C-9831-A903B235CB6A}" type="pres">
      <dgm:prSet presAssocID="{67478911-0274-4E68-81D1-E3975118F2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4F6DD11-CBEC-4985-A6CB-CEC87D8AD358}" type="pres">
      <dgm:prSet presAssocID="{67478911-0274-4E68-81D1-E3975118F22C}" presName="spaceRect" presStyleCnt="0"/>
      <dgm:spPr/>
    </dgm:pt>
    <dgm:pt modelId="{9078D0A1-0543-4550-A2E0-A5B2C6590724}" type="pres">
      <dgm:prSet presAssocID="{67478911-0274-4E68-81D1-E3975118F22C}" presName="textRect" presStyleLbl="revTx" presStyleIdx="1" presStyleCnt="3" custScaleX="154549" custScaleY="132626">
        <dgm:presLayoutVars>
          <dgm:chMax val="1"/>
          <dgm:chPref val="1"/>
        </dgm:presLayoutVars>
      </dgm:prSet>
      <dgm:spPr/>
    </dgm:pt>
    <dgm:pt modelId="{E61C9E38-0DCF-48F1-8A4F-E4C94C168F06}" type="pres">
      <dgm:prSet presAssocID="{2B5F7D67-E7FD-45C4-A63D-BAFD34DBFB56}" presName="sibTrans" presStyleCnt="0"/>
      <dgm:spPr/>
    </dgm:pt>
    <dgm:pt modelId="{78F5D7E7-B591-4476-88F1-C663B5071267}" type="pres">
      <dgm:prSet presAssocID="{F7401352-22FF-42BC-B1D2-316FFAC5FCCB}" presName="compNode" presStyleCnt="0"/>
      <dgm:spPr/>
    </dgm:pt>
    <dgm:pt modelId="{F8FFC8CB-2B69-4BB5-BE25-DA1D09EB1E1F}" type="pres">
      <dgm:prSet presAssocID="{F7401352-22FF-42BC-B1D2-316FFAC5FCCB}" presName="iconBgRect" presStyleLbl="bgShp" presStyleIdx="2" presStyleCnt="3"/>
      <dgm:spPr>
        <a:prstGeom prst="round2DiagRect">
          <a:avLst>
            <a:gd name="adj1" fmla="val 29727"/>
            <a:gd name="adj2" fmla="val 0"/>
          </a:avLst>
        </a:prstGeom>
      </dgm:spPr>
    </dgm:pt>
    <dgm:pt modelId="{B497D713-7575-482E-BF42-AFD866723AB1}" type="pres">
      <dgm:prSet presAssocID="{F7401352-22FF-42BC-B1D2-316FFAC5FC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5F9659ED-ABA3-4CDC-8BEC-EEA48C031613}" type="pres">
      <dgm:prSet presAssocID="{F7401352-22FF-42BC-B1D2-316FFAC5FCCB}" presName="spaceRect" presStyleCnt="0"/>
      <dgm:spPr/>
    </dgm:pt>
    <dgm:pt modelId="{278B30AA-DB89-4D43-B7B3-3E1301E63CF4}" type="pres">
      <dgm:prSet presAssocID="{F7401352-22FF-42BC-B1D2-316FFAC5FCCB}" presName="textRect" presStyleLbl="revTx" presStyleIdx="2" presStyleCnt="3">
        <dgm:presLayoutVars>
          <dgm:chMax val="1"/>
          <dgm:chPref val="1"/>
        </dgm:presLayoutVars>
      </dgm:prSet>
      <dgm:spPr/>
    </dgm:pt>
  </dgm:ptLst>
  <dgm:cxnLst>
    <dgm:cxn modelId="{03C5CF19-F035-4C29-B953-FECDF3C0E6E5}" type="presOf" srcId="{67478911-0274-4E68-81D1-E3975118F22C}" destId="{9078D0A1-0543-4550-A2E0-A5B2C6590724}" srcOrd="0" destOrd="0" presId="urn:microsoft.com/office/officeart/2018/5/layout/IconLeafLabelList"/>
    <dgm:cxn modelId="{DDF47491-1463-42CF-B7E7-798AA965C4DC}" type="presOf" srcId="{F7401352-22FF-42BC-B1D2-316FFAC5FCCB}" destId="{278B30AA-DB89-4D43-B7B3-3E1301E63CF4}" srcOrd="0" destOrd="0" presId="urn:microsoft.com/office/officeart/2018/5/layout/IconLeafLabelList"/>
    <dgm:cxn modelId="{F8970998-2704-4746-9CF6-99D6E59DD782}" srcId="{93BD0FD9-C930-4769-B5C2-FD674AF84E99}" destId="{F7401352-22FF-42BC-B1D2-316FFAC5FCCB}" srcOrd="2" destOrd="0" parTransId="{1C3DE40C-ADE1-414B-9E25-A9C4690E21A3}" sibTransId="{FAACF1E0-1AFA-450E-9BE1-0DCB00CC8831}"/>
    <dgm:cxn modelId="{B55E519A-B06F-46D0-B56D-0A6AF7C1BCAD}" type="presOf" srcId="{4F0EF65D-B2F2-4E1A-B3D5-C8DB2F22407B}" destId="{E6A6A22C-88E3-4BF1-8326-BFCC9332B5A8}" srcOrd="0" destOrd="0" presId="urn:microsoft.com/office/officeart/2018/5/layout/IconLeafLabelList"/>
    <dgm:cxn modelId="{C6264E9B-EF14-4AA5-9F15-1D747D6B385B}" srcId="{93BD0FD9-C930-4769-B5C2-FD674AF84E99}" destId="{67478911-0274-4E68-81D1-E3975118F22C}" srcOrd="1" destOrd="0" parTransId="{3463EFBB-E327-46E6-AF9E-4757740365DA}" sibTransId="{2B5F7D67-E7FD-45C4-A63D-BAFD34DBFB56}"/>
    <dgm:cxn modelId="{3DB0A2E5-3799-432B-B7D4-37345EAF012F}" type="presOf" srcId="{93BD0FD9-C930-4769-B5C2-FD674AF84E99}" destId="{294F5ECF-8E5F-4E7A-BF1F-7CAF26EC7624}" srcOrd="0" destOrd="0" presId="urn:microsoft.com/office/officeart/2018/5/layout/IconLeafLabelList"/>
    <dgm:cxn modelId="{674600E6-99FA-48FF-B312-C89E79E59F7F}" srcId="{93BD0FD9-C930-4769-B5C2-FD674AF84E99}" destId="{4F0EF65D-B2F2-4E1A-B3D5-C8DB2F22407B}" srcOrd="0" destOrd="0" parTransId="{ED7753CF-D0F3-4AF0-B35A-36790F4BA173}" sibTransId="{00E3117E-68EA-4C14-B8A8-E6321EC6C916}"/>
    <dgm:cxn modelId="{89097E6D-4F12-4DFC-B300-443274F95114}" type="presParOf" srcId="{294F5ECF-8E5F-4E7A-BF1F-7CAF26EC7624}" destId="{7F2FF73C-32B6-4C7C-BF51-F3FC221F3717}" srcOrd="0" destOrd="0" presId="urn:microsoft.com/office/officeart/2018/5/layout/IconLeafLabelList"/>
    <dgm:cxn modelId="{1AEA68A3-ACCB-4870-BC0E-6B80B542AB4B}" type="presParOf" srcId="{7F2FF73C-32B6-4C7C-BF51-F3FC221F3717}" destId="{A0063D84-D1FE-4639-B37A-8677CBA70935}" srcOrd="0" destOrd="0" presId="urn:microsoft.com/office/officeart/2018/5/layout/IconLeafLabelList"/>
    <dgm:cxn modelId="{0E4016A1-EE61-40C2-AD2F-E14AD2BE6D91}" type="presParOf" srcId="{7F2FF73C-32B6-4C7C-BF51-F3FC221F3717}" destId="{BB87A2EE-AB8F-44B7-A9BD-9CE4DE7CBA94}" srcOrd="1" destOrd="0" presId="urn:microsoft.com/office/officeart/2018/5/layout/IconLeafLabelList"/>
    <dgm:cxn modelId="{01A7B114-D843-4470-A575-4BBCC07EA51B}" type="presParOf" srcId="{7F2FF73C-32B6-4C7C-BF51-F3FC221F3717}" destId="{EDF85444-9607-450C-9EFD-AD387EAFCEB5}" srcOrd="2" destOrd="0" presId="urn:microsoft.com/office/officeart/2018/5/layout/IconLeafLabelList"/>
    <dgm:cxn modelId="{F58A9001-9472-4429-B640-36077545D3CF}" type="presParOf" srcId="{7F2FF73C-32B6-4C7C-BF51-F3FC221F3717}" destId="{E6A6A22C-88E3-4BF1-8326-BFCC9332B5A8}" srcOrd="3" destOrd="0" presId="urn:microsoft.com/office/officeart/2018/5/layout/IconLeafLabelList"/>
    <dgm:cxn modelId="{519F8D56-F25C-4018-8A2B-00F37B9CCEF1}" type="presParOf" srcId="{294F5ECF-8E5F-4E7A-BF1F-7CAF26EC7624}" destId="{1707EC2D-B882-4DA5-8675-68B2911B241D}" srcOrd="1" destOrd="0" presId="urn:microsoft.com/office/officeart/2018/5/layout/IconLeafLabelList"/>
    <dgm:cxn modelId="{03932972-7AB9-4ED8-81FA-1DE8BC3B8A4B}" type="presParOf" srcId="{294F5ECF-8E5F-4E7A-BF1F-7CAF26EC7624}" destId="{11FE5F85-4C82-44E2-A114-F6C346CB992F}" srcOrd="2" destOrd="0" presId="urn:microsoft.com/office/officeart/2018/5/layout/IconLeafLabelList"/>
    <dgm:cxn modelId="{3E6772CD-E08E-4EAA-BC3E-26EA9D9EA844}" type="presParOf" srcId="{11FE5F85-4C82-44E2-A114-F6C346CB992F}" destId="{6FB5E952-8501-4C18-ADBA-758015780FE3}" srcOrd="0" destOrd="0" presId="urn:microsoft.com/office/officeart/2018/5/layout/IconLeafLabelList"/>
    <dgm:cxn modelId="{2A7EA789-B39A-43E9-A222-EDF8AE5C6402}" type="presParOf" srcId="{11FE5F85-4C82-44E2-A114-F6C346CB992F}" destId="{CB31E6B8-5118-442C-9831-A903B235CB6A}" srcOrd="1" destOrd="0" presId="urn:microsoft.com/office/officeart/2018/5/layout/IconLeafLabelList"/>
    <dgm:cxn modelId="{3344A3F3-93D7-4C27-BE44-3CB9ADB9B3CB}" type="presParOf" srcId="{11FE5F85-4C82-44E2-A114-F6C346CB992F}" destId="{84F6DD11-CBEC-4985-A6CB-CEC87D8AD358}" srcOrd="2" destOrd="0" presId="urn:microsoft.com/office/officeart/2018/5/layout/IconLeafLabelList"/>
    <dgm:cxn modelId="{8A536171-C39B-431A-AD65-9834C91DCF45}" type="presParOf" srcId="{11FE5F85-4C82-44E2-A114-F6C346CB992F}" destId="{9078D0A1-0543-4550-A2E0-A5B2C6590724}" srcOrd="3" destOrd="0" presId="urn:microsoft.com/office/officeart/2018/5/layout/IconLeafLabelList"/>
    <dgm:cxn modelId="{B2CEDAF5-0B4A-4B3D-87B0-C32D938B7151}" type="presParOf" srcId="{294F5ECF-8E5F-4E7A-BF1F-7CAF26EC7624}" destId="{E61C9E38-0DCF-48F1-8A4F-E4C94C168F06}" srcOrd="3" destOrd="0" presId="urn:microsoft.com/office/officeart/2018/5/layout/IconLeafLabelList"/>
    <dgm:cxn modelId="{875403F8-AEF0-40C7-8D02-A13366BA03DC}" type="presParOf" srcId="{294F5ECF-8E5F-4E7A-BF1F-7CAF26EC7624}" destId="{78F5D7E7-B591-4476-88F1-C663B5071267}" srcOrd="4" destOrd="0" presId="urn:microsoft.com/office/officeart/2018/5/layout/IconLeafLabelList"/>
    <dgm:cxn modelId="{6883C1CB-E3D5-4887-9C04-E887386A1141}" type="presParOf" srcId="{78F5D7E7-B591-4476-88F1-C663B5071267}" destId="{F8FFC8CB-2B69-4BB5-BE25-DA1D09EB1E1F}" srcOrd="0" destOrd="0" presId="urn:microsoft.com/office/officeart/2018/5/layout/IconLeafLabelList"/>
    <dgm:cxn modelId="{CF97565B-C7B7-4070-8099-18694E9CE379}" type="presParOf" srcId="{78F5D7E7-B591-4476-88F1-C663B5071267}" destId="{B497D713-7575-482E-BF42-AFD866723AB1}" srcOrd="1" destOrd="0" presId="urn:microsoft.com/office/officeart/2018/5/layout/IconLeafLabelList"/>
    <dgm:cxn modelId="{55982C7E-9377-4D40-9743-48449F2871D4}" type="presParOf" srcId="{78F5D7E7-B591-4476-88F1-C663B5071267}" destId="{5F9659ED-ABA3-4CDC-8BEC-EEA48C031613}" srcOrd="2" destOrd="0" presId="urn:microsoft.com/office/officeart/2018/5/layout/IconLeafLabelList"/>
    <dgm:cxn modelId="{72E2D671-7959-4380-ADD6-5A41F6B9DA0D}" type="presParOf" srcId="{78F5D7E7-B591-4476-88F1-C663B5071267}" destId="{278B30AA-DB89-4D43-B7B3-3E1301E63CF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599258-0AA3-4545-9B3F-56D23DF3DAF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899DFDD-9148-457F-A174-573B37AFA94F}">
      <dgm:prSet/>
      <dgm:spPr/>
      <dgm:t>
        <a:bodyPr/>
        <a:lstStyle/>
        <a:p>
          <a:r>
            <a:rPr lang="en-GB" dirty="0"/>
            <a:t>Step 1: Reading, including your dissertation handbook, discussion, identify a topic of interest and value  </a:t>
          </a:r>
          <a:endParaRPr lang="en-US" dirty="0"/>
        </a:p>
      </dgm:t>
    </dgm:pt>
    <dgm:pt modelId="{9D414DB2-3B75-471B-A686-9837EECF23B9}" type="parTrans" cxnId="{348B99BD-B198-4F58-A814-7B94A1F94E5F}">
      <dgm:prSet/>
      <dgm:spPr/>
      <dgm:t>
        <a:bodyPr/>
        <a:lstStyle/>
        <a:p>
          <a:endParaRPr lang="en-US"/>
        </a:p>
      </dgm:t>
    </dgm:pt>
    <dgm:pt modelId="{49257DE2-6DB1-4FB4-A872-4A2AB1CCBA13}" type="sibTrans" cxnId="{348B99BD-B198-4F58-A814-7B94A1F94E5F}">
      <dgm:prSet/>
      <dgm:spPr/>
      <dgm:t>
        <a:bodyPr/>
        <a:lstStyle/>
        <a:p>
          <a:endParaRPr lang="en-US"/>
        </a:p>
      </dgm:t>
    </dgm:pt>
    <dgm:pt modelId="{CB0208B1-386D-46A4-B471-5918830E2424}">
      <dgm:prSet/>
      <dgm:spPr/>
      <dgm:t>
        <a:bodyPr/>
        <a:lstStyle/>
        <a:p>
          <a:r>
            <a:rPr lang="en-GB" dirty="0"/>
            <a:t>Step 2: Focus your research interests (begin gathering and reviewing appropriate literature)</a:t>
          </a:r>
          <a:endParaRPr lang="en-US" dirty="0"/>
        </a:p>
      </dgm:t>
    </dgm:pt>
    <dgm:pt modelId="{B8365AAA-2D1F-4952-AA4A-17CBDC041902}" type="parTrans" cxnId="{9DA4026E-F948-4631-9EBB-2779BF7640DC}">
      <dgm:prSet/>
      <dgm:spPr/>
      <dgm:t>
        <a:bodyPr/>
        <a:lstStyle/>
        <a:p>
          <a:endParaRPr lang="en-US"/>
        </a:p>
      </dgm:t>
    </dgm:pt>
    <dgm:pt modelId="{865905FF-99DD-48CE-9A5E-D2E94324A6E9}" type="sibTrans" cxnId="{9DA4026E-F948-4631-9EBB-2779BF7640DC}">
      <dgm:prSet/>
      <dgm:spPr/>
      <dgm:t>
        <a:bodyPr/>
        <a:lstStyle/>
        <a:p>
          <a:endParaRPr lang="en-US"/>
        </a:p>
      </dgm:t>
    </dgm:pt>
    <dgm:pt modelId="{EB9AC922-0A56-4EFF-A044-D8E72EDBF63B}">
      <dgm:prSet/>
      <dgm:spPr/>
      <dgm:t>
        <a:bodyPr/>
        <a:lstStyle/>
        <a:p>
          <a:r>
            <a:rPr lang="en-GB" dirty="0"/>
            <a:t>Step 3: Engage with your supervisor to refine your question (also, become familiar with your guidelines, including how often your supervisor can view and comment on the work you submit for supervision)</a:t>
          </a:r>
          <a:endParaRPr lang="en-US" dirty="0"/>
        </a:p>
      </dgm:t>
    </dgm:pt>
    <dgm:pt modelId="{A2002CE3-9731-496C-86DD-F8987C77D494}" type="parTrans" cxnId="{1EB1508B-16A2-47E8-A24B-30F387C6D3FF}">
      <dgm:prSet/>
      <dgm:spPr/>
      <dgm:t>
        <a:bodyPr/>
        <a:lstStyle/>
        <a:p>
          <a:endParaRPr lang="en-US"/>
        </a:p>
      </dgm:t>
    </dgm:pt>
    <dgm:pt modelId="{55333A06-A454-4F86-947D-3CD7E39050EB}" type="sibTrans" cxnId="{1EB1508B-16A2-47E8-A24B-30F387C6D3FF}">
      <dgm:prSet/>
      <dgm:spPr/>
      <dgm:t>
        <a:bodyPr/>
        <a:lstStyle/>
        <a:p>
          <a:endParaRPr lang="en-US"/>
        </a:p>
      </dgm:t>
    </dgm:pt>
    <dgm:pt modelId="{F6AF54D0-E1E9-40EA-AA6B-82FC34A26B62}">
      <dgm:prSet/>
      <dgm:spPr/>
      <dgm:t>
        <a:bodyPr/>
        <a:lstStyle/>
        <a:p>
          <a:r>
            <a:rPr lang="en-GB" dirty="0"/>
            <a:t>Step 4: Identify a research framework (methodology) and (realistic) research methods as a result of your reading and supervision (also, include consideration of your analysis process, how will you analyse the data?)</a:t>
          </a:r>
          <a:endParaRPr lang="en-US" dirty="0"/>
        </a:p>
      </dgm:t>
    </dgm:pt>
    <dgm:pt modelId="{1E8EDA87-1B17-4909-80B4-3BB877B4DB8B}" type="parTrans" cxnId="{891DC4D1-60BC-45CF-AEEC-83F707C7FA86}">
      <dgm:prSet/>
      <dgm:spPr/>
      <dgm:t>
        <a:bodyPr/>
        <a:lstStyle/>
        <a:p>
          <a:endParaRPr lang="en-US"/>
        </a:p>
      </dgm:t>
    </dgm:pt>
    <dgm:pt modelId="{7FFFC3BE-9519-4D1D-9576-822735B69204}" type="sibTrans" cxnId="{891DC4D1-60BC-45CF-AEEC-83F707C7FA86}">
      <dgm:prSet/>
      <dgm:spPr/>
      <dgm:t>
        <a:bodyPr/>
        <a:lstStyle/>
        <a:p>
          <a:endParaRPr lang="en-US"/>
        </a:p>
      </dgm:t>
    </dgm:pt>
    <dgm:pt modelId="{C4EC4289-2833-4D2C-8506-6F7B4B955E2C}">
      <dgm:prSet/>
      <dgm:spPr/>
      <dgm:t>
        <a:bodyPr/>
        <a:lstStyle/>
        <a:p>
          <a:r>
            <a:rPr lang="en-GB" dirty="0"/>
            <a:t>Step 5: Draft your application for ethical approval (including sample informed consent information).  You must make reference to the University ethical and GDPR processes and also relevant codes of practice, </a:t>
          </a:r>
          <a:r>
            <a:rPr lang="en-GB" dirty="0" err="1"/>
            <a:t>eg.</a:t>
          </a:r>
          <a:r>
            <a:rPr lang="en-GB" dirty="0"/>
            <a:t> Ethical Guidelines for Educational Research (BERA, 2018)</a:t>
          </a:r>
          <a:endParaRPr lang="en-US" dirty="0"/>
        </a:p>
      </dgm:t>
    </dgm:pt>
    <dgm:pt modelId="{F1AA204E-C1E3-4BA8-8406-4A4CCDC0A174}" type="parTrans" cxnId="{A1052507-FB19-4C89-9740-182AC20DF585}">
      <dgm:prSet/>
      <dgm:spPr/>
      <dgm:t>
        <a:bodyPr/>
        <a:lstStyle/>
        <a:p>
          <a:endParaRPr lang="en-US"/>
        </a:p>
      </dgm:t>
    </dgm:pt>
    <dgm:pt modelId="{D58D5E63-D6DB-444F-8E57-83375786EE62}" type="sibTrans" cxnId="{A1052507-FB19-4C89-9740-182AC20DF585}">
      <dgm:prSet/>
      <dgm:spPr/>
      <dgm:t>
        <a:bodyPr/>
        <a:lstStyle/>
        <a:p>
          <a:endParaRPr lang="en-US"/>
        </a:p>
      </dgm:t>
    </dgm:pt>
    <dgm:pt modelId="{1FFADDBB-EAE1-4564-98DA-55830D893B84}" type="pres">
      <dgm:prSet presAssocID="{6B599258-0AA3-4545-9B3F-56D23DF3DAFA}" presName="diagram" presStyleCnt="0">
        <dgm:presLayoutVars>
          <dgm:dir/>
          <dgm:resizeHandles val="exact"/>
        </dgm:presLayoutVars>
      </dgm:prSet>
      <dgm:spPr/>
    </dgm:pt>
    <dgm:pt modelId="{24C8CB95-8D2D-4516-8982-45F3B435B29A}" type="pres">
      <dgm:prSet presAssocID="{B899DFDD-9148-457F-A174-573B37AFA94F}" presName="node" presStyleLbl="node1" presStyleIdx="0" presStyleCnt="5">
        <dgm:presLayoutVars>
          <dgm:bulletEnabled val="1"/>
        </dgm:presLayoutVars>
      </dgm:prSet>
      <dgm:spPr/>
    </dgm:pt>
    <dgm:pt modelId="{99C56EF0-47C8-4C6C-ADE6-F075C993DF50}" type="pres">
      <dgm:prSet presAssocID="{49257DE2-6DB1-4FB4-A872-4A2AB1CCBA13}" presName="sibTrans" presStyleCnt="0"/>
      <dgm:spPr/>
    </dgm:pt>
    <dgm:pt modelId="{5D381E13-55BF-4114-854C-4A87028B3173}" type="pres">
      <dgm:prSet presAssocID="{CB0208B1-386D-46A4-B471-5918830E2424}" presName="node" presStyleLbl="node1" presStyleIdx="1" presStyleCnt="5">
        <dgm:presLayoutVars>
          <dgm:bulletEnabled val="1"/>
        </dgm:presLayoutVars>
      </dgm:prSet>
      <dgm:spPr/>
    </dgm:pt>
    <dgm:pt modelId="{8246271E-7AA9-486B-86E1-90B50989D256}" type="pres">
      <dgm:prSet presAssocID="{865905FF-99DD-48CE-9A5E-D2E94324A6E9}" presName="sibTrans" presStyleCnt="0"/>
      <dgm:spPr/>
    </dgm:pt>
    <dgm:pt modelId="{11207A83-379A-47CE-9294-350B9C2E5D74}" type="pres">
      <dgm:prSet presAssocID="{EB9AC922-0A56-4EFF-A044-D8E72EDBF63B}" presName="node" presStyleLbl="node1" presStyleIdx="2" presStyleCnt="5">
        <dgm:presLayoutVars>
          <dgm:bulletEnabled val="1"/>
        </dgm:presLayoutVars>
      </dgm:prSet>
      <dgm:spPr/>
    </dgm:pt>
    <dgm:pt modelId="{6FA5FFC6-1B84-4A0F-9FFB-9D1ACEAFC050}" type="pres">
      <dgm:prSet presAssocID="{55333A06-A454-4F86-947D-3CD7E39050EB}" presName="sibTrans" presStyleCnt="0"/>
      <dgm:spPr/>
    </dgm:pt>
    <dgm:pt modelId="{6BE9D393-3591-4EC6-9F0D-65F58E6FEE4F}" type="pres">
      <dgm:prSet presAssocID="{F6AF54D0-E1E9-40EA-AA6B-82FC34A26B62}" presName="node" presStyleLbl="node1" presStyleIdx="3" presStyleCnt="5">
        <dgm:presLayoutVars>
          <dgm:bulletEnabled val="1"/>
        </dgm:presLayoutVars>
      </dgm:prSet>
      <dgm:spPr/>
    </dgm:pt>
    <dgm:pt modelId="{9BFE5153-581C-4A40-8300-B9873C1A1C51}" type="pres">
      <dgm:prSet presAssocID="{7FFFC3BE-9519-4D1D-9576-822735B69204}" presName="sibTrans" presStyleCnt="0"/>
      <dgm:spPr/>
    </dgm:pt>
    <dgm:pt modelId="{54AE3217-34B2-4D0E-AD4A-1958D5410570}" type="pres">
      <dgm:prSet presAssocID="{C4EC4289-2833-4D2C-8506-6F7B4B955E2C}" presName="node" presStyleLbl="node1" presStyleIdx="4" presStyleCnt="5">
        <dgm:presLayoutVars>
          <dgm:bulletEnabled val="1"/>
        </dgm:presLayoutVars>
      </dgm:prSet>
      <dgm:spPr/>
    </dgm:pt>
  </dgm:ptLst>
  <dgm:cxnLst>
    <dgm:cxn modelId="{98E87302-03EA-4B3F-BFB4-DC372D9A4B18}" type="presOf" srcId="{C4EC4289-2833-4D2C-8506-6F7B4B955E2C}" destId="{54AE3217-34B2-4D0E-AD4A-1958D5410570}" srcOrd="0" destOrd="0" presId="urn:microsoft.com/office/officeart/2005/8/layout/default"/>
    <dgm:cxn modelId="{2BA99B04-09E4-4C86-BCD2-11C34C6B08B0}" type="presOf" srcId="{EB9AC922-0A56-4EFF-A044-D8E72EDBF63B}" destId="{11207A83-379A-47CE-9294-350B9C2E5D74}" srcOrd="0" destOrd="0" presId="urn:microsoft.com/office/officeart/2005/8/layout/default"/>
    <dgm:cxn modelId="{A1052507-FB19-4C89-9740-182AC20DF585}" srcId="{6B599258-0AA3-4545-9B3F-56D23DF3DAFA}" destId="{C4EC4289-2833-4D2C-8506-6F7B4B955E2C}" srcOrd="4" destOrd="0" parTransId="{F1AA204E-C1E3-4BA8-8406-4A4CCDC0A174}" sibTransId="{D58D5E63-D6DB-444F-8E57-83375786EE62}"/>
    <dgm:cxn modelId="{18A1CE35-5C9E-446D-A50A-843868884793}" type="presOf" srcId="{6B599258-0AA3-4545-9B3F-56D23DF3DAFA}" destId="{1FFADDBB-EAE1-4564-98DA-55830D893B84}" srcOrd="0" destOrd="0" presId="urn:microsoft.com/office/officeart/2005/8/layout/default"/>
    <dgm:cxn modelId="{2BE4373B-1FEA-469A-8B34-2911E8DA9D16}" type="presOf" srcId="{F6AF54D0-E1E9-40EA-AA6B-82FC34A26B62}" destId="{6BE9D393-3591-4EC6-9F0D-65F58E6FEE4F}" srcOrd="0" destOrd="0" presId="urn:microsoft.com/office/officeart/2005/8/layout/default"/>
    <dgm:cxn modelId="{917E6E3E-83BB-4444-9298-F228E41EE056}" type="presOf" srcId="{B899DFDD-9148-457F-A174-573B37AFA94F}" destId="{24C8CB95-8D2D-4516-8982-45F3B435B29A}" srcOrd="0" destOrd="0" presId="urn:microsoft.com/office/officeart/2005/8/layout/default"/>
    <dgm:cxn modelId="{9DA4026E-F948-4631-9EBB-2779BF7640DC}" srcId="{6B599258-0AA3-4545-9B3F-56D23DF3DAFA}" destId="{CB0208B1-386D-46A4-B471-5918830E2424}" srcOrd="1" destOrd="0" parTransId="{B8365AAA-2D1F-4952-AA4A-17CBDC041902}" sibTransId="{865905FF-99DD-48CE-9A5E-D2E94324A6E9}"/>
    <dgm:cxn modelId="{1EB1508B-16A2-47E8-A24B-30F387C6D3FF}" srcId="{6B599258-0AA3-4545-9B3F-56D23DF3DAFA}" destId="{EB9AC922-0A56-4EFF-A044-D8E72EDBF63B}" srcOrd="2" destOrd="0" parTransId="{A2002CE3-9731-496C-86DD-F8987C77D494}" sibTransId="{55333A06-A454-4F86-947D-3CD7E39050EB}"/>
    <dgm:cxn modelId="{3BA2DE97-D877-49B3-B728-632ECB026D15}" type="presOf" srcId="{CB0208B1-386D-46A4-B471-5918830E2424}" destId="{5D381E13-55BF-4114-854C-4A87028B3173}" srcOrd="0" destOrd="0" presId="urn:microsoft.com/office/officeart/2005/8/layout/default"/>
    <dgm:cxn modelId="{348B99BD-B198-4F58-A814-7B94A1F94E5F}" srcId="{6B599258-0AA3-4545-9B3F-56D23DF3DAFA}" destId="{B899DFDD-9148-457F-A174-573B37AFA94F}" srcOrd="0" destOrd="0" parTransId="{9D414DB2-3B75-471B-A686-9837EECF23B9}" sibTransId="{49257DE2-6DB1-4FB4-A872-4A2AB1CCBA13}"/>
    <dgm:cxn modelId="{891DC4D1-60BC-45CF-AEEC-83F707C7FA86}" srcId="{6B599258-0AA3-4545-9B3F-56D23DF3DAFA}" destId="{F6AF54D0-E1E9-40EA-AA6B-82FC34A26B62}" srcOrd="3" destOrd="0" parTransId="{1E8EDA87-1B17-4909-80B4-3BB877B4DB8B}" sibTransId="{7FFFC3BE-9519-4D1D-9576-822735B69204}"/>
    <dgm:cxn modelId="{485DBA02-2A7C-41EB-8C5B-3A032ED5D23C}" type="presParOf" srcId="{1FFADDBB-EAE1-4564-98DA-55830D893B84}" destId="{24C8CB95-8D2D-4516-8982-45F3B435B29A}" srcOrd="0" destOrd="0" presId="urn:microsoft.com/office/officeart/2005/8/layout/default"/>
    <dgm:cxn modelId="{E943BC1F-1F8E-4A84-88BA-784DAA4A03B0}" type="presParOf" srcId="{1FFADDBB-EAE1-4564-98DA-55830D893B84}" destId="{99C56EF0-47C8-4C6C-ADE6-F075C993DF50}" srcOrd="1" destOrd="0" presId="urn:microsoft.com/office/officeart/2005/8/layout/default"/>
    <dgm:cxn modelId="{9EF0EFB9-893A-4BE8-AC7E-B4E8D0A9C64D}" type="presParOf" srcId="{1FFADDBB-EAE1-4564-98DA-55830D893B84}" destId="{5D381E13-55BF-4114-854C-4A87028B3173}" srcOrd="2" destOrd="0" presId="urn:microsoft.com/office/officeart/2005/8/layout/default"/>
    <dgm:cxn modelId="{29434508-995A-47F5-B5DB-9397D8909D76}" type="presParOf" srcId="{1FFADDBB-EAE1-4564-98DA-55830D893B84}" destId="{8246271E-7AA9-486B-86E1-90B50989D256}" srcOrd="3" destOrd="0" presId="urn:microsoft.com/office/officeart/2005/8/layout/default"/>
    <dgm:cxn modelId="{1C6F5ED0-81A7-4B5C-AAA5-721FDF74050C}" type="presParOf" srcId="{1FFADDBB-EAE1-4564-98DA-55830D893B84}" destId="{11207A83-379A-47CE-9294-350B9C2E5D74}" srcOrd="4" destOrd="0" presId="urn:microsoft.com/office/officeart/2005/8/layout/default"/>
    <dgm:cxn modelId="{DBD5F59E-3C00-48E1-AC3A-F127C7DE7503}" type="presParOf" srcId="{1FFADDBB-EAE1-4564-98DA-55830D893B84}" destId="{6FA5FFC6-1B84-4A0F-9FFB-9D1ACEAFC050}" srcOrd="5" destOrd="0" presId="urn:microsoft.com/office/officeart/2005/8/layout/default"/>
    <dgm:cxn modelId="{968527F3-7E8C-4B2A-90F3-304DAFADBDC4}" type="presParOf" srcId="{1FFADDBB-EAE1-4564-98DA-55830D893B84}" destId="{6BE9D393-3591-4EC6-9F0D-65F58E6FEE4F}" srcOrd="6" destOrd="0" presId="urn:microsoft.com/office/officeart/2005/8/layout/default"/>
    <dgm:cxn modelId="{DD43B78C-DD47-4151-8431-A9E815DCD662}" type="presParOf" srcId="{1FFADDBB-EAE1-4564-98DA-55830D893B84}" destId="{9BFE5153-581C-4A40-8300-B9873C1A1C51}" srcOrd="7" destOrd="0" presId="urn:microsoft.com/office/officeart/2005/8/layout/default"/>
    <dgm:cxn modelId="{B228CA7C-2DD9-49ED-B315-CFD4AD3BB42A}" type="presParOf" srcId="{1FFADDBB-EAE1-4564-98DA-55830D893B84}" destId="{54AE3217-34B2-4D0E-AD4A-1958D541057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9298F8-E89D-4EA6-9CEA-0FB182522679}"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US"/>
        </a:p>
      </dgm:t>
    </dgm:pt>
    <dgm:pt modelId="{E35EC6AF-089D-4312-9CAD-C58D837B741D}">
      <dgm:prSet/>
      <dgm:spPr/>
      <dgm:t>
        <a:bodyPr/>
        <a:lstStyle/>
        <a:p>
          <a:r>
            <a:rPr lang="en-US"/>
            <a:t>Step 5</a:t>
          </a:r>
        </a:p>
      </dgm:t>
    </dgm:pt>
    <dgm:pt modelId="{2A869D86-9ED2-49CF-8CD2-AE9471C9D1CE}" type="parTrans" cxnId="{25C5BE39-119A-4820-9CE8-8D04ED7D032C}">
      <dgm:prSet/>
      <dgm:spPr/>
      <dgm:t>
        <a:bodyPr/>
        <a:lstStyle/>
        <a:p>
          <a:endParaRPr lang="en-US"/>
        </a:p>
      </dgm:t>
    </dgm:pt>
    <dgm:pt modelId="{9FBD1514-E2BC-41FF-ADDE-CB9A5EF938D6}" type="sibTrans" cxnId="{25C5BE39-119A-4820-9CE8-8D04ED7D032C}">
      <dgm:prSet/>
      <dgm:spPr/>
      <dgm:t>
        <a:bodyPr/>
        <a:lstStyle/>
        <a:p>
          <a:endParaRPr lang="en-US"/>
        </a:p>
      </dgm:t>
    </dgm:pt>
    <dgm:pt modelId="{A8F59732-395B-4571-858F-EF286A3E64C0}">
      <dgm:prSet/>
      <dgm:spPr/>
      <dgm:t>
        <a:bodyPr/>
        <a:lstStyle/>
        <a:p>
          <a:r>
            <a:rPr lang="en-US" dirty="0"/>
            <a:t>(continued) Depending on the quality and thoroughness of your ethical approval application form, you may have additional work to do to make sure it reaches the required standard.  This process can take some time</a:t>
          </a:r>
        </a:p>
      </dgm:t>
    </dgm:pt>
    <dgm:pt modelId="{457F2BAC-528F-4C1C-B6C6-F302D7BDEC13}" type="parTrans" cxnId="{C3E407ED-338A-4B2E-AD88-D3D88A2C4FA6}">
      <dgm:prSet/>
      <dgm:spPr/>
      <dgm:t>
        <a:bodyPr/>
        <a:lstStyle/>
        <a:p>
          <a:endParaRPr lang="en-US"/>
        </a:p>
      </dgm:t>
    </dgm:pt>
    <dgm:pt modelId="{BA0161F9-2C09-4B6B-BDC8-6D969086BDC7}" type="sibTrans" cxnId="{C3E407ED-338A-4B2E-AD88-D3D88A2C4FA6}">
      <dgm:prSet/>
      <dgm:spPr/>
      <dgm:t>
        <a:bodyPr/>
        <a:lstStyle/>
        <a:p>
          <a:endParaRPr lang="en-US"/>
        </a:p>
      </dgm:t>
    </dgm:pt>
    <dgm:pt modelId="{30B63C03-85E6-4203-9857-F7C9B1C155E8}">
      <dgm:prSet/>
      <dgm:spPr/>
      <dgm:t>
        <a:bodyPr/>
        <a:lstStyle/>
        <a:p>
          <a:r>
            <a:rPr lang="en-US"/>
            <a:t>Step 6</a:t>
          </a:r>
        </a:p>
      </dgm:t>
    </dgm:pt>
    <dgm:pt modelId="{981690BF-961D-4C43-9DD6-FC4DF5E1034D}" type="parTrans" cxnId="{236FD8FB-2A5D-48FA-9D94-5CFAB462CAB2}">
      <dgm:prSet/>
      <dgm:spPr/>
      <dgm:t>
        <a:bodyPr/>
        <a:lstStyle/>
        <a:p>
          <a:endParaRPr lang="en-US"/>
        </a:p>
      </dgm:t>
    </dgm:pt>
    <dgm:pt modelId="{AA3EA065-1E0A-490B-98D2-E4CB2B8EEAB3}" type="sibTrans" cxnId="{236FD8FB-2A5D-48FA-9D94-5CFAB462CAB2}">
      <dgm:prSet/>
      <dgm:spPr/>
      <dgm:t>
        <a:bodyPr/>
        <a:lstStyle/>
        <a:p>
          <a:endParaRPr lang="en-US"/>
        </a:p>
      </dgm:t>
    </dgm:pt>
    <dgm:pt modelId="{D06EA075-3ECE-4C5E-8E57-5F4BE40BB15A}">
      <dgm:prSet/>
      <dgm:spPr/>
      <dgm:t>
        <a:bodyPr/>
        <a:lstStyle/>
        <a:p>
          <a:r>
            <a:rPr lang="en-US"/>
            <a:t>Only after you have received ethical approval can you begin to gather data</a:t>
          </a:r>
        </a:p>
      </dgm:t>
    </dgm:pt>
    <dgm:pt modelId="{AB3803E2-90CE-4CA0-9F19-0B06DFDF51A4}" type="parTrans" cxnId="{39D6EF09-23EA-46F3-8373-9B278D6B6E08}">
      <dgm:prSet/>
      <dgm:spPr/>
      <dgm:t>
        <a:bodyPr/>
        <a:lstStyle/>
        <a:p>
          <a:endParaRPr lang="en-US"/>
        </a:p>
      </dgm:t>
    </dgm:pt>
    <dgm:pt modelId="{6B6466BF-2538-46A9-9310-1FBFE8997F7D}" type="sibTrans" cxnId="{39D6EF09-23EA-46F3-8373-9B278D6B6E08}">
      <dgm:prSet/>
      <dgm:spPr/>
      <dgm:t>
        <a:bodyPr/>
        <a:lstStyle/>
        <a:p>
          <a:endParaRPr lang="en-US"/>
        </a:p>
      </dgm:t>
    </dgm:pt>
    <dgm:pt modelId="{D94BD556-AD34-425F-BBD3-B51CEF4D20FC}">
      <dgm:prSet/>
      <dgm:spPr/>
      <dgm:t>
        <a:bodyPr/>
        <a:lstStyle/>
        <a:p>
          <a:r>
            <a:rPr lang="en-US"/>
            <a:t>Step 7</a:t>
          </a:r>
        </a:p>
      </dgm:t>
    </dgm:pt>
    <dgm:pt modelId="{BEDB1D99-0A0A-407F-A776-4E48FA50FC6A}" type="parTrans" cxnId="{6CCCEAE7-01B0-4C2E-89A1-186C5FDCC524}">
      <dgm:prSet/>
      <dgm:spPr/>
      <dgm:t>
        <a:bodyPr/>
        <a:lstStyle/>
        <a:p>
          <a:endParaRPr lang="en-US"/>
        </a:p>
      </dgm:t>
    </dgm:pt>
    <dgm:pt modelId="{FD660844-657D-441F-9001-914E11859D4B}" type="sibTrans" cxnId="{6CCCEAE7-01B0-4C2E-89A1-186C5FDCC524}">
      <dgm:prSet/>
      <dgm:spPr/>
      <dgm:t>
        <a:bodyPr/>
        <a:lstStyle/>
        <a:p>
          <a:endParaRPr lang="en-US"/>
        </a:p>
      </dgm:t>
    </dgm:pt>
    <dgm:pt modelId="{2D52687C-4CAC-447C-B603-AA5AECC9345D}">
      <dgm:prSet/>
      <dgm:spPr/>
      <dgm:t>
        <a:bodyPr/>
        <a:lstStyle/>
        <a:p>
          <a:r>
            <a:rPr lang="en-US"/>
            <a:t>Carry out your data gathering (remember the practicalities of recording)</a:t>
          </a:r>
        </a:p>
      </dgm:t>
    </dgm:pt>
    <dgm:pt modelId="{496DD518-E94E-496B-8D6C-82F38AB896FA}" type="parTrans" cxnId="{4E27FA1C-69DF-4685-A93F-5DCBF9EC2EAC}">
      <dgm:prSet/>
      <dgm:spPr/>
      <dgm:t>
        <a:bodyPr/>
        <a:lstStyle/>
        <a:p>
          <a:endParaRPr lang="en-US"/>
        </a:p>
      </dgm:t>
    </dgm:pt>
    <dgm:pt modelId="{C031ADBC-23C5-448B-BB8A-5CA5D6F9278A}" type="sibTrans" cxnId="{4E27FA1C-69DF-4685-A93F-5DCBF9EC2EAC}">
      <dgm:prSet/>
      <dgm:spPr/>
      <dgm:t>
        <a:bodyPr/>
        <a:lstStyle/>
        <a:p>
          <a:endParaRPr lang="en-US"/>
        </a:p>
      </dgm:t>
    </dgm:pt>
    <dgm:pt modelId="{FDDBCD99-A7B9-4A39-9EA1-EDCEF3792AA1}">
      <dgm:prSet/>
      <dgm:spPr/>
      <dgm:t>
        <a:bodyPr/>
        <a:lstStyle/>
        <a:p>
          <a:r>
            <a:rPr lang="en-US"/>
            <a:t>Step 8</a:t>
          </a:r>
        </a:p>
      </dgm:t>
    </dgm:pt>
    <dgm:pt modelId="{76CF4555-6651-459E-B774-106EB308B645}" type="parTrans" cxnId="{8B3DE0A0-0CF7-4C9E-AECB-15B261FC2756}">
      <dgm:prSet/>
      <dgm:spPr/>
      <dgm:t>
        <a:bodyPr/>
        <a:lstStyle/>
        <a:p>
          <a:endParaRPr lang="en-US"/>
        </a:p>
      </dgm:t>
    </dgm:pt>
    <dgm:pt modelId="{FDA054A0-3C86-44ED-A999-B872EA00D1C6}" type="sibTrans" cxnId="{8B3DE0A0-0CF7-4C9E-AECB-15B261FC2756}">
      <dgm:prSet/>
      <dgm:spPr/>
      <dgm:t>
        <a:bodyPr/>
        <a:lstStyle/>
        <a:p>
          <a:endParaRPr lang="en-US"/>
        </a:p>
      </dgm:t>
    </dgm:pt>
    <dgm:pt modelId="{853765BF-11F2-4CE7-B678-A33FD26BB7C6}">
      <dgm:prSet/>
      <dgm:spPr/>
      <dgm:t>
        <a:bodyPr/>
        <a:lstStyle/>
        <a:p>
          <a:r>
            <a:rPr lang="en-US"/>
            <a:t>Build in time for your data analysis</a:t>
          </a:r>
        </a:p>
      </dgm:t>
    </dgm:pt>
    <dgm:pt modelId="{EE90A400-E698-441C-8CC0-ECEBA5796842}" type="parTrans" cxnId="{99EF6E1D-9F1A-4562-A699-ECA4EDDAD7B7}">
      <dgm:prSet/>
      <dgm:spPr/>
      <dgm:t>
        <a:bodyPr/>
        <a:lstStyle/>
        <a:p>
          <a:endParaRPr lang="en-US"/>
        </a:p>
      </dgm:t>
    </dgm:pt>
    <dgm:pt modelId="{01482FAD-AC4E-4C6F-9E61-D9FCE2879CAD}" type="sibTrans" cxnId="{99EF6E1D-9F1A-4562-A699-ECA4EDDAD7B7}">
      <dgm:prSet/>
      <dgm:spPr/>
      <dgm:t>
        <a:bodyPr/>
        <a:lstStyle/>
        <a:p>
          <a:endParaRPr lang="en-US"/>
        </a:p>
      </dgm:t>
    </dgm:pt>
    <dgm:pt modelId="{70FED0CB-BD12-4704-95A5-5EA8D8855D7E}">
      <dgm:prSet/>
      <dgm:spPr/>
      <dgm:t>
        <a:bodyPr/>
        <a:lstStyle/>
        <a:p>
          <a:r>
            <a:rPr lang="en-US"/>
            <a:t>Step 9</a:t>
          </a:r>
        </a:p>
      </dgm:t>
    </dgm:pt>
    <dgm:pt modelId="{92BE2FD7-1C87-49B9-BF13-98101F9BB8E7}" type="parTrans" cxnId="{D0EA418C-236B-4FCA-BD2C-4D2E5E93B937}">
      <dgm:prSet/>
      <dgm:spPr/>
      <dgm:t>
        <a:bodyPr/>
        <a:lstStyle/>
        <a:p>
          <a:endParaRPr lang="en-US"/>
        </a:p>
      </dgm:t>
    </dgm:pt>
    <dgm:pt modelId="{19B21292-F14A-452D-9071-8F2980D38687}" type="sibTrans" cxnId="{D0EA418C-236B-4FCA-BD2C-4D2E5E93B937}">
      <dgm:prSet/>
      <dgm:spPr/>
      <dgm:t>
        <a:bodyPr/>
        <a:lstStyle/>
        <a:p>
          <a:endParaRPr lang="en-US"/>
        </a:p>
      </dgm:t>
    </dgm:pt>
    <dgm:pt modelId="{DE87B5F9-AFFB-4543-8FFD-0BEC00579192}">
      <dgm:prSet/>
      <dgm:spPr/>
      <dgm:t>
        <a:bodyPr/>
        <a:lstStyle/>
        <a:p>
          <a:r>
            <a:rPr lang="en-US"/>
            <a:t>At this stage, begin to draw together the whole dissertation, present your findings to your supervisor and develop recommendations for future practice or research</a:t>
          </a:r>
        </a:p>
      </dgm:t>
    </dgm:pt>
    <dgm:pt modelId="{4FB3E6F9-3A11-43F3-8C44-ACA6F0631F55}" type="parTrans" cxnId="{3AB42D71-56DF-483B-A598-A27A37A3CD47}">
      <dgm:prSet/>
      <dgm:spPr/>
      <dgm:t>
        <a:bodyPr/>
        <a:lstStyle/>
        <a:p>
          <a:endParaRPr lang="en-US"/>
        </a:p>
      </dgm:t>
    </dgm:pt>
    <dgm:pt modelId="{C8312977-B6F3-404C-8F10-D8342F73BBFF}" type="sibTrans" cxnId="{3AB42D71-56DF-483B-A598-A27A37A3CD47}">
      <dgm:prSet/>
      <dgm:spPr/>
      <dgm:t>
        <a:bodyPr/>
        <a:lstStyle/>
        <a:p>
          <a:endParaRPr lang="en-US"/>
        </a:p>
      </dgm:t>
    </dgm:pt>
    <dgm:pt modelId="{AC3BA0DB-9B7E-47D8-BC3E-D9A38AE3E903}">
      <dgm:prSet/>
      <dgm:spPr/>
      <dgm:t>
        <a:bodyPr/>
        <a:lstStyle/>
        <a:p>
          <a:r>
            <a:rPr lang="en-US"/>
            <a:t>Step 10</a:t>
          </a:r>
        </a:p>
      </dgm:t>
    </dgm:pt>
    <dgm:pt modelId="{EF32B913-A3FB-4F39-9905-62BCC19C0178}" type="parTrans" cxnId="{5E771E7D-B004-4770-A22A-C3930F5F7C32}">
      <dgm:prSet/>
      <dgm:spPr/>
      <dgm:t>
        <a:bodyPr/>
        <a:lstStyle/>
        <a:p>
          <a:endParaRPr lang="en-US"/>
        </a:p>
      </dgm:t>
    </dgm:pt>
    <dgm:pt modelId="{1BF23D94-52C7-4A0A-B638-78D7C955AA1F}" type="sibTrans" cxnId="{5E771E7D-B004-4770-A22A-C3930F5F7C32}">
      <dgm:prSet/>
      <dgm:spPr/>
      <dgm:t>
        <a:bodyPr/>
        <a:lstStyle/>
        <a:p>
          <a:endParaRPr lang="en-US"/>
        </a:p>
      </dgm:t>
    </dgm:pt>
    <dgm:pt modelId="{99B96D81-C957-45E0-B66A-F0A802CBC88C}">
      <dgm:prSet/>
      <dgm:spPr/>
      <dgm:t>
        <a:bodyPr/>
        <a:lstStyle/>
        <a:p>
          <a:r>
            <a:rPr lang="en-US"/>
            <a:t>Submit your dissertation</a:t>
          </a:r>
        </a:p>
      </dgm:t>
    </dgm:pt>
    <dgm:pt modelId="{3394AC41-28F9-4887-9794-D1F9476F1E91}" type="parTrans" cxnId="{A22280FE-C95C-467E-9832-3F4CB98746CA}">
      <dgm:prSet/>
      <dgm:spPr/>
      <dgm:t>
        <a:bodyPr/>
        <a:lstStyle/>
        <a:p>
          <a:endParaRPr lang="en-US"/>
        </a:p>
      </dgm:t>
    </dgm:pt>
    <dgm:pt modelId="{5E867A16-BD0D-4CD4-8AFF-6F7E176E5528}" type="sibTrans" cxnId="{A22280FE-C95C-467E-9832-3F4CB98746CA}">
      <dgm:prSet/>
      <dgm:spPr/>
      <dgm:t>
        <a:bodyPr/>
        <a:lstStyle/>
        <a:p>
          <a:endParaRPr lang="en-US"/>
        </a:p>
      </dgm:t>
    </dgm:pt>
    <dgm:pt modelId="{0F8B6496-BE0F-4611-89B0-EF4B2362243F}" type="pres">
      <dgm:prSet presAssocID="{DD9298F8-E89D-4EA6-9CEA-0FB182522679}" presName="Name0" presStyleCnt="0">
        <dgm:presLayoutVars>
          <dgm:dir/>
          <dgm:animLvl val="lvl"/>
          <dgm:resizeHandles val="exact"/>
        </dgm:presLayoutVars>
      </dgm:prSet>
      <dgm:spPr/>
    </dgm:pt>
    <dgm:pt modelId="{D6831DAB-87C0-47BD-A906-ABAA15033FD3}" type="pres">
      <dgm:prSet presAssocID="{AC3BA0DB-9B7E-47D8-BC3E-D9A38AE3E903}" presName="boxAndChildren" presStyleCnt="0"/>
      <dgm:spPr/>
    </dgm:pt>
    <dgm:pt modelId="{08E639D1-A7CA-4814-BC28-6592C1B90FF7}" type="pres">
      <dgm:prSet presAssocID="{AC3BA0DB-9B7E-47D8-BC3E-D9A38AE3E903}" presName="parentTextBox" presStyleLbl="alignNode1" presStyleIdx="0" presStyleCnt="6"/>
      <dgm:spPr/>
    </dgm:pt>
    <dgm:pt modelId="{1B33CFEA-50E0-4C32-B2DB-53F70FB1B981}" type="pres">
      <dgm:prSet presAssocID="{AC3BA0DB-9B7E-47D8-BC3E-D9A38AE3E903}" presName="descendantBox" presStyleLbl="bgAccFollowNode1" presStyleIdx="0" presStyleCnt="6"/>
      <dgm:spPr/>
    </dgm:pt>
    <dgm:pt modelId="{0EAB2D96-6330-42D5-B876-47C25843E9A2}" type="pres">
      <dgm:prSet presAssocID="{19B21292-F14A-452D-9071-8F2980D38687}" presName="sp" presStyleCnt="0"/>
      <dgm:spPr/>
    </dgm:pt>
    <dgm:pt modelId="{E505E97D-577A-41EB-9CF9-1DAE2AA8F37D}" type="pres">
      <dgm:prSet presAssocID="{70FED0CB-BD12-4704-95A5-5EA8D8855D7E}" presName="arrowAndChildren" presStyleCnt="0"/>
      <dgm:spPr/>
    </dgm:pt>
    <dgm:pt modelId="{555A45F9-A753-47C6-97E1-24AEAD4D376E}" type="pres">
      <dgm:prSet presAssocID="{70FED0CB-BD12-4704-95A5-5EA8D8855D7E}" presName="parentTextArrow" presStyleLbl="node1" presStyleIdx="0" presStyleCnt="0"/>
      <dgm:spPr/>
    </dgm:pt>
    <dgm:pt modelId="{197D068F-1823-4273-8E65-8FC4A1BD1D90}" type="pres">
      <dgm:prSet presAssocID="{70FED0CB-BD12-4704-95A5-5EA8D8855D7E}" presName="arrow" presStyleLbl="alignNode1" presStyleIdx="1" presStyleCnt="6"/>
      <dgm:spPr/>
    </dgm:pt>
    <dgm:pt modelId="{CCF5B27C-AD86-4E21-B20D-CABEBF412A93}" type="pres">
      <dgm:prSet presAssocID="{70FED0CB-BD12-4704-95A5-5EA8D8855D7E}" presName="descendantArrow" presStyleLbl="bgAccFollowNode1" presStyleIdx="1" presStyleCnt="6"/>
      <dgm:spPr/>
    </dgm:pt>
    <dgm:pt modelId="{50F2A59F-D147-4C7B-BEE1-3C2644201D16}" type="pres">
      <dgm:prSet presAssocID="{FDA054A0-3C86-44ED-A999-B872EA00D1C6}" presName="sp" presStyleCnt="0"/>
      <dgm:spPr/>
    </dgm:pt>
    <dgm:pt modelId="{BB260CDE-FA79-40D6-91EB-6B514791E13A}" type="pres">
      <dgm:prSet presAssocID="{FDDBCD99-A7B9-4A39-9EA1-EDCEF3792AA1}" presName="arrowAndChildren" presStyleCnt="0"/>
      <dgm:spPr/>
    </dgm:pt>
    <dgm:pt modelId="{F63C2A99-5D9C-42FA-9C17-E1B9F6D61D89}" type="pres">
      <dgm:prSet presAssocID="{FDDBCD99-A7B9-4A39-9EA1-EDCEF3792AA1}" presName="parentTextArrow" presStyleLbl="node1" presStyleIdx="0" presStyleCnt="0"/>
      <dgm:spPr/>
    </dgm:pt>
    <dgm:pt modelId="{F1D05002-9EA2-4FD9-B9D8-3F6BB1A2B196}" type="pres">
      <dgm:prSet presAssocID="{FDDBCD99-A7B9-4A39-9EA1-EDCEF3792AA1}" presName="arrow" presStyleLbl="alignNode1" presStyleIdx="2" presStyleCnt="6"/>
      <dgm:spPr/>
    </dgm:pt>
    <dgm:pt modelId="{398E89CC-22E4-4CA7-8759-813581192917}" type="pres">
      <dgm:prSet presAssocID="{FDDBCD99-A7B9-4A39-9EA1-EDCEF3792AA1}" presName="descendantArrow" presStyleLbl="bgAccFollowNode1" presStyleIdx="2" presStyleCnt="6"/>
      <dgm:spPr/>
    </dgm:pt>
    <dgm:pt modelId="{E5611370-9795-4D7D-A808-8F9498B1E709}" type="pres">
      <dgm:prSet presAssocID="{FD660844-657D-441F-9001-914E11859D4B}" presName="sp" presStyleCnt="0"/>
      <dgm:spPr/>
    </dgm:pt>
    <dgm:pt modelId="{ED931C17-1E97-4181-9DAE-68A039513CCF}" type="pres">
      <dgm:prSet presAssocID="{D94BD556-AD34-425F-BBD3-B51CEF4D20FC}" presName="arrowAndChildren" presStyleCnt="0"/>
      <dgm:spPr/>
    </dgm:pt>
    <dgm:pt modelId="{9E4D44B8-9E15-4A2B-9F04-B97B8F9743EF}" type="pres">
      <dgm:prSet presAssocID="{D94BD556-AD34-425F-BBD3-B51CEF4D20FC}" presName="parentTextArrow" presStyleLbl="node1" presStyleIdx="0" presStyleCnt="0"/>
      <dgm:spPr/>
    </dgm:pt>
    <dgm:pt modelId="{28BBB777-F3AF-4B39-95AD-8256B5B06534}" type="pres">
      <dgm:prSet presAssocID="{D94BD556-AD34-425F-BBD3-B51CEF4D20FC}" presName="arrow" presStyleLbl="alignNode1" presStyleIdx="3" presStyleCnt="6"/>
      <dgm:spPr/>
    </dgm:pt>
    <dgm:pt modelId="{B4F10F2E-50C6-46F6-AED1-74112CB3DC58}" type="pres">
      <dgm:prSet presAssocID="{D94BD556-AD34-425F-BBD3-B51CEF4D20FC}" presName="descendantArrow" presStyleLbl="bgAccFollowNode1" presStyleIdx="3" presStyleCnt="6"/>
      <dgm:spPr/>
    </dgm:pt>
    <dgm:pt modelId="{FD0DCB9D-6C81-44CD-BC8A-64F162565D3D}" type="pres">
      <dgm:prSet presAssocID="{AA3EA065-1E0A-490B-98D2-E4CB2B8EEAB3}" presName="sp" presStyleCnt="0"/>
      <dgm:spPr/>
    </dgm:pt>
    <dgm:pt modelId="{38CC57F4-0151-4A99-978D-B36C3D6B235E}" type="pres">
      <dgm:prSet presAssocID="{30B63C03-85E6-4203-9857-F7C9B1C155E8}" presName="arrowAndChildren" presStyleCnt="0"/>
      <dgm:spPr/>
    </dgm:pt>
    <dgm:pt modelId="{C540507A-A899-48F2-A45F-7E9BF775BB2F}" type="pres">
      <dgm:prSet presAssocID="{30B63C03-85E6-4203-9857-F7C9B1C155E8}" presName="parentTextArrow" presStyleLbl="node1" presStyleIdx="0" presStyleCnt="0"/>
      <dgm:spPr/>
    </dgm:pt>
    <dgm:pt modelId="{ABBA3E10-BC8B-4718-8898-D236936D674E}" type="pres">
      <dgm:prSet presAssocID="{30B63C03-85E6-4203-9857-F7C9B1C155E8}" presName="arrow" presStyleLbl="alignNode1" presStyleIdx="4" presStyleCnt="6"/>
      <dgm:spPr/>
    </dgm:pt>
    <dgm:pt modelId="{C7285EA7-F403-4C50-AAF3-3973480D6B1C}" type="pres">
      <dgm:prSet presAssocID="{30B63C03-85E6-4203-9857-F7C9B1C155E8}" presName="descendantArrow" presStyleLbl="bgAccFollowNode1" presStyleIdx="4" presStyleCnt="6"/>
      <dgm:spPr/>
    </dgm:pt>
    <dgm:pt modelId="{B1FB4C69-7B79-45E9-94F1-0DB7B0AC50F1}" type="pres">
      <dgm:prSet presAssocID="{9FBD1514-E2BC-41FF-ADDE-CB9A5EF938D6}" presName="sp" presStyleCnt="0"/>
      <dgm:spPr/>
    </dgm:pt>
    <dgm:pt modelId="{18F22C66-A599-4EB1-B1A6-E4183F9B96F9}" type="pres">
      <dgm:prSet presAssocID="{E35EC6AF-089D-4312-9CAD-C58D837B741D}" presName="arrowAndChildren" presStyleCnt="0"/>
      <dgm:spPr/>
    </dgm:pt>
    <dgm:pt modelId="{D6DDF3E9-3070-47A8-B979-D7B4BFF6D1F9}" type="pres">
      <dgm:prSet presAssocID="{E35EC6AF-089D-4312-9CAD-C58D837B741D}" presName="parentTextArrow" presStyleLbl="node1" presStyleIdx="0" presStyleCnt="0"/>
      <dgm:spPr/>
    </dgm:pt>
    <dgm:pt modelId="{EDDABF73-D1F1-44F4-ADB6-3AB30BD664BD}" type="pres">
      <dgm:prSet presAssocID="{E35EC6AF-089D-4312-9CAD-C58D837B741D}" presName="arrow" presStyleLbl="alignNode1" presStyleIdx="5" presStyleCnt="6"/>
      <dgm:spPr/>
    </dgm:pt>
    <dgm:pt modelId="{73D3A261-AA67-4F9F-AE2A-EE3523D37953}" type="pres">
      <dgm:prSet presAssocID="{E35EC6AF-089D-4312-9CAD-C58D837B741D}" presName="descendantArrow" presStyleLbl="bgAccFollowNode1" presStyleIdx="5" presStyleCnt="6"/>
      <dgm:spPr/>
    </dgm:pt>
  </dgm:ptLst>
  <dgm:cxnLst>
    <dgm:cxn modelId="{39D6EF09-23EA-46F3-8373-9B278D6B6E08}" srcId="{30B63C03-85E6-4203-9857-F7C9B1C155E8}" destId="{D06EA075-3ECE-4C5E-8E57-5F4BE40BB15A}" srcOrd="0" destOrd="0" parTransId="{AB3803E2-90CE-4CA0-9F19-0B06DFDF51A4}" sibTransId="{6B6466BF-2538-46A9-9310-1FBFE8997F7D}"/>
    <dgm:cxn modelId="{A7A16812-1871-4E09-8638-236D1B2BDA72}" type="presOf" srcId="{30B63C03-85E6-4203-9857-F7C9B1C155E8}" destId="{C540507A-A899-48F2-A45F-7E9BF775BB2F}" srcOrd="0" destOrd="0" presId="urn:microsoft.com/office/officeart/2016/7/layout/VerticalDownArrowProcess"/>
    <dgm:cxn modelId="{E29A9315-BFE2-474C-AD07-A8D5C4744910}" type="presOf" srcId="{E35EC6AF-089D-4312-9CAD-C58D837B741D}" destId="{D6DDF3E9-3070-47A8-B979-D7B4BFF6D1F9}" srcOrd="0" destOrd="0" presId="urn:microsoft.com/office/officeart/2016/7/layout/VerticalDownArrowProcess"/>
    <dgm:cxn modelId="{DDE1CE19-231B-431A-9931-5EC3EE8EF09D}" type="presOf" srcId="{70FED0CB-BD12-4704-95A5-5EA8D8855D7E}" destId="{197D068F-1823-4273-8E65-8FC4A1BD1D90}" srcOrd="1" destOrd="0" presId="urn:microsoft.com/office/officeart/2016/7/layout/VerticalDownArrowProcess"/>
    <dgm:cxn modelId="{4E27FA1C-69DF-4685-A93F-5DCBF9EC2EAC}" srcId="{D94BD556-AD34-425F-BBD3-B51CEF4D20FC}" destId="{2D52687C-4CAC-447C-B603-AA5AECC9345D}" srcOrd="0" destOrd="0" parTransId="{496DD518-E94E-496B-8D6C-82F38AB896FA}" sibTransId="{C031ADBC-23C5-448B-BB8A-5CA5D6F9278A}"/>
    <dgm:cxn modelId="{99EF6E1D-9F1A-4562-A699-ECA4EDDAD7B7}" srcId="{FDDBCD99-A7B9-4A39-9EA1-EDCEF3792AA1}" destId="{853765BF-11F2-4CE7-B678-A33FD26BB7C6}" srcOrd="0" destOrd="0" parTransId="{EE90A400-E698-441C-8CC0-ECEBA5796842}" sibTransId="{01482FAD-AC4E-4C6F-9E61-D9FCE2879CAD}"/>
    <dgm:cxn modelId="{C579A430-EE74-448D-9D5B-6E1079E25925}" type="presOf" srcId="{70FED0CB-BD12-4704-95A5-5EA8D8855D7E}" destId="{555A45F9-A753-47C6-97E1-24AEAD4D376E}" srcOrd="0" destOrd="0" presId="urn:microsoft.com/office/officeart/2016/7/layout/VerticalDownArrowProcess"/>
    <dgm:cxn modelId="{25C5BE39-119A-4820-9CE8-8D04ED7D032C}" srcId="{DD9298F8-E89D-4EA6-9CEA-0FB182522679}" destId="{E35EC6AF-089D-4312-9CAD-C58D837B741D}" srcOrd="0" destOrd="0" parTransId="{2A869D86-9ED2-49CF-8CD2-AE9471C9D1CE}" sibTransId="{9FBD1514-E2BC-41FF-ADDE-CB9A5EF938D6}"/>
    <dgm:cxn modelId="{3AB42D71-56DF-483B-A598-A27A37A3CD47}" srcId="{70FED0CB-BD12-4704-95A5-5EA8D8855D7E}" destId="{DE87B5F9-AFFB-4543-8FFD-0BEC00579192}" srcOrd="0" destOrd="0" parTransId="{4FB3E6F9-3A11-43F3-8C44-ACA6F0631F55}" sibTransId="{C8312977-B6F3-404C-8F10-D8342F73BBFF}"/>
    <dgm:cxn modelId="{223CFC75-31B5-42A5-9BD0-BD895F7B4B42}" type="presOf" srcId="{E35EC6AF-089D-4312-9CAD-C58D837B741D}" destId="{EDDABF73-D1F1-44F4-ADB6-3AB30BD664BD}" srcOrd="1" destOrd="0" presId="urn:microsoft.com/office/officeart/2016/7/layout/VerticalDownArrowProcess"/>
    <dgm:cxn modelId="{ACB20C56-80A2-4583-BCBC-1D7F9E665835}" type="presOf" srcId="{FDDBCD99-A7B9-4A39-9EA1-EDCEF3792AA1}" destId="{F63C2A99-5D9C-42FA-9C17-E1B9F6D61D89}" srcOrd="0" destOrd="0" presId="urn:microsoft.com/office/officeart/2016/7/layout/VerticalDownArrowProcess"/>
    <dgm:cxn modelId="{5E771E7D-B004-4770-A22A-C3930F5F7C32}" srcId="{DD9298F8-E89D-4EA6-9CEA-0FB182522679}" destId="{AC3BA0DB-9B7E-47D8-BC3E-D9A38AE3E903}" srcOrd="5" destOrd="0" parTransId="{EF32B913-A3FB-4F39-9905-62BCC19C0178}" sibTransId="{1BF23D94-52C7-4A0A-B638-78D7C955AA1F}"/>
    <dgm:cxn modelId="{5FF7707E-4937-4417-B75E-F2057AC1372E}" type="presOf" srcId="{853765BF-11F2-4CE7-B678-A33FD26BB7C6}" destId="{398E89CC-22E4-4CA7-8759-813581192917}" srcOrd="0" destOrd="0" presId="urn:microsoft.com/office/officeart/2016/7/layout/VerticalDownArrowProcess"/>
    <dgm:cxn modelId="{6FDA827E-4235-4B3B-81B8-047462ADCB7B}" type="presOf" srcId="{D94BD556-AD34-425F-BBD3-B51CEF4D20FC}" destId="{28BBB777-F3AF-4B39-95AD-8256B5B06534}" srcOrd="1" destOrd="0" presId="urn:microsoft.com/office/officeart/2016/7/layout/VerticalDownArrowProcess"/>
    <dgm:cxn modelId="{4CF73C83-B220-4C67-8E36-A7C8839D45ED}" type="presOf" srcId="{AC3BA0DB-9B7E-47D8-BC3E-D9A38AE3E903}" destId="{08E639D1-A7CA-4814-BC28-6592C1B90FF7}" srcOrd="0" destOrd="0" presId="urn:microsoft.com/office/officeart/2016/7/layout/VerticalDownArrowProcess"/>
    <dgm:cxn modelId="{D0EA418C-236B-4FCA-BD2C-4D2E5E93B937}" srcId="{DD9298F8-E89D-4EA6-9CEA-0FB182522679}" destId="{70FED0CB-BD12-4704-95A5-5EA8D8855D7E}" srcOrd="4" destOrd="0" parTransId="{92BE2FD7-1C87-49B9-BF13-98101F9BB8E7}" sibTransId="{19B21292-F14A-452D-9071-8F2980D38687}"/>
    <dgm:cxn modelId="{8AD8C890-61DB-4C2E-976C-14D9A88D4819}" type="presOf" srcId="{DE87B5F9-AFFB-4543-8FFD-0BEC00579192}" destId="{CCF5B27C-AD86-4E21-B20D-CABEBF412A93}" srcOrd="0" destOrd="0" presId="urn:microsoft.com/office/officeart/2016/7/layout/VerticalDownArrowProcess"/>
    <dgm:cxn modelId="{8B3DE0A0-0CF7-4C9E-AECB-15B261FC2756}" srcId="{DD9298F8-E89D-4EA6-9CEA-0FB182522679}" destId="{FDDBCD99-A7B9-4A39-9EA1-EDCEF3792AA1}" srcOrd="3" destOrd="0" parTransId="{76CF4555-6651-459E-B774-106EB308B645}" sibTransId="{FDA054A0-3C86-44ED-A999-B872EA00D1C6}"/>
    <dgm:cxn modelId="{114F5EB3-482B-4BD5-8D25-19ECA81DEF05}" type="presOf" srcId="{D06EA075-3ECE-4C5E-8E57-5F4BE40BB15A}" destId="{C7285EA7-F403-4C50-AAF3-3973480D6B1C}" srcOrd="0" destOrd="0" presId="urn:microsoft.com/office/officeart/2016/7/layout/VerticalDownArrowProcess"/>
    <dgm:cxn modelId="{530A8ABC-684B-4614-BB15-53DF7747AC6A}" type="presOf" srcId="{30B63C03-85E6-4203-9857-F7C9B1C155E8}" destId="{ABBA3E10-BC8B-4718-8898-D236936D674E}" srcOrd="1" destOrd="0" presId="urn:microsoft.com/office/officeart/2016/7/layout/VerticalDownArrowProcess"/>
    <dgm:cxn modelId="{66EAB5D8-6333-4F1D-99AC-51378A1A4BF1}" type="presOf" srcId="{A8F59732-395B-4571-858F-EF286A3E64C0}" destId="{73D3A261-AA67-4F9F-AE2A-EE3523D37953}" srcOrd="0" destOrd="0" presId="urn:microsoft.com/office/officeart/2016/7/layout/VerticalDownArrowProcess"/>
    <dgm:cxn modelId="{322730E0-A4F3-4187-B6F7-87947ED3FF50}" type="presOf" srcId="{DD9298F8-E89D-4EA6-9CEA-0FB182522679}" destId="{0F8B6496-BE0F-4611-89B0-EF4B2362243F}" srcOrd="0" destOrd="0" presId="urn:microsoft.com/office/officeart/2016/7/layout/VerticalDownArrowProcess"/>
    <dgm:cxn modelId="{336CF0E3-B5A8-4C99-AD8E-216D26EC5FBE}" type="presOf" srcId="{99B96D81-C957-45E0-B66A-F0A802CBC88C}" destId="{1B33CFEA-50E0-4C32-B2DB-53F70FB1B981}" srcOrd="0" destOrd="0" presId="urn:microsoft.com/office/officeart/2016/7/layout/VerticalDownArrowProcess"/>
    <dgm:cxn modelId="{AE5D7AE7-FF4B-48AA-9814-21A61EDCB97F}" type="presOf" srcId="{D94BD556-AD34-425F-BBD3-B51CEF4D20FC}" destId="{9E4D44B8-9E15-4A2B-9F04-B97B8F9743EF}" srcOrd="0" destOrd="0" presId="urn:microsoft.com/office/officeart/2016/7/layout/VerticalDownArrowProcess"/>
    <dgm:cxn modelId="{6CCCEAE7-01B0-4C2E-89A1-186C5FDCC524}" srcId="{DD9298F8-E89D-4EA6-9CEA-0FB182522679}" destId="{D94BD556-AD34-425F-BBD3-B51CEF4D20FC}" srcOrd="2" destOrd="0" parTransId="{BEDB1D99-0A0A-407F-A776-4E48FA50FC6A}" sibTransId="{FD660844-657D-441F-9001-914E11859D4B}"/>
    <dgm:cxn modelId="{C3E407ED-338A-4B2E-AD88-D3D88A2C4FA6}" srcId="{E35EC6AF-089D-4312-9CAD-C58D837B741D}" destId="{A8F59732-395B-4571-858F-EF286A3E64C0}" srcOrd="0" destOrd="0" parTransId="{457F2BAC-528F-4C1C-B6C6-F302D7BDEC13}" sibTransId="{BA0161F9-2C09-4B6B-BDC8-6D969086BDC7}"/>
    <dgm:cxn modelId="{0A819CEF-B1B2-4493-A959-C2E85AD66876}" type="presOf" srcId="{2D52687C-4CAC-447C-B603-AA5AECC9345D}" destId="{B4F10F2E-50C6-46F6-AED1-74112CB3DC58}" srcOrd="0" destOrd="0" presId="urn:microsoft.com/office/officeart/2016/7/layout/VerticalDownArrowProcess"/>
    <dgm:cxn modelId="{D7B799FB-2510-41D4-8656-AB5681F9F8D5}" type="presOf" srcId="{FDDBCD99-A7B9-4A39-9EA1-EDCEF3792AA1}" destId="{F1D05002-9EA2-4FD9-B9D8-3F6BB1A2B196}" srcOrd="1" destOrd="0" presId="urn:microsoft.com/office/officeart/2016/7/layout/VerticalDownArrowProcess"/>
    <dgm:cxn modelId="{236FD8FB-2A5D-48FA-9D94-5CFAB462CAB2}" srcId="{DD9298F8-E89D-4EA6-9CEA-0FB182522679}" destId="{30B63C03-85E6-4203-9857-F7C9B1C155E8}" srcOrd="1" destOrd="0" parTransId="{981690BF-961D-4C43-9DD6-FC4DF5E1034D}" sibTransId="{AA3EA065-1E0A-490B-98D2-E4CB2B8EEAB3}"/>
    <dgm:cxn modelId="{A22280FE-C95C-467E-9832-3F4CB98746CA}" srcId="{AC3BA0DB-9B7E-47D8-BC3E-D9A38AE3E903}" destId="{99B96D81-C957-45E0-B66A-F0A802CBC88C}" srcOrd="0" destOrd="0" parTransId="{3394AC41-28F9-4887-9794-D1F9476F1E91}" sibTransId="{5E867A16-BD0D-4CD4-8AFF-6F7E176E5528}"/>
    <dgm:cxn modelId="{6C4FF256-8D91-445A-AC4B-0F351FFB5278}" type="presParOf" srcId="{0F8B6496-BE0F-4611-89B0-EF4B2362243F}" destId="{D6831DAB-87C0-47BD-A906-ABAA15033FD3}" srcOrd="0" destOrd="0" presId="urn:microsoft.com/office/officeart/2016/7/layout/VerticalDownArrowProcess"/>
    <dgm:cxn modelId="{F2C865C8-F7E6-4766-8A76-52B5ACFB7AF7}" type="presParOf" srcId="{D6831DAB-87C0-47BD-A906-ABAA15033FD3}" destId="{08E639D1-A7CA-4814-BC28-6592C1B90FF7}" srcOrd="0" destOrd="0" presId="urn:microsoft.com/office/officeart/2016/7/layout/VerticalDownArrowProcess"/>
    <dgm:cxn modelId="{213A75E2-281D-4035-9300-FA3F958F84D7}" type="presParOf" srcId="{D6831DAB-87C0-47BD-A906-ABAA15033FD3}" destId="{1B33CFEA-50E0-4C32-B2DB-53F70FB1B981}" srcOrd="1" destOrd="0" presId="urn:microsoft.com/office/officeart/2016/7/layout/VerticalDownArrowProcess"/>
    <dgm:cxn modelId="{56DFBF1A-428C-4BDC-B63C-F8486DCE7290}" type="presParOf" srcId="{0F8B6496-BE0F-4611-89B0-EF4B2362243F}" destId="{0EAB2D96-6330-42D5-B876-47C25843E9A2}" srcOrd="1" destOrd="0" presId="urn:microsoft.com/office/officeart/2016/7/layout/VerticalDownArrowProcess"/>
    <dgm:cxn modelId="{B1D9EA65-CE7C-4862-88D9-F42313E3B815}" type="presParOf" srcId="{0F8B6496-BE0F-4611-89B0-EF4B2362243F}" destId="{E505E97D-577A-41EB-9CF9-1DAE2AA8F37D}" srcOrd="2" destOrd="0" presId="urn:microsoft.com/office/officeart/2016/7/layout/VerticalDownArrowProcess"/>
    <dgm:cxn modelId="{5B3210E4-689A-44D7-94B1-D191EF0D99EB}" type="presParOf" srcId="{E505E97D-577A-41EB-9CF9-1DAE2AA8F37D}" destId="{555A45F9-A753-47C6-97E1-24AEAD4D376E}" srcOrd="0" destOrd="0" presId="urn:microsoft.com/office/officeart/2016/7/layout/VerticalDownArrowProcess"/>
    <dgm:cxn modelId="{109CDBF2-6577-4D3C-920B-9ECF85FE65D4}" type="presParOf" srcId="{E505E97D-577A-41EB-9CF9-1DAE2AA8F37D}" destId="{197D068F-1823-4273-8E65-8FC4A1BD1D90}" srcOrd="1" destOrd="0" presId="urn:microsoft.com/office/officeart/2016/7/layout/VerticalDownArrowProcess"/>
    <dgm:cxn modelId="{718F3E92-EC94-49DE-BB09-92614FA4968A}" type="presParOf" srcId="{E505E97D-577A-41EB-9CF9-1DAE2AA8F37D}" destId="{CCF5B27C-AD86-4E21-B20D-CABEBF412A93}" srcOrd="2" destOrd="0" presId="urn:microsoft.com/office/officeart/2016/7/layout/VerticalDownArrowProcess"/>
    <dgm:cxn modelId="{8842D84C-531D-466A-AE2F-2DD62332CA4D}" type="presParOf" srcId="{0F8B6496-BE0F-4611-89B0-EF4B2362243F}" destId="{50F2A59F-D147-4C7B-BEE1-3C2644201D16}" srcOrd="3" destOrd="0" presId="urn:microsoft.com/office/officeart/2016/7/layout/VerticalDownArrowProcess"/>
    <dgm:cxn modelId="{EDB67DF2-41BD-4C62-8934-4DDBC8B8EB07}" type="presParOf" srcId="{0F8B6496-BE0F-4611-89B0-EF4B2362243F}" destId="{BB260CDE-FA79-40D6-91EB-6B514791E13A}" srcOrd="4" destOrd="0" presId="urn:microsoft.com/office/officeart/2016/7/layout/VerticalDownArrowProcess"/>
    <dgm:cxn modelId="{17270787-976E-47AE-873E-DA26DB0AED45}" type="presParOf" srcId="{BB260CDE-FA79-40D6-91EB-6B514791E13A}" destId="{F63C2A99-5D9C-42FA-9C17-E1B9F6D61D89}" srcOrd="0" destOrd="0" presId="urn:microsoft.com/office/officeart/2016/7/layout/VerticalDownArrowProcess"/>
    <dgm:cxn modelId="{78FC8E3C-1036-4D95-9B03-EC3C6922B194}" type="presParOf" srcId="{BB260CDE-FA79-40D6-91EB-6B514791E13A}" destId="{F1D05002-9EA2-4FD9-B9D8-3F6BB1A2B196}" srcOrd="1" destOrd="0" presId="urn:microsoft.com/office/officeart/2016/7/layout/VerticalDownArrowProcess"/>
    <dgm:cxn modelId="{CD7F15D0-4C75-4F25-95C0-E73DE904F79B}" type="presParOf" srcId="{BB260CDE-FA79-40D6-91EB-6B514791E13A}" destId="{398E89CC-22E4-4CA7-8759-813581192917}" srcOrd="2" destOrd="0" presId="urn:microsoft.com/office/officeart/2016/7/layout/VerticalDownArrowProcess"/>
    <dgm:cxn modelId="{8B2C96AF-99F5-4994-844A-D5EE1130B5B2}" type="presParOf" srcId="{0F8B6496-BE0F-4611-89B0-EF4B2362243F}" destId="{E5611370-9795-4D7D-A808-8F9498B1E709}" srcOrd="5" destOrd="0" presId="urn:microsoft.com/office/officeart/2016/7/layout/VerticalDownArrowProcess"/>
    <dgm:cxn modelId="{AAC1D314-6CCA-4080-AB2E-D245DA99BB83}" type="presParOf" srcId="{0F8B6496-BE0F-4611-89B0-EF4B2362243F}" destId="{ED931C17-1E97-4181-9DAE-68A039513CCF}" srcOrd="6" destOrd="0" presId="urn:microsoft.com/office/officeart/2016/7/layout/VerticalDownArrowProcess"/>
    <dgm:cxn modelId="{3AF18930-9658-4D85-86D2-4B951F735DB7}" type="presParOf" srcId="{ED931C17-1E97-4181-9DAE-68A039513CCF}" destId="{9E4D44B8-9E15-4A2B-9F04-B97B8F9743EF}" srcOrd="0" destOrd="0" presId="urn:microsoft.com/office/officeart/2016/7/layout/VerticalDownArrowProcess"/>
    <dgm:cxn modelId="{4B6B376F-C2E4-4007-913F-CAE11ABB80F4}" type="presParOf" srcId="{ED931C17-1E97-4181-9DAE-68A039513CCF}" destId="{28BBB777-F3AF-4B39-95AD-8256B5B06534}" srcOrd="1" destOrd="0" presId="urn:microsoft.com/office/officeart/2016/7/layout/VerticalDownArrowProcess"/>
    <dgm:cxn modelId="{A3AF9B16-19B4-40A1-BA66-BC074ACE6A15}" type="presParOf" srcId="{ED931C17-1E97-4181-9DAE-68A039513CCF}" destId="{B4F10F2E-50C6-46F6-AED1-74112CB3DC58}" srcOrd="2" destOrd="0" presId="urn:microsoft.com/office/officeart/2016/7/layout/VerticalDownArrowProcess"/>
    <dgm:cxn modelId="{E2FCDAA5-2CAB-4772-8513-2C88449FA2EC}" type="presParOf" srcId="{0F8B6496-BE0F-4611-89B0-EF4B2362243F}" destId="{FD0DCB9D-6C81-44CD-BC8A-64F162565D3D}" srcOrd="7" destOrd="0" presId="urn:microsoft.com/office/officeart/2016/7/layout/VerticalDownArrowProcess"/>
    <dgm:cxn modelId="{9C4F71E3-5934-4046-A559-6E4F75E6B397}" type="presParOf" srcId="{0F8B6496-BE0F-4611-89B0-EF4B2362243F}" destId="{38CC57F4-0151-4A99-978D-B36C3D6B235E}" srcOrd="8" destOrd="0" presId="urn:microsoft.com/office/officeart/2016/7/layout/VerticalDownArrowProcess"/>
    <dgm:cxn modelId="{9D19EB33-FF40-4E21-980A-20BEB3476610}" type="presParOf" srcId="{38CC57F4-0151-4A99-978D-B36C3D6B235E}" destId="{C540507A-A899-48F2-A45F-7E9BF775BB2F}" srcOrd="0" destOrd="0" presId="urn:microsoft.com/office/officeart/2016/7/layout/VerticalDownArrowProcess"/>
    <dgm:cxn modelId="{B8F3AD11-4674-4895-98DE-81DF95138EFC}" type="presParOf" srcId="{38CC57F4-0151-4A99-978D-B36C3D6B235E}" destId="{ABBA3E10-BC8B-4718-8898-D236936D674E}" srcOrd="1" destOrd="0" presId="urn:microsoft.com/office/officeart/2016/7/layout/VerticalDownArrowProcess"/>
    <dgm:cxn modelId="{074AB973-5CB5-426E-8035-5E0DD2093773}" type="presParOf" srcId="{38CC57F4-0151-4A99-978D-B36C3D6B235E}" destId="{C7285EA7-F403-4C50-AAF3-3973480D6B1C}" srcOrd="2" destOrd="0" presId="urn:microsoft.com/office/officeart/2016/7/layout/VerticalDownArrowProcess"/>
    <dgm:cxn modelId="{6A3860BF-AE32-4F1C-846A-894F1CD63DB9}" type="presParOf" srcId="{0F8B6496-BE0F-4611-89B0-EF4B2362243F}" destId="{B1FB4C69-7B79-45E9-94F1-0DB7B0AC50F1}" srcOrd="9" destOrd="0" presId="urn:microsoft.com/office/officeart/2016/7/layout/VerticalDownArrowProcess"/>
    <dgm:cxn modelId="{59A7161A-0C7F-4C1D-A0DF-AAC468C2DC96}" type="presParOf" srcId="{0F8B6496-BE0F-4611-89B0-EF4B2362243F}" destId="{18F22C66-A599-4EB1-B1A6-E4183F9B96F9}" srcOrd="10" destOrd="0" presId="urn:microsoft.com/office/officeart/2016/7/layout/VerticalDownArrowProcess"/>
    <dgm:cxn modelId="{90BD207F-BF7D-4C76-BC33-EF7B1F252E27}" type="presParOf" srcId="{18F22C66-A599-4EB1-B1A6-E4183F9B96F9}" destId="{D6DDF3E9-3070-47A8-B979-D7B4BFF6D1F9}" srcOrd="0" destOrd="0" presId="urn:microsoft.com/office/officeart/2016/7/layout/VerticalDownArrowProcess"/>
    <dgm:cxn modelId="{1AE63CF8-692B-4D26-9248-0DB86164755A}" type="presParOf" srcId="{18F22C66-A599-4EB1-B1A6-E4183F9B96F9}" destId="{EDDABF73-D1F1-44F4-ADB6-3AB30BD664BD}" srcOrd="1" destOrd="0" presId="urn:microsoft.com/office/officeart/2016/7/layout/VerticalDownArrowProcess"/>
    <dgm:cxn modelId="{642EA1D2-DE3E-40EC-B92C-D838B44A04D1}" type="presParOf" srcId="{18F22C66-A599-4EB1-B1A6-E4183F9B96F9}" destId="{73D3A261-AA67-4F9F-AE2A-EE3523D37953}"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CCF70F-DF00-417D-808E-3FD0B188E14A}"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031A4364-E664-45CD-A97F-8016E6EEA82C}">
      <dgm:prSet/>
      <dgm:spPr/>
      <dgm:t>
        <a:bodyPr/>
        <a:lstStyle/>
        <a:p>
          <a:pPr>
            <a:lnSpc>
              <a:spcPct val="100000"/>
            </a:lnSpc>
            <a:defRPr b="1"/>
          </a:pPr>
          <a:r>
            <a:rPr lang="en-GB" baseline="0"/>
            <a:t>Dissertation Handbook</a:t>
          </a:r>
          <a:endParaRPr lang="en-US"/>
        </a:p>
      </dgm:t>
    </dgm:pt>
    <dgm:pt modelId="{9D406B59-C229-4DAD-8853-1A37E6971F24}" type="parTrans" cxnId="{7E41DE80-0AB4-43BB-A0AF-75861BD3096E}">
      <dgm:prSet/>
      <dgm:spPr/>
      <dgm:t>
        <a:bodyPr/>
        <a:lstStyle/>
        <a:p>
          <a:endParaRPr lang="en-US"/>
        </a:p>
      </dgm:t>
    </dgm:pt>
    <dgm:pt modelId="{D70A60A3-8DCD-4FC7-AACF-909F43D2E817}" type="sibTrans" cxnId="{7E41DE80-0AB4-43BB-A0AF-75861BD3096E}">
      <dgm:prSet/>
      <dgm:spPr/>
      <dgm:t>
        <a:bodyPr/>
        <a:lstStyle/>
        <a:p>
          <a:endParaRPr lang="en-US"/>
        </a:p>
      </dgm:t>
    </dgm:pt>
    <dgm:pt modelId="{A0D6650D-E45A-4203-991C-BE9DA9D00FDC}">
      <dgm:prSet/>
      <dgm:spPr/>
      <dgm:t>
        <a:bodyPr/>
        <a:lstStyle/>
        <a:p>
          <a:pPr>
            <a:lnSpc>
              <a:spcPct val="100000"/>
            </a:lnSpc>
          </a:pPr>
          <a:r>
            <a:rPr lang="en-GB" i="1" baseline="0"/>
            <a:t>Moodle</a:t>
          </a:r>
          <a:endParaRPr lang="en-US"/>
        </a:p>
      </dgm:t>
    </dgm:pt>
    <dgm:pt modelId="{C10BDD2D-4EC0-4DA1-A7F1-CE3F8FCF91FB}" type="parTrans" cxnId="{B84E7417-BE71-48A4-88FC-058A0217476B}">
      <dgm:prSet/>
      <dgm:spPr/>
      <dgm:t>
        <a:bodyPr/>
        <a:lstStyle/>
        <a:p>
          <a:endParaRPr lang="en-US"/>
        </a:p>
      </dgm:t>
    </dgm:pt>
    <dgm:pt modelId="{EAA9F84A-B68F-4FD6-A936-FA9AB95F4F37}" type="sibTrans" cxnId="{B84E7417-BE71-48A4-88FC-058A0217476B}">
      <dgm:prSet/>
      <dgm:spPr/>
      <dgm:t>
        <a:bodyPr/>
        <a:lstStyle/>
        <a:p>
          <a:endParaRPr lang="en-US"/>
        </a:p>
      </dgm:t>
    </dgm:pt>
    <dgm:pt modelId="{9CAD2B47-0935-40EE-A856-BBEB90FD76B6}">
      <dgm:prSet/>
      <dgm:spPr/>
      <dgm:t>
        <a:bodyPr/>
        <a:lstStyle/>
        <a:p>
          <a:pPr>
            <a:lnSpc>
              <a:spcPct val="100000"/>
            </a:lnSpc>
            <a:defRPr b="1"/>
          </a:pPr>
          <a:r>
            <a:rPr lang="en-GB" baseline="0"/>
            <a:t>Ethics Form</a:t>
          </a:r>
          <a:endParaRPr lang="en-US"/>
        </a:p>
      </dgm:t>
    </dgm:pt>
    <dgm:pt modelId="{B6E0137F-5FC5-4D00-A79F-27ECF809DECC}" type="parTrans" cxnId="{7D60C41F-3604-43B9-80D0-B569302F8CF4}">
      <dgm:prSet/>
      <dgm:spPr/>
      <dgm:t>
        <a:bodyPr/>
        <a:lstStyle/>
        <a:p>
          <a:endParaRPr lang="en-US"/>
        </a:p>
      </dgm:t>
    </dgm:pt>
    <dgm:pt modelId="{BE1FA29B-FF81-45B9-BC6C-B3747069F30E}" type="sibTrans" cxnId="{7D60C41F-3604-43B9-80D0-B569302F8CF4}">
      <dgm:prSet/>
      <dgm:spPr/>
      <dgm:t>
        <a:bodyPr/>
        <a:lstStyle/>
        <a:p>
          <a:endParaRPr lang="en-US"/>
        </a:p>
      </dgm:t>
    </dgm:pt>
    <dgm:pt modelId="{DB9F75B6-D024-4B75-BBC8-5615DD7676CE}">
      <dgm:prSet/>
      <dgm:spPr/>
      <dgm:t>
        <a:bodyPr/>
        <a:lstStyle/>
        <a:p>
          <a:pPr>
            <a:lnSpc>
              <a:spcPct val="100000"/>
            </a:lnSpc>
          </a:pPr>
          <a:r>
            <a:rPr lang="en-GB" i="1" baseline="0"/>
            <a:t>Moodle</a:t>
          </a:r>
          <a:endParaRPr lang="en-US"/>
        </a:p>
      </dgm:t>
    </dgm:pt>
    <dgm:pt modelId="{C576F28F-20EB-44AB-9AF3-03975FA62B76}" type="parTrans" cxnId="{37503B6B-BDB1-44DC-BC35-1CF8404A977A}">
      <dgm:prSet/>
      <dgm:spPr/>
      <dgm:t>
        <a:bodyPr/>
        <a:lstStyle/>
        <a:p>
          <a:endParaRPr lang="en-US"/>
        </a:p>
      </dgm:t>
    </dgm:pt>
    <dgm:pt modelId="{45F8A906-39EB-41C3-A71B-310047F71E97}" type="sibTrans" cxnId="{37503B6B-BDB1-44DC-BC35-1CF8404A977A}">
      <dgm:prSet/>
      <dgm:spPr/>
      <dgm:t>
        <a:bodyPr/>
        <a:lstStyle/>
        <a:p>
          <a:endParaRPr lang="en-US"/>
        </a:p>
      </dgm:t>
    </dgm:pt>
    <dgm:pt modelId="{0FC6E6E6-E8BC-406C-87DD-5CC50EBA743A}">
      <dgm:prSet/>
      <dgm:spPr/>
      <dgm:t>
        <a:bodyPr/>
        <a:lstStyle/>
        <a:p>
          <a:pPr>
            <a:lnSpc>
              <a:spcPct val="100000"/>
            </a:lnSpc>
            <a:defRPr b="1"/>
          </a:pPr>
          <a:r>
            <a:rPr lang="en-GB" baseline="0"/>
            <a:t>Submission Date</a:t>
          </a:r>
          <a:endParaRPr lang="en-US"/>
        </a:p>
      </dgm:t>
    </dgm:pt>
    <dgm:pt modelId="{D70105DE-2A8C-4FE0-84AA-5200D4CB6012}" type="parTrans" cxnId="{71303E32-408E-4932-8DB1-316248302A7A}">
      <dgm:prSet/>
      <dgm:spPr/>
      <dgm:t>
        <a:bodyPr/>
        <a:lstStyle/>
        <a:p>
          <a:endParaRPr lang="en-US"/>
        </a:p>
      </dgm:t>
    </dgm:pt>
    <dgm:pt modelId="{342A9EE1-48E0-42DD-9088-A360562A886C}" type="sibTrans" cxnId="{71303E32-408E-4932-8DB1-316248302A7A}">
      <dgm:prSet/>
      <dgm:spPr/>
      <dgm:t>
        <a:bodyPr/>
        <a:lstStyle/>
        <a:p>
          <a:endParaRPr lang="en-US"/>
        </a:p>
      </dgm:t>
    </dgm:pt>
    <dgm:pt modelId="{76EF1A93-64DD-40AF-AEAF-0417E7E947BA}">
      <dgm:prSet/>
      <dgm:spPr/>
      <dgm:t>
        <a:bodyPr/>
        <a:lstStyle/>
        <a:p>
          <a:pPr>
            <a:lnSpc>
              <a:spcPct val="100000"/>
            </a:lnSpc>
          </a:pPr>
          <a:r>
            <a:rPr lang="en-GB" i="1" baseline="0" dirty="0"/>
            <a:t>23.59pm 7</a:t>
          </a:r>
          <a:r>
            <a:rPr lang="en-GB" i="1" baseline="30000" dirty="0"/>
            <a:t>th</a:t>
          </a:r>
          <a:r>
            <a:rPr lang="en-GB" i="1" baseline="0" dirty="0"/>
            <a:t> May 2025</a:t>
          </a:r>
          <a:endParaRPr lang="en-US" dirty="0"/>
        </a:p>
      </dgm:t>
    </dgm:pt>
    <dgm:pt modelId="{D68CE1A2-CE9D-4D82-8187-C256DFA2B7DB}" type="parTrans" cxnId="{3B9A8D56-9142-471B-9ABC-975A1A5CA21E}">
      <dgm:prSet/>
      <dgm:spPr/>
      <dgm:t>
        <a:bodyPr/>
        <a:lstStyle/>
        <a:p>
          <a:endParaRPr lang="en-US"/>
        </a:p>
      </dgm:t>
    </dgm:pt>
    <dgm:pt modelId="{8B96AD7E-B59D-4B8A-A80C-D09D0A7338BE}" type="sibTrans" cxnId="{3B9A8D56-9142-471B-9ABC-975A1A5CA21E}">
      <dgm:prSet/>
      <dgm:spPr/>
      <dgm:t>
        <a:bodyPr/>
        <a:lstStyle/>
        <a:p>
          <a:endParaRPr lang="en-US"/>
        </a:p>
      </dgm:t>
    </dgm:pt>
    <dgm:pt modelId="{2695A5CB-5EB6-4E02-A38B-041B9A5F39B7}">
      <dgm:prSet/>
      <dgm:spPr/>
      <dgm:t>
        <a:bodyPr/>
        <a:lstStyle/>
        <a:p>
          <a:pPr>
            <a:lnSpc>
              <a:spcPct val="100000"/>
            </a:lnSpc>
            <a:defRPr b="1"/>
          </a:pPr>
          <a:r>
            <a:rPr lang="en-GB" baseline="0"/>
            <a:t>Provisional Grade and Feedback</a:t>
          </a:r>
          <a:endParaRPr lang="en-US"/>
        </a:p>
      </dgm:t>
    </dgm:pt>
    <dgm:pt modelId="{48C57EB9-877C-4425-AFA2-167A4F975ED7}" type="parTrans" cxnId="{F0E462EB-5639-412C-88B0-1903189EF61A}">
      <dgm:prSet/>
      <dgm:spPr/>
      <dgm:t>
        <a:bodyPr/>
        <a:lstStyle/>
        <a:p>
          <a:endParaRPr lang="en-US"/>
        </a:p>
      </dgm:t>
    </dgm:pt>
    <dgm:pt modelId="{26BAFF46-0345-4840-AAA5-073FC4BEC01A}" type="sibTrans" cxnId="{F0E462EB-5639-412C-88B0-1903189EF61A}">
      <dgm:prSet/>
      <dgm:spPr/>
      <dgm:t>
        <a:bodyPr/>
        <a:lstStyle/>
        <a:p>
          <a:endParaRPr lang="en-US"/>
        </a:p>
      </dgm:t>
    </dgm:pt>
    <dgm:pt modelId="{BAF362CE-2524-4BA8-A6FB-5F3C9EE4C6A4}">
      <dgm:prSet/>
      <dgm:spPr/>
      <dgm:t>
        <a:bodyPr/>
        <a:lstStyle/>
        <a:p>
          <a:pPr>
            <a:lnSpc>
              <a:spcPct val="100000"/>
            </a:lnSpc>
          </a:pPr>
          <a:r>
            <a:rPr lang="en-GB" i="1" baseline="0" dirty="0"/>
            <a:t>5</a:t>
          </a:r>
          <a:r>
            <a:rPr lang="en-GB" i="1" baseline="30000" dirty="0"/>
            <a:t>th</a:t>
          </a:r>
          <a:r>
            <a:rPr lang="en-GB" i="1" baseline="0" dirty="0"/>
            <a:t> June 2025</a:t>
          </a:r>
          <a:endParaRPr lang="en-US" dirty="0"/>
        </a:p>
      </dgm:t>
    </dgm:pt>
    <dgm:pt modelId="{C8AD5696-6A95-4A0A-AB6D-B5358151B0CB}" type="parTrans" cxnId="{06052D23-29EE-47A0-A484-47CA4DA817FD}">
      <dgm:prSet/>
      <dgm:spPr/>
      <dgm:t>
        <a:bodyPr/>
        <a:lstStyle/>
        <a:p>
          <a:endParaRPr lang="en-US"/>
        </a:p>
      </dgm:t>
    </dgm:pt>
    <dgm:pt modelId="{69CA4007-BEDA-4D12-9E13-2929343E12B9}" type="sibTrans" cxnId="{06052D23-29EE-47A0-A484-47CA4DA817FD}">
      <dgm:prSet/>
      <dgm:spPr/>
      <dgm:t>
        <a:bodyPr/>
        <a:lstStyle/>
        <a:p>
          <a:endParaRPr lang="en-US"/>
        </a:p>
      </dgm:t>
    </dgm:pt>
    <dgm:pt modelId="{5EB26699-AC25-4441-9A12-AB05BC07A795}" type="pres">
      <dgm:prSet presAssocID="{06CCF70F-DF00-417D-808E-3FD0B188E14A}" presName="root" presStyleCnt="0">
        <dgm:presLayoutVars>
          <dgm:dir/>
          <dgm:resizeHandles val="exact"/>
        </dgm:presLayoutVars>
      </dgm:prSet>
      <dgm:spPr/>
    </dgm:pt>
    <dgm:pt modelId="{753F58D9-852B-4A49-86BD-34AF8EC0AF61}" type="pres">
      <dgm:prSet presAssocID="{031A4364-E664-45CD-A97F-8016E6EEA82C}" presName="compNode" presStyleCnt="0"/>
      <dgm:spPr/>
    </dgm:pt>
    <dgm:pt modelId="{976CDA45-5667-41E8-A00B-3E6BA110C18B}" type="pres">
      <dgm:prSet presAssocID="{031A4364-E664-45CD-A97F-8016E6EEA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F7C11AC-D414-40ED-A1EE-F96026728C6D}" type="pres">
      <dgm:prSet presAssocID="{031A4364-E664-45CD-A97F-8016E6EEA82C}" presName="iconSpace" presStyleCnt="0"/>
      <dgm:spPr/>
    </dgm:pt>
    <dgm:pt modelId="{5EBE0DC5-85B2-4C30-8657-04D5B730FD9B}" type="pres">
      <dgm:prSet presAssocID="{031A4364-E664-45CD-A97F-8016E6EEA82C}" presName="parTx" presStyleLbl="revTx" presStyleIdx="0" presStyleCnt="8">
        <dgm:presLayoutVars>
          <dgm:chMax val="0"/>
          <dgm:chPref val="0"/>
        </dgm:presLayoutVars>
      </dgm:prSet>
      <dgm:spPr/>
    </dgm:pt>
    <dgm:pt modelId="{732095F9-797E-417D-BA4A-BA673116046F}" type="pres">
      <dgm:prSet presAssocID="{031A4364-E664-45CD-A97F-8016E6EEA82C}" presName="txSpace" presStyleCnt="0"/>
      <dgm:spPr/>
    </dgm:pt>
    <dgm:pt modelId="{5B5D042B-F97C-4A74-9AF5-620DE4583018}" type="pres">
      <dgm:prSet presAssocID="{031A4364-E664-45CD-A97F-8016E6EEA82C}" presName="desTx" presStyleLbl="revTx" presStyleIdx="1" presStyleCnt="8">
        <dgm:presLayoutVars/>
      </dgm:prSet>
      <dgm:spPr/>
    </dgm:pt>
    <dgm:pt modelId="{60D503BF-B537-4117-88CC-151EF7B25906}" type="pres">
      <dgm:prSet presAssocID="{D70A60A3-8DCD-4FC7-AACF-909F43D2E817}" presName="sibTrans" presStyleCnt="0"/>
      <dgm:spPr/>
    </dgm:pt>
    <dgm:pt modelId="{72E82332-08D0-4776-970A-920269D6049E}" type="pres">
      <dgm:prSet presAssocID="{9CAD2B47-0935-40EE-A856-BBEB90FD76B6}" presName="compNode" presStyleCnt="0"/>
      <dgm:spPr/>
    </dgm:pt>
    <dgm:pt modelId="{3F7E7808-C8CD-457E-8B05-5F874DCB3435}" type="pres">
      <dgm:prSet presAssocID="{9CAD2B47-0935-40EE-A856-BBEB90FD76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ACF56C44-6024-4508-907A-E8D889AABA50}" type="pres">
      <dgm:prSet presAssocID="{9CAD2B47-0935-40EE-A856-BBEB90FD76B6}" presName="iconSpace" presStyleCnt="0"/>
      <dgm:spPr/>
    </dgm:pt>
    <dgm:pt modelId="{DFCFF1A8-1FE2-40A7-9819-83FC4BF5B181}" type="pres">
      <dgm:prSet presAssocID="{9CAD2B47-0935-40EE-A856-BBEB90FD76B6}" presName="parTx" presStyleLbl="revTx" presStyleIdx="2" presStyleCnt="8">
        <dgm:presLayoutVars>
          <dgm:chMax val="0"/>
          <dgm:chPref val="0"/>
        </dgm:presLayoutVars>
      </dgm:prSet>
      <dgm:spPr/>
    </dgm:pt>
    <dgm:pt modelId="{FA2AB308-0886-40FC-AF33-C17ECF4FEC20}" type="pres">
      <dgm:prSet presAssocID="{9CAD2B47-0935-40EE-A856-BBEB90FD76B6}" presName="txSpace" presStyleCnt="0"/>
      <dgm:spPr/>
    </dgm:pt>
    <dgm:pt modelId="{36B67E13-5499-4293-8347-E9B9943B8E64}" type="pres">
      <dgm:prSet presAssocID="{9CAD2B47-0935-40EE-A856-BBEB90FD76B6}" presName="desTx" presStyleLbl="revTx" presStyleIdx="3" presStyleCnt="8">
        <dgm:presLayoutVars/>
      </dgm:prSet>
      <dgm:spPr/>
    </dgm:pt>
    <dgm:pt modelId="{1FEF054F-9A76-42AF-B3B2-B513DFE4B39B}" type="pres">
      <dgm:prSet presAssocID="{BE1FA29B-FF81-45B9-BC6C-B3747069F30E}" presName="sibTrans" presStyleCnt="0"/>
      <dgm:spPr/>
    </dgm:pt>
    <dgm:pt modelId="{BC8A00C4-CCF7-4EBD-867F-A5A051514A5C}" type="pres">
      <dgm:prSet presAssocID="{0FC6E6E6-E8BC-406C-87DD-5CC50EBA743A}" presName="compNode" presStyleCnt="0"/>
      <dgm:spPr/>
    </dgm:pt>
    <dgm:pt modelId="{A6CE48C3-EF7D-476D-B5EB-DE83AC6BCB16}" type="pres">
      <dgm:prSet presAssocID="{0FC6E6E6-E8BC-406C-87DD-5CC50EBA74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ily Calendar"/>
        </a:ext>
      </dgm:extLst>
    </dgm:pt>
    <dgm:pt modelId="{11849FE6-3173-402A-BCBA-3AC09B2162A5}" type="pres">
      <dgm:prSet presAssocID="{0FC6E6E6-E8BC-406C-87DD-5CC50EBA743A}" presName="iconSpace" presStyleCnt="0"/>
      <dgm:spPr/>
    </dgm:pt>
    <dgm:pt modelId="{3D0ED050-7BDD-45D7-9F18-A9FBBAB9C8FA}" type="pres">
      <dgm:prSet presAssocID="{0FC6E6E6-E8BC-406C-87DD-5CC50EBA743A}" presName="parTx" presStyleLbl="revTx" presStyleIdx="4" presStyleCnt="8">
        <dgm:presLayoutVars>
          <dgm:chMax val="0"/>
          <dgm:chPref val="0"/>
        </dgm:presLayoutVars>
      </dgm:prSet>
      <dgm:spPr/>
    </dgm:pt>
    <dgm:pt modelId="{648F1237-1991-4325-91B1-2E31AAB98EC3}" type="pres">
      <dgm:prSet presAssocID="{0FC6E6E6-E8BC-406C-87DD-5CC50EBA743A}" presName="txSpace" presStyleCnt="0"/>
      <dgm:spPr/>
    </dgm:pt>
    <dgm:pt modelId="{5383E279-BFD7-432B-B921-29F77931BC84}" type="pres">
      <dgm:prSet presAssocID="{0FC6E6E6-E8BC-406C-87DD-5CC50EBA743A}" presName="desTx" presStyleLbl="revTx" presStyleIdx="5" presStyleCnt="8">
        <dgm:presLayoutVars/>
      </dgm:prSet>
      <dgm:spPr/>
    </dgm:pt>
    <dgm:pt modelId="{5CE19B38-3EC9-4B37-B27F-CB4E3489E9B7}" type="pres">
      <dgm:prSet presAssocID="{342A9EE1-48E0-42DD-9088-A360562A886C}" presName="sibTrans" presStyleCnt="0"/>
      <dgm:spPr/>
    </dgm:pt>
    <dgm:pt modelId="{432282D2-684C-4610-BA6D-3D86A0ACAE72}" type="pres">
      <dgm:prSet presAssocID="{2695A5CB-5EB6-4E02-A38B-041B9A5F39B7}" presName="compNode" presStyleCnt="0"/>
      <dgm:spPr/>
    </dgm:pt>
    <dgm:pt modelId="{07192DC0-102B-4AE9-A00C-609578B70543}" type="pres">
      <dgm:prSet presAssocID="{2695A5CB-5EB6-4E02-A38B-041B9A5F39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5A4E07F2-55B2-45EC-A65C-7982C01BB2F3}" type="pres">
      <dgm:prSet presAssocID="{2695A5CB-5EB6-4E02-A38B-041B9A5F39B7}" presName="iconSpace" presStyleCnt="0"/>
      <dgm:spPr/>
    </dgm:pt>
    <dgm:pt modelId="{62B97D22-11EC-46C4-9581-8934D07105A1}" type="pres">
      <dgm:prSet presAssocID="{2695A5CB-5EB6-4E02-A38B-041B9A5F39B7}" presName="parTx" presStyleLbl="revTx" presStyleIdx="6" presStyleCnt="8">
        <dgm:presLayoutVars>
          <dgm:chMax val="0"/>
          <dgm:chPref val="0"/>
        </dgm:presLayoutVars>
      </dgm:prSet>
      <dgm:spPr/>
    </dgm:pt>
    <dgm:pt modelId="{E4845E03-FA23-41C5-A3A1-D3ADC853D1A0}" type="pres">
      <dgm:prSet presAssocID="{2695A5CB-5EB6-4E02-A38B-041B9A5F39B7}" presName="txSpace" presStyleCnt="0"/>
      <dgm:spPr/>
    </dgm:pt>
    <dgm:pt modelId="{15499083-FF45-494C-882C-E029CD512940}" type="pres">
      <dgm:prSet presAssocID="{2695A5CB-5EB6-4E02-A38B-041B9A5F39B7}" presName="desTx" presStyleLbl="revTx" presStyleIdx="7" presStyleCnt="8">
        <dgm:presLayoutVars/>
      </dgm:prSet>
      <dgm:spPr/>
    </dgm:pt>
  </dgm:ptLst>
  <dgm:cxnLst>
    <dgm:cxn modelId="{065E9011-5A37-4CA0-84F0-FA5706B666B1}" type="presOf" srcId="{BAF362CE-2524-4BA8-A6FB-5F3C9EE4C6A4}" destId="{15499083-FF45-494C-882C-E029CD512940}" srcOrd="0" destOrd="0" presId="urn:microsoft.com/office/officeart/2018/5/layout/CenteredIconLabelDescriptionList"/>
    <dgm:cxn modelId="{3717BA14-ACA9-43A5-B529-BF870F6910DE}" type="presOf" srcId="{0FC6E6E6-E8BC-406C-87DD-5CC50EBA743A}" destId="{3D0ED050-7BDD-45D7-9F18-A9FBBAB9C8FA}" srcOrd="0" destOrd="0" presId="urn:microsoft.com/office/officeart/2018/5/layout/CenteredIconLabelDescriptionList"/>
    <dgm:cxn modelId="{B84E7417-BE71-48A4-88FC-058A0217476B}" srcId="{031A4364-E664-45CD-A97F-8016E6EEA82C}" destId="{A0D6650D-E45A-4203-991C-BE9DA9D00FDC}" srcOrd="0" destOrd="0" parTransId="{C10BDD2D-4EC0-4DA1-A7F1-CE3F8FCF91FB}" sibTransId="{EAA9F84A-B68F-4FD6-A936-FA9AB95F4F37}"/>
    <dgm:cxn modelId="{7D60C41F-3604-43B9-80D0-B569302F8CF4}" srcId="{06CCF70F-DF00-417D-808E-3FD0B188E14A}" destId="{9CAD2B47-0935-40EE-A856-BBEB90FD76B6}" srcOrd="1" destOrd="0" parTransId="{B6E0137F-5FC5-4D00-A79F-27ECF809DECC}" sibTransId="{BE1FA29B-FF81-45B9-BC6C-B3747069F30E}"/>
    <dgm:cxn modelId="{06052D23-29EE-47A0-A484-47CA4DA817FD}" srcId="{2695A5CB-5EB6-4E02-A38B-041B9A5F39B7}" destId="{BAF362CE-2524-4BA8-A6FB-5F3C9EE4C6A4}" srcOrd="0" destOrd="0" parTransId="{C8AD5696-6A95-4A0A-AB6D-B5358151B0CB}" sibTransId="{69CA4007-BEDA-4D12-9E13-2929343E12B9}"/>
    <dgm:cxn modelId="{A170A629-59E1-4A94-9966-57706F0D6691}" type="presOf" srcId="{DB9F75B6-D024-4B75-BBC8-5615DD7676CE}" destId="{36B67E13-5499-4293-8347-E9B9943B8E64}" srcOrd="0" destOrd="0" presId="urn:microsoft.com/office/officeart/2018/5/layout/CenteredIconLabelDescriptionList"/>
    <dgm:cxn modelId="{71303E32-408E-4932-8DB1-316248302A7A}" srcId="{06CCF70F-DF00-417D-808E-3FD0B188E14A}" destId="{0FC6E6E6-E8BC-406C-87DD-5CC50EBA743A}" srcOrd="2" destOrd="0" parTransId="{D70105DE-2A8C-4FE0-84AA-5200D4CB6012}" sibTransId="{342A9EE1-48E0-42DD-9088-A360562A886C}"/>
    <dgm:cxn modelId="{37503B6B-BDB1-44DC-BC35-1CF8404A977A}" srcId="{9CAD2B47-0935-40EE-A856-BBEB90FD76B6}" destId="{DB9F75B6-D024-4B75-BBC8-5615DD7676CE}" srcOrd="0" destOrd="0" parTransId="{C576F28F-20EB-44AB-9AF3-03975FA62B76}" sibTransId="{45F8A906-39EB-41C3-A71B-310047F71E97}"/>
    <dgm:cxn modelId="{3B9A8D56-9142-471B-9ABC-975A1A5CA21E}" srcId="{0FC6E6E6-E8BC-406C-87DD-5CC50EBA743A}" destId="{76EF1A93-64DD-40AF-AEAF-0417E7E947BA}" srcOrd="0" destOrd="0" parTransId="{D68CE1A2-CE9D-4D82-8187-C256DFA2B7DB}" sibTransId="{8B96AD7E-B59D-4B8A-A80C-D09D0A7338BE}"/>
    <dgm:cxn modelId="{7E41DE80-0AB4-43BB-A0AF-75861BD3096E}" srcId="{06CCF70F-DF00-417D-808E-3FD0B188E14A}" destId="{031A4364-E664-45CD-A97F-8016E6EEA82C}" srcOrd="0" destOrd="0" parTransId="{9D406B59-C229-4DAD-8853-1A37E6971F24}" sibTransId="{D70A60A3-8DCD-4FC7-AACF-909F43D2E817}"/>
    <dgm:cxn modelId="{6687BF83-8C20-4E05-8552-50289705CF6F}" type="presOf" srcId="{9CAD2B47-0935-40EE-A856-BBEB90FD76B6}" destId="{DFCFF1A8-1FE2-40A7-9819-83FC4BF5B181}" srcOrd="0" destOrd="0" presId="urn:microsoft.com/office/officeart/2018/5/layout/CenteredIconLabelDescriptionList"/>
    <dgm:cxn modelId="{A4DB878E-2AAB-4BE4-AE51-1EAF14FDC31C}" type="presOf" srcId="{2695A5CB-5EB6-4E02-A38B-041B9A5F39B7}" destId="{62B97D22-11EC-46C4-9581-8934D07105A1}" srcOrd="0" destOrd="0" presId="urn:microsoft.com/office/officeart/2018/5/layout/CenteredIconLabelDescriptionList"/>
    <dgm:cxn modelId="{A6B798B6-83AD-4BF2-86A5-1F0A27C9AC23}" type="presOf" srcId="{76EF1A93-64DD-40AF-AEAF-0417E7E947BA}" destId="{5383E279-BFD7-432B-B921-29F77931BC84}" srcOrd="0" destOrd="0" presId="urn:microsoft.com/office/officeart/2018/5/layout/CenteredIconLabelDescriptionList"/>
    <dgm:cxn modelId="{AAF926C3-7ED1-4D1B-AFB6-36B3A17F3EFC}" type="presOf" srcId="{06CCF70F-DF00-417D-808E-3FD0B188E14A}" destId="{5EB26699-AC25-4441-9A12-AB05BC07A795}" srcOrd="0" destOrd="0" presId="urn:microsoft.com/office/officeart/2018/5/layout/CenteredIconLabelDescriptionList"/>
    <dgm:cxn modelId="{69CF3DCA-40E3-46BF-9A9E-774442EA22D5}" type="presOf" srcId="{A0D6650D-E45A-4203-991C-BE9DA9D00FDC}" destId="{5B5D042B-F97C-4A74-9AF5-620DE4583018}" srcOrd="0" destOrd="0" presId="urn:microsoft.com/office/officeart/2018/5/layout/CenteredIconLabelDescriptionList"/>
    <dgm:cxn modelId="{0E646CCC-A82A-4FEF-9F6E-DA1D754D6706}" type="presOf" srcId="{031A4364-E664-45CD-A97F-8016E6EEA82C}" destId="{5EBE0DC5-85B2-4C30-8657-04D5B730FD9B}" srcOrd="0" destOrd="0" presId="urn:microsoft.com/office/officeart/2018/5/layout/CenteredIconLabelDescriptionList"/>
    <dgm:cxn modelId="{F0E462EB-5639-412C-88B0-1903189EF61A}" srcId="{06CCF70F-DF00-417D-808E-3FD0B188E14A}" destId="{2695A5CB-5EB6-4E02-A38B-041B9A5F39B7}" srcOrd="3" destOrd="0" parTransId="{48C57EB9-877C-4425-AFA2-167A4F975ED7}" sibTransId="{26BAFF46-0345-4840-AAA5-073FC4BEC01A}"/>
    <dgm:cxn modelId="{349A8D9C-E58E-4EA2-97B4-C28D4DD13E4C}" type="presParOf" srcId="{5EB26699-AC25-4441-9A12-AB05BC07A795}" destId="{753F58D9-852B-4A49-86BD-34AF8EC0AF61}" srcOrd="0" destOrd="0" presId="urn:microsoft.com/office/officeart/2018/5/layout/CenteredIconLabelDescriptionList"/>
    <dgm:cxn modelId="{E4EDEFD8-7528-4553-85FB-4C46E3F06F29}" type="presParOf" srcId="{753F58D9-852B-4A49-86BD-34AF8EC0AF61}" destId="{976CDA45-5667-41E8-A00B-3E6BA110C18B}" srcOrd="0" destOrd="0" presId="urn:microsoft.com/office/officeart/2018/5/layout/CenteredIconLabelDescriptionList"/>
    <dgm:cxn modelId="{7B40772C-5087-401F-AAD3-DA8D2AB57F98}" type="presParOf" srcId="{753F58D9-852B-4A49-86BD-34AF8EC0AF61}" destId="{BF7C11AC-D414-40ED-A1EE-F96026728C6D}" srcOrd="1" destOrd="0" presId="urn:microsoft.com/office/officeart/2018/5/layout/CenteredIconLabelDescriptionList"/>
    <dgm:cxn modelId="{F8538A01-DFA7-434B-89E6-2F2A0619BF9A}" type="presParOf" srcId="{753F58D9-852B-4A49-86BD-34AF8EC0AF61}" destId="{5EBE0DC5-85B2-4C30-8657-04D5B730FD9B}" srcOrd="2" destOrd="0" presId="urn:microsoft.com/office/officeart/2018/5/layout/CenteredIconLabelDescriptionList"/>
    <dgm:cxn modelId="{FFBB135D-E434-4B6D-A692-FEAA1BE03F67}" type="presParOf" srcId="{753F58D9-852B-4A49-86BD-34AF8EC0AF61}" destId="{732095F9-797E-417D-BA4A-BA673116046F}" srcOrd="3" destOrd="0" presId="urn:microsoft.com/office/officeart/2018/5/layout/CenteredIconLabelDescriptionList"/>
    <dgm:cxn modelId="{2193E4DA-2BE2-47B1-A3E1-9EEEA460D9A0}" type="presParOf" srcId="{753F58D9-852B-4A49-86BD-34AF8EC0AF61}" destId="{5B5D042B-F97C-4A74-9AF5-620DE4583018}" srcOrd="4" destOrd="0" presId="urn:microsoft.com/office/officeart/2018/5/layout/CenteredIconLabelDescriptionList"/>
    <dgm:cxn modelId="{15542D4E-0733-4D9E-8594-718C7BD186BC}" type="presParOf" srcId="{5EB26699-AC25-4441-9A12-AB05BC07A795}" destId="{60D503BF-B537-4117-88CC-151EF7B25906}" srcOrd="1" destOrd="0" presId="urn:microsoft.com/office/officeart/2018/5/layout/CenteredIconLabelDescriptionList"/>
    <dgm:cxn modelId="{C368C7C8-71DE-4C50-9C24-B0BF8CC6E841}" type="presParOf" srcId="{5EB26699-AC25-4441-9A12-AB05BC07A795}" destId="{72E82332-08D0-4776-970A-920269D6049E}" srcOrd="2" destOrd="0" presId="urn:microsoft.com/office/officeart/2018/5/layout/CenteredIconLabelDescriptionList"/>
    <dgm:cxn modelId="{94ECC6C8-A019-4142-B377-CC6FB9CF8C92}" type="presParOf" srcId="{72E82332-08D0-4776-970A-920269D6049E}" destId="{3F7E7808-C8CD-457E-8B05-5F874DCB3435}" srcOrd="0" destOrd="0" presId="urn:microsoft.com/office/officeart/2018/5/layout/CenteredIconLabelDescriptionList"/>
    <dgm:cxn modelId="{FA89F043-3B18-4C57-9152-6089C3608502}" type="presParOf" srcId="{72E82332-08D0-4776-970A-920269D6049E}" destId="{ACF56C44-6024-4508-907A-E8D889AABA50}" srcOrd="1" destOrd="0" presId="urn:microsoft.com/office/officeart/2018/5/layout/CenteredIconLabelDescriptionList"/>
    <dgm:cxn modelId="{BF6C184A-2663-49A3-A3ED-0781C7C109DA}" type="presParOf" srcId="{72E82332-08D0-4776-970A-920269D6049E}" destId="{DFCFF1A8-1FE2-40A7-9819-83FC4BF5B181}" srcOrd="2" destOrd="0" presId="urn:microsoft.com/office/officeart/2018/5/layout/CenteredIconLabelDescriptionList"/>
    <dgm:cxn modelId="{B48DD7D6-BDF4-476A-AD0E-6FEBC7E1981B}" type="presParOf" srcId="{72E82332-08D0-4776-970A-920269D6049E}" destId="{FA2AB308-0886-40FC-AF33-C17ECF4FEC20}" srcOrd="3" destOrd="0" presId="urn:microsoft.com/office/officeart/2018/5/layout/CenteredIconLabelDescriptionList"/>
    <dgm:cxn modelId="{16009383-5E02-4834-86A3-8A7AB082A1E0}" type="presParOf" srcId="{72E82332-08D0-4776-970A-920269D6049E}" destId="{36B67E13-5499-4293-8347-E9B9943B8E64}" srcOrd="4" destOrd="0" presId="urn:microsoft.com/office/officeart/2018/5/layout/CenteredIconLabelDescriptionList"/>
    <dgm:cxn modelId="{10B31078-3DAC-4F47-9F8D-B9CAB825D600}" type="presParOf" srcId="{5EB26699-AC25-4441-9A12-AB05BC07A795}" destId="{1FEF054F-9A76-42AF-B3B2-B513DFE4B39B}" srcOrd="3" destOrd="0" presId="urn:microsoft.com/office/officeart/2018/5/layout/CenteredIconLabelDescriptionList"/>
    <dgm:cxn modelId="{42FBC6FE-87A0-4AEA-B724-9B30BD2B4E2D}" type="presParOf" srcId="{5EB26699-AC25-4441-9A12-AB05BC07A795}" destId="{BC8A00C4-CCF7-4EBD-867F-A5A051514A5C}" srcOrd="4" destOrd="0" presId="urn:microsoft.com/office/officeart/2018/5/layout/CenteredIconLabelDescriptionList"/>
    <dgm:cxn modelId="{DA4726E3-0481-4D3C-A405-40BB4B2D109B}" type="presParOf" srcId="{BC8A00C4-CCF7-4EBD-867F-A5A051514A5C}" destId="{A6CE48C3-EF7D-476D-B5EB-DE83AC6BCB16}" srcOrd="0" destOrd="0" presId="urn:microsoft.com/office/officeart/2018/5/layout/CenteredIconLabelDescriptionList"/>
    <dgm:cxn modelId="{69C48A3E-FDA0-42D9-BA7A-526A171DB6E8}" type="presParOf" srcId="{BC8A00C4-CCF7-4EBD-867F-A5A051514A5C}" destId="{11849FE6-3173-402A-BCBA-3AC09B2162A5}" srcOrd="1" destOrd="0" presId="urn:microsoft.com/office/officeart/2018/5/layout/CenteredIconLabelDescriptionList"/>
    <dgm:cxn modelId="{BBF7766E-09EE-4439-8A5B-567876D06740}" type="presParOf" srcId="{BC8A00C4-CCF7-4EBD-867F-A5A051514A5C}" destId="{3D0ED050-7BDD-45D7-9F18-A9FBBAB9C8FA}" srcOrd="2" destOrd="0" presId="urn:microsoft.com/office/officeart/2018/5/layout/CenteredIconLabelDescriptionList"/>
    <dgm:cxn modelId="{B9329F6A-5A4A-489F-BFF7-887A8DC9CC04}" type="presParOf" srcId="{BC8A00C4-CCF7-4EBD-867F-A5A051514A5C}" destId="{648F1237-1991-4325-91B1-2E31AAB98EC3}" srcOrd="3" destOrd="0" presId="urn:microsoft.com/office/officeart/2018/5/layout/CenteredIconLabelDescriptionList"/>
    <dgm:cxn modelId="{74FA2109-866F-4DFF-A0E4-47DCC480E4B9}" type="presParOf" srcId="{BC8A00C4-CCF7-4EBD-867F-A5A051514A5C}" destId="{5383E279-BFD7-432B-B921-29F77931BC84}" srcOrd="4" destOrd="0" presId="urn:microsoft.com/office/officeart/2018/5/layout/CenteredIconLabelDescriptionList"/>
    <dgm:cxn modelId="{BF9625DD-6683-47B5-B94B-CE9A6DEA16BE}" type="presParOf" srcId="{5EB26699-AC25-4441-9A12-AB05BC07A795}" destId="{5CE19B38-3EC9-4B37-B27F-CB4E3489E9B7}" srcOrd="5" destOrd="0" presId="urn:microsoft.com/office/officeart/2018/5/layout/CenteredIconLabelDescriptionList"/>
    <dgm:cxn modelId="{80857323-F5BB-4E18-9770-AF61EC1D1494}" type="presParOf" srcId="{5EB26699-AC25-4441-9A12-AB05BC07A795}" destId="{432282D2-684C-4610-BA6D-3D86A0ACAE72}" srcOrd="6" destOrd="0" presId="urn:microsoft.com/office/officeart/2018/5/layout/CenteredIconLabelDescriptionList"/>
    <dgm:cxn modelId="{7915F48C-D136-4103-9DC0-8769EBF94885}" type="presParOf" srcId="{432282D2-684C-4610-BA6D-3D86A0ACAE72}" destId="{07192DC0-102B-4AE9-A00C-609578B70543}" srcOrd="0" destOrd="0" presId="urn:microsoft.com/office/officeart/2018/5/layout/CenteredIconLabelDescriptionList"/>
    <dgm:cxn modelId="{A945FE6D-2344-4947-A84A-46C2EE37C825}" type="presParOf" srcId="{432282D2-684C-4610-BA6D-3D86A0ACAE72}" destId="{5A4E07F2-55B2-45EC-A65C-7982C01BB2F3}" srcOrd="1" destOrd="0" presId="urn:microsoft.com/office/officeart/2018/5/layout/CenteredIconLabelDescriptionList"/>
    <dgm:cxn modelId="{DD4350E7-94C8-4C24-AE4A-C146FB7F2896}" type="presParOf" srcId="{432282D2-684C-4610-BA6D-3D86A0ACAE72}" destId="{62B97D22-11EC-46C4-9581-8934D07105A1}" srcOrd="2" destOrd="0" presId="urn:microsoft.com/office/officeart/2018/5/layout/CenteredIconLabelDescriptionList"/>
    <dgm:cxn modelId="{6D633375-9FE3-4968-A969-C59AC3CAA02D}" type="presParOf" srcId="{432282D2-684C-4610-BA6D-3D86A0ACAE72}" destId="{E4845E03-FA23-41C5-A3A1-D3ADC853D1A0}" srcOrd="3" destOrd="0" presId="urn:microsoft.com/office/officeart/2018/5/layout/CenteredIconLabelDescriptionList"/>
    <dgm:cxn modelId="{032270BF-B760-4399-BA74-3A63277BC9D1}" type="presParOf" srcId="{432282D2-684C-4610-BA6D-3D86A0ACAE72}" destId="{15499083-FF45-494C-882C-E029CD51294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F22C2-AD1E-433F-A8BE-5B7F40E357E2}">
      <dsp:nvSpPr>
        <dsp:cNvPr id="0" name=""/>
        <dsp:cNvSpPr/>
      </dsp:nvSpPr>
      <dsp:spPr>
        <a:xfrm>
          <a:off x="1747800" y="25281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7F706E-2C2B-4808-8D39-61434BB81489}">
      <dsp:nvSpPr>
        <dsp:cNvPr id="0" name=""/>
        <dsp:cNvSpPr/>
      </dsp:nvSpPr>
      <dsp:spPr>
        <a:xfrm>
          <a:off x="559800" y="266732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Worth 40 credits</a:t>
          </a:r>
          <a:endParaRPr lang="en-US" sz="5000" kern="1200"/>
        </a:p>
      </dsp:txBody>
      <dsp:txXfrm>
        <a:off x="559800" y="2667327"/>
        <a:ext cx="4320000" cy="720000"/>
      </dsp:txXfrm>
    </dsp:sp>
    <dsp:sp modelId="{B9D2CE8A-DA2B-4A4D-ABCB-C1CE67C1C064}">
      <dsp:nvSpPr>
        <dsp:cNvPr id="0" name=""/>
        <dsp:cNvSpPr/>
      </dsp:nvSpPr>
      <dsp:spPr>
        <a:xfrm>
          <a:off x="6823800" y="252810"/>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2567BB-C7E6-4F28-A472-0D7ABDABB75B}">
      <dsp:nvSpPr>
        <dsp:cNvPr id="0" name=""/>
        <dsp:cNvSpPr/>
      </dsp:nvSpPr>
      <dsp:spPr>
        <a:xfrm>
          <a:off x="5635800" y="266732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10,000 words</a:t>
          </a:r>
          <a:endParaRPr lang="en-US" sz="5000" kern="1200"/>
        </a:p>
      </dsp:txBody>
      <dsp:txXfrm>
        <a:off x="5635800" y="2667327"/>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83953-D887-4005-85DB-CDE2038ADBA6}">
      <dsp:nvSpPr>
        <dsp:cNvPr id="0" name=""/>
        <dsp:cNvSpPr/>
      </dsp:nvSpPr>
      <dsp:spPr>
        <a:xfrm>
          <a:off x="3594" y="457867"/>
          <a:ext cx="1946002" cy="2724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488950">
            <a:lnSpc>
              <a:spcPct val="90000"/>
            </a:lnSpc>
            <a:spcBef>
              <a:spcPct val="0"/>
            </a:spcBef>
            <a:spcAft>
              <a:spcPct val="35000"/>
            </a:spcAft>
            <a:buNone/>
          </a:pPr>
          <a:r>
            <a:rPr lang="en-GB" sz="1100" kern="1200"/>
            <a:t>Critically evaluate research data or literature and draw out the implications for policy and professional practice;</a:t>
          </a:r>
          <a:endParaRPr lang="en-US" sz="1100" kern="1200"/>
        </a:p>
      </dsp:txBody>
      <dsp:txXfrm>
        <a:off x="3594" y="1493140"/>
        <a:ext cx="1946002" cy="1634641"/>
      </dsp:txXfrm>
    </dsp:sp>
    <dsp:sp modelId="{FD3EFFA7-B4D0-4A12-84EE-62EC1C4EBC39}">
      <dsp:nvSpPr>
        <dsp:cNvPr id="0" name=""/>
        <dsp:cNvSpPr/>
      </dsp:nvSpPr>
      <dsp:spPr>
        <a:xfrm>
          <a:off x="567934" y="7303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87628" y="850001"/>
        <a:ext cx="577932" cy="577932"/>
      </dsp:txXfrm>
    </dsp:sp>
    <dsp:sp modelId="{288D3EF1-5A0C-49EF-9C9E-ACC0FD1C1306}">
      <dsp:nvSpPr>
        <dsp:cNvPr id="0" name=""/>
        <dsp:cNvSpPr/>
      </dsp:nvSpPr>
      <dsp:spPr>
        <a:xfrm>
          <a:off x="3594" y="31821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2FA468B-B875-4A6C-BA41-8F46C6165807}">
      <dsp:nvSpPr>
        <dsp:cNvPr id="0" name=""/>
        <dsp:cNvSpPr/>
      </dsp:nvSpPr>
      <dsp:spPr>
        <a:xfrm>
          <a:off x="2144196" y="457867"/>
          <a:ext cx="1946002" cy="2724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488950">
            <a:lnSpc>
              <a:spcPct val="90000"/>
            </a:lnSpc>
            <a:spcBef>
              <a:spcPct val="0"/>
            </a:spcBef>
            <a:spcAft>
              <a:spcPct val="35000"/>
            </a:spcAft>
            <a:buNone/>
          </a:pPr>
          <a:r>
            <a:rPr lang="en-GB" sz="1100" kern="1200"/>
            <a:t>Critically evaluate the nature of quantitative and qualitative research methodologies; research design and their strengths, weaknesses and limitations and apply this to their work; </a:t>
          </a:r>
          <a:endParaRPr lang="en-US" sz="1100" kern="1200"/>
        </a:p>
      </dsp:txBody>
      <dsp:txXfrm>
        <a:off x="2144196" y="1493140"/>
        <a:ext cx="1946002" cy="1634641"/>
      </dsp:txXfrm>
    </dsp:sp>
    <dsp:sp modelId="{52999814-4B16-47BC-9AED-E57098419B76}">
      <dsp:nvSpPr>
        <dsp:cNvPr id="0" name=""/>
        <dsp:cNvSpPr/>
      </dsp:nvSpPr>
      <dsp:spPr>
        <a:xfrm>
          <a:off x="2708537" y="7303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28231" y="850001"/>
        <a:ext cx="577932" cy="577932"/>
      </dsp:txXfrm>
    </dsp:sp>
    <dsp:sp modelId="{3637B0F4-420C-41AD-89A9-9A0D452B754A}">
      <dsp:nvSpPr>
        <dsp:cNvPr id="0" name=""/>
        <dsp:cNvSpPr/>
      </dsp:nvSpPr>
      <dsp:spPr>
        <a:xfrm>
          <a:off x="2144196" y="31821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BA21915-C219-448D-BB30-1C01EF11119C}">
      <dsp:nvSpPr>
        <dsp:cNvPr id="0" name=""/>
        <dsp:cNvSpPr/>
      </dsp:nvSpPr>
      <dsp:spPr>
        <a:xfrm>
          <a:off x="4284798" y="457867"/>
          <a:ext cx="1946002" cy="2724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488950">
            <a:lnSpc>
              <a:spcPct val="90000"/>
            </a:lnSpc>
            <a:spcBef>
              <a:spcPct val="0"/>
            </a:spcBef>
            <a:spcAft>
              <a:spcPct val="35000"/>
            </a:spcAft>
            <a:buNone/>
          </a:pPr>
          <a:r>
            <a:rPr lang="en-GB" sz="1100" kern="1200"/>
            <a:t>Apply research and evaluation skills, within relevant ethical codes, to formulate and answer to a self-determined research question.</a:t>
          </a:r>
          <a:endParaRPr lang="en-US" sz="1100" kern="1200"/>
        </a:p>
      </dsp:txBody>
      <dsp:txXfrm>
        <a:off x="4284798" y="1493140"/>
        <a:ext cx="1946002" cy="1634641"/>
      </dsp:txXfrm>
    </dsp:sp>
    <dsp:sp modelId="{DD04C150-192E-43B4-AB13-26CB643B983B}">
      <dsp:nvSpPr>
        <dsp:cNvPr id="0" name=""/>
        <dsp:cNvSpPr/>
      </dsp:nvSpPr>
      <dsp:spPr>
        <a:xfrm>
          <a:off x="4849139" y="7303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68833" y="850001"/>
        <a:ext cx="577932" cy="577932"/>
      </dsp:txXfrm>
    </dsp:sp>
    <dsp:sp modelId="{E30B5A00-746D-46CC-B9F9-384E651F469E}">
      <dsp:nvSpPr>
        <dsp:cNvPr id="0" name=""/>
        <dsp:cNvSpPr/>
      </dsp:nvSpPr>
      <dsp:spPr>
        <a:xfrm>
          <a:off x="4284798" y="31821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5D21EE-6DD2-4A97-8A20-95BADB8E6C1A}">
      <dsp:nvSpPr>
        <dsp:cNvPr id="0" name=""/>
        <dsp:cNvSpPr/>
      </dsp:nvSpPr>
      <dsp:spPr>
        <a:xfrm>
          <a:off x="6425401" y="457867"/>
          <a:ext cx="1946002" cy="2724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488950">
            <a:lnSpc>
              <a:spcPct val="90000"/>
            </a:lnSpc>
            <a:spcBef>
              <a:spcPct val="0"/>
            </a:spcBef>
            <a:spcAft>
              <a:spcPct val="35000"/>
            </a:spcAft>
            <a:buNone/>
          </a:pPr>
          <a:r>
            <a:rPr lang="en-GB" sz="1100" kern="1200"/>
            <a:t>Appreciate the complexity of the research process and demonstrate the ability to reflect critically about the process of carrying out their own study.</a:t>
          </a:r>
          <a:endParaRPr lang="en-US" sz="1100" kern="1200"/>
        </a:p>
      </dsp:txBody>
      <dsp:txXfrm>
        <a:off x="6425401" y="1493140"/>
        <a:ext cx="1946002" cy="1634641"/>
      </dsp:txXfrm>
    </dsp:sp>
    <dsp:sp modelId="{1AFA06A6-F11E-4D9C-913E-C3181EE97E4D}">
      <dsp:nvSpPr>
        <dsp:cNvPr id="0" name=""/>
        <dsp:cNvSpPr/>
      </dsp:nvSpPr>
      <dsp:spPr>
        <a:xfrm>
          <a:off x="6989741" y="7303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09435" y="850001"/>
        <a:ext cx="577932" cy="577932"/>
      </dsp:txXfrm>
    </dsp:sp>
    <dsp:sp modelId="{1202334C-865A-40A4-AD3D-8E6959A41C78}">
      <dsp:nvSpPr>
        <dsp:cNvPr id="0" name=""/>
        <dsp:cNvSpPr/>
      </dsp:nvSpPr>
      <dsp:spPr>
        <a:xfrm>
          <a:off x="6425401" y="31821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610E239-66C1-4DA4-8A84-6A4AEB0F88D6}">
      <dsp:nvSpPr>
        <dsp:cNvPr id="0" name=""/>
        <dsp:cNvSpPr/>
      </dsp:nvSpPr>
      <dsp:spPr>
        <a:xfrm>
          <a:off x="8566003" y="457867"/>
          <a:ext cx="1946002" cy="2724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488950">
            <a:lnSpc>
              <a:spcPct val="90000"/>
            </a:lnSpc>
            <a:spcBef>
              <a:spcPct val="0"/>
            </a:spcBef>
            <a:spcAft>
              <a:spcPct val="35000"/>
            </a:spcAft>
            <a:buNone/>
          </a:pPr>
          <a:r>
            <a:rPr lang="en-GB" sz="1100" kern="1200"/>
            <a:t>Organise their knowledge and learning through use of a range of information resources, and present their work appropriately.</a:t>
          </a:r>
          <a:endParaRPr lang="en-US" sz="1100" kern="1200"/>
        </a:p>
      </dsp:txBody>
      <dsp:txXfrm>
        <a:off x="8566003" y="1493140"/>
        <a:ext cx="1946002" cy="1634641"/>
      </dsp:txXfrm>
    </dsp:sp>
    <dsp:sp modelId="{DF310D95-455E-4F54-B299-76BE7B771DD1}">
      <dsp:nvSpPr>
        <dsp:cNvPr id="0" name=""/>
        <dsp:cNvSpPr/>
      </dsp:nvSpPr>
      <dsp:spPr>
        <a:xfrm>
          <a:off x="9130344" y="7303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50038" y="850001"/>
        <a:ext cx="577932" cy="577932"/>
      </dsp:txXfrm>
    </dsp:sp>
    <dsp:sp modelId="{C2B6A6A9-6FC5-4DE8-AB02-94797691568B}">
      <dsp:nvSpPr>
        <dsp:cNvPr id="0" name=""/>
        <dsp:cNvSpPr/>
      </dsp:nvSpPr>
      <dsp:spPr>
        <a:xfrm>
          <a:off x="8566003" y="31821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63D84-D1FE-4639-B37A-8677CBA70935}">
      <dsp:nvSpPr>
        <dsp:cNvPr id="0" name=""/>
        <dsp:cNvSpPr/>
      </dsp:nvSpPr>
      <dsp:spPr>
        <a:xfrm>
          <a:off x="589831" y="361115"/>
          <a:ext cx="1749937" cy="17499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87A2EE-AB8F-44B7-A9BD-9CE4DE7CBA94}">
      <dsp:nvSpPr>
        <dsp:cNvPr id="0" name=""/>
        <dsp:cNvSpPr/>
      </dsp:nvSpPr>
      <dsp:spPr>
        <a:xfrm>
          <a:off x="962768" y="734052"/>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6A22C-88E3-4BF1-8326-BFCC9332B5A8}">
      <dsp:nvSpPr>
        <dsp:cNvPr id="0" name=""/>
        <dsp:cNvSpPr/>
      </dsp:nvSpPr>
      <dsp:spPr>
        <a:xfrm>
          <a:off x="30425" y="2656115"/>
          <a:ext cx="2868750" cy="882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Engage in Lectures</a:t>
          </a:r>
          <a:endParaRPr lang="en-US" sz="1600" kern="1200" dirty="0"/>
        </a:p>
      </dsp:txBody>
      <dsp:txXfrm>
        <a:off x="30425" y="2656115"/>
        <a:ext cx="2868750" cy="882823"/>
      </dsp:txXfrm>
    </dsp:sp>
    <dsp:sp modelId="{6FB5E952-8501-4C18-ADBA-758015780FE3}">
      <dsp:nvSpPr>
        <dsp:cNvPr id="0" name=""/>
        <dsp:cNvSpPr/>
      </dsp:nvSpPr>
      <dsp:spPr>
        <a:xfrm>
          <a:off x="4743049" y="268068"/>
          <a:ext cx="1749937" cy="17499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1E6B8-5118-442C-9831-A903B235CB6A}">
      <dsp:nvSpPr>
        <dsp:cNvPr id="0" name=""/>
        <dsp:cNvSpPr/>
      </dsp:nvSpPr>
      <dsp:spPr>
        <a:xfrm>
          <a:off x="5115987" y="641005"/>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78D0A1-0543-4550-A2E0-A5B2C6590724}">
      <dsp:nvSpPr>
        <dsp:cNvPr id="0" name=""/>
        <dsp:cNvSpPr/>
      </dsp:nvSpPr>
      <dsp:spPr>
        <a:xfrm>
          <a:off x="3401206" y="2413151"/>
          <a:ext cx="4433624" cy="1218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Build in time to your busy schedules to read, try and read something every day - initially around ethics of research, then about the topic of interest and existing research on that topic, then read around how your topic applies to youth work and vice versa</a:t>
          </a:r>
          <a:endParaRPr lang="en-US" sz="1200" kern="1200" dirty="0"/>
        </a:p>
      </dsp:txBody>
      <dsp:txXfrm>
        <a:off x="3401206" y="2413151"/>
        <a:ext cx="4433624" cy="1218833"/>
      </dsp:txXfrm>
    </dsp:sp>
    <dsp:sp modelId="{F8FFC8CB-2B69-4BB5-BE25-DA1D09EB1E1F}">
      <dsp:nvSpPr>
        <dsp:cNvPr id="0" name=""/>
        <dsp:cNvSpPr/>
      </dsp:nvSpPr>
      <dsp:spPr>
        <a:xfrm>
          <a:off x="8896268" y="343026"/>
          <a:ext cx="1749937" cy="17499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7D713-7575-482E-BF42-AFD866723AB1}">
      <dsp:nvSpPr>
        <dsp:cNvPr id="0" name=""/>
        <dsp:cNvSpPr/>
      </dsp:nvSpPr>
      <dsp:spPr>
        <a:xfrm>
          <a:off x="9269205" y="715964"/>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B30AA-DB89-4D43-B7B3-3E1301E63CF4}">
      <dsp:nvSpPr>
        <dsp:cNvPr id="0" name=""/>
        <dsp:cNvSpPr/>
      </dsp:nvSpPr>
      <dsp:spPr>
        <a:xfrm>
          <a:off x="8336861" y="2638026"/>
          <a:ext cx="2868750" cy="91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Support – you will be assigned a dissertation supervisor – either Angharad or Alana Enoch.  it is your responsibility to make and maintain productive contact</a:t>
          </a:r>
          <a:endParaRPr lang="en-US" sz="1200" kern="1200" dirty="0"/>
        </a:p>
      </dsp:txBody>
      <dsp:txXfrm>
        <a:off x="8336861" y="2638026"/>
        <a:ext cx="2868750" cy="91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8CB95-8D2D-4516-8982-45F3B435B29A}">
      <dsp:nvSpPr>
        <dsp:cNvPr id="0" name=""/>
        <dsp:cNvSpPr/>
      </dsp:nvSpPr>
      <dsp:spPr>
        <a:xfrm>
          <a:off x="397549" y="1960"/>
          <a:ext cx="2751906" cy="16511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Step 1: Reading, including your dissertation handbook, discussion, identify a topic of interest and value  </a:t>
          </a:r>
          <a:endParaRPr lang="en-US" sz="1300" kern="1200" dirty="0"/>
        </a:p>
      </dsp:txBody>
      <dsp:txXfrm>
        <a:off x="397549" y="1960"/>
        <a:ext cx="2751906" cy="1651143"/>
      </dsp:txXfrm>
    </dsp:sp>
    <dsp:sp modelId="{5D381E13-55BF-4114-854C-4A87028B3173}">
      <dsp:nvSpPr>
        <dsp:cNvPr id="0" name=""/>
        <dsp:cNvSpPr/>
      </dsp:nvSpPr>
      <dsp:spPr>
        <a:xfrm>
          <a:off x="3424646" y="1960"/>
          <a:ext cx="2751906" cy="16511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Step 2: Focus your research interests (begin gathering and reviewing appropriate literature)</a:t>
          </a:r>
          <a:endParaRPr lang="en-US" sz="1300" kern="1200" dirty="0"/>
        </a:p>
      </dsp:txBody>
      <dsp:txXfrm>
        <a:off x="3424646" y="1960"/>
        <a:ext cx="2751906" cy="1651143"/>
      </dsp:txXfrm>
    </dsp:sp>
    <dsp:sp modelId="{11207A83-379A-47CE-9294-350B9C2E5D74}">
      <dsp:nvSpPr>
        <dsp:cNvPr id="0" name=""/>
        <dsp:cNvSpPr/>
      </dsp:nvSpPr>
      <dsp:spPr>
        <a:xfrm>
          <a:off x="6451743" y="1960"/>
          <a:ext cx="2751906" cy="16511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Step 3: Engage with your supervisor to refine your question (also, become familiar with your guidelines, including how often your supervisor can view and comment on the work you submit for supervision)</a:t>
          </a:r>
          <a:endParaRPr lang="en-US" sz="1300" kern="1200" dirty="0"/>
        </a:p>
      </dsp:txBody>
      <dsp:txXfrm>
        <a:off x="6451743" y="1960"/>
        <a:ext cx="2751906" cy="1651143"/>
      </dsp:txXfrm>
    </dsp:sp>
    <dsp:sp modelId="{6BE9D393-3591-4EC6-9F0D-65F58E6FEE4F}">
      <dsp:nvSpPr>
        <dsp:cNvPr id="0" name=""/>
        <dsp:cNvSpPr/>
      </dsp:nvSpPr>
      <dsp:spPr>
        <a:xfrm>
          <a:off x="1911098" y="1928295"/>
          <a:ext cx="2751906" cy="16511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Step 4: Identify a research framework (methodology) and (realistic) research methods as a result of your reading and supervision (also, include consideration of your analysis process, how will you analyse the data?)</a:t>
          </a:r>
          <a:endParaRPr lang="en-US" sz="1300" kern="1200" dirty="0"/>
        </a:p>
      </dsp:txBody>
      <dsp:txXfrm>
        <a:off x="1911098" y="1928295"/>
        <a:ext cx="2751906" cy="1651143"/>
      </dsp:txXfrm>
    </dsp:sp>
    <dsp:sp modelId="{54AE3217-34B2-4D0E-AD4A-1958D5410570}">
      <dsp:nvSpPr>
        <dsp:cNvPr id="0" name=""/>
        <dsp:cNvSpPr/>
      </dsp:nvSpPr>
      <dsp:spPr>
        <a:xfrm>
          <a:off x="4938195" y="1928295"/>
          <a:ext cx="2751906" cy="165114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Step 5: Draft your application for ethical approval (including sample informed consent information).  You must make reference to the University ethical and GDPR processes and also relevant codes of practice, </a:t>
          </a:r>
          <a:r>
            <a:rPr lang="en-GB" sz="1300" kern="1200" dirty="0" err="1"/>
            <a:t>eg.</a:t>
          </a:r>
          <a:r>
            <a:rPr lang="en-GB" sz="1300" kern="1200" dirty="0"/>
            <a:t> Ethical Guidelines for Educational Research (BERA, 2018)</a:t>
          </a:r>
          <a:endParaRPr lang="en-US" sz="1300" kern="1200" dirty="0"/>
        </a:p>
      </dsp:txBody>
      <dsp:txXfrm>
        <a:off x="4938195" y="1928295"/>
        <a:ext cx="2751906" cy="16511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639D1-A7CA-4814-BC28-6592C1B90FF7}">
      <dsp:nvSpPr>
        <dsp:cNvPr id="0" name=""/>
        <dsp:cNvSpPr/>
      </dsp:nvSpPr>
      <dsp:spPr>
        <a:xfrm>
          <a:off x="0" y="4928357"/>
          <a:ext cx="1975032" cy="64684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10</a:t>
          </a:r>
        </a:p>
      </dsp:txBody>
      <dsp:txXfrm>
        <a:off x="0" y="4928357"/>
        <a:ext cx="1975032" cy="646844"/>
      </dsp:txXfrm>
    </dsp:sp>
    <dsp:sp modelId="{1B33CFEA-50E0-4C32-B2DB-53F70FB1B981}">
      <dsp:nvSpPr>
        <dsp:cNvPr id="0" name=""/>
        <dsp:cNvSpPr/>
      </dsp:nvSpPr>
      <dsp:spPr>
        <a:xfrm>
          <a:off x="1975031" y="4928357"/>
          <a:ext cx="5925096" cy="6468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a:t>Submit your dissertation</a:t>
          </a:r>
        </a:p>
      </dsp:txBody>
      <dsp:txXfrm>
        <a:off x="1975031" y="4928357"/>
        <a:ext cx="5925096" cy="646844"/>
      </dsp:txXfrm>
    </dsp:sp>
    <dsp:sp modelId="{197D068F-1823-4273-8E65-8FC4A1BD1D90}">
      <dsp:nvSpPr>
        <dsp:cNvPr id="0" name=""/>
        <dsp:cNvSpPr/>
      </dsp:nvSpPr>
      <dsp:spPr>
        <a:xfrm rot="10800000">
          <a:off x="0" y="3943213"/>
          <a:ext cx="1975032" cy="994846"/>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9</a:t>
          </a:r>
        </a:p>
      </dsp:txBody>
      <dsp:txXfrm rot="-10800000">
        <a:off x="0" y="3943213"/>
        <a:ext cx="1975032" cy="646650"/>
      </dsp:txXfrm>
    </dsp:sp>
    <dsp:sp modelId="{CCF5B27C-AD86-4E21-B20D-CABEBF412A93}">
      <dsp:nvSpPr>
        <dsp:cNvPr id="0" name=""/>
        <dsp:cNvSpPr/>
      </dsp:nvSpPr>
      <dsp:spPr>
        <a:xfrm>
          <a:off x="1975031" y="3943213"/>
          <a:ext cx="5925096" cy="646650"/>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a:t>At this stage, begin to draw together the whole dissertation, present your findings to your supervisor and develop recommendations for future practice or research</a:t>
          </a:r>
        </a:p>
      </dsp:txBody>
      <dsp:txXfrm>
        <a:off x="1975031" y="3943213"/>
        <a:ext cx="5925096" cy="646650"/>
      </dsp:txXfrm>
    </dsp:sp>
    <dsp:sp modelId="{F1D05002-9EA2-4FD9-B9D8-3F6BB1A2B196}">
      <dsp:nvSpPr>
        <dsp:cNvPr id="0" name=""/>
        <dsp:cNvSpPr/>
      </dsp:nvSpPr>
      <dsp:spPr>
        <a:xfrm rot="10800000">
          <a:off x="0" y="2958069"/>
          <a:ext cx="1975032" cy="994846"/>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8</a:t>
          </a:r>
        </a:p>
      </dsp:txBody>
      <dsp:txXfrm rot="-10800000">
        <a:off x="0" y="2958069"/>
        <a:ext cx="1975032" cy="646650"/>
      </dsp:txXfrm>
    </dsp:sp>
    <dsp:sp modelId="{398E89CC-22E4-4CA7-8759-813581192917}">
      <dsp:nvSpPr>
        <dsp:cNvPr id="0" name=""/>
        <dsp:cNvSpPr/>
      </dsp:nvSpPr>
      <dsp:spPr>
        <a:xfrm>
          <a:off x="1975031" y="2958069"/>
          <a:ext cx="5925096" cy="646650"/>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a:t>Build in time for your data analysis</a:t>
          </a:r>
        </a:p>
      </dsp:txBody>
      <dsp:txXfrm>
        <a:off x="1975031" y="2958069"/>
        <a:ext cx="5925096" cy="646650"/>
      </dsp:txXfrm>
    </dsp:sp>
    <dsp:sp modelId="{28BBB777-F3AF-4B39-95AD-8256B5B06534}">
      <dsp:nvSpPr>
        <dsp:cNvPr id="0" name=""/>
        <dsp:cNvSpPr/>
      </dsp:nvSpPr>
      <dsp:spPr>
        <a:xfrm rot="10800000">
          <a:off x="0" y="1972925"/>
          <a:ext cx="1975032" cy="994846"/>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7</a:t>
          </a:r>
        </a:p>
      </dsp:txBody>
      <dsp:txXfrm rot="-10800000">
        <a:off x="0" y="1972925"/>
        <a:ext cx="1975032" cy="646650"/>
      </dsp:txXfrm>
    </dsp:sp>
    <dsp:sp modelId="{B4F10F2E-50C6-46F6-AED1-74112CB3DC58}">
      <dsp:nvSpPr>
        <dsp:cNvPr id="0" name=""/>
        <dsp:cNvSpPr/>
      </dsp:nvSpPr>
      <dsp:spPr>
        <a:xfrm>
          <a:off x="1975031" y="1972925"/>
          <a:ext cx="5925096" cy="646650"/>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a:t>Carry out your data gathering (remember the practicalities of recording)</a:t>
          </a:r>
        </a:p>
      </dsp:txBody>
      <dsp:txXfrm>
        <a:off x="1975031" y="1972925"/>
        <a:ext cx="5925096" cy="646650"/>
      </dsp:txXfrm>
    </dsp:sp>
    <dsp:sp modelId="{ABBA3E10-BC8B-4718-8898-D236936D674E}">
      <dsp:nvSpPr>
        <dsp:cNvPr id="0" name=""/>
        <dsp:cNvSpPr/>
      </dsp:nvSpPr>
      <dsp:spPr>
        <a:xfrm rot="10800000">
          <a:off x="0" y="987782"/>
          <a:ext cx="1975032" cy="994846"/>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6</a:t>
          </a:r>
        </a:p>
      </dsp:txBody>
      <dsp:txXfrm rot="-10800000">
        <a:off x="0" y="987782"/>
        <a:ext cx="1975032" cy="646650"/>
      </dsp:txXfrm>
    </dsp:sp>
    <dsp:sp modelId="{C7285EA7-F403-4C50-AAF3-3973480D6B1C}">
      <dsp:nvSpPr>
        <dsp:cNvPr id="0" name=""/>
        <dsp:cNvSpPr/>
      </dsp:nvSpPr>
      <dsp:spPr>
        <a:xfrm>
          <a:off x="1975031" y="987782"/>
          <a:ext cx="5925096" cy="646650"/>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a:t>Only after you have received ethical approval can you begin to gather data</a:t>
          </a:r>
        </a:p>
      </dsp:txBody>
      <dsp:txXfrm>
        <a:off x="1975031" y="987782"/>
        <a:ext cx="5925096" cy="646650"/>
      </dsp:txXfrm>
    </dsp:sp>
    <dsp:sp modelId="{EDDABF73-D1F1-44F4-ADB6-3AB30BD664BD}">
      <dsp:nvSpPr>
        <dsp:cNvPr id="0" name=""/>
        <dsp:cNvSpPr/>
      </dsp:nvSpPr>
      <dsp:spPr>
        <a:xfrm rot="10800000">
          <a:off x="0" y="2638"/>
          <a:ext cx="1975032" cy="994846"/>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464" tIns="156464" rIns="140464" bIns="156464" numCol="1" spcCol="1270" anchor="ctr" anchorCtr="0">
          <a:noAutofit/>
        </a:bodyPr>
        <a:lstStyle/>
        <a:p>
          <a:pPr marL="0" lvl="0" indent="0" algn="ctr" defTabSz="977900">
            <a:lnSpc>
              <a:spcPct val="90000"/>
            </a:lnSpc>
            <a:spcBef>
              <a:spcPct val="0"/>
            </a:spcBef>
            <a:spcAft>
              <a:spcPct val="35000"/>
            </a:spcAft>
            <a:buNone/>
          </a:pPr>
          <a:r>
            <a:rPr lang="en-US" sz="2200" kern="1200"/>
            <a:t>Step 5</a:t>
          </a:r>
        </a:p>
      </dsp:txBody>
      <dsp:txXfrm rot="-10800000">
        <a:off x="0" y="2638"/>
        <a:ext cx="1975032" cy="646650"/>
      </dsp:txXfrm>
    </dsp:sp>
    <dsp:sp modelId="{73D3A261-AA67-4F9F-AE2A-EE3523D37953}">
      <dsp:nvSpPr>
        <dsp:cNvPr id="0" name=""/>
        <dsp:cNvSpPr/>
      </dsp:nvSpPr>
      <dsp:spPr>
        <a:xfrm>
          <a:off x="1975031" y="2638"/>
          <a:ext cx="5925096" cy="64665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189" tIns="139700" rIns="120189" bIns="139700" numCol="1" spcCol="1270" anchor="ctr" anchorCtr="0">
          <a:noAutofit/>
        </a:bodyPr>
        <a:lstStyle/>
        <a:p>
          <a:pPr marL="0" lvl="0" indent="0" algn="l" defTabSz="488950">
            <a:lnSpc>
              <a:spcPct val="90000"/>
            </a:lnSpc>
            <a:spcBef>
              <a:spcPct val="0"/>
            </a:spcBef>
            <a:spcAft>
              <a:spcPct val="35000"/>
            </a:spcAft>
            <a:buNone/>
          </a:pPr>
          <a:r>
            <a:rPr lang="en-US" sz="1100" kern="1200" dirty="0"/>
            <a:t>(continued) Depending on the quality and thoroughness of your ethical approval application form, you may have additional work to do to make sure it reaches the required standard.  This process can take some time</a:t>
          </a:r>
        </a:p>
      </dsp:txBody>
      <dsp:txXfrm>
        <a:off x="1975031" y="2638"/>
        <a:ext cx="5925096" cy="646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CDA45-5667-41E8-A00B-3E6BA110C18B}">
      <dsp:nvSpPr>
        <dsp:cNvPr id="0" name=""/>
        <dsp:cNvSpPr/>
      </dsp:nvSpPr>
      <dsp:spPr>
        <a:xfrm>
          <a:off x="782290" y="984885"/>
          <a:ext cx="841640" cy="841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E0DC5-85B2-4C30-8657-04D5B730FD9B}">
      <dsp:nvSpPr>
        <dsp:cNvPr id="0" name=""/>
        <dsp:cNvSpPr/>
      </dsp:nvSpPr>
      <dsp:spPr>
        <a:xfrm>
          <a:off x="767"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Dissertation Handbook</a:t>
          </a:r>
          <a:endParaRPr lang="en-US" sz="1400" kern="1200"/>
        </a:p>
      </dsp:txBody>
      <dsp:txXfrm>
        <a:off x="767" y="1895825"/>
        <a:ext cx="2404687" cy="360703"/>
      </dsp:txXfrm>
    </dsp:sp>
    <dsp:sp modelId="{5B5D042B-F97C-4A74-9AF5-620DE4583018}">
      <dsp:nvSpPr>
        <dsp:cNvPr id="0" name=""/>
        <dsp:cNvSpPr/>
      </dsp:nvSpPr>
      <dsp:spPr>
        <a:xfrm>
          <a:off x="767"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a:t>Moodle</a:t>
          </a:r>
          <a:endParaRPr lang="en-US" sz="1100" kern="1200"/>
        </a:p>
      </dsp:txBody>
      <dsp:txXfrm>
        <a:off x="767" y="2288761"/>
        <a:ext cx="2404687" cy="307753"/>
      </dsp:txXfrm>
    </dsp:sp>
    <dsp:sp modelId="{3F7E7808-C8CD-457E-8B05-5F874DCB3435}">
      <dsp:nvSpPr>
        <dsp:cNvPr id="0" name=""/>
        <dsp:cNvSpPr/>
      </dsp:nvSpPr>
      <dsp:spPr>
        <a:xfrm>
          <a:off x="3607798" y="984885"/>
          <a:ext cx="841640" cy="841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CFF1A8-1FE2-40A7-9819-83FC4BF5B181}">
      <dsp:nvSpPr>
        <dsp:cNvPr id="0" name=""/>
        <dsp:cNvSpPr/>
      </dsp:nvSpPr>
      <dsp:spPr>
        <a:xfrm>
          <a:off x="2826275"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Ethics Form</a:t>
          </a:r>
          <a:endParaRPr lang="en-US" sz="1400" kern="1200"/>
        </a:p>
      </dsp:txBody>
      <dsp:txXfrm>
        <a:off x="2826275" y="1895825"/>
        <a:ext cx="2404687" cy="360703"/>
      </dsp:txXfrm>
    </dsp:sp>
    <dsp:sp modelId="{36B67E13-5499-4293-8347-E9B9943B8E64}">
      <dsp:nvSpPr>
        <dsp:cNvPr id="0" name=""/>
        <dsp:cNvSpPr/>
      </dsp:nvSpPr>
      <dsp:spPr>
        <a:xfrm>
          <a:off x="2826275"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a:t>Moodle</a:t>
          </a:r>
          <a:endParaRPr lang="en-US" sz="1100" kern="1200"/>
        </a:p>
      </dsp:txBody>
      <dsp:txXfrm>
        <a:off x="2826275" y="2288761"/>
        <a:ext cx="2404687" cy="307753"/>
      </dsp:txXfrm>
    </dsp:sp>
    <dsp:sp modelId="{A6CE48C3-EF7D-476D-B5EB-DE83AC6BCB16}">
      <dsp:nvSpPr>
        <dsp:cNvPr id="0" name=""/>
        <dsp:cNvSpPr/>
      </dsp:nvSpPr>
      <dsp:spPr>
        <a:xfrm>
          <a:off x="6433306" y="984885"/>
          <a:ext cx="841640" cy="841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0ED050-7BDD-45D7-9F18-A9FBBAB9C8FA}">
      <dsp:nvSpPr>
        <dsp:cNvPr id="0" name=""/>
        <dsp:cNvSpPr/>
      </dsp:nvSpPr>
      <dsp:spPr>
        <a:xfrm>
          <a:off x="5651783"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Submission Date</a:t>
          </a:r>
          <a:endParaRPr lang="en-US" sz="1400" kern="1200"/>
        </a:p>
      </dsp:txBody>
      <dsp:txXfrm>
        <a:off x="5651783" y="1895825"/>
        <a:ext cx="2404687" cy="360703"/>
      </dsp:txXfrm>
    </dsp:sp>
    <dsp:sp modelId="{5383E279-BFD7-432B-B921-29F77931BC84}">
      <dsp:nvSpPr>
        <dsp:cNvPr id="0" name=""/>
        <dsp:cNvSpPr/>
      </dsp:nvSpPr>
      <dsp:spPr>
        <a:xfrm>
          <a:off x="5651783"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dirty="0"/>
            <a:t>23.59pm 7</a:t>
          </a:r>
          <a:r>
            <a:rPr lang="en-GB" sz="1100" i="1" kern="1200" baseline="30000" dirty="0"/>
            <a:t>th</a:t>
          </a:r>
          <a:r>
            <a:rPr lang="en-GB" sz="1100" i="1" kern="1200" baseline="0" dirty="0"/>
            <a:t> May 2025</a:t>
          </a:r>
          <a:endParaRPr lang="en-US" sz="1100" kern="1200" dirty="0"/>
        </a:p>
      </dsp:txBody>
      <dsp:txXfrm>
        <a:off x="5651783" y="2288761"/>
        <a:ext cx="2404687" cy="307753"/>
      </dsp:txXfrm>
    </dsp:sp>
    <dsp:sp modelId="{07192DC0-102B-4AE9-A00C-609578B70543}">
      <dsp:nvSpPr>
        <dsp:cNvPr id="0" name=""/>
        <dsp:cNvSpPr/>
      </dsp:nvSpPr>
      <dsp:spPr>
        <a:xfrm>
          <a:off x="9258814" y="984885"/>
          <a:ext cx="841640" cy="841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7D22-11EC-46C4-9581-8934D07105A1}">
      <dsp:nvSpPr>
        <dsp:cNvPr id="0" name=""/>
        <dsp:cNvSpPr/>
      </dsp:nvSpPr>
      <dsp:spPr>
        <a:xfrm>
          <a:off x="8477290"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Provisional Grade and Feedback</a:t>
          </a:r>
          <a:endParaRPr lang="en-US" sz="1400" kern="1200"/>
        </a:p>
      </dsp:txBody>
      <dsp:txXfrm>
        <a:off x="8477290" y="1895825"/>
        <a:ext cx="2404687" cy="360703"/>
      </dsp:txXfrm>
    </dsp:sp>
    <dsp:sp modelId="{15499083-FF45-494C-882C-E029CD512940}">
      <dsp:nvSpPr>
        <dsp:cNvPr id="0" name=""/>
        <dsp:cNvSpPr/>
      </dsp:nvSpPr>
      <dsp:spPr>
        <a:xfrm>
          <a:off x="8477290"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dirty="0"/>
            <a:t>5</a:t>
          </a:r>
          <a:r>
            <a:rPr lang="en-GB" sz="1100" i="1" kern="1200" baseline="30000" dirty="0"/>
            <a:t>th</a:t>
          </a:r>
          <a:r>
            <a:rPr lang="en-GB" sz="1100" i="1" kern="1200" baseline="0" dirty="0"/>
            <a:t> June 2025</a:t>
          </a:r>
          <a:endParaRPr lang="en-US" sz="1100" kern="1200" dirty="0"/>
        </a:p>
      </dsp:txBody>
      <dsp:txXfrm>
        <a:off x="8477290" y="2288761"/>
        <a:ext cx="2404687" cy="30775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31/10/2024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31/10/2024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440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31/10/2024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88073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31/10/2024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04653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83386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963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6796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741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89593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792709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7375817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10/31/2024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70671870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1045" y="103589"/>
            <a:ext cx="9969910" cy="3540448"/>
          </a:xfrm>
        </p:spPr>
        <p:txBody>
          <a:bodyPr anchor="b">
            <a:normAutofit/>
          </a:bodyPr>
          <a:lstStyle/>
          <a:p>
            <a:r>
              <a:rPr lang="en-GB" b="1" dirty="0"/>
              <a:t>Dissertation</a:t>
            </a:r>
          </a:p>
        </p:txBody>
      </p:sp>
      <p:sp>
        <p:nvSpPr>
          <p:cNvPr id="3" name="Subtitle 2"/>
          <p:cNvSpPr>
            <a:spLocks noGrp="1"/>
          </p:cNvSpPr>
          <p:nvPr>
            <p:ph type="subTitle" idx="1"/>
          </p:nvPr>
        </p:nvSpPr>
        <p:spPr>
          <a:xfrm>
            <a:off x="451845" y="4268980"/>
            <a:ext cx="10674117" cy="715221"/>
          </a:xfrm>
        </p:spPr>
        <p:txBody>
          <a:bodyPr>
            <a:normAutofit/>
          </a:bodyPr>
          <a:lstStyle/>
          <a:p>
            <a:pPr>
              <a:spcAft>
                <a:spcPts val="600"/>
              </a:spcAft>
            </a:pPr>
            <a:r>
              <a:rPr lang="en-GB" dirty="0"/>
              <a:t>ECYW6001</a:t>
            </a:r>
            <a:endParaRPr lang="en-GB"/>
          </a:p>
          <a:p>
            <a:pPr>
              <a:spcAft>
                <a:spcPts val="600"/>
              </a:spcAft>
            </a:pPr>
            <a:endParaRPr lang="en-GB"/>
          </a:p>
        </p:txBody>
      </p:sp>
    </p:spTree>
    <p:extLst>
      <p:ext uri="{BB962C8B-B14F-4D97-AF65-F5344CB8AC3E}">
        <p14:creationId xmlns:p14="http://schemas.microsoft.com/office/powerpoint/2010/main" val="1532726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t>The Dissertation</a:t>
            </a:r>
          </a:p>
        </p:txBody>
      </p:sp>
      <p:graphicFrame>
        <p:nvGraphicFramePr>
          <p:cNvPr id="5" name="Content Placeholder 2">
            <a:extLst>
              <a:ext uri="{FF2B5EF4-FFF2-40B4-BE49-F238E27FC236}">
                <a16:creationId xmlns:a16="http://schemas.microsoft.com/office/drawing/2014/main" id="{9CA70445-6C66-BD3E-A1D6-BBCFCD862662}"/>
              </a:ext>
            </a:extLst>
          </p:cNvPr>
          <p:cNvGraphicFramePr>
            <a:graphicFrameLocks noGrp="1"/>
          </p:cNvGraphicFramePr>
          <p:nvPr>
            <p:ph idx="1"/>
            <p:extLst>
              <p:ext uri="{D42A27DB-BD31-4B8C-83A1-F6EECF244321}">
                <p14:modId xmlns:p14="http://schemas.microsoft.com/office/powerpoint/2010/main" val="2073077877"/>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682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Outline</a:t>
            </a:r>
          </a:p>
        </p:txBody>
      </p:sp>
      <p:sp>
        <p:nvSpPr>
          <p:cNvPr id="3" name="Content Placeholder 2"/>
          <p:cNvSpPr>
            <a:spLocks noGrp="1"/>
          </p:cNvSpPr>
          <p:nvPr>
            <p:ph idx="1"/>
          </p:nvPr>
        </p:nvSpPr>
        <p:spPr/>
        <p:txBody>
          <a:bodyPr>
            <a:normAutofit lnSpcReduction="10000"/>
          </a:bodyPr>
          <a:lstStyle/>
          <a:p>
            <a:pPr marL="0" indent="0" hangingPunct="0">
              <a:buNone/>
            </a:pPr>
            <a:r>
              <a:rPr lang="en-GB" b="1" dirty="0"/>
              <a:t>AIM</a:t>
            </a:r>
            <a:endParaRPr lang="en-GB" dirty="0"/>
          </a:p>
          <a:p>
            <a:pPr hangingPunct="0"/>
            <a:endParaRPr lang="en-GB" dirty="0"/>
          </a:p>
          <a:p>
            <a:pPr lvl="0" algn="just" hangingPunct="0"/>
            <a:r>
              <a:rPr lang="en-GB" dirty="0"/>
              <a:t>To provide students with the opportunity to engage in a substantial self-managed dissertation/project in a field of study related to young people, to build on concepts, skills and techniques developed in previous modules, and for students to demonstrate the ability to direct their own studies and to provide students with the knowledge and understanding of the importance of ethical principles within the social research framework.</a:t>
            </a:r>
          </a:p>
          <a:p>
            <a:pPr hangingPunct="0"/>
            <a:endParaRPr lang="en-GB" dirty="0"/>
          </a:p>
          <a:p>
            <a:pPr hangingPunct="0"/>
            <a:endParaRPr lang="en-GB" dirty="0"/>
          </a:p>
          <a:p>
            <a:endParaRPr lang="en-GB" dirty="0"/>
          </a:p>
        </p:txBody>
      </p:sp>
    </p:spTree>
    <p:extLst>
      <p:ext uri="{BB962C8B-B14F-4D97-AF65-F5344CB8AC3E}">
        <p14:creationId xmlns:p14="http://schemas.microsoft.com/office/powerpoint/2010/main" val="1938195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b="1"/>
              <a:t>Module Learning Outcomes</a:t>
            </a:r>
            <a:endParaRPr lang="en-GB"/>
          </a:p>
        </p:txBody>
      </p:sp>
      <p:graphicFrame>
        <p:nvGraphicFramePr>
          <p:cNvPr id="18" name="Content Placeholder 2">
            <a:extLst>
              <a:ext uri="{FF2B5EF4-FFF2-40B4-BE49-F238E27FC236}">
                <a16:creationId xmlns:a16="http://schemas.microsoft.com/office/drawing/2014/main" id="{D0D8A0B9-A91E-4F7C-1821-6FE500699C82}"/>
              </a:ext>
            </a:extLst>
          </p:cNvPr>
          <p:cNvGraphicFramePr>
            <a:graphicFrameLocks noGrp="1"/>
          </p:cNvGraphicFramePr>
          <p:nvPr>
            <p:ph idx="1"/>
            <p:extLst>
              <p:ext uri="{D42A27DB-BD31-4B8C-83A1-F6EECF244321}">
                <p14:modId xmlns:p14="http://schemas.microsoft.com/office/powerpoint/2010/main" val="161823592"/>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218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701" y="791570"/>
            <a:ext cx="4018839" cy="5262390"/>
          </a:xfrm>
        </p:spPr>
        <p:txBody>
          <a:bodyPr anchor="ctr">
            <a:normAutofit/>
          </a:bodyPr>
          <a:lstStyle/>
          <a:p>
            <a:pPr algn="r"/>
            <a:r>
              <a:rPr lang="en-GB" sz="4000" b="1" dirty="0">
                <a:solidFill>
                  <a:schemeClr val="accent6">
                    <a:lumMod val="75000"/>
                  </a:schemeClr>
                </a:solidFill>
              </a:rPr>
              <a:t>MODULE INDICATIVE CONTENT</a:t>
            </a:r>
            <a:br>
              <a:rPr lang="en-GB" sz="5400" dirty="0">
                <a:solidFill>
                  <a:schemeClr val="bg2"/>
                </a:solidFill>
              </a:rPr>
            </a:br>
            <a:endParaRPr lang="en-GB" sz="5400" dirty="0">
              <a:solidFill>
                <a:schemeClr val="bg2"/>
              </a:solidFill>
            </a:endParaRPr>
          </a:p>
        </p:txBody>
      </p:sp>
      <p:sp>
        <p:nvSpPr>
          <p:cNvPr id="3" name="Content Placeholder 2"/>
          <p:cNvSpPr>
            <a:spLocks noGrp="1"/>
          </p:cNvSpPr>
          <p:nvPr>
            <p:ph idx="1"/>
          </p:nvPr>
        </p:nvSpPr>
        <p:spPr>
          <a:xfrm>
            <a:off x="4382555" y="516340"/>
            <a:ext cx="7317607" cy="5262390"/>
          </a:xfrm>
        </p:spPr>
        <p:txBody>
          <a:bodyPr anchor="ctr">
            <a:normAutofit/>
          </a:bodyPr>
          <a:lstStyle/>
          <a:p>
            <a:pPr lvl="0" algn="just" hangingPunct="0"/>
            <a:r>
              <a:rPr lang="en-GB" sz="1800" dirty="0"/>
              <a:t>Identification of worthwhile and feasible foci for individual projects, where the agreed topic may be project/case study </a:t>
            </a:r>
            <a:r>
              <a:rPr lang="en-GB" sz="1800" b="1" u="sng" dirty="0"/>
              <a:t>or</a:t>
            </a:r>
            <a:r>
              <a:rPr lang="en-GB" sz="1800" dirty="0"/>
              <a:t> literature based/qualitative and/or quantitative in nature.</a:t>
            </a:r>
          </a:p>
          <a:p>
            <a:pPr lvl="0" algn="just" hangingPunct="0"/>
            <a:r>
              <a:rPr lang="en-GB" sz="1800" dirty="0"/>
              <a:t>Within this piece of work students should be aware that the essence of the module is to encourage autonomy in the planning, organisation and delivery of their work.</a:t>
            </a:r>
          </a:p>
          <a:p>
            <a:pPr lvl="0" algn="just" hangingPunct="0"/>
            <a:r>
              <a:rPr lang="en-GB" sz="1800" dirty="0"/>
              <a:t>Development, sharing and refining of a research proposal.</a:t>
            </a:r>
          </a:p>
          <a:p>
            <a:pPr lvl="0" algn="just" hangingPunct="0"/>
            <a:r>
              <a:rPr lang="en-GB" sz="1800" dirty="0"/>
              <a:t>Examination of the process of linking theoretical aspects of research foci: literature and research questions.</a:t>
            </a:r>
          </a:p>
          <a:p>
            <a:pPr lvl="0" algn="just" hangingPunct="0"/>
            <a:r>
              <a:rPr lang="en-GB" sz="1800" dirty="0"/>
              <a:t>Designing, sharing, and piloting data gathering instruments to address research foci.</a:t>
            </a:r>
          </a:p>
          <a:p>
            <a:pPr lvl="0" algn="just" hangingPunct="0"/>
            <a:r>
              <a:rPr lang="en-GB" sz="1800" dirty="0"/>
              <a:t>Addressing ethical issues in collecting data.</a:t>
            </a:r>
          </a:p>
          <a:p>
            <a:pPr lvl="0" algn="just" hangingPunct="0"/>
            <a:r>
              <a:rPr lang="en-GB" sz="1800" dirty="0"/>
              <a:t>Consideration of the levels of analysis and methods of presenting data.</a:t>
            </a:r>
          </a:p>
          <a:p>
            <a:pPr lvl="0" algn="just" hangingPunct="0"/>
            <a:r>
              <a:rPr lang="en-GB" sz="1800" dirty="0"/>
              <a:t>Dissemination and application of research findings in relation to students’ work with young people. </a:t>
            </a:r>
          </a:p>
          <a:p>
            <a:pPr marL="0" indent="0">
              <a:buNone/>
            </a:pPr>
            <a:endParaRPr lang="en-GB" sz="1400" dirty="0"/>
          </a:p>
        </p:txBody>
      </p:sp>
    </p:spTree>
    <p:extLst>
      <p:ext uri="{BB962C8B-B14F-4D97-AF65-F5344CB8AC3E}">
        <p14:creationId xmlns:p14="http://schemas.microsoft.com/office/powerpoint/2010/main" val="3815385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655" y="374073"/>
            <a:ext cx="9601200" cy="1485900"/>
          </a:xfrm>
        </p:spPr>
        <p:txBody>
          <a:bodyPr>
            <a:normAutofit/>
          </a:bodyPr>
          <a:lstStyle/>
          <a:p>
            <a:r>
              <a:rPr lang="en-GB" b="1" dirty="0"/>
              <a:t>Timeline</a:t>
            </a:r>
          </a:p>
        </p:txBody>
      </p:sp>
      <p:graphicFrame>
        <p:nvGraphicFramePr>
          <p:cNvPr id="7" name="Content Placeholder 2">
            <a:extLst>
              <a:ext uri="{FF2B5EF4-FFF2-40B4-BE49-F238E27FC236}">
                <a16:creationId xmlns:a16="http://schemas.microsoft.com/office/drawing/2014/main" id="{A5FC478A-1BB3-0629-2498-CA12179F7E4A}"/>
              </a:ext>
            </a:extLst>
          </p:cNvPr>
          <p:cNvGraphicFramePr>
            <a:graphicFrameLocks noGrp="1"/>
          </p:cNvGraphicFramePr>
          <p:nvPr>
            <p:ph idx="1"/>
            <p:extLst>
              <p:ext uri="{D42A27DB-BD31-4B8C-83A1-F6EECF244321}">
                <p14:modId xmlns:p14="http://schemas.microsoft.com/office/powerpoint/2010/main" val="254051729"/>
              </p:ext>
            </p:extLst>
          </p:nvPr>
        </p:nvGraphicFramePr>
        <p:xfrm>
          <a:off x="768927" y="1738746"/>
          <a:ext cx="11236037" cy="3900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412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781" y="247650"/>
            <a:ext cx="9601200" cy="1485900"/>
          </a:xfrm>
        </p:spPr>
        <p:txBody>
          <a:bodyPr>
            <a:normAutofit/>
          </a:bodyPr>
          <a:lstStyle/>
          <a:p>
            <a:r>
              <a:rPr lang="en-GB" b="1" dirty="0"/>
              <a:t>Timeline (2)</a:t>
            </a:r>
          </a:p>
        </p:txBody>
      </p:sp>
      <p:graphicFrame>
        <p:nvGraphicFramePr>
          <p:cNvPr id="5" name="Content Placeholder 2">
            <a:extLst>
              <a:ext uri="{FF2B5EF4-FFF2-40B4-BE49-F238E27FC236}">
                <a16:creationId xmlns:a16="http://schemas.microsoft.com/office/drawing/2014/main" id="{9412C43A-E3CE-F049-2EE5-94FAC9299B3A}"/>
              </a:ext>
            </a:extLst>
          </p:cNvPr>
          <p:cNvGraphicFramePr>
            <a:graphicFrameLocks noGrp="1"/>
          </p:cNvGraphicFramePr>
          <p:nvPr>
            <p:ph idx="1"/>
            <p:extLst>
              <p:ext uri="{D42A27DB-BD31-4B8C-83A1-F6EECF244321}">
                <p14:modId xmlns:p14="http://schemas.microsoft.com/office/powerpoint/2010/main" val="1259722005"/>
              </p:ext>
            </p:extLst>
          </p:nvPr>
        </p:nvGraphicFramePr>
        <p:xfrm>
          <a:off x="1212573" y="173355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853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639704"/>
            <a:ext cx="3299579" cy="5577840"/>
          </a:xfrm>
        </p:spPr>
        <p:txBody>
          <a:bodyPr anchor="ctr">
            <a:normAutofit/>
          </a:bodyPr>
          <a:lstStyle/>
          <a:p>
            <a:pPr algn="ctr"/>
            <a:r>
              <a:rPr lang="en-GB" b="1" dirty="0"/>
              <a:t>Timeline (3)</a:t>
            </a:r>
          </a:p>
        </p:txBody>
      </p:sp>
      <p:graphicFrame>
        <p:nvGraphicFramePr>
          <p:cNvPr id="5" name="Content Placeholder 2">
            <a:extLst>
              <a:ext uri="{FF2B5EF4-FFF2-40B4-BE49-F238E27FC236}">
                <a16:creationId xmlns:a16="http://schemas.microsoft.com/office/drawing/2014/main" id="{A9FC212B-6BD4-2BA2-548E-1ACB16F273FB}"/>
              </a:ext>
            </a:extLst>
          </p:cNvPr>
          <p:cNvGraphicFramePr>
            <a:graphicFrameLocks noGrp="1"/>
          </p:cNvGraphicFramePr>
          <p:nvPr>
            <p:ph idx="1"/>
            <p:extLst>
              <p:ext uri="{D42A27DB-BD31-4B8C-83A1-F6EECF244321}">
                <p14:modId xmlns:p14="http://schemas.microsoft.com/office/powerpoint/2010/main" val="459327035"/>
              </p:ext>
            </p:extLst>
          </p:nvPr>
        </p:nvGraphicFramePr>
        <p:xfrm>
          <a:off x="4070199" y="92451"/>
          <a:ext cx="79001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33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4743" y="685800"/>
            <a:ext cx="5793475" cy="1485900"/>
          </a:xfrm>
        </p:spPr>
        <p:txBody>
          <a:bodyPr>
            <a:normAutofit/>
          </a:bodyPr>
          <a:lstStyle/>
          <a:p>
            <a:r>
              <a:rPr lang="en-GB" b="1" dirty="0"/>
              <a:t>Over to you</a:t>
            </a:r>
          </a:p>
        </p:txBody>
      </p:sp>
      <p:sp>
        <p:nvSpPr>
          <p:cNvPr id="3" name="Content Placeholder 2"/>
          <p:cNvSpPr>
            <a:spLocks noGrp="1"/>
          </p:cNvSpPr>
          <p:nvPr>
            <p:ph idx="1"/>
          </p:nvPr>
        </p:nvSpPr>
        <p:spPr>
          <a:xfrm>
            <a:off x="784743" y="2286000"/>
            <a:ext cx="5793475" cy="3581400"/>
          </a:xfrm>
        </p:spPr>
        <p:txBody>
          <a:bodyPr>
            <a:normAutofit/>
          </a:bodyPr>
          <a:lstStyle/>
          <a:p>
            <a:r>
              <a:rPr lang="en-GB" dirty="0"/>
              <a:t>Interesting ideas</a:t>
            </a:r>
          </a:p>
          <a:p>
            <a:r>
              <a:rPr lang="en-GB" dirty="0"/>
              <a:t>Hopes</a:t>
            </a:r>
          </a:p>
          <a:p>
            <a:r>
              <a:rPr lang="en-GB" dirty="0"/>
              <a:t>Fears</a:t>
            </a:r>
          </a:p>
          <a:p>
            <a:r>
              <a:rPr lang="en-GB" dirty="0"/>
              <a:t>Questions</a:t>
            </a:r>
          </a:p>
          <a:p>
            <a:r>
              <a:rPr lang="en-GB" dirty="0"/>
              <a:t>Points to take away and follow up (initial action plan)</a:t>
            </a:r>
          </a:p>
          <a:p>
            <a:endParaRPr lang="en-GB" dirty="0"/>
          </a:p>
        </p:txBody>
      </p:sp>
      <p:pic>
        <p:nvPicPr>
          <p:cNvPr id="5" name="Picture 4" descr="Wood human figure">
            <a:extLst>
              <a:ext uri="{FF2B5EF4-FFF2-40B4-BE49-F238E27FC236}">
                <a16:creationId xmlns:a16="http://schemas.microsoft.com/office/drawing/2014/main" id="{2F23C1FA-110C-58E8-7C62-214DF0591718}"/>
              </a:ext>
            </a:extLst>
          </p:cNvPr>
          <p:cNvPicPr>
            <a:picLocks noChangeAspect="1"/>
          </p:cNvPicPr>
          <p:nvPr/>
        </p:nvPicPr>
        <p:blipFill rotWithShape="1">
          <a:blip r:embed="rId2"/>
          <a:srcRect l="2357" r="53067" b="-1"/>
          <a:stretch/>
        </p:blipFill>
        <p:spPr>
          <a:xfrm>
            <a:off x="7612260" y="10"/>
            <a:ext cx="4579739" cy="6857990"/>
          </a:xfrm>
          <a:prstGeom prst="rect">
            <a:avLst/>
          </a:prstGeom>
        </p:spPr>
      </p:pic>
    </p:spTree>
    <p:extLst>
      <p:ext uri="{BB962C8B-B14F-4D97-AF65-F5344CB8AC3E}">
        <p14:creationId xmlns:p14="http://schemas.microsoft.com/office/powerpoint/2010/main" val="321726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21345-E915-7CEC-BBDA-56924BBC9F23}"/>
              </a:ext>
            </a:extLst>
          </p:cNvPr>
          <p:cNvSpPr>
            <a:spLocks noGrp="1"/>
          </p:cNvSpPr>
          <p:nvPr>
            <p:ph type="title"/>
          </p:nvPr>
        </p:nvSpPr>
        <p:spPr/>
        <p:txBody>
          <a:bodyPr/>
          <a:lstStyle/>
          <a:p>
            <a:r>
              <a:rPr lang="en-GB" b="1" dirty="0"/>
              <a:t>Key Information</a:t>
            </a:r>
          </a:p>
        </p:txBody>
      </p:sp>
      <p:graphicFrame>
        <p:nvGraphicFramePr>
          <p:cNvPr id="5" name="Content Placeholder 2">
            <a:extLst>
              <a:ext uri="{FF2B5EF4-FFF2-40B4-BE49-F238E27FC236}">
                <a16:creationId xmlns:a16="http://schemas.microsoft.com/office/drawing/2014/main" id="{2680EA06-D1D0-C70B-EC78-2E156DA0DFCD}"/>
              </a:ext>
            </a:extLst>
          </p:cNvPr>
          <p:cNvGraphicFramePr>
            <a:graphicFrameLocks noGrp="1"/>
          </p:cNvGraphicFramePr>
          <p:nvPr>
            <p:ph idx="1"/>
            <p:extLst>
              <p:ext uri="{D42A27DB-BD31-4B8C-83A1-F6EECF244321}">
                <p14:modId xmlns:p14="http://schemas.microsoft.com/office/powerpoint/2010/main" val="2689213964"/>
              </p:ext>
            </p:extLst>
          </p:nvPr>
        </p:nvGraphicFramePr>
        <p:xfrm>
          <a:off x="741217" y="1725758"/>
          <a:ext cx="1088274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33329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739</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Euphemia</vt:lpstr>
      <vt:lpstr>Holding PAge</vt:lpstr>
      <vt:lpstr>Accessible 2</vt:lpstr>
      <vt:lpstr>Dissertation</vt:lpstr>
      <vt:lpstr>The Dissertation</vt:lpstr>
      <vt:lpstr>Module Outline</vt:lpstr>
      <vt:lpstr>Module Learning Outcomes</vt:lpstr>
      <vt:lpstr>MODULE INDICATIVE CONTENT </vt:lpstr>
      <vt:lpstr>Timeline</vt:lpstr>
      <vt:lpstr>Timeline (2)</vt:lpstr>
      <vt:lpstr>Timeline (3)</vt:lpstr>
      <vt:lpstr>Over to you</vt:lpstr>
      <vt:lpstr>Key Information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2024-10-31T19:41:45Z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