
<file path=[Content_Types].xml><?xml version="1.0" encoding="utf-8"?>
<Types xmlns="http://schemas.openxmlformats.org/package/2006/content-types">
  <Default Extension="jpg&amp;ehk=CsqPVjosGy8kwLDBXKxNEg&amp;r=0&amp;pid=OfficeInsert" ContentType="image/jpeg"/>
  <Default Extension="jpeg" ContentType="image/jpeg"/>
  <Default Extension="rels" ContentType="application/vnd.openxmlformats-package.relationships+xml"/>
  <Default Extension="xml" ContentType="application/xml"/>
  <Default Extension="jpg&amp;ehk=Ieq"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7"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onorata Sieczych" initials="HS" lastIdx="0" clrIdx="0">
    <p:extLst>
      <p:ext uri="{19B8F6BF-5375-455C-9EA6-DF929625EA0E}">
        <p15:presenceInfo xmlns:p15="http://schemas.microsoft.com/office/powerpoint/2012/main" userId="b48ea67307940b8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867" autoAdjust="0"/>
  </p:normalViewPr>
  <p:slideViewPr>
    <p:cSldViewPr snapToGrid="0">
      <p:cViewPr>
        <p:scale>
          <a:sx n="63" d="100"/>
          <a:sy n="63" d="100"/>
        </p:scale>
        <p:origin x="3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onorata Sieczych" userId="b48ea67307940b86" providerId="LiveId" clId="{9B80FD53-C878-4D0E-8F2E-676047628140}"/>
    <pc:docChg chg="undo custSel addSld delSld modSld">
      <pc:chgData name="Honorata Sieczych" userId="b48ea67307940b86" providerId="LiveId" clId="{9B80FD53-C878-4D0E-8F2E-676047628140}" dt="2017-11-27T16:44:02.403" v="4934" actId="5793"/>
      <pc:docMkLst>
        <pc:docMk/>
      </pc:docMkLst>
      <pc:sldChg chg="addSp delSp modSp mod setBg setClrOvrMap delDesignElem modNotesTx">
        <pc:chgData name="Honorata Sieczych" userId="b48ea67307940b86" providerId="LiveId" clId="{9B80FD53-C878-4D0E-8F2E-676047628140}" dt="2017-11-27T16:01:37.522" v="4847" actId="26606"/>
        <pc:sldMkLst>
          <pc:docMk/>
          <pc:sldMk cId="3791115990" sldId="256"/>
        </pc:sldMkLst>
        <pc:spChg chg="mod">
          <ac:chgData name="Honorata Sieczych" userId="b48ea67307940b86" providerId="LiveId" clId="{9B80FD53-C878-4D0E-8F2E-676047628140}" dt="2017-11-27T16:01:37.522" v="4847" actId="26606"/>
          <ac:spMkLst>
            <pc:docMk/>
            <pc:sldMk cId="3791115990" sldId="256"/>
            <ac:spMk id="2" creationId="{9C6E0CF5-3C7E-4A1A-AF7F-6D000AC730D6}"/>
          </ac:spMkLst>
        </pc:spChg>
        <pc:spChg chg="mod">
          <ac:chgData name="Honorata Sieczych" userId="b48ea67307940b86" providerId="LiveId" clId="{9B80FD53-C878-4D0E-8F2E-676047628140}" dt="2017-11-27T16:01:37.522" v="4847" actId="26606"/>
          <ac:spMkLst>
            <pc:docMk/>
            <pc:sldMk cId="3791115990" sldId="256"/>
            <ac:spMk id="3" creationId="{61CEAD89-A999-409C-BFDF-FBAADE75A075}"/>
          </ac:spMkLst>
        </pc:spChg>
        <pc:spChg chg="add del">
          <ac:chgData name="Honorata Sieczych" userId="b48ea67307940b86" providerId="LiveId" clId="{9B80FD53-C878-4D0E-8F2E-676047628140}" dt="2017-11-27T16:01:27.557" v="4844" actId="26606"/>
          <ac:spMkLst>
            <pc:docMk/>
            <pc:sldMk cId="3791115990" sldId="256"/>
            <ac:spMk id="5" creationId="{B219AE65-9B94-44EA-BEF3-EF4BFA169C81}"/>
          </ac:spMkLst>
        </pc:spChg>
        <pc:spChg chg="add del">
          <ac:chgData name="Honorata Sieczych" userId="b48ea67307940b86" providerId="LiveId" clId="{9B80FD53-C878-4D0E-8F2E-676047628140}" dt="2017-11-27T16:01:27.557" v="4844" actId="26606"/>
          <ac:spMkLst>
            <pc:docMk/>
            <pc:sldMk cId="3791115990" sldId="256"/>
            <ac:spMk id="6" creationId="{1FD9464E-E5B9-40C0-B738-67C266F517C7}"/>
          </ac:spMkLst>
        </pc:spChg>
        <pc:spChg chg="add del">
          <ac:chgData name="Honorata Sieczych" userId="b48ea67307940b86" providerId="LiveId" clId="{9B80FD53-C878-4D0E-8F2E-676047628140}" dt="2017-11-27T16:01:27.557" v="4844" actId="26606"/>
          <ac:spMkLst>
            <pc:docMk/>
            <pc:sldMk cId="3791115990" sldId="256"/>
            <ac:spMk id="7" creationId="{6CCD7EA2-2557-4E49-9B59-9C028EF18613}"/>
          </ac:spMkLst>
        </pc:spChg>
        <pc:spChg chg="add del">
          <ac:chgData name="Honorata Sieczych" userId="b48ea67307940b86" providerId="LiveId" clId="{9B80FD53-C878-4D0E-8F2E-676047628140}" dt="2017-11-27T14:35:35.336" v="1356" actId="26606"/>
          <ac:spMkLst>
            <pc:docMk/>
            <pc:sldMk cId="3791115990" sldId="256"/>
            <ac:spMk id="8" creationId="{2A8AA5BC-4F7A-4226-8F99-6D824B226A97}"/>
          </ac:spMkLst>
        </pc:spChg>
        <pc:spChg chg="add del">
          <ac:chgData name="Honorata Sieczych" userId="b48ea67307940b86" providerId="LiveId" clId="{9B80FD53-C878-4D0E-8F2E-676047628140}" dt="2017-11-27T16:01:37.511" v="4846" actId="26606"/>
          <ac:spMkLst>
            <pc:docMk/>
            <pc:sldMk cId="3791115990" sldId="256"/>
            <ac:spMk id="9" creationId="{0ADFFC45-3DC9-4433-926F-043E879D9DFC}"/>
          </ac:spMkLst>
        </pc:spChg>
        <pc:spChg chg="add del">
          <ac:chgData name="Honorata Sieczych" userId="b48ea67307940b86" providerId="LiveId" clId="{9B80FD53-C878-4D0E-8F2E-676047628140}" dt="2017-11-27T14:35:35.336" v="1356" actId="26606"/>
          <ac:spMkLst>
            <pc:docMk/>
            <pc:sldMk cId="3791115990" sldId="256"/>
            <ac:spMk id="10" creationId="{3E5445C6-DD42-4979-86FF-03730E8C6DB0}"/>
          </ac:spMkLst>
        </pc:spChg>
        <pc:spChg chg="add del">
          <ac:chgData name="Honorata Sieczych" userId="b48ea67307940b86" providerId="LiveId" clId="{9B80FD53-C878-4D0E-8F2E-676047628140}" dt="2017-11-27T16:01:27.557" v="4844" actId="26606"/>
          <ac:spMkLst>
            <pc:docMk/>
            <pc:sldMk cId="3791115990" sldId="256"/>
            <ac:spMk id="14" creationId="{F0C81A57-9CD5-461B-8FFE-4A8CB6CFBE01}"/>
          </ac:spMkLst>
        </pc:spChg>
        <pc:spChg chg="add del">
          <ac:chgData name="Honorata Sieczych" userId="b48ea67307940b86" providerId="LiveId" clId="{9B80FD53-C878-4D0E-8F2E-676047628140}" dt="2017-11-27T16:01:37.511" v="4846" actId="26606"/>
          <ac:spMkLst>
            <pc:docMk/>
            <pc:sldMk cId="3791115990" sldId="256"/>
            <ac:spMk id="19" creationId="{69370F01-B8C9-4CE4-824C-92B2792E6ED0}"/>
          </ac:spMkLst>
        </pc:spChg>
        <pc:spChg chg="add">
          <ac:chgData name="Honorata Sieczych" userId="b48ea67307940b86" providerId="LiveId" clId="{9B80FD53-C878-4D0E-8F2E-676047628140}" dt="2017-11-27T16:01:37.522" v="4847" actId="26606"/>
          <ac:spMkLst>
            <pc:docMk/>
            <pc:sldMk cId="3791115990" sldId="256"/>
            <ac:spMk id="23" creationId="{DD6BC9EB-F181-48AB-BCA2-3D1DB20D2D87}"/>
          </ac:spMkLst>
        </pc:spChg>
        <pc:spChg chg="add">
          <ac:chgData name="Honorata Sieczych" userId="b48ea67307940b86" providerId="LiveId" clId="{9B80FD53-C878-4D0E-8F2E-676047628140}" dt="2017-11-27T16:01:37.522" v="4847" actId="26606"/>
          <ac:spMkLst>
            <pc:docMk/>
            <pc:sldMk cId="3791115990" sldId="256"/>
            <ac:spMk id="24" creationId="{D33AAA80-39DC-4020-9BFF-0718F35C7661}"/>
          </ac:spMkLst>
        </pc:spChg>
        <pc:spChg chg="add">
          <ac:chgData name="Honorata Sieczych" userId="b48ea67307940b86" providerId="LiveId" clId="{9B80FD53-C878-4D0E-8F2E-676047628140}" dt="2017-11-27T16:01:37.522" v="4847" actId="26606"/>
          <ac:spMkLst>
            <pc:docMk/>
            <pc:sldMk cId="3791115990" sldId="256"/>
            <ac:spMk id="25" creationId="{1177F295-741F-4EFF-B0CA-BE69295ADA07}"/>
          </ac:spMkLst>
        </pc:spChg>
        <pc:grpChg chg="add del">
          <ac:chgData name="Honorata Sieczych" userId="b48ea67307940b86" providerId="LiveId" clId="{9B80FD53-C878-4D0E-8F2E-676047628140}" dt="2017-11-27T16:01:37.511" v="4846" actId="26606"/>
          <ac:grpSpMkLst>
            <pc:docMk/>
            <pc:sldMk cId="3791115990" sldId="256"/>
            <ac:grpSpMk id="18" creationId="{B5F26A87-0610-435F-AA13-BD658385C9D9}"/>
          </ac:grpSpMkLst>
        </pc:grpChg>
        <pc:cxnChg chg="add del">
          <ac:chgData name="Honorata Sieczych" userId="b48ea67307940b86" providerId="LiveId" clId="{9B80FD53-C878-4D0E-8F2E-676047628140}" dt="2017-11-27T14:35:35.336" v="1356" actId="26606"/>
          <ac:cxnSpMkLst>
            <pc:docMk/>
            <pc:sldMk cId="3791115990" sldId="256"/>
            <ac:cxnSpMk id="12" creationId="{45000665-DFC7-417E-8FD7-516A0F15C975}"/>
          </ac:cxnSpMkLst>
        </pc:cxnChg>
        <pc:cxnChg chg="add">
          <ac:chgData name="Honorata Sieczych" userId="b48ea67307940b86" providerId="LiveId" clId="{9B80FD53-C878-4D0E-8F2E-676047628140}" dt="2017-11-27T16:01:37.522" v="4847" actId="26606"/>
          <ac:cxnSpMkLst>
            <pc:docMk/>
            <pc:sldMk cId="3791115990" sldId="256"/>
            <ac:cxnSpMk id="26" creationId="{C9C5D90B-7EE3-4D26-AB7D-A5A3A6E11203}"/>
          </ac:cxnSpMkLst>
        </pc:cxnChg>
      </pc:sldChg>
      <pc:sldChg chg="addSp delSp modSp modNotesTx">
        <pc:chgData name="Honorata Sieczych" userId="b48ea67307940b86" providerId="LiveId" clId="{9B80FD53-C878-4D0E-8F2E-676047628140}" dt="2017-11-27T13:26:25.454" v="656" actId="20577"/>
        <pc:sldMkLst>
          <pc:docMk/>
          <pc:sldMk cId="788832914" sldId="257"/>
        </pc:sldMkLst>
        <pc:spChg chg="add del mod">
          <ac:chgData name="Honorata Sieczych" userId="b48ea67307940b86" providerId="LiveId" clId="{9B80FD53-C878-4D0E-8F2E-676047628140}" dt="2017-11-22T18:49:09.137" v="484" actId="478"/>
          <ac:spMkLst>
            <pc:docMk/>
            <pc:sldMk cId="788832914" sldId="257"/>
            <ac:spMk id="2" creationId="{06F7751E-2BA2-470E-A297-4BFA1E15A516}"/>
          </ac:spMkLst>
        </pc:spChg>
        <pc:spChg chg="add del mod">
          <ac:chgData name="Honorata Sieczych" userId="b48ea67307940b86" providerId="LiveId" clId="{9B80FD53-C878-4D0E-8F2E-676047628140}" dt="2017-11-20T12:26:36.706" v="355" actId="20577"/>
          <ac:spMkLst>
            <pc:docMk/>
            <pc:sldMk cId="788832914" sldId="257"/>
            <ac:spMk id="2" creationId="{4AABB563-7667-47B3-B79B-E3643C141152}"/>
          </ac:spMkLst>
        </pc:spChg>
        <pc:spChg chg="add del mod">
          <ac:chgData name="Honorata Sieczych" userId="b48ea67307940b86" providerId="LiveId" clId="{9B80FD53-C878-4D0E-8F2E-676047628140}" dt="2017-11-22T18:51:19.025" v="495" actId="20577"/>
          <ac:spMkLst>
            <pc:docMk/>
            <pc:sldMk cId="788832914" sldId="257"/>
            <ac:spMk id="5" creationId="{3689AAA8-0CFA-43DD-A4A4-A61A7E7EFEB3}"/>
          </ac:spMkLst>
        </pc:spChg>
        <pc:spChg chg="add del mod">
          <ac:chgData name="Honorata Sieczych" userId="b48ea67307940b86" providerId="LiveId" clId="{9B80FD53-C878-4D0E-8F2E-676047628140}" dt="2017-11-20T12:27:33.062" v="366" actId="478"/>
          <ac:spMkLst>
            <pc:docMk/>
            <pc:sldMk cId="788832914" sldId="257"/>
            <ac:spMk id="5" creationId="{AA92A7A3-318D-4050-AFE3-6BC39492FE0D}"/>
          </ac:spMkLst>
        </pc:spChg>
        <pc:spChg chg="add mod">
          <ac:chgData name="Honorata Sieczych" userId="b48ea67307940b86" providerId="LiveId" clId="{9B80FD53-C878-4D0E-8F2E-676047628140}" dt="2017-11-22T18:49:44.228" v="492" actId="113"/>
          <ac:spMkLst>
            <pc:docMk/>
            <pc:sldMk cId="788832914" sldId="257"/>
            <ac:spMk id="6" creationId="{7D526B37-03EF-4310-B145-9135917D4069}"/>
          </ac:spMkLst>
        </pc:spChg>
        <pc:picChg chg="mod">
          <ac:chgData name="Honorata Sieczych" userId="b48ea67307940b86" providerId="LiveId" clId="{9B80FD53-C878-4D0E-8F2E-676047628140}" dt="2017-11-22T18:49:19.958" v="485" actId="1076"/>
          <ac:picMkLst>
            <pc:docMk/>
            <pc:sldMk cId="788832914" sldId="257"/>
            <ac:picMk id="3" creationId="{EBF2FCF6-9410-4546-9DC6-D91AAC591A2F}"/>
          </ac:picMkLst>
        </pc:picChg>
      </pc:sldChg>
      <pc:sldChg chg="addSp delSp modSp add del addCm delCm">
        <pc:chgData name="Honorata Sieczych" userId="b48ea67307940b86" providerId="LiveId" clId="{9B80FD53-C878-4D0E-8F2E-676047628140}" dt="2017-11-19T14:07:38.360" v="349" actId="2696"/>
        <pc:sldMkLst>
          <pc:docMk/>
          <pc:sldMk cId="1293345165" sldId="258"/>
        </pc:sldMkLst>
        <pc:spChg chg="add mod">
          <ac:chgData name="Honorata Sieczych" userId="b48ea67307940b86" providerId="LiveId" clId="{9B80FD53-C878-4D0E-8F2E-676047628140}" dt="2017-11-18T22:19:44.466" v="159" actId="11529"/>
          <ac:spMkLst>
            <pc:docMk/>
            <pc:sldMk cId="1293345165" sldId="258"/>
            <ac:spMk id="2" creationId="{FEC40C01-1D94-49DB-B6FB-65F02DD564B5}"/>
          </ac:spMkLst>
        </pc:spChg>
        <pc:spChg chg="add mod">
          <ac:chgData name="Honorata Sieczych" userId="b48ea67307940b86" providerId="LiveId" clId="{9B80FD53-C878-4D0E-8F2E-676047628140}" dt="2017-11-18T22:20:04.285" v="160" actId="571"/>
          <ac:spMkLst>
            <pc:docMk/>
            <pc:sldMk cId="1293345165" sldId="258"/>
            <ac:spMk id="3" creationId="{6C1BEB97-A0AE-430C-87CF-BFB3C2304216}"/>
          </ac:spMkLst>
        </pc:spChg>
        <pc:spChg chg="add del mod">
          <ac:chgData name="Honorata Sieczych" userId="b48ea67307940b86" providerId="LiveId" clId="{9B80FD53-C878-4D0E-8F2E-676047628140}" dt="2017-11-18T22:31:56.698" v="291" actId="11529"/>
          <ac:spMkLst>
            <pc:docMk/>
            <pc:sldMk cId="1293345165" sldId="258"/>
            <ac:spMk id="4" creationId="{CB86130D-ABED-404D-BC4A-71ED3D60893A}"/>
          </ac:spMkLst>
        </pc:spChg>
        <pc:inkChg chg="add del">
          <ac:chgData name="Honorata Sieczych" userId="b48ea67307940b86" providerId="LiveId" clId="{9B80FD53-C878-4D0E-8F2E-676047628140}" dt="2017-11-18T22:32:29.743" v="304" actId="20577"/>
          <ac:inkMkLst>
            <pc:docMk/>
            <pc:sldMk cId="1293345165" sldId="258"/>
            <ac:inkMk id="5" creationId="{5F160176-D1D8-43AF-94F3-236D3D6A592D}"/>
          </ac:inkMkLst>
        </pc:inkChg>
        <pc:inkChg chg="add del">
          <ac:chgData name="Honorata Sieczych" userId="b48ea67307940b86" providerId="LiveId" clId="{9B80FD53-C878-4D0E-8F2E-676047628140}" dt="2017-11-18T22:32:29.743" v="304" actId="20577"/>
          <ac:inkMkLst>
            <pc:docMk/>
            <pc:sldMk cId="1293345165" sldId="258"/>
            <ac:inkMk id="6" creationId="{602C77F4-5F59-4FFA-87CB-014AF7C4C5DB}"/>
          </ac:inkMkLst>
        </pc:inkChg>
        <pc:inkChg chg="add del">
          <ac:chgData name="Honorata Sieczych" userId="b48ea67307940b86" providerId="LiveId" clId="{9B80FD53-C878-4D0E-8F2E-676047628140}" dt="2017-11-18T22:32:31.941" v="306" actId="20577"/>
          <ac:inkMkLst>
            <pc:docMk/>
            <pc:sldMk cId="1293345165" sldId="258"/>
            <ac:inkMk id="7" creationId="{C906D494-3286-4F11-9ECE-1D5B383240F0}"/>
          </ac:inkMkLst>
        </pc:inkChg>
        <pc:inkChg chg="add del">
          <ac:chgData name="Honorata Sieczych" userId="b48ea67307940b86" providerId="LiveId" clId="{9B80FD53-C878-4D0E-8F2E-676047628140}" dt="2017-11-18T22:32:31.941" v="306" actId="20577"/>
          <ac:inkMkLst>
            <pc:docMk/>
            <pc:sldMk cId="1293345165" sldId="258"/>
            <ac:inkMk id="8" creationId="{842FF1BA-7806-4C99-885F-A0C1F2593C58}"/>
          </ac:inkMkLst>
        </pc:inkChg>
        <pc:inkChg chg="add del">
          <ac:chgData name="Honorata Sieczych" userId="b48ea67307940b86" providerId="LiveId" clId="{9B80FD53-C878-4D0E-8F2E-676047628140}" dt="2017-11-18T22:32:33.278" v="308" actId="20577"/>
          <ac:inkMkLst>
            <pc:docMk/>
            <pc:sldMk cId="1293345165" sldId="258"/>
            <ac:inkMk id="9" creationId="{81DBAA51-7BAA-4221-BAC4-E079D16B9401}"/>
          </ac:inkMkLst>
        </pc:inkChg>
        <pc:inkChg chg="add del">
          <ac:chgData name="Honorata Sieczych" userId="b48ea67307940b86" providerId="LiveId" clId="{9B80FD53-C878-4D0E-8F2E-676047628140}" dt="2017-11-18T22:32:33.278" v="308" actId="20577"/>
          <ac:inkMkLst>
            <pc:docMk/>
            <pc:sldMk cId="1293345165" sldId="258"/>
            <ac:inkMk id="10" creationId="{868CB3F4-88DD-496C-A28F-08968563BAE9}"/>
          </ac:inkMkLst>
        </pc:inkChg>
        <pc:inkChg chg="add del">
          <ac:chgData name="Honorata Sieczych" userId="b48ea67307940b86" providerId="LiveId" clId="{9B80FD53-C878-4D0E-8F2E-676047628140}" dt="2017-11-18T22:32:36.218" v="310" actId="20577"/>
          <ac:inkMkLst>
            <pc:docMk/>
            <pc:sldMk cId="1293345165" sldId="258"/>
            <ac:inkMk id="11" creationId="{D5DC9140-0355-4D9B-8C6A-2AC215F4CBDF}"/>
          </ac:inkMkLst>
        </pc:inkChg>
        <pc:inkChg chg="add del">
          <ac:chgData name="Honorata Sieczych" userId="b48ea67307940b86" providerId="LiveId" clId="{9B80FD53-C878-4D0E-8F2E-676047628140}" dt="2017-11-18T22:32:36.218" v="310" actId="20577"/>
          <ac:inkMkLst>
            <pc:docMk/>
            <pc:sldMk cId="1293345165" sldId="258"/>
            <ac:inkMk id="12" creationId="{499911F7-8153-46F4-AC6E-2E038FDB1683}"/>
          </ac:inkMkLst>
        </pc:inkChg>
        <pc:inkChg chg="add del">
          <ac:chgData name="Honorata Sieczych" userId="b48ea67307940b86" providerId="LiveId" clId="{9B80FD53-C878-4D0E-8F2E-676047628140}" dt="2017-11-18T22:32:37.735" v="312" actId="20577"/>
          <ac:inkMkLst>
            <pc:docMk/>
            <pc:sldMk cId="1293345165" sldId="258"/>
            <ac:inkMk id="13" creationId="{C8ABE077-6083-44DF-A40E-389C108BDD35}"/>
          </ac:inkMkLst>
        </pc:inkChg>
        <pc:inkChg chg="add del">
          <ac:chgData name="Honorata Sieczych" userId="b48ea67307940b86" providerId="LiveId" clId="{9B80FD53-C878-4D0E-8F2E-676047628140}" dt="2017-11-18T22:32:37.735" v="312" actId="20577"/>
          <ac:inkMkLst>
            <pc:docMk/>
            <pc:sldMk cId="1293345165" sldId="258"/>
            <ac:inkMk id="14" creationId="{7DB99465-84CA-4482-ABA3-4255DFBE7BF2}"/>
          </ac:inkMkLst>
        </pc:inkChg>
        <pc:inkChg chg="add del">
          <ac:chgData name="Honorata Sieczych" userId="b48ea67307940b86" providerId="LiveId" clId="{9B80FD53-C878-4D0E-8F2E-676047628140}" dt="2017-11-18T22:32:39.071" v="314" actId="20577"/>
          <ac:inkMkLst>
            <pc:docMk/>
            <pc:sldMk cId="1293345165" sldId="258"/>
            <ac:inkMk id="15" creationId="{F099F9D5-C85C-4ECC-BFE6-D72AEEE865F7}"/>
          </ac:inkMkLst>
        </pc:inkChg>
        <pc:inkChg chg="add del">
          <ac:chgData name="Honorata Sieczych" userId="b48ea67307940b86" providerId="LiveId" clId="{9B80FD53-C878-4D0E-8F2E-676047628140}" dt="2017-11-18T22:32:39.071" v="314" actId="20577"/>
          <ac:inkMkLst>
            <pc:docMk/>
            <pc:sldMk cId="1293345165" sldId="258"/>
            <ac:inkMk id="16" creationId="{BCC2BB09-ECDE-4119-B367-C641ECA23A2B}"/>
          </ac:inkMkLst>
        </pc:inkChg>
        <pc:inkChg chg="add del">
          <ac:chgData name="Honorata Sieczych" userId="b48ea67307940b86" providerId="LiveId" clId="{9B80FD53-C878-4D0E-8F2E-676047628140}" dt="2017-11-18T22:32:55.137" v="316" actId="20577"/>
          <ac:inkMkLst>
            <pc:docMk/>
            <pc:sldMk cId="1293345165" sldId="258"/>
            <ac:inkMk id="17" creationId="{E3EDAA26-F9E9-43DC-9BFE-5025A11EB28D}"/>
          </ac:inkMkLst>
        </pc:inkChg>
        <pc:inkChg chg="add del">
          <ac:chgData name="Honorata Sieczych" userId="b48ea67307940b86" providerId="LiveId" clId="{9B80FD53-C878-4D0E-8F2E-676047628140}" dt="2017-11-18T22:32:55.137" v="317" actId="20577"/>
          <ac:inkMkLst>
            <pc:docMk/>
            <pc:sldMk cId="1293345165" sldId="258"/>
            <ac:inkMk id="18" creationId="{A22B2A6B-CA75-4BEB-879C-527A08665206}"/>
          </ac:inkMkLst>
        </pc:inkChg>
        <pc:inkChg chg="add del">
          <ac:chgData name="Honorata Sieczych" userId="b48ea67307940b86" providerId="LiveId" clId="{9B80FD53-C878-4D0E-8F2E-676047628140}" dt="2017-11-18T22:33:19.486" v="323" actId="20577"/>
          <ac:inkMkLst>
            <pc:docMk/>
            <pc:sldMk cId="1293345165" sldId="258"/>
            <ac:inkMk id="19" creationId="{B77C24D2-9722-4980-8FF0-85ADE2171BD1}"/>
          </ac:inkMkLst>
        </pc:inkChg>
        <pc:inkChg chg="add del">
          <ac:chgData name="Honorata Sieczych" userId="b48ea67307940b86" providerId="LiveId" clId="{9B80FD53-C878-4D0E-8F2E-676047628140}" dt="2017-11-18T22:33:19.486" v="323" actId="20577"/>
          <ac:inkMkLst>
            <pc:docMk/>
            <pc:sldMk cId="1293345165" sldId="258"/>
            <ac:inkMk id="20" creationId="{BE85F621-C361-4EDA-B7EC-9C64F492274C}"/>
          </ac:inkMkLst>
        </pc:inkChg>
        <pc:inkChg chg="add del">
          <ac:chgData name="Honorata Sieczych" userId="b48ea67307940b86" providerId="LiveId" clId="{9B80FD53-C878-4D0E-8F2E-676047628140}" dt="2017-11-18T22:33:19.486" v="323" actId="20577"/>
          <ac:inkMkLst>
            <pc:docMk/>
            <pc:sldMk cId="1293345165" sldId="258"/>
            <ac:inkMk id="21" creationId="{A0F95AA5-DC12-4F0D-AE3E-B88258858AC7}"/>
          </ac:inkMkLst>
        </pc:inkChg>
        <pc:inkChg chg="add del">
          <ac:chgData name="Honorata Sieczych" userId="b48ea67307940b86" providerId="LiveId" clId="{9B80FD53-C878-4D0E-8F2E-676047628140}" dt="2017-11-18T22:33:19.486" v="323" actId="20577"/>
          <ac:inkMkLst>
            <pc:docMk/>
            <pc:sldMk cId="1293345165" sldId="258"/>
            <ac:inkMk id="22" creationId="{E421FE3B-B7D1-468A-B750-7D9748EF9B39}"/>
          </ac:inkMkLst>
        </pc:inkChg>
        <pc:inkChg chg="add del">
          <ac:chgData name="Honorata Sieczych" userId="b48ea67307940b86" providerId="LiveId" clId="{9B80FD53-C878-4D0E-8F2E-676047628140}" dt="2017-11-18T22:33:19.486" v="323" actId="20577"/>
          <ac:inkMkLst>
            <pc:docMk/>
            <pc:sldMk cId="1293345165" sldId="258"/>
            <ac:inkMk id="23" creationId="{1CC45A05-DD87-4C77-A63A-450F4A494E02}"/>
          </ac:inkMkLst>
        </pc:inkChg>
        <pc:inkChg chg="add del">
          <ac:chgData name="Honorata Sieczych" userId="b48ea67307940b86" providerId="LiveId" clId="{9B80FD53-C878-4D0E-8F2E-676047628140}" dt="2017-11-18T22:33:28.889" v="324" actId="20577"/>
          <ac:inkMkLst>
            <pc:docMk/>
            <pc:sldMk cId="1293345165" sldId="258"/>
            <ac:inkMk id="24" creationId="{C56104D3-0C6C-486E-B68A-8B580AB054FC}"/>
          </ac:inkMkLst>
        </pc:inkChg>
      </pc:sldChg>
      <pc:sldChg chg="addSp delSp modSp add modNotesTx">
        <pc:chgData name="Honorata Sieczych" userId="b48ea67307940b86" providerId="LiveId" clId="{9B80FD53-C878-4D0E-8F2E-676047628140}" dt="2017-11-27T16:04:52.413" v="4867" actId="1076"/>
        <pc:sldMkLst>
          <pc:docMk/>
          <pc:sldMk cId="3121702299" sldId="258"/>
        </pc:sldMkLst>
        <pc:spChg chg="add del mod">
          <ac:chgData name="Honorata Sieczych" userId="b48ea67307940b86" providerId="LiveId" clId="{9B80FD53-C878-4D0E-8F2E-676047628140}" dt="2017-11-27T13:29:15.876" v="731" actId="1076"/>
          <ac:spMkLst>
            <pc:docMk/>
            <pc:sldMk cId="3121702299" sldId="258"/>
            <ac:spMk id="2" creationId="{A42D8BC6-0D7A-4D07-A6FE-1A991E6EF889}"/>
          </ac:spMkLst>
        </pc:spChg>
        <pc:spChg chg="add del mod">
          <ac:chgData name="Honorata Sieczych" userId="b48ea67307940b86" providerId="LiveId" clId="{9B80FD53-C878-4D0E-8F2E-676047628140}" dt="2017-11-27T13:31:54.806" v="756" actId="478"/>
          <ac:spMkLst>
            <pc:docMk/>
            <pc:sldMk cId="3121702299" sldId="258"/>
            <ac:spMk id="5" creationId="{F350E269-8BB3-4444-9691-B97E09128F0B}"/>
          </ac:spMkLst>
        </pc:spChg>
        <pc:spChg chg="add mod">
          <ac:chgData name="Honorata Sieczych" userId="b48ea67307940b86" providerId="LiveId" clId="{9B80FD53-C878-4D0E-8F2E-676047628140}" dt="2017-11-27T16:04:48.671" v="4866" actId="1076"/>
          <ac:spMkLst>
            <pc:docMk/>
            <pc:sldMk cId="3121702299" sldId="258"/>
            <ac:spMk id="8" creationId="{0DB9E8AD-A902-4A71-AEE4-456A2880A104}"/>
          </ac:spMkLst>
        </pc:spChg>
        <pc:spChg chg="add mod">
          <ac:chgData name="Honorata Sieczych" userId="b48ea67307940b86" providerId="LiveId" clId="{9B80FD53-C878-4D0E-8F2E-676047628140}" dt="2017-11-27T16:04:52.413" v="4867" actId="1076"/>
          <ac:spMkLst>
            <pc:docMk/>
            <pc:sldMk cId="3121702299" sldId="258"/>
            <ac:spMk id="9" creationId="{77D229D1-86D9-4783-A433-2754A1B4217D}"/>
          </ac:spMkLst>
        </pc:spChg>
        <pc:picChg chg="add del mod">
          <ac:chgData name="Honorata Sieczych" userId="b48ea67307940b86" providerId="LiveId" clId="{9B80FD53-C878-4D0E-8F2E-676047628140}" dt="2017-11-27T13:31:40.997" v="739" actId="478"/>
          <ac:picMkLst>
            <pc:docMk/>
            <pc:sldMk cId="3121702299" sldId="258"/>
            <ac:picMk id="4" creationId="{BD0C1CCA-DD1F-4E19-B7E8-CB2BD3441ED7}"/>
          </ac:picMkLst>
        </pc:picChg>
        <pc:picChg chg="add mod">
          <ac:chgData name="Honorata Sieczych" userId="b48ea67307940b86" providerId="LiveId" clId="{9B80FD53-C878-4D0E-8F2E-676047628140}" dt="2017-11-27T16:04:45.244" v="4865" actId="1076"/>
          <ac:picMkLst>
            <pc:docMk/>
            <pc:sldMk cId="3121702299" sldId="258"/>
            <ac:picMk id="7" creationId="{1853BA8B-551C-4ACE-9AE7-2635BD6441DF}"/>
          </ac:picMkLst>
        </pc:picChg>
      </pc:sldChg>
      <pc:sldChg chg="addSp delSp modSp add">
        <pc:chgData name="Honorata Sieczych" userId="b48ea67307940b86" providerId="LiveId" clId="{9B80FD53-C878-4D0E-8F2E-676047628140}" dt="2017-11-27T14:28:49.564" v="1259" actId="3062"/>
        <pc:sldMkLst>
          <pc:docMk/>
          <pc:sldMk cId="2955443414" sldId="259"/>
        </pc:sldMkLst>
        <pc:spChg chg="add del mod">
          <ac:chgData name="Honorata Sieczych" userId="b48ea67307940b86" providerId="LiveId" clId="{9B80FD53-C878-4D0E-8F2E-676047628140}" dt="2017-11-27T14:28:35.269" v="1257" actId="478"/>
          <ac:spMkLst>
            <pc:docMk/>
            <pc:sldMk cId="2955443414" sldId="259"/>
            <ac:spMk id="2" creationId="{114E3C21-5EA3-4C10-B6FF-24467E6AF272}"/>
          </ac:spMkLst>
        </pc:spChg>
        <pc:spChg chg="add del mod">
          <ac:chgData name="Honorata Sieczych" userId="b48ea67307940b86" providerId="LiveId" clId="{9B80FD53-C878-4D0E-8F2E-676047628140}" dt="2017-11-27T14:27:00.173" v="1220" actId="478"/>
          <ac:spMkLst>
            <pc:docMk/>
            <pc:sldMk cId="2955443414" sldId="259"/>
            <ac:spMk id="3" creationId="{3FBD78CE-E0F6-42DF-8800-0F0492EC963A}"/>
          </ac:spMkLst>
        </pc:spChg>
        <pc:spChg chg="add mod">
          <ac:chgData name="Honorata Sieczych" userId="b48ea67307940b86" providerId="LiveId" clId="{9B80FD53-C878-4D0E-8F2E-676047628140}" dt="2017-11-27T14:27:39.454" v="1251" actId="20577"/>
          <ac:spMkLst>
            <pc:docMk/>
            <pc:sldMk cId="2955443414" sldId="259"/>
            <ac:spMk id="4" creationId="{76738387-3F24-420C-A756-66F6A3171C42}"/>
          </ac:spMkLst>
        </pc:spChg>
        <pc:spChg chg="add mod">
          <ac:chgData name="Honorata Sieczych" userId="b48ea67307940b86" providerId="LiveId" clId="{9B80FD53-C878-4D0E-8F2E-676047628140}" dt="2017-11-27T14:28:49.564" v="1259" actId="3062"/>
          <ac:spMkLst>
            <pc:docMk/>
            <pc:sldMk cId="2955443414" sldId="259"/>
            <ac:spMk id="5" creationId="{0DEC6710-7799-4D1B-B911-96C273AE3CA2}"/>
          </ac:spMkLst>
        </pc:spChg>
      </pc:sldChg>
      <pc:sldChg chg="addSp delSp modSp add">
        <pc:chgData name="Honorata Sieczych" userId="b48ea67307940b86" providerId="LiveId" clId="{9B80FD53-C878-4D0E-8F2E-676047628140}" dt="2017-11-27T14:35:24.639" v="1354" actId="1076"/>
        <pc:sldMkLst>
          <pc:docMk/>
          <pc:sldMk cId="4053827817" sldId="260"/>
        </pc:sldMkLst>
        <pc:spChg chg="add del mod">
          <ac:chgData name="Honorata Sieczych" userId="b48ea67307940b86" providerId="LiveId" clId="{9B80FD53-C878-4D0E-8F2E-676047628140}" dt="2017-11-27T13:43:22.657" v="903" actId="478"/>
          <ac:spMkLst>
            <pc:docMk/>
            <pc:sldMk cId="4053827817" sldId="260"/>
            <ac:spMk id="2" creationId="{01313FE8-E7CB-4DF3-897B-9A6B129E0AEB}"/>
          </ac:spMkLst>
        </pc:spChg>
        <pc:spChg chg="add del mod">
          <ac:chgData name="Honorata Sieczych" userId="b48ea67307940b86" providerId="LiveId" clId="{9B80FD53-C878-4D0E-8F2E-676047628140}" dt="2017-11-27T14:30:08.598" v="1270" actId="478"/>
          <ac:spMkLst>
            <pc:docMk/>
            <pc:sldMk cId="4053827817" sldId="260"/>
            <ac:spMk id="3" creationId="{4B70B318-C52D-4A40-A9C6-7D26D77339EB}"/>
          </ac:spMkLst>
        </pc:spChg>
        <pc:spChg chg="add del mod">
          <ac:chgData name="Honorata Sieczych" userId="b48ea67307940b86" providerId="LiveId" clId="{9B80FD53-C878-4D0E-8F2E-676047628140}" dt="2017-11-27T14:00:46.349" v="1066" actId="478"/>
          <ac:spMkLst>
            <pc:docMk/>
            <pc:sldMk cId="4053827817" sldId="260"/>
            <ac:spMk id="4" creationId="{6FFF41A9-EB0D-478C-B36D-759B0B55E327}"/>
          </ac:spMkLst>
        </pc:spChg>
        <pc:spChg chg="add del mod">
          <ac:chgData name="Honorata Sieczych" userId="b48ea67307940b86" providerId="LiveId" clId="{9B80FD53-C878-4D0E-8F2E-676047628140}" dt="2017-11-27T14:30:08.598" v="1270" actId="478"/>
          <ac:spMkLst>
            <pc:docMk/>
            <pc:sldMk cId="4053827817" sldId="260"/>
            <ac:spMk id="5" creationId="{0B560864-1E8D-4D31-A7FA-5E0E51CC229A}"/>
          </ac:spMkLst>
        </pc:spChg>
        <pc:spChg chg="add mod">
          <ac:chgData name="Honorata Sieczych" userId="b48ea67307940b86" providerId="LiveId" clId="{9B80FD53-C878-4D0E-8F2E-676047628140}" dt="2017-11-27T14:35:24.639" v="1354" actId="1076"/>
          <ac:spMkLst>
            <pc:docMk/>
            <pc:sldMk cId="4053827817" sldId="260"/>
            <ac:spMk id="6" creationId="{2B41AC84-FC33-4792-B94B-37502CB49825}"/>
          </ac:spMkLst>
        </pc:spChg>
        <pc:spChg chg="add mod">
          <ac:chgData name="Honorata Sieczych" userId="b48ea67307940b86" providerId="LiveId" clId="{9B80FD53-C878-4D0E-8F2E-676047628140}" dt="2017-11-27T14:32:39.123" v="1315" actId="14100"/>
          <ac:spMkLst>
            <pc:docMk/>
            <pc:sldMk cId="4053827817" sldId="260"/>
            <ac:spMk id="11" creationId="{75B9DAEE-7404-4002-A4B5-D236DB0E58C2}"/>
          </ac:spMkLst>
        </pc:spChg>
        <pc:spChg chg="add mod">
          <ac:chgData name="Honorata Sieczych" userId="b48ea67307940b86" providerId="LiveId" clId="{9B80FD53-C878-4D0E-8F2E-676047628140}" dt="2017-11-27T14:32:43.034" v="1316" actId="1076"/>
          <ac:spMkLst>
            <pc:docMk/>
            <pc:sldMk cId="4053827817" sldId="260"/>
            <ac:spMk id="12" creationId="{49B02B02-C4E9-4D1B-A42A-5579F7A55AA7}"/>
          </ac:spMkLst>
        </pc:spChg>
        <pc:spChg chg="add">
          <ac:chgData name="Honorata Sieczych" userId="b48ea67307940b86" providerId="LiveId" clId="{9B80FD53-C878-4D0E-8F2E-676047628140}" dt="2017-11-27T14:32:14.956" v="1311" actId="1076"/>
          <ac:spMkLst>
            <pc:docMk/>
            <pc:sldMk cId="4053827817" sldId="260"/>
            <ac:spMk id="13" creationId="{08908C21-4E8A-4E7D-BF74-96B869622EBF}"/>
          </ac:spMkLst>
        </pc:spChg>
        <pc:spChg chg="add mod">
          <ac:chgData name="Honorata Sieczych" userId="b48ea67307940b86" providerId="LiveId" clId="{9B80FD53-C878-4D0E-8F2E-676047628140}" dt="2017-11-27T14:33:11.091" v="1334" actId="1076"/>
          <ac:spMkLst>
            <pc:docMk/>
            <pc:sldMk cId="4053827817" sldId="260"/>
            <ac:spMk id="14" creationId="{58B560E6-FB7E-4240-90D4-22A99CE789B7}"/>
          </ac:spMkLst>
        </pc:spChg>
        <pc:spChg chg="add mod">
          <ac:chgData name="Honorata Sieczych" userId="b48ea67307940b86" providerId="LiveId" clId="{9B80FD53-C878-4D0E-8F2E-676047628140}" dt="2017-11-27T14:34:13.705" v="1345" actId="20577"/>
          <ac:spMkLst>
            <pc:docMk/>
            <pc:sldMk cId="4053827817" sldId="260"/>
            <ac:spMk id="15" creationId="{6A631591-1123-404E-90DE-2D7BAE796147}"/>
          </ac:spMkLst>
        </pc:spChg>
        <pc:spChg chg="add mod">
          <ac:chgData name="Honorata Sieczych" userId="b48ea67307940b86" providerId="LiveId" clId="{9B80FD53-C878-4D0E-8F2E-676047628140}" dt="2017-11-27T14:34:54.159" v="1348" actId="14100"/>
          <ac:spMkLst>
            <pc:docMk/>
            <pc:sldMk cId="4053827817" sldId="260"/>
            <ac:spMk id="16" creationId="{6E473FC1-5E9B-4CC9-861E-729BBDDE034A}"/>
          </ac:spMkLst>
        </pc:spChg>
        <pc:spChg chg="add mod">
          <ac:chgData name="Honorata Sieczych" userId="b48ea67307940b86" providerId="LiveId" clId="{9B80FD53-C878-4D0E-8F2E-676047628140}" dt="2017-11-27T14:35:21.323" v="1353" actId="14100"/>
          <ac:spMkLst>
            <pc:docMk/>
            <pc:sldMk cId="4053827817" sldId="260"/>
            <ac:spMk id="17" creationId="{694D8A0E-D46E-4740-85EF-F6056D360852}"/>
          </ac:spMkLst>
        </pc:spChg>
        <pc:inkChg chg="add del">
          <ac:chgData name="Honorata Sieczych" userId="b48ea67307940b86" providerId="LiveId" clId="{9B80FD53-C878-4D0E-8F2E-676047628140}" dt="2017-11-27T14:31:01.798" v="1287" actId="1076"/>
          <ac:inkMkLst>
            <pc:docMk/>
            <pc:sldMk cId="4053827817" sldId="260"/>
            <ac:inkMk id="7" creationId="{EA68B572-0BFC-4C36-AA47-45AD436F2EE8}"/>
          </ac:inkMkLst>
        </pc:inkChg>
        <pc:inkChg chg="add del">
          <ac:chgData name="Honorata Sieczych" userId="b48ea67307940b86" providerId="LiveId" clId="{9B80FD53-C878-4D0E-8F2E-676047628140}" dt="2017-11-27T14:31:30.740" v="1293" actId="1076"/>
          <ac:inkMkLst>
            <pc:docMk/>
            <pc:sldMk cId="4053827817" sldId="260"/>
            <ac:inkMk id="8" creationId="{68F8BB42-ED8B-4CDC-84E2-A835F985DDBB}"/>
          </ac:inkMkLst>
        </pc:inkChg>
        <pc:inkChg chg="add del">
          <ac:chgData name="Honorata Sieczych" userId="b48ea67307940b86" providerId="LiveId" clId="{9B80FD53-C878-4D0E-8F2E-676047628140}" dt="2017-11-27T14:31:29.285" v="1292" actId="1076"/>
          <ac:inkMkLst>
            <pc:docMk/>
            <pc:sldMk cId="4053827817" sldId="260"/>
            <ac:inkMk id="9" creationId="{94328A1B-49E7-4A29-AD82-02FA5849A765}"/>
          </ac:inkMkLst>
        </pc:inkChg>
        <pc:inkChg chg="add del">
          <ac:chgData name="Honorata Sieczych" userId="b48ea67307940b86" providerId="LiveId" clId="{9B80FD53-C878-4D0E-8F2E-676047628140}" dt="2017-11-27T14:31:25.205" v="1291" actId="1076"/>
          <ac:inkMkLst>
            <pc:docMk/>
            <pc:sldMk cId="4053827817" sldId="260"/>
            <ac:inkMk id="10" creationId="{390E26AC-32D6-4BFA-99BA-86A83DFB1C25}"/>
          </ac:inkMkLst>
        </pc:inkChg>
      </pc:sldChg>
      <pc:sldChg chg="addSp delSp modSp add mod setBg setClrOvrMap delDesignElem modNotesTx">
        <pc:chgData name="Honorata Sieczych" userId="b48ea67307940b86" providerId="LiveId" clId="{9B80FD53-C878-4D0E-8F2E-676047628140}" dt="2017-11-27T16:01:27.557" v="4844" actId="5793"/>
        <pc:sldMkLst>
          <pc:docMk/>
          <pc:sldMk cId="1247106461" sldId="261"/>
        </pc:sldMkLst>
        <pc:spChg chg="add del mod">
          <ac:chgData name="Honorata Sieczych" userId="b48ea67307940b86" providerId="LiveId" clId="{9B80FD53-C878-4D0E-8F2E-676047628140}" dt="2017-11-27T14:37:40.891" v="1375" actId="26606"/>
          <ac:spMkLst>
            <pc:docMk/>
            <pc:sldMk cId="1247106461" sldId="261"/>
            <ac:spMk id="2" creationId="{FE201D21-ACD9-4500-ABCE-5BACF9352AE9}"/>
          </ac:spMkLst>
        </pc:spChg>
        <pc:spChg chg="add del mod">
          <ac:chgData name="Honorata Sieczych" userId="b48ea67307940b86" providerId="LiveId" clId="{9B80FD53-C878-4D0E-8F2E-676047628140}" dt="2017-11-27T13:54:54.035" v="1045" actId="5793"/>
          <ac:spMkLst>
            <pc:docMk/>
            <pc:sldMk cId="1247106461" sldId="261"/>
            <ac:spMk id="3" creationId="{04F22BD1-F500-4C01-893B-7A6F6D9F45EA}"/>
          </ac:spMkLst>
        </pc:spChg>
        <pc:spChg chg="add del mod">
          <ac:chgData name="Honorata Sieczych" userId="b48ea67307940b86" providerId="LiveId" clId="{9B80FD53-C878-4D0E-8F2E-676047628140}" dt="2017-11-27T14:37:15.853" v="1364" actId="478"/>
          <ac:spMkLst>
            <pc:docMk/>
            <pc:sldMk cId="1247106461" sldId="261"/>
            <ac:spMk id="4" creationId="{483BA7E0-07EB-4823-9BA9-ADCBBD45B289}"/>
          </ac:spMkLst>
        </pc:spChg>
        <pc:spChg chg="add del">
          <ac:chgData name="Honorata Sieczych" userId="b48ea67307940b86" providerId="LiveId" clId="{9B80FD53-C878-4D0E-8F2E-676047628140}" dt="2017-11-27T14:37:40.687" v="1374" actId="26606"/>
          <ac:spMkLst>
            <pc:docMk/>
            <pc:sldMk cId="1247106461" sldId="261"/>
            <ac:spMk id="18" creationId="{6AB10DF1-FA24-4EFC-A345-DA525FE68673}"/>
          </ac:spMkLst>
        </pc:spChg>
        <pc:spChg chg="add del">
          <ac:chgData name="Honorata Sieczych" userId="b48ea67307940b86" providerId="LiveId" clId="{9B80FD53-C878-4D0E-8F2E-676047628140}" dt="2017-11-27T14:37:39.808" v="1372" actId="26606"/>
          <ac:spMkLst>
            <pc:docMk/>
            <pc:sldMk cId="1247106461" sldId="261"/>
            <ac:spMk id="20" creationId="{6288FC2F-B192-42B2-90BE-517E1039BE0B}"/>
          </ac:spMkLst>
        </pc:spChg>
        <pc:spChg chg="add del">
          <ac:chgData name="Honorata Sieczych" userId="b48ea67307940b86" providerId="LiveId" clId="{9B80FD53-C878-4D0E-8F2E-676047628140}" dt="2017-11-27T14:37:40.687" v="1374" actId="26606"/>
          <ac:spMkLst>
            <pc:docMk/>
            <pc:sldMk cId="1247106461" sldId="261"/>
            <ac:spMk id="24" creationId="{E0BFF7C8-A0F2-492C-AD80-E74CED0D1B82}"/>
          </ac:spMkLst>
        </pc:spChg>
        <pc:spChg chg="add del">
          <ac:chgData name="Honorata Sieczych" userId="b48ea67307940b86" providerId="LiveId" clId="{9B80FD53-C878-4D0E-8F2E-676047628140}" dt="2017-11-27T14:37:39.808" v="1372" actId="26606"/>
          <ac:spMkLst>
            <pc:docMk/>
            <pc:sldMk cId="1247106461" sldId="261"/>
            <ac:spMk id="26" creationId="{F9ED434F-8767-46CC-B26B-5AF62FF01E66}"/>
          </ac:spMkLst>
        </pc:spChg>
        <pc:spChg chg="add del">
          <ac:chgData name="Honorata Sieczych" userId="b48ea67307940b86" providerId="LiveId" clId="{9B80FD53-C878-4D0E-8F2E-676047628140}" dt="2017-11-27T14:37:40.687" v="1374" actId="26606"/>
          <ac:spMkLst>
            <pc:docMk/>
            <pc:sldMk cId="1247106461" sldId="261"/>
            <ac:spMk id="31" creationId="{F8FA804E-1D25-47B6-B418-617D700B0FE9}"/>
          </ac:spMkLst>
        </pc:spChg>
        <pc:spChg chg="add del">
          <ac:chgData name="Honorata Sieczych" userId="b48ea67307940b86" providerId="LiveId" clId="{9B80FD53-C878-4D0E-8F2E-676047628140}" dt="2017-11-27T14:37:40.687" v="1374" actId="26606"/>
          <ac:spMkLst>
            <pc:docMk/>
            <pc:sldMk cId="1247106461" sldId="261"/>
            <ac:spMk id="32" creationId="{FE201D21-ACD9-4500-ABCE-5BACF9352AE9}"/>
          </ac:spMkLst>
        </pc:spChg>
        <pc:spChg chg="add del">
          <ac:chgData name="Honorata Sieczych" userId="b48ea67307940b86" providerId="LiveId" clId="{9B80FD53-C878-4D0E-8F2E-676047628140}" dt="2017-11-27T14:40:28.689" v="1405" actId="26606"/>
          <ac:spMkLst>
            <pc:docMk/>
            <pc:sldMk cId="1247106461" sldId="261"/>
            <ac:spMk id="36" creationId="{6288FC2F-B192-42B2-90BE-517E1039BE0B}"/>
          </ac:spMkLst>
        </pc:spChg>
        <pc:spChg chg="add del">
          <ac:chgData name="Honorata Sieczych" userId="b48ea67307940b86" providerId="LiveId" clId="{9B80FD53-C878-4D0E-8F2E-676047628140}" dt="2017-11-27T14:40:28.689" v="1405" actId="26606"/>
          <ac:spMkLst>
            <pc:docMk/>
            <pc:sldMk cId="1247106461" sldId="261"/>
            <ac:spMk id="39" creationId="{F9ED434F-8767-46CC-B26B-5AF62FF01E66}"/>
          </ac:spMkLst>
        </pc:spChg>
        <pc:spChg chg="add del">
          <ac:chgData name="Honorata Sieczych" userId="b48ea67307940b86" providerId="LiveId" clId="{9B80FD53-C878-4D0E-8F2E-676047628140}" dt="2017-11-27T16:01:27.557" v="4844" actId="5793"/>
          <ac:spMkLst>
            <pc:docMk/>
            <pc:sldMk cId="1247106461" sldId="261"/>
            <ac:spMk id="56" creationId="{6288FC2F-B192-42B2-90BE-517E1039BE0B}"/>
          </ac:spMkLst>
        </pc:spChg>
        <pc:spChg chg="add del">
          <ac:chgData name="Honorata Sieczych" userId="b48ea67307940b86" providerId="LiveId" clId="{9B80FD53-C878-4D0E-8F2E-676047628140}" dt="2017-11-27T16:01:27.557" v="4844" actId="5793"/>
          <ac:spMkLst>
            <pc:docMk/>
            <pc:sldMk cId="1247106461" sldId="261"/>
            <ac:spMk id="62" creationId="{F9ED434F-8767-46CC-B26B-5AF62FF01E66}"/>
          </ac:spMkLst>
        </pc:spChg>
        <pc:grpChg chg="add del">
          <ac:chgData name="Honorata Sieczych" userId="b48ea67307940b86" providerId="LiveId" clId="{9B80FD53-C878-4D0E-8F2E-676047628140}" dt="2017-11-27T14:37:40.687" v="1374" actId="26606"/>
          <ac:grpSpMkLst>
            <pc:docMk/>
            <pc:sldMk cId="1247106461" sldId="261"/>
            <ac:grpSpMk id="7" creationId="{FCA1BF2E-54AE-48F3-BF67-34BC4A14CE75}"/>
          </ac:grpSpMkLst>
        </pc:grpChg>
        <pc:grpChg chg="add del">
          <ac:chgData name="Honorata Sieczych" userId="b48ea67307940b86" providerId="LiveId" clId="{9B80FD53-C878-4D0E-8F2E-676047628140}" dt="2017-11-27T14:37:39.808" v="1372" actId="26606"/>
          <ac:grpSpMkLst>
            <pc:docMk/>
            <pc:sldMk cId="1247106461" sldId="261"/>
            <ac:grpSpMk id="9" creationId="{E5D4A15D-C852-47D7-A7E3-7F8FEE9FCA9D}"/>
          </ac:grpSpMkLst>
        </pc:grpChg>
        <pc:grpChg chg="add del">
          <ac:chgData name="Honorata Sieczych" userId="b48ea67307940b86" providerId="LiveId" clId="{9B80FD53-C878-4D0E-8F2E-676047628140}" dt="2017-11-27T14:37:39.808" v="1372" actId="26606"/>
          <ac:grpSpMkLst>
            <pc:docMk/>
            <pc:sldMk cId="1247106461" sldId="261"/>
            <ac:grpSpMk id="22" creationId="{2F448CB3-7B4F-45D7-B7C0-DF553DF61453}"/>
          </ac:grpSpMkLst>
        </pc:grpChg>
        <pc:grpChg chg="add del">
          <ac:chgData name="Honorata Sieczych" userId="b48ea67307940b86" providerId="LiveId" clId="{9B80FD53-C878-4D0E-8F2E-676047628140}" dt="2017-11-27T14:37:40.687" v="1374" actId="26606"/>
          <ac:grpSpMkLst>
            <pc:docMk/>
            <pc:sldMk cId="1247106461" sldId="261"/>
            <ac:grpSpMk id="29" creationId="{15DECA11-8F23-4BFB-819D-1C5A97840DE0}"/>
          </ac:grpSpMkLst>
        </pc:grpChg>
        <pc:grpChg chg="add del">
          <ac:chgData name="Honorata Sieczych" userId="b48ea67307940b86" providerId="LiveId" clId="{9B80FD53-C878-4D0E-8F2E-676047628140}" dt="2017-11-27T14:40:28.689" v="1405" actId="26606"/>
          <ac:grpSpMkLst>
            <pc:docMk/>
            <pc:sldMk cId="1247106461" sldId="261"/>
            <ac:grpSpMk id="34" creationId="{E5D4A15D-C852-47D7-A7E3-7F8FEE9FCA9D}"/>
          </ac:grpSpMkLst>
        </pc:grpChg>
        <pc:grpChg chg="add del">
          <ac:chgData name="Honorata Sieczych" userId="b48ea67307940b86" providerId="LiveId" clId="{9B80FD53-C878-4D0E-8F2E-676047628140}" dt="2017-11-27T14:40:28.689" v="1405" actId="26606"/>
          <ac:grpSpMkLst>
            <pc:docMk/>
            <pc:sldMk cId="1247106461" sldId="261"/>
            <ac:grpSpMk id="37" creationId="{2F448CB3-7B4F-45D7-B7C0-DF553DF61453}"/>
          </ac:grpSpMkLst>
        </pc:grpChg>
        <pc:grpChg chg="add del">
          <ac:chgData name="Honorata Sieczych" userId="b48ea67307940b86" providerId="LiveId" clId="{9B80FD53-C878-4D0E-8F2E-676047628140}" dt="2017-11-27T16:01:27.557" v="4844" actId="5793"/>
          <ac:grpSpMkLst>
            <pc:docMk/>
            <pc:sldMk cId="1247106461" sldId="261"/>
            <ac:grpSpMk id="45" creationId="{E5D4A15D-C852-47D7-A7E3-7F8FEE9FCA9D}"/>
          </ac:grpSpMkLst>
        </pc:grpChg>
        <pc:grpChg chg="add del">
          <ac:chgData name="Honorata Sieczych" userId="b48ea67307940b86" providerId="LiveId" clId="{9B80FD53-C878-4D0E-8F2E-676047628140}" dt="2017-11-27T16:01:27.557" v="4844" actId="5793"/>
          <ac:grpSpMkLst>
            <pc:docMk/>
            <pc:sldMk cId="1247106461" sldId="261"/>
            <ac:grpSpMk id="58" creationId="{2F448CB3-7B4F-45D7-B7C0-DF553DF61453}"/>
          </ac:grpSpMkLst>
        </pc:grpChg>
        <pc:graphicFrameChg chg="add del">
          <ac:chgData name="Honorata Sieczych" userId="b48ea67307940b86" providerId="LiveId" clId="{9B80FD53-C878-4D0E-8F2E-676047628140}" dt="2017-11-27T14:37:39.808" v="1372" actId="26606"/>
          <ac:graphicFrameMkLst>
            <pc:docMk/>
            <pc:sldMk cId="1247106461" sldId="261"/>
            <ac:graphicFrameMk id="5" creationId="{00000000-0000-0000-0000-000000000000}"/>
          </ac:graphicFrameMkLst>
        </pc:graphicFrameChg>
        <pc:graphicFrameChg chg="add mod modGraphic">
          <ac:chgData name="Honorata Sieczych" userId="b48ea67307940b86" providerId="LiveId" clId="{9B80FD53-C878-4D0E-8F2E-676047628140}" dt="2017-11-27T14:40:28.689" v="1405" actId="26606"/>
          <ac:graphicFrameMkLst>
            <pc:docMk/>
            <pc:sldMk cId="1247106461" sldId="261"/>
            <ac:graphicFrameMk id="40" creationId="{00000000-0000-0000-0000-000000000000}"/>
          </ac:graphicFrameMkLst>
        </pc:graphicFrameChg>
      </pc:sldChg>
      <pc:sldChg chg="addSp delSp modSp add">
        <pc:chgData name="Honorata Sieczych" userId="b48ea67307940b86" providerId="LiveId" clId="{9B80FD53-C878-4D0E-8F2E-676047628140}" dt="2017-11-27T15:16:07.828" v="1582" actId="313"/>
        <pc:sldMkLst>
          <pc:docMk/>
          <pc:sldMk cId="128121195" sldId="262"/>
        </pc:sldMkLst>
        <pc:spChg chg="add del mod">
          <ac:chgData name="Honorata Sieczych" userId="b48ea67307940b86" providerId="LiveId" clId="{9B80FD53-C878-4D0E-8F2E-676047628140}" dt="2017-11-27T14:02:27.194" v="1112" actId="313"/>
          <ac:spMkLst>
            <pc:docMk/>
            <pc:sldMk cId="128121195" sldId="262"/>
            <ac:spMk id="2" creationId="{66260CC7-0501-4FBB-91DC-7413FDC936E4}"/>
          </ac:spMkLst>
        </pc:spChg>
        <pc:spChg chg="add mod">
          <ac:chgData name="Honorata Sieczych" userId="b48ea67307940b86" providerId="LiveId" clId="{9B80FD53-C878-4D0E-8F2E-676047628140}" dt="2017-11-27T15:16:07.828" v="1582" actId="313"/>
          <ac:spMkLst>
            <pc:docMk/>
            <pc:sldMk cId="128121195" sldId="262"/>
            <ac:spMk id="3" creationId="{553E4DCE-7712-4127-A98F-0FF6E5720F95}"/>
          </ac:spMkLst>
        </pc:spChg>
      </pc:sldChg>
      <pc:sldChg chg="addSp modSp add">
        <pc:chgData name="Honorata Sieczych" userId="b48ea67307940b86" providerId="LiveId" clId="{9B80FD53-C878-4D0E-8F2E-676047628140}" dt="2017-11-27T16:41:47.666" v="4927" actId="1076"/>
        <pc:sldMkLst>
          <pc:docMk/>
          <pc:sldMk cId="371639729" sldId="263"/>
        </pc:sldMkLst>
        <pc:spChg chg="add mod">
          <ac:chgData name="Honorata Sieczych" userId="b48ea67307940b86" providerId="LiveId" clId="{9B80FD53-C878-4D0E-8F2E-676047628140}" dt="2017-11-27T15:22:34.969" v="1705" actId="20577"/>
          <ac:spMkLst>
            <pc:docMk/>
            <pc:sldMk cId="371639729" sldId="263"/>
            <ac:spMk id="2" creationId="{C6770901-4A66-4B52-824C-8C999B1CAF68}"/>
          </ac:spMkLst>
        </pc:spChg>
        <pc:spChg chg="add mod">
          <ac:chgData name="Honorata Sieczych" userId="b48ea67307940b86" providerId="LiveId" clId="{9B80FD53-C878-4D0E-8F2E-676047628140}" dt="2017-11-27T16:41:47.666" v="4927" actId="1076"/>
          <ac:spMkLst>
            <pc:docMk/>
            <pc:sldMk cId="371639729" sldId="263"/>
            <ac:spMk id="3" creationId="{2FEE358C-5A17-4836-9370-7A24D42CFA3B}"/>
          </ac:spMkLst>
        </pc:spChg>
      </pc:sldChg>
      <pc:sldChg chg="addSp modSp add">
        <pc:chgData name="Honorata Sieczych" userId="b48ea67307940b86" providerId="LiveId" clId="{9B80FD53-C878-4D0E-8F2E-676047628140}" dt="2017-11-27T16:05:34.945" v="4870" actId="1076"/>
        <pc:sldMkLst>
          <pc:docMk/>
          <pc:sldMk cId="910293463" sldId="264"/>
        </pc:sldMkLst>
        <pc:spChg chg="add mod">
          <ac:chgData name="Honorata Sieczych" userId="b48ea67307940b86" providerId="LiveId" clId="{9B80FD53-C878-4D0E-8F2E-676047628140}" dt="2017-11-27T15:33:47.942" v="1847" actId="1076"/>
          <ac:spMkLst>
            <pc:docMk/>
            <pc:sldMk cId="910293463" sldId="264"/>
            <ac:spMk id="2" creationId="{19909D04-0AD1-4967-B6A9-34845346B2A1}"/>
          </ac:spMkLst>
        </pc:spChg>
        <pc:spChg chg="add mod">
          <ac:chgData name="Honorata Sieczych" userId="b48ea67307940b86" providerId="LiveId" clId="{9B80FD53-C878-4D0E-8F2E-676047628140}" dt="2017-11-27T16:05:27.745" v="4869" actId="1076"/>
          <ac:spMkLst>
            <pc:docMk/>
            <pc:sldMk cId="910293463" sldId="264"/>
            <ac:spMk id="3" creationId="{09D563AB-B8A2-4524-9961-CB32471469F3}"/>
          </ac:spMkLst>
        </pc:spChg>
        <pc:spChg chg="add mod">
          <ac:chgData name="Honorata Sieczych" userId="b48ea67307940b86" providerId="LiveId" clId="{9B80FD53-C878-4D0E-8F2E-676047628140}" dt="2017-11-27T15:31:06.448" v="1824" actId="6549"/>
          <ac:spMkLst>
            <pc:docMk/>
            <pc:sldMk cId="910293463" sldId="264"/>
            <ac:spMk id="4" creationId="{0CA4B131-CAEF-465A-A1AF-02BE2B589C1C}"/>
          </ac:spMkLst>
        </pc:spChg>
        <pc:spChg chg="add mod">
          <ac:chgData name="Honorata Sieczych" userId="b48ea67307940b86" providerId="LiveId" clId="{9B80FD53-C878-4D0E-8F2E-676047628140}" dt="2017-11-27T16:05:34.945" v="4870" actId="1076"/>
          <ac:spMkLst>
            <pc:docMk/>
            <pc:sldMk cId="910293463" sldId="264"/>
            <ac:spMk id="5" creationId="{2695D96E-D3A4-4D69-9815-60CF9EB95B4C}"/>
          </ac:spMkLst>
        </pc:spChg>
      </pc:sldChg>
      <pc:sldChg chg="addSp modSp add">
        <pc:chgData name="Honorata Sieczych" userId="b48ea67307940b86" providerId="LiveId" clId="{9B80FD53-C878-4D0E-8F2E-676047628140}" dt="2017-11-27T16:04:19.361" v="4864" actId="20577"/>
        <pc:sldMkLst>
          <pc:docMk/>
          <pc:sldMk cId="4163144867" sldId="265"/>
        </pc:sldMkLst>
        <pc:spChg chg="add mod">
          <ac:chgData name="Honorata Sieczych" userId="b48ea67307940b86" providerId="LiveId" clId="{9B80FD53-C878-4D0E-8F2E-676047628140}" dt="2017-11-27T16:04:19.361" v="4864" actId="20577"/>
          <ac:spMkLst>
            <pc:docMk/>
            <pc:sldMk cId="4163144867" sldId="265"/>
            <ac:spMk id="2" creationId="{23400310-BE93-4DD8-B554-BC152FC315BE}"/>
          </ac:spMkLst>
        </pc:spChg>
      </pc:sldChg>
      <pc:sldChg chg="addSp delSp modSp add">
        <pc:chgData name="Honorata Sieczych" userId="b48ea67307940b86" providerId="LiveId" clId="{9B80FD53-C878-4D0E-8F2E-676047628140}" dt="2017-11-27T15:51:02.541" v="2247" actId="1076"/>
        <pc:sldMkLst>
          <pc:docMk/>
          <pc:sldMk cId="1618720838" sldId="266"/>
        </pc:sldMkLst>
        <pc:spChg chg="add del mod">
          <ac:chgData name="Honorata Sieczych" userId="b48ea67307940b86" providerId="LiveId" clId="{9B80FD53-C878-4D0E-8F2E-676047628140}" dt="2017-11-27T15:42:25.257" v="1943" actId="478"/>
          <ac:spMkLst>
            <pc:docMk/>
            <pc:sldMk cId="1618720838" sldId="266"/>
            <ac:spMk id="2" creationId="{7C78488A-D387-4528-85EE-55F250742D87}"/>
          </ac:spMkLst>
        </pc:spChg>
        <pc:spChg chg="add mod">
          <ac:chgData name="Honorata Sieczych" userId="b48ea67307940b86" providerId="LiveId" clId="{9B80FD53-C878-4D0E-8F2E-676047628140}" dt="2017-11-27T15:51:02.541" v="2247" actId="1076"/>
          <ac:spMkLst>
            <pc:docMk/>
            <pc:sldMk cId="1618720838" sldId="266"/>
            <ac:spMk id="3" creationId="{C7B821E6-04AD-4558-B79A-4826CABC2AB2}"/>
          </ac:spMkLst>
        </pc:spChg>
      </pc:sldChg>
      <pc:sldChg chg="addSp modSp add">
        <pc:chgData name="Honorata Sieczych" userId="b48ea67307940b86" providerId="LiveId" clId="{9B80FD53-C878-4D0E-8F2E-676047628140}" dt="2017-11-27T16:05:49.855" v="4871" actId="1076"/>
        <pc:sldMkLst>
          <pc:docMk/>
          <pc:sldMk cId="1037967855" sldId="267"/>
        </pc:sldMkLst>
        <pc:spChg chg="add mod">
          <ac:chgData name="Honorata Sieczych" userId="b48ea67307940b86" providerId="LiveId" clId="{9B80FD53-C878-4D0E-8F2E-676047628140}" dt="2017-11-27T16:05:49.855" v="4871" actId="1076"/>
          <ac:spMkLst>
            <pc:docMk/>
            <pc:sldMk cId="1037967855" sldId="267"/>
            <ac:spMk id="2" creationId="{C755152D-B9B5-42EB-A4AB-2AE9EEACE9ED}"/>
          </ac:spMkLst>
        </pc:spChg>
      </pc:sldChg>
      <pc:sldChg chg="addSp modSp add">
        <pc:chgData name="Honorata Sieczych" userId="b48ea67307940b86" providerId="LiveId" clId="{9B80FD53-C878-4D0E-8F2E-676047628140}" dt="2017-11-27T16:44:02.403" v="4934" actId="5793"/>
        <pc:sldMkLst>
          <pc:docMk/>
          <pc:sldMk cId="2524821824" sldId="268"/>
        </pc:sldMkLst>
        <pc:spChg chg="add mod">
          <ac:chgData name="Honorata Sieczych" userId="b48ea67307940b86" providerId="LiveId" clId="{9B80FD53-C878-4D0E-8F2E-676047628140}" dt="2017-11-27T16:44:02.403" v="4934" actId="5793"/>
          <ac:spMkLst>
            <pc:docMk/>
            <pc:sldMk cId="2524821824" sldId="268"/>
            <ac:spMk id="2" creationId="{197A6371-72FB-48D4-AE2A-966827416804}"/>
          </ac:spMkLst>
        </pc:spChg>
      </pc:sldChg>
      <pc:sldChg chg="addSp delSp modSp add modNotesTx">
        <pc:chgData name="Honorata Sieczych" userId="b48ea67307940b86" providerId="LiveId" clId="{9B80FD53-C878-4D0E-8F2E-676047628140}" dt="2017-11-27T16:31:07.180" v="4906" actId="115"/>
        <pc:sldMkLst>
          <pc:docMk/>
          <pc:sldMk cId="3319853175" sldId="269"/>
        </pc:sldMkLst>
        <pc:spChg chg="add del mod">
          <ac:chgData name="Honorata Sieczych" userId="b48ea67307940b86" providerId="LiveId" clId="{9B80FD53-C878-4D0E-8F2E-676047628140}" dt="2017-11-27T15:54:27.845" v="2296" actId="478"/>
          <ac:spMkLst>
            <pc:docMk/>
            <pc:sldMk cId="3319853175" sldId="269"/>
            <ac:spMk id="2" creationId="{3E12D677-D29E-4AE8-8247-EF72DB778477}"/>
          </ac:spMkLst>
        </pc:spChg>
        <pc:spChg chg="add del mod">
          <ac:chgData name="Honorata Sieczych" userId="b48ea67307940b86" providerId="LiveId" clId="{9B80FD53-C878-4D0E-8F2E-676047628140}" dt="2017-11-27T15:54:56.109" v="2299" actId="478"/>
          <ac:spMkLst>
            <pc:docMk/>
            <pc:sldMk cId="3319853175" sldId="269"/>
            <ac:spMk id="3" creationId="{B5CE8592-F940-4862-A584-9E3514D834F6}"/>
          </ac:spMkLst>
        </pc:spChg>
        <pc:spChg chg="add del mod">
          <ac:chgData name="Honorata Sieczych" userId="b48ea67307940b86" providerId="LiveId" clId="{9B80FD53-C878-4D0E-8F2E-676047628140}" dt="2017-11-27T16:28:42.979" v="4877" actId="115"/>
          <ac:spMkLst>
            <pc:docMk/>
            <pc:sldMk cId="3319853175" sldId="269"/>
            <ac:spMk id="4" creationId="{8D492473-A7CB-4071-91E5-C667085EF792}"/>
          </ac:spMkLst>
        </pc:spChg>
        <pc:spChg chg="add mod">
          <ac:chgData name="Honorata Sieczych" userId="b48ea67307940b86" providerId="LiveId" clId="{9B80FD53-C878-4D0E-8F2E-676047628140}" dt="2017-11-27T16:31:07.180" v="4906" actId="115"/>
          <ac:spMkLst>
            <pc:docMk/>
            <pc:sldMk cId="3319853175" sldId="269"/>
            <ac:spMk id="5" creationId="{1472C904-A153-48F4-8B9E-7F3E11A5969D}"/>
          </ac:spMkLst>
        </pc:spChg>
      </pc:sldChg>
      <pc:sldChg chg="addSp modSp add">
        <pc:chgData name="Honorata Sieczych" userId="b48ea67307940b86" providerId="LiveId" clId="{9B80FD53-C878-4D0E-8F2E-676047628140}" dt="2017-11-27T16:33:41.437" v="4926" actId="20577"/>
        <pc:sldMkLst>
          <pc:docMk/>
          <pc:sldMk cId="1696453004" sldId="270"/>
        </pc:sldMkLst>
        <pc:spChg chg="add mod">
          <ac:chgData name="Honorata Sieczych" userId="b48ea67307940b86" providerId="LiveId" clId="{9B80FD53-C878-4D0E-8F2E-676047628140}" dt="2017-11-27T16:33:41.437" v="4926" actId="20577"/>
          <ac:spMkLst>
            <pc:docMk/>
            <pc:sldMk cId="1696453004" sldId="270"/>
            <ac:spMk id="2" creationId="{859A22A4-B692-419F-BAE3-99749782426E}"/>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2A8B4C-D58E-4E26-BA27-DB6F52363560}" type="doc">
      <dgm:prSet loTypeId="urn:microsoft.com/office/officeart/2005/8/layout/hierarchy1" loCatId="Inbox" qsTypeId="urn:microsoft.com/office/officeart/2005/8/quickstyle/simple5" qsCatId="simple" csTypeId="urn:microsoft.com/office/officeart/2005/8/colors/accent1_3" csCatId="accent1" phldr="1"/>
      <dgm:spPr/>
      <dgm:t>
        <a:bodyPr/>
        <a:lstStyle/>
        <a:p>
          <a:endParaRPr lang="en-US"/>
        </a:p>
      </dgm:t>
    </dgm:pt>
    <dgm:pt modelId="{EF1CC1D5-6D47-441B-B728-5DB733CEC603}">
      <dgm:prSet/>
      <dgm:spPr/>
      <dgm:t>
        <a:bodyPr/>
        <a:lstStyle/>
        <a:p>
          <a:r>
            <a:rPr lang="en-GB"/>
            <a:t>Open system in organisation</a:t>
          </a:r>
          <a:endParaRPr lang="en-US"/>
        </a:p>
      </dgm:t>
    </dgm:pt>
    <dgm:pt modelId="{60FE0237-5EF8-432A-9D36-8217CE6DC3B9}" type="parTrans" cxnId="{BC6962B2-E5A1-4B47-BDA3-5BB784C04FD2}">
      <dgm:prSet/>
      <dgm:spPr/>
      <dgm:t>
        <a:bodyPr/>
        <a:lstStyle/>
        <a:p>
          <a:endParaRPr lang="en-US"/>
        </a:p>
      </dgm:t>
    </dgm:pt>
    <dgm:pt modelId="{00F0F7B8-5FE8-4445-AC6A-70E5CD97CF59}" type="sibTrans" cxnId="{BC6962B2-E5A1-4B47-BDA3-5BB784C04FD2}">
      <dgm:prSet/>
      <dgm:spPr/>
      <dgm:t>
        <a:bodyPr/>
        <a:lstStyle/>
        <a:p>
          <a:endParaRPr lang="en-US"/>
        </a:p>
      </dgm:t>
    </dgm:pt>
    <dgm:pt modelId="{87BE6093-D7DA-4144-990E-9F6B60590337}">
      <dgm:prSet/>
      <dgm:spPr/>
      <dgm:t>
        <a:bodyPr/>
        <a:lstStyle/>
        <a:p>
          <a:r>
            <a:rPr lang="en-GB"/>
            <a:t>Hierarchy</a:t>
          </a:r>
          <a:endParaRPr lang="en-US"/>
        </a:p>
      </dgm:t>
    </dgm:pt>
    <dgm:pt modelId="{FDB939E8-0623-4A5D-8A90-7076474B66F8}" type="parTrans" cxnId="{3F095AD2-6C40-4D70-8208-311D4B214E24}">
      <dgm:prSet/>
      <dgm:spPr/>
      <dgm:t>
        <a:bodyPr/>
        <a:lstStyle/>
        <a:p>
          <a:endParaRPr lang="en-US"/>
        </a:p>
      </dgm:t>
    </dgm:pt>
    <dgm:pt modelId="{EECD568F-BE10-496F-B2E1-AC76A4BBD3B6}" type="sibTrans" cxnId="{3F095AD2-6C40-4D70-8208-311D4B214E24}">
      <dgm:prSet/>
      <dgm:spPr/>
      <dgm:t>
        <a:bodyPr/>
        <a:lstStyle/>
        <a:p>
          <a:endParaRPr lang="en-US"/>
        </a:p>
      </dgm:t>
    </dgm:pt>
    <dgm:pt modelId="{687B249E-C64A-4DA5-8924-F0DC3EB57510}">
      <dgm:prSet/>
      <dgm:spPr/>
      <dgm:t>
        <a:bodyPr/>
        <a:lstStyle/>
        <a:p>
          <a:r>
            <a:rPr lang="en-GB" dirty="0"/>
            <a:t>Neo human relations</a:t>
          </a:r>
          <a:endParaRPr lang="en-US" dirty="0"/>
        </a:p>
      </dgm:t>
    </dgm:pt>
    <dgm:pt modelId="{18641DA3-92B4-4F13-8FD0-022EEBF92B4B}" type="parTrans" cxnId="{7FDD77A5-4B3B-4432-ADC9-F49D3E1617AF}">
      <dgm:prSet/>
      <dgm:spPr/>
      <dgm:t>
        <a:bodyPr/>
        <a:lstStyle/>
        <a:p>
          <a:endParaRPr lang="en-US"/>
        </a:p>
      </dgm:t>
    </dgm:pt>
    <dgm:pt modelId="{F63384F6-3653-4531-98F3-47EAE04F1AB9}" type="sibTrans" cxnId="{7FDD77A5-4B3B-4432-ADC9-F49D3E1617AF}">
      <dgm:prSet/>
      <dgm:spPr/>
      <dgm:t>
        <a:bodyPr/>
        <a:lstStyle/>
        <a:p>
          <a:endParaRPr lang="en-US"/>
        </a:p>
      </dgm:t>
    </dgm:pt>
    <dgm:pt modelId="{A3034B0F-F950-46F9-893C-7297416104CF}">
      <dgm:prSet/>
      <dgm:spPr/>
      <dgm:t>
        <a:bodyPr/>
        <a:lstStyle/>
        <a:p>
          <a:r>
            <a:rPr lang="en-US" dirty="0"/>
            <a:t>Theory-Y</a:t>
          </a:r>
        </a:p>
      </dgm:t>
    </dgm:pt>
    <dgm:pt modelId="{E11FBACE-7878-46D8-85B8-092CDC20ACB1}" type="parTrans" cxnId="{69B8C263-AEAB-41C9-BADF-7F98DF335A64}">
      <dgm:prSet/>
      <dgm:spPr/>
      <dgm:t>
        <a:bodyPr/>
        <a:lstStyle/>
        <a:p>
          <a:endParaRPr lang="en-US"/>
        </a:p>
      </dgm:t>
    </dgm:pt>
    <dgm:pt modelId="{22F7135D-97E0-4D5C-8143-0ED0D9F18E87}" type="sibTrans" cxnId="{69B8C263-AEAB-41C9-BADF-7F98DF335A64}">
      <dgm:prSet/>
      <dgm:spPr/>
      <dgm:t>
        <a:bodyPr/>
        <a:lstStyle/>
        <a:p>
          <a:endParaRPr lang="en-US"/>
        </a:p>
      </dgm:t>
    </dgm:pt>
    <dgm:pt modelId="{ABF242F7-9D57-488D-A0F2-7BE111258B56}">
      <dgm:prSet/>
      <dgm:spPr/>
      <dgm:t>
        <a:bodyPr/>
        <a:lstStyle/>
        <a:p>
          <a:r>
            <a:rPr lang="en-US" dirty="0"/>
            <a:t>Bureaucracy</a:t>
          </a:r>
        </a:p>
      </dgm:t>
    </dgm:pt>
    <dgm:pt modelId="{62CAEEE8-D5C6-4623-99EA-FF8803FA6E3B}" type="parTrans" cxnId="{D556EE08-A2C8-444E-82ED-395729C0F429}">
      <dgm:prSet/>
      <dgm:spPr/>
      <dgm:t>
        <a:bodyPr/>
        <a:lstStyle/>
        <a:p>
          <a:endParaRPr lang="en-US"/>
        </a:p>
      </dgm:t>
    </dgm:pt>
    <dgm:pt modelId="{9813F8F4-FADB-48E0-BB4E-E6C7F11E2481}" type="sibTrans" cxnId="{D556EE08-A2C8-444E-82ED-395729C0F429}">
      <dgm:prSet/>
      <dgm:spPr/>
      <dgm:t>
        <a:bodyPr/>
        <a:lstStyle/>
        <a:p>
          <a:endParaRPr lang="en-US"/>
        </a:p>
      </dgm:t>
    </dgm:pt>
    <dgm:pt modelId="{F1E6C2CC-8A37-44AB-ABAC-020291D91691}" type="pres">
      <dgm:prSet presAssocID="{3E2A8B4C-D58E-4E26-BA27-DB6F52363560}" presName="hierChild1" presStyleCnt="0">
        <dgm:presLayoutVars>
          <dgm:chPref val="1"/>
          <dgm:dir/>
          <dgm:animOne val="branch"/>
          <dgm:animLvl val="lvl"/>
          <dgm:resizeHandles/>
        </dgm:presLayoutVars>
      </dgm:prSet>
      <dgm:spPr/>
    </dgm:pt>
    <dgm:pt modelId="{0B5D7FF4-41EA-4C80-97FE-6859AD7E718F}" type="pres">
      <dgm:prSet presAssocID="{EF1CC1D5-6D47-441B-B728-5DB733CEC603}" presName="hierRoot1" presStyleCnt="0"/>
      <dgm:spPr/>
    </dgm:pt>
    <dgm:pt modelId="{6AACDC70-D8EC-43D1-A849-C19A0A99EC6F}" type="pres">
      <dgm:prSet presAssocID="{EF1CC1D5-6D47-441B-B728-5DB733CEC603}" presName="composite" presStyleCnt="0"/>
      <dgm:spPr/>
    </dgm:pt>
    <dgm:pt modelId="{59B93F1A-EEDE-4EE3-9A81-25489F4D291B}" type="pres">
      <dgm:prSet presAssocID="{EF1CC1D5-6D47-441B-B728-5DB733CEC603}" presName="background" presStyleLbl="node0" presStyleIdx="0" presStyleCnt="5"/>
      <dgm:spPr/>
    </dgm:pt>
    <dgm:pt modelId="{E9C8AE8F-4E1D-44A5-9F16-EEC0D2DAA7D9}" type="pres">
      <dgm:prSet presAssocID="{EF1CC1D5-6D47-441B-B728-5DB733CEC603}" presName="text" presStyleLbl="fgAcc0" presStyleIdx="0" presStyleCnt="5">
        <dgm:presLayoutVars>
          <dgm:chPref val="3"/>
        </dgm:presLayoutVars>
      </dgm:prSet>
      <dgm:spPr/>
    </dgm:pt>
    <dgm:pt modelId="{0E38467E-EAFD-402C-886C-3F7D8F5C8F80}" type="pres">
      <dgm:prSet presAssocID="{EF1CC1D5-6D47-441B-B728-5DB733CEC603}" presName="hierChild2" presStyleCnt="0"/>
      <dgm:spPr/>
    </dgm:pt>
    <dgm:pt modelId="{0055472B-302E-4DB4-9AA5-6F25F3888152}" type="pres">
      <dgm:prSet presAssocID="{87BE6093-D7DA-4144-990E-9F6B60590337}" presName="hierRoot1" presStyleCnt="0"/>
      <dgm:spPr/>
    </dgm:pt>
    <dgm:pt modelId="{E4A9E6CC-FE2F-4BCA-80C5-CC0381541A47}" type="pres">
      <dgm:prSet presAssocID="{87BE6093-D7DA-4144-990E-9F6B60590337}" presName="composite" presStyleCnt="0"/>
      <dgm:spPr/>
    </dgm:pt>
    <dgm:pt modelId="{0EF3D463-03B5-414B-AF90-D5D73324CDEB}" type="pres">
      <dgm:prSet presAssocID="{87BE6093-D7DA-4144-990E-9F6B60590337}" presName="background" presStyleLbl="node0" presStyleIdx="1" presStyleCnt="5"/>
      <dgm:spPr/>
    </dgm:pt>
    <dgm:pt modelId="{E4890DF4-E422-463F-9FC8-328EB6A54954}" type="pres">
      <dgm:prSet presAssocID="{87BE6093-D7DA-4144-990E-9F6B60590337}" presName="text" presStyleLbl="fgAcc0" presStyleIdx="1" presStyleCnt="5">
        <dgm:presLayoutVars>
          <dgm:chPref val="3"/>
        </dgm:presLayoutVars>
      </dgm:prSet>
      <dgm:spPr/>
    </dgm:pt>
    <dgm:pt modelId="{41685F11-86E8-4304-93C8-1831016020A3}" type="pres">
      <dgm:prSet presAssocID="{87BE6093-D7DA-4144-990E-9F6B60590337}" presName="hierChild2" presStyleCnt="0"/>
      <dgm:spPr/>
    </dgm:pt>
    <dgm:pt modelId="{2826D9BD-FB0B-4953-A602-31FD1ED596A1}" type="pres">
      <dgm:prSet presAssocID="{687B249E-C64A-4DA5-8924-F0DC3EB57510}" presName="hierRoot1" presStyleCnt="0"/>
      <dgm:spPr/>
    </dgm:pt>
    <dgm:pt modelId="{B90158C4-680B-40F3-A7E7-FD67E25C7BBD}" type="pres">
      <dgm:prSet presAssocID="{687B249E-C64A-4DA5-8924-F0DC3EB57510}" presName="composite" presStyleCnt="0"/>
      <dgm:spPr/>
    </dgm:pt>
    <dgm:pt modelId="{E205DD32-1CAA-46AF-A8C6-B0B5A71CBD2C}" type="pres">
      <dgm:prSet presAssocID="{687B249E-C64A-4DA5-8924-F0DC3EB57510}" presName="background" presStyleLbl="node0" presStyleIdx="2" presStyleCnt="5"/>
      <dgm:spPr/>
    </dgm:pt>
    <dgm:pt modelId="{4C7BCCF4-6150-48FC-A9F9-C9A4F9051427}" type="pres">
      <dgm:prSet presAssocID="{687B249E-C64A-4DA5-8924-F0DC3EB57510}" presName="text" presStyleLbl="fgAcc0" presStyleIdx="2" presStyleCnt="5">
        <dgm:presLayoutVars>
          <dgm:chPref val="3"/>
        </dgm:presLayoutVars>
      </dgm:prSet>
      <dgm:spPr/>
    </dgm:pt>
    <dgm:pt modelId="{4FDEC22F-6A1C-4D4A-A818-575476698E48}" type="pres">
      <dgm:prSet presAssocID="{687B249E-C64A-4DA5-8924-F0DC3EB57510}" presName="hierChild2" presStyleCnt="0"/>
      <dgm:spPr/>
    </dgm:pt>
    <dgm:pt modelId="{41449548-D275-4BE1-8064-F5D2A2EA0A50}" type="pres">
      <dgm:prSet presAssocID="{A3034B0F-F950-46F9-893C-7297416104CF}" presName="hierRoot1" presStyleCnt="0"/>
      <dgm:spPr/>
    </dgm:pt>
    <dgm:pt modelId="{26E42F3A-E89A-4D3F-B509-6117C8016207}" type="pres">
      <dgm:prSet presAssocID="{A3034B0F-F950-46F9-893C-7297416104CF}" presName="composite" presStyleCnt="0"/>
      <dgm:spPr/>
    </dgm:pt>
    <dgm:pt modelId="{CA351E49-45F7-4E15-A8EA-224C332B6768}" type="pres">
      <dgm:prSet presAssocID="{A3034B0F-F950-46F9-893C-7297416104CF}" presName="background" presStyleLbl="node0" presStyleIdx="3" presStyleCnt="5"/>
      <dgm:spPr/>
    </dgm:pt>
    <dgm:pt modelId="{3D94F3B6-A52C-4CB5-83A9-FA84BCB9B82D}" type="pres">
      <dgm:prSet presAssocID="{A3034B0F-F950-46F9-893C-7297416104CF}" presName="text" presStyleLbl="fgAcc0" presStyleIdx="3" presStyleCnt="5">
        <dgm:presLayoutVars>
          <dgm:chPref val="3"/>
        </dgm:presLayoutVars>
      </dgm:prSet>
      <dgm:spPr/>
    </dgm:pt>
    <dgm:pt modelId="{03BFE684-FCB1-4A7B-9D1C-0413C79EE15E}" type="pres">
      <dgm:prSet presAssocID="{A3034B0F-F950-46F9-893C-7297416104CF}" presName="hierChild2" presStyleCnt="0"/>
      <dgm:spPr/>
    </dgm:pt>
    <dgm:pt modelId="{439DEBB9-7CC1-42E5-BA82-BE0940573E57}" type="pres">
      <dgm:prSet presAssocID="{ABF242F7-9D57-488D-A0F2-7BE111258B56}" presName="hierRoot1" presStyleCnt="0"/>
      <dgm:spPr/>
    </dgm:pt>
    <dgm:pt modelId="{1B234710-DF29-4602-B8AE-99AE4D0AB589}" type="pres">
      <dgm:prSet presAssocID="{ABF242F7-9D57-488D-A0F2-7BE111258B56}" presName="composite" presStyleCnt="0"/>
      <dgm:spPr/>
    </dgm:pt>
    <dgm:pt modelId="{FC0DDB9B-FCE3-4226-BEC8-D9526E4D0817}" type="pres">
      <dgm:prSet presAssocID="{ABF242F7-9D57-488D-A0F2-7BE111258B56}" presName="background" presStyleLbl="node0" presStyleIdx="4" presStyleCnt="5"/>
      <dgm:spPr/>
    </dgm:pt>
    <dgm:pt modelId="{FB89CC77-B2DA-4789-8CD0-5A5F0582D108}" type="pres">
      <dgm:prSet presAssocID="{ABF242F7-9D57-488D-A0F2-7BE111258B56}" presName="text" presStyleLbl="fgAcc0" presStyleIdx="4" presStyleCnt="5">
        <dgm:presLayoutVars>
          <dgm:chPref val="3"/>
        </dgm:presLayoutVars>
      </dgm:prSet>
      <dgm:spPr/>
    </dgm:pt>
    <dgm:pt modelId="{C2C016DA-8ABC-4B41-BF6D-5A64BBB93CF3}" type="pres">
      <dgm:prSet presAssocID="{ABF242F7-9D57-488D-A0F2-7BE111258B56}" presName="hierChild2" presStyleCnt="0"/>
      <dgm:spPr/>
    </dgm:pt>
  </dgm:ptLst>
  <dgm:cxnLst>
    <dgm:cxn modelId="{34691001-02AA-4C49-B08E-C7C84657A7EB}" type="presOf" srcId="{87BE6093-D7DA-4144-990E-9F6B60590337}" destId="{E4890DF4-E422-463F-9FC8-328EB6A54954}" srcOrd="0" destOrd="0" presId="urn:microsoft.com/office/officeart/2005/8/layout/hierarchy1"/>
    <dgm:cxn modelId="{D556EE08-A2C8-444E-82ED-395729C0F429}" srcId="{3E2A8B4C-D58E-4E26-BA27-DB6F52363560}" destId="{ABF242F7-9D57-488D-A0F2-7BE111258B56}" srcOrd="4" destOrd="0" parTransId="{62CAEEE8-D5C6-4623-99EA-FF8803FA6E3B}" sibTransId="{9813F8F4-FADB-48E0-BB4E-E6C7F11E2481}"/>
    <dgm:cxn modelId="{69B8C263-AEAB-41C9-BADF-7F98DF335A64}" srcId="{3E2A8B4C-D58E-4E26-BA27-DB6F52363560}" destId="{A3034B0F-F950-46F9-893C-7297416104CF}" srcOrd="3" destOrd="0" parTransId="{E11FBACE-7878-46D8-85B8-092CDC20ACB1}" sibTransId="{22F7135D-97E0-4D5C-8143-0ED0D9F18E87}"/>
    <dgm:cxn modelId="{737A574B-910C-4E37-B673-F8FA76BB7011}" type="presOf" srcId="{ABF242F7-9D57-488D-A0F2-7BE111258B56}" destId="{FB89CC77-B2DA-4789-8CD0-5A5F0582D108}" srcOrd="0" destOrd="0" presId="urn:microsoft.com/office/officeart/2005/8/layout/hierarchy1"/>
    <dgm:cxn modelId="{B5E1338C-5CA6-4736-A2F3-EEF70ED960F0}" type="presOf" srcId="{EF1CC1D5-6D47-441B-B728-5DB733CEC603}" destId="{E9C8AE8F-4E1D-44A5-9F16-EEC0D2DAA7D9}" srcOrd="0" destOrd="0" presId="urn:microsoft.com/office/officeart/2005/8/layout/hierarchy1"/>
    <dgm:cxn modelId="{443D259B-100F-4CA3-8E91-17E004F16DA7}" type="presOf" srcId="{3E2A8B4C-D58E-4E26-BA27-DB6F52363560}" destId="{F1E6C2CC-8A37-44AB-ABAC-020291D91691}" srcOrd="0" destOrd="0" presId="urn:microsoft.com/office/officeart/2005/8/layout/hierarchy1"/>
    <dgm:cxn modelId="{7FDD77A5-4B3B-4432-ADC9-F49D3E1617AF}" srcId="{3E2A8B4C-D58E-4E26-BA27-DB6F52363560}" destId="{687B249E-C64A-4DA5-8924-F0DC3EB57510}" srcOrd="2" destOrd="0" parTransId="{18641DA3-92B4-4F13-8FD0-022EEBF92B4B}" sibTransId="{F63384F6-3653-4531-98F3-47EAE04F1AB9}"/>
    <dgm:cxn modelId="{BC6962B2-E5A1-4B47-BDA3-5BB784C04FD2}" srcId="{3E2A8B4C-D58E-4E26-BA27-DB6F52363560}" destId="{EF1CC1D5-6D47-441B-B728-5DB733CEC603}" srcOrd="0" destOrd="0" parTransId="{60FE0237-5EF8-432A-9D36-8217CE6DC3B9}" sibTransId="{00F0F7B8-5FE8-4445-AC6A-70E5CD97CF59}"/>
    <dgm:cxn modelId="{3F095AD2-6C40-4D70-8208-311D4B214E24}" srcId="{3E2A8B4C-D58E-4E26-BA27-DB6F52363560}" destId="{87BE6093-D7DA-4144-990E-9F6B60590337}" srcOrd="1" destOrd="0" parTransId="{FDB939E8-0623-4A5D-8A90-7076474B66F8}" sibTransId="{EECD568F-BE10-496F-B2E1-AC76A4BBD3B6}"/>
    <dgm:cxn modelId="{59A98FDC-6EBE-4BF5-9F52-3DDF5FEF62B9}" type="presOf" srcId="{687B249E-C64A-4DA5-8924-F0DC3EB57510}" destId="{4C7BCCF4-6150-48FC-A9F9-C9A4F9051427}" srcOrd="0" destOrd="0" presId="urn:microsoft.com/office/officeart/2005/8/layout/hierarchy1"/>
    <dgm:cxn modelId="{9E3E5AEE-8105-4907-9050-D81A215ABEC0}" type="presOf" srcId="{A3034B0F-F950-46F9-893C-7297416104CF}" destId="{3D94F3B6-A52C-4CB5-83A9-FA84BCB9B82D}" srcOrd="0" destOrd="0" presId="urn:microsoft.com/office/officeart/2005/8/layout/hierarchy1"/>
    <dgm:cxn modelId="{B42D546A-7BF0-4F61-B0D4-D4EDE2754018}" type="presParOf" srcId="{F1E6C2CC-8A37-44AB-ABAC-020291D91691}" destId="{0B5D7FF4-41EA-4C80-97FE-6859AD7E718F}" srcOrd="0" destOrd="0" presId="urn:microsoft.com/office/officeart/2005/8/layout/hierarchy1"/>
    <dgm:cxn modelId="{25C0C2C4-D1A2-4021-92BE-FEB89679AA08}" type="presParOf" srcId="{0B5D7FF4-41EA-4C80-97FE-6859AD7E718F}" destId="{6AACDC70-D8EC-43D1-A849-C19A0A99EC6F}" srcOrd="0" destOrd="0" presId="urn:microsoft.com/office/officeart/2005/8/layout/hierarchy1"/>
    <dgm:cxn modelId="{FD8BC6EC-22EB-4231-B37D-6E2F44969A24}" type="presParOf" srcId="{6AACDC70-D8EC-43D1-A849-C19A0A99EC6F}" destId="{59B93F1A-EEDE-4EE3-9A81-25489F4D291B}" srcOrd="0" destOrd="0" presId="urn:microsoft.com/office/officeart/2005/8/layout/hierarchy1"/>
    <dgm:cxn modelId="{8EA0D218-1FBA-41BF-9FF4-6BE65F12DBF2}" type="presParOf" srcId="{6AACDC70-D8EC-43D1-A849-C19A0A99EC6F}" destId="{E9C8AE8F-4E1D-44A5-9F16-EEC0D2DAA7D9}" srcOrd="1" destOrd="0" presId="urn:microsoft.com/office/officeart/2005/8/layout/hierarchy1"/>
    <dgm:cxn modelId="{90DEBBEF-FD21-4E72-8B8E-B91FA8A601C7}" type="presParOf" srcId="{0B5D7FF4-41EA-4C80-97FE-6859AD7E718F}" destId="{0E38467E-EAFD-402C-886C-3F7D8F5C8F80}" srcOrd="1" destOrd="0" presId="urn:microsoft.com/office/officeart/2005/8/layout/hierarchy1"/>
    <dgm:cxn modelId="{1D9538F1-5A21-4CB4-8B5D-525C1D7CB5B9}" type="presParOf" srcId="{F1E6C2CC-8A37-44AB-ABAC-020291D91691}" destId="{0055472B-302E-4DB4-9AA5-6F25F3888152}" srcOrd="1" destOrd="0" presId="urn:microsoft.com/office/officeart/2005/8/layout/hierarchy1"/>
    <dgm:cxn modelId="{2D6C1B6B-7754-48FB-A4BA-34BC0A8EDB43}" type="presParOf" srcId="{0055472B-302E-4DB4-9AA5-6F25F3888152}" destId="{E4A9E6CC-FE2F-4BCA-80C5-CC0381541A47}" srcOrd="0" destOrd="0" presId="urn:microsoft.com/office/officeart/2005/8/layout/hierarchy1"/>
    <dgm:cxn modelId="{F564F44D-F381-4396-B994-C1057D8CC85A}" type="presParOf" srcId="{E4A9E6CC-FE2F-4BCA-80C5-CC0381541A47}" destId="{0EF3D463-03B5-414B-AF90-D5D73324CDEB}" srcOrd="0" destOrd="0" presId="urn:microsoft.com/office/officeart/2005/8/layout/hierarchy1"/>
    <dgm:cxn modelId="{A9F063D7-3440-4EAB-A71E-CF43C0AA0D53}" type="presParOf" srcId="{E4A9E6CC-FE2F-4BCA-80C5-CC0381541A47}" destId="{E4890DF4-E422-463F-9FC8-328EB6A54954}" srcOrd="1" destOrd="0" presId="urn:microsoft.com/office/officeart/2005/8/layout/hierarchy1"/>
    <dgm:cxn modelId="{79D837D5-D412-4943-B4D1-8413D7A063B0}" type="presParOf" srcId="{0055472B-302E-4DB4-9AA5-6F25F3888152}" destId="{41685F11-86E8-4304-93C8-1831016020A3}" srcOrd="1" destOrd="0" presId="urn:microsoft.com/office/officeart/2005/8/layout/hierarchy1"/>
    <dgm:cxn modelId="{FDD99396-851C-4CBC-8591-A8C238CC64B5}" type="presParOf" srcId="{F1E6C2CC-8A37-44AB-ABAC-020291D91691}" destId="{2826D9BD-FB0B-4953-A602-31FD1ED596A1}" srcOrd="2" destOrd="0" presId="urn:microsoft.com/office/officeart/2005/8/layout/hierarchy1"/>
    <dgm:cxn modelId="{B6029004-1EC5-4F36-B436-BE2377AAACCE}" type="presParOf" srcId="{2826D9BD-FB0B-4953-A602-31FD1ED596A1}" destId="{B90158C4-680B-40F3-A7E7-FD67E25C7BBD}" srcOrd="0" destOrd="0" presId="urn:microsoft.com/office/officeart/2005/8/layout/hierarchy1"/>
    <dgm:cxn modelId="{E40D046C-DF60-405D-8609-6A555F7AF1C3}" type="presParOf" srcId="{B90158C4-680B-40F3-A7E7-FD67E25C7BBD}" destId="{E205DD32-1CAA-46AF-A8C6-B0B5A71CBD2C}" srcOrd="0" destOrd="0" presId="urn:microsoft.com/office/officeart/2005/8/layout/hierarchy1"/>
    <dgm:cxn modelId="{0DC367D2-FB0E-4A05-A025-531423FF0B92}" type="presParOf" srcId="{B90158C4-680B-40F3-A7E7-FD67E25C7BBD}" destId="{4C7BCCF4-6150-48FC-A9F9-C9A4F9051427}" srcOrd="1" destOrd="0" presId="urn:microsoft.com/office/officeart/2005/8/layout/hierarchy1"/>
    <dgm:cxn modelId="{E7E914C7-5F97-4F1D-96D3-68EE43DB7007}" type="presParOf" srcId="{2826D9BD-FB0B-4953-A602-31FD1ED596A1}" destId="{4FDEC22F-6A1C-4D4A-A818-575476698E48}" srcOrd="1" destOrd="0" presId="urn:microsoft.com/office/officeart/2005/8/layout/hierarchy1"/>
    <dgm:cxn modelId="{86F92D26-259F-4710-ABEC-7A7278647AAC}" type="presParOf" srcId="{F1E6C2CC-8A37-44AB-ABAC-020291D91691}" destId="{41449548-D275-4BE1-8064-F5D2A2EA0A50}" srcOrd="3" destOrd="0" presId="urn:microsoft.com/office/officeart/2005/8/layout/hierarchy1"/>
    <dgm:cxn modelId="{2C60CE6A-ADAC-48E4-BEB0-6C446A1D0213}" type="presParOf" srcId="{41449548-D275-4BE1-8064-F5D2A2EA0A50}" destId="{26E42F3A-E89A-4D3F-B509-6117C8016207}" srcOrd="0" destOrd="0" presId="urn:microsoft.com/office/officeart/2005/8/layout/hierarchy1"/>
    <dgm:cxn modelId="{34677A7E-DBF9-4F4F-B188-9856AD9B296B}" type="presParOf" srcId="{26E42F3A-E89A-4D3F-B509-6117C8016207}" destId="{CA351E49-45F7-4E15-A8EA-224C332B6768}" srcOrd="0" destOrd="0" presId="urn:microsoft.com/office/officeart/2005/8/layout/hierarchy1"/>
    <dgm:cxn modelId="{867DD27F-0861-4C3A-A3C4-D8BAC2783455}" type="presParOf" srcId="{26E42F3A-E89A-4D3F-B509-6117C8016207}" destId="{3D94F3B6-A52C-4CB5-83A9-FA84BCB9B82D}" srcOrd="1" destOrd="0" presId="urn:microsoft.com/office/officeart/2005/8/layout/hierarchy1"/>
    <dgm:cxn modelId="{4EE71388-19C9-48A8-B07C-DE757F495063}" type="presParOf" srcId="{41449548-D275-4BE1-8064-F5D2A2EA0A50}" destId="{03BFE684-FCB1-4A7B-9D1C-0413C79EE15E}" srcOrd="1" destOrd="0" presId="urn:microsoft.com/office/officeart/2005/8/layout/hierarchy1"/>
    <dgm:cxn modelId="{8ECBA8CF-F96A-4163-842A-D7AC8F70128F}" type="presParOf" srcId="{F1E6C2CC-8A37-44AB-ABAC-020291D91691}" destId="{439DEBB9-7CC1-42E5-BA82-BE0940573E57}" srcOrd="4" destOrd="0" presId="urn:microsoft.com/office/officeart/2005/8/layout/hierarchy1"/>
    <dgm:cxn modelId="{55D7A407-9231-445E-9A37-6252D069BF87}" type="presParOf" srcId="{439DEBB9-7CC1-42E5-BA82-BE0940573E57}" destId="{1B234710-DF29-4602-B8AE-99AE4D0AB589}" srcOrd="0" destOrd="0" presId="urn:microsoft.com/office/officeart/2005/8/layout/hierarchy1"/>
    <dgm:cxn modelId="{BBB21033-BFA5-4746-9825-855731A792B2}" type="presParOf" srcId="{1B234710-DF29-4602-B8AE-99AE4D0AB589}" destId="{FC0DDB9B-FCE3-4226-BEC8-D9526E4D0817}" srcOrd="0" destOrd="0" presId="urn:microsoft.com/office/officeart/2005/8/layout/hierarchy1"/>
    <dgm:cxn modelId="{0334C828-47E7-47B1-9668-A51A1764BC9D}" type="presParOf" srcId="{1B234710-DF29-4602-B8AE-99AE4D0AB589}" destId="{FB89CC77-B2DA-4789-8CD0-5A5F0582D108}" srcOrd="1" destOrd="0" presId="urn:microsoft.com/office/officeart/2005/8/layout/hierarchy1"/>
    <dgm:cxn modelId="{45FC8EA1-658A-4A40-B79F-B95BABBAA9E4}" type="presParOf" srcId="{439DEBB9-7CC1-42E5-BA82-BE0940573E57}" destId="{C2C016DA-8ABC-4B41-BF6D-5A64BBB93CF3}"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B93F1A-EEDE-4EE3-9A81-25489F4D291B}">
      <dsp:nvSpPr>
        <dsp:cNvPr id="0" name=""/>
        <dsp:cNvSpPr/>
      </dsp:nvSpPr>
      <dsp:spPr>
        <a:xfrm>
          <a:off x="3289" y="1117736"/>
          <a:ext cx="1603133" cy="1017989"/>
        </a:xfrm>
        <a:prstGeom prst="roundRect">
          <a:avLst>
            <a:gd name="adj" fmla="val 10000"/>
          </a:avLst>
        </a:prstGeom>
        <a:gradFill rotWithShape="0">
          <a:gsLst>
            <a:gs pos="0">
              <a:schemeClr val="accent1">
                <a:shade val="80000"/>
                <a:hueOff val="0"/>
                <a:satOff val="0"/>
                <a:lumOff val="0"/>
                <a:alphaOff val="0"/>
                <a:tint val="96000"/>
                <a:lumMod val="100000"/>
              </a:schemeClr>
            </a:gs>
            <a:gs pos="78000">
              <a:schemeClr val="accent1">
                <a:shade val="80000"/>
                <a:hueOff val="0"/>
                <a:satOff val="0"/>
                <a:lumOff val="0"/>
                <a:alphaOff val="0"/>
                <a:shade val="94000"/>
                <a:lumMod val="94000"/>
              </a:schemeClr>
            </a:gs>
          </a:gsLst>
          <a:lin ang="5400000" scaled="0"/>
        </a:gradFill>
        <a:ln>
          <a:noFill/>
        </a:ln>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sp>
    <dsp:sp modelId="{E9C8AE8F-4E1D-44A5-9F16-EEC0D2DAA7D9}">
      <dsp:nvSpPr>
        <dsp:cNvPr id="0" name=""/>
        <dsp:cNvSpPr/>
      </dsp:nvSpPr>
      <dsp:spPr>
        <a:xfrm>
          <a:off x="181415" y="1286956"/>
          <a:ext cx="1603133" cy="1017989"/>
        </a:xfrm>
        <a:prstGeom prst="roundRect">
          <a:avLst>
            <a:gd name="adj" fmla="val 10000"/>
          </a:avLst>
        </a:prstGeom>
        <a:solidFill>
          <a:schemeClr val="lt1">
            <a:alpha val="90000"/>
            <a:hueOff val="0"/>
            <a:satOff val="0"/>
            <a:lumOff val="0"/>
            <a:alphaOff val="0"/>
          </a:schemeClr>
        </a:solidFill>
        <a:ln w="12700" cap="rnd" cmpd="sng" algn="ctr">
          <a:solidFill>
            <a:schemeClr val="accent1">
              <a:shade val="80000"/>
              <a:hueOff val="0"/>
              <a:satOff val="0"/>
              <a:lumOff val="0"/>
              <a:alphaOff val="0"/>
            </a:schemeClr>
          </a:solidFill>
          <a:prstDash val="solid"/>
        </a:ln>
        <a:effectLst>
          <a:outerShdw blurRad="38100" dist="254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Open system in organisation</a:t>
          </a:r>
          <a:endParaRPr lang="en-US" sz="1900" kern="1200"/>
        </a:p>
      </dsp:txBody>
      <dsp:txXfrm>
        <a:off x="211231" y="1316772"/>
        <a:ext cx="1543501" cy="958357"/>
      </dsp:txXfrm>
    </dsp:sp>
    <dsp:sp modelId="{0EF3D463-03B5-414B-AF90-D5D73324CDEB}">
      <dsp:nvSpPr>
        <dsp:cNvPr id="0" name=""/>
        <dsp:cNvSpPr/>
      </dsp:nvSpPr>
      <dsp:spPr>
        <a:xfrm>
          <a:off x="1962675" y="1117736"/>
          <a:ext cx="1603133" cy="1017989"/>
        </a:xfrm>
        <a:prstGeom prst="roundRect">
          <a:avLst>
            <a:gd name="adj" fmla="val 10000"/>
          </a:avLst>
        </a:prstGeom>
        <a:gradFill rotWithShape="0">
          <a:gsLst>
            <a:gs pos="0">
              <a:schemeClr val="accent1">
                <a:shade val="80000"/>
                <a:hueOff val="0"/>
                <a:satOff val="0"/>
                <a:lumOff val="0"/>
                <a:alphaOff val="0"/>
                <a:tint val="96000"/>
                <a:lumMod val="100000"/>
              </a:schemeClr>
            </a:gs>
            <a:gs pos="78000">
              <a:schemeClr val="accent1">
                <a:shade val="80000"/>
                <a:hueOff val="0"/>
                <a:satOff val="0"/>
                <a:lumOff val="0"/>
                <a:alphaOff val="0"/>
                <a:shade val="94000"/>
                <a:lumMod val="94000"/>
              </a:schemeClr>
            </a:gs>
          </a:gsLst>
          <a:lin ang="5400000" scaled="0"/>
        </a:gradFill>
        <a:ln>
          <a:noFill/>
        </a:ln>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sp>
    <dsp:sp modelId="{E4890DF4-E422-463F-9FC8-328EB6A54954}">
      <dsp:nvSpPr>
        <dsp:cNvPr id="0" name=""/>
        <dsp:cNvSpPr/>
      </dsp:nvSpPr>
      <dsp:spPr>
        <a:xfrm>
          <a:off x="2140801" y="1286956"/>
          <a:ext cx="1603133" cy="1017989"/>
        </a:xfrm>
        <a:prstGeom prst="roundRect">
          <a:avLst>
            <a:gd name="adj" fmla="val 10000"/>
          </a:avLst>
        </a:prstGeom>
        <a:solidFill>
          <a:schemeClr val="lt1">
            <a:alpha val="90000"/>
            <a:hueOff val="0"/>
            <a:satOff val="0"/>
            <a:lumOff val="0"/>
            <a:alphaOff val="0"/>
          </a:schemeClr>
        </a:solidFill>
        <a:ln w="12700" cap="rnd" cmpd="sng" algn="ctr">
          <a:solidFill>
            <a:schemeClr val="accent1">
              <a:shade val="80000"/>
              <a:hueOff val="0"/>
              <a:satOff val="0"/>
              <a:lumOff val="0"/>
              <a:alphaOff val="0"/>
            </a:schemeClr>
          </a:solidFill>
          <a:prstDash val="solid"/>
        </a:ln>
        <a:effectLst>
          <a:outerShdw blurRad="38100" dist="254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Hierarchy</a:t>
          </a:r>
          <a:endParaRPr lang="en-US" sz="1900" kern="1200"/>
        </a:p>
      </dsp:txBody>
      <dsp:txXfrm>
        <a:off x="2170617" y="1316772"/>
        <a:ext cx="1543501" cy="958357"/>
      </dsp:txXfrm>
    </dsp:sp>
    <dsp:sp modelId="{E205DD32-1CAA-46AF-A8C6-B0B5A71CBD2C}">
      <dsp:nvSpPr>
        <dsp:cNvPr id="0" name=""/>
        <dsp:cNvSpPr/>
      </dsp:nvSpPr>
      <dsp:spPr>
        <a:xfrm>
          <a:off x="3922061" y="1117736"/>
          <a:ext cx="1603133" cy="1017989"/>
        </a:xfrm>
        <a:prstGeom prst="roundRect">
          <a:avLst>
            <a:gd name="adj" fmla="val 10000"/>
          </a:avLst>
        </a:prstGeom>
        <a:gradFill rotWithShape="0">
          <a:gsLst>
            <a:gs pos="0">
              <a:schemeClr val="accent1">
                <a:shade val="80000"/>
                <a:hueOff val="0"/>
                <a:satOff val="0"/>
                <a:lumOff val="0"/>
                <a:alphaOff val="0"/>
                <a:tint val="96000"/>
                <a:lumMod val="100000"/>
              </a:schemeClr>
            </a:gs>
            <a:gs pos="78000">
              <a:schemeClr val="accent1">
                <a:shade val="80000"/>
                <a:hueOff val="0"/>
                <a:satOff val="0"/>
                <a:lumOff val="0"/>
                <a:alphaOff val="0"/>
                <a:shade val="94000"/>
                <a:lumMod val="94000"/>
              </a:schemeClr>
            </a:gs>
          </a:gsLst>
          <a:lin ang="5400000" scaled="0"/>
        </a:gradFill>
        <a:ln>
          <a:noFill/>
        </a:ln>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sp>
    <dsp:sp modelId="{4C7BCCF4-6150-48FC-A9F9-C9A4F9051427}">
      <dsp:nvSpPr>
        <dsp:cNvPr id="0" name=""/>
        <dsp:cNvSpPr/>
      </dsp:nvSpPr>
      <dsp:spPr>
        <a:xfrm>
          <a:off x="4100187" y="1286956"/>
          <a:ext cx="1603133" cy="1017989"/>
        </a:xfrm>
        <a:prstGeom prst="roundRect">
          <a:avLst>
            <a:gd name="adj" fmla="val 10000"/>
          </a:avLst>
        </a:prstGeom>
        <a:solidFill>
          <a:schemeClr val="lt1">
            <a:alpha val="90000"/>
            <a:hueOff val="0"/>
            <a:satOff val="0"/>
            <a:lumOff val="0"/>
            <a:alphaOff val="0"/>
          </a:schemeClr>
        </a:solidFill>
        <a:ln w="12700" cap="rnd" cmpd="sng" algn="ctr">
          <a:solidFill>
            <a:schemeClr val="accent1">
              <a:shade val="80000"/>
              <a:hueOff val="0"/>
              <a:satOff val="0"/>
              <a:lumOff val="0"/>
              <a:alphaOff val="0"/>
            </a:schemeClr>
          </a:solidFill>
          <a:prstDash val="solid"/>
        </a:ln>
        <a:effectLst>
          <a:outerShdw blurRad="38100" dist="254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Neo human relations</a:t>
          </a:r>
          <a:endParaRPr lang="en-US" sz="1900" kern="1200" dirty="0"/>
        </a:p>
      </dsp:txBody>
      <dsp:txXfrm>
        <a:off x="4130003" y="1316772"/>
        <a:ext cx="1543501" cy="958357"/>
      </dsp:txXfrm>
    </dsp:sp>
    <dsp:sp modelId="{CA351E49-45F7-4E15-A8EA-224C332B6768}">
      <dsp:nvSpPr>
        <dsp:cNvPr id="0" name=""/>
        <dsp:cNvSpPr/>
      </dsp:nvSpPr>
      <dsp:spPr>
        <a:xfrm>
          <a:off x="5881447" y="1117736"/>
          <a:ext cx="1603133" cy="1017989"/>
        </a:xfrm>
        <a:prstGeom prst="roundRect">
          <a:avLst>
            <a:gd name="adj" fmla="val 10000"/>
          </a:avLst>
        </a:prstGeom>
        <a:gradFill rotWithShape="0">
          <a:gsLst>
            <a:gs pos="0">
              <a:schemeClr val="accent1">
                <a:shade val="80000"/>
                <a:hueOff val="0"/>
                <a:satOff val="0"/>
                <a:lumOff val="0"/>
                <a:alphaOff val="0"/>
                <a:tint val="96000"/>
                <a:lumMod val="100000"/>
              </a:schemeClr>
            </a:gs>
            <a:gs pos="78000">
              <a:schemeClr val="accent1">
                <a:shade val="80000"/>
                <a:hueOff val="0"/>
                <a:satOff val="0"/>
                <a:lumOff val="0"/>
                <a:alphaOff val="0"/>
                <a:shade val="94000"/>
                <a:lumMod val="94000"/>
              </a:schemeClr>
            </a:gs>
          </a:gsLst>
          <a:lin ang="5400000" scaled="0"/>
        </a:gradFill>
        <a:ln>
          <a:noFill/>
        </a:ln>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sp>
    <dsp:sp modelId="{3D94F3B6-A52C-4CB5-83A9-FA84BCB9B82D}">
      <dsp:nvSpPr>
        <dsp:cNvPr id="0" name=""/>
        <dsp:cNvSpPr/>
      </dsp:nvSpPr>
      <dsp:spPr>
        <a:xfrm>
          <a:off x="6059573" y="1286956"/>
          <a:ext cx="1603133" cy="1017989"/>
        </a:xfrm>
        <a:prstGeom prst="roundRect">
          <a:avLst>
            <a:gd name="adj" fmla="val 10000"/>
          </a:avLst>
        </a:prstGeom>
        <a:solidFill>
          <a:schemeClr val="lt1">
            <a:alpha val="90000"/>
            <a:hueOff val="0"/>
            <a:satOff val="0"/>
            <a:lumOff val="0"/>
            <a:alphaOff val="0"/>
          </a:schemeClr>
        </a:solidFill>
        <a:ln w="12700" cap="rnd" cmpd="sng" algn="ctr">
          <a:solidFill>
            <a:schemeClr val="accent1">
              <a:shade val="80000"/>
              <a:hueOff val="0"/>
              <a:satOff val="0"/>
              <a:lumOff val="0"/>
              <a:alphaOff val="0"/>
            </a:schemeClr>
          </a:solidFill>
          <a:prstDash val="solid"/>
        </a:ln>
        <a:effectLst>
          <a:outerShdw blurRad="38100" dist="254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Theory-Y</a:t>
          </a:r>
        </a:p>
      </dsp:txBody>
      <dsp:txXfrm>
        <a:off x="6089389" y="1316772"/>
        <a:ext cx="1543501" cy="958357"/>
      </dsp:txXfrm>
    </dsp:sp>
    <dsp:sp modelId="{FC0DDB9B-FCE3-4226-BEC8-D9526E4D0817}">
      <dsp:nvSpPr>
        <dsp:cNvPr id="0" name=""/>
        <dsp:cNvSpPr/>
      </dsp:nvSpPr>
      <dsp:spPr>
        <a:xfrm>
          <a:off x="7840833" y="1117736"/>
          <a:ext cx="1603133" cy="1017989"/>
        </a:xfrm>
        <a:prstGeom prst="roundRect">
          <a:avLst>
            <a:gd name="adj" fmla="val 10000"/>
          </a:avLst>
        </a:prstGeom>
        <a:gradFill rotWithShape="0">
          <a:gsLst>
            <a:gs pos="0">
              <a:schemeClr val="accent1">
                <a:shade val="80000"/>
                <a:hueOff val="0"/>
                <a:satOff val="0"/>
                <a:lumOff val="0"/>
                <a:alphaOff val="0"/>
                <a:tint val="96000"/>
                <a:lumMod val="100000"/>
              </a:schemeClr>
            </a:gs>
            <a:gs pos="78000">
              <a:schemeClr val="accent1">
                <a:shade val="80000"/>
                <a:hueOff val="0"/>
                <a:satOff val="0"/>
                <a:lumOff val="0"/>
                <a:alphaOff val="0"/>
                <a:shade val="94000"/>
                <a:lumMod val="94000"/>
              </a:schemeClr>
            </a:gs>
          </a:gsLst>
          <a:lin ang="5400000" scaled="0"/>
        </a:gradFill>
        <a:ln>
          <a:noFill/>
        </a:ln>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sp>
    <dsp:sp modelId="{FB89CC77-B2DA-4789-8CD0-5A5F0582D108}">
      <dsp:nvSpPr>
        <dsp:cNvPr id="0" name=""/>
        <dsp:cNvSpPr/>
      </dsp:nvSpPr>
      <dsp:spPr>
        <a:xfrm>
          <a:off x="8018959" y="1286956"/>
          <a:ext cx="1603133" cy="1017989"/>
        </a:xfrm>
        <a:prstGeom prst="roundRect">
          <a:avLst>
            <a:gd name="adj" fmla="val 10000"/>
          </a:avLst>
        </a:prstGeom>
        <a:solidFill>
          <a:schemeClr val="lt1">
            <a:alpha val="90000"/>
            <a:hueOff val="0"/>
            <a:satOff val="0"/>
            <a:lumOff val="0"/>
            <a:alphaOff val="0"/>
          </a:schemeClr>
        </a:solidFill>
        <a:ln w="12700" cap="rnd" cmpd="sng" algn="ctr">
          <a:solidFill>
            <a:schemeClr val="accent1">
              <a:shade val="80000"/>
              <a:hueOff val="0"/>
              <a:satOff val="0"/>
              <a:lumOff val="0"/>
              <a:alphaOff val="0"/>
            </a:schemeClr>
          </a:solidFill>
          <a:prstDash val="solid"/>
        </a:ln>
        <a:effectLst>
          <a:outerShdw blurRad="38100" dist="254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Bureaucracy</a:t>
          </a:r>
        </a:p>
      </dsp:txBody>
      <dsp:txXfrm>
        <a:off x="8048775" y="1316772"/>
        <a:ext cx="1543501" cy="95835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F53046-9728-41DC-8420-B7B51D876C71}" type="datetimeFigureOut">
              <a:rPr lang="en-GB" smtClean="0"/>
              <a:t>28/11/2017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EC24CC-B667-4159-825E-FD5FC830C19F}" type="slidenum">
              <a:rPr lang="en-GB" smtClean="0"/>
              <a:t>‹#›</a:t>
            </a:fld>
            <a:endParaRPr lang="en-GB"/>
          </a:p>
        </p:txBody>
      </p:sp>
    </p:spTree>
    <p:extLst>
      <p:ext uri="{BB962C8B-B14F-4D97-AF65-F5344CB8AC3E}">
        <p14:creationId xmlns:p14="http://schemas.microsoft.com/office/powerpoint/2010/main" val="19418542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Hello, my name is </a:t>
            </a:r>
            <a:r>
              <a:rPr lang="en-GB" sz="1200" kern="1200" dirty="0" err="1">
                <a:solidFill>
                  <a:schemeClr val="tx1"/>
                </a:solidFill>
                <a:effectLst/>
                <a:latin typeface="+mn-lt"/>
                <a:ea typeface="+mn-ea"/>
                <a:cs typeface="+mn-cs"/>
              </a:rPr>
              <a:t>Honi</a:t>
            </a:r>
            <a:r>
              <a:rPr lang="en-GB" sz="1200" kern="1200" dirty="0">
                <a:solidFill>
                  <a:schemeClr val="tx1"/>
                </a:solidFill>
                <a:effectLst/>
                <a:latin typeface="+mn-lt"/>
                <a:ea typeface="+mn-ea"/>
                <a:cs typeface="+mn-cs"/>
              </a:rPr>
              <a:t> and I will talk today about Norwegian Airlines moreover approaches to management and strategies.</a:t>
            </a:r>
          </a:p>
          <a:p>
            <a:endParaRPr lang="en-GB" dirty="0"/>
          </a:p>
        </p:txBody>
      </p:sp>
      <p:sp>
        <p:nvSpPr>
          <p:cNvPr id="4" name="Slide Number Placeholder 3"/>
          <p:cNvSpPr>
            <a:spLocks noGrp="1"/>
          </p:cNvSpPr>
          <p:nvPr>
            <p:ph type="sldNum" sz="quarter" idx="10"/>
          </p:nvPr>
        </p:nvSpPr>
        <p:spPr/>
        <p:txBody>
          <a:bodyPr/>
          <a:lstStyle/>
          <a:p>
            <a:fld id="{9CEC24CC-B667-4159-825E-FD5FC830C19F}" type="slidenum">
              <a:rPr lang="en-GB" smtClean="0"/>
              <a:t>1</a:t>
            </a:fld>
            <a:endParaRPr lang="en-GB"/>
          </a:p>
        </p:txBody>
      </p:sp>
    </p:spTree>
    <p:extLst>
      <p:ext uri="{BB962C8B-B14F-4D97-AF65-F5344CB8AC3E}">
        <p14:creationId xmlns:p14="http://schemas.microsoft.com/office/powerpoint/2010/main" val="31896711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sz="1200" kern="1200" dirty="0">
                <a:solidFill>
                  <a:schemeClr val="tx1"/>
                </a:solidFill>
                <a:effectLst/>
                <a:latin typeface="+mn-lt"/>
                <a:ea typeface="+mn-ea"/>
                <a:cs typeface="+mn-cs"/>
              </a:rPr>
              <a:t>Norwegian Air Shuttle ASA was founded in 1993.</a:t>
            </a:r>
          </a:p>
          <a:p>
            <a:r>
              <a:rPr lang="en-GB" sz="1200" kern="1200" dirty="0">
                <a:solidFill>
                  <a:schemeClr val="tx1"/>
                </a:solidFill>
                <a:effectLst/>
                <a:latin typeface="+mn-lt"/>
                <a:ea typeface="+mn-ea"/>
                <a:cs typeface="+mn-cs"/>
              </a:rPr>
              <a:t>Norwegian Group consist parent company of Norwegian Air Shuttle ASA (Norwegian Air Shuttle ASA, 2017).It has their bases across the world and branches in so many countries (Norwegian Air Shuttle ASA, 2017).</a:t>
            </a:r>
          </a:p>
          <a:p>
            <a:r>
              <a:rPr lang="en-GB" sz="1200" kern="1200" dirty="0">
                <a:solidFill>
                  <a:schemeClr val="tx1"/>
                </a:solidFill>
                <a:effectLst/>
                <a:latin typeface="+mn-lt"/>
                <a:ea typeface="+mn-ea"/>
                <a:cs typeface="+mn-cs"/>
              </a:rPr>
              <a:t>Norwegian Air Shuttle ASA is low cost airlines based in Norway with wide range choice of destinations from so many different airports across the globe. Its offers flights to 150 destinations via 500 routes across the world. In Scandinavia this is the largest airline. In Europe its third largest airline and worldwide its sixth largest airline. Norwegian airline offers also long haul from Europe to North and South America and Asia in competitive price for happy customers. (Norwegian Air Shuttle ASA, 2017) (</a:t>
            </a:r>
            <a:r>
              <a:rPr lang="en-GB" sz="1200" kern="1200" dirty="0" err="1">
                <a:solidFill>
                  <a:schemeClr val="tx1"/>
                </a:solidFill>
                <a:effectLst/>
                <a:latin typeface="+mn-lt"/>
                <a:ea typeface="+mn-ea"/>
                <a:cs typeface="+mn-cs"/>
              </a:rPr>
              <a:t>MarketLine</a:t>
            </a:r>
            <a:r>
              <a:rPr lang="en-GB" sz="1200" kern="1200" dirty="0">
                <a:solidFill>
                  <a:schemeClr val="tx1"/>
                </a:solidFill>
                <a:effectLst/>
                <a:latin typeface="+mn-lt"/>
                <a:ea typeface="+mn-ea"/>
                <a:cs typeface="+mn-cs"/>
              </a:rPr>
              <a:t>, 2017).Norwegian Airline works on modern and most “greenest” aircraft such as Boeing 737-800s,Boeing 737 MAX and Boeing 787 Dreamliner’s. Average of aircraft age is 3,6 years (Norwegian Air Shuttle ASA, 2017).</a:t>
            </a:r>
          </a:p>
          <a:p>
            <a:endParaRPr lang="en-GB" dirty="0"/>
          </a:p>
        </p:txBody>
      </p:sp>
      <p:sp>
        <p:nvSpPr>
          <p:cNvPr id="4" name="Slide Number Placeholder 3"/>
          <p:cNvSpPr>
            <a:spLocks noGrp="1"/>
          </p:cNvSpPr>
          <p:nvPr>
            <p:ph type="sldNum" sz="quarter" idx="10"/>
          </p:nvPr>
        </p:nvSpPr>
        <p:spPr/>
        <p:txBody>
          <a:bodyPr/>
          <a:lstStyle/>
          <a:p>
            <a:fld id="{9CEC24CC-B667-4159-825E-FD5FC830C19F}" type="slidenum">
              <a:rPr lang="en-GB" smtClean="0"/>
              <a:t>2</a:t>
            </a:fld>
            <a:endParaRPr lang="en-GB"/>
          </a:p>
        </p:txBody>
      </p:sp>
    </p:spTree>
    <p:extLst>
      <p:ext uri="{BB962C8B-B14F-4D97-AF65-F5344CB8AC3E}">
        <p14:creationId xmlns:p14="http://schemas.microsoft.com/office/powerpoint/2010/main" val="15704333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Bjorn </a:t>
            </a:r>
            <a:r>
              <a:rPr lang="en-GB" sz="1200" kern="1200" dirty="0" err="1">
                <a:solidFill>
                  <a:schemeClr val="tx1"/>
                </a:solidFill>
                <a:effectLst/>
                <a:latin typeface="+mn-lt"/>
                <a:ea typeface="+mn-ea"/>
                <a:cs typeface="+mn-cs"/>
              </a:rPr>
              <a:t>Kjos</a:t>
            </a:r>
            <a:r>
              <a:rPr lang="en-GB" sz="1200" kern="1200" dirty="0">
                <a:solidFill>
                  <a:schemeClr val="tx1"/>
                </a:solidFill>
                <a:effectLst/>
                <a:latin typeface="+mn-lt"/>
                <a:ea typeface="+mn-ea"/>
                <a:cs typeface="+mn-cs"/>
              </a:rPr>
              <a:t> has been the Chief Executive Officer of Norwegian Airlines since 2002, he is one of cofounder of Norwegian airlines. He is aviator and graduated lawyer.</a:t>
            </a:r>
          </a:p>
          <a:p>
            <a:r>
              <a:rPr lang="en-GB" sz="1200" kern="1200" dirty="0">
                <a:solidFill>
                  <a:schemeClr val="tx1"/>
                </a:solidFill>
                <a:effectLst/>
                <a:latin typeface="+mn-lt"/>
                <a:ea typeface="+mn-ea"/>
                <a:cs typeface="+mn-cs"/>
              </a:rPr>
              <a:t>One of the main core of the business is affordable prices, products for their customers followed another main core high quality and safe transport (Norwegian Air Shuttle ASA, 2016) (Norwegian Air Shuttle ASA, 2017).</a:t>
            </a:r>
          </a:p>
          <a:p>
            <a:endParaRPr lang="en-GB" dirty="0"/>
          </a:p>
        </p:txBody>
      </p:sp>
      <p:sp>
        <p:nvSpPr>
          <p:cNvPr id="4" name="Slide Number Placeholder 3"/>
          <p:cNvSpPr>
            <a:spLocks noGrp="1"/>
          </p:cNvSpPr>
          <p:nvPr>
            <p:ph type="sldNum" sz="quarter" idx="10"/>
          </p:nvPr>
        </p:nvSpPr>
        <p:spPr/>
        <p:txBody>
          <a:bodyPr/>
          <a:lstStyle/>
          <a:p>
            <a:fld id="{9CEC24CC-B667-4159-825E-FD5FC830C19F}" type="slidenum">
              <a:rPr lang="en-GB" smtClean="0"/>
              <a:t>3</a:t>
            </a:fld>
            <a:endParaRPr lang="en-GB"/>
          </a:p>
        </p:txBody>
      </p:sp>
    </p:spTree>
    <p:extLst>
      <p:ext uri="{BB962C8B-B14F-4D97-AF65-F5344CB8AC3E}">
        <p14:creationId xmlns:p14="http://schemas.microsoft.com/office/powerpoint/2010/main" val="4173592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Management approaches</a:t>
            </a:r>
          </a:p>
          <a:p>
            <a:r>
              <a:rPr lang="en-GB" sz="1200" kern="1200" dirty="0">
                <a:solidFill>
                  <a:schemeClr val="tx1"/>
                </a:solidFill>
                <a:effectLst/>
                <a:latin typeface="+mn-lt"/>
                <a:ea typeface="+mn-ea"/>
                <a:cs typeface="+mn-cs"/>
              </a:rPr>
              <a:t>Research shows that system approach is implemented into its business along with theory y approach. </a:t>
            </a:r>
          </a:p>
          <a:p>
            <a:r>
              <a:rPr lang="en-GB" sz="1200" kern="1200" dirty="0">
                <a:solidFill>
                  <a:schemeClr val="tx1"/>
                </a:solidFill>
                <a:effectLst/>
                <a:latin typeface="+mn-lt"/>
                <a:ea typeface="+mn-ea"/>
                <a:cs typeface="+mn-cs"/>
              </a:rPr>
              <a:t>System approach is a mixture between classical approach and human approach (Mullins, 2013) The analysis shows that there is hierarchy in Norwegian Airlines management furthermore bureaucracy applied to this company throughout strict policies and procedures  (Mullins, 2013) (Norwegian Air Shuttle ASA, 2017).</a:t>
            </a:r>
          </a:p>
          <a:p>
            <a:r>
              <a:rPr lang="en-GB" sz="1200" kern="1200" dirty="0">
                <a:solidFill>
                  <a:schemeClr val="tx1"/>
                </a:solidFill>
                <a:effectLst/>
                <a:latin typeface="+mn-lt"/>
                <a:ea typeface="+mn-ea"/>
                <a:cs typeface="+mn-cs"/>
              </a:rPr>
              <a:t>However human approach is also recognized in Norwegian Airline (Mullins, 2013)Its empathise on human relations inside business” Corporate Responsibility” (Norwegian Air Shuttle ASA, 2017)</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It’s focus overall of work organisation, also on the relationship between structure and behaviour and the range of variables within an organisation. Going step by step to achieve a goal (Mullins, 2013). However, the system in Norwegian Airlines its generally same all over with some modification in different country followed by their policies and procedures. Obviously, law in each country is little bit different furthermore Norwegian must adapt its rules to it. The whole system applied across Norwegian Airlines but its help to achieve their goals (Norwegian Air Shuttle ASA, 2017).</a:t>
            </a:r>
          </a:p>
          <a:p>
            <a:r>
              <a:rPr lang="en-GB" sz="1200" kern="1200" dirty="0">
                <a:solidFill>
                  <a:schemeClr val="tx1"/>
                </a:solidFill>
                <a:effectLst/>
                <a:latin typeface="+mn-lt"/>
                <a:ea typeface="+mn-ea"/>
                <a:cs typeface="+mn-cs"/>
              </a:rPr>
              <a:t>System approach can be open, close or sub system. System approach in Bjorn company works with synergy is harmonised all employees to work together to achieve a goal such like work of pilots. They cooperate and make sure that flight runs smoothly and safe to the destinations (Norwegian Air Shuttle ASA, 2016) (Norwegian Air Shuttle ASA, 2017) (Mullins, 2013). </a:t>
            </a:r>
          </a:p>
          <a:p>
            <a:endParaRPr lang="en-GB" dirty="0"/>
          </a:p>
        </p:txBody>
      </p:sp>
      <p:sp>
        <p:nvSpPr>
          <p:cNvPr id="4" name="Slide Number Placeholder 3"/>
          <p:cNvSpPr>
            <a:spLocks noGrp="1"/>
          </p:cNvSpPr>
          <p:nvPr>
            <p:ph type="sldNum" sz="quarter" idx="10"/>
          </p:nvPr>
        </p:nvSpPr>
        <p:spPr/>
        <p:txBody>
          <a:bodyPr/>
          <a:lstStyle/>
          <a:p>
            <a:fld id="{9CEC24CC-B667-4159-825E-FD5FC830C19F}" type="slidenum">
              <a:rPr lang="en-GB" smtClean="0"/>
              <a:t>4</a:t>
            </a:fld>
            <a:endParaRPr lang="en-GB"/>
          </a:p>
        </p:txBody>
      </p:sp>
    </p:spTree>
    <p:extLst>
      <p:ext uri="{BB962C8B-B14F-4D97-AF65-F5344CB8AC3E}">
        <p14:creationId xmlns:p14="http://schemas.microsoft.com/office/powerpoint/2010/main" val="24922013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Feedback is important in system approach. Positive feedback  helps  to understand that  its going in the right way and the best example of those are lots of awards for Norwegian company received through years and latest one “Outstanding Contribution to Aviation” (My News Desk, 2017) (Norwegian Air Shuttle ASA, 2016)Bjorn </a:t>
            </a:r>
            <a:r>
              <a:rPr lang="en-GB" sz="1200" kern="1200" dirty="0" err="1">
                <a:solidFill>
                  <a:schemeClr val="tx1"/>
                </a:solidFill>
                <a:effectLst/>
                <a:latin typeface="+mn-lt"/>
                <a:ea typeface="+mn-ea"/>
                <a:cs typeface="+mn-cs"/>
              </a:rPr>
              <a:t>Kjos</a:t>
            </a:r>
            <a:r>
              <a:rPr lang="en-GB" sz="1200" kern="1200" dirty="0">
                <a:solidFill>
                  <a:schemeClr val="tx1"/>
                </a:solidFill>
                <a:effectLst/>
                <a:latin typeface="+mn-lt"/>
                <a:ea typeface="+mn-ea"/>
                <a:cs typeface="+mn-cs"/>
              </a:rPr>
              <a:t> stated “We have been profitable in last 10 years” (Calder, 2017)shows that Bjorn </a:t>
            </a:r>
            <a:r>
              <a:rPr lang="en-GB" sz="1200" kern="1200" dirty="0" err="1">
                <a:solidFill>
                  <a:schemeClr val="tx1"/>
                </a:solidFill>
                <a:effectLst/>
                <a:latin typeface="+mn-lt"/>
                <a:ea typeface="+mn-ea"/>
                <a:cs typeface="+mn-cs"/>
              </a:rPr>
              <a:t>Kjos</a:t>
            </a:r>
            <a:r>
              <a:rPr lang="en-GB" sz="1200" kern="1200" dirty="0">
                <a:solidFill>
                  <a:schemeClr val="tx1"/>
                </a:solidFill>
                <a:effectLst/>
                <a:latin typeface="+mn-lt"/>
                <a:ea typeface="+mn-ea"/>
                <a:cs typeface="+mn-cs"/>
              </a:rPr>
              <a:t> is going in right directions  (Norwegian Air Shuttle ASA, 2017) (Norwegian Air Shuttle ASA, 2016).Norwegian also received “Airline of the Year” award by CAPA-centre for Aviation (Reed, 2017).Another award that this company received is “World best Low-Cost Long Haul Airlines and Best Low-Cost Airline in Europe by </a:t>
            </a:r>
            <a:r>
              <a:rPr lang="en-GB" sz="1200" kern="1200" dirty="0" err="1">
                <a:solidFill>
                  <a:schemeClr val="tx1"/>
                </a:solidFill>
                <a:effectLst/>
                <a:latin typeface="+mn-lt"/>
                <a:ea typeface="+mn-ea"/>
                <a:cs typeface="+mn-cs"/>
              </a:rPr>
              <a:t>Skytrax</a:t>
            </a:r>
            <a:r>
              <a:rPr lang="en-GB" sz="1200" kern="1200" dirty="0">
                <a:solidFill>
                  <a:schemeClr val="tx1"/>
                </a:solidFill>
                <a:effectLst/>
                <a:latin typeface="+mn-lt"/>
                <a:ea typeface="+mn-ea"/>
                <a:cs typeface="+mn-cs"/>
              </a:rPr>
              <a:t> World Airline Awards” (Zhang, 2017). However, in same article Norwegian is accused of being the most aggressive airline because of their business strategy (Zhang, 2017). Negative feedback will help you to correct and reduce in system process to re-establish and come back on track (Mullins, 2013) (</a:t>
            </a:r>
            <a:r>
              <a:rPr lang="en-GB" sz="1200" kern="1200" dirty="0" err="1">
                <a:solidFill>
                  <a:schemeClr val="tx1"/>
                </a:solidFill>
                <a:effectLst/>
                <a:latin typeface="+mn-lt"/>
                <a:ea typeface="+mn-ea"/>
                <a:cs typeface="+mn-cs"/>
              </a:rPr>
              <a:t>Boddy</a:t>
            </a:r>
            <a:r>
              <a:rPr lang="en-GB" sz="1200" kern="1200" dirty="0">
                <a:solidFill>
                  <a:schemeClr val="tx1"/>
                </a:solidFill>
                <a:effectLst/>
                <a:latin typeface="+mn-lt"/>
                <a:ea typeface="+mn-ea"/>
                <a:cs typeface="+mn-cs"/>
              </a:rPr>
              <a:t>, 2014).</a:t>
            </a:r>
          </a:p>
          <a:p>
            <a:endParaRPr lang="en-GB" dirty="0"/>
          </a:p>
        </p:txBody>
      </p:sp>
      <p:sp>
        <p:nvSpPr>
          <p:cNvPr id="4" name="Slide Number Placeholder 3"/>
          <p:cNvSpPr>
            <a:spLocks noGrp="1"/>
          </p:cNvSpPr>
          <p:nvPr>
            <p:ph type="sldNum" sz="quarter" idx="10"/>
          </p:nvPr>
        </p:nvSpPr>
        <p:spPr/>
        <p:txBody>
          <a:bodyPr/>
          <a:lstStyle/>
          <a:p>
            <a:fld id="{9CEC24CC-B667-4159-825E-FD5FC830C19F}" type="slidenum">
              <a:rPr lang="en-GB" smtClean="0"/>
              <a:t>5</a:t>
            </a:fld>
            <a:endParaRPr lang="en-GB"/>
          </a:p>
        </p:txBody>
      </p:sp>
    </p:spTree>
    <p:extLst>
      <p:ext uri="{BB962C8B-B14F-4D97-AF65-F5344CB8AC3E}">
        <p14:creationId xmlns:p14="http://schemas.microsoft.com/office/powerpoint/2010/main" val="38812139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organisation is open system that each employee can contribute towards set goal and is open to the environment and management is analysis constant observation what happens in the organisation and outside (Norwegian Air Shuttle ASA, 2017) (Norwegian Air Shuttle ASA, 2016) (Mullins, 2013).</a:t>
            </a:r>
          </a:p>
          <a:p>
            <a:r>
              <a:rPr lang="en-GB" sz="1200" kern="1200" dirty="0">
                <a:solidFill>
                  <a:schemeClr val="tx1"/>
                </a:solidFill>
                <a:effectLst/>
                <a:latin typeface="+mn-lt"/>
                <a:ea typeface="+mn-ea"/>
                <a:cs typeface="+mn-cs"/>
              </a:rPr>
              <a:t>In any large organisations its fundamental that we have hierarchy also certain set of rules for smooth run of company.</a:t>
            </a:r>
          </a:p>
          <a:p>
            <a:r>
              <a:rPr lang="en-GB" sz="1200" kern="1200" dirty="0">
                <a:solidFill>
                  <a:schemeClr val="tx1"/>
                </a:solidFill>
                <a:effectLst/>
                <a:latin typeface="+mn-lt"/>
                <a:ea typeface="+mn-ea"/>
                <a:cs typeface="+mn-cs"/>
              </a:rPr>
              <a:t>Hierarchy of the organisation Maslow, bureaucracy Max Weber, followed by theory y Mc Gregor (Mullins, 2013).</a:t>
            </a:r>
          </a:p>
          <a:p>
            <a:r>
              <a:rPr lang="en-GB" sz="1200" kern="1200" dirty="0">
                <a:solidFill>
                  <a:schemeClr val="tx1"/>
                </a:solidFill>
                <a:effectLst/>
                <a:latin typeface="+mn-lt"/>
                <a:ea typeface="+mn-ea"/>
                <a:cs typeface="+mn-cs"/>
              </a:rPr>
              <a:t>Neo human relations focus on human personality and motivation, Maslow hierarchy of needs then Herzberg two factors of motivation and Mc Gregor Theory Y (Mullins, 2013) (Buchanan &amp; Huczynski, 2004) Theory Y theory of leadership (Mullins, 2013)cited Mc Gregor</a:t>
            </a:r>
          </a:p>
          <a:p>
            <a:r>
              <a:rPr lang="en-GB" sz="1200" kern="1200" dirty="0">
                <a:solidFill>
                  <a:schemeClr val="tx1"/>
                </a:solidFill>
                <a:effectLst/>
                <a:latin typeface="+mn-lt"/>
                <a:ea typeface="+mn-ea"/>
                <a:cs typeface="+mn-cs"/>
              </a:rPr>
              <a:t>Work can be enjoyable place. Managers trust people. Employees enjoy this job to fulfil their ambitions. Staff participate in the company and employers trust them (Mullins, 2013).</a:t>
            </a:r>
          </a:p>
          <a:p>
            <a:r>
              <a:rPr lang="en-GB" sz="1200" kern="1200" dirty="0">
                <a:solidFill>
                  <a:schemeClr val="tx1"/>
                </a:solidFill>
                <a:effectLst/>
                <a:latin typeface="+mn-lt"/>
                <a:ea typeface="+mn-ea"/>
                <a:cs typeface="+mn-cs"/>
              </a:rPr>
              <a:t>People are less controlled using their initiative and take responsibilities. This applies with statement in Annual Report (Norwegian Air Shuttle ASA, 2016) “Employees don’t need strict directions to accomplish a goal/ task and give them freedom, use their creativity” (Norwegian Air Shuttle ASA, 2017). Leaders must find the right worker for the right job. Passionate and devoted pilots will meet criteria in it because they like to work with brand new machines and to gain experience from it. (Norwegian Air Shuttle ASA, 2017). The decisions are made by managers including workers opinions. This style fits industries and airlines using their creativity and innovations.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Theory Y theory of leadership (Mullins, 2013)cited Mc Gregor</a:t>
            </a:r>
          </a:p>
          <a:p>
            <a:r>
              <a:rPr lang="en-GB" sz="1200" kern="1200" dirty="0">
                <a:solidFill>
                  <a:schemeClr val="tx1"/>
                </a:solidFill>
                <a:effectLst/>
                <a:latin typeface="+mn-lt"/>
                <a:ea typeface="+mn-ea"/>
                <a:cs typeface="+mn-cs"/>
              </a:rPr>
              <a:t>Work can be enjoyable place. Managers trust people Employees enjoy this job to fulfil their ambitions. Staff participate in the company and employers trust them (Mullins, 2013).</a:t>
            </a:r>
          </a:p>
          <a:p>
            <a:r>
              <a:rPr lang="en-GB" sz="1200" kern="1200" dirty="0">
                <a:solidFill>
                  <a:schemeClr val="tx1"/>
                </a:solidFill>
                <a:effectLst/>
                <a:latin typeface="+mn-lt"/>
                <a:ea typeface="+mn-ea"/>
                <a:cs typeface="+mn-cs"/>
              </a:rPr>
              <a:t>People are less controlled using their initiative and take responsibilities. This applies with statement in Annual Report (Norwegian Air Shuttle ASA, 2016) “Employees don’t need strict directions to accomplish a goal/ task and give them freedom, use their creativity” (Norwegian Air Shuttle ASA, 2017). Leaders must find the right worker for the right job. Passionate and devoted pilots will meet criteria in it because they like to work with brand new machines and to gain experience from it. (Norwegian Air Shuttle ASA, 2017). The decisions are made by managers including workers opinions. This style fits industries and airlines using their creativity and innovations.</a:t>
            </a:r>
          </a:p>
          <a:p>
            <a:endParaRPr lang="en-GB" dirty="0"/>
          </a:p>
        </p:txBody>
      </p:sp>
      <p:sp>
        <p:nvSpPr>
          <p:cNvPr id="4" name="Slide Number Placeholder 3"/>
          <p:cNvSpPr>
            <a:spLocks noGrp="1"/>
          </p:cNvSpPr>
          <p:nvPr>
            <p:ph type="sldNum" sz="quarter" idx="10"/>
          </p:nvPr>
        </p:nvSpPr>
        <p:spPr/>
        <p:txBody>
          <a:bodyPr/>
          <a:lstStyle/>
          <a:p>
            <a:fld id="{9CEC24CC-B667-4159-825E-FD5FC830C19F}" type="slidenum">
              <a:rPr lang="en-GB" smtClean="0"/>
              <a:t>6</a:t>
            </a:fld>
            <a:endParaRPr lang="en-GB"/>
          </a:p>
        </p:txBody>
      </p:sp>
    </p:spTree>
    <p:extLst>
      <p:ext uri="{BB962C8B-B14F-4D97-AF65-F5344CB8AC3E}">
        <p14:creationId xmlns:p14="http://schemas.microsoft.com/office/powerpoint/2010/main" val="17267483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Flat and lean organization has only one level of hierarchy which means that Bjorn </a:t>
            </a:r>
            <a:r>
              <a:rPr lang="en-GB" sz="1200" kern="1200" dirty="0" err="1">
                <a:solidFill>
                  <a:schemeClr val="tx1"/>
                </a:solidFill>
                <a:effectLst/>
                <a:latin typeface="+mn-lt"/>
                <a:ea typeface="+mn-ea"/>
                <a:cs typeface="+mn-cs"/>
              </a:rPr>
              <a:t>Kjos</a:t>
            </a:r>
            <a:r>
              <a:rPr lang="en-GB" sz="1200" kern="1200" dirty="0">
                <a:solidFill>
                  <a:schemeClr val="tx1"/>
                </a:solidFill>
                <a:effectLst/>
                <a:latin typeface="+mn-lt"/>
                <a:ea typeface="+mn-ea"/>
                <a:cs typeface="+mn-cs"/>
              </a:rPr>
              <a:t> manage their subgroups, he empowers his employees and concentrate on “importance of teamwork” (Mullins, 2013). Effective team work performs better within an organisation and more profitable than their competitors (Norwegian Air Shuttle ASA, 2016) (Buchanan &amp; Huczynski, 2004) (Mullins, 2013)</a:t>
            </a:r>
          </a:p>
          <a:p>
            <a:r>
              <a:rPr lang="en-GB" sz="1200" kern="1200" dirty="0">
                <a:solidFill>
                  <a:schemeClr val="tx1"/>
                </a:solidFill>
                <a:effectLst/>
                <a:latin typeface="+mn-lt"/>
                <a:ea typeface="+mn-ea"/>
                <a:cs typeface="+mn-cs"/>
              </a:rPr>
              <a:t>It’s also gives them creative cooperation and flat decisions (Norwegian Air Shuttle ASA, 2016) (Buchanan &amp; Huczynski, 2004).</a:t>
            </a:r>
          </a:p>
          <a:p>
            <a:r>
              <a:rPr lang="en-GB" sz="1200" kern="1200" dirty="0">
                <a:solidFill>
                  <a:schemeClr val="tx1"/>
                </a:solidFill>
                <a:effectLst/>
                <a:latin typeface="+mn-lt"/>
                <a:ea typeface="+mn-ea"/>
                <a:cs typeface="+mn-cs"/>
              </a:rPr>
              <a:t>However, disadvantage of flat decisions that workers are more responsible for making decisions and this will work only when staff is qualified and competent (Buchanan &amp; Huczynski, 2004).</a:t>
            </a:r>
          </a:p>
          <a:p>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9CEC24CC-B667-4159-825E-FD5FC830C19F}" type="slidenum">
              <a:rPr lang="en-GB" smtClean="0"/>
              <a:t>7</a:t>
            </a:fld>
            <a:endParaRPr lang="en-GB"/>
          </a:p>
        </p:txBody>
      </p:sp>
    </p:spTree>
    <p:extLst>
      <p:ext uri="{BB962C8B-B14F-4D97-AF65-F5344CB8AC3E}">
        <p14:creationId xmlns:p14="http://schemas.microsoft.com/office/powerpoint/2010/main" val="12387894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Strategy is concern about company long term functions and future. Its question how to achieve successful business and goals that its sets (Mullins, 2013).Norwegian Airline stated that their strategic management maintains “flexibility and adaptability” to the present world (</a:t>
            </a:r>
            <a:r>
              <a:rPr lang="en-GB" sz="1200" kern="1200" dirty="0" err="1">
                <a:solidFill>
                  <a:schemeClr val="tx1"/>
                </a:solidFill>
                <a:effectLst/>
                <a:latin typeface="+mn-lt"/>
                <a:ea typeface="+mn-ea"/>
                <a:cs typeface="+mn-cs"/>
              </a:rPr>
              <a:t>MarketLine</a:t>
            </a:r>
            <a:r>
              <a:rPr lang="en-GB" sz="1200" kern="1200" dirty="0">
                <a:solidFill>
                  <a:schemeClr val="tx1"/>
                </a:solidFill>
                <a:effectLst/>
                <a:latin typeface="+mn-lt"/>
                <a:ea typeface="+mn-ea"/>
                <a:cs typeface="+mn-cs"/>
              </a:rPr>
              <a:t>, 2017).</a:t>
            </a:r>
          </a:p>
          <a:p>
            <a:r>
              <a:rPr lang="en-GB" sz="1200" kern="1200" dirty="0">
                <a:solidFill>
                  <a:schemeClr val="tx1"/>
                </a:solidFill>
                <a:effectLst/>
                <a:latin typeface="+mn-lt"/>
                <a:ea typeface="+mn-ea"/>
                <a:cs typeface="+mn-cs"/>
              </a:rPr>
              <a:t>SWOT analysis it’s a process that identifies strengths, weakness, opportunities and treats for their business (Mullins, 2013) (</a:t>
            </a:r>
            <a:r>
              <a:rPr lang="en-GB" sz="1200" kern="1200" dirty="0" err="1">
                <a:solidFill>
                  <a:schemeClr val="tx1"/>
                </a:solidFill>
                <a:effectLst/>
                <a:latin typeface="+mn-lt"/>
                <a:ea typeface="+mn-ea"/>
                <a:cs typeface="+mn-cs"/>
              </a:rPr>
              <a:t>Molthan</a:t>
            </a:r>
            <a:r>
              <a:rPr lang="en-GB" sz="1200" kern="1200" dirty="0">
                <a:solidFill>
                  <a:schemeClr val="tx1"/>
                </a:solidFill>
                <a:effectLst/>
                <a:latin typeface="+mn-lt"/>
                <a:ea typeface="+mn-ea"/>
                <a:cs typeface="+mn-cs"/>
              </a:rPr>
              <a:t>-Hill, 2017)</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PESTLE analysis concern on industry factor that can shape business. (Mullins, 2013) (</a:t>
            </a:r>
            <a:r>
              <a:rPr lang="en-GB" sz="1200" kern="1200" dirty="0" err="1">
                <a:solidFill>
                  <a:schemeClr val="tx1"/>
                </a:solidFill>
                <a:effectLst/>
                <a:latin typeface="+mn-lt"/>
                <a:ea typeface="+mn-ea"/>
                <a:cs typeface="+mn-cs"/>
              </a:rPr>
              <a:t>Molthan</a:t>
            </a:r>
            <a:r>
              <a:rPr lang="en-GB" sz="1200" kern="1200" dirty="0">
                <a:solidFill>
                  <a:schemeClr val="tx1"/>
                </a:solidFill>
                <a:effectLst/>
                <a:latin typeface="+mn-lt"/>
                <a:ea typeface="+mn-ea"/>
                <a:cs typeface="+mn-cs"/>
              </a:rPr>
              <a:t>-Hill, 2017).</a:t>
            </a:r>
          </a:p>
          <a:p>
            <a:endParaRPr lang="en-GB" dirty="0"/>
          </a:p>
        </p:txBody>
      </p:sp>
      <p:sp>
        <p:nvSpPr>
          <p:cNvPr id="4" name="Slide Number Placeholder 3"/>
          <p:cNvSpPr>
            <a:spLocks noGrp="1"/>
          </p:cNvSpPr>
          <p:nvPr>
            <p:ph type="sldNum" sz="quarter" idx="10"/>
          </p:nvPr>
        </p:nvSpPr>
        <p:spPr/>
        <p:txBody>
          <a:bodyPr/>
          <a:lstStyle/>
          <a:p>
            <a:fld id="{9CEC24CC-B667-4159-825E-FD5FC830C19F}" type="slidenum">
              <a:rPr lang="en-GB" smtClean="0"/>
              <a:t>8</a:t>
            </a:fld>
            <a:endParaRPr lang="en-GB"/>
          </a:p>
        </p:txBody>
      </p:sp>
    </p:spTree>
    <p:extLst>
      <p:ext uri="{BB962C8B-B14F-4D97-AF65-F5344CB8AC3E}">
        <p14:creationId xmlns:p14="http://schemas.microsoft.com/office/powerpoint/2010/main" val="32795994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Strength</a:t>
            </a:r>
          </a:p>
          <a:p>
            <a:r>
              <a:rPr lang="en-GB" sz="1200" kern="1200" dirty="0">
                <a:solidFill>
                  <a:schemeClr val="tx1"/>
                </a:solidFill>
                <a:effectLst/>
                <a:latin typeface="+mn-lt"/>
                <a:ea typeface="+mn-ea"/>
                <a:cs typeface="+mn-cs"/>
              </a:rPr>
              <a:t> Norwegian Airlines are strong market position and competitive prices followed by high quality services furthermore wide range of destination across the world and operates with modern aircrafts. The customers have lots of choices of destinations, routes within low price so its advantage for Norwegian Airlines. Financial position was adequate to their strategy and risk profile. In 2016 the company achieved” 81% of total revenue” (</a:t>
            </a:r>
            <a:r>
              <a:rPr lang="en-GB" sz="1200" kern="1200" dirty="0" err="1">
                <a:solidFill>
                  <a:schemeClr val="tx1"/>
                </a:solidFill>
                <a:effectLst/>
                <a:latin typeface="+mn-lt"/>
                <a:ea typeface="+mn-ea"/>
                <a:cs typeface="+mn-cs"/>
              </a:rPr>
              <a:t>MarketLine</a:t>
            </a:r>
            <a:r>
              <a:rPr lang="en-GB" sz="1200" kern="1200" dirty="0">
                <a:solidFill>
                  <a:schemeClr val="tx1"/>
                </a:solidFill>
                <a:effectLst/>
                <a:latin typeface="+mn-lt"/>
                <a:ea typeface="+mn-ea"/>
                <a:cs typeface="+mn-cs"/>
              </a:rPr>
              <a:t>, 2017) (Norwegian Air Shuttle ASA, 2016).</a:t>
            </a:r>
          </a:p>
          <a:p>
            <a:r>
              <a:rPr lang="en-GB" sz="1200" kern="1200" dirty="0">
                <a:solidFill>
                  <a:schemeClr val="tx1"/>
                </a:solidFill>
                <a:effectLst/>
                <a:latin typeface="+mn-lt"/>
                <a:ea typeface="+mn-ea"/>
                <a:cs typeface="+mn-cs"/>
              </a:rPr>
              <a:t>Weakness</a:t>
            </a:r>
          </a:p>
          <a:p>
            <a:r>
              <a:rPr lang="en-GB" sz="1200" kern="1200" dirty="0">
                <a:solidFill>
                  <a:schemeClr val="tx1"/>
                </a:solidFill>
                <a:effectLst/>
                <a:latin typeface="+mn-lt"/>
                <a:ea typeface="+mn-ea"/>
                <a:cs typeface="+mn-cs"/>
              </a:rPr>
              <a:t>Large debt in 2016 can lead to difficulties within business operations and it might be hard to rise above it and expand Norwegian Airline in future (</a:t>
            </a:r>
            <a:r>
              <a:rPr lang="en-GB" sz="1200" kern="1200" dirty="0" err="1">
                <a:solidFill>
                  <a:schemeClr val="tx1"/>
                </a:solidFill>
                <a:effectLst/>
                <a:latin typeface="+mn-lt"/>
                <a:ea typeface="+mn-ea"/>
                <a:cs typeface="+mn-cs"/>
              </a:rPr>
              <a:t>MarketLine</a:t>
            </a:r>
            <a:r>
              <a:rPr lang="en-GB" sz="1200" kern="1200" dirty="0">
                <a:solidFill>
                  <a:schemeClr val="tx1"/>
                </a:solidFill>
                <a:effectLst/>
                <a:latin typeface="+mn-lt"/>
                <a:ea typeface="+mn-ea"/>
                <a:cs typeface="+mn-cs"/>
              </a:rPr>
              <a:t>, 2017) (Norwegian Air Shuttle ASA, 2016).</a:t>
            </a:r>
          </a:p>
          <a:p>
            <a:r>
              <a:rPr lang="en-GB" sz="1200" kern="1200" dirty="0">
                <a:solidFill>
                  <a:schemeClr val="tx1"/>
                </a:solidFill>
                <a:effectLst/>
                <a:latin typeface="+mn-lt"/>
                <a:ea typeface="+mn-ea"/>
                <a:cs typeface="+mn-cs"/>
              </a:rPr>
              <a:t>Opportunities</a:t>
            </a:r>
          </a:p>
          <a:p>
            <a:r>
              <a:rPr lang="en-GB" sz="1200" kern="1200" dirty="0">
                <a:solidFill>
                  <a:schemeClr val="tx1"/>
                </a:solidFill>
                <a:effectLst/>
                <a:latin typeface="+mn-lt"/>
                <a:ea typeface="+mn-ea"/>
                <a:cs typeface="+mn-cs"/>
              </a:rPr>
              <a:t>Good reputation for Norwegian Airline and Bjorn </a:t>
            </a:r>
            <a:r>
              <a:rPr lang="en-GB" sz="1200" kern="1200" dirty="0" err="1">
                <a:solidFill>
                  <a:schemeClr val="tx1"/>
                </a:solidFill>
                <a:effectLst/>
                <a:latin typeface="+mn-lt"/>
                <a:ea typeface="+mn-ea"/>
                <a:cs typeface="+mn-cs"/>
              </a:rPr>
              <a:t>Kjos</a:t>
            </a:r>
            <a:r>
              <a:rPr lang="en-GB" sz="1200" kern="1200" dirty="0">
                <a:solidFill>
                  <a:schemeClr val="tx1"/>
                </a:solidFill>
                <a:effectLst/>
                <a:latin typeface="+mn-lt"/>
                <a:ea typeface="+mn-ea"/>
                <a:cs typeface="+mn-cs"/>
              </a:rPr>
              <a:t> gives new opportunities and ensure that customers are satisfied likewise worldwide airline industry (</a:t>
            </a:r>
            <a:r>
              <a:rPr lang="en-GB" sz="1200" kern="1200" dirty="0" err="1">
                <a:solidFill>
                  <a:schemeClr val="tx1"/>
                </a:solidFill>
                <a:effectLst/>
                <a:latin typeface="+mn-lt"/>
                <a:ea typeface="+mn-ea"/>
                <a:cs typeface="+mn-cs"/>
              </a:rPr>
              <a:t>MarketLine</a:t>
            </a:r>
            <a:r>
              <a:rPr lang="en-GB" sz="1200" kern="1200" dirty="0">
                <a:solidFill>
                  <a:schemeClr val="tx1"/>
                </a:solidFill>
                <a:effectLst/>
                <a:latin typeface="+mn-lt"/>
                <a:ea typeface="+mn-ea"/>
                <a:cs typeface="+mn-cs"/>
              </a:rPr>
              <a:t>, 2017)  (Sloan, 2017) (Calder, 2017).</a:t>
            </a:r>
          </a:p>
          <a:p>
            <a:r>
              <a:rPr lang="en-GB" sz="1200" kern="1200" dirty="0">
                <a:solidFill>
                  <a:schemeClr val="tx1"/>
                </a:solidFill>
                <a:effectLst/>
                <a:latin typeface="+mn-lt"/>
                <a:ea typeface="+mn-ea"/>
                <a:cs typeface="+mn-cs"/>
              </a:rPr>
              <a:t>Threats</a:t>
            </a:r>
          </a:p>
          <a:p>
            <a:r>
              <a:rPr lang="en-GB" sz="1200" kern="1200" dirty="0">
                <a:solidFill>
                  <a:schemeClr val="tx1"/>
                </a:solidFill>
                <a:effectLst/>
                <a:latin typeface="+mn-lt"/>
                <a:ea typeface="+mn-ea"/>
                <a:cs typeface="+mn-cs"/>
              </a:rPr>
              <a:t>The biggest threats for Norwegian Airlines is terrorism. If terrorist attack will happen somewhere then automatically customers will stop travel to that destination. According to an interview of Bjorn </a:t>
            </a:r>
            <a:r>
              <a:rPr lang="en-GB" sz="1200" kern="1200" dirty="0" err="1">
                <a:solidFill>
                  <a:schemeClr val="tx1"/>
                </a:solidFill>
                <a:effectLst/>
                <a:latin typeface="+mn-lt"/>
                <a:ea typeface="+mn-ea"/>
                <a:cs typeface="+mn-cs"/>
              </a:rPr>
              <a:t>Kjos</a:t>
            </a:r>
            <a:r>
              <a:rPr lang="en-GB" sz="1200" kern="1200" dirty="0">
                <a:solidFill>
                  <a:schemeClr val="tx1"/>
                </a:solidFill>
                <a:effectLst/>
                <a:latin typeface="+mn-lt"/>
                <a:ea typeface="+mn-ea"/>
                <a:cs typeface="+mn-cs"/>
              </a:rPr>
              <a:t> by Chris Sloan this is the biggest fear for his company (Sloan, 2017).Another treat could be unexpected circumstances for instance earthquake, floods, tsunami, any epidemic etc that will stop tourism as well (</a:t>
            </a:r>
            <a:r>
              <a:rPr lang="en-GB" sz="1200" kern="1200" dirty="0" err="1">
                <a:solidFill>
                  <a:schemeClr val="tx1"/>
                </a:solidFill>
                <a:effectLst/>
                <a:latin typeface="+mn-lt"/>
                <a:ea typeface="+mn-ea"/>
                <a:cs typeface="+mn-cs"/>
              </a:rPr>
              <a:t>MarketLine</a:t>
            </a:r>
            <a:r>
              <a:rPr lang="en-GB" sz="1200" kern="1200" dirty="0">
                <a:solidFill>
                  <a:schemeClr val="tx1"/>
                </a:solidFill>
                <a:effectLst/>
                <a:latin typeface="+mn-lt"/>
                <a:ea typeface="+mn-ea"/>
                <a:cs typeface="+mn-cs"/>
              </a:rPr>
              <a:t>, 2017).</a:t>
            </a:r>
          </a:p>
          <a:p>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9CEC24CC-B667-4159-825E-FD5FC830C19F}" type="slidenum">
              <a:rPr lang="en-GB" smtClean="0"/>
              <a:t>9</a:t>
            </a:fld>
            <a:endParaRPr lang="en-GB"/>
          </a:p>
        </p:txBody>
      </p:sp>
    </p:spTree>
    <p:extLst>
      <p:ext uri="{BB962C8B-B14F-4D97-AF65-F5344CB8AC3E}">
        <p14:creationId xmlns:p14="http://schemas.microsoft.com/office/powerpoint/2010/main" val="23164526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Political</a:t>
            </a:r>
          </a:p>
          <a:p>
            <a:r>
              <a:rPr lang="en-GB" sz="1200" kern="1200" dirty="0">
                <a:solidFill>
                  <a:schemeClr val="tx1"/>
                </a:solidFill>
                <a:effectLst/>
                <a:latin typeface="+mn-lt"/>
                <a:ea typeface="+mn-ea"/>
                <a:cs typeface="+mn-cs"/>
              </a:rPr>
              <a:t>Norwegian Airlines must comply within law, regulations and policies of each country its operates moreover adapt to it (Norwegian Air Shuttle ASA, 2016).</a:t>
            </a:r>
          </a:p>
          <a:p>
            <a:r>
              <a:rPr lang="en-GB" sz="1200" kern="1200" dirty="0">
                <a:solidFill>
                  <a:schemeClr val="tx1"/>
                </a:solidFill>
                <a:effectLst/>
                <a:latin typeface="+mn-lt"/>
                <a:ea typeface="+mn-ea"/>
                <a:cs typeface="+mn-cs"/>
              </a:rPr>
              <a:t>Economic</a:t>
            </a:r>
          </a:p>
          <a:p>
            <a:r>
              <a:rPr lang="en-GB" sz="1200" kern="1200" dirty="0">
                <a:solidFill>
                  <a:schemeClr val="tx1"/>
                </a:solidFill>
                <a:effectLst/>
                <a:latin typeface="+mn-lt"/>
                <a:ea typeface="+mn-ea"/>
                <a:cs typeface="+mn-cs"/>
              </a:rPr>
              <a:t>Norwegian must ensure that economic factor won’t impact on their employees moreover employees are safe (Norwegian Air Shuttle ASA, 2016). Bjorn </a:t>
            </a:r>
            <a:r>
              <a:rPr lang="en-GB" sz="1200" kern="1200" dirty="0" err="1">
                <a:solidFill>
                  <a:schemeClr val="tx1"/>
                </a:solidFill>
                <a:effectLst/>
                <a:latin typeface="+mn-lt"/>
                <a:ea typeface="+mn-ea"/>
                <a:cs typeface="+mn-cs"/>
              </a:rPr>
              <a:t>Kjos</a:t>
            </a:r>
            <a:r>
              <a:rPr lang="en-GB" sz="1200" kern="1200" dirty="0">
                <a:solidFill>
                  <a:schemeClr val="tx1"/>
                </a:solidFill>
                <a:effectLst/>
                <a:latin typeface="+mn-lt"/>
                <a:ea typeface="+mn-ea"/>
                <a:cs typeface="+mn-cs"/>
              </a:rPr>
              <a:t> use outsourcing in his company to reduce a cost on taxes etc (</a:t>
            </a:r>
            <a:r>
              <a:rPr lang="en-GB" sz="1200" kern="1200" dirty="0" err="1">
                <a:solidFill>
                  <a:schemeClr val="tx1"/>
                </a:solidFill>
                <a:effectLst/>
                <a:latin typeface="+mn-lt"/>
                <a:ea typeface="+mn-ea"/>
                <a:cs typeface="+mn-cs"/>
              </a:rPr>
              <a:t>Learmount</a:t>
            </a:r>
            <a:r>
              <a:rPr lang="en-GB" sz="1200" kern="1200" dirty="0">
                <a:solidFill>
                  <a:schemeClr val="tx1"/>
                </a:solidFill>
                <a:effectLst/>
                <a:latin typeface="+mn-lt"/>
                <a:ea typeface="+mn-ea"/>
                <a:cs typeface="+mn-cs"/>
              </a:rPr>
              <a:t> &amp; O'Keeffe, 2014) (Norwegian Air Shuttle ASA, 2017).</a:t>
            </a:r>
          </a:p>
          <a:p>
            <a:r>
              <a:rPr lang="en-GB" sz="1200" kern="1200" dirty="0">
                <a:solidFill>
                  <a:schemeClr val="tx1"/>
                </a:solidFill>
                <a:effectLst/>
                <a:latin typeface="+mn-lt"/>
                <a:ea typeface="+mn-ea"/>
                <a:cs typeface="+mn-cs"/>
              </a:rPr>
              <a:t>Sociological</a:t>
            </a:r>
          </a:p>
          <a:p>
            <a:r>
              <a:rPr lang="en-GB" sz="1200" kern="1200" dirty="0">
                <a:solidFill>
                  <a:schemeClr val="tx1"/>
                </a:solidFill>
                <a:effectLst/>
                <a:latin typeface="+mn-lt"/>
                <a:ea typeface="+mn-ea"/>
                <a:cs typeface="+mn-cs"/>
              </a:rPr>
              <a:t>Rapid growth of population, demands for fast and easy transport with wide range of choices and competitive price likewise increase of tourism gives Norwegian opportunity to growth and be strong rival for competition offering different choices for their customers for example free Wi-Fi on European flights and hand luggage are included in price  (Norwegian Air Shuttle ASA, 2016) (Norwegian Air Shuttle ASA, 2017).</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Technology</a:t>
            </a:r>
          </a:p>
          <a:p>
            <a:r>
              <a:rPr lang="en-GB" sz="1200" kern="1200" dirty="0">
                <a:solidFill>
                  <a:schemeClr val="tx1"/>
                </a:solidFill>
                <a:effectLst/>
                <a:latin typeface="+mn-lt"/>
                <a:ea typeface="+mn-ea"/>
                <a:cs typeface="+mn-cs"/>
              </a:rPr>
              <a:t>Rapid growth of innovation and technology gives benefits for Norwegian Airline. Investing in innovated technology furthermore brand new Boeing 737 is a smart move. Norwegian subsist modern and ecological aircraft fleet across the globe (Norwegian Air Shuttle ASA, 2016).</a:t>
            </a:r>
          </a:p>
          <a:p>
            <a:r>
              <a:rPr lang="en-GB" sz="1200" kern="1200" dirty="0">
                <a:solidFill>
                  <a:schemeClr val="tx1"/>
                </a:solidFill>
                <a:effectLst/>
                <a:latin typeface="+mn-lt"/>
                <a:ea typeface="+mn-ea"/>
                <a:cs typeface="+mn-cs"/>
              </a:rPr>
              <a:t>Legislation</a:t>
            </a:r>
          </a:p>
          <a:p>
            <a:r>
              <a:rPr lang="en-GB" sz="1200" kern="1200" dirty="0">
                <a:solidFill>
                  <a:schemeClr val="tx1"/>
                </a:solidFill>
                <a:effectLst/>
                <a:latin typeface="+mn-lt"/>
                <a:ea typeface="+mn-ea"/>
                <a:cs typeface="+mn-cs"/>
              </a:rPr>
              <a:t>Bjorn </a:t>
            </a:r>
            <a:r>
              <a:rPr lang="en-GB" sz="1200" kern="1200" dirty="0" err="1">
                <a:solidFill>
                  <a:schemeClr val="tx1"/>
                </a:solidFill>
                <a:effectLst/>
                <a:latin typeface="+mn-lt"/>
                <a:ea typeface="+mn-ea"/>
                <a:cs typeface="+mn-cs"/>
              </a:rPr>
              <a:t>Kjos</a:t>
            </a:r>
            <a:r>
              <a:rPr lang="en-GB" sz="1200" kern="1200" dirty="0">
                <a:solidFill>
                  <a:schemeClr val="tx1"/>
                </a:solidFill>
                <a:effectLst/>
                <a:latin typeface="+mn-lt"/>
                <a:ea typeface="+mn-ea"/>
                <a:cs typeface="+mn-cs"/>
              </a:rPr>
              <a:t> must comply within each countries laws and regulations. Each country that his business operates it’s have modified regulations and policies to comply with their law (Norwegian Air Shuttle ASA, 2016) (Norwegian Air Shuttle ASA, 2017).</a:t>
            </a:r>
          </a:p>
          <a:p>
            <a:r>
              <a:rPr lang="en-GB" sz="1200" kern="1200" dirty="0">
                <a:solidFill>
                  <a:schemeClr val="tx1"/>
                </a:solidFill>
                <a:effectLst/>
                <a:latin typeface="+mn-lt"/>
                <a:ea typeface="+mn-ea"/>
                <a:cs typeface="+mn-cs"/>
              </a:rPr>
              <a:t>Environmental</a:t>
            </a:r>
          </a:p>
          <a:p>
            <a:r>
              <a:rPr lang="en-GB" sz="1200" kern="1200" dirty="0">
                <a:solidFill>
                  <a:schemeClr val="tx1"/>
                </a:solidFill>
                <a:effectLst/>
                <a:latin typeface="+mn-lt"/>
                <a:ea typeface="+mn-ea"/>
                <a:cs typeface="+mn-cs"/>
              </a:rPr>
              <a:t>Operating with modern and ecological equipment it’s a bonus. Norwegian airlines planes are more sustainable for environment. New planes are built from lighter materials and its reduce noise moreover reduce weight and noise of aircraft gives decrease of emission. “Winglets reduce drag” moreover reduce fuel consumption by approximately 2% per plane. One more element that those new planes receive is “special wash” (Norwegian Air Shuttle ASA, 2016) for plane and engine which reduce fuel consumption and carbon emission by approximately 16.000 annually (Norwegian Air Shuttle ASA, 2016) (Norwegian Air Shuttle ASA, 2017).This technology and Norwegian strategy adhere to Sustainable Development Goal no13 ”Climate Action” (</a:t>
            </a:r>
            <a:r>
              <a:rPr lang="en-GB" sz="1200" kern="1200" dirty="0" err="1">
                <a:solidFill>
                  <a:schemeClr val="tx1"/>
                </a:solidFill>
                <a:effectLst/>
                <a:latin typeface="+mn-lt"/>
                <a:ea typeface="+mn-ea"/>
                <a:cs typeface="+mn-cs"/>
              </a:rPr>
              <a:t>Molthan</a:t>
            </a:r>
            <a:r>
              <a:rPr lang="en-GB" sz="1200" kern="1200" dirty="0">
                <a:solidFill>
                  <a:schemeClr val="tx1"/>
                </a:solidFill>
                <a:effectLst/>
                <a:latin typeface="+mn-lt"/>
                <a:ea typeface="+mn-ea"/>
                <a:cs typeface="+mn-cs"/>
              </a:rPr>
              <a:t>-Hill, 2017) (Nations, 25).</a:t>
            </a:r>
          </a:p>
          <a:p>
            <a:endParaRPr lang="en-GB" dirty="0"/>
          </a:p>
        </p:txBody>
      </p:sp>
      <p:sp>
        <p:nvSpPr>
          <p:cNvPr id="4" name="Slide Number Placeholder 3"/>
          <p:cNvSpPr>
            <a:spLocks noGrp="1"/>
          </p:cNvSpPr>
          <p:nvPr>
            <p:ph type="sldNum" sz="quarter" idx="10"/>
          </p:nvPr>
        </p:nvSpPr>
        <p:spPr/>
        <p:txBody>
          <a:bodyPr/>
          <a:lstStyle/>
          <a:p>
            <a:fld id="{9CEC24CC-B667-4159-825E-FD5FC830C19F}" type="slidenum">
              <a:rPr lang="en-GB" smtClean="0"/>
              <a:t>10</a:t>
            </a:fld>
            <a:endParaRPr lang="en-GB"/>
          </a:p>
        </p:txBody>
      </p:sp>
    </p:spTree>
    <p:extLst>
      <p:ext uri="{BB962C8B-B14F-4D97-AF65-F5344CB8AC3E}">
        <p14:creationId xmlns:p14="http://schemas.microsoft.com/office/powerpoint/2010/main" val="13640418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However Norwegian Airline its criticised for one of their strategy which is outsourcing of employment. Basically, it means that Bjorn </a:t>
            </a:r>
            <a:r>
              <a:rPr lang="en-GB" sz="1200" kern="1200" dirty="0" err="1">
                <a:solidFill>
                  <a:schemeClr val="tx1"/>
                </a:solidFill>
                <a:effectLst/>
                <a:latin typeface="+mn-lt"/>
                <a:ea typeface="+mn-ea"/>
                <a:cs typeface="+mn-cs"/>
              </a:rPr>
              <a:t>Kjos</a:t>
            </a:r>
            <a:r>
              <a:rPr lang="en-GB" sz="1200" kern="1200" dirty="0">
                <a:solidFill>
                  <a:schemeClr val="tx1"/>
                </a:solidFill>
                <a:effectLst/>
                <a:latin typeface="+mn-lt"/>
                <a:ea typeface="+mn-ea"/>
                <a:cs typeface="+mn-cs"/>
              </a:rPr>
              <a:t> company employs people in their countries rather than just in headquarter country. Norway is quite expansive country and this way Norwegian save lots of money on taxes and labour (Aero Time, 2016) (</a:t>
            </a:r>
            <a:r>
              <a:rPr lang="en-GB" sz="1200" kern="1200" dirty="0" err="1">
                <a:solidFill>
                  <a:schemeClr val="tx1"/>
                </a:solidFill>
                <a:effectLst/>
                <a:latin typeface="+mn-lt"/>
                <a:ea typeface="+mn-ea"/>
                <a:cs typeface="+mn-cs"/>
              </a:rPr>
              <a:t>Learmount</a:t>
            </a:r>
            <a:r>
              <a:rPr lang="en-GB" sz="1200" kern="1200" dirty="0">
                <a:solidFill>
                  <a:schemeClr val="tx1"/>
                </a:solidFill>
                <a:effectLst/>
                <a:latin typeface="+mn-lt"/>
                <a:ea typeface="+mn-ea"/>
                <a:cs typeface="+mn-cs"/>
              </a:rPr>
              <a:t> &amp; O'Keeffe, 2014). Nevertheless, outsourcing strategy gives jobs for poorer country such us Thailand and that comply with Sustainable Development goal no8 “Decent Work and Economic Growth” (</a:t>
            </a:r>
            <a:r>
              <a:rPr lang="en-GB" sz="1200" kern="1200" dirty="0" err="1">
                <a:solidFill>
                  <a:schemeClr val="tx1"/>
                </a:solidFill>
                <a:effectLst/>
                <a:latin typeface="+mn-lt"/>
                <a:ea typeface="+mn-ea"/>
                <a:cs typeface="+mn-cs"/>
              </a:rPr>
              <a:t>Molthan</a:t>
            </a:r>
            <a:r>
              <a:rPr lang="en-GB" sz="1200" kern="1200" dirty="0">
                <a:solidFill>
                  <a:schemeClr val="tx1"/>
                </a:solidFill>
                <a:effectLst/>
                <a:latin typeface="+mn-lt"/>
                <a:ea typeface="+mn-ea"/>
                <a:cs typeface="+mn-cs"/>
              </a:rPr>
              <a:t>-Hill, 2017) (Nations, 25)</a:t>
            </a:r>
            <a:endParaRPr lang="en-GB" dirty="0"/>
          </a:p>
        </p:txBody>
      </p:sp>
      <p:sp>
        <p:nvSpPr>
          <p:cNvPr id="4" name="Slide Number Placeholder 3"/>
          <p:cNvSpPr>
            <a:spLocks noGrp="1"/>
          </p:cNvSpPr>
          <p:nvPr>
            <p:ph type="sldNum" sz="quarter" idx="10"/>
          </p:nvPr>
        </p:nvSpPr>
        <p:spPr/>
        <p:txBody>
          <a:bodyPr/>
          <a:lstStyle/>
          <a:p>
            <a:fld id="{9CEC24CC-B667-4159-825E-FD5FC830C19F}" type="slidenum">
              <a:rPr lang="en-GB" smtClean="0"/>
              <a:t>11</a:t>
            </a:fld>
            <a:endParaRPr lang="en-GB"/>
          </a:p>
        </p:txBody>
      </p:sp>
    </p:spTree>
    <p:extLst>
      <p:ext uri="{BB962C8B-B14F-4D97-AF65-F5344CB8AC3E}">
        <p14:creationId xmlns:p14="http://schemas.microsoft.com/office/powerpoint/2010/main" val="7691850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Norwegian Airlines aim to be a sustainable business in every aspect such as respecting people the environment and society (Norwegian Air Shuttle ASA, 2016) (Norwegian Air Shuttle ASA, 2017) (</a:t>
            </a:r>
            <a:r>
              <a:rPr lang="en-GB" sz="1200" kern="1200" dirty="0" err="1">
                <a:solidFill>
                  <a:schemeClr val="tx1"/>
                </a:solidFill>
                <a:effectLst/>
                <a:latin typeface="+mn-lt"/>
                <a:ea typeface="+mn-ea"/>
                <a:cs typeface="+mn-cs"/>
              </a:rPr>
              <a:t>Molthan</a:t>
            </a:r>
            <a:r>
              <a:rPr lang="en-GB" sz="1200" kern="1200" dirty="0">
                <a:solidFill>
                  <a:schemeClr val="tx1"/>
                </a:solidFill>
                <a:effectLst/>
                <a:latin typeface="+mn-lt"/>
                <a:ea typeface="+mn-ea"/>
                <a:cs typeface="+mn-cs"/>
              </a:rPr>
              <a:t>-Hill, 2017) (Nations, 25).</a:t>
            </a:r>
          </a:p>
          <a:p>
            <a:r>
              <a:rPr lang="en-GB" sz="1200" kern="1200" dirty="0">
                <a:solidFill>
                  <a:schemeClr val="tx1"/>
                </a:solidFill>
                <a:effectLst/>
                <a:latin typeface="+mn-lt"/>
                <a:ea typeface="+mn-ea"/>
                <a:cs typeface="+mn-cs"/>
              </a:rPr>
              <a:t>Norwegian’s “Corporate Responsibility” (Norwegian Air Shuttle ASA, 2017) strategy is focused on how Norwegian as an airline can devote itself to reduce pollution and emissions by flying new and fuel-efficient aircraft. Their “Codes of Ethics” (Norwegian Air Shuttle ASA, 2017) gives the directions for a good working environment and emphasises the business regulation for human rights, preventing corruption, employee rights and safety for all – both for our customers and staff. Norwegian has a promote organisational collaboration with the humanitarian organization; UNICEF (Norwegian Air Shuttle ASA, 2017) .This approach is with accordance to Sustainable Goal no 17 ”Revitalisation of global partnership…” (</a:t>
            </a:r>
            <a:r>
              <a:rPr lang="en-GB" sz="1200" kern="1200" dirty="0" err="1">
                <a:solidFill>
                  <a:schemeClr val="tx1"/>
                </a:solidFill>
                <a:effectLst/>
                <a:latin typeface="+mn-lt"/>
                <a:ea typeface="+mn-ea"/>
                <a:cs typeface="+mn-cs"/>
              </a:rPr>
              <a:t>Molthan</a:t>
            </a:r>
            <a:r>
              <a:rPr lang="en-GB" sz="1200" kern="1200" dirty="0">
                <a:solidFill>
                  <a:schemeClr val="tx1"/>
                </a:solidFill>
                <a:effectLst/>
                <a:latin typeface="+mn-lt"/>
                <a:ea typeface="+mn-ea"/>
                <a:cs typeface="+mn-cs"/>
              </a:rPr>
              <a:t>-Hill, 2017) (Nations, 25) .</a:t>
            </a:r>
          </a:p>
          <a:p>
            <a:endParaRPr lang="en-GB" dirty="0"/>
          </a:p>
        </p:txBody>
      </p:sp>
      <p:sp>
        <p:nvSpPr>
          <p:cNvPr id="4" name="Slide Number Placeholder 3"/>
          <p:cNvSpPr>
            <a:spLocks noGrp="1"/>
          </p:cNvSpPr>
          <p:nvPr>
            <p:ph type="sldNum" sz="quarter" idx="10"/>
          </p:nvPr>
        </p:nvSpPr>
        <p:spPr/>
        <p:txBody>
          <a:bodyPr/>
          <a:lstStyle/>
          <a:p>
            <a:fld id="{9CEC24CC-B667-4159-825E-FD5FC830C19F}" type="slidenum">
              <a:rPr lang="en-GB" smtClean="0"/>
              <a:t>12</a:t>
            </a:fld>
            <a:endParaRPr lang="en-GB"/>
          </a:p>
        </p:txBody>
      </p:sp>
    </p:spTree>
    <p:extLst>
      <p:ext uri="{BB962C8B-B14F-4D97-AF65-F5344CB8AC3E}">
        <p14:creationId xmlns:p14="http://schemas.microsoft.com/office/powerpoint/2010/main" val="22536551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EC24CC-B667-4159-825E-FD5FC830C19F}" type="slidenum">
              <a:rPr lang="en-GB" smtClean="0"/>
              <a:t>13</a:t>
            </a:fld>
            <a:endParaRPr lang="en-GB"/>
          </a:p>
        </p:txBody>
      </p:sp>
    </p:spTree>
    <p:extLst>
      <p:ext uri="{BB962C8B-B14F-4D97-AF65-F5344CB8AC3E}">
        <p14:creationId xmlns:p14="http://schemas.microsoft.com/office/powerpoint/2010/main" val="29610024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EC24CC-B667-4159-825E-FD5FC830C19F}" type="slidenum">
              <a:rPr lang="en-GB" smtClean="0"/>
              <a:t>14</a:t>
            </a:fld>
            <a:endParaRPr lang="en-GB"/>
          </a:p>
        </p:txBody>
      </p:sp>
    </p:spTree>
    <p:extLst>
      <p:ext uri="{BB962C8B-B14F-4D97-AF65-F5344CB8AC3E}">
        <p14:creationId xmlns:p14="http://schemas.microsoft.com/office/powerpoint/2010/main" val="2559240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ABE3DC5-9000-41AF-83D0-0F8EB9DF3F22}" type="datetimeFigureOut">
              <a:rPr lang="en-GB" smtClean="0"/>
              <a:t>28/11/2017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E7B422-6AD8-41E3-9308-B3D389136665}" type="slidenum">
              <a:rPr lang="en-GB" smtClean="0"/>
              <a:t>‹#›</a:t>
            </a:fld>
            <a:endParaRPr lang="en-GB"/>
          </a:p>
        </p:txBody>
      </p:sp>
    </p:spTree>
    <p:extLst>
      <p:ext uri="{BB962C8B-B14F-4D97-AF65-F5344CB8AC3E}">
        <p14:creationId xmlns:p14="http://schemas.microsoft.com/office/powerpoint/2010/main" val="20563725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BE3DC5-9000-41AF-83D0-0F8EB9DF3F22}" type="datetimeFigureOut">
              <a:rPr lang="en-GB" smtClean="0"/>
              <a:t>28/11/2017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E7B422-6AD8-41E3-9308-B3D389136665}" type="slidenum">
              <a:rPr lang="en-GB" smtClean="0"/>
              <a:t>‹#›</a:t>
            </a:fld>
            <a:endParaRPr lang="en-GB"/>
          </a:p>
        </p:txBody>
      </p:sp>
    </p:spTree>
    <p:extLst>
      <p:ext uri="{BB962C8B-B14F-4D97-AF65-F5344CB8AC3E}">
        <p14:creationId xmlns:p14="http://schemas.microsoft.com/office/powerpoint/2010/main" val="23886732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ABE3DC5-9000-41AF-83D0-0F8EB9DF3F22}" type="datetimeFigureOut">
              <a:rPr lang="en-GB" smtClean="0"/>
              <a:t>28/11/2017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E7B422-6AD8-41E3-9308-B3D389136665}" type="slidenum">
              <a:rPr lang="en-GB" smtClean="0"/>
              <a:t>‹#›</a:t>
            </a:fld>
            <a:endParaRPr lang="en-GB"/>
          </a:p>
        </p:txBody>
      </p:sp>
    </p:spTree>
    <p:extLst>
      <p:ext uri="{BB962C8B-B14F-4D97-AF65-F5344CB8AC3E}">
        <p14:creationId xmlns:p14="http://schemas.microsoft.com/office/powerpoint/2010/main" val="1604062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ABE3DC5-9000-41AF-83D0-0F8EB9DF3F22}" type="datetimeFigureOut">
              <a:rPr lang="en-GB" smtClean="0"/>
              <a:t>28/11/2017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E7B422-6AD8-41E3-9308-B3D389136665}" type="slidenum">
              <a:rPr lang="en-GB" smtClean="0"/>
              <a:t>‹#›</a:t>
            </a:fld>
            <a:endParaRPr lang="en-GB"/>
          </a:p>
        </p:txBody>
      </p:sp>
    </p:spTree>
    <p:extLst>
      <p:ext uri="{BB962C8B-B14F-4D97-AF65-F5344CB8AC3E}">
        <p14:creationId xmlns:p14="http://schemas.microsoft.com/office/powerpoint/2010/main" val="13316519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ABE3DC5-9000-41AF-83D0-0F8EB9DF3F22}" type="datetimeFigureOut">
              <a:rPr lang="en-GB" smtClean="0"/>
              <a:t>28/11/2017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5E7B422-6AD8-41E3-9308-B3D389136665}" type="slidenum">
              <a:rPr lang="en-GB" smtClean="0"/>
              <a:t>‹#›</a:t>
            </a:fld>
            <a:endParaRPr lang="en-GB"/>
          </a:p>
        </p:txBody>
      </p:sp>
    </p:spTree>
    <p:extLst>
      <p:ext uri="{BB962C8B-B14F-4D97-AF65-F5344CB8AC3E}">
        <p14:creationId xmlns:p14="http://schemas.microsoft.com/office/powerpoint/2010/main" val="2470672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ABE3DC5-9000-41AF-83D0-0F8EB9DF3F22}" type="datetimeFigureOut">
              <a:rPr lang="en-GB" smtClean="0"/>
              <a:t>28/11/2017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5E7B422-6AD8-41E3-9308-B3D389136665}" type="slidenum">
              <a:rPr lang="en-GB" smtClean="0"/>
              <a:t>‹#›</a:t>
            </a:fld>
            <a:endParaRPr lang="en-GB"/>
          </a:p>
        </p:txBody>
      </p:sp>
    </p:spTree>
    <p:extLst>
      <p:ext uri="{BB962C8B-B14F-4D97-AF65-F5344CB8AC3E}">
        <p14:creationId xmlns:p14="http://schemas.microsoft.com/office/powerpoint/2010/main" val="3717655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BE3DC5-9000-41AF-83D0-0F8EB9DF3F22}" type="datetimeFigureOut">
              <a:rPr lang="en-GB" smtClean="0"/>
              <a:t>28/11/2017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5E7B422-6AD8-41E3-9308-B3D389136665}" type="slidenum">
              <a:rPr lang="en-GB" smtClean="0"/>
              <a:t>‹#›</a:t>
            </a:fld>
            <a:endParaRPr lang="en-GB"/>
          </a:p>
        </p:txBody>
      </p:sp>
    </p:spTree>
    <p:extLst>
      <p:ext uri="{BB962C8B-B14F-4D97-AF65-F5344CB8AC3E}">
        <p14:creationId xmlns:p14="http://schemas.microsoft.com/office/powerpoint/2010/main" val="4707737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ABE3DC5-9000-41AF-83D0-0F8EB9DF3F22}" type="datetimeFigureOut">
              <a:rPr lang="en-GB" smtClean="0"/>
              <a:t>28/11/2017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E7B422-6AD8-41E3-9308-B3D389136665}" type="slidenum">
              <a:rPr lang="en-GB" smtClean="0"/>
              <a:t>‹#›</a:t>
            </a:fld>
            <a:endParaRPr lang="en-GB"/>
          </a:p>
        </p:txBody>
      </p:sp>
    </p:spTree>
    <p:extLst>
      <p:ext uri="{BB962C8B-B14F-4D97-AF65-F5344CB8AC3E}">
        <p14:creationId xmlns:p14="http://schemas.microsoft.com/office/powerpoint/2010/main" val="2875225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ABE3DC5-9000-41AF-83D0-0F8EB9DF3F22}" type="datetimeFigureOut">
              <a:rPr lang="en-GB" smtClean="0"/>
              <a:t>28/11/2017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E7B422-6AD8-41E3-9308-B3D389136665}" type="slidenum">
              <a:rPr lang="en-GB" smtClean="0"/>
              <a:t>‹#›</a:t>
            </a:fld>
            <a:endParaRPr lang="en-GB"/>
          </a:p>
        </p:txBody>
      </p:sp>
    </p:spTree>
    <p:extLst>
      <p:ext uri="{BB962C8B-B14F-4D97-AF65-F5344CB8AC3E}">
        <p14:creationId xmlns:p14="http://schemas.microsoft.com/office/powerpoint/2010/main" val="18048203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ABE3DC5-9000-41AF-83D0-0F8EB9DF3F22}" type="datetimeFigureOut">
              <a:rPr lang="en-GB" smtClean="0"/>
              <a:t>28/11/2017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E7B422-6AD8-41E3-9308-B3D389136665}" type="slidenum">
              <a:rPr lang="en-GB" smtClean="0"/>
              <a:t>‹#›</a:t>
            </a:fld>
            <a:endParaRPr lang="en-GB"/>
          </a:p>
        </p:txBody>
      </p:sp>
    </p:spTree>
    <p:extLst>
      <p:ext uri="{BB962C8B-B14F-4D97-AF65-F5344CB8AC3E}">
        <p14:creationId xmlns:p14="http://schemas.microsoft.com/office/powerpoint/2010/main" val="22706325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ABE3DC5-9000-41AF-83D0-0F8EB9DF3F22}" type="datetimeFigureOut">
              <a:rPr lang="en-GB" smtClean="0"/>
              <a:t>28/11/2017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E7B422-6AD8-41E3-9308-B3D389136665}"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0401258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ABE3DC5-9000-41AF-83D0-0F8EB9DF3F22}" type="datetimeFigureOut">
              <a:rPr lang="en-GB" smtClean="0"/>
              <a:t>28/11/2017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E7B422-6AD8-41E3-9308-B3D389136665}" type="slidenum">
              <a:rPr lang="en-GB" smtClean="0"/>
              <a:t>‹#›</a:t>
            </a:fld>
            <a:endParaRPr lang="en-GB"/>
          </a:p>
        </p:txBody>
      </p:sp>
    </p:spTree>
    <p:extLst>
      <p:ext uri="{BB962C8B-B14F-4D97-AF65-F5344CB8AC3E}">
        <p14:creationId xmlns:p14="http://schemas.microsoft.com/office/powerpoint/2010/main" val="17378820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ABE3DC5-9000-41AF-83D0-0F8EB9DF3F22}" type="datetimeFigureOut">
              <a:rPr lang="en-GB" smtClean="0"/>
              <a:t>28/11/2017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E7B422-6AD8-41E3-9308-B3D38913666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56608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ABE3DC5-9000-41AF-83D0-0F8EB9DF3F22}" type="datetimeFigureOut">
              <a:rPr lang="en-GB" smtClean="0"/>
              <a:t>28/11/2017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E7B422-6AD8-41E3-9308-B3D389136665}" type="slidenum">
              <a:rPr lang="en-GB" smtClean="0"/>
              <a:t>‹#›</a:t>
            </a:fld>
            <a:endParaRPr lang="en-GB"/>
          </a:p>
        </p:txBody>
      </p:sp>
    </p:spTree>
    <p:extLst>
      <p:ext uri="{BB962C8B-B14F-4D97-AF65-F5344CB8AC3E}">
        <p14:creationId xmlns:p14="http://schemas.microsoft.com/office/powerpoint/2010/main" val="4949640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BE3DC5-9000-41AF-83D0-0F8EB9DF3F22}" type="datetimeFigureOut">
              <a:rPr lang="en-GB" smtClean="0"/>
              <a:t>28/11/2017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E7B422-6AD8-41E3-9308-B3D389136665}" type="slidenum">
              <a:rPr lang="en-GB" smtClean="0"/>
              <a:t>‹#›</a:t>
            </a:fld>
            <a:endParaRPr lang="en-GB"/>
          </a:p>
        </p:txBody>
      </p:sp>
    </p:spTree>
    <p:extLst>
      <p:ext uri="{BB962C8B-B14F-4D97-AF65-F5344CB8AC3E}">
        <p14:creationId xmlns:p14="http://schemas.microsoft.com/office/powerpoint/2010/main" val="9953824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BE3DC5-9000-41AF-83D0-0F8EB9DF3F22}" type="datetimeFigureOut">
              <a:rPr lang="en-GB" smtClean="0"/>
              <a:t>28/11/2017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E7B422-6AD8-41E3-9308-B3D389136665}" type="slidenum">
              <a:rPr lang="en-GB" smtClean="0"/>
              <a:t>‹#›</a:t>
            </a:fld>
            <a:endParaRPr lang="en-GB"/>
          </a:p>
        </p:txBody>
      </p:sp>
    </p:spTree>
    <p:extLst>
      <p:ext uri="{BB962C8B-B14F-4D97-AF65-F5344CB8AC3E}">
        <p14:creationId xmlns:p14="http://schemas.microsoft.com/office/powerpoint/2010/main" val="25003479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ABE3DC5-9000-41AF-83D0-0F8EB9DF3F22}" type="datetimeFigureOut">
              <a:rPr lang="en-GB" smtClean="0"/>
              <a:t>28/11/2017</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5E7B422-6AD8-41E3-9308-B3D389136665}" type="slidenum">
              <a:rPr lang="en-GB" smtClean="0"/>
              <a:t>‹#›</a:t>
            </a:fld>
            <a:endParaRPr lang="en-GB"/>
          </a:p>
        </p:txBody>
      </p:sp>
    </p:spTree>
    <p:extLst>
      <p:ext uri="{BB962C8B-B14F-4D97-AF65-F5344CB8AC3E}">
        <p14:creationId xmlns:p14="http://schemas.microsoft.com/office/powerpoint/2010/main" val="3297439305"/>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 id="2147483779" r:id="rId12"/>
    <p:sldLayoutId id="2147483780" r:id="rId13"/>
    <p:sldLayoutId id="2147483781" r:id="rId14"/>
    <p:sldLayoutId id="2147483782" r:id="rId15"/>
    <p:sldLayoutId id="214748378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amp;ehk=CsqPVjosGy8kwLDBXKxNEg&amp;r=0&amp;pid=OfficeInsert"/><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hyperlink" Target="https://creativecommons.org/licenses/by-sa/3.0/" TargetMode="External"/><Relationship Id="rId4" Type="http://schemas.openxmlformats.org/officeDocument/2006/relationships/hyperlink" Target="https://no.wikipedia.org/wiki/Fil:Boeing_737-8JP,_Norwegian_Air_Shuttle_JP7191388.jpg"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jpg&amp;ehk=Ieq"/><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hyperlink" Target="https://creativecommons.org/licenses/by-sa/3.0/" TargetMode="External"/><Relationship Id="rId4" Type="http://schemas.openxmlformats.org/officeDocument/2006/relationships/hyperlink" Target="https://en.wikipedia.org/wiki/Bj%C3%B8rn_Kjo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www.mynewsdesk.com/uk/norwegian/pressreleases/norwegian-ceo-receives-" TargetMode="External"/><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7">
            <a:extLst>
              <a:ext uri="{FF2B5EF4-FFF2-40B4-BE49-F238E27FC236}">
                <a16:creationId xmlns:a16="http://schemas.microsoft.com/office/drawing/2014/main" id="{DD6BC9EB-F181-48AB-BCA2-3D1DB20D2D8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9">
            <a:extLst>
              <a:ext uri="{FF2B5EF4-FFF2-40B4-BE49-F238E27FC236}">
                <a16:creationId xmlns:a16="http://schemas.microsoft.com/office/drawing/2014/main" id="{D33AAA80-39DC-4020-9BFF-0718F35C766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Isosceles Triangle 11">
            <a:extLst>
              <a:ext uri="{FF2B5EF4-FFF2-40B4-BE49-F238E27FC236}">
                <a16:creationId xmlns:a16="http://schemas.microsoft.com/office/drawing/2014/main" id="{1177F295-741F-4EFF-B0CA-BE69295ADA0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11349404" y="1217756"/>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26" name="Straight Connector 13">
            <a:extLst>
              <a:ext uri="{FF2B5EF4-FFF2-40B4-BE49-F238E27FC236}">
                <a16:creationId xmlns:a16="http://schemas.microsoft.com/office/drawing/2014/main" id="{C9C5D90B-7EE3-4D26-AB7D-A5A3A6E11203}"/>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4656"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C6E0CF5-3C7E-4A1A-AF7F-6D000AC730D6}"/>
              </a:ext>
            </a:extLst>
          </p:cNvPr>
          <p:cNvSpPr>
            <a:spLocks noGrp="1"/>
          </p:cNvSpPr>
          <p:nvPr>
            <p:ph type="ctrTitle"/>
          </p:nvPr>
        </p:nvSpPr>
        <p:spPr>
          <a:xfrm>
            <a:off x="1507066" y="999460"/>
            <a:ext cx="5698067" cy="4479852"/>
          </a:xfrm>
        </p:spPr>
        <p:txBody>
          <a:bodyPr anchor="ctr">
            <a:normAutofit/>
          </a:bodyPr>
          <a:lstStyle/>
          <a:p>
            <a:r>
              <a:rPr lang="en-GB"/>
              <a:t>Norwegian Airlines</a:t>
            </a:r>
            <a:br>
              <a:rPr lang="en-GB"/>
            </a:br>
            <a:r>
              <a:rPr lang="en-GB"/>
              <a:t>Management and Strategy Approaches</a:t>
            </a:r>
          </a:p>
        </p:txBody>
      </p:sp>
      <p:sp>
        <p:nvSpPr>
          <p:cNvPr id="3" name="Subtitle 2">
            <a:extLst>
              <a:ext uri="{FF2B5EF4-FFF2-40B4-BE49-F238E27FC236}">
                <a16:creationId xmlns:a16="http://schemas.microsoft.com/office/drawing/2014/main" id="{61CEAD89-A999-409C-BFDF-FBAADE75A075}"/>
              </a:ext>
            </a:extLst>
          </p:cNvPr>
          <p:cNvSpPr>
            <a:spLocks noGrp="1"/>
          </p:cNvSpPr>
          <p:nvPr>
            <p:ph type="subTitle" idx="1"/>
          </p:nvPr>
        </p:nvSpPr>
        <p:spPr>
          <a:xfrm>
            <a:off x="7871971" y="999460"/>
            <a:ext cx="3123620" cy="4479852"/>
          </a:xfrm>
        </p:spPr>
        <p:txBody>
          <a:bodyPr anchor="ctr">
            <a:normAutofit/>
          </a:bodyPr>
          <a:lstStyle/>
          <a:p>
            <a:pPr algn="l"/>
            <a:r>
              <a:rPr lang="en-GB"/>
              <a:t>Honorata Sieczych</a:t>
            </a:r>
          </a:p>
          <a:p>
            <a:pPr algn="l"/>
            <a:r>
              <a:rPr lang="en-GB"/>
              <a:t>Student no 1708007</a:t>
            </a:r>
          </a:p>
          <a:p>
            <a:pPr algn="l"/>
            <a:r>
              <a:rPr lang="en-GB"/>
              <a:t>Contemporary Management Approaches (BMSP4002)</a:t>
            </a:r>
          </a:p>
          <a:p>
            <a:pPr algn="l"/>
            <a:r>
              <a:rPr lang="en-GB"/>
              <a:t>Tutor: Anthony Burns and Davina Evans</a:t>
            </a:r>
          </a:p>
          <a:p>
            <a:pPr algn="l"/>
            <a:r>
              <a:rPr lang="en-GB"/>
              <a:t>Due Date: 14/12/2017</a:t>
            </a:r>
          </a:p>
          <a:p>
            <a:pPr algn="l"/>
            <a:endParaRPr lang="en-GB"/>
          </a:p>
          <a:p>
            <a:pPr algn="l"/>
            <a:endParaRPr lang="en-GB"/>
          </a:p>
        </p:txBody>
      </p:sp>
    </p:spTree>
    <p:extLst>
      <p:ext uri="{BB962C8B-B14F-4D97-AF65-F5344CB8AC3E}">
        <p14:creationId xmlns:p14="http://schemas.microsoft.com/office/powerpoint/2010/main" val="37911159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large passenger jet flying through a blue sky&#10;&#10;Description generated with very high confidence">
            <a:extLst>
              <a:ext uri="{FF2B5EF4-FFF2-40B4-BE49-F238E27FC236}">
                <a16:creationId xmlns:a16="http://schemas.microsoft.com/office/drawing/2014/main" id="{EBF2FCF6-9410-4546-9DC6-D91AAC591A2F}"/>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9740" b="6927"/>
          <a:stretch/>
        </p:blipFill>
        <p:spPr>
          <a:xfrm>
            <a:off x="-81280" y="0"/>
            <a:ext cx="12191980" cy="6857990"/>
          </a:xfrm>
          <a:prstGeom prst="rect">
            <a:avLst/>
          </a:prstGeom>
        </p:spPr>
      </p:pic>
      <p:sp>
        <p:nvSpPr>
          <p:cNvPr id="4" name="TextBox 3">
            <a:extLst>
              <a:ext uri="{FF2B5EF4-FFF2-40B4-BE49-F238E27FC236}">
                <a16:creationId xmlns:a16="http://schemas.microsoft.com/office/drawing/2014/main" id="{1285B4B0-AF2E-4873-897E-9B91CEE8F350}"/>
              </a:ext>
            </a:extLst>
          </p:cNvPr>
          <p:cNvSpPr txBox="1"/>
          <p:nvPr/>
        </p:nvSpPr>
        <p:spPr>
          <a:xfrm>
            <a:off x="9884958" y="6657945"/>
            <a:ext cx="2307042" cy="200055"/>
          </a:xfrm>
          <a:prstGeom prst="rect">
            <a:avLst/>
          </a:prstGeom>
          <a:solidFill>
            <a:srgbClr val="000000"/>
          </a:solidFill>
        </p:spPr>
        <p:txBody>
          <a:bodyPr wrap="none" rtlCol="0">
            <a:spAutoFit/>
          </a:bodyPr>
          <a:lstStyle/>
          <a:p>
            <a:pPr algn="r">
              <a:spcAft>
                <a:spcPts val="600"/>
              </a:spcAft>
            </a:pPr>
            <a:r>
              <a:rPr lang="en-GB" sz="700" dirty="0">
                <a:solidFill>
                  <a:srgbClr val="FFFFFF"/>
                </a:solidFill>
                <a:hlinkClick r:id="rId4" tooltip="https://no.wikipedia.org/wiki/Fil:Boeing_737-8JP,_Norwegian_Air_Shuttle_JP7191388.jpg"/>
              </a:rPr>
              <a:t>This Photo</a:t>
            </a:r>
            <a:r>
              <a:rPr lang="en-GB" sz="700" dirty="0">
                <a:solidFill>
                  <a:srgbClr val="FFFFFF"/>
                </a:solidFill>
              </a:rPr>
              <a:t> by Unknown Author is licensed under </a:t>
            </a:r>
            <a:r>
              <a:rPr lang="en-GB" sz="700" dirty="0">
                <a:solidFill>
                  <a:srgbClr val="FFFFFF"/>
                </a:solidFill>
                <a:hlinkClick r:id="rId5" tooltip="https://creativecommons.org/licenses/by-sa/3.0/"/>
              </a:rPr>
              <a:t>CC BY-SA</a:t>
            </a:r>
            <a:endParaRPr lang="en-GB" sz="700" dirty="0">
              <a:solidFill>
                <a:srgbClr val="FFFFFF"/>
              </a:solidFill>
            </a:endParaRPr>
          </a:p>
        </p:txBody>
      </p:sp>
      <p:sp>
        <p:nvSpPr>
          <p:cNvPr id="6" name="TextBox 5">
            <a:extLst>
              <a:ext uri="{FF2B5EF4-FFF2-40B4-BE49-F238E27FC236}">
                <a16:creationId xmlns:a16="http://schemas.microsoft.com/office/drawing/2014/main" id="{7D526B37-03EF-4310-B145-9135917D4069}"/>
              </a:ext>
            </a:extLst>
          </p:cNvPr>
          <p:cNvSpPr txBox="1"/>
          <p:nvPr/>
        </p:nvSpPr>
        <p:spPr>
          <a:xfrm>
            <a:off x="4826000" y="223520"/>
            <a:ext cx="2580835" cy="646331"/>
          </a:xfrm>
          <a:prstGeom prst="rect">
            <a:avLst/>
          </a:prstGeom>
          <a:noFill/>
        </p:spPr>
        <p:txBody>
          <a:bodyPr wrap="none" rtlCol="0">
            <a:spAutoFit/>
          </a:bodyPr>
          <a:lstStyle/>
          <a:p>
            <a:r>
              <a:rPr lang="en-GB" sz="3600" b="1" dirty="0"/>
              <a:t>Introduction</a:t>
            </a:r>
          </a:p>
        </p:txBody>
      </p:sp>
    </p:spTree>
    <p:extLst>
      <p:ext uri="{BB962C8B-B14F-4D97-AF65-F5344CB8AC3E}">
        <p14:creationId xmlns:p14="http://schemas.microsoft.com/office/powerpoint/2010/main" val="78883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erson wearing a suit and tie&#10;&#10;Description generated with very high confidence">
            <a:extLst>
              <a:ext uri="{FF2B5EF4-FFF2-40B4-BE49-F238E27FC236}">
                <a16:creationId xmlns:a16="http://schemas.microsoft.com/office/drawing/2014/main" id="{1853BA8B-551C-4ACE-9AE7-2635BD6441D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6216" y="1142922"/>
            <a:ext cx="3419856" cy="3925824"/>
          </a:xfrm>
          <a:prstGeom prst="rect">
            <a:avLst/>
          </a:prstGeom>
        </p:spPr>
      </p:pic>
      <p:sp>
        <p:nvSpPr>
          <p:cNvPr id="8" name="TextBox 7">
            <a:extLst>
              <a:ext uri="{FF2B5EF4-FFF2-40B4-BE49-F238E27FC236}">
                <a16:creationId xmlns:a16="http://schemas.microsoft.com/office/drawing/2014/main" id="{0DB9E8AD-A902-4A71-AEE4-456A2880A104}"/>
              </a:ext>
            </a:extLst>
          </p:cNvPr>
          <p:cNvSpPr txBox="1"/>
          <p:nvPr/>
        </p:nvSpPr>
        <p:spPr>
          <a:xfrm>
            <a:off x="966216" y="5254260"/>
            <a:ext cx="3419856" cy="230832"/>
          </a:xfrm>
          <a:prstGeom prst="rect">
            <a:avLst/>
          </a:prstGeom>
          <a:noFill/>
        </p:spPr>
        <p:txBody>
          <a:bodyPr wrap="square" rtlCol="0">
            <a:spAutoFit/>
          </a:bodyPr>
          <a:lstStyle/>
          <a:p>
            <a:r>
              <a:rPr lang="en-GB" sz="900" dirty="0">
                <a:hlinkClick r:id="rId4" tooltip="https://en.wikipedia.org/wiki/Bj%C3%B8rn_Kjos"/>
              </a:rPr>
              <a:t>This Photo</a:t>
            </a:r>
            <a:r>
              <a:rPr lang="en-GB" sz="900" dirty="0"/>
              <a:t> by Unknown Author is licensed under </a:t>
            </a:r>
            <a:r>
              <a:rPr lang="en-GB" sz="900" dirty="0">
                <a:hlinkClick r:id="rId5" tooltip="https://creativecommons.org/licenses/by-sa/3.0/"/>
              </a:rPr>
              <a:t>CC BY-SA</a:t>
            </a:r>
            <a:endParaRPr lang="en-GB" sz="900" dirty="0"/>
          </a:p>
        </p:txBody>
      </p:sp>
      <p:sp>
        <p:nvSpPr>
          <p:cNvPr id="9" name="TextBox 8">
            <a:extLst>
              <a:ext uri="{FF2B5EF4-FFF2-40B4-BE49-F238E27FC236}">
                <a16:creationId xmlns:a16="http://schemas.microsoft.com/office/drawing/2014/main" id="{77D229D1-86D9-4783-A433-2754A1B4217D}"/>
              </a:ext>
            </a:extLst>
          </p:cNvPr>
          <p:cNvSpPr txBox="1"/>
          <p:nvPr/>
        </p:nvSpPr>
        <p:spPr>
          <a:xfrm>
            <a:off x="5163246" y="3105834"/>
            <a:ext cx="3458576" cy="1200329"/>
          </a:xfrm>
          <a:prstGeom prst="rect">
            <a:avLst/>
          </a:prstGeom>
          <a:noFill/>
        </p:spPr>
        <p:txBody>
          <a:bodyPr wrap="none" rtlCol="0">
            <a:spAutoFit/>
          </a:bodyPr>
          <a:lstStyle/>
          <a:p>
            <a:r>
              <a:rPr lang="en-GB" sz="2400" dirty="0"/>
              <a:t>Bjorn </a:t>
            </a:r>
            <a:r>
              <a:rPr lang="en-GB" sz="2400" dirty="0" err="1"/>
              <a:t>Kjos</a:t>
            </a:r>
            <a:r>
              <a:rPr lang="en-GB" sz="2400" dirty="0"/>
              <a:t> </a:t>
            </a:r>
          </a:p>
          <a:p>
            <a:r>
              <a:rPr lang="en-GB" sz="2400" dirty="0"/>
              <a:t>CEO of Norwegian Airlines</a:t>
            </a:r>
          </a:p>
          <a:p>
            <a:endParaRPr lang="en-GB" sz="2400" dirty="0"/>
          </a:p>
        </p:txBody>
      </p:sp>
    </p:spTree>
    <p:extLst>
      <p:ext uri="{BB962C8B-B14F-4D97-AF65-F5344CB8AC3E}">
        <p14:creationId xmlns:p14="http://schemas.microsoft.com/office/powerpoint/2010/main" val="31217022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6738387-3F24-420C-A756-66F6A3171C42}"/>
              </a:ext>
            </a:extLst>
          </p:cNvPr>
          <p:cNvSpPr/>
          <p:nvPr/>
        </p:nvSpPr>
        <p:spPr>
          <a:xfrm>
            <a:off x="455570" y="2566096"/>
            <a:ext cx="11492590" cy="1754326"/>
          </a:xfrm>
          <a:prstGeom prst="rect">
            <a:avLst/>
          </a:prstGeom>
          <a:noFill/>
        </p:spPr>
        <p:txBody>
          <a:bodyPr wrap="square" lIns="91440" tIns="45720" rIns="91440" bIns="45720">
            <a:spAutoFit/>
          </a:bodyPr>
          <a:lstStyle/>
          <a:p>
            <a:pPr algn="ctr"/>
            <a:r>
              <a:rPr lang="en-GB"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Classical approach + Human approach = System approach</a:t>
            </a:r>
          </a:p>
        </p:txBody>
      </p:sp>
      <p:sp>
        <p:nvSpPr>
          <p:cNvPr id="5" name="Rectangle 4">
            <a:extLst>
              <a:ext uri="{FF2B5EF4-FFF2-40B4-BE49-F238E27FC236}">
                <a16:creationId xmlns:a16="http://schemas.microsoft.com/office/drawing/2014/main" id="{0DEC6710-7799-4D1B-B911-96C273AE3CA2}"/>
              </a:ext>
            </a:extLst>
          </p:cNvPr>
          <p:cNvSpPr/>
          <p:nvPr/>
        </p:nvSpPr>
        <p:spPr>
          <a:xfrm>
            <a:off x="2340741" y="1402695"/>
            <a:ext cx="7510518" cy="923330"/>
          </a:xfrm>
          <a:prstGeom prst="rect">
            <a:avLst/>
          </a:prstGeom>
          <a:noFill/>
        </p:spPr>
        <p:txBody>
          <a:bodyPr wrap="none" lIns="91440" tIns="45720" rIns="91440" bIns="45720">
            <a:spAutoFit/>
          </a:bodyPr>
          <a:lstStyle/>
          <a:p>
            <a:pPr algn="ctr"/>
            <a:r>
              <a:rPr lang="en-GB" sz="5400" dirty="0">
                <a:ln w="0"/>
                <a:solidFill>
                  <a:schemeClr val="accent1"/>
                </a:solidFill>
                <a:effectLst>
                  <a:outerShdw blurRad="38100" dist="25400" dir="5400000" algn="ctr" rotWithShape="0">
                    <a:srgbClr val="6E747A">
                      <a:alpha val="43000"/>
                    </a:srgbClr>
                  </a:outerShdw>
                </a:effectLst>
              </a:rPr>
              <a:t>Management approaches</a:t>
            </a:r>
          </a:p>
        </p:txBody>
      </p:sp>
    </p:spTree>
    <p:extLst>
      <p:ext uri="{BB962C8B-B14F-4D97-AF65-F5344CB8AC3E}">
        <p14:creationId xmlns:p14="http://schemas.microsoft.com/office/powerpoint/2010/main" val="29554434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B41AC84-FC33-4792-B94B-37502CB49825}"/>
              </a:ext>
            </a:extLst>
          </p:cNvPr>
          <p:cNvSpPr/>
          <p:nvPr/>
        </p:nvSpPr>
        <p:spPr>
          <a:xfrm>
            <a:off x="1518564" y="2967335"/>
            <a:ext cx="1725152" cy="923330"/>
          </a:xfrm>
          <a:prstGeom prst="rect">
            <a:avLst/>
          </a:prstGeom>
          <a:noFill/>
        </p:spPr>
        <p:txBody>
          <a:bodyPr wrap="none" lIns="91440" tIns="45720" rIns="91440" bIns="45720">
            <a:spAutoFit/>
          </a:bodyPr>
          <a:lstStyle/>
          <a:p>
            <a:pPr algn="ctr"/>
            <a:r>
              <a:rPr lang="en-US" sz="5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Input</a:t>
            </a:r>
            <a:endPar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11" name="Arrow: Right 10">
            <a:extLst>
              <a:ext uri="{FF2B5EF4-FFF2-40B4-BE49-F238E27FC236}">
                <a16:creationId xmlns:a16="http://schemas.microsoft.com/office/drawing/2014/main" id="{75B9DAEE-7404-4002-A4B5-D236DB0E58C2}"/>
              </a:ext>
            </a:extLst>
          </p:cNvPr>
          <p:cNvSpPr/>
          <p:nvPr/>
        </p:nvSpPr>
        <p:spPr>
          <a:xfrm flipH="1">
            <a:off x="7291864" y="3185160"/>
            <a:ext cx="1110456" cy="4876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49B02B02-C4E9-4D1B-A42A-5579F7A55AA7}"/>
              </a:ext>
            </a:extLst>
          </p:cNvPr>
          <p:cNvSpPr/>
          <p:nvPr/>
        </p:nvSpPr>
        <p:spPr>
          <a:xfrm>
            <a:off x="4791508" y="2967335"/>
            <a:ext cx="2353080" cy="923330"/>
          </a:xfrm>
          <a:prstGeom prst="rect">
            <a:avLst/>
          </a:prstGeom>
          <a:noFill/>
        </p:spPr>
        <p:txBody>
          <a:bodyPr wrap="none" lIns="91440" tIns="45720" rIns="91440" bIns="45720">
            <a:spAutoFit/>
          </a:bodyPr>
          <a:lstStyle/>
          <a:p>
            <a:pPr algn="ctr"/>
            <a:r>
              <a:rPr lang="en-US" sz="5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Process</a:t>
            </a:r>
            <a:endPar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13" name="Arrow: Right 12">
            <a:extLst>
              <a:ext uri="{FF2B5EF4-FFF2-40B4-BE49-F238E27FC236}">
                <a16:creationId xmlns:a16="http://schemas.microsoft.com/office/drawing/2014/main" id="{08908C21-4E8A-4E7D-BF74-96B869622EBF}"/>
              </a:ext>
            </a:extLst>
          </p:cNvPr>
          <p:cNvSpPr/>
          <p:nvPr/>
        </p:nvSpPr>
        <p:spPr>
          <a:xfrm>
            <a:off x="3535680" y="3235960"/>
            <a:ext cx="1188720" cy="4876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58B560E6-FB7E-4240-90D4-22A99CE789B7}"/>
              </a:ext>
            </a:extLst>
          </p:cNvPr>
          <p:cNvSpPr/>
          <p:nvPr/>
        </p:nvSpPr>
        <p:spPr>
          <a:xfrm>
            <a:off x="8549596" y="2967335"/>
            <a:ext cx="2249335" cy="923330"/>
          </a:xfrm>
          <a:prstGeom prst="rect">
            <a:avLst/>
          </a:prstGeom>
          <a:noFill/>
        </p:spPr>
        <p:txBody>
          <a:bodyPr wrap="none" lIns="91440" tIns="45720" rIns="91440" bIns="45720">
            <a:spAutoFit/>
          </a:bodyPr>
          <a:lstStyle/>
          <a:p>
            <a:pPr algn="ctr"/>
            <a:r>
              <a:rPr lang="en-US" sz="5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Output</a:t>
            </a:r>
            <a:endPar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15" name="Rectangle 14">
            <a:extLst>
              <a:ext uri="{FF2B5EF4-FFF2-40B4-BE49-F238E27FC236}">
                <a16:creationId xmlns:a16="http://schemas.microsoft.com/office/drawing/2014/main" id="{6A631591-1123-404E-90DE-2D7BAE796147}"/>
              </a:ext>
            </a:extLst>
          </p:cNvPr>
          <p:cNvSpPr/>
          <p:nvPr/>
        </p:nvSpPr>
        <p:spPr>
          <a:xfrm>
            <a:off x="4648586" y="4368185"/>
            <a:ext cx="2894831" cy="923330"/>
          </a:xfrm>
          <a:prstGeom prst="rect">
            <a:avLst/>
          </a:prstGeom>
          <a:noFill/>
        </p:spPr>
        <p:txBody>
          <a:bodyPr wrap="none" lIns="91440" tIns="45720" rIns="91440" bIns="45720">
            <a:spAutoFit/>
          </a:bodyPr>
          <a:lstStyle/>
          <a:p>
            <a:pPr algn="ctr"/>
            <a:r>
              <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Feedback</a:t>
            </a:r>
          </a:p>
        </p:txBody>
      </p:sp>
      <p:sp>
        <p:nvSpPr>
          <p:cNvPr id="16" name="Arrow: Bent-Up 15">
            <a:extLst>
              <a:ext uri="{FF2B5EF4-FFF2-40B4-BE49-F238E27FC236}">
                <a16:creationId xmlns:a16="http://schemas.microsoft.com/office/drawing/2014/main" id="{6E473FC1-5E9B-4CC9-861E-729BBDDE034A}"/>
              </a:ext>
            </a:extLst>
          </p:cNvPr>
          <p:cNvSpPr/>
          <p:nvPr/>
        </p:nvSpPr>
        <p:spPr>
          <a:xfrm>
            <a:off x="7721600" y="4114800"/>
            <a:ext cx="1676400" cy="923330"/>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Arrow: Bent-Up 16">
            <a:extLst>
              <a:ext uri="{FF2B5EF4-FFF2-40B4-BE49-F238E27FC236}">
                <a16:creationId xmlns:a16="http://schemas.microsoft.com/office/drawing/2014/main" id="{694D8A0E-D46E-4740-85EF-F6056D360852}"/>
              </a:ext>
            </a:extLst>
          </p:cNvPr>
          <p:cNvSpPr/>
          <p:nvPr/>
        </p:nvSpPr>
        <p:spPr>
          <a:xfrm flipH="1">
            <a:off x="2648728" y="4114800"/>
            <a:ext cx="1725152" cy="923330"/>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538278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aphicFrame>
        <p:nvGraphicFramePr>
          <p:cNvPr id="40" name="TextBox 1"/>
          <p:cNvGraphicFramePr/>
          <p:nvPr>
            <p:extLst>
              <p:ext uri="{D42A27DB-BD31-4B8C-83A1-F6EECF244321}">
                <p14:modId xmlns:p14="http://schemas.microsoft.com/office/powerpoint/2010/main" val="2543587699"/>
              </p:ext>
            </p:extLst>
          </p:nvPr>
        </p:nvGraphicFramePr>
        <p:xfrm>
          <a:off x="1286934" y="2324100"/>
          <a:ext cx="9625383" cy="3422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47106461"/>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53E4DCE-7712-4127-A98F-0FF6E5720F95}"/>
              </a:ext>
            </a:extLst>
          </p:cNvPr>
          <p:cNvSpPr/>
          <p:nvPr/>
        </p:nvSpPr>
        <p:spPr>
          <a:xfrm>
            <a:off x="1341120" y="1209654"/>
            <a:ext cx="9804400" cy="3970318"/>
          </a:xfrm>
          <a:prstGeom prst="rect">
            <a:avLst/>
          </a:prstGeom>
          <a:noFill/>
        </p:spPr>
        <p:txBody>
          <a:bodyPr wrap="square" lIns="91440" tIns="45720" rIns="91440" bIns="45720">
            <a:spAutoFit/>
          </a:bodyPr>
          <a:lstStyle/>
          <a:p>
            <a:pPr algn="ctr"/>
            <a:r>
              <a:rPr lang="en-GB" sz="3600" b="0" kern="1200" cap="none" spc="0" dirty="0">
                <a:ln w="0"/>
                <a:solidFill>
                  <a:schemeClr val="accent1"/>
                </a:solidFill>
                <a:effectLst>
                  <a:outerShdw blurRad="38100" dist="25400" dir="5400000" algn="ctr" rotWithShape="0">
                    <a:srgbClr val="6E747A">
                      <a:alpha val="43000"/>
                    </a:srgbClr>
                  </a:outerShdw>
                </a:effectLst>
                <a:latin typeface="+mn-lt"/>
                <a:ea typeface="+mn-ea"/>
                <a:cs typeface="+mn-cs"/>
              </a:rPr>
              <a:t>Flat &amp; lean organisation</a:t>
            </a:r>
          </a:p>
          <a:p>
            <a:pPr algn="ctr"/>
            <a:r>
              <a:rPr lang="en-GB" sz="3600" dirty="0">
                <a:ln w="0"/>
                <a:solidFill>
                  <a:schemeClr val="accent1"/>
                </a:solidFill>
                <a:effectLst>
                  <a:outerShdw blurRad="38100" dist="25400" dir="5400000" algn="ctr" rotWithShape="0">
                    <a:srgbClr val="6E747A">
                      <a:alpha val="43000"/>
                    </a:srgbClr>
                  </a:outerShdw>
                </a:effectLst>
              </a:rPr>
              <a:t>Advantages:</a:t>
            </a:r>
          </a:p>
          <a:p>
            <a:pPr marL="685800" indent="-685800" algn="ctr">
              <a:buFont typeface="Arial" panose="020B0604020202020204" pitchFamily="34" charset="0"/>
              <a:buChar char="•"/>
            </a:pPr>
            <a:r>
              <a:rPr lang="en-GB" sz="3600" b="0" cap="none" spc="0" dirty="0">
                <a:ln w="0"/>
                <a:solidFill>
                  <a:schemeClr val="accent1"/>
                </a:solidFill>
                <a:effectLst>
                  <a:outerShdw blurRad="38100" dist="25400" dir="5400000" algn="ctr" rotWithShape="0">
                    <a:srgbClr val="6E747A">
                      <a:alpha val="43000"/>
                    </a:srgbClr>
                  </a:outerShdw>
                </a:effectLst>
              </a:rPr>
              <a:t>Only one level of hierarchy</a:t>
            </a:r>
          </a:p>
          <a:p>
            <a:pPr marL="685800" indent="-685800" algn="ctr">
              <a:buFont typeface="Arial" panose="020B0604020202020204" pitchFamily="34" charset="0"/>
              <a:buChar char="•"/>
            </a:pPr>
            <a:r>
              <a:rPr lang="en-GB" sz="3600" dirty="0">
                <a:ln w="0"/>
                <a:solidFill>
                  <a:schemeClr val="accent1"/>
                </a:solidFill>
                <a:effectLst>
                  <a:outerShdw blurRad="38100" dist="25400" dir="5400000" algn="ctr" rotWithShape="0">
                    <a:srgbClr val="6E747A">
                      <a:alpha val="43000"/>
                    </a:srgbClr>
                  </a:outerShdw>
                </a:effectLst>
              </a:rPr>
              <a:t>Focus on “importance of teamwork”</a:t>
            </a:r>
          </a:p>
          <a:p>
            <a:pPr algn="ctr"/>
            <a:r>
              <a:rPr lang="en-GB" sz="3600" b="0" cap="none" spc="0" dirty="0">
                <a:ln w="0"/>
                <a:solidFill>
                  <a:schemeClr val="accent1"/>
                </a:solidFill>
                <a:effectLst>
                  <a:outerShdw blurRad="38100" dist="25400" dir="5400000" algn="ctr" rotWithShape="0">
                    <a:srgbClr val="6E747A">
                      <a:alpha val="43000"/>
                    </a:srgbClr>
                  </a:outerShdw>
                </a:effectLst>
              </a:rPr>
              <a:t>Disadvantages:</a:t>
            </a:r>
          </a:p>
          <a:p>
            <a:pPr marL="457200" indent="-457200" algn="ctr">
              <a:buFont typeface="Arial" panose="020B0604020202020204" pitchFamily="34" charset="0"/>
              <a:buChar char="•"/>
            </a:pPr>
            <a:r>
              <a:rPr lang="en-GB" sz="3600" dirty="0">
                <a:ln w="0"/>
                <a:solidFill>
                  <a:schemeClr val="accent1"/>
                </a:solidFill>
                <a:effectLst>
                  <a:outerShdw blurRad="38100" dist="25400" dir="5400000" algn="ctr" rotWithShape="0">
                    <a:srgbClr val="6E747A">
                      <a:alpha val="43000"/>
                    </a:srgbClr>
                  </a:outerShdw>
                </a:effectLst>
              </a:rPr>
              <a:t>More responsibility for staff for making decisions</a:t>
            </a:r>
            <a:endParaRPr lang="en-GB" sz="3600" b="0" cap="none"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281211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6770901-4A66-4B52-824C-8C999B1CAF68}"/>
              </a:ext>
            </a:extLst>
          </p:cNvPr>
          <p:cNvSpPr/>
          <p:nvPr/>
        </p:nvSpPr>
        <p:spPr>
          <a:xfrm>
            <a:off x="1761541" y="701655"/>
            <a:ext cx="7835798" cy="4247317"/>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Strategy Management</a:t>
            </a:r>
          </a:p>
          <a:p>
            <a:pPr algn="ctr"/>
            <a:endParaRPr lang="en-US" sz="5400" dirty="0">
              <a:ln w="0"/>
              <a:solidFill>
                <a:schemeClr val="accent1"/>
              </a:solidFill>
              <a:effectLst>
                <a:outerShdw blurRad="38100" dist="25400" dir="5400000" algn="ctr" rotWithShape="0">
                  <a:srgbClr val="6E747A">
                    <a:alpha val="43000"/>
                  </a:srgbClr>
                </a:outerShdw>
              </a:effectLst>
            </a:endParaRPr>
          </a:p>
          <a:p>
            <a:pPr algn="ctr"/>
            <a:endParaRPr lang="en-US" sz="5400" dirty="0">
              <a:ln w="0"/>
              <a:solidFill>
                <a:schemeClr val="accent1"/>
              </a:solidFill>
              <a:effectLst>
                <a:outerShdw blurRad="38100" dist="25400" dir="5400000" algn="ctr" rotWithShape="0">
                  <a:srgbClr val="6E747A">
                    <a:alpha val="43000"/>
                  </a:srgbClr>
                </a:outerShdw>
              </a:effectLst>
            </a:endParaRPr>
          </a:p>
          <a:p>
            <a:pPr algn="ctr"/>
            <a:r>
              <a:rPr lang="en-US" sz="5400" b="1" dirty="0">
                <a:ln w="22225">
                  <a:solidFill>
                    <a:schemeClr val="accent2"/>
                  </a:solidFill>
                  <a:prstDash val="solid"/>
                </a:ln>
                <a:solidFill>
                  <a:schemeClr val="accent2">
                    <a:lumMod val="40000"/>
                    <a:lumOff val="60000"/>
                  </a:schemeClr>
                </a:solidFill>
              </a:rPr>
              <a:t>SWOT analysis</a:t>
            </a:r>
          </a:p>
          <a:p>
            <a:pPr algn="ctr"/>
            <a:r>
              <a:rPr lang="en-US" sz="5400" b="1" dirty="0">
                <a:ln w="22225">
                  <a:solidFill>
                    <a:schemeClr val="accent2"/>
                  </a:solidFill>
                  <a:prstDash val="solid"/>
                </a:ln>
                <a:solidFill>
                  <a:schemeClr val="accent2">
                    <a:lumMod val="40000"/>
                    <a:lumOff val="60000"/>
                  </a:schemeClr>
                </a:solidFill>
              </a:rPr>
              <a:t>PESTLE analysis</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
        <p:nvSpPr>
          <p:cNvPr id="3" name="Rectangle 2">
            <a:extLst>
              <a:ext uri="{FF2B5EF4-FFF2-40B4-BE49-F238E27FC236}">
                <a16:creationId xmlns:a16="http://schemas.microsoft.com/office/drawing/2014/main" id="{2FEE358C-5A17-4836-9370-7A24D42CFA3B}"/>
              </a:ext>
            </a:extLst>
          </p:cNvPr>
          <p:cNvSpPr/>
          <p:nvPr/>
        </p:nvSpPr>
        <p:spPr>
          <a:xfrm>
            <a:off x="2594661" y="2363648"/>
            <a:ext cx="6215164"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Strategy definition</a:t>
            </a:r>
            <a:endParaRPr lang="en-GB"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3716397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9909D04-0AD1-4967-B6A9-34845346B2A1}"/>
              </a:ext>
            </a:extLst>
          </p:cNvPr>
          <p:cNvSpPr/>
          <p:nvPr/>
        </p:nvSpPr>
        <p:spPr>
          <a:xfrm>
            <a:off x="4106611" y="1483975"/>
            <a:ext cx="3531736" cy="1754326"/>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Strengths</a:t>
            </a:r>
          </a:p>
          <a:p>
            <a:pPr algn="ctr"/>
            <a:r>
              <a:rPr lang="en-US" sz="5400" b="0" cap="none" spc="0" dirty="0">
                <a:ln w="0"/>
                <a:solidFill>
                  <a:schemeClr val="accent1"/>
                </a:solidFill>
                <a:effectLst>
                  <a:outerShdw blurRad="38100" dist="25400" dir="5400000" algn="ctr" rotWithShape="0">
                    <a:srgbClr val="6E747A">
                      <a:alpha val="43000"/>
                    </a:srgbClr>
                  </a:outerShdw>
                </a:effectLst>
              </a:rPr>
              <a:t>Weakness</a:t>
            </a:r>
          </a:p>
        </p:txBody>
      </p:sp>
      <p:sp>
        <p:nvSpPr>
          <p:cNvPr id="3" name="Rectangle 2">
            <a:extLst>
              <a:ext uri="{FF2B5EF4-FFF2-40B4-BE49-F238E27FC236}">
                <a16:creationId xmlns:a16="http://schemas.microsoft.com/office/drawing/2014/main" id="{09D563AB-B8A2-4524-9961-CB32471469F3}"/>
              </a:ext>
            </a:extLst>
          </p:cNvPr>
          <p:cNvSpPr/>
          <p:nvPr/>
        </p:nvSpPr>
        <p:spPr>
          <a:xfrm>
            <a:off x="3646129" y="3092658"/>
            <a:ext cx="5811519" cy="923330"/>
          </a:xfrm>
          <a:prstGeom prst="rect">
            <a:avLst/>
          </a:prstGeom>
          <a:noFill/>
        </p:spPr>
        <p:txBody>
          <a:bodyPr wrap="squar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Opportunities</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
        <p:nvSpPr>
          <p:cNvPr id="4" name="Rectangle 3">
            <a:extLst>
              <a:ext uri="{FF2B5EF4-FFF2-40B4-BE49-F238E27FC236}">
                <a16:creationId xmlns:a16="http://schemas.microsoft.com/office/drawing/2014/main" id="{0CA4B131-CAEF-465A-A1AF-02BE2B589C1C}"/>
              </a:ext>
            </a:extLst>
          </p:cNvPr>
          <p:cNvSpPr/>
          <p:nvPr/>
        </p:nvSpPr>
        <p:spPr>
          <a:xfrm>
            <a:off x="6003634" y="2967335"/>
            <a:ext cx="184731" cy="923330"/>
          </a:xfrm>
          <a:prstGeom prst="rect">
            <a:avLst/>
          </a:prstGeom>
          <a:noFill/>
        </p:spPr>
        <p:txBody>
          <a:bodyPr wrap="none" lIns="91440" tIns="45720" rIns="91440" bIns="45720">
            <a:spAutoFit/>
          </a:bodyPr>
          <a:lstStyle/>
          <a:p>
            <a:pPr algn="ctr"/>
            <a:endParaRPr lang="en-US" sz="5400" b="0" cap="none" spc="0" dirty="0">
              <a:ln w="0"/>
              <a:solidFill>
                <a:schemeClr val="accent1"/>
              </a:solidFill>
              <a:effectLst>
                <a:outerShdw blurRad="38100" dist="25400" dir="5400000" algn="ctr" rotWithShape="0">
                  <a:srgbClr val="6E747A">
                    <a:alpha val="43000"/>
                  </a:srgbClr>
                </a:outerShdw>
              </a:effectLst>
            </a:endParaRPr>
          </a:p>
        </p:txBody>
      </p:sp>
      <p:sp>
        <p:nvSpPr>
          <p:cNvPr id="5" name="Rectangle 4">
            <a:extLst>
              <a:ext uri="{FF2B5EF4-FFF2-40B4-BE49-F238E27FC236}">
                <a16:creationId xmlns:a16="http://schemas.microsoft.com/office/drawing/2014/main" id="{2695D96E-D3A4-4D69-9815-60CF9EB95B4C}"/>
              </a:ext>
            </a:extLst>
          </p:cNvPr>
          <p:cNvSpPr/>
          <p:nvPr/>
        </p:nvSpPr>
        <p:spPr>
          <a:xfrm>
            <a:off x="4106611" y="4032742"/>
            <a:ext cx="2773680" cy="830997"/>
          </a:xfrm>
          <a:prstGeom prst="rect">
            <a:avLst/>
          </a:prstGeom>
        </p:spPr>
        <p:txBody>
          <a:bodyPr wrap="square">
            <a:spAutoFit/>
          </a:bodyPr>
          <a:lstStyle/>
          <a:p>
            <a:pPr algn="ctr"/>
            <a:r>
              <a:rPr lang="en-US" sz="4800" dirty="0">
                <a:ln w="0"/>
                <a:solidFill>
                  <a:schemeClr val="accent1"/>
                </a:solidFill>
                <a:effectLst>
                  <a:outerShdw blurRad="38100" dist="25400" dir="5400000" algn="ctr" rotWithShape="0">
                    <a:srgbClr val="6E747A">
                      <a:alpha val="43000"/>
                    </a:srgbClr>
                  </a:outerShdw>
                </a:effectLst>
              </a:rPr>
              <a:t> Threats</a:t>
            </a:r>
          </a:p>
        </p:txBody>
      </p:sp>
    </p:spTree>
    <p:extLst>
      <p:ext uri="{BB962C8B-B14F-4D97-AF65-F5344CB8AC3E}">
        <p14:creationId xmlns:p14="http://schemas.microsoft.com/office/powerpoint/2010/main" val="9102934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3400310-BE93-4DD8-B554-BC152FC315BE}"/>
              </a:ext>
            </a:extLst>
          </p:cNvPr>
          <p:cNvSpPr/>
          <p:nvPr/>
        </p:nvSpPr>
        <p:spPr>
          <a:xfrm>
            <a:off x="1912511" y="889843"/>
            <a:ext cx="7944412" cy="5078313"/>
          </a:xfrm>
          <a:prstGeom prst="rect">
            <a:avLst/>
          </a:prstGeom>
          <a:noFill/>
        </p:spPr>
        <p:txBody>
          <a:bodyPr wrap="squar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Political</a:t>
            </a:r>
          </a:p>
          <a:p>
            <a:pPr algn="ctr"/>
            <a:r>
              <a:rPr lang="en-US" sz="5400" b="0" cap="none" spc="0" dirty="0">
                <a:ln w="0"/>
                <a:solidFill>
                  <a:schemeClr val="accent1"/>
                </a:solidFill>
                <a:effectLst>
                  <a:outerShdw blurRad="38100" dist="25400" dir="5400000" algn="ctr" rotWithShape="0">
                    <a:srgbClr val="6E747A">
                      <a:alpha val="43000"/>
                    </a:srgbClr>
                  </a:outerShdw>
                </a:effectLst>
              </a:rPr>
              <a:t>  Economic</a:t>
            </a:r>
          </a:p>
          <a:p>
            <a:pPr algn="ctr"/>
            <a:r>
              <a:rPr lang="en-US" sz="5400" dirty="0">
                <a:ln w="0"/>
                <a:solidFill>
                  <a:schemeClr val="accent1"/>
                </a:solidFill>
                <a:effectLst>
                  <a:outerShdw blurRad="38100" dist="25400" dir="5400000" algn="ctr" rotWithShape="0">
                    <a:srgbClr val="6E747A">
                      <a:alpha val="43000"/>
                    </a:srgbClr>
                  </a:outerShdw>
                </a:effectLst>
              </a:rPr>
              <a:t>     Sociological</a:t>
            </a:r>
          </a:p>
          <a:p>
            <a:pPr algn="ctr"/>
            <a:r>
              <a:rPr lang="en-US" sz="5400" b="0" cap="none" spc="0" dirty="0">
                <a:ln w="0"/>
                <a:solidFill>
                  <a:schemeClr val="accent1"/>
                </a:solidFill>
                <a:effectLst>
                  <a:outerShdw blurRad="38100" dist="25400" dir="5400000" algn="ctr" rotWithShape="0">
                    <a:srgbClr val="6E747A">
                      <a:alpha val="43000"/>
                    </a:srgbClr>
                  </a:outerShdw>
                </a:effectLst>
              </a:rPr>
              <a:t>    Technology</a:t>
            </a:r>
          </a:p>
          <a:p>
            <a:pPr algn="ctr"/>
            <a:r>
              <a:rPr lang="en-US" sz="5400" dirty="0">
                <a:ln w="0"/>
                <a:solidFill>
                  <a:schemeClr val="accent1"/>
                </a:solidFill>
                <a:effectLst>
                  <a:outerShdw blurRad="38100" dist="25400" dir="5400000" algn="ctr" rotWithShape="0">
                    <a:srgbClr val="6E747A">
                      <a:alpha val="43000"/>
                    </a:srgbClr>
                  </a:outerShdw>
                </a:effectLst>
              </a:rPr>
              <a:t>    Legislation</a:t>
            </a:r>
          </a:p>
          <a:p>
            <a:pPr algn="ctr"/>
            <a:r>
              <a:rPr lang="en-US" sz="5400" b="0" cap="none" spc="0" dirty="0">
                <a:ln w="0"/>
                <a:solidFill>
                  <a:schemeClr val="accent1"/>
                </a:solidFill>
                <a:effectLst>
                  <a:outerShdw blurRad="38100" dist="25400" dir="5400000" algn="ctr" rotWithShape="0">
                    <a:srgbClr val="6E747A">
                      <a:alpha val="43000"/>
                    </a:srgbClr>
                  </a:outerShdw>
                </a:effectLst>
              </a:rPr>
              <a:t>         Environmental</a:t>
            </a:r>
          </a:p>
        </p:txBody>
      </p:sp>
    </p:spTree>
    <p:extLst>
      <p:ext uri="{BB962C8B-B14F-4D97-AF65-F5344CB8AC3E}">
        <p14:creationId xmlns:p14="http://schemas.microsoft.com/office/powerpoint/2010/main" val="41631448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7B821E6-04AD-4558-B79A-4826CABC2AB2}"/>
              </a:ext>
            </a:extLst>
          </p:cNvPr>
          <p:cNvSpPr/>
          <p:nvPr/>
        </p:nvSpPr>
        <p:spPr>
          <a:xfrm>
            <a:off x="18476" y="1711973"/>
            <a:ext cx="12173524" cy="2585323"/>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Outsourcing</a:t>
            </a:r>
          </a:p>
          <a:p>
            <a:pPr algn="ctr"/>
            <a:r>
              <a:rPr lang="en-US" sz="5400" b="0" cap="none" spc="0" dirty="0">
                <a:ln w="0"/>
                <a:solidFill>
                  <a:schemeClr val="accent1"/>
                </a:solidFill>
                <a:effectLst>
                  <a:outerShdw blurRad="38100" dist="25400" dir="5400000" algn="ctr" rotWithShape="0">
                    <a:srgbClr val="6E747A">
                      <a:alpha val="43000"/>
                    </a:srgbClr>
                  </a:outerShdw>
                </a:effectLst>
              </a:rPr>
              <a:t>Norwegian Airlines keep cost down </a:t>
            </a:r>
          </a:p>
          <a:p>
            <a:pPr algn="ctr"/>
            <a:r>
              <a:rPr lang="en-US" sz="5400" dirty="0">
                <a:ln w="0"/>
                <a:solidFill>
                  <a:schemeClr val="accent1"/>
                </a:solidFill>
                <a:effectLst>
                  <a:outerShdw blurRad="38100" dist="25400" dir="5400000" algn="ctr" rotWithShape="0">
                    <a:srgbClr val="6E747A">
                      <a:alpha val="43000"/>
                    </a:srgbClr>
                  </a:outerShdw>
                </a:effectLst>
              </a:rPr>
              <a:t>Using outsourcing for employment</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6187208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755152D-B9B5-42EB-A4AB-2AE9EEACE9ED}"/>
              </a:ext>
            </a:extLst>
          </p:cNvPr>
          <p:cNvSpPr/>
          <p:nvPr/>
        </p:nvSpPr>
        <p:spPr>
          <a:xfrm>
            <a:off x="77602" y="2023438"/>
            <a:ext cx="11210890" cy="341632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Norwegian Corporate Responsibility</a:t>
            </a:r>
          </a:p>
          <a:p>
            <a:pPr algn="ctr"/>
            <a:r>
              <a:rPr lang="en-US" sz="5400" b="0" cap="none" spc="0" dirty="0">
                <a:ln w="0"/>
                <a:solidFill>
                  <a:schemeClr val="accent1"/>
                </a:solidFill>
                <a:effectLst>
                  <a:outerShdw blurRad="38100" dist="25400" dir="5400000" algn="ctr" rotWithShape="0">
                    <a:srgbClr val="6E747A">
                      <a:alpha val="43000"/>
                    </a:srgbClr>
                  </a:outerShdw>
                </a:effectLst>
              </a:rPr>
              <a:t>Sustainable business in all aspect</a:t>
            </a:r>
          </a:p>
          <a:p>
            <a:pPr algn="ctr"/>
            <a:r>
              <a:rPr lang="en-US" sz="5400" b="0" cap="none" spc="0" dirty="0">
                <a:ln w="0"/>
                <a:solidFill>
                  <a:schemeClr val="accent1"/>
                </a:solidFill>
                <a:effectLst>
                  <a:outerShdw blurRad="38100" dist="25400" dir="5400000" algn="ctr" rotWithShape="0">
                    <a:srgbClr val="6E747A">
                      <a:alpha val="43000"/>
                    </a:srgbClr>
                  </a:outerShdw>
                </a:effectLst>
              </a:rPr>
              <a:t>Partnership with UNICEF and </a:t>
            </a:r>
          </a:p>
          <a:p>
            <a:pPr algn="ctr"/>
            <a:r>
              <a:rPr lang="en-US" sz="5400" dirty="0">
                <a:ln w="0"/>
                <a:solidFill>
                  <a:schemeClr val="accent1"/>
                </a:solidFill>
                <a:effectLst>
                  <a:outerShdw blurRad="38100" dist="25400" dir="5400000" algn="ctr" rotWithShape="0">
                    <a:srgbClr val="6E747A">
                      <a:alpha val="43000"/>
                    </a:srgbClr>
                  </a:outerShdw>
                </a:effectLst>
              </a:rPr>
              <a:t>Humanitarian </a:t>
            </a:r>
            <a:r>
              <a:rPr lang="en-US" sz="5400" dirty="0" err="1">
                <a:ln w="0"/>
                <a:solidFill>
                  <a:schemeClr val="accent1"/>
                </a:solidFill>
                <a:effectLst>
                  <a:outerShdw blurRad="38100" dist="25400" dir="5400000" algn="ctr" rotWithShape="0">
                    <a:srgbClr val="6E747A">
                      <a:alpha val="43000"/>
                    </a:srgbClr>
                  </a:outerShdw>
                </a:effectLst>
              </a:rPr>
              <a:t>organisations</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0379678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97A6371-72FB-48D4-AE2A-966827416804}"/>
              </a:ext>
            </a:extLst>
          </p:cNvPr>
          <p:cNvSpPr/>
          <p:nvPr/>
        </p:nvSpPr>
        <p:spPr>
          <a:xfrm>
            <a:off x="1340532" y="2967335"/>
            <a:ext cx="9510937" cy="1754326"/>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Thank you for your attention</a:t>
            </a:r>
          </a:p>
          <a:p>
            <a:pPr algn="ctr"/>
            <a:r>
              <a:rPr lang="en-US" sz="5400" b="1" cap="none" spc="0">
                <a:ln w="22225">
                  <a:solidFill>
                    <a:schemeClr val="accent2"/>
                  </a:solidFill>
                  <a:prstDash val="solid"/>
                </a:ln>
                <a:solidFill>
                  <a:schemeClr val="accent2">
                    <a:lumMod val="40000"/>
                    <a:lumOff val="60000"/>
                  </a:schemeClr>
                </a:solidFill>
                <a:effectLst/>
                <a:sym typeface="Wingdings" panose="05000000000000000000" pitchFamily="2" charset="2"/>
              </a:rPr>
              <a:t></a:t>
            </a: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25248218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472C904-A153-48F4-8B9E-7F3E11A5969D}"/>
              </a:ext>
            </a:extLst>
          </p:cNvPr>
          <p:cNvSpPr txBox="1"/>
          <p:nvPr/>
        </p:nvSpPr>
        <p:spPr>
          <a:xfrm>
            <a:off x="314632" y="255639"/>
            <a:ext cx="11080955" cy="7571303"/>
          </a:xfrm>
          <a:prstGeom prst="rect">
            <a:avLst/>
          </a:prstGeom>
          <a:noFill/>
        </p:spPr>
        <p:txBody>
          <a:bodyPr wrap="square" rtlCol="0">
            <a:spAutoFit/>
          </a:bodyPr>
          <a:lstStyle/>
          <a:p>
            <a:pPr algn="ctr"/>
            <a:r>
              <a:rPr lang="en-GB" b="1" u="sng" dirty="0"/>
              <a:t>Reference</a:t>
            </a:r>
          </a:p>
          <a:p>
            <a:endParaRPr lang="en-GB" dirty="0"/>
          </a:p>
          <a:p>
            <a:r>
              <a:rPr lang="en-GB" dirty="0"/>
              <a:t>Aero Time. (2016, June 17). </a:t>
            </a:r>
            <a:r>
              <a:rPr lang="en-GB" i="1" dirty="0"/>
              <a:t>Aero Time Aviation News</a:t>
            </a:r>
            <a:r>
              <a:rPr lang="en-GB" dirty="0"/>
              <a:t>. Retrieved from Aero Time: https://www.aerotime.aero/en/civil/12395-why-there-is-so-much-noise-about-norwegian-air-flying-in-the-us</a:t>
            </a:r>
          </a:p>
          <a:p>
            <a:r>
              <a:rPr lang="en-GB" dirty="0" err="1"/>
              <a:t>Boddy</a:t>
            </a:r>
            <a:r>
              <a:rPr lang="en-GB" dirty="0"/>
              <a:t>, D. (2014). </a:t>
            </a:r>
            <a:r>
              <a:rPr lang="en-GB" i="1" dirty="0"/>
              <a:t>Management An Introduction.</a:t>
            </a:r>
            <a:r>
              <a:rPr lang="en-GB" dirty="0"/>
              <a:t> Harlow: Pearson.</a:t>
            </a:r>
          </a:p>
          <a:p>
            <a:r>
              <a:rPr lang="en-GB" dirty="0"/>
              <a:t>Buchanan, D., &amp; Huczynski, A. (2004). </a:t>
            </a:r>
            <a:r>
              <a:rPr lang="en-GB" i="1" dirty="0"/>
              <a:t>Organizational behaviour .</a:t>
            </a:r>
            <a:r>
              <a:rPr lang="en-GB" dirty="0"/>
              <a:t> Harlow: Pearson Education Limited.</a:t>
            </a:r>
          </a:p>
          <a:p>
            <a:r>
              <a:rPr lang="en-GB" dirty="0"/>
              <a:t>Calder, S. (2017, October 13). </a:t>
            </a:r>
            <a:r>
              <a:rPr lang="en-GB" i="1" dirty="0"/>
              <a:t>Independent</a:t>
            </a:r>
            <a:r>
              <a:rPr lang="en-GB" dirty="0"/>
              <a:t>. Retrieved from www.independent.co.uk: http://www.independent.co.uk/travel/news-and-advice/norwegian-secret-of-success-bjorn-kjos-iag-ryanair-budget-airline-level-low-cost-a7999131.html</a:t>
            </a:r>
          </a:p>
          <a:p>
            <a:r>
              <a:rPr lang="en-GB" dirty="0" err="1"/>
              <a:t>Learmount</a:t>
            </a:r>
            <a:r>
              <a:rPr lang="en-GB" dirty="0"/>
              <a:t>, D., &amp; O'Keeffe, N. (2014, February 6). </a:t>
            </a:r>
            <a:r>
              <a:rPr lang="en-GB" i="1" dirty="0"/>
              <a:t>Flight Global</a:t>
            </a:r>
            <a:r>
              <a:rPr lang="en-GB" dirty="0"/>
              <a:t>. Retrieved from Flightglobal.com: https://www.flightglobal.com/news/articles/analysis-pilots-fight-new-norwegian-employment-mode-395645/</a:t>
            </a:r>
          </a:p>
          <a:p>
            <a:r>
              <a:rPr lang="en-GB" dirty="0" err="1"/>
              <a:t>MarketLine</a:t>
            </a:r>
            <a:r>
              <a:rPr lang="en-GB" dirty="0"/>
              <a:t>. (2017, September 19). </a:t>
            </a:r>
            <a:r>
              <a:rPr lang="en-GB" i="1" dirty="0"/>
              <a:t>www.marketline.com.</a:t>
            </a:r>
            <a:r>
              <a:rPr lang="en-GB" dirty="0"/>
              <a:t> Retrieved from Norwegian Airline Shuttle ASA Company Profile: http://advantage.marketline.com.ezproxy.uwtsd.ac.uk/Product?ptype=Companies&amp;pid=6FD175D5-8495-4BA8-A627-980B7A41E449</a:t>
            </a:r>
          </a:p>
          <a:p>
            <a:r>
              <a:rPr lang="en-GB" dirty="0" err="1"/>
              <a:t>Molthan</a:t>
            </a:r>
            <a:r>
              <a:rPr lang="en-GB" dirty="0"/>
              <a:t>-Hill, P. (2017). </a:t>
            </a:r>
            <a:r>
              <a:rPr lang="en-GB" i="1" dirty="0"/>
              <a:t>The business student's guide to sustainable management.</a:t>
            </a:r>
            <a:r>
              <a:rPr lang="en-GB" dirty="0"/>
              <a:t> Sheffield: Greenleaf Publishing Limited.</a:t>
            </a:r>
          </a:p>
          <a:p>
            <a:r>
              <a:rPr lang="en-GB" dirty="0"/>
              <a:t>Mullins, L. (2013). </a:t>
            </a:r>
            <a:r>
              <a:rPr lang="en-GB" i="1" dirty="0"/>
              <a:t>Management and Organisational Behaviour.</a:t>
            </a:r>
            <a:r>
              <a:rPr lang="en-GB" dirty="0"/>
              <a:t> Harlow: Pearson Education Limited.</a:t>
            </a:r>
          </a:p>
          <a:p>
            <a:r>
              <a:rPr lang="en-GB" dirty="0"/>
              <a:t>My News Desk. (2017, April 8). </a:t>
            </a:r>
            <a:r>
              <a:rPr lang="en-GB" i="1" dirty="0"/>
              <a:t>My News Desk</a:t>
            </a:r>
            <a:r>
              <a:rPr lang="en-GB" dirty="0"/>
              <a:t>. Retrieved from mynewsdesk.com: </a:t>
            </a:r>
            <a:r>
              <a:rPr lang="en-GB" dirty="0">
                <a:hlinkClick r:id="rId3"/>
              </a:rPr>
              <a:t>http://www.mynewsdesk.com/uk/norwegian/pressreleases/norwegian-ceo-receives-</a:t>
            </a:r>
            <a:r>
              <a:rPr lang="en-GB" dirty="0"/>
              <a:t>outstanding-contribution-to-aviation-accolade-from-the-irish-aviation-industry-1904655</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3319853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9A22A4-B692-419F-BAE3-99749782426E}"/>
              </a:ext>
            </a:extLst>
          </p:cNvPr>
          <p:cNvSpPr txBox="1"/>
          <p:nvPr/>
        </p:nvSpPr>
        <p:spPr>
          <a:xfrm>
            <a:off x="334297" y="255639"/>
            <a:ext cx="11179277" cy="5078313"/>
          </a:xfrm>
          <a:prstGeom prst="rect">
            <a:avLst/>
          </a:prstGeom>
          <a:noFill/>
        </p:spPr>
        <p:txBody>
          <a:bodyPr wrap="square" rtlCol="0">
            <a:spAutoFit/>
          </a:bodyPr>
          <a:lstStyle/>
          <a:p>
            <a:pPr algn="ctr"/>
            <a:r>
              <a:rPr lang="en-GB" b="1" u="sng" dirty="0"/>
              <a:t>Reference</a:t>
            </a:r>
          </a:p>
          <a:p>
            <a:r>
              <a:rPr lang="en-GB" dirty="0"/>
              <a:t>Nations, U. (25, 09 2015). </a:t>
            </a:r>
            <a:r>
              <a:rPr lang="en-GB" i="1" dirty="0"/>
              <a:t>www.un.org</a:t>
            </a:r>
            <a:r>
              <a:rPr lang="en-GB" dirty="0"/>
              <a:t>. Retrieved from www.un.org: http://www.un.org/sustainabledevelopment/sustainable-development-goals/</a:t>
            </a:r>
          </a:p>
          <a:p>
            <a:r>
              <a:rPr lang="en-GB" dirty="0"/>
              <a:t>Norwegian Air Shuttle ASA. (2016, </a:t>
            </a:r>
            <a:r>
              <a:rPr lang="en-GB" dirty="0" err="1"/>
              <a:t>n.d.</a:t>
            </a:r>
            <a:r>
              <a:rPr lang="en-GB" dirty="0"/>
              <a:t> </a:t>
            </a:r>
            <a:r>
              <a:rPr lang="en-GB" dirty="0" err="1"/>
              <a:t>n.d.</a:t>
            </a:r>
            <a:r>
              <a:rPr lang="en-GB" dirty="0"/>
              <a:t>). </a:t>
            </a:r>
            <a:r>
              <a:rPr lang="en-GB" i="1" dirty="0"/>
              <a:t>Norwegian Air Shuttle ASA annual report 2016.</a:t>
            </a:r>
            <a:r>
              <a:rPr lang="en-GB" dirty="0"/>
              <a:t> Retrieved from Norwegian.com: https://www.norwegian.com/globalassets/documents/annual-report/nas_annualreport_2016.pdf</a:t>
            </a:r>
          </a:p>
          <a:p>
            <a:r>
              <a:rPr lang="en-GB" dirty="0"/>
              <a:t>Norwegian Air Shuttle ASA. (2017, </a:t>
            </a:r>
            <a:r>
              <a:rPr lang="en-GB" dirty="0" err="1"/>
              <a:t>n.d.</a:t>
            </a:r>
            <a:r>
              <a:rPr lang="en-GB" dirty="0"/>
              <a:t> </a:t>
            </a:r>
            <a:r>
              <a:rPr lang="en-GB" dirty="0" err="1"/>
              <a:t>n.d.</a:t>
            </a:r>
            <a:r>
              <a:rPr lang="en-GB" dirty="0"/>
              <a:t>). </a:t>
            </a:r>
            <a:r>
              <a:rPr lang="en-GB" i="1" dirty="0"/>
              <a:t>Norwegian</a:t>
            </a:r>
            <a:r>
              <a:rPr lang="en-GB" dirty="0"/>
              <a:t>. Retrieved from Norwegian: https://www.norwegian.com/uk/</a:t>
            </a:r>
          </a:p>
          <a:p>
            <a:r>
              <a:rPr lang="en-GB" dirty="0"/>
              <a:t>Reed, D. (2017, November 7). </a:t>
            </a:r>
            <a:r>
              <a:rPr lang="en-GB" i="1" dirty="0"/>
              <a:t>Forbes</a:t>
            </a:r>
            <a:r>
              <a:rPr lang="en-GB" dirty="0"/>
              <a:t>. Retrieved from Forbes.com: https://www.forbes.com/sites/danielreed/2017/11/07/norwegian-what-little-known-oslo-based-discounter-is-disrupting-big-airlines</a:t>
            </a:r>
          </a:p>
          <a:p>
            <a:r>
              <a:rPr lang="en-GB" dirty="0"/>
              <a:t>Sloan, C. (2017, 07 31). </a:t>
            </a:r>
            <a:r>
              <a:rPr lang="en-GB" i="1" dirty="0"/>
              <a:t>Airwaysmag.com</a:t>
            </a:r>
            <a:r>
              <a:rPr lang="en-GB" dirty="0"/>
              <a:t>. Retrieved from Airways: https://airwaysmag.com/interview/high-flyer-interview-bjorn-kjos-ceo-of-norwegian-air-shuttle/</a:t>
            </a:r>
          </a:p>
          <a:p>
            <a:r>
              <a:rPr lang="en-GB" dirty="0"/>
              <a:t>Zhang, B. (2017, June 24). </a:t>
            </a:r>
            <a:r>
              <a:rPr lang="en-GB" i="1" dirty="0"/>
              <a:t>Business Insider</a:t>
            </a:r>
            <a:r>
              <a:rPr lang="en-GB" dirty="0"/>
              <a:t>. Retrieved from Businessinsider.co.uk: http://uk.businessinsider.com/best-low-cost-airline-world-skytrax-air-asia-norwegian-jetblue-2017-6?r=US&amp;IR=T/#2-norwegian-9</a:t>
            </a:r>
          </a:p>
          <a:p>
            <a:r>
              <a:rPr lang="en-GB" dirty="0"/>
              <a:t> </a:t>
            </a:r>
          </a:p>
          <a:p>
            <a:endParaRPr lang="en-GB" b="1" u="sng" dirty="0"/>
          </a:p>
        </p:txBody>
      </p:sp>
    </p:spTree>
    <p:extLst>
      <p:ext uri="{BB962C8B-B14F-4D97-AF65-F5344CB8AC3E}">
        <p14:creationId xmlns:p14="http://schemas.microsoft.com/office/powerpoint/2010/main" val="169645300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279</TotalTime>
  <Words>2436</Words>
  <Application>Microsoft Office PowerPoint</Application>
  <PresentationFormat>Widescreen</PresentationFormat>
  <Paragraphs>153</Paragraphs>
  <Slides>15</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Trebuchet MS</vt:lpstr>
      <vt:lpstr>Wingdings</vt:lpstr>
      <vt:lpstr>Wingdings 3</vt:lpstr>
      <vt:lpstr>Facet</vt:lpstr>
      <vt:lpstr>Norwegian Airlines Management and Strategy Approaches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Honorata Sieczych</dc:title>
  <dc:creator>Honorata Sieczych</dc:creator>
  <cp:lastModifiedBy>Honorata Sieczych</cp:lastModifiedBy>
  <cp:revision>2</cp:revision>
  <dcterms:created xsi:type="dcterms:W3CDTF">2017-11-15T19:50:52Z</dcterms:created>
  <dcterms:modified xsi:type="dcterms:W3CDTF">2017-11-28T20:16:42Z</dcterms:modified>
</cp:coreProperties>
</file>