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sldIdLst>
    <p:sldId id="412" r:id="rId3"/>
    <p:sldId id="419" r:id="rId4"/>
    <p:sldId id="463" r:id="rId5"/>
    <p:sldId id="746" r:id="rId6"/>
    <p:sldId id="747" r:id="rId7"/>
    <p:sldId id="605" r:id="rId8"/>
    <p:sldId id="606" r:id="rId9"/>
    <p:sldId id="607" r:id="rId10"/>
  </p:sldIdLst>
  <p:sldSz cx="12192000" cy="6858000"/>
  <p:notesSz cx="6858000" cy="9144000"/>
  <p:custDataLst>
    <p:tags r:id="rId15"/>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4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85723"/>
    <a:srgbClr val="C9E2B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60" autoAdjust="0"/>
    <p:restoredTop sz="94660"/>
  </p:normalViewPr>
  <p:slideViewPr>
    <p:cSldViewPr snapToGrid="0" showGuides="1">
      <p:cViewPr varScale="1">
        <p:scale>
          <a:sx n="39" d="100"/>
          <a:sy n="39" d="100"/>
        </p:scale>
        <p:origin x="60" y="1128"/>
      </p:cViewPr>
      <p:guideLst>
        <p:guide orient="horz" pos="2140"/>
        <p:guide pos="384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5" Type="http://schemas.openxmlformats.org/officeDocument/2006/relationships/tags" Target="tags/tag5.xml"/><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notesMaster" Target="notesMasters/notesMaster1.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0468-0C3D-4A64-BB0A-2EA069EE0BF4}"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ED7B38-11A0-4869-9E72-2F791661073C}"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E991A3C-0EAB-4EA9-B10E-362C554889B1}"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7F7"/>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918B4-3F95-4A14-B2AF-34258F793431}"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991A3C-0EAB-4EA9-B10E-362C554889B1}"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 Target="slide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slide" Target="slide6.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slide" Target="slide7.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 Target="slide7.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任意多边形: 形状 82"/>
          <p:cNvSpPr/>
          <p:nvPr/>
        </p:nvSpPr>
        <p:spPr>
          <a:xfrm>
            <a:off x="6618355" y="5143499"/>
            <a:ext cx="1714501" cy="1714501"/>
          </a:xfrm>
          <a:custGeom>
            <a:avLst/>
            <a:gdLst>
              <a:gd name="connsiteX0" fmla="*/ 0 w 1714501"/>
              <a:gd name="connsiteY0" fmla="*/ 0 h 1714501"/>
              <a:gd name="connsiteX1" fmla="*/ 1714501 w 1714501"/>
              <a:gd name="connsiteY1" fmla="*/ 0 h 1714501"/>
              <a:gd name="connsiteX2" fmla="*/ 1714501 w 1714501"/>
              <a:gd name="connsiteY2" fmla="*/ 422273 h 1714501"/>
              <a:gd name="connsiteX3" fmla="*/ 1712418 w 1714501"/>
              <a:gd name="connsiteY3" fmla="*/ 422063 h 1714501"/>
              <a:gd name="connsiteX4" fmla="*/ 1277231 w 1714501"/>
              <a:gd name="connsiteY4" fmla="*/ 857250 h 1714501"/>
              <a:gd name="connsiteX5" fmla="*/ 1712418 w 1714501"/>
              <a:gd name="connsiteY5" fmla="*/ 1292437 h 1714501"/>
              <a:gd name="connsiteX6" fmla="*/ 1714501 w 1714501"/>
              <a:gd name="connsiteY6" fmla="*/ 1292227 h 1714501"/>
              <a:gd name="connsiteX7" fmla="*/ 1714501 w 1714501"/>
              <a:gd name="connsiteY7" fmla="*/ 1714501 h 1714501"/>
              <a:gd name="connsiteX8" fmla="*/ 0 w 1714501"/>
              <a:gd name="connsiteY8" fmla="*/ 0 h 1714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501" h="1714501">
                <a:moveTo>
                  <a:pt x="0" y="0"/>
                </a:moveTo>
                <a:lnTo>
                  <a:pt x="1714501" y="0"/>
                </a:lnTo>
                <a:lnTo>
                  <a:pt x="1714501" y="422273"/>
                </a:lnTo>
                <a:lnTo>
                  <a:pt x="1712418" y="422063"/>
                </a:lnTo>
                <a:cubicBezTo>
                  <a:pt x="1472071" y="422063"/>
                  <a:pt x="1277231" y="616903"/>
                  <a:pt x="1277231" y="857250"/>
                </a:cubicBezTo>
                <a:cubicBezTo>
                  <a:pt x="1277231" y="1097597"/>
                  <a:pt x="1472071" y="1292437"/>
                  <a:pt x="1712418" y="1292437"/>
                </a:cubicBezTo>
                <a:lnTo>
                  <a:pt x="1714501" y="1292227"/>
                </a:lnTo>
                <a:lnTo>
                  <a:pt x="1714501" y="1714501"/>
                </a:lnTo>
                <a:cubicBezTo>
                  <a:pt x="767589" y="1714501"/>
                  <a:pt x="0" y="946913"/>
                  <a:pt x="0" y="0"/>
                </a:cubicBezTo>
                <a:close/>
              </a:path>
            </a:pathLst>
          </a:cu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15" name="矩形 14"/>
          <p:cNvSpPr/>
          <p:nvPr/>
        </p:nvSpPr>
        <p:spPr>
          <a:xfrm>
            <a:off x="436032" y="1714500"/>
            <a:ext cx="7896265" cy="3429000"/>
          </a:xfrm>
          <a:prstGeom prst="rect">
            <a:avLst/>
          </a:pr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38" name="任意多边形: 形状 37"/>
          <p:cNvSpPr/>
          <p:nvPr/>
        </p:nvSpPr>
        <p:spPr>
          <a:xfrm>
            <a:off x="9972039" y="0"/>
            <a:ext cx="2219960" cy="1713800"/>
          </a:xfrm>
          <a:custGeom>
            <a:avLst/>
            <a:gdLst>
              <a:gd name="connsiteX0" fmla="*/ 862900 w 2219960"/>
              <a:gd name="connsiteY0" fmla="*/ 253496 h 1713800"/>
              <a:gd name="connsiteX1" fmla="*/ 437198 w 2219960"/>
              <a:gd name="connsiteY1" fmla="*/ 679198 h 1713800"/>
              <a:gd name="connsiteX2" fmla="*/ 862900 w 2219960"/>
              <a:gd name="connsiteY2" fmla="*/ 1104900 h 1713800"/>
              <a:gd name="connsiteX3" fmla="*/ 1288602 w 2219960"/>
              <a:gd name="connsiteY3" fmla="*/ 679198 h 1713800"/>
              <a:gd name="connsiteX4" fmla="*/ 862900 w 2219960"/>
              <a:gd name="connsiteY4" fmla="*/ 253496 h 1713800"/>
              <a:gd name="connsiteX5" fmla="*/ 0 w 2219960"/>
              <a:gd name="connsiteY5" fmla="*/ 0 h 1713800"/>
              <a:gd name="connsiteX6" fmla="*/ 2219960 w 2219960"/>
              <a:gd name="connsiteY6" fmla="*/ 0 h 1713800"/>
              <a:gd name="connsiteX7" fmla="*/ 2219960 w 2219960"/>
              <a:gd name="connsiteY7" fmla="*/ 701171 h 1713800"/>
              <a:gd name="connsiteX8" fmla="*/ 2084270 w 2219960"/>
              <a:gd name="connsiteY8" fmla="*/ 850467 h 1713800"/>
              <a:gd name="connsiteX9" fmla="*/ 0 w 2219960"/>
              <a:gd name="connsiteY9" fmla="*/ 1713800 h 171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9960" h="1713800">
                <a:moveTo>
                  <a:pt x="862900" y="253496"/>
                </a:moveTo>
                <a:cubicBezTo>
                  <a:pt x="627791" y="253496"/>
                  <a:pt x="437198" y="444089"/>
                  <a:pt x="437198" y="679198"/>
                </a:cubicBezTo>
                <a:cubicBezTo>
                  <a:pt x="437198" y="914307"/>
                  <a:pt x="627791" y="1104900"/>
                  <a:pt x="862900" y="1104900"/>
                </a:cubicBezTo>
                <a:cubicBezTo>
                  <a:pt x="1098009" y="1104900"/>
                  <a:pt x="1288602" y="914307"/>
                  <a:pt x="1288602" y="679198"/>
                </a:cubicBezTo>
                <a:cubicBezTo>
                  <a:pt x="1288602" y="444089"/>
                  <a:pt x="1098009" y="253496"/>
                  <a:pt x="862900" y="253496"/>
                </a:cubicBezTo>
                <a:close/>
                <a:moveTo>
                  <a:pt x="0" y="0"/>
                </a:moveTo>
                <a:lnTo>
                  <a:pt x="2219960" y="0"/>
                </a:lnTo>
                <a:lnTo>
                  <a:pt x="2219960" y="701171"/>
                </a:lnTo>
                <a:lnTo>
                  <a:pt x="2084270" y="850467"/>
                </a:lnTo>
                <a:cubicBezTo>
                  <a:pt x="1550859" y="1383878"/>
                  <a:pt x="813958" y="1713800"/>
                  <a:pt x="0" y="1713800"/>
                </a:cubicBezTo>
                <a:close/>
              </a:path>
            </a:pathLst>
          </a:cu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32" name="任意多边形: 形状 31"/>
          <p:cNvSpPr/>
          <p:nvPr/>
        </p:nvSpPr>
        <p:spPr>
          <a:xfrm>
            <a:off x="9972039" y="688472"/>
            <a:ext cx="2219960" cy="1023221"/>
          </a:xfrm>
          <a:custGeom>
            <a:avLst/>
            <a:gdLst>
              <a:gd name="connsiteX0" fmla="*/ 2219960 w 2219960"/>
              <a:gd name="connsiteY0" fmla="*/ 0 h 1013329"/>
              <a:gd name="connsiteX1" fmla="*/ 2219960 w 2219960"/>
              <a:gd name="connsiteY1" fmla="*/ 1013329 h 1013329"/>
              <a:gd name="connsiteX2" fmla="*/ 0 w 2219960"/>
              <a:gd name="connsiteY2" fmla="*/ 1013329 h 1013329"/>
              <a:gd name="connsiteX3" fmla="*/ 0 w 2219960"/>
              <a:gd name="connsiteY3" fmla="*/ 1012629 h 1013329"/>
              <a:gd name="connsiteX4" fmla="*/ 2084270 w 2219960"/>
              <a:gd name="connsiteY4" fmla="*/ 149296 h 1013329"/>
              <a:gd name="connsiteX5" fmla="*/ 2219960 w 2219960"/>
              <a:gd name="connsiteY5" fmla="*/ 0 h 1013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19960" h="1013329">
                <a:moveTo>
                  <a:pt x="2219960" y="0"/>
                </a:moveTo>
                <a:lnTo>
                  <a:pt x="2219960" y="1013329"/>
                </a:lnTo>
                <a:lnTo>
                  <a:pt x="0" y="1013329"/>
                </a:lnTo>
                <a:lnTo>
                  <a:pt x="0" y="1012629"/>
                </a:lnTo>
                <a:cubicBezTo>
                  <a:pt x="813958" y="1012629"/>
                  <a:pt x="1550859" y="682707"/>
                  <a:pt x="2084270" y="149296"/>
                </a:cubicBezTo>
                <a:lnTo>
                  <a:pt x="2219960" y="0"/>
                </a:lnTo>
                <a:close/>
              </a:path>
            </a:pathLst>
          </a:cu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3" name="任意多边形: 形状 22"/>
          <p:cNvSpPr/>
          <p:nvPr/>
        </p:nvSpPr>
        <p:spPr>
          <a:xfrm>
            <a:off x="9972039" y="3429000"/>
            <a:ext cx="2219960" cy="1714500"/>
          </a:xfrm>
          <a:custGeom>
            <a:avLst/>
            <a:gdLst>
              <a:gd name="connsiteX0" fmla="*/ 0 w 2219960"/>
              <a:gd name="connsiteY0" fmla="*/ 0 h 1714500"/>
              <a:gd name="connsiteX1" fmla="*/ 2219960 w 2219960"/>
              <a:gd name="connsiteY1" fmla="*/ 0 h 1714500"/>
              <a:gd name="connsiteX2" fmla="*/ 2219960 w 2219960"/>
              <a:gd name="connsiteY2" fmla="*/ 1638546 h 1714500"/>
              <a:gd name="connsiteX3" fmla="*/ 2060032 w 2219960"/>
              <a:gd name="connsiteY3" fmla="*/ 1679668 h 1714500"/>
              <a:gd name="connsiteX4" fmla="*/ 1714500 w 2219960"/>
              <a:gd name="connsiteY4" fmla="*/ 1714500 h 1714500"/>
              <a:gd name="connsiteX5" fmla="*/ 0 w 2219960"/>
              <a:gd name="connsiteY5" fmla="*/ 0 h 171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19960" h="1714500">
                <a:moveTo>
                  <a:pt x="0" y="0"/>
                </a:moveTo>
                <a:lnTo>
                  <a:pt x="2219960" y="0"/>
                </a:lnTo>
                <a:lnTo>
                  <a:pt x="2219960" y="1638546"/>
                </a:lnTo>
                <a:lnTo>
                  <a:pt x="2060032" y="1679668"/>
                </a:lnTo>
                <a:cubicBezTo>
                  <a:pt x="1948422" y="1702506"/>
                  <a:pt x="1832862" y="1714500"/>
                  <a:pt x="1714500" y="1714500"/>
                </a:cubicBezTo>
                <a:cubicBezTo>
                  <a:pt x="767608" y="1714500"/>
                  <a:pt x="0" y="946892"/>
                  <a:pt x="0" y="0"/>
                </a:cubicBezTo>
                <a:close/>
              </a:path>
            </a:pathLst>
          </a:cu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42" name="任意多边形: 形状 41"/>
          <p:cNvSpPr/>
          <p:nvPr/>
        </p:nvSpPr>
        <p:spPr>
          <a:xfrm>
            <a:off x="10477501" y="5143500"/>
            <a:ext cx="1714499" cy="1714500"/>
          </a:xfrm>
          <a:custGeom>
            <a:avLst/>
            <a:gdLst>
              <a:gd name="connsiteX0" fmla="*/ 1714480 w 1714499"/>
              <a:gd name="connsiteY0" fmla="*/ 0 h 1714500"/>
              <a:gd name="connsiteX1" fmla="*/ 1714499 w 1714499"/>
              <a:gd name="connsiteY1" fmla="*/ 0 h 1714500"/>
              <a:gd name="connsiteX2" fmla="*/ 1714499 w 1714499"/>
              <a:gd name="connsiteY2" fmla="*/ 1714500 h 1714500"/>
              <a:gd name="connsiteX3" fmla="*/ 0 w 1714499"/>
              <a:gd name="connsiteY3" fmla="*/ 1714500 h 1714500"/>
              <a:gd name="connsiteX4" fmla="*/ 0 w 1714499"/>
              <a:gd name="connsiteY4" fmla="*/ 1714499 h 1714500"/>
              <a:gd name="connsiteX5" fmla="*/ 1539202 w 1714499"/>
              <a:gd name="connsiteY5" fmla="*/ 8851 h 1714500"/>
              <a:gd name="connsiteX6" fmla="*/ 1714480 w 1714499"/>
              <a:gd name="connsiteY6" fmla="*/ 0 h 171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4499" h="1714500">
                <a:moveTo>
                  <a:pt x="1714480" y="0"/>
                </a:moveTo>
                <a:lnTo>
                  <a:pt x="1714499" y="0"/>
                </a:lnTo>
                <a:lnTo>
                  <a:pt x="1714499" y="1714500"/>
                </a:lnTo>
                <a:lnTo>
                  <a:pt x="0" y="1714500"/>
                </a:lnTo>
                <a:lnTo>
                  <a:pt x="0" y="1714499"/>
                </a:lnTo>
                <a:cubicBezTo>
                  <a:pt x="0" y="826788"/>
                  <a:pt x="674655" y="96651"/>
                  <a:pt x="1539202" y="8851"/>
                </a:cubicBezTo>
                <a:lnTo>
                  <a:pt x="1714480" y="0"/>
                </a:lnTo>
                <a:close/>
              </a:path>
            </a:pathLst>
          </a:cu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40" name="任意多边形: 形状 39"/>
          <p:cNvSpPr/>
          <p:nvPr/>
        </p:nvSpPr>
        <p:spPr>
          <a:xfrm>
            <a:off x="9972040" y="5143500"/>
            <a:ext cx="2219941" cy="1714500"/>
          </a:xfrm>
          <a:custGeom>
            <a:avLst/>
            <a:gdLst>
              <a:gd name="connsiteX0" fmla="*/ 0 w 2219941"/>
              <a:gd name="connsiteY0" fmla="*/ 0 h 1714500"/>
              <a:gd name="connsiteX1" fmla="*/ 2219941 w 2219941"/>
              <a:gd name="connsiteY1" fmla="*/ 0 h 1714500"/>
              <a:gd name="connsiteX2" fmla="*/ 2044663 w 2219941"/>
              <a:gd name="connsiteY2" fmla="*/ 8851 h 1714500"/>
              <a:gd name="connsiteX3" fmla="*/ 505461 w 2219941"/>
              <a:gd name="connsiteY3" fmla="*/ 1714499 h 1714500"/>
              <a:gd name="connsiteX4" fmla="*/ 505461 w 2219941"/>
              <a:gd name="connsiteY4" fmla="*/ 1714500 h 1714500"/>
              <a:gd name="connsiteX5" fmla="*/ 0 w 2219941"/>
              <a:gd name="connsiteY5" fmla="*/ 1714500 h 1714500"/>
              <a:gd name="connsiteX6" fmla="*/ 0 w 2219941"/>
              <a:gd name="connsiteY6" fmla="*/ 0 h 171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9941" h="1714500">
                <a:moveTo>
                  <a:pt x="0" y="0"/>
                </a:moveTo>
                <a:lnTo>
                  <a:pt x="2219941" y="0"/>
                </a:lnTo>
                <a:lnTo>
                  <a:pt x="2044663" y="8851"/>
                </a:lnTo>
                <a:cubicBezTo>
                  <a:pt x="1180116" y="96651"/>
                  <a:pt x="505461" y="826788"/>
                  <a:pt x="505461" y="1714499"/>
                </a:cubicBezTo>
                <a:lnTo>
                  <a:pt x="505461" y="1714500"/>
                </a:lnTo>
                <a:lnTo>
                  <a:pt x="0" y="1714500"/>
                </a:lnTo>
                <a:lnTo>
                  <a:pt x="0" y="0"/>
                </a:lnTo>
                <a:close/>
              </a:path>
            </a:pathLst>
          </a:cu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7" name="任意多边形: 形状 26"/>
          <p:cNvSpPr/>
          <p:nvPr/>
        </p:nvSpPr>
        <p:spPr>
          <a:xfrm>
            <a:off x="7184853" y="1"/>
            <a:ext cx="2294962" cy="1147481"/>
          </a:xfrm>
          <a:custGeom>
            <a:avLst/>
            <a:gdLst>
              <a:gd name="connsiteX0" fmla="*/ 0 w 2294962"/>
              <a:gd name="connsiteY0" fmla="*/ 0 h 1147481"/>
              <a:gd name="connsiteX1" fmla="*/ 2294962 w 2294962"/>
              <a:gd name="connsiteY1" fmla="*/ 0 h 1147481"/>
              <a:gd name="connsiteX2" fmla="*/ 1147481 w 2294962"/>
              <a:gd name="connsiteY2" fmla="*/ 1147481 h 1147481"/>
              <a:gd name="connsiteX3" fmla="*/ 0 w 2294962"/>
              <a:gd name="connsiteY3" fmla="*/ 0 h 1147481"/>
            </a:gdLst>
            <a:ahLst/>
            <a:cxnLst>
              <a:cxn ang="0">
                <a:pos x="connsiteX0" y="connsiteY0"/>
              </a:cxn>
              <a:cxn ang="0">
                <a:pos x="connsiteX1" y="connsiteY1"/>
              </a:cxn>
              <a:cxn ang="0">
                <a:pos x="connsiteX2" y="connsiteY2"/>
              </a:cxn>
              <a:cxn ang="0">
                <a:pos x="connsiteX3" y="connsiteY3"/>
              </a:cxn>
            </a:cxnLst>
            <a:rect l="l" t="t" r="r" b="b"/>
            <a:pathLst>
              <a:path w="2294962" h="1147481">
                <a:moveTo>
                  <a:pt x="0" y="0"/>
                </a:moveTo>
                <a:lnTo>
                  <a:pt x="2294962" y="0"/>
                </a:lnTo>
                <a:cubicBezTo>
                  <a:pt x="2294962" y="633736"/>
                  <a:pt x="1781217" y="1147481"/>
                  <a:pt x="1147481" y="1147481"/>
                </a:cubicBezTo>
                <a:cubicBezTo>
                  <a:pt x="513745" y="1147481"/>
                  <a:pt x="0" y="633736"/>
                  <a:pt x="0" y="0"/>
                </a:cubicBezTo>
                <a:close/>
              </a:path>
            </a:pathLst>
          </a:cu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6" name="任意多边形: 形状 25"/>
          <p:cNvSpPr/>
          <p:nvPr/>
        </p:nvSpPr>
        <p:spPr>
          <a:xfrm>
            <a:off x="6692630" y="500950"/>
            <a:ext cx="1639705" cy="1213551"/>
          </a:xfrm>
          <a:custGeom>
            <a:avLst/>
            <a:gdLst>
              <a:gd name="connsiteX0" fmla="*/ 0 w 1639705"/>
              <a:gd name="connsiteY0" fmla="*/ 0 h 1213551"/>
              <a:gd name="connsiteX1" fmla="*/ 2286 w 1639705"/>
              <a:gd name="connsiteY1" fmla="*/ 8891 h 1213551"/>
              <a:gd name="connsiteX2" fmla="*/ 1639705 w 1639705"/>
              <a:gd name="connsiteY2" fmla="*/ 1213551 h 1213551"/>
              <a:gd name="connsiteX3" fmla="*/ 0 w 1639705"/>
              <a:gd name="connsiteY3" fmla="*/ 1213551 h 1213551"/>
              <a:gd name="connsiteX4" fmla="*/ 0 w 1639705"/>
              <a:gd name="connsiteY4" fmla="*/ 0 h 12135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9705" h="1213551">
                <a:moveTo>
                  <a:pt x="0" y="0"/>
                </a:moveTo>
                <a:lnTo>
                  <a:pt x="2286" y="8891"/>
                </a:lnTo>
                <a:cubicBezTo>
                  <a:pt x="219361" y="706810"/>
                  <a:pt x="870355" y="1213551"/>
                  <a:pt x="1639705" y="1213551"/>
                </a:cubicBezTo>
                <a:lnTo>
                  <a:pt x="0" y="1213551"/>
                </a:lnTo>
                <a:lnTo>
                  <a:pt x="0" y="0"/>
                </a:lnTo>
                <a:close/>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5" name="任意多边形: 形状 24"/>
          <p:cNvSpPr/>
          <p:nvPr/>
        </p:nvSpPr>
        <p:spPr>
          <a:xfrm>
            <a:off x="8332335" y="500950"/>
            <a:ext cx="1639705" cy="1213551"/>
          </a:xfrm>
          <a:custGeom>
            <a:avLst/>
            <a:gdLst>
              <a:gd name="connsiteX0" fmla="*/ 1639705 w 1639705"/>
              <a:gd name="connsiteY0" fmla="*/ 0 h 1213551"/>
              <a:gd name="connsiteX1" fmla="*/ 1639705 w 1639705"/>
              <a:gd name="connsiteY1" fmla="*/ 1213551 h 1213551"/>
              <a:gd name="connsiteX2" fmla="*/ 0 w 1639705"/>
              <a:gd name="connsiteY2" fmla="*/ 1213551 h 1213551"/>
              <a:gd name="connsiteX3" fmla="*/ 1637419 w 1639705"/>
              <a:gd name="connsiteY3" fmla="*/ 8891 h 1213551"/>
              <a:gd name="connsiteX4" fmla="*/ 1639705 w 1639705"/>
              <a:gd name="connsiteY4" fmla="*/ 0 h 12135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9705" h="1213551">
                <a:moveTo>
                  <a:pt x="1639705" y="0"/>
                </a:moveTo>
                <a:lnTo>
                  <a:pt x="1639705" y="1213551"/>
                </a:lnTo>
                <a:lnTo>
                  <a:pt x="0" y="1213551"/>
                </a:lnTo>
                <a:cubicBezTo>
                  <a:pt x="769350" y="1213551"/>
                  <a:pt x="1420344" y="706810"/>
                  <a:pt x="1637419" y="8891"/>
                </a:cubicBezTo>
                <a:lnTo>
                  <a:pt x="1639705" y="0"/>
                </a:lnTo>
                <a:close/>
              </a:path>
            </a:pathLst>
          </a:cu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0" name="任意多边形: 形状 19"/>
          <p:cNvSpPr/>
          <p:nvPr/>
        </p:nvSpPr>
        <p:spPr>
          <a:xfrm>
            <a:off x="9972039" y="1714500"/>
            <a:ext cx="2219960" cy="1714500"/>
          </a:xfrm>
          <a:custGeom>
            <a:avLst/>
            <a:gdLst>
              <a:gd name="connsiteX0" fmla="*/ 1714500 w 2219960"/>
              <a:gd name="connsiteY0" fmla="*/ 0 h 1714500"/>
              <a:gd name="connsiteX1" fmla="*/ 2060032 w 2219960"/>
              <a:gd name="connsiteY1" fmla="*/ 34833 h 1714500"/>
              <a:gd name="connsiteX2" fmla="*/ 2219960 w 2219960"/>
              <a:gd name="connsiteY2" fmla="*/ 75954 h 1714500"/>
              <a:gd name="connsiteX3" fmla="*/ 2219960 w 2219960"/>
              <a:gd name="connsiteY3" fmla="*/ 685524 h 1714500"/>
              <a:gd name="connsiteX4" fmla="*/ 2161151 w 2219960"/>
              <a:gd name="connsiteY4" fmla="*/ 657194 h 1714500"/>
              <a:gd name="connsiteX5" fmla="*/ 1714500 w 2219960"/>
              <a:gd name="connsiteY5" fmla="*/ 567019 h 1714500"/>
              <a:gd name="connsiteX6" fmla="*/ 567019 w 2219960"/>
              <a:gd name="connsiteY6" fmla="*/ 1714500 h 1714500"/>
              <a:gd name="connsiteX7" fmla="*/ 0 w 2219960"/>
              <a:gd name="connsiteY7" fmla="*/ 1714500 h 1714500"/>
              <a:gd name="connsiteX8" fmla="*/ 1714500 w 2219960"/>
              <a:gd name="connsiteY8" fmla="*/ 0 h 171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9960" h="1714500">
                <a:moveTo>
                  <a:pt x="1714500" y="0"/>
                </a:moveTo>
                <a:cubicBezTo>
                  <a:pt x="1832862" y="0"/>
                  <a:pt x="1948422" y="11994"/>
                  <a:pt x="2060032" y="34833"/>
                </a:cubicBezTo>
                <a:lnTo>
                  <a:pt x="2219960" y="75954"/>
                </a:lnTo>
                <a:lnTo>
                  <a:pt x="2219960" y="685524"/>
                </a:lnTo>
                <a:lnTo>
                  <a:pt x="2161151" y="657194"/>
                </a:lnTo>
                <a:cubicBezTo>
                  <a:pt x="2023869" y="599128"/>
                  <a:pt x="1872934" y="567019"/>
                  <a:pt x="1714500" y="567019"/>
                </a:cubicBezTo>
                <a:cubicBezTo>
                  <a:pt x="1080764" y="567019"/>
                  <a:pt x="567019" y="1080764"/>
                  <a:pt x="567019" y="1714500"/>
                </a:cubicBezTo>
                <a:lnTo>
                  <a:pt x="0" y="1714500"/>
                </a:lnTo>
                <a:cubicBezTo>
                  <a:pt x="0" y="767608"/>
                  <a:pt x="767608" y="0"/>
                  <a:pt x="1714500" y="0"/>
                </a:cubicBezTo>
                <a:close/>
              </a:path>
            </a:pathLst>
          </a:cu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70" name="圆: 空心 69"/>
          <p:cNvSpPr/>
          <p:nvPr/>
        </p:nvSpPr>
        <p:spPr>
          <a:xfrm>
            <a:off x="3560837" y="2270957"/>
            <a:ext cx="598780" cy="598780"/>
          </a:xfrm>
          <a:prstGeom prst="donut">
            <a:avLst/>
          </a:prstGeom>
          <a:gradFill flip="none" rotWithShape="1">
            <a:gsLst>
              <a:gs pos="0">
                <a:schemeClr val="accent1">
                  <a:lumMod val="20000"/>
                  <a:lumOff val="80000"/>
                </a:schemeClr>
              </a:gs>
              <a:gs pos="98000">
                <a:schemeClr val="accent1">
                  <a:lumMod val="20000"/>
                  <a:lumOff val="80000"/>
                  <a:alpha val="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1" name="文本框 70"/>
          <p:cNvSpPr txBox="1"/>
          <p:nvPr/>
        </p:nvSpPr>
        <p:spPr>
          <a:xfrm>
            <a:off x="768773" y="2418743"/>
            <a:ext cx="4495270" cy="1446550"/>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6000" dirty="0" smtClean="0">
                <a:ln w="12700">
                  <a:solidFill>
                    <a:prstClr val="white"/>
                  </a:solidFill>
                </a:ln>
                <a:noFill/>
                <a:latin typeface="思源宋体 CN Heavy" panose="02020900000000000000" charset="-122"/>
                <a:ea typeface="思源宋体 CN Heavy" panose="02020900000000000000" charset="-122"/>
              </a:rPr>
              <a:t>Case Study</a:t>
            </a:r>
            <a:endParaRPr kumimoji="0" lang="en-US" altLang="zh-CN" sz="6000" b="0" i="0" u="none" strike="noStrike" kern="1200" cap="none" spc="0" normalizeH="0" baseline="0" noProof="0" dirty="0">
              <a:ln w="12700">
                <a:solidFill>
                  <a:prstClr val="white"/>
                </a:solidFill>
              </a:ln>
              <a:noFill/>
              <a:effectLst/>
              <a:uLnTx/>
              <a:uFillTx/>
              <a:latin typeface="思源宋体 CN Heavy" panose="02020900000000000000" charset="-122"/>
              <a:ea typeface="思源宋体 CN Heavy" panose="02020900000000000000" charset="-122"/>
              <a:cs typeface="+mn-cs"/>
            </a:endParaRPr>
          </a:p>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2800" b="0" i="0" u="none" strike="noStrike" kern="1200" cap="none" spc="0" normalizeH="0" baseline="0" noProof="0" dirty="0" smtClean="0">
                <a:ln>
                  <a:noFill/>
                </a:ln>
                <a:solidFill>
                  <a:prstClr val="white"/>
                </a:solidFill>
                <a:effectLst/>
                <a:uLnTx/>
                <a:uFillTx/>
                <a:latin typeface="思源宋体 CN Heavy" panose="02020900000000000000" charset="-122"/>
                <a:ea typeface="思源宋体 CN Heavy" panose="02020900000000000000" charset="-122"/>
                <a:cs typeface="+mn-cs"/>
              </a:rPr>
              <a:t>Organizational</a:t>
            </a:r>
            <a:r>
              <a:rPr kumimoji="0" lang="en-US" altLang="zh-CN" sz="2800" b="0" i="0" u="none" strike="noStrike" kern="1200" cap="none" spc="0" normalizeH="0" noProof="0" dirty="0" smtClean="0">
                <a:ln>
                  <a:noFill/>
                </a:ln>
                <a:solidFill>
                  <a:prstClr val="white"/>
                </a:solidFill>
                <a:effectLst/>
                <a:uLnTx/>
                <a:uFillTx/>
                <a:latin typeface="思源宋体 CN Heavy" panose="02020900000000000000" charset="-122"/>
                <a:ea typeface="思源宋体 CN Heavy" panose="02020900000000000000" charset="-122"/>
                <a:cs typeface="+mn-cs"/>
              </a:rPr>
              <a:t> Change</a:t>
            </a:r>
            <a:endParaRPr kumimoji="0" lang="zh-CN" altLang="en-US" sz="2800" b="0" i="0" u="none" strike="noStrike" kern="1200" cap="none" spc="0" normalizeH="0" baseline="0" noProof="0" dirty="0">
              <a:ln>
                <a:noFill/>
              </a:ln>
              <a:solidFill>
                <a:prstClr val="white"/>
              </a:solidFill>
              <a:effectLst/>
              <a:uLnTx/>
              <a:uFillTx/>
              <a:latin typeface="思源宋体 CN Heavy" panose="02020900000000000000" charset="-122"/>
              <a:ea typeface="思源宋体 CN Heavy" panose="02020900000000000000" charset="-122"/>
              <a:cs typeface="+mn-cs"/>
            </a:endParaRPr>
          </a:p>
        </p:txBody>
      </p:sp>
      <p:sp>
        <p:nvSpPr>
          <p:cNvPr id="72" name="文本框 71"/>
          <p:cNvSpPr txBox="1"/>
          <p:nvPr/>
        </p:nvSpPr>
        <p:spPr>
          <a:xfrm>
            <a:off x="867438" y="3977420"/>
            <a:ext cx="1852295" cy="30670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zh-CN" altLang="en-US" sz="1400" b="1" noProof="0" dirty="0">
                <a:ln>
                  <a:noFill/>
                </a:ln>
                <a:solidFill>
                  <a:schemeClr val="bg1"/>
                </a:solidFill>
                <a:effectLst/>
                <a:uLnTx/>
                <a:uFillTx/>
                <a:latin typeface="Roboto" panose="02000000000000000000"/>
                <a:ea typeface="思源黑体 CN Regular" panose="020B0500000000000000" charset="-122"/>
                <a:sym typeface="+mn-ea"/>
              </a:rPr>
              <a:t>Wen Zhang </a:t>
            </a:r>
            <a:r>
              <a:rPr kumimoji="0" lang="zh-CN" altLang="en-US" sz="1400" b="1" i="0" u="none" strike="noStrike" kern="1200" cap="none" spc="0" normalizeH="0" baseline="0" noProof="0" dirty="0">
                <a:ln>
                  <a:noFill/>
                </a:ln>
                <a:solidFill>
                  <a:schemeClr val="bg1"/>
                </a:solidFill>
                <a:effectLst/>
                <a:uLnTx/>
                <a:uFillTx/>
                <a:latin typeface="Roboto" panose="02000000000000000000"/>
                <a:ea typeface="思源黑体 CN Regular" panose="020B0500000000000000" charset="-122"/>
                <a:cs typeface="+mn-cs"/>
              </a:rPr>
              <a:t>(2217187)</a:t>
            </a:r>
            <a:endParaRPr kumimoji="0" lang="zh-CN" altLang="en-US" sz="1400" b="1" i="0" u="none" strike="noStrike" kern="1200" cap="none" spc="0" normalizeH="0" baseline="0" noProof="0" dirty="0">
              <a:ln>
                <a:noFill/>
              </a:ln>
              <a:solidFill>
                <a:schemeClr val="bg1"/>
              </a:solidFill>
              <a:effectLst/>
              <a:uLnTx/>
              <a:uFillTx/>
              <a:latin typeface="Roboto" panose="02000000000000000000"/>
              <a:ea typeface="思源黑体 CN Regular" panose="020B0500000000000000" charset="-122"/>
              <a:cs typeface="+mn-cs"/>
            </a:endParaRPr>
          </a:p>
        </p:txBody>
      </p:sp>
      <p:sp>
        <p:nvSpPr>
          <p:cNvPr id="89" name="任意多边形: 形状 88"/>
          <p:cNvSpPr/>
          <p:nvPr/>
        </p:nvSpPr>
        <p:spPr>
          <a:xfrm>
            <a:off x="8332316" y="5143499"/>
            <a:ext cx="1639723" cy="1714501"/>
          </a:xfrm>
          <a:custGeom>
            <a:avLst/>
            <a:gdLst>
              <a:gd name="connsiteX0" fmla="*/ 0 w 1639723"/>
              <a:gd name="connsiteY0" fmla="*/ 0 h 1714501"/>
              <a:gd name="connsiteX1" fmla="*/ 858258 w 1639723"/>
              <a:gd name="connsiteY1" fmla="*/ 0 h 1714501"/>
              <a:gd name="connsiteX2" fmla="*/ 1560577 w 1639723"/>
              <a:gd name="connsiteY2" fmla="*/ 0 h 1714501"/>
              <a:gd name="connsiteX3" fmla="*/ 1639723 w 1639723"/>
              <a:gd name="connsiteY3" fmla="*/ 0 h 1714501"/>
              <a:gd name="connsiteX4" fmla="*/ 1639723 w 1639723"/>
              <a:gd name="connsiteY4" fmla="*/ 1714501 h 1714501"/>
              <a:gd name="connsiteX5" fmla="*/ 1560577 w 1639723"/>
              <a:gd name="connsiteY5" fmla="*/ 1714501 h 1714501"/>
              <a:gd name="connsiteX6" fmla="*/ 858258 w 1639723"/>
              <a:gd name="connsiteY6" fmla="*/ 1714501 h 1714501"/>
              <a:gd name="connsiteX7" fmla="*/ 0 w 1639723"/>
              <a:gd name="connsiteY7" fmla="*/ 1714501 h 1714501"/>
              <a:gd name="connsiteX8" fmla="*/ 0 w 1639723"/>
              <a:gd name="connsiteY8" fmla="*/ 1292282 h 1714501"/>
              <a:gd name="connsiteX9" fmla="*/ 86162 w 1639723"/>
              <a:gd name="connsiteY9" fmla="*/ 1283596 h 1714501"/>
              <a:gd name="connsiteX10" fmla="*/ 433644 w 1639723"/>
              <a:gd name="connsiteY10" fmla="*/ 857250 h 1714501"/>
              <a:gd name="connsiteX11" fmla="*/ 86162 w 1639723"/>
              <a:gd name="connsiteY11" fmla="*/ 430905 h 1714501"/>
              <a:gd name="connsiteX12" fmla="*/ 0 w 1639723"/>
              <a:gd name="connsiteY12" fmla="*/ 422219 h 1714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39723" h="1714501">
                <a:moveTo>
                  <a:pt x="0" y="0"/>
                </a:moveTo>
                <a:lnTo>
                  <a:pt x="858258" y="0"/>
                </a:lnTo>
                <a:lnTo>
                  <a:pt x="1560577" y="0"/>
                </a:lnTo>
                <a:lnTo>
                  <a:pt x="1639723" y="0"/>
                </a:lnTo>
                <a:lnTo>
                  <a:pt x="1639723" y="1714501"/>
                </a:lnTo>
                <a:lnTo>
                  <a:pt x="1560577" y="1714501"/>
                </a:lnTo>
                <a:lnTo>
                  <a:pt x="858258" y="1714501"/>
                </a:lnTo>
                <a:lnTo>
                  <a:pt x="0" y="1714501"/>
                </a:lnTo>
                <a:lnTo>
                  <a:pt x="0" y="1292282"/>
                </a:lnTo>
                <a:lnTo>
                  <a:pt x="86162" y="1283596"/>
                </a:lnTo>
                <a:cubicBezTo>
                  <a:pt x="284470" y="1243016"/>
                  <a:pt x="433644" y="1067554"/>
                  <a:pt x="433644" y="857250"/>
                </a:cubicBezTo>
                <a:cubicBezTo>
                  <a:pt x="433644" y="646947"/>
                  <a:pt x="284470" y="471484"/>
                  <a:pt x="86162" y="430905"/>
                </a:cubicBezTo>
                <a:lnTo>
                  <a:pt x="0" y="422219"/>
                </a:lnTo>
                <a:close/>
              </a:path>
            </a:pathLst>
          </a:custGeom>
          <a:gradFill flip="none" rotWithShape="1">
            <a:gsLst>
              <a:gs pos="0">
                <a:schemeClr val="accent6">
                  <a:lumMod val="50000"/>
                  <a:shade val="30000"/>
                  <a:satMod val="115000"/>
                </a:schemeClr>
              </a:gs>
              <a:gs pos="50000">
                <a:schemeClr val="accent6">
                  <a:lumMod val="50000"/>
                  <a:shade val="67500"/>
                  <a:satMod val="115000"/>
                </a:schemeClr>
              </a:gs>
              <a:gs pos="100000">
                <a:schemeClr val="accent6">
                  <a:lumMod val="50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90" name="任意多边形: 形状 89"/>
          <p:cNvSpPr/>
          <p:nvPr/>
        </p:nvSpPr>
        <p:spPr>
          <a:xfrm rot="10800000">
            <a:off x="8331774" y="3428298"/>
            <a:ext cx="1639705" cy="1713797"/>
          </a:xfrm>
          <a:custGeom>
            <a:avLst/>
            <a:gdLst>
              <a:gd name="connsiteX0" fmla="*/ 0 w 1639705"/>
              <a:gd name="connsiteY0" fmla="*/ 0 h 1213551"/>
              <a:gd name="connsiteX1" fmla="*/ 2286 w 1639705"/>
              <a:gd name="connsiteY1" fmla="*/ 8891 h 1213551"/>
              <a:gd name="connsiteX2" fmla="*/ 1639705 w 1639705"/>
              <a:gd name="connsiteY2" fmla="*/ 1213551 h 1213551"/>
              <a:gd name="connsiteX3" fmla="*/ 0 w 1639705"/>
              <a:gd name="connsiteY3" fmla="*/ 1213551 h 1213551"/>
              <a:gd name="connsiteX4" fmla="*/ 0 w 1639705"/>
              <a:gd name="connsiteY4" fmla="*/ 0 h 12135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9705" h="1213551">
                <a:moveTo>
                  <a:pt x="0" y="0"/>
                </a:moveTo>
                <a:lnTo>
                  <a:pt x="2286" y="8891"/>
                </a:lnTo>
                <a:cubicBezTo>
                  <a:pt x="219361" y="706810"/>
                  <a:pt x="870355" y="1213551"/>
                  <a:pt x="1639705" y="1213551"/>
                </a:cubicBezTo>
                <a:lnTo>
                  <a:pt x="0" y="1213551"/>
                </a:lnTo>
                <a:lnTo>
                  <a:pt x="0" y="0"/>
                </a:lnTo>
                <a:close/>
              </a:path>
            </a:pathLst>
          </a:cu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93" name="任意多边形: 形状 92"/>
          <p:cNvSpPr/>
          <p:nvPr/>
        </p:nvSpPr>
        <p:spPr>
          <a:xfrm rot="5400000">
            <a:off x="8294515" y="1750354"/>
            <a:ext cx="1714501" cy="1639985"/>
          </a:xfrm>
          <a:custGeom>
            <a:avLst/>
            <a:gdLst>
              <a:gd name="connsiteX0" fmla="*/ 1714480 w 1714499"/>
              <a:gd name="connsiteY0" fmla="*/ 0 h 1714500"/>
              <a:gd name="connsiteX1" fmla="*/ 1714499 w 1714499"/>
              <a:gd name="connsiteY1" fmla="*/ 0 h 1714500"/>
              <a:gd name="connsiteX2" fmla="*/ 1714499 w 1714499"/>
              <a:gd name="connsiteY2" fmla="*/ 1714500 h 1714500"/>
              <a:gd name="connsiteX3" fmla="*/ 0 w 1714499"/>
              <a:gd name="connsiteY3" fmla="*/ 1714500 h 1714500"/>
              <a:gd name="connsiteX4" fmla="*/ 0 w 1714499"/>
              <a:gd name="connsiteY4" fmla="*/ 1714499 h 1714500"/>
              <a:gd name="connsiteX5" fmla="*/ 1539202 w 1714499"/>
              <a:gd name="connsiteY5" fmla="*/ 8851 h 1714500"/>
              <a:gd name="connsiteX6" fmla="*/ 1714480 w 1714499"/>
              <a:gd name="connsiteY6" fmla="*/ 0 h 171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4499" h="1714500">
                <a:moveTo>
                  <a:pt x="1714480" y="0"/>
                </a:moveTo>
                <a:lnTo>
                  <a:pt x="1714499" y="0"/>
                </a:lnTo>
                <a:lnTo>
                  <a:pt x="1714499" y="1714500"/>
                </a:lnTo>
                <a:lnTo>
                  <a:pt x="0" y="1714500"/>
                </a:lnTo>
                <a:lnTo>
                  <a:pt x="0" y="1714499"/>
                </a:lnTo>
                <a:cubicBezTo>
                  <a:pt x="0" y="826788"/>
                  <a:pt x="674655" y="96651"/>
                  <a:pt x="1539202" y="8851"/>
                </a:cubicBezTo>
                <a:lnTo>
                  <a:pt x="1714480" y="0"/>
                </a:lnTo>
                <a:close/>
              </a:path>
            </a:pathLst>
          </a:custGeom>
          <a:gradFill flip="none" rotWithShape="1">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94" name="矩形 93"/>
          <p:cNvSpPr/>
          <p:nvPr/>
        </p:nvSpPr>
        <p:spPr>
          <a:xfrm rot="5400000">
            <a:off x="-1221319" y="3370447"/>
            <a:ext cx="3429002" cy="114300"/>
          </a:xfrm>
          <a:prstGeom prst="rect">
            <a:avLst/>
          </a:prstGeom>
          <a:gradFill flip="none" rotWithShape="1">
            <a:gsLst>
              <a:gs pos="0">
                <a:srgbClr val="FFFF00">
                  <a:shade val="30000"/>
                  <a:satMod val="115000"/>
                </a:srgbClr>
              </a:gs>
              <a:gs pos="50000">
                <a:srgbClr val="FFFF00">
                  <a:shade val="67500"/>
                  <a:satMod val="115000"/>
                </a:srgbClr>
              </a:gs>
              <a:gs pos="100000">
                <a:srgbClr val="FFFF00">
                  <a:shade val="100000"/>
                  <a:satMod val="115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p:cNvSpPr/>
          <p:nvPr/>
        </p:nvSpPr>
        <p:spPr>
          <a:xfrm>
            <a:off x="0" y="0"/>
            <a:ext cx="12192000" cy="6858000"/>
          </a:xfrm>
          <a:prstGeom prst="rect">
            <a:avLst/>
          </a:prstGeom>
          <a:solidFill>
            <a:schemeClr val="accent6">
              <a:lumMod val="50000"/>
            </a:scheme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 name="矩形: 圆角 1"/>
          <p:cNvSpPr/>
          <p:nvPr/>
        </p:nvSpPr>
        <p:spPr>
          <a:xfrm>
            <a:off x="874713" y="944563"/>
            <a:ext cx="10442575" cy="4968875"/>
          </a:xfrm>
          <a:prstGeom prst="roundRect">
            <a:avLst>
              <a:gd name="adj" fmla="val 5293"/>
            </a:avLst>
          </a:prstGeom>
          <a:solidFill>
            <a:schemeClr val="bg1"/>
          </a:solidFill>
          <a:ln>
            <a:noFill/>
          </a:ln>
          <a:effectLst>
            <a:outerShdw blurRad="546100" dist="876300" dir="5400000" sx="91000" sy="91000" algn="t"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4" name="文本框 3"/>
          <p:cNvSpPr txBox="1"/>
          <p:nvPr/>
        </p:nvSpPr>
        <p:spPr>
          <a:xfrm>
            <a:off x="1479887" y="1930597"/>
            <a:ext cx="1015663" cy="3178114"/>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5400" b="1" i="0" u="none" strike="noStrike" kern="1200" cap="none" spc="0" normalizeH="0" baseline="0" noProof="0" dirty="0">
                <a:ln>
                  <a:noFill/>
                </a:ln>
                <a:solidFill>
                  <a:srgbClr val="C9E2B8"/>
                </a:solidFill>
                <a:effectLst/>
                <a:uLnTx/>
                <a:uFillTx/>
                <a:latin typeface="Roboto" panose="02000000000000000000"/>
                <a:ea typeface="思源黑体 CN Regular" panose="020B0500000000000000" charset="-122"/>
                <a:cs typeface="+mn-cs"/>
              </a:rPr>
              <a:t>CONTENT</a:t>
            </a:r>
            <a:endParaRPr kumimoji="0" lang="zh-CN" altLang="en-US" sz="5400" b="1" i="0" u="none" strike="noStrike" kern="1200" cap="none" spc="0" normalizeH="0" baseline="0" noProof="0" dirty="0">
              <a:ln>
                <a:noFill/>
              </a:ln>
              <a:solidFill>
                <a:srgbClr val="C9E2B8"/>
              </a:solidFill>
              <a:effectLst/>
              <a:uLnTx/>
              <a:uFillTx/>
              <a:latin typeface="Roboto" panose="02000000000000000000"/>
              <a:ea typeface="思源黑体 CN Regular" panose="020B0500000000000000" charset="-122"/>
              <a:cs typeface="+mn-cs"/>
            </a:endParaRPr>
          </a:p>
        </p:txBody>
      </p:sp>
      <p:cxnSp>
        <p:nvCxnSpPr>
          <p:cNvPr id="6" name="直接连接符 5"/>
          <p:cNvCxnSpPr/>
          <p:nvPr/>
        </p:nvCxnSpPr>
        <p:spPr>
          <a:xfrm>
            <a:off x="2376336" y="2062131"/>
            <a:ext cx="0" cy="43557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矩形 9"/>
          <p:cNvSpPr/>
          <p:nvPr/>
        </p:nvSpPr>
        <p:spPr>
          <a:xfrm>
            <a:off x="2988904" y="1894044"/>
            <a:ext cx="2940050" cy="2861310"/>
          </a:xfrm>
          <a:prstGeom prst="rect">
            <a:avLst/>
          </a:prstGeom>
        </p:spPr>
        <p:txBody>
          <a:bodyPr wrap="none">
            <a:spAutoFit/>
          </a:bodyPr>
          <a:lstStyle/>
          <a:p>
            <a:pPr>
              <a:lnSpc>
                <a:spcPct val="200000"/>
              </a:lnSpc>
              <a:defRPr/>
            </a:pPr>
            <a:r>
              <a:rPr lang="en-US" altLang="zh-CN" b="1" dirty="0">
                <a:cs typeface="+mn-lt"/>
              </a:rPr>
              <a:t>Definition and Introduction</a:t>
            </a:r>
            <a:endParaRPr lang="en-US" altLang="zh-CN" b="1" dirty="0">
              <a:cs typeface="+mn-lt"/>
            </a:endParaRPr>
          </a:p>
          <a:p>
            <a:pPr>
              <a:lnSpc>
                <a:spcPct val="200000"/>
              </a:lnSpc>
              <a:defRPr/>
            </a:pPr>
            <a:r>
              <a:rPr lang="en-US" altLang="zh-CN" b="1" dirty="0">
                <a:cs typeface="+mn-lt"/>
              </a:rPr>
              <a:t>Change Drive</a:t>
            </a:r>
            <a:endParaRPr lang="en-US" altLang="zh-CN" b="1" dirty="0">
              <a:cs typeface="+mn-lt"/>
            </a:endParaRPr>
          </a:p>
          <a:p>
            <a:pPr>
              <a:lnSpc>
                <a:spcPct val="200000"/>
              </a:lnSpc>
              <a:defRPr/>
            </a:pPr>
            <a:r>
              <a:rPr lang="en-US" altLang="zh-CN" b="1" dirty="0">
                <a:cs typeface="+mn-lt"/>
              </a:rPr>
              <a:t>Change Model</a:t>
            </a:r>
            <a:endParaRPr lang="en-US" altLang="zh-CN" b="1" dirty="0">
              <a:cs typeface="+mn-lt"/>
            </a:endParaRPr>
          </a:p>
          <a:p>
            <a:endParaRPr lang="en-US" altLang="zh-CN" b="1" dirty="0">
              <a:cs typeface="+mn-lt"/>
            </a:endParaRPr>
          </a:p>
          <a:p>
            <a:r>
              <a:rPr lang="en-US" altLang="zh-CN" b="1" dirty="0">
                <a:cs typeface="+mn-lt"/>
                <a:sym typeface="+mn-ea"/>
              </a:rPr>
              <a:t>Summarize Experience</a:t>
            </a:r>
            <a:endParaRPr lang="en-US" altLang="zh-CN" b="1" dirty="0">
              <a:cs typeface="+mn-lt"/>
              <a:sym typeface="+mn-ea"/>
            </a:endParaRPr>
          </a:p>
          <a:p>
            <a:pPr lvl="0">
              <a:lnSpc>
                <a:spcPct val="200000"/>
              </a:lnSpc>
              <a:defRPr/>
            </a:pPr>
            <a:r>
              <a:rPr lang="en-US" altLang="zh-CN" b="1" dirty="0">
                <a:cs typeface="+mn-lt"/>
              </a:rPr>
              <a:t>Conclusion</a:t>
            </a:r>
            <a:endParaRPr kumimoji="0" lang="zh-CN" altLang="en-US" sz="1800" b="0" i="0" u="none" strike="noStrike" kern="1200" cap="none" spc="0" normalizeH="0" baseline="0" noProof="0" dirty="0">
              <a:ln>
                <a:noFill/>
              </a:ln>
              <a:solidFill>
                <a:schemeClr val="accent1">
                  <a:lumMod val="40000"/>
                  <a:lumOff val="60000"/>
                </a:schemeClr>
              </a:solidFill>
              <a:effectLst/>
              <a:uLnTx/>
              <a:uFillTx/>
              <a:latin typeface="Roboto" panose="02000000000000000000"/>
              <a:ea typeface="思源黑体 CN Regular" panose="020B0500000000000000" charset="-122"/>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0" y="0"/>
            <a:ext cx="7534656" cy="6858000"/>
          </a:xfrm>
          <a:prstGeom prst="rect">
            <a:avLst/>
          </a:prstGeom>
          <a:gradFill flip="none" rotWithShape="1">
            <a:gsLst>
              <a:gs pos="0">
                <a:schemeClr val="accent6">
                  <a:lumMod val="60000"/>
                  <a:lumOff val="40000"/>
                </a:schemeClr>
              </a:gs>
              <a:gs pos="48000">
                <a:schemeClr val="accent6">
                  <a:lumMod val="50000"/>
                  <a:shade val="100000"/>
                  <a:satMod val="115000"/>
                </a:schemeClr>
              </a:gs>
            </a:gsLst>
            <a:lin ang="27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50" name="组合 49"/>
          <p:cNvGrpSpPr/>
          <p:nvPr/>
        </p:nvGrpSpPr>
        <p:grpSpPr>
          <a:xfrm>
            <a:off x="5579533" y="530431"/>
            <a:ext cx="5737860" cy="4373880"/>
            <a:chOff x="5579533" y="530431"/>
            <a:chExt cx="5737860" cy="4373880"/>
          </a:xfrm>
        </p:grpSpPr>
        <p:sp>
          <p:nvSpPr>
            <p:cNvPr id="11" name="矩形: 圆角 10"/>
            <p:cNvSpPr/>
            <p:nvPr/>
          </p:nvSpPr>
          <p:spPr>
            <a:xfrm>
              <a:off x="5579533" y="530431"/>
              <a:ext cx="5737860" cy="1300480"/>
            </a:xfrm>
            <a:prstGeom prst="roundRect">
              <a:avLst>
                <a:gd name="adj" fmla="val 3947"/>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0" scaled="1"/>
              <a:tileRect/>
            </a:gradFill>
            <a:ln>
              <a:noFill/>
            </a:ln>
            <a:effectLst>
              <a:outerShdw blurRad="266700" dist="279400" dir="5400000" sx="86000" sy="86000" algn="t" rotWithShape="0">
                <a:schemeClr val="accent4">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44" name="矩形: 圆角 43"/>
            <p:cNvSpPr/>
            <p:nvPr/>
          </p:nvSpPr>
          <p:spPr>
            <a:xfrm>
              <a:off x="5579533" y="1982676"/>
              <a:ext cx="5737860" cy="1446530"/>
            </a:xfrm>
            <a:prstGeom prst="roundRect">
              <a:avLst>
                <a:gd name="adj" fmla="val 3947"/>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0" scaled="1"/>
              <a:tileRect/>
            </a:gradFill>
            <a:ln>
              <a:noFill/>
            </a:ln>
            <a:effectLst>
              <a:outerShdw blurRad="266700" dist="279400" dir="5400000" sx="86000" sy="86000" algn="t" rotWithShape="0">
                <a:schemeClr val="accent4">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45" name="矩形: 圆角 44"/>
            <p:cNvSpPr/>
            <p:nvPr/>
          </p:nvSpPr>
          <p:spPr>
            <a:xfrm>
              <a:off x="5579533" y="3580336"/>
              <a:ext cx="5737860" cy="1323975"/>
            </a:xfrm>
            <a:prstGeom prst="roundRect">
              <a:avLst>
                <a:gd name="adj" fmla="val 3947"/>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a:effectLst>
              <a:outerShdw blurRad="266700" dist="279400" dir="5400000" sx="86000" sy="86000" algn="t" rotWithShape="0">
                <a:schemeClr val="accent4">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sp>
        <p:nvSpPr>
          <p:cNvPr id="2" name="矩形 1"/>
          <p:cNvSpPr/>
          <p:nvPr/>
        </p:nvSpPr>
        <p:spPr>
          <a:xfrm>
            <a:off x="735301" y="492271"/>
            <a:ext cx="4530382" cy="1076325"/>
          </a:xfrm>
          <a:prstGeom prst="rect">
            <a:avLst/>
          </a:prstGeom>
        </p:spPr>
        <p:txBody>
          <a:bodyPr wrap="square">
            <a:spAutoFit/>
          </a:bodyPr>
          <a:lstStyle/>
          <a:p>
            <a:r>
              <a:rPr lang="en-US" sz="3200" b="1">
                <a:solidFill>
                  <a:schemeClr val="bg1"/>
                </a:solidFill>
                <a:sym typeface="+mn-ea"/>
              </a:rPr>
              <a:t>Definition and Introduction</a:t>
            </a:r>
            <a:endParaRPr lang="en-US" altLang="zh-CN" sz="3200" b="1" dirty="0">
              <a:solidFill>
                <a:schemeClr val="bg1"/>
              </a:solidFill>
              <a:cs typeface="+mn-lt"/>
              <a:sym typeface="+mn-ea"/>
            </a:endParaRPr>
          </a:p>
        </p:txBody>
      </p:sp>
      <p:sp>
        <p:nvSpPr>
          <p:cNvPr id="16" name="文本框 15"/>
          <p:cNvSpPr txBox="1"/>
          <p:nvPr/>
        </p:nvSpPr>
        <p:spPr>
          <a:xfrm>
            <a:off x="5836351" y="628999"/>
            <a:ext cx="5056162" cy="953135"/>
          </a:xfrm>
          <a:prstGeom prst="rect">
            <a:avLst/>
          </a:prstGeom>
        </p:spPr>
        <p:txBody>
          <a:bodyPr wrap="square">
            <a:spAutoFit/>
          </a:bodyPr>
          <a:lstStyle>
            <a:defPPr>
              <a:defRPr lang="zh-CN"/>
            </a:defPPr>
            <a:lvl1pPr>
              <a:defRPr sz="3200">
                <a:solidFill>
                  <a:schemeClr val="accent2"/>
                </a:solidFill>
                <a:latin typeface="+mj-ea"/>
                <a:ea typeface="+mj-ea"/>
              </a:defRPr>
            </a:lvl1pPr>
          </a:lstStyle>
          <a:p>
            <a:pPr algn="just"/>
            <a:r>
              <a:rPr lang="en-US" sz="1400">
                <a:solidFill>
                  <a:schemeClr val="tx1"/>
                </a:solidFill>
                <a:sym typeface="+mn-ea"/>
              </a:rPr>
              <a:t>1. </a:t>
            </a:r>
            <a:r>
              <a:rPr sz="1400">
                <a:solidFill>
                  <a:schemeClr val="tx1"/>
                </a:solidFill>
                <a:sym typeface="+mn-ea"/>
              </a:rPr>
              <a:t>The sense of identity of enterprise members has declined, they do not agree with the value and vision of the enterprise, and their selfish interests are greater than the public welfare.</a:t>
            </a:r>
            <a:endParaRPr lang="en-US" altLang="zh-CN" sz="1400" dirty="0">
              <a:solidFill>
                <a:schemeClr val="tx1"/>
              </a:solidFill>
            </a:endParaRPr>
          </a:p>
        </p:txBody>
      </p:sp>
      <p:grpSp>
        <p:nvGrpSpPr>
          <p:cNvPr id="49" name="组合 48"/>
          <p:cNvGrpSpPr/>
          <p:nvPr/>
        </p:nvGrpSpPr>
        <p:grpSpPr>
          <a:xfrm>
            <a:off x="735301" y="1705747"/>
            <a:ext cx="4628978" cy="4548849"/>
            <a:chOff x="782596" y="2465134"/>
            <a:chExt cx="4078963" cy="2927160"/>
          </a:xfrm>
        </p:grpSpPr>
        <p:sp>
          <p:nvSpPr>
            <p:cNvPr id="6" name="文本框 5"/>
            <p:cNvSpPr txBox="1"/>
            <p:nvPr/>
          </p:nvSpPr>
          <p:spPr>
            <a:xfrm>
              <a:off x="782596" y="2465134"/>
              <a:ext cx="4078963" cy="1960722"/>
            </a:xfrm>
            <a:prstGeom prst="rect">
              <a:avLst/>
            </a:prstGeom>
            <a:noFill/>
          </p:spPr>
          <p:txBody>
            <a:bodyPr wrap="square">
              <a:spAutoFit/>
            </a:bodyPr>
            <a:lstStyle/>
            <a:p>
              <a:pPr algn="just"/>
              <a:r>
                <a:rPr lang="en-US" altLang="zh-CN" sz="1600" dirty="0">
                  <a:solidFill>
                    <a:srgbClr val="FFFF00"/>
                  </a:solidFill>
                </a:rPr>
                <a:t>The core of enterprise change is management change, and the success of management change comes from the change of the company's management system and internal mechanism. Unfortunately, the success rate of enterprise change is not 100%, and the success rate of change is often very low. Many enterprises are faced with the situation that change is death, and change is also death. This is the reality before most enterprises.</a:t>
              </a:r>
              <a:r>
                <a:rPr lang="en-US" altLang="zh-CN" sz="1600" dirty="0">
                  <a:solidFill>
                    <a:srgbClr val="FFFF00"/>
                  </a:solidFill>
                  <a:sym typeface="+mn-ea"/>
                  <a:hlinkClick r:id="rId1" action="ppaction://hlinksldjump"/>
                </a:rPr>
                <a:t>[1]</a:t>
              </a:r>
              <a:endParaRPr lang="en-US" altLang="zh-CN" sz="1600" dirty="0">
                <a:solidFill>
                  <a:srgbClr val="FFFF00"/>
                </a:solidFill>
              </a:endParaRPr>
            </a:p>
          </p:txBody>
        </p:sp>
        <p:sp>
          <p:nvSpPr>
            <p:cNvPr id="28" name="文本框 27"/>
            <p:cNvSpPr txBox="1"/>
            <p:nvPr/>
          </p:nvSpPr>
          <p:spPr>
            <a:xfrm>
              <a:off x="782596" y="4382226"/>
              <a:ext cx="4078963" cy="1010068"/>
            </a:xfrm>
            <a:prstGeom prst="rect">
              <a:avLst/>
            </a:prstGeom>
            <a:noFill/>
          </p:spPr>
          <p:txBody>
            <a:bodyPr wrap="square">
              <a:spAutoFit/>
            </a:bodyPr>
            <a:lstStyle/>
            <a:p>
              <a:r>
                <a:rPr lang="en-US" altLang="en-GB" sz="1600" dirty="0">
                  <a:solidFill>
                    <a:srgbClr val="FFFF00"/>
                  </a:solidFill>
                </a:rPr>
                <a:t>As long as the organization has any of the following conditions, managers need to find out the reasons, come up with corresponding strategies and implement them. If the effect is not good, it is necessary to carry out change management and stability management</a:t>
              </a:r>
              <a:r>
                <a:rPr lang="zh-CN" altLang="en-US" sz="1600" dirty="0">
                  <a:solidFill>
                    <a:srgbClr val="FFFF00"/>
                  </a:solidFill>
                  <a:sym typeface="+mn-ea"/>
                  <a:hlinkClick r:id="rId1" action="ppaction://hlinksldjump"/>
                </a:rPr>
                <a:t>[</a:t>
              </a:r>
              <a:r>
                <a:rPr lang="en-US" altLang="zh-CN" sz="1600" dirty="0">
                  <a:solidFill>
                    <a:srgbClr val="FFFF00"/>
                  </a:solidFill>
                  <a:sym typeface="+mn-ea"/>
                  <a:hlinkClick r:id="rId1" action="ppaction://hlinksldjump"/>
                </a:rPr>
                <a:t>2</a:t>
              </a:r>
              <a:r>
                <a:rPr lang="zh-CN" altLang="en-US" sz="1600" dirty="0">
                  <a:solidFill>
                    <a:srgbClr val="FFFF00"/>
                  </a:solidFill>
                  <a:sym typeface="+mn-ea"/>
                  <a:hlinkClick r:id="rId1" action="ppaction://hlinksldjump"/>
                </a:rPr>
                <a:t>]</a:t>
              </a:r>
              <a:r>
                <a:rPr lang="zh-CN" altLang="en-US" sz="1600" dirty="0">
                  <a:solidFill>
                    <a:srgbClr val="FFFF00"/>
                  </a:solidFill>
                  <a:ea typeface="宋体" panose="02010600030101010101" pitchFamily="2" charset="-122"/>
                </a:rPr>
                <a:t>：</a:t>
              </a:r>
              <a:endParaRPr lang="zh-CN" altLang="en-US" sz="1600" dirty="0">
                <a:solidFill>
                  <a:srgbClr val="FFFF00"/>
                </a:solidFill>
                <a:ea typeface="宋体" panose="02010600030101010101" pitchFamily="2" charset="-122"/>
              </a:endParaRPr>
            </a:p>
          </p:txBody>
        </p:sp>
        <p:cxnSp>
          <p:nvCxnSpPr>
            <p:cNvPr id="47" name="直接连接符 46"/>
            <p:cNvCxnSpPr/>
            <p:nvPr/>
          </p:nvCxnSpPr>
          <p:spPr>
            <a:xfrm>
              <a:off x="867833" y="4184283"/>
              <a:ext cx="3839634" cy="0"/>
            </a:xfrm>
            <a:prstGeom prst="line">
              <a:avLst/>
            </a:prstGeom>
            <a:ln>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grpSp>
      <p:sp>
        <p:nvSpPr>
          <p:cNvPr id="18" name="文本框 17"/>
          <p:cNvSpPr txBox="1"/>
          <p:nvPr/>
        </p:nvSpPr>
        <p:spPr>
          <a:xfrm>
            <a:off x="5787793" y="2245836"/>
            <a:ext cx="5056162" cy="953135"/>
          </a:xfrm>
          <a:prstGeom prst="rect">
            <a:avLst/>
          </a:prstGeom>
        </p:spPr>
        <p:txBody>
          <a:bodyPr wrap="square">
            <a:spAutoFit/>
          </a:bodyPr>
          <a:lstStyle>
            <a:defPPr>
              <a:defRPr lang="zh-CN"/>
            </a:defPPr>
            <a:lvl1pPr>
              <a:defRPr sz="3200">
                <a:solidFill>
                  <a:schemeClr val="accent2"/>
                </a:solidFill>
                <a:latin typeface="+mj-ea"/>
                <a:ea typeface="+mj-ea"/>
              </a:defRPr>
            </a:lvl1pPr>
          </a:lstStyle>
          <a:p>
            <a:pPr algn="just"/>
            <a:r>
              <a:rPr sz="1400">
                <a:solidFill>
                  <a:schemeClr val="tx1"/>
                </a:solidFill>
                <a:sym typeface="+mn-ea"/>
              </a:rPr>
              <a:t>2. The conflict between different departments of the organization has intensified. The result of the conflict is that departmentalism has replaced teamwork.</a:t>
            </a:r>
            <a:endParaRPr lang="en-US" altLang="zh-CN" sz="1400" dirty="0">
              <a:solidFill>
                <a:schemeClr val="tx1"/>
              </a:solidFill>
            </a:endParaRPr>
          </a:p>
        </p:txBody>
      </p:sp>
      <p:sp>
        <p:nvSpPr>
          <p:cNvPr id="19" name="文本框 18"/>
          <p:cNvSpPr txBox="1"/>
          <p:nvPr/>
        </p:nvSpPr>
        <p:spPr>
          <a:xfrm>
            <a:off x="5836688" y="3634488"/>
            <a:ext cx="5056162" cy="1168400"/>
          </a:xfrm>
          <a:prstGeom prst="rect">
            <a:avLst/>
          </a:prstGeom>
        </p:spPr>
        <p:txBody>
          <a:bodyPr wrap="square">
            <a:spAutoFit/>
          </a:bodyPr>
          <a:lstStyle>
            <a:defPPr>
              <a:defRPr lang="zh-CN"/>
            </a:defPPr>
            <a:lvl1pPr>
              <a:defRPr sz="3200">
                <a:solidFill>
                  <a:schemeClr val="accent2"/>
                </a:solidFill>
                <a:latin typeface="+mj-ea"/>
                <a:ea typeface="+mj-ea"/>
              </a:defRPr>
            </a:lvl1pPr>
          </a:lstStyle>
          <a:p>
            <a:pPr algn="just"/>
            <a:r>
              <a:rPr sz="1400">
                <a:solidFill>
                  <a:schemeClr val="tx1"/>
                </a:solidFill>
                <a:sym typeface="+mn-ea"/>
              </a:rPr>
              <a:t>3. The decision-making power of the organization is concentrated in the hands of a small number of senior personnel. Most members are unable to change the current situation, so they will no longer strive for the organization's goals.</a:t>
            </a:r>
            <a:endParaRPr lang="en-US" altLang="zh-CN" sz="1400" dirty="0">
              <a:solidFill>
                <a:schemeClr val="tx1"/>
              </a:solidFill>
            </a:endParaRPr>
          </a:p>
        </p:txBody>
      </p:sp>
      <p:sp>
        <p:nvSpPr>
          <p:cNvPr id="3" name="矩形: 圆角 44"/>
          <p:cNvSpPr/>
          <p:nvPr>
            <p:custDataLst>
              <p:tags r:id="rId2"/>
            </p:custDataLst>
          </p:nvPr>
        </p:nvSpPr>
        <p:spPr>
          <a:xfrm>
            <a:off x="5579533" y="5238956"/>
            <a:ext cx="5737860" cy="1323975"/>
          </a:xfrm>
          <a:prstGeom prst="roundRect">
            <a:avLst>
              <a:gd name="adj" fmla="val 3947"/>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a:effectLst>
            <a:outerShdw blurRad="266700" dist="279400" dir="5400000" sx="86000" sy="86000" algn="t" rotWithShape="0">
              <a:schemeClr val="accent4">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4" name="文本框 3"/>
          <p:cNvSpPr txBox="1"/>
          <p:nvPr>
            <p:custDataLst>
              <p:tags r:id="rId3"/>
            </p:custDataLst>
          </p:nvPr>
        </p:nvSpPr>
        <p:spPr>
          <a:xfrm>
            <a:off x="5910348" y="5517263"/>
            <a:ext cx="5056162" cy="737235"/>
          </a:xfrm>
          <a:prstGeom prst="rect">
            <a:avLst/>
          </a:prstGeom>
        </p:spPr>
        <p:txBody>
          <a:bodyPr wrap="square">
            <a:spAutoFit/>
          </a:bodyPr>
          <a:lstStyle>
            <a:defPPr>
              <a:defRPr lang="zh-CN"/>
            </a:defPPr>
            <a:lvl1pPr>
              <a:defRPr sz="3200">
                <a:solidFill>
                  <a:schemeClr val="accent2"/>
                </a:solidFill>
                <a:latin typeface="+mj-ea"/>
                <a:ea typeface="+mj-ea"/>
              </a:defRPr>
            </a:lvl1pPr>
          </a:lstStyle>
          <a:p>
            <a:pPr algn="just"/>
            <a:r>
              <a:rPr sz="1400">
                <a:solidFill>
                  <a:schemeClr val="tx1"/>
                </a:solidFill>
                <a:sym typeface="+mn-ea"/>
              </a:rPr>
              <a:t>4. The vested interests of the organization exclude learning new technologies and new knowledge, and even do not support spontaneous employee learning.</a:t>
            </a:r>
            <a:endParaRPr lang="en-US" altLang="zh-CN" sz="1400"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782597" y="664764"/>
            <a:ext cx="3211195" cy="706755"/>
          </a:xfrm>
          <a:prstGeom prst="rect">
            <a:avLst/>
          </a:prstGeom>
        </p:spPr>
        <p:txBody>
          <a:bodyPr wrap="none">
            <a:spAutoFit/>
          </a:bodyPr>
          <a:lstStyle/>
          <a:p>
            <a:pPr algn="l"/>
            <a:r>
              <a:rPr lang="en-US" altLang="zh-CN" sz="4000" b="1">
                <a:sym typeface="+mn-ea"/>
              </a:rPr>
              <a:t>Change Drive</a:t>
            </a:r>
            <a:endParaRPr lang="en-US" altLang="zh-CN" sz="4000" b="1" dirty="0">
              <a:solidFill>
                <a:schemeClr val="accent1">
                  <a:lumMod val="50000"/>
                </a:schemeClr>
              </a:solidFill>
              <a:latin typeface="思源宋体 CN Heavy" panose="02020900000000000000" charset="-122"/>
              <a:ea typeface="思源宋体 CN Heavy" panose="02020900000000000000" charset="-122"/>
              <a:sym typeface="+mn-ea"/>
            </a:endParaRPr>
          </a:p>
        </p:txBody>
      </p:sp>
      <p:sp>
        <p:nvSpPr>
          <p:cNvPr id="22" name="图形 20"/>
          <p:cNvSpPr/>
          <p:nvPr/>
        </p:nvSpPr>
        <p:spPr>
          <a:xfrm>
            <a:off x="635001" y="1630067"/>
            <a:ext cx="6067220" cy="4636360"/>
          </a:xfrm>
          <a:custGeom>
            <a:avLst/>
            <a:gdLst>
              <a:gd name="connsiteX0" fmla="*/ 5162455 w 5162454"/>
              <a:gd name="connsiteY0" fmla="*/ 3944970 h 3944969"/>
              <a:gd name="connsiteX1" fmla="*/ 1260729 w 5162454"/>
              <a:gd name="connsiteY1" fmla="*/ 3944970 h 3944969"/>
              <a:gd name="connsiteX2" fmla="*/ 0 w 5162454"/>
              <a:gd name="connsiteY2" fmla="*/ 2684050 h 3944969"/>
              <a:gd name="connsiteX3" fmla="*/ 0 w 5162454"/>
              <a:gd name="connsiteY3" fmla="*/ 0 h 3944969"/>
              <a:gd name="connsiteX4" fmla="*/ 3020092 w 5162454"/>
              <a:gd name="connsiteY4" fmla="*/ 0 h 3944969"/>
              <a:gd name="connsiteX5" fmla="*/ 4229862 w 5162454"/>
              <a:gd name="connsiteY5" fmla="*/ 905732 h 3944969"/>
              <a:gd name="connsiteX6" fmla="*/ 5162455 w 5162454"/>
              <a:gd name="connsiteY6" fmla="*/ 3944970 h 3944969"/>
              <a:gd name="connsiteX7" fmla="*/ 5162455 w 5162454"/>
              <a:gd name="connsiteY7" fmla="*/ 3944970 h 3944969"/>
              <a:gd name="connsiteX8" fmla="*/ 5162455 w 5162454"/>
              <a:gd name="connsiteY8" fmla="*/ 3944970 h 3944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62454" h="3944969">
                <a:moveTo>
                  <a:pt x="5162455" y="3944970"/>
                </a:moveTo>
                <a:lnTo>
                  <a:pt x="1260729" y="3944970"/>
                </a:lnTo>
                <a:cubicBezTo>
                  <a:pt x="564642" y="3944970"/>
                  <a:pt x="0" y="3380613"/>
                  <a:pt x="0" y="2684050"/>
                </a:cubicBezTo>
                <a:lnTo>
                  <a:pt x="0" y="0"/>
                </a:lnTo>
                <a:lnTo>
                  <a:pt x="3020092" y="0"/>
                </a:lnTo>
                <a:cubicBezTo>
                  <a:pt x="3579781" y="0"/>
                  <a:pt x="4072223" y="368808"/>
                  <a:pt x="4229862" y="905732"/>
                </a:cubicBezTo>
                <a:lnTo>
                  <a:pt x="5162455" y="3944970"/>
                </a:lnTo>
                <a:lnTo>
                  <a:pt x="5162455" y="3944970"/>
                </a:lnTo>
                <a:lnTo>
                  <a:pt x="5162455" y="3944970"/>
                </a:lnTo>
                <a:close/>
              </a:path>
            </a:pathLst>
          </a:custGeom>
          <a:gradFill>
            <a:gsLst>
              <a:gs pos="0">
                <a:srgbClr val="C9E2B8"/>
              </a:gs>
              <a:gs pos="98000">
                <a:schemeClr val="accent6">
                  <a:lumMod val="50000"/>
                </a:schemeClr>
              </a:gs>
            </a:gsLst>
            <a:lin ang="5400000" scaled="1"/>
          </a:gradFill>
          <a:ln>
            <a:noFill/>
          </a:ln>
          <a:effectLst>
            <a:outerShdw blurRad="228600" dist="660400" dir="5400000" sx="88000" sy="88000" algn="t" rotWithShape="0">
              <a:srgbClr val="9B1D2C">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3" name="图形 20"/>
          <p:cNvSpPr/>
          <p:nvPr/>
        </p:nvSpPr>
        <p:spPr>
          <a:xfrm rot="10800000">
            <a:off x="5489781" y="1630067"/>
            <a:ext cx="6067218" cy="4636358"/>
          </a:xfrm>
          <a:custGeom>
            <a:avLst/>
            <a:gdLst>
              <a:gd name="connsiteX0" fmla="*/ 5162455 w 5162454"/>
              <a:gd name="connsiteY0" fmla="*/ 3944970 h 3944969"/>
              <a:gd name="connsiteX1" fmla="*/ 1260729 w 5162454"/>
              <a:gd name="connsiteY1" fmla="*/ 3944970 h 3944969"/>
              <a:gd name="connsiteX2" fmla="*/ 0 w 5162454"/>
              <a:gd name="connsiteY2" fmla="*/ 2684050 h 3944969"/>
              <a:gd name="connsiteX3" fmla="*/ 0 w 5162454"/>
              <a:gd name="connsiteY3" fmla="*/ 0 h 3944969"/>
              <a:gd name="connsiteX4" fmla="*/ 3020092 w 5162454"/>
              <a:gd name="connsiteY4" fmla="*/ 0 h 3944969"/>
              <a:gd name="connsiteX5" fmla="*/ 4229862 w 5162454"/>
              <a:gd name="connsiteY5" fmla="*/ 905732 h 3944969"/>
              <a:gd name="connsiteX6" fmla="*/ 5162455 w 5162454"/>
              <a:gd name="connsiteY6" fmla="*/ 3944970 h 3944969"/>
              <a:gd name="connsiteX7" fmla="*/ 5162455 w 5162454"/>
              <a:gd name="connsiteY7" fmla="*/ 3944970 h 3944969"/>
              <a:gd name="connsiteX8" fmla="*/ 5162455 w 5162454"/>
              <a:gd name="connsiteY8" fmla="*/ 3944970 h 3944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62454" h="3944969">
                <a:moveTo>
                  <a:pt x="5162455" y="3944970"/>
                </a:moveTo>
                <a:lnTo>
                  <a:pt x="1260729" y="3944970"/>
                </a:lnTo>
                <a:cubicBezTo>
                  <a:pt x="564642" y="3944970"/>
                  <a:pt x="0" y="3380613"/>
                  <a:pt x="0" y="2684050"/>
                </a:cubicBezTo>
                <a:lnTo>
                  <a:pt x="0" y="0"/>
                </a:lnTo>
                <a:lnTo>
                  <a:pt x="3020092" y="0"/>
                </a:lnTo>
                <a:cubicBezTo>
                  <a:pt x="3579781" y="0"/>
                  <a:pt x="4072223" y="368808"/>
                  <a:pt x="4229862" y="905732"/>
                </a:cubicBezTo>
                <a:lnTo>
                  <a:pt x="5162455" y="3944970"/>
                </a:lnTo>
                <a:lnTo>
                  <a:pt x="5162455" y="3944970"/>
                </a:lnTo>
                <a:lnTo>
                  <a:pt x="5162455" y="3944970"/>
                </a:lnTo>
                <a:close/>
              </a:path>
            </a:pathLst>
          </a:custGeom>
          <a:gradFill flip="none" rotWithShape="1">
            <a:gsLst>
              <a:gs pos="0">
                <a:srgbClr val="FFFF00">
                  <a:alpha val="41000"/>
                </a:srgbClr>
              </a:gs>
              <a:gs pos="100000">
                <a:srgbClr val="FFFF00">
                  <a:alpha val="36000"/>
                </a:srgbClr>
              </a:gs>
            </a:gsLst>
            <a:lin ang="5400000" scaled="1"/>
            <a:tileRect/>
          </a:gradFill>
          <a:ln>
            <a:noFill/>
          </a:ln>
          <a:effectLst>
            <a:outerShdw blurRad="228600" dist="660400" dir="5400000" sx="88000" sy="88000" algn="t" rotWithShape="0">
              <a:srgbClr val="EFC49C">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45" name="组合 44"/>
          <p:cNvGrpSpPr/>
          <p:nvPr/>
        </p:nvGrpSpPr>
        <p:grpSpPr>
          <a:xfrm>
            <a:off x="1138110" y="2344612"/>
            <a:ext cx="9524281" cy="2672002"/>
            <a:chOff x="1138110" y="2246278"/>
            <a:chExt cx="9524281" cy="2672002"/>
          </a:xfrm>
        </p:grpSpPr>
        <p:sp>
          <p:nvSpPr>
            <p:cNvPr id="27" name="矩形 26"/>
            <p:cNvSpPr/>
            <p:nvPr/>
          </p:nvSpPr>
          <p:spPr>
            <a:xfrm>
              <a:off x="1138110" y="3288235"/>
              <a:ext cx="4671060" cy="1630045"/>
            </a:xfrm>
            <a:prstGeom prst="rect">
              <a:avLst/>
            </a:prstGeom>
          </p:spPr>
          <p:txBody>
            <a:bodyPr wrap="square">
              <a:spAutoFit/>
            </a:bodyPr>
            <a:lstStyle/>
            <a:p>
              <a:pPr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zh-CN" altLang="en-US" sz="2000">
                  <a:solidFill>
                    <a:schemeClr val="bg1"/>
                  </a:solidFill>
                  <a:sym typeface="+mn-ea"/>
                </a:rPr>
                <a:t>The external factor of the change was that the company processed the iced black tea of Master Kang, and the consumers of instant noodles did not all agree with the drink of Master Kang. </a:t>
              </a:r>
              <a:endParaRPr kumimoji="0" lang="zh-CN" altLang="en-US" sz="2000" b="0" i="0" u="none" strike="noStrike" kern="1200" cap="none" spc="0" normalizeH="0" baseline="0" noProof="0" dirty="0">
                <a:ln>
                  <a:noFill/>
                </a:ln>
                <a:solidFill>
                  <a:schemeClr val="bg1"/>
                </a:solidFill>
                <a:effectLst/>
                <a:uLnTx/>
                <a:uFillTx/>
                <a:latin typeface="思源黑体 CN Regular" panose="020B0500000000000000" charset="-122"/>
                <a:ea typeface="思源黑体 CN Regular" panose="020B0500000000000000" charset="-122"/>
                <a:cs typeface="+mn-cs"/>
                <a:sym typeface="+mn-ea"/>
              </a:endParaRPr>
            </a:p>
          </p:txBody>
        </p:sp>
        <p:sp>
          <p:nvSpPr>
            <p:cNvPr id="35" name="文本框 34"/>
            <p:cNvSpPr txBox="1"/>
            <p:nvPr/>
          </p:nvSpPr>
          <p:spPr>
            <a:xfrm>
              <a:off x="1257206" y="2246278"/>
              <a:ext cx="2956560" cy="583565"/>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3200" b="1">
                  <a:solidFill>
                    <a:schemeClr val="bg1"/>
                  </a:solidFill>
                  <a:sym typeface="+mn-ea"/>
                </a:rPr>
                <a:t>E</a:t>
              </a:r>
              <a:r>
                <a:rPr lang="zh-CN" altLang="en-US" sz="3200" b="1">
                  <a:solidFill>
                    <a:schemeClr val="bg1"/>
                  </a:solidFill>
                  <a:sym typeface="+mn-ea"/>
                </a:rPr>
                <a:t>xternal </a:t>
              </a:r>
              <a:r>
                <a:rPr lang="en-US" altLang="zh-CN" sz="3200" b="1">
                  <a:solidFill>
                    <a:schemeClr val="bg1"/>
                  </a:solidFill>
                  <a:sym typeface="+mn-ea"/>
                </a:rPr>
                <a:t>F</a:t>
              </a:r>
              <a:r>
                <a:rPr lang="zh-CN" altLang="en-US" sz="3200" b="1">
                  <a:solidFill>
                    <a:schemeClr val="bg1"/>
                  </a:solidFill>
                  <a:sym typeface="+mn-ea"/>
                </a:rPr>
                <a:t>actor</a:t>
              </a:r>
              <a:endParaRPr kumimoji="0" lang="zh-CN" altLang="en-US" sz="3200" b="1" i="0" u="none" strike="noStrike" kern="1200" cap="none" spc="0" normalizeH="0" baseline="0" noProof="0" dirty="0">
                <a:ln>
                  <a:noFill/>
                </a:ln>
                <a:solidFill>
                  <a:schemeClr val="bg1"/>
                </a:solidFill>
                <a:effectLst/>
                <a:uLnTx/>
                <a:uFillTx/>
                <a:latin typeface="Roboto" panose="02000000000000000000"/>
                <a:ea typeface="思源黑体 CN Regular" panose="020B0500000000000000" charset="-122"/>
                <a:cs typeface="+mn-cs"/>
                <a:sym typeface="+mn-ea"/>
              </a:endParaRPr>
            </a:p>
          </p:txBody>
        </p:sp>
        <p:sp>
          <p:nvSpPr>
            <p:cNvPr id="39" name="文本框 38"/>
            <p:cNvSpPr txBox="1"/>
            <p:nvPr/>
          </p:nvSpPr>
          <p:spPr>
            <a:xfrm>
              <a:off x="6916505" y="2246278"/>
              <a:ext cx="2964815" cy="583565"/>
            </a:xfrm>
            <a:prstGeom prst="rect">
              <a:avLst/>
            </a:prstGeom>
            <a:noFill/>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zh-CN" altLang="en-US" sz="3200" b="1">
                  <a:solidFill>
                    <a:schemeClr val="tx1"/>
                  </a:solidFill>
                  <a:sym typeface="+mn-ea"/>
                </a:rPr>
                <a:t> Internal Factor</a:t>
              </a:r>
              <a:endParaRPr kumimoji="0" lang="zh-CN" altLang="en-US" sz="3200" b="1" i="0" u="none" strike="noStrike" kern="1200" cap="none" spc="0" normalizeH="0" baseline="0">
                <a:solidFill>
                  <a:schemeClr val="tx1"/>
                </a:solidFill>
                <a:cs typeface="+mn-cs"/>
                <a:sym typeface="+mn-ea"/>
              </a:endParaRPr>
            </a:p>
          </p:txBody>
        </p:sp>
        <p:cxnSp>
          <p:nvCxnSpPr>
            <p:cNvPr id="41" name="直接连接符 40"/>
            <p:cNvCxnSpPr/>
            <p:nvPr/>
          </p:nvCxnSpPr>
          <p:spPr>
            <a:xfrm>
              <a:off x="1257300" y="3058673"/>
              <a:ext cx="3745971" cy="0"/>
            </a:xfrm>
            <a:prstGeom prst="line">
              <a:avLst/>
            </a:prstGeom>
            <a:ln w="12700">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nvCxnSpPr>
          <p:spPr>
            <a:xfrm>
              <a:off x="6916420" y="3058673"/>
              <a:ext cx="3745971" cy="0"/>
            </a:xfrm>
            <a:prstGeom prst="line">
              <a:avLst/>
            </a:prstGeom>
            <a:ln w="1270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grpSp>
      <p:sp>
        <p:nvSpPr>
          <p:cNvPr id="2" name="矩形 1"/>
          <p:cNvSpPr/>
          <p:nvPr>
            <p:custDataLst>
              <p:tags r:id="rId1"/>
            </p:custDataLst>
          </p:nvPr>
        </p:nvSpPr>
        <p:spPr>
          <a:xfrm>
            <a:off x="7119620" y="3513455"/>
            <a:ext cx="3543300" cy="1014730"/>
          </a:xfrm>
          <a:prstGeom prst="rect">
            <a:avLst/>
          </a:prstGeom>
        </p:spPr>
        <p:txBody>
          <a:bodyPr wrap="square">
            <a:spAutoFit/>
          </a:bodyPr>
          <a:p>
            <a:pPr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defRPr/>
            </a:pPr>
            <a:r>
              <a:rPr lang="zh-CN" altLang="en-US" sz="2000">
                <a:sym typeface="+mn-ea"/>
              </a:rPr>
              <a:t>The internal factor is the serious loss within the enterprise.</a:t>
            </a:r>
            <a:endParaRPr kumimoji="0" lang="zh-CN" altLang="en-US" sz="2000" b="0" i="0" u="none" strike="noStrike" kern="1200" cap="none" spc="0" normalizeH="0" baseline="0" noProof="0" dirty="0">
              <a:ln>
                <a:noFill/>
              </a:ln>
              <a:solidFill>
                <a:schemeClr val="bg1"/>
              </a:solidFill>
              <a:effectLst/>
              <a:uLnTx/>
              <a:uFillTx/>
              <a:latin typeface="思源黑体 CN Regular" panose="020B0500000000000000" charset="-122"/>
              <a:ea typeface="思源黑体 CN Regular" panose="020B0500000000000000" charset="-122"/>
              <a:cs typeface="+mn-cs"/>
              <a:sym typeface="+mn-e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7534656" y="0"/>
            <a:ext cx="4657340" cy="6858000"/>
          </a:xfrm>
          <a:prstGeom prst="rect">
            <a:avLst/>
          </a:prstGeom>
          <a:gradFill>
            <a:gsLst>
              <a:gs pos="0">
                <a:srgbClr val="FFFF00">
                  <a:alpha val="29000"/>
                </a:srgbClr>
              </a:gs>
              <a:gs pos="60000">
                <a:schemeClr val="accent6">
                  <a:lumMod val="50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67" name="组合 66"/>
          <p:cNvGrpSpPr/>
          <p:nvPr/>
        </p:nvGrpSpPr>
        <p:grpSpPr>
          <a:xfrm>
            <a:off x="6810826" y="1640543"/>
            <a:ext cx="4000455" cy="4861934"/>
            <a:chOff x="5235850" y="1142497"/>
            <a:chExt cx="4000455" cy="4861934"/>
          </a:xfrm>
          <a:scene3d>
            <a:camera prst="perspectiveLeft">
              <a:rot lat="20862000" lon="2256000" rev="19830000"/>
            </a:camera>
            <a:lightRig rig="contrasting" dir="t"/>
          </a:scene3d>
        </p:grpSpPr>
        <p:sp>
          <p:nvSpPr>
            <p:cNvPr id="68" name="矩形: 圆角 67"/>
            <p:cNvSpPr/>
            <p:nvPr/>
          </p:nvSpPr>
          <p:spPr>
            <a:xfrm rot="5400000">
              <a:off x="4902480" y="1854598"/>
              <a:ext cx="4861934" cy="3437731"/>
            </a:xfrm>
            <a:prstGeom prst="roundRect">
              <a:avLst>
                <a:gd name="adj" fmla="val 1890"/>
              </a:avLst>
            </a:prstGeom>
            <a:solidFill>
              <a:schemeClr val="bg1"/>
            </a:solidFill>
            <a:ln>
              <a:noFill/>
            </a:ln>
            <a:effectLst>
              <a:outerShdw blurRad="622300" dist="774700" dir="2700000" sx="98000" sy="98000" algn="tl" rotWithShape="0">
                <a:schemeClr val="accent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69" name="组合 68"/>
            <p:cNvGrpSpPr/>
            <p:nvPr/>
          </p:nvGrpSpPr>
          <p:grpSpPr>
            <a:xfrm>
              <a:off x="5235850" y="1637072"/>
              <a:ext cx="4000455" cy="2463040"/>
              <a:chOff x="5235850" y="1637072"/>
              <a:chExt cx="4000455" cy="2463040"/>
            </a:xfrm>
          </p:grpSpPr>
          <p:sp>
            <p:nvSpPr>
              <p:cNvPr id="73" name="矩形: 对角圆角 72"/>
              <p:cNvSpPr/>
              <p:nvPr/>
            </p:nvSpPr>
            <p:spPr>
              <a:xfrm flipV="1">
                <a:off x="6666725" y="3046815"/>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74" name="文本框 73"/>
              <p:cNvSpPr txBox="1"/>
              <p:nvPr/>
            </p:nvSpPr>
            <p:spPr>
              <a:xfrm>
                <a:off x="7481615" y="3219520"/>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CA865F">
                        <a:lumMod val="75000"/>
                      </a:srgbClr>
                    </a:solidFill>
                    <a:effectLst/>
                    <a:uLnTx/>
                    <a:uFillTx/>
                    <a:latin typeface="Roboto Bold"/>
                    <a:ea typeface="思源黑体 CN Regular" panose="020B0500000000000000" charset="-122"/>
                    <a:cs typeface="+mn-cs"/>
                  </a:rPr>
                  <a:t>02</a:t>
                </a:r>
                <a:endParaRPr kumimoji="0" lang="zh-CN" altLang="en-US" sz="4000" b="0" i="0" u="none" strike="noStrike" kern="1200" cap="none" spc="0" normalizeH="0" baseline="0" noProof="0" dirty="0">
                  <a:ln>
                    <a:noFill/>
                  </a:ln>
                  <a:solidFill>
                    <a:srgbClr val="CA865F">
                      <a:lumMod val="75000"/>
                    </a:srgbClr>
                  </a:solidFill>
                  <a:effectLst/>
                  <a:uLnTx/>
                  <a:uFillTx/>
                  <a:latin typeface="Roboto Bold"/>
                  <a:ea typeface="思源黑体 CN Regular" panose="020B0500000000000000" charset="-122"/>
                  <a:cs typeface="+mn-cs"/>
                </a:endParaRPr>
              </a:p>
            </p:txBody>
          </p:sp>
          <p:grpSp>
            <p:nvGrpSpPr>
              <p:cNvPr id="75" name="组合 74"/>
              <p:cNvGrpSpPr/>
              <p:nvPr/>
            </p:nvGrpSpPr>
            <p:grpSpPr>
              <a:xfrm>
                <a:off x="5235850" y="1637072"/>
                <a:ext cx="2569580" cy="1053297"/>
                <a:chOff x="5235850" y="1637072"/>
                <a:chExt cx="2569580" cy="1053297"/>
              </a:xfrm>
            </p:grpSpPr>
            <p:sp>
              <p:nvSpPr>
                <p:cNvPr id="76" name="矩形: 对角圆角 75"/>
                <p:cNvSpPr/>
                <p:nvPr/>
              </p:nvSpPr>
              <p:spPr>
                <a:xfrm flipV="1">
                  <a:off x="5235850" y="1637072"/>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77" name="文本框 76"/>
                <p:cNvSpPr txBox="1"/>
                <p:nvPr/>
              </p:nvSpPr>
              <p:spPr>
                <a:xfrm>
                  <a:off x="6050740" y="1809777"/>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B9A799">
                          <a:lumMod val="75000"/>
                        </a:srgbClr>
                      </a:solidFill>
                      <a:effectLst/>
                      <a:uLnTx/>
                      <a:uFillTx/>
                      <a:latin typeface="Roboto Bold"/>
                      <a:ea typeface="思源黑体 CN Regular" panose="020B0500000000000000" charset="-122"/>
                      <a:cs typeface="+mn-cs"/>
                    </a:rPr>
                    <a:t>01</a:t>
                  </a:r>
                  <a:endParaRPr kumimoji="0" lang="zh-CN" altLang="en-US" sz="4000" b="0" i="0" u="none" strike="noStrike" kern="1200" cap="none" spc="0" normalizeH="0" baseline="0" noProof="0" dirty="0">
                    <a:ln>
                      <a:noFill/>
                    </a:ln>
                    <a:solidFill>
                      <a:srgbClr val="B9A799">
                        <a:lumMod val="75000"/>
                      </a:srgbClr>
                    </a:solidFill>
                    <a:effectLst/>
                    <a:uLnTx/>
                    <a:uFillTx/>
                    <a:latin typeface="Roboto Bold"/>
                    <a:ea typeface="思源黑体 CN Regular" panose="020B0500000000000000" charset="-122"/>
                    <a:cs typeface="+mn-cs"/>
                  </a:endParaRPr>
                </a:p>
              </p:txBody>
            </p:sp>
          </p:grpSp>
        </p:grpSp>
        <p:grpSp>
          <p:nvGrpSpPr>
            <p:cNvPr id="70" name="组合 69"/>
            <p:cNvGrpSpPr/>
            <p:nvPr/>
          </p:nvGrpSpPr>
          <p:grpSpPr>
            <a:xfrm>
              <a:off x="5312053" y="4431156"/>
              <a:ext cx="2569580" cy="1053297"/>
              <a:chOff x="5312053" y="4431156"/>
              <a:chExt cx="2569580" cy="1053297"/>
            </a:xfrm>
          </p:grpSpPr>
          <p:sp>
            <p:nvSpPr>
              <p:cNvPr id="71" name="矩形: 对角圆角 70"/>
              <p:cNvSpPr/>
              <p:nvPr/>
            </p:nvSpPr>
            <p:spPr>
              <a:xfrm flipV="1">
                <a:off x="5312053" y="4431156"/>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72" name="文本框 71"/>
              <p:cNvSpPr txBox="1"/>
              <p:nvPr/>
            </p:nvSpPr>
            <p:spPr>
              <a:xfrm>
                <a:off x="6126943" y="4603861"/>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EFC49C">
                        <a:lumMod val="75000"/>
                      </a:srgbClr>
                    </a:solidFill>
                    <a:effectLst/>
                    <a:uLnTx/>
                    <a:uFillTx/>
                    <a:latin typeface="Roboto Bold"/>
                    <a:ea typeface="思源黑体 CN Regular" panose="020B0500000000000000" charset="-122"/>
                    <a:cs typeface="+mn-cs"/>
                  </a:rPr>
                  <a:t>03</a:t>
                </a:r>
                <a:endParaRPr kumimoji="0" lang="zh-CN" altLang="en-US" sz="4000" b="0" i="0" u="none" strike="noStrike" kern="1200" cap="none" spc="0" normalizeH="0" baseline="0" noProof="0" dirty="0">
                  <a:ln>
                    <a:noFill/>
                  </a:ln>
                  <a:solidFill>
                    <a:srgbClr val="EFC49C">
                      <a:lumMod val="75000"/>
                    </a:srgbClr>
                  </a:solidFill>
                  <a:effectLst/>
                  <a:uLnTx/>
                  <a:uFillTx/>
                  <a:latin typeface="Roboto Bold"/>
                  <a:ea typeface="思源黑体 CN Regular" panose="020B0500000000000000" charset="-122"/>
                  <a:cs typeface="+mn-cs"/>
                </a:endParaRPr>
              </a:p>
            </p:txBody>
          </p:sp>
        </p:grpSp>
      </p:grpSp>
      <p:sp>
        <p:nvSpPr>
          <p:cNvPr id="3" name="矩形 2"/>
          <p:cNvSpPr/>
          <p:nvPr/>
        </p:nvSpPr>
        <p:spPr>
          <a:xfrm>
            <a:off x="782597" y="553004"/>
            <a:ext cx="3876040" cy="706755"/>
          </a:xfrm>
          <a:prstGeom prst="rect">
            <a:avLst/>
          </a:prstGeom>
        </p:spPr>
        <p:txBody>
          <a:bodyPr wrap="none">
            <a:spAutoFit/>
          </a:bodyPr>
          <a:lstStyle/>
          <a:p>
            <a:pPr algn="l"/>
            <a:r>
              <a:rPr lang="en-US" altLang="zh-CN" sz="4000" b="1">
                <a:sym typeface="+mn-ea"/>
              </a:rPr>
              <a:t>Change Model 1</a:t>
            </a:r>
            <a:endParaRPr lang="zh-CN" altLang="en-US" sz="4000" b="1" dirty="0">
              <a:solidFill>
                <a:schemeClr val="accent1">
                  <a:lumMod val="50000"/>
                </a:schemeClr>
              </a:solidFill>
              <a:latin typeface="思源宋体 CN Heavy" panose="02020900000000000000" charset="-122"/>
              <a:ea typeface="思源宋体 CN Heavy" panose="02020900000000000000" charset="-122"/>
            </a:endParaRPr>
          </a:p>
        </p:txBody>
      </p:sp>
      <p:grpSp>
        <p:nvGrpSpPr>
          <p:cNvPr id="56" name="组合 55"/>
          <p:cNvGrpSpPr/>
          <p:nvPr/>
        </p:nvGrpSpPr>
        <p:grpSpPr>
          <a:xfrm>
            <a:off x="6503627" y="1291873"/>
            <a:ext cx="4000455" cy="4861934"/>
            <a:chOff x="5235850" y="1142497"/>
            <a:chExt cx="4000455" cy="4861934"/>
          </a:xfrm>
          <a:scene3d>
            <a:camera prst="perspectiveLeft">
              <a:rot lat="20862000" lon="2256000" rev="19830000"/>
            </a:camera>
            <a:lightRig rig="contrasting" dir="t"/>
          </a:scene3d>
        </p:grpSpPr>
        <p:sp>
          <p:nvSpPr>
            <p:cNvPr id="57" name="矩形: 圆角 56"/>
            <p:cNvSpPr/>
            <p:nvPr/>
          </p:nvSpPr>
          <p:spPr>
            <a:xfrm rot="5400000">
              <a:off x="4902480" y="1854598"/>
              <a:ext cx="4861934" cy="3437731"/>
            </a:xfrm>
            <a:prstGeom prst="roundRect">
              <a:avLst>
                <a:gd name="adj" fmla="val 1890"/>
              </a:avLst>
            </a:prstGeom>
            <a:solidFill>
              <a:schemeClr val="bg1"/>
            </a:solidFill>
            <a:ln>
              <a:noFill/>
            </a:ln>
            <a:effectLst>
              <a:outerShdw blurRad="330200" dist="647700" dir="2700000" sx="98000" sy="98000" algn="tl" rotWithShape="0">
                <a:schemeClr val="accent1">
                  <a:alpha val="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58" name="组合 57"/>
            <p:cNvGrpSpPr/>
            <p:nvPr/>
          </p:nvGrpSpPr>
          <p:grpSpPr>
            <a:xfrm>
              <a:off x="5235850" y="1637072"/>
              <a:ext cx="4000455" cy="2463040"/>
              <a:chOff x="5235850" y="1637072"/>
              <a:chExt cx="4000455" cy="2463040"/>
            </a:xfrm>
          </p:grpSpPr>
          <p:sp>
            <p:nvSpPr>
              <p:cNvPr id="62" name="矩形: 对角圆角 61"/>
              <p:cNvSpPr/>
              <p:nvPr/>
            </p:nvSpPr>
            <p:spPr>
              <a:xfrm flipV="1">
                <a:off x="6666725" y="3046815"/>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63" name="文本框 62"/>
              <p:cNvSpPr txBox="1"/>
              <p:nvPr/>
            </p:nvSpPr>
            <p:spPr>
              <a:xfrm>
                <a:off x="7481615" y="3219520"/>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CA865F">
                        <a:lumMod val="75000"/>
                      </a:srgbClr>
                    </a:solidFill>
                    <a:effectLst/>
                    <a:uLnTx/>
                    <a:uFillTx/>
                    <a:latin typeface="Roboto Bold"/>
                    <a:ea typeface="思源黑体 CN Regular" panose="020B0500000000000000" charset="-122"/>
                    <a:cs typeface="+mn-cs"/>
                  </a:rPr>
                  <a:t>02</a:t>
                </a:r>
                <a:endParaRPr kumimoji="0" lang="zh-CN" altLang="en-US" sz="4000" b="0" i="0" u="none" strike="noStrike" kern="1200" cap="none" spc="0" normalizeH="0" baseline="0" noProof="0" dirty="0">
                  <a:ln>
                    <a:noFill/>
                  </a:ln>
                  <a:solidFill>
                    <a:srgbClr val="CA865F">
                      <a:lumMod val="75000"/>
                    </a:srgbClr>
                  </a:solidFill>
                  <a:effectLst/>
                  <a:uLnTx/>
                  <a:uFillTx/>
                  <a:latin typeface="Roboto Bold"/>
                  <a:ea typeface="思源黑体 CN Regular" panose="020B0500000000000000" charset="-122"/>
                  <a:cs typeface="+mn-cs"/>
                </a:endParaRPr>
              </a:p>
            </p:txBody>
          </p:sp>
          <p:grpSp>
            <p:nvGrpSpPr>
              <p:cNvPr id="64" name="组合 63"/>
              <p:cNvGrpSpPr/>
              <p:nvPr/>
            </p:nvGrpSpPr>
            <p:grpSpPr>
              <a:xfrm>
                <a:off x="5235850" y="1637072"/>
                <a:ext cx="2569580" cy="1053297"/>
                <a:chOff x="5235850" y="1637072"/>
                <a:chExt cx="2569580" cy="1053297"/>
              </a:xfrm>
            </p:grpSpPr>
            <p:sp>
              <p:nvSpPr>
                <p:cNvPr id="65" name="矩形: 对角圆角 64"/>
                <p:cNvSpPr/>
                <p:nvPr/>
              </p:nvSpPr>
              <p:spPr>
                <a:xfrm flipV="1">
                  <a:off x="5235850" y="1637072"/>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66" name="文本框 65"/>
                <p:cNvSpPr txBox="1"/>
                <p:nvPr/>
              </p:nvSpPr>
              <p:spPr>
                <a:xfrm>
                  <a:off x="6050740" y="1809777"/>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B9A799">
                          <a:lumMod val="75000"/>
                        </a:srgbClr>
                      </a:solidFill>
                      <a:effectLst/>
                      <a:uLnTx/>
                      <a:uFillTx/>
                      <a:latin typeface="Roboto Bold"/>
                      <a:ea typeface="思源黑体 CN Regular" panose="020B0500000000000000" charset="-122"/>
                      <a:cs typeface="+mn-cs"/>
                    </a:rPr>
                    <a:t>01</a:t>
                  </a:r>
                  <a:endParaRPr kumimoji="0" lang="zh-CN" altLang="en-US" sz="4000" b="0" i="0" u="none" strike="noStrike" kern="1200" cap="none" spc="0" normalizeH="0" baseline="0" noProof="0" dirty="0">
                    <a:ln>
                      <a:noFill/>
                    </a:ln>
                    <a:solidFill>
                      <a:srgbClr val="B9A799">
                        <a:lumMod val="75000"/>
                      </a:srgbClr>
                    </a:solidFill>
                    <a:effectLst/>
                    <a:uLnTx/>
                    <a:uFillTx/>
                    <a:latin typeface="Roboto Bold"/>
                    <a:ea typeface="思源黑体 CN Regular" panose="020B0500000000000000" charset="-122"/>
                    <a:cs typeface="+mn-cs"/>
                  </a:endParaRPr>
                </a:p>
              </p:txBody>
            </p:sp>
          </p:grpSp>
        </p:grpSp>
        <p:grpSp>
          <p:nvGrpSpPr>
            <p:cNvPr id="59" name="组合 58"/>
            <p:cNvGrpSpPr/>
            <p:nvPr/>
          </p:nvGrpSpPr>
          <p:grpSpPr>
            <a:xfrm>
              <a:off x="5312053" y="4431156"/>
              <a:ext cx="2569580" cy="1053297"/>
              <a:chOff x="5312053" y="4431156"/>
              <a:chExt cx="2569580" cy="1053297"/>
            </a:xfrm>
          </p:grpSpPr>
          <p:sp>
            <p:nvSpPr>
              <p:cNvPr id="60" name="矩形: 对角圆角 59"/>
              <p:cNvSpPr/>
              <p:nvPr/>
            </p:nvSpPr>
            <p:spPr>
              <a:xfrm flipV="1">
                <a:off x="5312053" y="4431156"/>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61" name="文本框 60"/>
              <p:cNvSpPr txBox="1"/>
              <p:nvPr/>
            </p:nvSpPr>
            <p:spPr>
              <a:xfrm>
                <a:off x="6126943" y="4603861"/>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EFC49C">
                        <a:lumMod val="75000"/>
                      </a:srgbClr>
                    </a:solidFill>
                    <a:effectLst/>
                    <a:uLnTx/>
                    <a:uFillTx/>
                    <a:latin typeface="Roboto Bold"/>
                    <a:ea typeface="思源黑体 CN Regular" panose="020B0500000000000000" charset="-122"/>
                    <a:cs typeface="+mn-cs"/>
                  </a:rPr>
                  <a:t>03</a:t>
                </a:r>
                <a:endParaRPr kumimoji="0" lang="zh-CN" altLang="en-US" sz="4000" b="0" i="0" u="none" strike="noStrike" kern="1200" cap="none" spc="0" normalizeH="0" baseline="0" noProof="0" dirty="0">
                  <a:ln>
                    <a:noFill/>
                  </a:ln>
                  <a:solidFill>
                    <a:srgbClr val="EFC49C">
                      <a:lumMod val="75000"/>
                    </a:srgbClr>
                  </a:solidFill>
                  <a:effectLst/>
                  <a:uLnTx/>
                  <a:uFillTx/>
                  <a:latin typeface="Roboto Bold"/>
                  <a:ea typeface="思源黑体 CN Regular" panose="020B0500000000000000" charset="-122"/>
                  <a:cs typeface="+mn-cs"/>
                </a:endParaRPr>
              </a:p>
            </p:txBody>
          </p:sp>
        </p:grpSp>
      </p:grpSp>
      <p:grpSp>
        <p:nvGrpSpPr>
          <p:cNvPr id="55" name="组合 54"/>
          <p:cNvGrpSpPr/>
          <p:nvPr/>
        </p:nvGrpSpPr>
        <p:grpSpPr>
          <a:xfrm>
            <a:off x="6162605" y="945729"/>
            <a:ext cx="4000455" cy="4861934"/>
            <a:chOff x="5235850" y="1142497"/>
            <a:chExt cx="4000455" cy="4861934"/>
          </a:xfrm>
          <a:scene3d>
            <a:camera prst="perspectiveLeft">
              <a:rot lat="20862000" lon="2256000" rev="19830000"/>
            </a:camera>
            <a:lightRig rig="contrasting" dir="t"/>
          </a:scene3d>
        </p:grpSpPr>
        <p:sp>
          <p:nvSpPr>
            <p:cNvPr id="23" name="矩形: 圆角 22"/>
            <p:cNvSpPr/>
            <p:nvPr/>
          </p:nvSpPr>
          <p:spPr>
            <a:xfrm rot="5400000">
              <a:off x="4902480" y="1854598"/>
              <a:ext cx="4861934" cy="3437731"/>
            </a:xfrm>
            <a:prstGeom prst="roundRect">
              <a:avLst>
                <a:gd name="adj" fmla="val 1890"/>
              </a:avLst>
            </a:prstGeom>
            <a:solidFill>
              <a:schemeClr val="bg1"/>
            </a:solidFill>
            <a:ln>
              <a:noFill/>
            </a:ln>
            <a:effectLst>
              <a:outerShdw blurRad="622300" dist="774700" dir="2700000" sx="98000" sy="98000" algn="tl" rotWithShape="0">
                <a:schemeClr val="accent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Roboto" panose="02000000000000000000"/>
                <a:ea typeface="思源黑体 CN Regular" panose="020B0500000000000000" charset="-122"/>
                <a:cs typeface="+mn-cs"/>
              </a:endParaRPr>
            </a:p>
          </p:txBody>
        </p:sp>
        <p:grpSp>
          <p:nvGrpSpPr>
            <p:cNvPr id="53" name="组合 52"/>
            <p:cNvGrpSpPr/>
            <p:nvPr/>
          </p:nvGrpSpPr>
          <p:grpSpPr>
            <a:xfrm>
              <a:off x="5235850" y="1637072"/>
              <a:ext cx="4000455" cy="2463040"/>
              <a:chOff x="5235850" y="1637072"/>
              <a:chExt cx="4000455" cy="2463040"/>
            </a:xfrm>
          </p:grpSpPr>
          <p:sp>
            <p:nvSpPr>
              <p:cNvPr id="38" name="矩形: 对角圆角 37"/>
              <p:cNvSpPr/>
              <p:nvPr/>
            </p:nvSpPr>
            <p:spPr>
              <a:xfrm flipV="1">
                <a:off x="6666725" y="3046815"/>
                <a:ext cx="2569580" cy="1053297"/>
              </a:xfrm>
              <a:prstGeom prst="round2DiagRect">
                <a:avLst/>
              </a:prstGeom>
              <a:gradFill>
                <a:gsLst>
                  <a:gs pos="0">
                    <a:schemeClr val="accent4">
                      <a:lumMod val="60000"/>
                      <a:lumOff val="40000"/>
                    </a:schemeClr>
                  </a:gs>
                  <a:gs pos="100000">
                    <a:srgbClr val="FFFF00"/>
                  </a:gs>
                </a:gsLst>
                <a:lin ang="17400000" scaled="0"/>
              </a:gradFill>
              <a:ln>
                <a:noFill/>
              </a:ln>
              <a:effectLst>
                <a:outerShdw blurRad="254000" dist="215900" dir="3600000" sx="108000" sy="108000" algn="tl" rotWithShape="0">
                  <a:schemeClr val="accent4">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43" name="文本框 42"/>
              <p:cNvSpPr txBox="1"/>
              <p:nvPr/>
            </p:nvSpPr>
            <p:spPr>
              <a:xfrm>
                <a:off x="7481615" y="3219520"/>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CA865F">
                        <a:lumMod val="75000"/>
                      </a:srgbClr>
                    </a:solidFill>
                    <a:effectLst/>
                    <a:uLnTx/>
                    <a:uFillTx/>
                    <a:latin typeface="Roboto Bold"/>
                    <a:ea typeface="思源黑体 CN Regular" panose="020B0500000000000000" charset="-122"/>
                    <a:cs typeface="+mn-cs"/>
                  </a:rPr>
                  <a:t>02</a:t>
                </a:r>
                <a:endParaRPr kumimoji="0" lang="zh-CN" altLang="en-US" sz="4000" b="0" i="0" u="none" strike="noStrike" kern="1200" cap="none" spc="0" normalizeH="0" baseline="0" noProof="0" dirty="0">
                  <a:ln>
                    <a:noFill/>
                  </a:ln>
                  <a:solidFill>
                    <a:srgbClr val="CA865F">
                      <a:lumMod val="75000"/>
                    </a:srgbClr>
                  </a:solidFill>
                  <a:effectLst/>
                  <a:uLnTx/>
                  <a:uFillTx/>
                  <a:latin typeface="Roboto Bold"/>
                  <a:ea typeface="思源黑体 CN Regular" panose="020B0500000000000000" charset="-122"/>
                  <a:cs typeface="+mn-cs"/>
                </a:endParaRPr>
              </a:p>
            </p:txBody>
          </p:sp>
          <p:grpSp>
            <p:nvGrpSpPr>
              <p:cNvPr id="52" name="组合 51"/>
              <p:cNvGrpSpPr/>
              <p:nvPr/>
            </p:nvGrpSpPr>
            <p:grpSpPr>
              <a:xfrm>
                <a:off x="5235850" y="1637072"/>
                <a:ext cx="2569580" cy="1053297"/>
                <a:chOff x="5235850" y="1637072"/>
                <a:chExt cx="2569580" cy="1053297"/>
              </a:xfrm>
            </p:grpSpPr>
            <p:sp>
              <p:nvSpPr>
                <p:cNvPr id="46" name="矩形: 对角圆角 45"/>
                <p:cNvSpPr/>
                <p:nvPr/>
              </p:nvSpPr>
              <p:spPr>
                <a:xfrm flipV="1">
                  <a:off x="5235850" y="1637072"/>
                  <a:ext cx="2569580" cy="1053297"/>
                </a:xfrm>
                <a:prstGeom prst="round2DiagRect">
                  <a:avLst/>
                </a:prstGeom>
                <a:gradFill>
                  <a:gsLst>
                    <a:gs pos="0">
                      <a:schemeClr val="accent3">
                        <a:lumMod val="60000"/>
                        <a:lumOff val="40000"/>
                      </a:schemeClr>
                    </a:gs>
                    <a:gs pos="100000">
                      <a:schemeClr val="accent6">
                        <a:lumMod val="50000"/>
                        <a:alpha val="56000"/>
                      </a:schemeClr>
                    </a:gs>
                  </a:gsLst>
                  <a:lin ang="17400000" scaled="0"/>
                </a:gradFill>
                <a:ln>
                  <a:noFill/>
                </a:ln>
                <a:effectLst>
                  <a:outerShdw blurRad="254000" dist="215900" dir="2700000" sx="110000" sy="110000" algn="tl" rotWithShape="0">
                    <a:schemeClr val="accent3">
                      <a:alpha val="2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50" name="文本框 49"/>
                <p:cNvSpPr txBox="1"/>
                <p:nvPr/>
              </p:nvSpPr>
              <p:spPr>
                <a:xfrm>
                  <a:off x="6050740" y="1809777"/>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B9A799">
                          <a:lumMod val="75000"/>
                        </a:srgbClr>
                      </a:solidFill>
                      <a:effectLst/>
                      <a:uLnTx/>
                      <a:uFillTx/>
                      <a:latin typeface="Roboto Bold"/>
                      <a:ea typeface="思源黑体 CN Regular" panose="020B0500000000000000" charset="-122"/>
                      <a:cs typeface="+mn-cs"/>
                    </a:rPr>
                    <a:t>01</a:t>
                  </a:r>
                  <a:endParaRPr kumimoji="0" lang="zh-CN" altLang="en-US" sz="4000" b="0" i="0" u="none" strike="noStrike" kern="1200" cap="none" spc="0" normalizeH="0" baseline="0" noProof="0" dirty="0">
                    <a:ln>
                      <a:noFill/>
                    </a:ln>
                    <a:solidFill>
                      <a:srgbClr val="B9A799">
                        <a:lumMod val="75000"/>
                      </a:srgbClr>
                    </a:solidFill>
                    <a:effectLst/>
                    <a:uLnTx/>
                    <a:uFillTx/>
                    <a:latin typeface="Roboto Bold"/>
                    <a:ea typeface="思源黑体 CN Regular" panose="020B0500000000000000" charset="-122"/>
                    <a:cs typeface="+mn-cs"/>
                  </a:endParaRPr>
                </a:p>
              </p:txBody>
            </p:sp>
          </p:grpSp>
        </p:grpSp>
        <p:grpSp>
          <p:nvGrpSpPr>
            <p:cNvPr id="54" name="组合 53"/>
            <p:cNvGrpSpPr/>
            <p:nvPr/>
          </p:nvGrpSpPr>
          <p:grpSpPr>
            <a:xfrm>
              <a:off x="5334913" y="4545456"/>
              <a:ext cx="2569580" cy="1053297"/>
              <a:chOff x="5334913" y="4545456"/>
              <a:chExt cx="2569580" cy="1053297"/>
            </a:xfrm>
          </p:grpSpPr>
          <p:sp>
            <p:nvSpPr>
              <p:cNvPr id="47" name="矩形: 对角圆角 46"/>
              <p:cNvSpPr/>
              <p:nvPr/>
            </p:nvSpPr>
            <p:spPr>
              <a:xfrm flipV="1">
                <a:off x="5334913" y="4545456"/>
                <a:ext cx="2569580" cy="1053297"/>
              </a:xfrm>
              <a:prstGeom prst="round2DiagRect">
                <a:avLst/>
              </a:prstGeom>
              <a:gradFill>
                <a:gsLst>
                  <a:gs pos="0">
                    <a:srgbClr val="C9E2B8"/>
                  </a:gs>
                  <a:gs pos="100000">
                    <a:schemeClr val="bg1">
                      <a:lumMod val="75000"/>
                    </a:schemeClr>
                  </a:gs>
                </a:gsLst>
                <a:lin ang="17400000" scaled="0"/>
              </a:gradFill>
              <a:ln>
                <a:noFill/>
              </a:ln>
              <a:effectLst>
                <a:outerShdw blurRad="292100" dist="215900" dir="2700000" sx="108000" sy="108000" algn="tl" rotWithShape="0">
                  <a:schemeClr val="accent1">
                    <a:alpha val="2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51" name="文本框 50"/>
              <p:cNvSpPr txBox="1"/>
              <p:nvPr/>
            </p:nvSpPr>
            <p:spPr>
              <a:xfrm>
                <a:off x="6149803" y="4718161"/>
                <a:ext cx="9398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chemeClr val="bg1"/>
                    </a:solidFill>
                    <a:effectLst/>
                    <a:uLnTx/>
                    <a:uFillTx/>
                    <a:latin typeface="Roboto Bold"/>
                    <a:ea typeface="思源黑体 CN Regular" panose="020B0500000000000000" charset="-122"/>
                    <a:cs typeface="+mn-cs"/>
                  </a:rPr>
                  <a:t>03</a:t>
                </a:r>
                <a:endParaRPr kumimoji="0" lang="zh-CN" altLang="en-US" sz="4000" b="0" i="0" u="none" strike="noStrike" kern="1200" cap="none" spc="0" normalizeH="0" baseline="0" noProof="0" dirty="0">
                  <a:ln>
                    <a:noFill/>
                  </a:ln>
                  <a:solidFill>
                    <a:schemeClr val="bg1"/>
                  </a:solidFill>
                  <a:effectLst/>
                  <a:uLnTx/>
                  <a:uFillTx/>
                  <a:latin typeface="Roboto Bold"/>
                  <a:ea typeface="思源黑体 CN Regular" panose="020B0500000000000000" charset="-122"/>
                  <a:cs typeface="+mn-cs"/>
                </a:endParaRPr>
              </a:p>
            </p:txBody>
          </p:sp>
        </p:grpSp>
      </p:grpSp>
      <p:grpSp>
        <p:nvGrpSpPr>
          <p:cNvPr id="101" name="组合 100"/>
          <p:cNvGrpSpPr/>
          <p:nvPr/>
        </p:nvGrpSpPr>
        <p:grpSpPr>
          <a:xfrm>
            <a:off x="874713" y="1507131"/>
            <a:ext cx="6201845" cy="831727"/>
            <a:chOff x="874713" y="1507131"/>
            <a:chExt cx="6201845" cy="831727"/>
          </a:xfrm>
        </p:grpSpPr>
        <p:sp>
          <p:nvSpPr>
            <p:cNvPr id="93" name="矩形 92"/>
            <p:cNvSpPr/>
            <p:nvPr/>
          </p:nvSpPr>
          <p:spPr>
            <a:xfrm>
              <a:off x="874713" y="1869938"/>
              <a:ext cx="4851733" cy="468920"/>
            </a:xfrm>
            <a:prstGeom prst="rect">
              <a:avLst/>
            </a:prstGeom>
            <a:gradFill flip="none" rotWithShape="1">
              <a:gsLst>
                <a:gs pos="13000">
                  <a:schemeClr val="accent3">
                    <a:lumMod val="75000"/>
                  </a:schemeClr>
                </a:gs>
                <a:gs pos="100000">
                  <a:schemeClr val="accent3">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cxnSp>
          <p:nvCxnSpPr>
            <p:cNvPr id="79" name="直接连接符 78"/>
            <p:cNvCxnSpPr/>
            <p:nvPr/>
          </p:nvCxnSpPr>
          <p:spPr>
            <a:xfrm>
              <a:off x="874713" y="2338857"/>
              <a:ext cx="6201845" cy="0"/>
            </a:xfrm>
            <a:prstGeom prst="line">
              <a:avLst/>
            </a:prstGeom>
            <a:ln>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sp>
          <p:nvSpPr>
            <p:cNvPr id="82" name="文本框 81"/>
            <p:cNvSpPr txBox="1"/>
            <p:nvPr/>
          </p:nvSpPr>
          <p:spPr>
            <a:xfrm>
              <a:off x="874713" y="1507131"/>
              <a:ext cx="5977890"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sz="1600" b="1">
                  <a:sym typeface="+mn-ea"/>
                </a:rPr>
                <a:t>Managers should fundamentally understand the current situation of the organization and release the previously hidden adverse information.</a:t>
              </a:r>
              <a:endParaRPr kumimoji="0" lang="zh-CN" altLang="en-US" sz="1600" b="1" i="0" u="none" strike="noStrike" kern="1200" cap="none" spc="0" normalizeH="0" baseline="0" noProof="0" dirty="0">
                <a:ln>
                  <a:noFill/>
                </a:ln>
                <a:solidFill>
                  <a:prstClr val="white"/>
                </a:solidFill>
                <a:effectLst/>
                <a:uLnTx/>
                <a:uFillTx/>
                <a:latin typeface="Roboto Bold"/>
                <a:ea typeface="思源宋体 CN Heavy" panose="02020900000000000000" charset="-122"/>
                <a:cs typeface="+mn-cs"/>
                <a:sym typeface="+mn-ea"/>
              </a:endParaRPr>
            </a:p>
          </p:txBody>
        </p:sp>
      </p:grpSp>
      <p:grpSp>
        <p:nvGrpSpPr>
          <p:cNvPr id="100" name="组合 99"/>
          <p:cNvGrpSpPr/>
          <p:nvPr/>
        </p:nvGrpSpPr>
        <p:grpSpPr>
          <a:xfrm>
            <a:off x="874713" y="2482206"/>
            <a:ext cx="6314844" cy="1322070"/>
            <a:chOff x="874713" y="2467651"/>
            <a:chExt cx="6314844" cy="1322070"/>
          </a:xfrm>
        </p:grpSpPr>
        <p:cxnSp>
          <p:nvCxnSpPr>
            <p:cNvPr id="80" name="直接连接符 79"/>
            <p:cNvCxnSpPr/>
            <p:nvPr/>
          </p:nvCxnSpPr>
          <p:spPr>
            <a:xfrm>
              <a:off x="874713" y="3527121"/>
              <a:ext cx="6314844"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94" name="矩形 93"/>
            <p:cNvSpPr/>
            <p:nvPr/>
          </p:nvSpPr>
          <p:spPr>
            <a:xfrm>
              <a:off x="874713" y="3058201"/>
              <a:ext cx="4911916" cy="468920"/>
            </a:xfrm>
            <a:prstGeom prst="rect">
              <a:avLst/>
            </a:prstGeom>
            <a:gradFill flip="none" rotWithShape="1">
              <a:gsLst>
                <a:gs pos="20000">
                  <a:schemeClr val="accent4"/>
                </a:gs>
                <a:gs pos="100000">
                  <a:schemeClr val="accent4">
                    <a:lumMod val="60000"/>
                    <a:lumOff val="40000"/>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88" name="文本框 87"/>
            <p:cNvSpPr txBox="1"/>
            <p:nvPr/>
          </p:nvSpPr>
          <p:spPr>
            <a:xfrm>
              <a:off x="874713" y="2467651"/>
              <a:ext cx="6066790" cy="13220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sz="1600">
                  <a:sym typeface="+mn-ea"/>
                </a:rPr>
                <a:t>Managers should strengthen the internal communication of the organization, introduce a learning organization management system</a:t>
              </a:r>
              <a:r>
                <a:rPr lang="zh-CN" altLang="en-US" sz="1600">
                  <a:sym typeface="+mn-ea"/>
                  <a:hlinkClick r:id="rId1" action="ppaction://hlinksldjump"/>
                </a:rPr>
                <a:t>[</a:t>
              </a:r>
              <a:r>
                <a:rPr lang="en-US" altLang="zh-CN" sz="1600">
                  <a:sym typeface="+mn-ea"/>
                  <a:hlinkClick r:id="rId1" action="ppaction://hlinksldjump"/>
                </a:rPr>
                <a:t>3</a:t>
              </a:r>
              <a:r>
                <a:rPr lang="zh-CN" altLang="en-US" sz="1600">
                  <a:sym typeface="+mn-ea"/>
                  <a:hlinkClick r:id="rId1" action="ppaction://hlinksldjump"/>
                </a:rPr>
                <a:t>]</a:t>
              </a:r>
              <a:r>
                <a:rPr sz="1600">
                  <a:sym typeface="+mn-ea"/>
                </a:rPr>
                <a:t>, and make the organization members gradually accept the reality and learn.</a:t>
              </a:r>
              <a:endParaRPr sz="1600" i="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dirty="0">
                <a:ln>
                  <a:noFill/>
                </a:ln>
                <a:solidFill>
                  <a:prstClr val="white"/>
                </a:solidFill>
                <a:effectLst/>
                <a:uLnTx/>
                <a:uFillTx/>
                <a:latin typeface="Roboto Bold"/>
                <a:ea typeface="思源宋体 CN Heavy" panose="02020900000000000000" charset="-122"/>
                <a:cs typeface="+mn-cs"/>
              </a:endParaRPr>
            </a:p>
          </p:txBody>
        </p:sp>
      </p:grpSp>
      <p:grpSp>
        <p:nvGrpSpPr>
          <p:cNvPr id="99" name="组合 98"/>
          <p:cNvGrpSpPr/>
          <p:nvPr/>
        </p:nvGrpSpPr>
        <p:grpSpPr>
          <a:xfrm>
            <a:off x="874713" y="3821219"/>
            <a:ext cx="4911725" cy="1187740"/>
            <a:chOff x="874713" y="3821219"/>
            <a:chExt cx="4911725" cy="1187740"/>
          </a:xfrm>
        </p:grpSpPr>
        <p:cxnSp>
          <p:nvCxnSpPr>
            <p:cNvPr id="81" name="直接连接符 80"/>
            <p:cNvCxnSpPr/>
            <p:nvPr/>
          </p:nvCxnSpPr>
          <p:spPr>
            <a:xfrm>
              <a:off x="874713" y="5008049"/>
              <a:ext cx="4836906"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97" name="矩形 96"/>
            <p:cNvSpPr/>
            <p:nvPr/>
          </p:nvSpPr>
          <p:spPr>
            <a:xfrm>
              <a:off x="874713" y="4540039"/>
              <a:ext cx="4785659" cy="468920"/>
            </a:xfrm>
            <a:prstGeom prst="rect">
              <a:avLst/>
            </a:prstGeom>
            <a:gradFill flip="none" rotWithShape="1">
              <a:gsLst>
                <a:gs pos="20000">
                  <a:schemeClr val="accent1"/>
                </a:gs>
                <a:gs pos="100000">
                  <a:schemeClr val="accent1">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90" name="文本框 89"/>
            <p:cNvSpPr txBox="1"/>
            <p:nvPr/>
          </p:nvSpPr>
          <p:spPr>
            <a:xfrm>
              <a:off x="874713" y="3821219"/>
              <a:ext cx="4911725" cy="1076325"/>
            </a:xfrm>
            <a:prstGeom prst="rect">
              <a:avLst/>
            </a:prstGeom>
            <a:noFill/>
          </p:spPr>
          <p:txBody>
            <a:bodyPr wrap="square" rtlCol="0">
              <a:spAutoFit/>
            </a:bodyPr>
            <a:lstStyle/>
            <a:p>
              <a:pPr algn="just"/>
              <a:r>
                <a:rPr sz="1600">
                  <a:sym typeface="+mn-ea"/>
                </a:rPr>
                <a:t>Organize collective discussion to determine the change strategy, and jointly formulate clear change objectives, environmental assessment, action plans and various supporting measures.</a:t>
              </a:r>
              <a:endParaRPr kumimoji="0" lang="zh-CN" altLang="en-US" sz="1600" b="0" i="0" u="none" strike="noStrike" kern="1200" cap="none" spc="0" normalizeH="0" baseline="0" noProof="0" dirty="0">
                <a:ln>
                  <a:noFill/>
                </a:ln>
                <a:solidFill>
                  <a:prstClr val="white"/>
                </a:solidFill>
                <a:effectLst/>
                <a:uLnTx/>
                <a:uFillTx/>
                <a:latin typeface="Roboto Bold"/>
                <a:ea typeface="思源宋体 CN Heavy" panose="02020900000000000000" charset="-122"/>
                <a:cs typeface="+mn-cs"/>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椭圆 1"/>
          <p:cNvSpPr/>
          <p:nvPr/>
        </p:nvSpPr>
        <p:spPr>
          <a:xfrm>
            <a:off x="4429605" y="1762605"/>
            <a:ext cx="3332790" cy="3332790"/>
          </a:xfrm>
          <a:prstGeom prst="ellipse">
            <a:avLst/>
          </a:prstGeom>
          <a:solidFill>
            <a:schemeClr val="accent6">
              <a:alpha val="15000"/>
            </a:schemeClr>
          </a:solidFill>
          <a:ln w="6350" cmpd="sng">
            <a:noFill/>
            <a:prstDash val="sysDash"/>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800" b="0" i="0" u="none" strike="noStrike" kern="1200" cap="none" spc="0" normalizeH="0" baseline="0" noProof="0" dirty="0">
                <a:ln>
                  <a:noFill/>
                </a:ln>
                <a:solidFill>
                  <a:prstClr val="white"/>
                </a:solidFill>
                <a:effectLst/>
                <a:uLnTx/>
                <a:uFillTx/>
                <a:latin typeface="Segoe UI" panose="020B0502040204020203"/>
                <a:ea typeface="微软雅黑 Light" panose="020B0502040204020203" charset="-122"/>
                <a:cs typeface="+mn-cs"/>
              </a:rPr>
              <a:t>90</a:t>
            </a:r>
            <a:endParaRPr kumimoji="0" lang="zh-CN" altLang="en-US" sz="1800" b="0" i="0" u="none" strike="noStrike" kern="1200" cap="none" spc="0" normalizeH="0" baseline="0" noProof="0" dirty="0">
              <a:ln>
                <a:noFill/>
              </a:ln>
              <a:solidFill>
                <a:prstClr val="white"/>
              </a:solidFill>
              <a:effectLst/>
              <a:uLnTx/>
              <a:uFillTx/>
              <a:latin typeface="Segoe UI" panose="020B0502040204020203"/>
              <a:ea typeface="微软雅黑 Light" panose="020B0502040204020203" charset="-122"/>
              <a:cs typeface="+mn-cs"/>
            </a:endParaRPr>
          </a:p>
        </p:txBody>
      </p:sp>
      <p:sp>
        <p:nvSpPr>
          <p:cNvPr id="3" name="椭圆 2"/>
          <p:cNvSpPr/>
          <p:nvPr/>
        </p:nvSpPr>
        <p:spPr>
          <a:xfrm>
            <a:off x="3733428" y="1066429"/>
            <a:ext cx="4725144" cy="4725142"/>
          </a:xfrm>
          <a:prstGeom prst="ellipse">
            <a:avLst/>
          </a:prstGeom>
          <a:noFill/>
          <a:ln w="9525">
            <a:solidFill>
              <a:schemeClr val="accent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Segoe UI" panose="020B0502040204020203"/>
              <a:ea typeface="微软雅黑 Light" panose="020B0502040204020203" charset="-122"/>
              <a:cs typeface="+mn-cs"/>
            </a:endParaRPr>
          </a:p>
        </p:txBody>
      </p:sp>
      <p:sp>
        <p:nvSpPr>
          <p:cNvPr id="4" name="椭圆 3"/>
          <p:cNvSpPr/>
          <p:nvPr/>
        </p:nvSpPr>
        <p:spPr>
          <a:xfrm>
            <a:off x="3007453" y="340454"/>
            <a:ext cx="6177096" cy="6177094"/>
          </a:xfrm>
          <a:prstGeom prst="ellipse">
            <a:avLst/>
          </a:prstGeom>
          <a:noFill/>
          <a:ln w="9525">
            <a:solidFill>
              <a:schemeClr val="accent1">
                <a:alpha val="2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Segoe UI" panose="020B0502040204020203"/>
              <a:ea typeface="微软雅黑 Light" panose="020B0502040204020203" charset="-122"/>
              <a:cs typeface="+mn-cs"/>
            </a:endParaRPr>
          </a:p>
        </p:txBody>
      </p:sp>
      <p:sp>
        <p:nvSpPr>
          <p:cNvPr id="5" name="椭圆 4"/>
          <p:cNvSpPr/>
          <p:nvPr/>
        </p:nvSpPr>
        <p:spPr>
          <a:xfrm>
            <a:off x="1838391" y="-828607"/>
            <a:ext cx="8515218" cy="8515214"/>
          </a:xfrm>
          <a:prstGeom prst="ellipse">
            <a:avLst/>
          </a:prstGeom>
          <a:noFill/>
          <a:ln w="9525">
            <a:gradFill>
              <a:gsLst>
                <a:gs pos="0">
                  <a:schemeClr val="accent1">
                    <a:alpha val="40000"/>
                  </a:schemeClr>
                </a:gs>
                <a:gs pos="100000">
                  <a:schemeClr val="bg1"/>
                </a:gs>
              </a:gsLst>
              <a:lin ang="5400000" scaled="1"/>
            </a:gra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Segoe UI" panose="020B0502040204020203"/>
              <a:ea typeface="微软雅黑 Light" panose="020B0502040204020203" charset="-122"/>
              <a:cs typeface="+mn-cs"/>
            </a:endParaRPr>
          </a:p>
        </p:txBody>
      </p:sp>
      <p:sp>
        <p:nvSpPr>
          <p:cNvPr id="6" name="弧形 5"/>
          <p:cNvSpPr>
            <a:spLocks noChangeAspect="1"/>
          </p:cNvSpPr>
          <p:nvPr/>
        </p:nvSpPr>
        <p:spPr>
          <a:xfrm>
            <a:off x="325120" y="-2341876"/>
            <a:ext cx="11541760" cy="11541752"/>
          </a:xfrm>
          <a:prstGeom prst="arc">
            <a:avLst>
              <a:gd name="adj1" fmla="val 495446"/>
              <a:gd name="adj2" fmla="val 11440497"/>
            </a:avLst>
          </a:prstGeom>
          <a:ln w="9525">
            <a:gradFill>
              <a:gsLst>
                <a:gs pos="0">
                  <a:schemeClr val="accent1">
                    <a:alpha val="60000"/>
                  </a:schemeClr>
                </a:gs>
                <a:gs pos="84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Segoe UI" panose="020B0502040204020203"/>
              <a:ea typeface="微软雅黑 Light" panose="020B0502040204020203" charset="-122"/>
              <a:cs typeface="+mn-cs"/>
            </a:endParaRPr>
          </a:p>
        </p:txBody>
      </p:sp>
      <p:sp>
        <p:nvSpPr>
          <p:cNvPr id="7" name="椭圆 6"/>
          <p:cNvSpPr/>
          <p:nvPr/>
        </p:nvSpPr>
        <p:spPr>
          <a:xfrm>
            <a:off x="4681026" y="2014026"/>
            <a:ext cx="2829948" cy="2829948"/>
          </a:xfrm>
          <a:prstGeom prst="ellipse">
            <a:avLst/>
          </a:prstGeom>
          <a:solidFill>
            <a:schemeClr val="accent6">
              <a:alpha val="15000"/>
            </a:schemeClr>
          </a:solidFill>
          <a:ln w="6350" cmpd="sng">
            <a:noFill/>
            <a:prstDash val="sysDash"/>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Segoe UI" panose="020B0502040204020203"/>
              <a:ea typeface="微软雅黑 Light" panose="020B0502040204020203" charset="-122"/>
              <a:cs typeface="+mn-cs"/>
            </a:endParaRPr>
          </a:p>
        </p:txBody>
      </p:sp>
      <p:sp>
        <p:nvSpPr>
          <p:cNvPr id="8" name="椭圆 7"/>
          <p:cNvSpPr/>
          <p:nvPr/>
        </p:nvSpPr>
        <p:spPr>
          <a:xfrm>
            <a:off x="4826734" y="2159734"/>
            <a:ext cx="2538532" cy="2538532"/>
          </a:xfrm>
          <a:prstGeom prst="ellipse">
            <a:avLst/>
          </a:prstGeom>
          <a:gradFill>
            <a:gsLst>
              <a:gs pos="0">
                <a:schemeClr val="accent6">
                  <a:lumMod val="40000"/>
                  <a:lumOff val="60000"/>
                </a:schemeClr>
              </a:gs>
              <a:gs pos="98000">
                <a:schemeClr val="accent6">
                  <a:lumMod val="75000"/>
                </a:schemeClr>
              </a:gs>
            </a:gsLst>
            <a:lin ang="5400000" scaled="1"/>
          </a:gradFill>
          <a:ln>
            <a:noFill/>
          </a:ln>
          <a:effectLst>
            <a:innerShdw blurRad="355600">
              <a:schemeClr val="accent1">
                <a:lumMod val="75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Segoe UI" panose="020B0502040204020203"/>
              <a:ea typeface="微软雅黑 Light" panose="020B0502040204020203" charset="-122"/>
              <a:cs typeface="+mn-cs"/>
            </a:endParaRPr>
          </a:p>
        </p:txBody>
      </p:sp>
      <p:sp>
        <p:nvSpPr>
          <p:cNvPr id="11" name="矩形 10"/>
          <p:cNvSpPr/>
          <p:nvPr/>
        </p:nvSpPr>
        <p:spPr>
          <a:xfrm>
            <a:off x="936802" y="921086"/>
            <a:ext cx="2891936" cy="2047875"/>
          </a:xfrm>
          <a:prstGeom prst="rect">
            <a:avLst/>
          </a:prstGeom>
        </p:spPr>
        <p:txBody>
          <a:bodyPr wrap="square">
            <a:spAutoFit/>
          </a:bodyPr>
          <a:lstStyle/>
          <a:p>
            <a:pPr marL="0" marR="0" lvl="0" indent="0" algn="r" defTabSz="914400" rtl="0" eaLnBrk="1" fontAlgn="auto" latinLnBrk="0" hangingPunct="1">
              <a:lnSpc>
                <a:spcPct val="130000"/>
              </a:lnSpc>
              <a:spcBef>
                <a:spcPts val="0"/>
              </a:spcBef>
              <a:spcAft>
                <a:spcPts val="0"/>
              </a:spcAft>
              <a:buClrTx/>
              <a:buSzTx/>
              <a:buFontTx/>
              <a:buNone/>
              <a:defRPr/>
            </a:pPr>
            <a:r>
              <a:rPr lang="zh-CN" altLang="en-US" sz="1400">
                <a:sym typeface="+mn-ea"/>
              </a:rPr>
              <a:t>1.Starting from the top leader, </a:t>
            </a:r>
            <a:r>
              <a:rPr lang="en-US" altLang="zh-CN" sz="1400">
                <a:sym typeface="+mn-ea"/>
              </a:rPr>
              <a:t>company</a:t>
            </a:r>
            <a:r>
              <a:rPr lang="zh-CN" altLang="en-US" sz="1400">
                <a:sym typeface="+mn-ea"/>
              </a:rPr>
              <a:t> first formulate the entire reform strategy, formulate clear objectives, formulate the company's vision and mission</a:t>
            </a:r>
            <a:r>
              <a:rPr lang="zh-CN" altLang="en-US" sz="1400">
                <a:sym typeface="+mn-ea"/>
                <a:hlinkClick r:id="rId1" action="ppaction://hlinksldjump"/>
              </a:rPr>
              <a:t>[</a:t>
            </a:r>
            <a:r>
              <a:rPr lang="en-US" altLang="zh-CN" sz="1400">
                <a:sym typeface="+mn-ea"/>
                <a:hlinkClick r:id="rId1" action="ppaction://hlinksldjump"/>
              </a:rPr>
              <a:t>4</a:t>
            </a:r>
            <a:r>
              <a:rPr lang="zh-CN" altLang="en-US" sz="1400">
                <a:sym typeface="+mn-ea"/>
                <a:hlinkClick r:id="rId1" action="ppaction://hlinksldjump"/>
              </a:rPr>
              <a:t>]</a:t>
            </a:r>
            <a:r>
              <a:rPr lang="zh-CN" altLang="en-US" sz="1400">
                <a:sym typeface="+mn-ea"/>
              </a:rPr>
              <a:t>, and gradually launch the entire reform plan.</a:t>
            </a:r>
            <a:endParaRPr kumimoji="0" lang="zh-CN" altLang="en-US" sz="1400" b="0" i="0" u="none" strike="noStrike" kern="1200" cap="none" spc="0" normalizeH="0" baseline="0" noProof="0" dirty="0">
              <a:ln>
                <a:noFill/>
              </a:ln>
              <a:solidFill>
                <a:srgbClr val="47393A"/>
              </a:solidFill>
              <a:effectLst/>
              <a:uLnTx/>
              <a:uFillTx/>
              <a:latin typeface="Roboto" panose="02000000000000000000"/>
              <a:ea typeface="思源黑体 CN Regular" panose="020B0500000000000000" charset="-122"/>
              <a:cs typeface="+mn-cs"/>
            </a:endParaRPr>
          </a:p>
        </p:txBody>
      </p:sp>
      <p:sp>
        <p:nvSpPr>
          <p:cNvPr id="14" name="矩形 13"/>
          <p:cNvSpPr/>
          <p:nvPr/>
        </p:nvSpPr>
        <p:spPr>
          <a:xfrm>
            <a:off x="259715" y="3150870"/>
            <a:ext cx="3357245" cy="2047875"/>
          </a:xfrm>
          <a:prstGeom prst="rect">
            <a:avLst/>
          </a:prstGeom>
        </p:spPr>
        <p:txBody>
          <a:bodyPr wrap="square">
            <a:spAutoFit/>
          </a:bodyPr>
          <a:lstStyle/>
          <a:p>
            <a:pPr marL="0" marR="0" lvl="0" indent="0" algn="r" defTabSz="914400" rtl="0" eaLnBrk="1" fontAlgn="auto" latinLnBrk="0" hangingPunct="1">
              <a:lnSpc>
                <a:spcPct val="130000"/>
              </a:lnSpc>
              <a:spcBef>
                <a:spcPts val="0"/>
              </a:spcBef>
              <a:spcAft>
                <a:spcPts val="0"/>
              </a:spcAft>
              <a:buClrTx/>
              <a:buSzTx/>
              <a:buFontTx/>
              <a:buNone/>
              <a:defRPr/>
            </a:pPr>
            <a:r>
              <a:rPr lang="zh-CN" altLang="en-US" sz="1400">
                <a:sym typeface="+mn-ea"/>
              </a:rPr>
              <a:t>2.In terms of procurement and processing, the company made every effort to promote the new work process, and rearranged the old production site and work process that wasted a lot of resources under the guidance of the consultant</a:t>
            </a:r>
            <a:r>
              <a:rPr lang="zh-CN" altLang="en-US" sz="1400">
                <a:sym typeface="+mn-ea"/>
                <a:hlinkClick r:id="rId1" action="ppaction://hlinksldjump"/>
              </a:rPr>
              <a:t>[</a:t>
            </a:r>
            <a:r>
              <a:rPr lang="en-US" altLang="zh-CN" sz="1400">
                <a:sym typeface="+mn-ea"/>
                <a:hlinkClick r:id="rId1" action="ppaction://hlinksldjump"/>
              </a:rPr>
              <a:t>5</a:t>
            </a:r>
            <a:r>
              <a:rPr lang="zh-CN" altLang="en-US" sz="1400">
                <a:sym typeface="+mn-ea"/>
                <a:hlinkClick r:id="rId1" action="ppaction://hlinksldjump"/>
              </a:rPr>
              <a:t>]</a:t>
            </a:r>
            <a:r>
              <a:rPr lang="zh-CN" altLang="en-US" sz="1400">
                <a:sym typeface="+mn-ea"/>
              </a:rPr>
              <a:t>. </a:t>
            </a:r>
            <a:endParaRPr kumimoji="0" lang="zh-CN" altLang="en-US" sz="1400" b="0" i="0" u="none" strike="noStrike" kern="1200" cap="none" spc="0" normalizeH="0" baseline="0" noProof="0" dirty="0">
              <a:ln>
                <a:noFill/>
              </a:ln>
              <a:solidFill>
                <a:srgbClr val="47393A"/>
              </a:solidFill>
              <a:effectLst/>
              <a:uLnTx/>
              <a:uFillTx/>
              <a:latin typeface="Roboto" panose="02000000000000000000"/>
              <a:ea typeface="思源黑体 CN Regular" panose="020B0500000000000000" charset="-122"/>
              <a:cs typeface="+mn-cs"/>
            </a:endParaRPr>
          </a:p>
        </p:txBody>
      </p:sp>
      <p:sp>
        <p:nvSpPr>
          <p:cNvPr id="17" name="矩形 16"/>
          <p:cNvSpPr/>
          <p:nvPr/>
        </p:nvSpPr>
        <p:spPr>
          <a:xfrm>
            <a:off x="1123315" y="5499735"/>
            <a:ext cx="4359275" cy="1209675"/>
          </a:xfrm>
          <a:prstGeom prst="rect">
            <a:avLst/>
          </a:prstGeom>
        </p:spPr>
        <p:txBody>
          <a:bodyPr wrap="square">
            <a:spAutoFit/>
          </a:bodyPr>
          <a:lstStyle/>
          <a:p>
            <a:pPr marL="0" marR="0" lvl="0" indent="0" algn="r" defTabSz="914400" rtl="0" eaLnBrk="1" fontAlgn="auto" latinLnBrk="0" hangingPunct="1">
              <a:lnSpc>
                <a:spcPct val="130000"/>
              </a:lnSpc>
              <a:spcBef>
                <a:spcPts val="0"/>
              </a:spcBef>
              <a:spcAft>
                <a:spcPts val="0"/>
              </a:spcAft>
              <a:buClrTx/>
              <a:buSzTx/>
              <a:buFontTx/>
              <a:buNone/>
              <a:defRPr/>
            </a:pPr>
            <a:r>
              <a:rPr lang="zh-CN" altLang="en-US" sz="1400">
                <a:sym typeface="+mn-ea"/>
              </a:rPr>
              <a:t>3.In terms of the employee reward system, the company will implement the performance bonus management method to reward those employees who improve the company's efficiency</a:t>
            </a:r>
            <a:r>
              <a:rPr lang="en-US" altLang="zh-CN" sz="1400">
                <a:sym typeface="+mn-ea"/>
              </a:rPr>
              <a:t>.</a:t>
            </a:r>
            <a:endParaRPr kumimoji="0" lang="zh-CN" altLang="en-US" sz="1400" b="0" i="0" u="none" strike="noStrike" kern="1200" cap="none" spc="0" normalizeH="0" baseline="0" noProof="0" dirty="0">
              <a:ln>
                <a:noFill/>
              </a:ln>
              <a:solidFill>
                <a:srgbClr val="47393A"/>
              </a:solidFill>
              <a:effectLst/>
              <a:uLnTx/>
              <a:uFillTx/>
              <a:latin typeface="Roboto" panose="02000000000000000000"/>
              <a:ea typeface="思源黑体 CN Regular" panose="020B0500000000000000" charset="-122"/>
              <a:cs typeface="+mn-cs"/>
            </a:endParaRPr>
          </a:p>
        </p:txBody>
      </p:sp>
      <p:sp>
        <p:nvSpPr>
          <p:cNvPr id="19" name="矩形 18"/>
          <p:cNvSpPr/>
          <p:nvPr/>
        </p:nvSpPr>
        <p:spPr>
          <a:xfrm>
            <a:off x="8499727" y="4874888"/>
            <a:ext cx="2891936" cy="1489075"/>
          </a:xfrm>
          <a:prstGeom prst="rect">
            <a:avLst/>
          </a:prstGeom>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defRPr/>
            </a:pPr>
            <a:r>
              <a:rPr lang="zh-CN" altLang="en-US" sz="1400">
                <a:sym typeface="+mn-ea"/>
              </a:rPr>
              <a:t>4.In the process of product inspection, experts suggest that IE industrial engineering and semi-automatic methods be used to recycle waste bottles.</a:t>
            </a:r>
            <a:endParaRPr kumimoji="0" lang="zh-CN" altLang="en-US" sz="1400" b="0" i="0" u="none" strike="noStrike" kern="1200" cap="none" spc="0" normalizeH="0" baseline="0" noProof="0" dirty="0">
              <a:ln>
                <a:noFill/>
              </a:ln>
              <a:solidFill>
                <a:srgbClr val="47393A"/>
              </a:solidFill>
              <a:effectLst/>
              <a:uLnTx/>
              <a:uFillTx/>
              <a:latin typeface="Roboto" panose="02000000000000000000"/>
              <a:ea typeface="思源黑体 CN Regular" panose="020B0500000000000000" charset="-122"/>
              <a:cs typeface="+mn-cs"/>
            </a:endParaRPr>
          </a:p>
        </p:txBody>
      </p:sp>
      <p:sp>
        <p:nvSpPr>
          <p:cNvPr id="21" name="矩形 20"/>
          <p:cNvSpPr/>
          <p:nvPr/>
        </p:nvSpPr>
        <p:spPr>
          <a:xfrm>
            <a:off x="8777605" y="2084705"/>
            <a:ext cx="3279140" cy="1768475"/>
          </a:xfrm>
          <a:prstGeom prst="rect">
            <a:avLst/>
          </a:prstGeom>
        </p:spPr>
        <p:txBody>
          <a:bodyPr wrap="square">
            <a:spAutoFit/>
          </a:bodyPr>
          <a:lstStyle/>
          <a:p>
            <a:pPr marL="0" marR="0" lvl="0" indent="0" algn="just" defTabSz="914400" rtl="0" eaLnBrk="1" fontAlgn="auto" latinLnBrk="0" hangingPunct="1">
              <a:lnSpc>
                <a:spcPct val="130000"/>
              </a:lnSpc>
              <a:spcBef>
                <a:spcPts val="0"/>
              </a:spcBef>
              <a:spcAft>
                <a:spcPts val="0"/>
              </a:spcAft>
              <a:buClrTx/>
              <a:buSzTx/>
              <a:buFontTx/>
              <a:buNone/>
              <a:defRPr/>
            </a:pPr>
            <a:r>
              <a:rPr lang="en-US" altLang="zh-CN" sz="1400">
                <a:sym typeface="+mn-ea"/>
              </a:rPr>
              <a:t>5.After passing the professional tests and training</a:t>
            </a:r>
            <a:r>
              <a:rPr lang="zh-CN" altLang="en-US" sz="1400">
                <a:sym typeface="+mn-ea"/>
                <a:hlinkClick r:id="rId1" action="ppaction://hlinksldjump"/>
              </a:rPr>
              <a:t>[</a:t>
            </a:r>
            <a:r>
              <a:rPr lang="en-US" altLang="zh-CN" sz="1400">
                <a:sym typeface="+mn-ea"/>
                <a:hlinkClick r:id="rId1" action="ppaction://hlinksldjump"/>
              </a:rPr>
              <a:t>6</a:t>
            </a:r>
            <a:r>
              <a:rPr lang="zh-CN" altLang="en-US" sz="1400">
                <a:sym typeface="+mn-ea"/>
                <a:hlinkClick r:id="rId1" action="ppaction://hlinksldjump"/>
              </a:rPr>
              <a:t>]</a:t>
            </a:r>
            <a:r>
              <a:rPr lang="en-US" altLang="zh-CN" sz="1400">
                <a:sym typeface="+mn-ea"/>
              </a:rPr>
              <a:t>, the consultants and experts rearranged their work functions. The consultant tries to put the right person in the right position and do the right thing.</a:t>
            </a:r>
            <a:r>
              <a:rPr lang="zh-CN" altLang="en-US" sz="1400">
                <a:sym typeface="+mn-ea"/>
                <a:hlinkClick r:id="rId1" action="ppaction://hlinksldjump"/>
              </a:rPr>
              <a:t>[</a:t>
            </a:r>
            <a:r>
              <a:rPr lang="en-US" altLang="zh-CN" sz="1400">
                <a:sym typeface="+mn-ea"/>
                <a:hlinkClick r:id="rId1" action="ppaction://hlinksldjump"/>
              </a:rPr>
              <a:t>7</a:t>
            </a:r>
            <a:r>
              <a:rPr lang="zh-CN" altLang="en-US" sz="1400">
                <a:sym typeface="+mn-ea"/>
                <a:hlinkClick r:id="rId1" action="ppaction://hlinksldjump"/>
              </a:rPr>
              <a:t>]</a:t>
            </a:r>
            <a:endParaRPr kumimoji="0" lang="zh-CN" altLang="en-US" sz="1400" b="0" i="0" u="none" strike="noStrike" kern="1200" cap="none" spc="0" normalizeH="0" baseline="0" noProof="0" dirty="0">
              <a:ln>
                <a:noFill/>
              </a:ln>
              <a:solidFill>
                <a:srgbClr val="47393A"/>
              </a:solidFill>
              <a:effectLst/>
              <a:uLnTx/>
              <a:uFillTx/>
              <a:latin typeface="Roboto" panose="02000000000000000000"/>
              <a:ea typeface="思源黑体 CN Regular" panose="020B0500000000000000" charset="-122"/>
              <a:cs typeface="+mn-cs"/>
            </a:endParaRPr>
          </a:p>
        </p:txBody>
      </p:sp>
      <p:sp>
        <p:nvSpPr>
          <p:cNvPr id="25" name="椭圆 24"/>
          <p:cNvSpPr/>
          <p:nvPr/>
        </p:nvSpPr>
        <p:spPr>
          <a:xfrm>
            <a:off x="3616945" y="3965313"/>
            <a:ext cx="809810" cy="80980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6" name="椭圆 25"/>
          <p:cNvSpPr/>
          <p:nvPr/>
        </p:nvSpPr>
        <p:spPr>
          <a:xfrm>
            <a:off x="7967812" y="2159373"/>
            <a:ext cx="809810" cy="80980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8" name="椭圆 27"/>
          <p:cNvSpPr/>
          <p:nvPr/>
        </p:nvSpPr>
        <p:spPr>
          <a:xfrm>
            <a:off x="3833895" y="1455501"/>
            <a:ext cx="809810" cy="80980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29" name="组合 28"/>
          <p:cNvGrpSpPr/>
          <p:nvPr/>
        </p:nvGrpSpPr>
        <p:grpSpPr>
          <a:xfrm>
            <a:off x="4014805" y="1639928"/>
            <a:ext cx="447990" cy="440955"/>
            <a:chOff x="-5173946" y="1546761"/>
            <a:chExt cx="3640158" cy="3582998"/>
          </a:xfrm>
          <a:gradFill>
            <a:gsLst>
              <a:gs pos="0">
                <a:schemeClr val="accent1">
                  <a:lumMod val="72000"/>
                  <a:lumOff val="28000"/>
                </a:schemeClr>
              </a:gs>
              <a:gs pos="98000">
                <a:schemeClr val="accent1">
                  <a:lumMod val="50000"/>
                </a:schemeClr>
              </a:gs>
            </a:gsLst>
            <a:lin ang="5400000" scaled="1"/>
          </a:gradFill>
        </p:grpSpPr>
        <p:sp>
          <p:nvSpPr>
            <p:cNvPr id="30" name="Freeform 5"/>
            <p:cNvSpPr>
              <a:spLocks noEditPoints="1"/>
            </p:cNvSpPr>
            <p:nvPr/>
          </p:nvSpPr>
          <p:spPr bwMode="auto">
            <a:xfrm>
              <a:off x="-4696106" y="1551523"/>
              <a:ext cx="2647965" cy="3578236"/>
            </a:xfrm>
            <a:custGeom>
              <a:avLst/>
              <a:gdLst>
                <a:gd name="T0" fmla="*/ 1024 w 1420"/>
                <a:gd name="T1" fmla="*/ 830 h 1920"/>
                <a:gd name="T2" fmla="*/ 1184 w 1420"/>
                <a:gd name="T3" fmla="*/ 670 h 1920"/>
                <a:gd name="T4" fmla="*/ 1061 w 1420"/>
                <a:gd name="T5" fmla="*/ 478 h 1920"/>
                <a:gd name="T6" fmla="*/ 1024 w 1420"/>
                <a:gd name="T7" fmla="*/ 574 h 1920"/>
                <a:gd name="T8" fmla="*/ 928 w 1420"/>
                <a:gd name="T9" fmla="*/ 377 h 1920"/>
                <a:gd name="T10" fmla="*/ 864 w 1420"/>
                <a:gd name="T11" fmla="*/ 377 h 1920"/>
                <a:gd name="T12" fmla="*/ 704 w 1420"/>
                <a:gd name="T13" fmla="*/ 0 h 1920"/>
                <a:gd name="T14" fmla="*/ 253 w 1420"/>
                <a:gd name="T15" fmla="*/ 1360 h 1920"/>
                <a:gd name="T16" fmla="*/ 336 w 1420"/>
                <a:gd name="T17" fmla="*/ 1824 h 1920"/>
                <a:gd name="T18" fmla="*/ 1072 w 1420"/>
                <a:gd name="T19" fmla="*/ 1821 h 1920"/>
                <a:gd name="T20" fmla="*/ 968 w 1420"/>
                <a:gd name="T21" fmla="*/ 1600 h 1920"/>
                <a:gd name="T22" fmla="*/ 800 w 1420"/>
                <a:gd name="T23" fmla="*/ 1086 h 1920"/>
                <a:gd name="T24" fmla="*/ 928 w 1420"/>
                <a:gd name="T25" fmla="*/ 1156 h 1920"/>
                <a:gd name="T26" fmla="*/ 992 w 1420"/>
                <a:gd name="T27" fmla="*/ 1156 h 1920"/>
                <a:gd name="T28" fmla="*/ 864 w 1420"/>
                <a:gd name="T29" fmla="*/ 1054 h 1920"/>
                <a:gd name="T30" fmla="*/ 1024 w 1420"/>
                <a:gd name="T31" fmla="*/ 958 h 1920"/>
                <a:gd name="T32" fmla="*/ 1402 w 1420"/>
                <a:gd name="T33" fmla="*/ 830 h 1920"/>
                <a:gd name="T34" fmla="*/ 1120 w 1420"/>
                <a:gd name="T35" fmla="*/ 446 h 1920"/>
                <a:gd name="T36" fmla="*/ 64 w 1420"/>
                <a:gd name="T37" fmla="*/ 650 h 1920"/>
                <a:gd name="T38" fmla="*/ 618 w 1420"/>
                <a:gd name="T39" fmla="*/ 316 h 1920"/>
                <a:gd name="T40" fmla="*/ 516 w 1420"/>
                <a:gd name="T41" fmla="*/ 325 h 1920"/>
                <a:gd name="T42" fmla="*/ 401 w 1420"/>
                <a:gd name="T43" fmla="*/ 481 h 1920"/>
                <a:gd name="T44" fmla="*/ 270 w 1420"/>
                <a:gd name="T45" fmla="*/ 615 h 1920"/>
                <a:gd name="T46" fmla="*/ 224 w 1420"/>
                <a:gd name="T47" fmla="*/ 712 h 1920"/>
                <a:gd name="T48" fmla="*/ 306 w 1420"/>
                <a:gd name="T49" fmla="*/ 886 h 1920"/>
                <a:gd name="T50" fmla="*/ 357 w 1420"/>
                <a:gd name="T51" fmla="*/ 1066 h 1920"/>
                <a:gd name="T52" fmla="*/ 415 w 1420"/>
                <a:gd name="T53" fmla="*/ 1149 h 1920"/>
                <a:gd name="T54" fmla="*/ 608 w 1420"/>
                <a:gd name="T55" fmla="*/ 1171 h 1920"/>
                <a:gd name="T56" fmla="*/ 672 w 1420"/>
                <a:gd name="T57" fmla="*/ 1600 h 1920"/>
                <a:gd name="T58" fmla="*/ 672 w 1420"/>
                <a:gd name="T59" fmla="*/ 1053 h 1920"/>
                <a:gd name="T60" fmla="*/ 585 w 1420"/>
                <a:gd name="T61" fmla="*/ 1097 h 1920"/>
                <a:gd name="T62" fmla="*/ 472 w 1420"/>
                <a:gd name="T63" fmla="*/ 1111 h 1920"/>
                <a:gd name="T64" fmla="*/ 401 w 1420"/>
                <a:gd name="T65" fmla="*/ 984 h 1920"/>
                <a:gd name="T66" fmla="*/ 373 w 1420"/>
                <a:gd name="T67" fmla="*/ 885 h 1920"/>
                <a:gd name="T68" fmla="*/ 288 w 1420"/>
                <a:gd name="T69" fmla="*/ 738 h 1920"/>
                <a:gd name="T70" fmla="*/ 364 w 1420"/>
                <a:gd name="T71" fmla="*/ 613 h 1920"/>
                <a:gd name="T72" fmla="*/ 436 w 1420"/>
                <a:gd name="T73" fmla="*/ 539 h 1920"/>
                <a:gd name="T74" fmla="*/ 521 w 1420"/>
                <a:gd name="T75" fmla="*/ 393 h 1920"/>
                <a:gd name="T76" fmla="*/ 667 w 1420"/>
                <a:gd name="T77" fmla="*/ 396 h 1920"/>
                <a:gd name="T78" fmla="*/ 672 w 1420"/>
                <a:gd name="T79" fmla="*/ 545 h 1920"/>
                <a:gd name="T80" fmla="*/ 1008 w 1420"/>
                <a:gd name="T81" fmla="*/ 1824 h 1920"/>
                <a:gd name="T82" fmla="*/ 400 w 1420"/>
                <a:gd name="T83" fmla="*/ 1821 h 1920"/>
                <a:gd name="T84" fmla="*/ 1008 w 1420"/>
                <a:gd name="T85" fmla="*/ 1824 h 1920"/>
                <a:gd name="T86" fmla="*/ 968 w 1420"/>
                <a:gd name="T87" fmla="*/ 1725 h 1920"/>
                <a:gd name="T88" fmla="*/ 438 w 1420"/>
                <a:gd name="T89" fmla="*/ 1663 h 1920"/>
                <a:gd name="T90" fmla="*/ 992 w 1420"/>
                <a:gd name="T91" fmla="*/ 1246 h 1920"/>
                <a:gd name="T92" fmla="*/ 896 w 1420"/>
                <a:gd name="T93" fmla="*/ 254 h 1920"/>
                <a:gd name="T94" fmla="*/ 896 w 1420"/>
                <a:gd name="T95" fmla="*/ 254 h 1920"/>
                <a:gd name="T96" fmla="*/ 960 w 1420"/>
                <a:gd name="T97" fmla="*/ 606 h 1920"/>
                <a:gd name="T98" fmla="*/ 1312 w 1420"/>
                <a:gd name="T99" fmla="*/ 830 h 19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20" h="1920">
                  <a:moveTo>
                    <a:pt x="1402" y="830"/>
                  </a:moveTo>
                  <a:cubicBezTo>
                    <a:pt x="1389" y="792"/>
                    <a:pt x="1353" y="766"/>
                    <a:pt x="1312" y="766"/>
                  </a:cubicBezTo>
                  <a:cubicBezTo>
                    <a:pt x="1271" y="767"/>
                    <a:pt x="1235" y="792"/>
                    <a:pt x="1222" y="830"/>
                  </a:cubicBezTo>
                  <a:cubicBezTo>
                    <a:pt x="1024" y="830"/>
                    <a:pt x="1024" y="830"/>
                    <a:pt x="1024" y="830"/>
                  </a:cubicBezTo>
                  <a:cubicBezTo>
                    <a:pt x="1024" y="702"/>
                    <a:pt x="1024" y="702"/>
                    <a:pt x="1024" y="702"/>
                  </a:cubicBezTo>
                  <a:cubicBezTo>
                    <a:pt x="1152" y="702"/>
                    <a:pt x="1152" y="702"/>
                    <a:pt x="1152" y="702"/>
                  </a:cubicBezTo>
                  <a:cubicBezTo>
                    <a:pt x="1170" y="702"/>
                    <a:pt x="1184" y="688"/>
                    <a:pt x="1184" y="670"/>
                  </a:cubicBezTo>
                  <a:cubicBezTo>
                    <a:pt x="1184" y="670"/>
                    <a:pt x="1184" y="670"/>
                    <a:pt x="1184" y="670"/>
                  </a:cubicBezTo>
                  <a:cubicBezTo>
                    <a:pt x="1184" y="537"/>
                    <a:pt x="1184" y="537"/>
                    <a:pt x="1184" y="537"/>
                  </a:cubicBezTo>
                  <a:cubicBezTo>
                    <a:pt x="1234" y="519"/>
                    <a:pt x="1260" y="464"/>
                    <a:pt x="1243" y="414"/>
                  </a:cubicBezTo>
                  <a:cubicBezTo>
                    <a:pt x="1225" y="364"/>
                    <a:pt x="1170" y="338"/>
                    <a:pt x="1120" y="356"/>
                  </a:cubicBezTo>
                  <a:cubicBezTo>
                    <a:pt x="1070" y="373"/>
                    <a:pt x="1044" y="428"/>
                    <a:pt x="1061" y="478"/>
                  </a:cubicBezTo>
                  <a:cubicBezTo>
                    <a:pt x="1071" y="505"/>
                    <a:pt x="1093" y="527"/>
                    <a:pt x="1120" y="537"/>
                  </a:cubicBezTo>
                  <a:cubicBezTo>
                    <a:pt x="1120" y="638"/>
                    <a:pt x="1120" y="638"/>
                    <a:pt x="1120" y="638"/>
                  </a:cubicBezTo>
                  <a:cubicBezTo>
                    <a:pt x="1024" y="638"/>
                    <a:pt x="1024" y="638"/>
                    <a:pt x="1024" y="638"/>
                  </a:cubicBezTo>
                  <a:cubicBezTo>
                    <a:pt x="1024" y="574"/>
                    <a:pt x="1024" y="574"/>
                    <a:pt x="1024" y="574"/>
                  </a:cubicBezTo>
                  <a:cubicBezTo>
                    <a:pt x="1024" y="557"/>
                    <a:pt x="1010" y="542"/>
                    <a:pt x="992" y="542"/>
                  </a:cubicBezTo>
                  <a:cubicBezTo>
                    <a:pt x="992" y="542"/>
                    <a:pt x="992" y="542"/>
                    <a:pt x="992" y="542"/>
                  </a:cubicBezTo>
                  <a:cubicBezTo>
                    <a:pt x="928" y="542"/>
                    <a:pt x="928" y="542"/>
                    <a:pt x="928" y="542"/>
                  </a:cubicBezTo>
                  <a:cubicBezTo>
                    <a:pt x="928" y="377"/>
                    <a:pt x="928" y="377"/>
                    <a:pt x="928" y="377"/>
                  </a:cubicBezTo>
                  <a:cubicBezTo>
                    <a:pt x="978" y="359"/>
                    <a:pt x="1004" y="304"/>
                    <a:pt x="987" y="254"/>
                  </a:cubicBezTo>
                  <a:cubicBezTo>
                    <a:pt x="969" y="204"/>
                    <a:pt x="914" y="178"/>
                    <a:pt x="864" y="196"/>
                  </a:cubicBezTo>
                  <a:cubicBezTo>
                    <a:pt x="814" y="213"/>
                    <a:pt x="788" y="268"/>
                    <a:pt x="805" y="318"/>
                  </a:cubicBezTo>
                  <a:cubicBezTo>
                    <a:pt x="815" y="345"/>
                    <a:pt x="837" y="367"/>
                    <a:pt x="864" y="377"/>
                  </a:cubicBezTo>
                  <a:cubicBezTo>
                    <a:pt x="864" y="542"/>
                    <a:pt x="864" y="542"/>
                    <a:pt x="864" y="542"/>
                  </a:cubicBezTo>
                  <a:cubicBezTo>
                    <a:pt x="736" y="542"/>
                    <a:pt x="736" y="542"/>
                    <a:pt x="736" y="542"/>
                  </a:cubicBezTo>
                  <a:cubicBezTo>
                    <a:pt x="736" y="32"/>
                    <a:pt x="736" y="32"/>
                    <a:pt x="736" y="32"/>
                  </a:cubicBezTo>
                  <a:cubicBezTo>
                    <a:pt x="736" y="14"/>
                    <a:pt x="722" y="0"/>
                    <a:pt x="704" y="0"/>
                  </a:cubicBezTo>
                  <a:cubicBezTo>
                    <a:pt x="704" y="0"/>
                    <a:pt x="704" y="0"/>
                    <a:pt x="704" y="0"/>
                  </a:cubicBezTo>
                  <a:cubicBezTo>
                    <a:pt x="309" y="0"/>
                    <a:pt x="0" y="285"/>
                    <a:pt x="0" y="650"/>
                  </a:cubicBezTo>
                  <a:cubicBezTo>
                    <a:pt x="0" y="824"/>
                    <a:pt x="69" y="1053"/>
                    <a:pt x="180" y="1249"/>
                  </a:cubicBezTo>
                  <a:cubicBezTo>
                    <a:pt x="199" y="1284"/>
                    <a:pt x="225" y="1321"/>
                    <a:pt x="253" y="1360"/>
                  </a:cubicBezTo>
                  <a:cubicBezTo>
                    <a:pt x="311" y="1443"/>
                    <a:pt x="376" y="1536"/>
                    <a:pt x="383" y="1617"/>
                  </a:cubicBezTo>
                  <a:cubicBezTo>
                    <a:pt x="358" y="1635"/>
                    <a:pt x="344" y="1663"/>
                    <a:pt x="344" y="1693"/>
                  </a:cubicBezTo>
                  <a:cubicBezTo>
                    <a:pt x="344" y="1715"/>
                    <a:pt x="352" y="1736"/>
                    <a:pt x="365" y="1753"/>
                  </a:cubicBezTo>
                  <a:cubicBezTo>
                    <a:pt x="346" y="1771"/>
                    <a:pt x="336" y="1797"/>
                    <a:pt x="336" y="1824"/>
                  </a:cubicBezTo>
                  <a:cubicBezTo>
                    <a:pt x="336" y="1877"/>
                    <a:pt x="379" y="1920"/>
                    <a:pt x="432" y="1920"/>
                  </a:cubicBezTo>
                  <a:cubicBezTo>
                    <a:pt x="976" y="1920"/>
                    <a:pt x="976" y="1920"/>
                    <a:pt x="976" y="1920"/>
                  </a:cubicBezTo>
                  <a:cubicBezTo>
                    <a:pt x="1029" y="1919"/>
                    <a:pt x="1072" y="1876"/>
                    <a:pt x="1072" y="1822"/>
                  </a:cubicBezTo>
                  <a:cubicBezTo>
                    <a:pt x="1072" y="1822"/>
                    <a:pt x="1072" y="1822"/>
                    <a:pt x="1072" y="1821"/>
                  </a:cubicBezTo>
                  <a:cubicBezTo>
                    <a:pt x="1072" y="1795"/>
                    <a:pt x="1061" y="1770"/>
                    <a:pt x="1043" y="1752"/>
                  </a:cubicBezTo>
                  <a:cubicBezTo>
                    <a:pt x="1056" y="1735"/>
                    <a:pt x="1064" y="1713"/>
                    <a:pt x="1064" y="1691"/>
                  </a:cubicBezTo>
                  <a:cubicBezTo>
                    <a:pt x="1064" y="1640"/>
                    <a:pt x="1023" y="1599"/>
                    <a:pt x="972" y="1599"/>
                  </a:cubicBezTo>
                  <a:cubicBezTo>
                    <a:pt x="971" y="1599"/>
                    <a:pt x="969" y="1600"/>
                    <a:pt x="968" y="1600"/>
                  </a:cubicBezTo>
                  <a:cubicBezTo>
                    <a:pt x="736" y="1600"/>
                    <a:pt x="736" y="1600"/>
                    <a:pt x="736" y="1600"/>
                  </a:cubicBezTo>
                  <a:cubicBezTo>
                    <a:pt x="736" y="990"/>
                    <a:pt x="736" y="990"/>
                    <a:pt x="736" y="990"/>
                  </a:cubicBezTo>
                  <a:cubicBezTo>
                    <a:pt x="800" y="990"/>
                    <a:pt x="800" y="990"/>
                    <a:pt x="800" y="990"/>
                  </a:cubicBezTo>
                  <a:cubicBezTo>
                    <a:pt x="800" y="1086"/>
                    <a:pt x="800" y="1086"/>
                    <a:pt x="800" y="1086"/>
                  </a:cubicBezTo>
                  <a:cubicBezTo>
                    <a:pt x="800" y="1104"/>
                    <a:pt x="814" y="1118"/>
                    <a:pt x="832" y="1118"/>
                  </a:cubicBezTo>
                  <a:cubicBezTo>
                    <a:pt x="832" y="1118"/>
                    <a:pt x="832" y="1118"/>
                    <a:pt x="832" y="1118"/>
                  </a:cubicBezTo>
                  <a:cubicBezTo>
                    <a:pt x="928" y="1118"/>
                    <a:pt x="928" y="1118"/>
                    <a:pt x="928" y="1118"/>
                  </a:cubicBezTo>
                  <a:cubicBezTo>
                    <a:pt x="928" y="1156"/>
                    <a:pt x="928" y="1156"/>
                    <a:pt x="928" y="1156"/>
                  </a:cubicBezTo>
                  <a:cubicBezTo>
                    <a:pt x="878" y="1174"/>
                    <a:pt x="852" y="1229"/>
                    <a:pt x="869" y="1279"/>
                  </a:cubicBezTo>
                  <a:cubicBezTo>
                    <a:pt x="887" y="1329"/>
                    <a:pt x="942" y="1355"/>
                    <a:pt x="992" y="1337"/>
                  </a:cubicBezTo>
                  <a:cubicBezTo>
                    <a:pt x="1042" y="1320"/>
                    <a:pt x="1068" y="1265"/>
                    <a:pt x="1051" y="1215"/>
                  </a:cubicBezTo>
                  <a:cubicBezTo>
                    <a:pt x="1041" y="1188"/>
                    <a:pt x="1019" y="1166"/>
                    <a:pt x="992" y="1156"/>
                  </a:cubicBezTo>
                  <a:cubicBezTo>
                    <a:pt x="992" y="1086"/>
                    <a:pt x="992" y="1086"/>
                    <a:pt x="992" y="1086"/>
                  </a:cubicBezTo>
                  <a:cubicBezTo>
                    <a:pt x="992" y="1069"/>
                    <a:pt x="978" y="1054"/>
                    <a:pt x="960" y="1054"/>
                  </a:cubicBezTo>
                  <a:cubicBezTo>
                    <a:pt x="960" y="1054"/>
                    <a:pt x="960" y="1054"/>
                    <a:pt x="960" y="1054"/>
                  </a:cubicBezTo>
                  <a:cubicBezTo>
                    <a:pt x="864" y="1054"/>
                    <a:pt x="864" y="1054"/>
                    <a:pt x="864" y="1054"/>
                  </a:cubicBezTo>
                  <a:cubicBezTo>
                    <a:pt x="864" y="990"/>
                    <a:pt x="864" y="990"/>
                    <a:pt x="864" y="990"/>
                  </a:cubicBezTo>
                  <a:cubicBezTo>
                    <a:pt x="992" y="990"/>
                    <a:pt x="992" y="990"/>
                    <a:pt x="992" y="990"/>
                  </a:cubicBezTo>
                  <a:cubicBezTo>
                    <a:pt x="1010" y="990"/>
                    <a:pt x="1024" y="976"/>
                    <a:pt x="1024" y="958"/>
                  </a:cubicBezTo>
                  <a:cubicBezTo>
                    <a:pt x="1024" y="958"/>
                    <a:pt x="1024" y="958"/>
                    <a:pt x="1024" y="958"/>
                  </a:cubicBezTo>
                  <a:cubicBezTo>
                    <a:pt x="1024" y="894"/>
                    <a:pt x="1024" y="894"/>
                    <a:pt x="1024" y="894"/>
                  </a:cubicBezTo>
                  <a:cubicBezTo>
                    <a:pt x="1222" y="894"/>
                    <a:pt x="1222" y="894"/>
                    <a:pt x="1222" y="894"/>
                  </a:cubicBezTo>
                  <a:cubicBezTo>
                    <a:pt x="1240" y="944"/>
                    <a:pt x="1294" y="970"/>
                    <a:pt x="1344" y="953"/>
                  </a:cubicBezTo>
                  <a:cubicBezTo>
                    <a:pt x="1394" y="935"/>
                    <a:pt x="1420" y="880"/>
                    <a:pt x="1402" y="830"/>
                  </a:cubicBezTo>
                  <a:close/>
                  <a:moveTo>
                    <a:pt x="1152" y="414"/>
                  </a:moveTo>
                  <a:cubicBezTo>
                    <a:pt x="1170" y="414"/>
                    <a:pt x="1184" y="429"/>
                    <a:pt x="1184" y="446"/>
                  </a:cubicBezTo>
                  <a:cubicBezTo>
                    <a:pt x="1184" y="464"/>
                    <a:pt x="1170" y="478"/>
                    <a:pt x="1152" y="478"/>
                  </a:cubicBezTo>
                  <a:cubicBezTo>
                    <a:pt x="1134" y="478"/>
                    <a:pt x="1120" y="464"/>
                    <a:pt x="1120" y="446"/>
                  </a:cubicBezTo>
                  <a:cubicBezTo>
                    <a:pt x="1120" y="429"/>
                    <a:pt x="1134" y="414"/>
                    <a:pt x="1152" y="414"/>
                  </a:cubicBezTo>
                  <a:close/>
                  <a:moveTo>
                    <a:pt x="305" y="1324"/>
                  </a:moveTo>
                  <a:cubicBezTo>
                    <a:pt x="279" y="1286"/>
                    <a:pt x="254" y="1250"/>
                    <a:pt x="235" y="1218"/>
                  </a:cubicBezTo>
                  <a:cubicBezTo>
                    <a:pt x="131" y="1033"/>
                    <a:pt x="64" y="811"/>
                    <a:pt x="64" y="650"/>
                  </a:cubicBezTo>
                  <a:cubicBezTo>
                    <a:pt x="64" y="331"/>
                    <a:pt x="329" y="79"/>
                    <a:pt x="672" y="64"/>
                  </a:cubicBezTo>
                  <a:cubicBezTo>
                    <a:pt x="672" y="288"/>
                    <a:pt x="672" y="288"/>
                    <a:pt x="672" y="288"/>
                  </a:cubicBezTo>
                  <a:cubicBezTo>
                    <a:pt x="664" y="288"/>
                    <a:pt x="655" y="289"/>
                    <a:pt x="646" y="290"/>
                  </a:cubicBezTo>
                  <a:cubicBezTo>
                    <a:pt x="632" y="292"/>
                    <a:pt x="621" y="302"/>
                    <a:pt x="618" y="316"/>
                  </a:cubicBezTo>
                  <a:cubicBezTo>
                    <a:pt x="608" y="362"/>
                    <a:pt x="608" y="362"/>
                    <a:pt x="608" y="362"/>
                  </a:cubicBezTo>
                  <a:cubicBezTo>
                    <a:pt x="600" y="364"/>
                    <a:pt x="592" y="366"/>
                    <a:pt x="584" y="368"/>
                  </a:cubicBezTo>
                  <a:cubicBezTo>
                    <a:pt x="552" y="333"/>
                    <a:pt x="552" y="333"/>
                    <a:pt x="552" y="333"/>
                  </a:cubicBezTo>
                  <a:cubicBezTo>
                    <a:pt x="543" y="323"/>
                    <a:pt x="529" y="319"/>
                    <a:pt x="516" y="325"/>
                  </a:cubicBezTo>
                  <a:cubicBezTo>
                    <a:pt x="480" y="340"/>
                    <a:pt x="446" y="360"/>
                    <a:pt x="415" y="383"/>
                  </a:cubicBezTo>
                  <a:cubicBezTo>
                    <a:pt x="404" y="392"/>
                    <a:pt x="400" y="406"/>
                    <a:pt x="404" y="419"/>
                  </a:cubicBezTo>
                  <a:cubicBezTo>
                    <a:pt x="419" y="464"/>
                    <a:pt x="419" y="464"/>
                    <a:pt x="419" y="464"/>
                  </a:cubicBezTo>
                  <a:cubicBezTo>
                    <a:pt x="413" y="469"/>
                    <a:pt x="407" y="475"/>
                    <a:pt x="401" y="481"/>
                  </a:cubicBezTo>
                  <a:cubicBezTo>
                    <a:pt x="357" y="467"/>
                    <a:pt x="357" y="467"/>
                    <a:pt x="357" y="467"/>
                  </a:cubicBezTo>
                  <a:cubicBezTo>
                    <a:pt x="344" y="462"/>
                    <a:pt x="329" y="467"/>
                    <a:pt x="321" y="478"/>
                  </a:cubicBezTo>
                  <a:cubicBezTo>
                    <a:pt x="297" y="509"/>
                    <a:pt x="278" y="543"/>
                    <a:pt x="262" y="579"/>
                  </a:cubicBezTo>
                  <a:cubicBezTo>
                    <a:pt x="257" y="591"/>
                    <a:pt x="260" y="606"/>
                    <a:pt x="270" y="615"/>
                  </a:cubicBezTo>
                  <a:cubicBezTo>
                    <a:pt x="306" y="647"/>
                    <a:pt x="306" y="647"/>
                    <a:pt x="306" y="647"/>
                  </a:cubicBezTo>
                  <a:cubicBezTo>
                    <a:pt x="304" y="655"/>
                    <a:pt x="301" y="663"/>
                    <a:pt x="300" y="671"/>
                  </a:cubicBezTo>
                  <a:cubicBezTo>
                    <a:pt x="250" y="681"/>
                    <a:pt x="250" y="681"/>
                    <a:pt x="250" y="681"/>
                  </a:cubicBezTo>
                  <a:cubicBezTo>
                    <a:pt x="235" y="683"/>
                    <a:pt x="224" y="697"/>
                    <a:pt x="224" y="712"/>
                  </a:cubicBezTo>
                  <a:cubicBezTo>
                    <a:pt x="224" y="821"/>
                    <a:pt x="224" y="821"/>
                    <a:pt x="224" y="821"/>
                  </a:cubicBezTo>
                  <a:cubicBezTo>
                    <a:pt x="224" y="836"/>
                    <a:pt x="235" y="849"/>
                    <a:pt x="250" y="852"/>
                  </a:cubicBezTo>
                  <a:cubicBezTo>
                    <a:pt x="300" y="862"/>
                    <a:pt x="300" y="862"/>
                    <a:pt x="300" y="862"/>
                  </a:cubicBezTo>
                  <a:cubicBezTo>
                    <a:pt x="301" y="870"/>
                    <a:pt x="304" y="878"/>
                    <a:pt x="306" y="886"/>
                  </a:cubicBezTo>
                  <a:cubicBezTo>
                    <a:pt x="270" y="918"/>
                    <a:pt x="270" y="918"/>
                    <a:pt x="270" y="918"/>
                  </a:cubicBezTo>
                  <a:cubicBezTo>
                    <a:pt x="260" y="927"/>
                    <a:pt x="257" y="942"/>
                    <a:pt x="262" y="954"/>
                  </a:cubicBezTo>
                  <a:cubicBezTo>
                    <a:pt x="278" y="990"/>
                    <a:pt x="297" y="1024"/>
                    <a:pt x="321" y="1055"/>
                  </a:cubicBezTo>
                  <a:cubicBezTo>
                    <a:pt x="329" y="1066"/>
                    <a:pt x="344" y="1070"/>
                    <a:pt x="357" y="1066"/>
                  </a:cubicBezTo>
                  <a:cubicBezTo>
                    <a:pt x="401" y="1052"/>
                    <a:pt x="401" y="1052"/>
                    <a:pt x="401" y="1052"/>
                  </a:cubicBezTo>
                  <a:cubicBezTo>
                    <a:pt x="407" y="1058"/>
                    <a:pt x="413" y="1063"/>
                    <a:pt x="419" y="1069"/>
                  </a:cubicBezTo>
                  <a:cubicBezTo>
                    <a:pt x="404" y="1114"/>
                    <a:pt x="404" y="1114"/>
                    <a:pt x="404" y="1114"/>
                  </a:cubicBezTo>
                  <a:cubicBezTo>
                    <a:pt x="400" y="1127"/>
                    <a:pt x="404" y="1141"/>
                    <a:pt x="415" y="1149"/>
                  </a:cubicBezTo>
                  <a:cubicBezTo>
                    <a:pt x="446" y="1173"/>
                    <a:pt x="480" y="1193"/>
                    <a:pt x="516" y="1208"/>
                  </a:cubicBezTo>
                  <a:cubicBezTo>
                    <a:pt x="529" y="1214"/>
                    <a:pt x="543" y="1210"/>
                    <a:pt x="552" y="1200"/>
                  </a:cubicBezTo>
                  <a:cubicBezTo>
                    <a:pt x="584" y="1165"/>
                    <a:pt x="584" y="1165"/>
                    <a:pt x="584" y="1165"/>
                  </a:cubicBezTo>
                  <a:cubicBezTo>
                    <a:pt x="592" y="1167"/>
                    <a:pt x="600" y="1169"/>
                    <a:pt x="608" y="1171"/>
                  </a:cubicBezTo>
                  <a:cubicBezTo>
                    <a:pt x="618" y="1217"/>
                    <a:pt x="618" y="1217"/>
                    <a:pt x="618" y="1217"/>
                  </a:cubicBezTo>
                  <a:cubicBezTo>
                    <a:pt x="621" y="1231"/>
                    <a:pt x="632" y="1241"/>
                    <a:pt x="646" y="1243"/>
                  </a:cubicBezTo>
                  <a:cubicBezTo>
                    <a:pt x="655" y="1244"/>
                    <a:pt x="664" y="1244"/>
                    <a:pt x="672" y="1245"/>
                  </a:cubicBezTo>
                  <a:cubicBezTo>
                    <a:pt x="672" y="1600"/>
                    <a:pt x="672" y="1600"/>
                    <a:pt x="672" y="1600"/>
                  </a:cubicBezTo>
                  <a:cubicBezTo>
                    <a:pt x="445" y="1600"/>
                    <a:pt x="445" y="1600"/>
                    <a:pt x="445" y="1600"/>
                  </a:cubicBezTo>
                  <a:cubicBezTo>
                    <a:pt x="432" y="1505"/>
                    <a:pt x="365" y="1409"/>
                    <a:pt x="305" y="1324"/>
                  </a:cubicBezTo>
                  <a:close/>
                  <a:moveTo>
                    <a:pt x="416" y="766"/>
                  </a:moveTo>
                  <a:cubicBezTo>
                    <a:pt x="416" y="913"/>
                    <a:pt x="526" y="1036"/>
                    <a:pt x="672" y="1053"/>
                  </a:cubicBezTo>
                  <a:cubicBezTo>
                    <a:pt x="672" y="1163"/>
                    <a:pt x="672" y="1163"/>
                    <a:pt x="672" y="1163"/>
                  </a:cubicBezTo>
                  <a:cubicBezTo>
                    <a:pt x="667" y="1137"/>
                    <a:pt x="667" y="1137"/>
                    <a:pt x="667" y="1137"/>
                  </a:cubicBezTo>
                  <a:cubicBezTo>
                    <a:pt x="664" y="1125"/>
                    <a:pt x="654" y="1115"/>
                    <a:pt x="641" y="1112"/>
                  </a:cubicBezTo>
                  <a:cubicBezTo>
                    <a:pt x="622" y="1109"/>
                    <a:pt x="603" y="1104"/>
                    <a:pt x="585" y="1097"/>
                  </a:cubicBezTo>
                  <a:cubicBezTo>
                    <a:pt x="582" y="1096"/>
                    <a:pt x="578" y="1096"/>
                    <a:pt x="574" y="1096"/>
                  </a:cubicBezTo>
                  <a:cubicBezTo>
                    <a:pt x="565" y="1096"/>
                    <a:pt x="557" y="1099"/>
                    <a:pt x="551" y="1106"/>
                  </a:cubicBezTo>
                  <a:cubicBezTo>
                    <a:pt x="521" y="1140"/>
                    <a:pt x="521" y="1140"/>
                    <a:pt x="521" y="1140"/>
                  </a:cubicBezTo>
                  <a:cubicBezTo>
                    <a:pt x="504" y="1131"/>
                    <a:pt x="488" y="1122"/>
                    <a:pt x="472" y="1111"/>
                  </a:cubicBezTo>
                  <a:cubicBezTo>
                    <a:pt x="486" y="1069"/>
                    <a:pt x="486" y="1069"/>
                    <a:pt x="486" y="1069"/>
                  </a:cubicBezTo>
                  <a:cubicBezTo>
                    <a:pt x="490" y="1057"/>
                    <a:pt x="487" y="1043"/>
                    <a:pt x="477" y="1035"/>
                  </a:cubicBezTo>
                  <a:cubicBezTo>
                    <a:pt x="462" y="1022"/>
                    <a:pt x="448" y="1009"/>
                    <a:pt x="436" y="994"/>
                  </a:cubicBezTo>
                  <a:cubicBezTo>
                    <a:pt x="427" y="984"/>
                    <a:pt x="414" y="980"/>
                    <a:pt x="401" y="984"/>
                  </a:cubicBezTo>
                  <a:cubicBezTo>
                    <a:pt x="359" y="998"/>
                    <a:pt x="359" y="998"/>
                    <a:pt x="359" y="998"/>
                  </a:cubicBezTo>
                  <a:cubicBezTo>
                    <a:pt x="348" y="983"/>
                    <a:pt x="339" y="967"/>
                    <a:pt x="331" y="950"/>
                  </a:cubicBezTo>
                  <a:cubicBezTo>
                    <a:pt x="364" y="920"/>
                    <a:pt x="364" y="920"/>
                    <a:pt x="364" y="920"/>
                  </a:cubicBezTo>
                  <a:cubicBezTo>
                    <a:pt x="374" y="911"/>
                    <a:pt x="377" y="897"/>
                    <a:pt x="373" y="885"/>
                  </a:cubicBezTo>
                  <a:cubicBezTo>
                    <a:pt x="366" y="867"/>
                    <a:pt x="361" y="848"/>
                    <a:pt x="358" y="829"/>
                  </a:cubicBezTo>
                  <a:cubicBezTo>
                    <a:pt x="356" y="816"/>
                    <a:pt x="346" y="806"/>
                    <a:pt x="333" y="804"/>
                  </a:cubicBezTo>
                  <a:cubicBezTo>
                    <a:pt x="288" y="795"/>
                    <a:pt x="288" y="795"/>
                    <a:pt x="288" y="795"/>
                  </a:cubicBezTo>
                  <a:cubicBezTo>
                    <a:pt x="288" y="738"/>
                    <a:pt x="288" y="738"/>
                    <a:pt x="288" y="738"/>
                  </a:cubicBezTo>
                  <a:cubicBezTo>
                    <a:pt x="333" y="729"/>
                    <a:pt x="333" y="729"/>
                    <a:pt x="333" y="729"/>
                  </a:cubicBezTo>
                  <a:cubicBezTo>
                    <a:pt x="346" y="727"/>
                    <a:pt x="356" y="716"/>
                    <a:pt x="358" y="704"/>
                  </a:cubicBezTo>
                  <a:cubicBezTo>
                    <a:pt x="361" y="685"/>
                    <a:pt x="366" y="666"/>
                    <a:pt x="373" y="648"/>
                  </a:cubicBezTo>
                  <a:cubicBezTo>
                    <a:pt x="377" y="635"/>
                    <a:pt x="374" y="622"/>
                    <a:pt x="364" y="613"/>
                  </a:cubicBezTo>
                  <a:cubicBezTo>
                    <a:pt x="331" y="583"/>
                    <a:pt x="331" y="583"/>
                    <a:pt x="331" y="583"/>
                  </a:cubicBezTo>
                  <a:cubicBezTo>
                    <a:pt x="339" y="566"/>
                    <a:pt x="348" y="550"/>
                    <a:pt x="359" y="535"/>
                  </a:cubicBezTo>
                  <a:cubicBezTo>
                    <a:pt x="401" y="549"/>
                    <a:pt x="401" y="549"/>
                    <a:pt x="401" y="549"/>
                  </a:cubicBezTo>
                  <a:cubicBezTo>
                    <a:pt x="414" y="553"/>
                    <a:pt x="427" y="549"/>
                    <a:pt x="436" y="539"/>
                  </a:cubicBezTo>
                  <a:cubicBezTo>
                    <a:pt x="448" y="524"/>
                    <a:pt x="462" y="511"/>
                    <a:pt x="477" y="498"/>
                  </a:cubicBezTo>
                  <a:cubicBezTo>
                    <a:pt x="487" y="490"/>
                    <a:pt x="490" y="476"/>
                    <a:pt x="486" y="464"/>
                  </a:cubicBezTo>
                  <a:cubicBezTo>
                    <a:pt x="472" y="421"/>
                    <a:pt x="472" y="421"/>
                    <a:pt x="472" y="421"/>
                  </a:cubicBezTo>
                  <a:cubicBezTo>
                    <a:pt x="488" y="411"/>
                    <a:pt x="504" y="401"/>
                    <a:pt x="521" y="393"/>
                  </a:cubicBezTo>
                  <a:cubicBezTo>
                    <a:pt x="551" y="427"/>
                    <a:pt x="551" y="427"/>
                    <a:pt x="551" y="427"/>
                  </a:cubicBezTo>
                  <a:cubicBezTo>
                    <a:pt x="559" y="436"/>
                    <a:pt x="573" y="440"/>
                    <a:pt x="585" y="435"/>
                  </a:cubicBezTo>
                  <a:cubicBezTo>
                    <a:pt x="603" y="429"/>
                    <a:pt x="622" y="424"/>
                    <a:pt x="641" y="420"/>
                  </a:cubicBezTo>
                  <a:cubicBezTo>
                    <a:pt x="654" y="418"/>
                    <a:pt x="664" y="408"/>
                    <a:pt x="667" y="396"/>
                  </a:cubicBezTo>
                  <a:cubicBezTo>
                    <a:pt x="672" y="370"/>
                    <a:pt x="672" y="370"/>
                    <a:pt x="672" y="370"/>
                  </a:cubicBezTo>
                  <a:cubicBezTo>
                    <a:pt x="672" y="480"/>
                    <a:pt x="672" y="480"/>
                    <a:pt x="672" y="480"/>
                  </a:cubicBezTo>
                  <a:cubicBezTo>
                    <a:pt x="526" y="497"/>
                    <a:pt x="416" y="620"/>
                    <a:pt x="416" y="766"/>
                  </a:cubicBezTo>
                  <a:close/>
                  <a:moveTo>
                    <a:pt x="672" y="545"/>
                  </a:moveTo>
                  <a:cubicBezTo>
                    <a:pt x="672" y="988"/>
                    <a:pt x="672" y="988"/>
                    <a:pt x="672" y="988"/>
                  </a:cubicBezTo>
                  <a:cubicBezTo>
                    <a:pt x="550" y="970"/>
                    <a:pt x="465" y="857"/>
                    <a:pt x="482" y="735"/>
                  </a:cubicBezTo>
                  <a:cubicBezTo>
                    <a:pt x="496" y="636"/>
                    <a:pt x="574" y="559"/>
                    <a:pt x="672" y="545"/>
                  </a:cubicBezTo>
                  <a:close/>
                  <a:moveTo>
                    <a:pt x="1008" y="1824"/>
                  </a:moveTo>
                  <a:cubicBezTo>
                    <a:pt x="1008" y="1841"/>
                    <a:pt x="994" y="1856"/>
                    <a:pt x="976" y="1856"/>
                  </a:cubicBezTo>
                  <a:cubicBezTo>
                    <a:pt x="432" y="1856"/>
                    <a:pt x="432" y="1856"/>
                    <a:pt x="432" y="1856"/>
                  </a:cubicBezTo>
                  <a:cubicBezTo>
                    <a:pt x="414" y="1855"/>
                    <a:pt x="400" y="1840"/>
                    <a:pt x="400" y="1822"/>
                  </a:cubicBezTo>
                  <a:cubicBezTo>
                    <a:pt x="400" y="1822"/>
                    <a:pt x="400" y="1822"/>
                    <a:pt x="400" y="1821"/>
                  </a:cubicBezTo>
                  <a:cubicBezTo>
                    <a:pt x="400" y="1804"/>
                    <a:pt x="414" y="1789"/>
                    <a:pt x="432" y="1789"/>
                  </a:cubicBezTo>
                  <a:cubicBezTo>
                    <a:pt x="976" y="1789"/>
                    <a:pt x="976" y="1789"/>
                    <a:pt x="976" y="1789"/>
                  </a:cubicBezTo>
                  <a:cubicBezTo>
                    <a:pt x="994" y="1790"/>
                    <a:pt x="1008" y="1804"/>
                    <a:pt x="1008" y="1822"/>
                  </a:cubicBezTo>
                  <a:cubicBezTo>
                    <a:pt x="1008" y="1823"/>
                    <a:pt x="1008" y="1823"/>
                    <a:pt x="1008" y="1824"/>
                  </a:cubicBezTo>
                  <a:close/>
                  <a:moveTo>
                    <a:pt x="968" y="1664"/>
                  </a:moveTo>
                  <a:cubicBezTo>
                    <a:pt x="984" y="1662"/>
                    <a:pt x="998" y="1674"/>
                    <a:pt x="1000" y="1690"/>
                  </a:cubicBezTo>
                  <a:cubicBezTo>
                    <a:pt x="1000" y="1691"/>
                    <a:pt x="1000" y="1692"/>
                    <a:pt x="1000" y="1693"/>
                  </a:cubicBezTo>
                  <a:cubicBezTo>
                    <a:pt x="1000" y="1711"/>
                    <a:pt x="985" y="1725"/>
                    <a:pt x="968" y="1725"/>
                  </a:cubicBezTo>
                  <a:cubicBezTo>
                    <a:pt x="440" y="1725"/>
                    <a:pt x="440" y="1725"/>
                    <a:pt x="440" y="1725"/>
                  </a:cubicBezTo>
                  <a:cubicBezTo>
                    <a:pt x="422" y="1725"/>
                    <a:pt x="408" y="1710"/>
                    <a:pt x="408" y="1692"/>
                  </a:cubicBezTo>
                  <a:cubicBezTo>
                    <a:pt x="408" y="1692"/>
                    <a:pt x="408" y="1691"/>
                    <a:pt x="408" y="1691"/>
                  </a:cubicBezTo>
                  <a:cubicBezTo>
                    <a:pt x="409" y="1675"/>
                    <a:pt x="422" y="1663"/>
                    <a:pt x="438" y="1663"/>
                  </a:cubicBezTo>
                  <a:cubicBezTo>
                    <a:pt x="439" y="1663"/>
                    <a:pt x="440" y="1663"/>
                    <a:pt x="440" y="1664"/>
                  </a:cubicBezTo>
                  <a:cubicBezTo>
                    <a:pt x="968" y="1664"/>
                    <a:pt x="968" y="1664"/>
                    <a:pt x="968" y="1664"/>
                  </a:cubicBezTo>
                  <a:close/>
                  <a:moveTo>
                    <a:pt x="960" y="1214"/>
                  </a:moveTo>
                  <a:cubicBezTo>
                    <a:pt x="978" y="1214"/>
                    <a:pt x="992" y="1229"/>
                    <a:pt x="992" y="1246"/>
                  </a:cubicBezTo>
                  <a:cubicBezTo>
                    <a:pt x="992" y="1264"/>
                    <a:pt x="978" y="1278"/>
                    <a:pt x="960" y="1278"/>
                  </a:cubicBezTo>
                  <a:cubicBezTo>
                    <a:pt x="942" y="1278"/>
                    <a:pt x="928" y="1264"/>
                    <a:pt x="928" y="1246"/>
                  </a:cubicBezTo>
                  <a:cubicBezTo>
                    <a:pt x="928" y="1229"/>
                    <a:pt x="942" y="1214"/>
                    <a:pt x="960" y="1214"/>
                  </a:cubicBezTo>
                  <a:close/>
                  <a:moveTo>
                    <a:pt x="896" y="254"/>
                  </a:moveTo>
                  <a:cubicBezTo>
                    <a:pt x="914" y="254"/>
                    <a:pt x="928" y="269"/>
                    <a:pt x="928" y="286"/>
                  </a:cubicBezTo>
                  <a:cubicBezTo>
                    <a:pt x="928" y="304"/>
                    <a:pt x="914" y="318"/>
                    <a:pt x="896" y="318"/>
                  </a:cubicBezTo>
                  <a:cubicBezTo>
                    <a:pt x="878" y="318"/>
                    <a:pt x="864" y="304"/>
                    <a:pt x="864" y="286"/>
                  </a:cubicBezTo>
                  <a:cubicBezTo>
                    <a:pt x="864" y="269"/>
                    <a:pt x="878" y="254"/>
                    <a:pt x="896" y="254"/>
                  </a:cubicBezTo>
                  <a:close/>
                  <a:moveTo>
                    <a:pt x="960" y="926"/>
                  </a:moveTo>
                  <a:cubicBezTo>
                    <a:pt x="736" y="926"/>
                    <a:pt x="736" y="926"/>
                    <a:pt x="736" y="926"/>
                  </a:cubicBezTo>
                  <a:cubicBezTo>
                    <a:pt x="736" y="606"/>
                    <a:pt x="736" y="606"/>
                    <a:pt x="736" y="606"/>
                  </a:cubicBezTo>
                  <a:cubicBezTo>
                    <a:pt x="960" y="606"/>
                    <a:pt x="960" y="606"/>
                    <a:pt x="960" y="606"/>
                  </a:cubicBezTo>
                  <a:lnTo>
                    <a:pt x="960" y="926"/>
                  </a:lnTo>
                  <a:close/>
                  <a:moveTo>
                    <a:pt x="1312" y="894"/>
                  </a:moveTo>
                  <a:cubicBezTo>
                    <a:pt x="1294" y="894"/>
                    <a:pt x="1280" y="880"/>
                    <a:pt x="1280" y="862"/>
                  </a:cubicBezTo>
                  <a:cubicBezTo>
                    <a:pt x="1280" y="845"/>
                    <a:pt x="1294" y="830"/>
                    <a:pt x="1312" y="830"/>
                  </a:cubicBezTo>
                  <a:cubicBezTo>
                    <a:pt x="1330" y="830"/>
                    <a:pt x="1344" y="845"/>
                    <a:pt x="1344" y="862"/>
                  </a:cubicBezTo>
                  <a:cubicBezTo>
                    <a:pt x="1344" y="880"/>
                    <a:pt x="1330" y="894"/>
                    <a:pt x="1312" y="89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1" name="Freeform 6"/>
            <p:cNvSpPr/>
            <p:nvPr/>
          </p:nvSpPr>
          <p:spPr bwMode="auto">
            <a:xfrm>
              <a:off x="-2864120" y="4275681"/>
              <a:ext cx="160338" cy="160338"/>
            </a:xfrm>
            <a:custGeom>
              <a:avLst/>
              <a:gdLst>
                <a:gd name="T0" fmla="*/ 30 w 86"/>
                <a:gd name="T1" fmla="*/ 0 h 86"/>
                <a:gd name="T2" fmla="*/ 0 w 86"/>
                <a:gd name="T3" fmla="*/ 63 h 86"/>
                <a:gd name="T4" fmla="*/ 59 w 86"/>
                <a:gd name="T5" fmla="*/ 86 h 86"/>
                <a:gd name="T6" fmla="*/ 86 w 86"/>
                <a:gd name="T7" fmla="*/ 31 h 86"/>
                <a:gd name="T8" fmla="*/ 30 w 86"/>
                <a:gd name="T9" fmla="*/ 0 h 86"/>
              </a:gdLst>
              <a:ahLst/>
              <a:cxnLst>
                <a:cxn ang="0">
                  <a:pos x="T0" y="T1"/>
                </a:cxn>
                <a:cxn ang="0">
                  <a:pos x="T2" y="T3"/>
                </a:cxn>
                <a:cxn ang="0">
                  <a:pos x="T4" y="T5"/>
                </a:cxn>
                <a:cxn ang="0">
                  <a:pos x="T6" y="T7"/>
                </a:cxn>
                <a:cxn ang="0">
                  <a:pos x="T8" y="T9"/>
                </a:cxn>
              </a:cxnLst>
              <a:rect l="0" t="0" r="r" b="b"/>
              <a:pathLst>
                <a:path w="86" h="86">
                  <a:moveTo>
                    <a:pt x="30" y="0"/>
                  </a:moveTo>
                  <a:cubicBezTo>
                    <a:pt x="18" y="20"/>
                    <a:pt x="8" y="41"/>
                    <a:pt x="0" y="63"/>
                  </a:cubicBezTo>
                  <a:cubicBezTo>
                    <a:pt x="59" y="86"/>
                    <a:pt x="59" y="86"/>
                    <a:pt x="59" y="86"/>
                  </a:cubicBezTo>
                  <a:cubicBezTo>
                    <a:pt x="67" y="67"/>
                    <a:pt x="76" y="49"/>
                    <a:pt x="86" y="31"/>
                  </a:cubicBezTo>
                  <a:lnTo>
                    <a:pt x="3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2" name="Freeform 7"/>
            <p:cNvSpPr/>
            <p:nvPr/>
          </p:nvSpPr>
          <p:spPr bwMode="auto">
            <a:xfrm>
              <a:off x="-2745057" y="4067718"/>
              <a:ext cx="168276" cy="165101"/>
            </a:xfrm>
            <a:custGeom>
              <a:avLst/>
              <a:gdLst>
                <a:gd name="T0" fmla="*/ 38 w 90"/>
                <a:gd name="T1" fmla="*/ 0 h 89"/>
                <a:gd name="T2" fmla="*/ 0 w 90"/>
                <a:gd name="T3" fmla="*/ 55 h 89"/>
                <a:gd name="T4" fmla="*/ 54 w 90"/>
                <a:gd name="T5" fmla="*/ 89 h 89"/>
                <a:gd name="T6" fmla="*/ 90 w 90"/>
                <a:gd name="T7" fmla="*/ 36 h 89"/>
                <a:gd name="T8" fmla="*/ 38 w 90"/>
                <a:gd name="T9" fmla="*/ 0 h 89"/>
              </a:gdLst>
              <a:ahLst/>
              <a:cxnLst>
                <a:cxn ang="0">
                  <a:pos x="T0" y="T1"/>
                </a:cxn>
                <a:cxn ang="0">
                  <a:pos x="T2" y="T3"/>
                </a:cxn>
                <a:cxn ang="0">
                  <a:pos x="T4" y="T5"/>
                </a:cxn>
                <a:cxn ang="0">
                  <a:pos x="T6" y="T7"/>
                </a:cxn>
                <a:cxn ang="0">
                  <a:pos x="T8" y="T9"/>
                </a:cxn>
              </a:cxnLst>
              <a:rect l="0" t="0" r="r" b="b"/>
              <a:pathLst>
                <a:path w="90" h="89">
                  <a:moveTo>
                    <a:pt x="38" y="0"/>
                  </a:moveTo>
                  <a:cubicBezTo>
                    <a:pt x="25" y="18"/>
                    <a:pt x="12" y="36"/>
                    <a:pt x="0" y="55"/>
                  </a:cubicBezTo>
                  <a:cubicBezTo>
                    <a:pt x="54" y="89"/>
                    <a:pt x="54" y="89"/>
                    <a:pt x="54" y="89"/>
                  </a:cubicBezTo>
                  <a:cubicBezTo>
                    <a:pt x="66" y="71"/>
                    <a:pt x="78" y="54"/>
                    <a:pt x="90" y="36"/>
                  </a:cubicBezTo>
                  <a:lnTo>
                    <a:pt x="38"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3" name="Freeform 8"/>
            <p:cNvSpPr/>
            <p:nvPr/>
          </p:nvSpPr>
          <p:spPr bwMode="auto">
            <a:xfrm>
              <a:off x="-2603769" y="3867693"/>
              <a:ext cx="166688" cy="168276"/>
            </a:xfrm>
            <a:custGeom>
              <a:avLst/>
              <a:gdLst>
                <a:gd name="T0" fmla="*/ 35 w 90"/>
                <a:gd name="T1" fmla="*/ 0 h 90"/>
                <a:gd name="T2" fmla="*/ 0 w 90"/>
                <a:gd name="T3" fmla="*/ 53 h 90"/>
                <a:gd name="T4" fmla="*/ 53 w 90"/>
                <a:gd name="T5" fmla="*/ 90 h 90"/>
                <a:gd name="T6" fmla="*/ 90 w 90"/>
                <a:gd name="T7" fmla="*/ 34 h 90"/>
                <a:gd name="T8" fmla="*/ 35 w 90"/>
                <a:gd name="T9" fmla="*/ 0 h 90"/>
              </a:gdLst>
              <a:ahLst/>
              <a:cxnLst>
                <a:cxn ang="0">
                  <a:pos x="T0" y="T1"/>
                </a:cxn>
                <a:cxn ang="0">
                  <a:pos x="T2" y="T3"/>
                </a:cxn>
                <a:cxn ang="0">
                  <a:pos x="T4" y="T5"/>
                </a:cxn>
                <a:cxn ang="0">
                  <a:pos x="T6" y="T7"/>
                </a:cxn>
                <a:cxn ang="0">
                  <a:pos x="T8" y="T9"/>
                </a:cxn>
              </a:cxnLst>
              <a:rect l="0" t="0" r="r" b="b"/>
              <a:pathLst>
                <a:path w="90" h="90">
                  <a:moveTo>
                    <a:pt x="35" y="0"/>
                  </a:moveTo>
                  <a:cubicBezTo>
                    <a:pt x="25" y="17"/>
                    <a:pt x="13" y="35"/>
                    <a:pt x="0" y="53"/>
                  </a:cubicBezTo>
                  <a:cubicBezTo>
                    <a:pt x="53" y="90"/>
                    <a:pt x="53" y="90"/>
                    <a:pt x="53" y="90"/>
                  </a:cubicBezTo>
                  <a:cubicBezTo>
                    <a:pt x="66" y="71"/>
                    <a:pt x="78" y="52"/>
                    <a:pt x="90" y="34"/>
                  </a:cubicBezTo>
                  <a:lnTo>
                    <a:pt x="35"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4" name="Freeform 9"/>
            <p:cNvSpPr/>
            <p:nvPr/>
          </p:nvSpPr>
          <p:spPr bwMode="auto">
            <a:xfrm>
              <a:off x="-2479943" y="3661317"/>
              <a:ext cx="160338" cy="161925"/>
            </a:xfrm>
            <a:custGeom>
              <a:avLst/>
              <a:gdLst>
                <a:gd name="T0" fmla="*/ 28 w 86"/>
                <a:gd name="T1" fmla="*/ 0 h 87"/>
                <a:gd name="T2" fmla="*/ 0 w 86"/>
                <a:gd name="T3" fmla="*/ 57 h 87"/>
                <a:gd name="T4" fmla="*/ 56 w 86"/>
                <a:gd name="T5" fmla="*/ 87 h 87"/>
                <a:gd name="T6" fmla="*/ 86 w 86"/>
                <a:gd name="T7" fmla="*/ 27 h 87"/>
                <a:gd name="T8" fmla="*/ 28 w 86"/>
                <a:gd name="T9" fmla="*/ 0 h 87"/>
              </a:gdLst>
              <a:ahLst/>
              <a:cxnLst>
                <a:cxn ang="0">
                  <a:pos x="T0" y="T1"/>
                </a:cxn>
                <a:cxn ang="0">
                  <a:pos x="T2" y="T3"/>
                </a:cxn>
                <a:cxn ang="0">
                  <a:pos x="T4" y="T5"/>
                </a:cxn>
                <a:cxn ang="0">
                  <a:pos x="T6" y="T7"/>
                </a:cxn>
                <a:cxn ang="0">
                  <a:pos x="T8" y="T9"/>
                </a:cxn>
              </a:cxnLst>
              <a:rect l="0" t="0" r="r" b="b"/>
              <a:pathLst>
                <a:path w="86" h="87">
                  <a:moveTo>
                    <a:pt x="28" y="0"/>
                  </a:moveTo>
                  <a:cubicBezTo>
                    <a:pt x="19" y="19"/>
                    <a:pt x="10" y="38"/>
                    <a:pt x="0" y="57"/>
                  </a:cubicBezTo>
                  <a:cubicBezTo>
                    <a:pt x="56" y="87"/>
                    <a:pt x="56" y="87"/>
                    <a:pt x="56" y="87"/>
                  </a:cubicBezTo>
                  <a:cubicBezTo>
                    <a:pt x="67" y="67"/>
                    <a:pt x="77" y="47"/>
                    <a:pt x="86" y="27"/>
                  </a:cubicBezTo>
                  <a:lnTo>
                    <a:pt x="28"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5" name="Freeform 10"/>
            <p:cNvSpPr/>
            <p:nvPr/>
          </p:nvSpPr>
          <p:spPr bwMode="auto">
            <a:xfrm>
              <a:off x="-2376755" y="3440654"/>
              <a:ext cx="153988" cy="157163"/>
            </a:xfrm>
            <a:custGeom>
              <a:avLst/>
              <a:gdLst>
                <a:gd name="T0" fmla="*/ 23 w 83"/>
                <a:gd name="T1" fmla="*/ 0 h 84"/>
                <a:gd name="T2" fmla="*/ 0 w 83"/>
                <a:gd name="T3" fmla="*/ 59 h 84"/>
                <a:gd name="T4" fmla="*/ 59 w 83"/>
                <a:gd name="T5" fmla="*/ 84 h 84"/>
                <a:gd name="T6" fmla="*/ 83 w 83"/>
                <a:gd name="T7" fmla="*/ 23 h 84"/>
                <a:gd name="T8" fmla="*/ 23 w 83"/>
                <a:gd name="T9" fmla="*/ 0 h 84"/>
              </a:gdLst>
              <a:ahLst/>
              <a:cxnLst>
                <a:cxn ang="0">
                  <a:pos x="T0" y="T1"/>
                </a:cxn>
                <a:cxn ang="0">
                  <a:pos x="T2" y="T3"/>
                </a:cxn>
                <a:cxn ang="0">
                  <a:pos x="T4" y="T5"/>
                </a:cxn>
                <a:cxn ang="0">
                  <a:pos x="T6" y="T7"/>
                </a:cxn>
                <a:cxn ang="0">
                  <a:pos x="T8" y="T9"/>
                </a:cxn>
              </a:cxnLst>
              <a:rect l="0" t="0" r="r" b="b"/>
              <a:pathLst>
                <a:path w="83" h="84">
                  <a:moveTo>
                    <a:pt x="23" y="0"/>
                  </a:moveTo>
                  <a:cubicBezTo>
                    <a:pt x="16" y="20"/>
                    <a:pt x="8" y="40"/>
                    <a:pt x="0" y="59"/>
                  </a:cubicBezTo>
                  <a:cubicBezTo>
                    <a:pt x="59" y="84"/>
                    <a:pt x="59" y="84"/>
                    <a:pt x="59" y="84"/>
                  </a:cubicBezTo>
                  <a:cubicBezTo>
                    <a:pt x="67" y="64"/>
                    <a:pt x="76" y="43"/>
                    <a:pt x="83" y="23"/>
                  </a:cubicBezTo>
                  <a:lnTo>
                    <a:pt x="23"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6" name="Freeform 11"/>
            <p:cNvSpPr/>
            <p:nvPr/>
          </p:nvSpPr>
          <p:spPr bwMode="auto">
            <a:xfrm>
              <a:off x="-2194191" y="2751677"/>
              <a:ext cx="123826" cy="127000"/>
            </a:xfrm>
            <a:custGeom>
              <a:avLst/>
              <a:gdLst>
                <a:gd name="T0" fmla="*/ 66 w 66"/>
                <a:gd name="T1" fmla="*/ 0 h 68"/>
                <a:gd name="T2" fmla="*/ 2 w 66"/>
                <a:gd name="T3" fmla="*/ 0 h 68"/>
                <a:gd name="T4" fmla="*/ 2 w 66"/>
                <a:gd name="T5" fmla="*/ 6 h 68"/>
                <a:gd name="T6" fmla="*/ 0 w 66"/>
                <a:gd name="T7" fmla="*/ 63 h 68"/>
                <a:gd name="T8" fmla="*/ 63 w 66"/>
                <a:gd name="T9" fmla="*/ 68 h 68"/>
                <a:gd name="T10" fmla="*/ 66 w 66"/>
                <a:gd name="T11" fmla="*/ 6 h 68"/>
                <a:gd name="T12" fmla="*/ 66 w 66"/>
                <a:gd name="T13" fmla="*/ 0 h 68"/>
              </a:gdLst>
              <a:ahLst/>
              <a:cxnLst>
                <a:cxn ang="0">
                  <a:pos x="T0" y="T1"/>
                </a:cxn>
                <a:cxn ang="0">
                  <a:pos x="T2" y="T3"/>
                </a:cxn>
                <a:cxn ang="0">
                  <a:pos x="T4" y="T5"/>
                </a:cxn>
                <a:cxn ang="0">
                  <a:pos x="T6" y="T7"/>
                </a:cxn>
                <a:cxn ang="0">
                  <a:pos x="T8" y="T9"/>
                </a:cxn>
                <a:cxn ang="0">
                  <a:pos x="T10" y="T11"/>
                </a:cxn>
                <a:cxn ang="0">
                  <a:pos x="T12" y="T13"/>
                </a:cxn>
              </a:cxnLst>
              <a:rect l="0" t="0" r="r" b="b"/>
              <a:pathLst>
                <a:path w="66" h="68">
                  <a:moveTo>
                    <a:pt x="66" y="0"/>
                  </a:moveTo>
                  <a:cubicBezTo>
                    <a:pt x="2" y="0"/>
                    <a:pt x="2" y="0"/>
                    <a:pt x="2" y="0"/>
                  </a:cubicBezTo>
                  <a:cubicBezTo>
                    <a:pt x="2" y="6"/>
                    <a:pt x="2" y="6"/>
                    <a:pt x="2" y="6"/>
                  </a:cubicBezTo>
                  <a:cubicBezTo>
                    <a:pt x="2" y="24"/>
                    <a:pt x="1" y="43"/>
                    <a:pt x="0" y="63"/>
                  </a:cubicBezTo>
                  <a:cubicBezTo>
                    <a:pt x="63" y="68"/>
                    <a:pt x="63" y="68"/>
                    <a:pt x="63" y="68"/>
                  </a:cubicBezTo>
                  <a:cubicBezTo>
                    <a:pt x="65" y="47"/>
                    <a:pt x="66" y="26"/>
                    <a:pt x="66" y="6"/>
                  </a:cubicBezTo>
                  <a:lnTo>
                    <a:pt x="66"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7" name="Freeform 12"/>
            <p:cNvSpPr/>
            <p:nvPr/>
          </p:nvSpPr>
          <p:spPr bwMode="auto">
            <a:xfrm>
              <a:off x="-2218004" y="2497676"/>
              <a:ext cx="139701" cy="139700"/>
            </a:xfrm>
            <a:custGeom>
              <a:avLst/>
              <a:gdLst>
                <a:gd name="T0" fmla="*/ 63 w 75"/>
                <a:gd name="T1" fmla="*/ 0 h 75"/>
                <a:gd name="T2" fmla="*/ 0 w 75"/>
                <a:gd name="T3" fmla="*/ 14 h 75"/>
                <a:gd name="T4" fmla="*/ 11 w 75"/>
                <a:gd name="T5" fmla="*/ 75 h 75"/>
                <a:gd name="T6" fmla="*/ 75 w 75"/>
                <a:gd name="T7" fmla="*/ 67 h 75"/>
                <a:gd name="T8" fmla="*/ 63 w 75"/>
                <a:gd name="T9" fmla="*/ 0 h 75"/>
              </a:gdLst>
              <a:ahLst/>
              <a:cxnLst>
                <a:cxn ang="0">
                  <a:pos x="T0" y="T1"/>
                </a:cxn>
                <a:cxn ang="0">
                  <a:pos x="T2" y="T3"/>
                </a:cxn>
                <a:cxn ang="0">
                  <a:pos x="T4" y="T5"/>
                </a:cxn>
                <a:cxn ang="0">
                  <a:pos x="T6" y="T7"/>
                </a:cxn>
                <a:cxn ang="0">
                  <a:pos x="T8" y="T9"/>
                </a:cxn>
              </a:cxnLst>
              <a:rect l="0" t="0" r="r" b="b"/>
              <a:pathLst>
                <a:path w="75" h="75">
                  <a:moveTo>
                    <a:pt x="63" y="0"/>
                  </a:moveTo>
                  <a:cubicBezTo>
                    <a:pt x="0" y="14"/>
                    <a:pt x="0" y="14"/>
                    <a:pt x="0" y="14"/>
                  </a:cubicBezTo>
                  <a:cubicBezTo>
                    <a:pt x="5" y="34"/>
                    <a:pt x="9" y="54"/>
                    <a:pt x="11" y="75"/>
                  </a:cubicBezTo>
                  <a:cubicBezTo>
                    <a:pt x="75" y="67"/>
                    <a:pt x="75" y="67"/>
                    <a:pt x="75" y="67"/>
                  </a:cubicBezTo>
                  <a:cubicBezTo>
                    <a:pt x="72" y="45"/>
                    <a:pt x="68" y="22"/>
                    <a:pt x="63"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8" name="Freeform 13"/>
            <p:cNvSpPr/>
            <p:nvPr/>
          </p:nvSpPr>
          <p:spPr bwMode="auto">
            <a:xfrm>
              <a:off x="-2294204" y="2254788"/>
              <a:ext cx="155576" cy="158750"/>
            </a:xfrm>
            <a:custGeom>
              <a:avLst/>
              <a:gdLst>
                <a:gd name="T0" fmla="*/ 58 w 84"/>
                <a:gd name="T1" fmla="*/ 0 h 85"/>
                <a:gd name="T2" fmla="*/ 0 w 84"/>
                <a:gd name="T3" fmla="*/ 28 h 85"/>
                <a:gd name="T4" fmla="*/ 24 w 84"/>
                <a:gd name="T5" fmla="*/ 85 h 85"/>
                <a:gd name="T6" fmla="*/ 84 w 84"/>
                <a:gd name="T7" fmla="*/ 64 h 85"/>
                <a:gd name="T8" fmla="*/ 58 w 84"/>
                <a:gd name="T9" fmla="*/ 0 h 85"/>
              </a:gdLst>
              <a:ahLst/>
              <a:cxnLst>
                <a:cxn ang="0">
                  <a:pos x="T0" y="T1"/>
                </a:cxn>
                <a:cxn ang="0">
                  <a:pos x="T2" y="T3"/>
                </a:cxn>
                <a:cxn ang="0">
                  <a:pos x="T4" y="T5"/>
                </a:cxn>
                <a:cxn ang="0">
                  <a:pos x="T6" y="T7"/>
                </a:cxn>
                <a:cxn ang="0">
                  <a:pos x="T8" y="T9"/>
                </a:cxn>
              </a:cxnLst>
              <a:rect l="0" t="0" r="r" b="b"/>
              <a:pathLst>
                <a:path w="84" h="85">
                  <a:moveTo>
                    <a:pt x="58" y="0"/>
                  </a:moveTo>
                  <a:cubicBezTo>
                    <a:pt x="0" y="28"/>
                    <a:pt x="0" y="28"/>
                    <a:pt x="0" y="28"/>
                  </a:cubicBezTo>
                  <a:cubicBezTo>
                    <a:pt x="9" y="47"/>
                    <a:pt x="17" y="66"/>
                    <a:pt x="24" y="85"/>
                  </a:cubicBezTo>
                  <a:cubicBezTo>
                    <a:pt x="84" y="64"/>
                    <a:pt x="84" y="64"/>
                    <a:pt x="84" y="64"/>
                  </a:cubicBezTo>
                  <a:cubicBezTo>
                    <a:pt x="77" y="42"/>
                    <a:pt x="68" y="21"/>
                    <a:pt x="58"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39" name="Freeform 14"/>
            <p:cNvSpPr/>
            <p:nvPr/>
          </p:nvSpPr>
          <p:spPr bwMode="auto">
            <a:xfrm>
              <a:off x="-2418030" y="2038887"/>
              <a:ext cx="168276" cy="169863"/>
            </a:xfrm>
            <a:custGeom>
              <a:avLst/>
              <a:gdLst>
                <a:gd name="T0" fmla="*/ 50 w 90"/>
                <a:gd name="T1" fmla="*/ 0 h 91"/>
                <a:gd name="T2" fmla="*/ 0 w 90"/>
                <a:gd name="T3" fmla="*/ 40 h 91"/>
                <a:gd name="T4" fmla="*/ 36 w 90"/>
                <a:gd name="T5" fmla="*/ 91 h 91"/>
                <a:gd name="T6" fmla="*/ 90 w 90"/>
                <a:gd name="T7" fmla="*/ 56 h 91"/>
                <a:gd name="T8" fmla="*/ 50 w 90"/>
                <a:gd name="T9" fmla="*/ 0 h 91"/>
              </a:gdLst>
              <a:ahLst/>
              <a:cxnLst>
                <a:cxn ang="0">
                  <a:pos x="T0" y="T1"/>
                </a:cxn>
                <a:cxn ang="0">
                  <a:pos x="T2" y="T3"/>
                </a:cxn>
                <a:cxn ang="0">
                  <a:pos x="T4" y="T5"/>
                </a:cxn>
                <a:cxn ang="0">
                  <a:pos x="T6" y="T7"/>
                </a:cxn>
                <a:cxn ang="0">
                  <a:pos x="T8" y="T9"/>
                </a:cxn>
              </a:cxnLst>
              <a:rect l="0" t="0" r="r" b="b"/>
              <a:pathLst>
                <a:path w="90" h="91">
                  <a:moveTo>
                    <a:pt x="50" y="0"/>
                  </a:moveTo>
                  <a:cubicBezTo>
                    <a:pt x="0" y="40"/>
                    <a:pt x="0" y="40"/>
                    <a:pt x="0" y="40"/>
                  </a:cubicBezTo>
                  <a:cubicBezTo>
                    <a:pt x="13" y="56"/>
                    <a:pt x="25" y="73"/>
                    <a:pt x="36" y="91"/>
                  </a:cubicBezTo>
                  <a:cubicBezTo>
                    <a:pt x="90" y="56"/>
                    <a:pt x="90" y="56"/>
                    <a:pt x="90" y="56"/>
                  </a:cubicBezTo>
                  <a:cubicBezTo>
                    <a:pt x="78" y="37"/>
                    <a:pt x="65" y="18"/>
                    <a:pt x="5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0" name="Freeform 15"/>
            <p:cNvSpPr/>
            <p:nvPr/>
          </p:nvSpPr>
          <p:spPr bwMode="auto">
            <a:xfrm>
              <a:off x="-2578369" y="1857911"/>
              <a:ext cx="169863" cy="169863"/>
            </a:xfrm>
            <a:custGeom>
              <a:avLst/>
              <a:gdLst>
                <a:gd name="T0" fmla="*/ 41 w 91"/>
                <a:gd name="T1" fmla="*/ 0 h 91"/>
                <a:gd name="T2" fmla="*/ 0 w 91"/>
                <a:gd name="T3" fmla="*/ 49 h 91"/>
                <a:gd name="T4" fmla="*/ 45 w 91"/>
                <a:gd name="T5" fmla="*/ 91 h 91"/>
                <a:gd name="T6" fmla="*/ 91 w 91"/>
                <a:gd name="T7" fmla="*/ 46 h 91"/>
                <a:gd name="T8" fmla="*/ 41 w 91"/>
                <a:gd name="T9" fmla="*/ 0 h 91"/>
              </a:gdLst>
              <a:ahLst/>
              <a:cxnLst>
                <a:cxn ang="0">
                  <a:pos x="T0" y="T1"/>
                </a:cxn>
                <a:cxn ang="0">
                  <a:pos x="T2" y="T3"/>
                </a:cxn>
                <a:cxn ang="0">
                  <a:pos x="T4" y="T5"/>
                </a:cxn>
                <a:cxn ang="0">
                  <a:pos x="T6" y="T7"/>
                </a:cxn>
                <a:cxn ang="0">
                  <a:pos x="T8" y="T9"/>
                </a:cxn>
              </a:cxnLst>
              <a:rect l="0" t="0" r="r" b="b"/>
              <a:pathLst>
                <a:path w="91" h="91">
                  <a:moveTo>
                    <a:pt x="41" y="0"/>
                  </a:moveTo>
                  <a:cubicBezTo>
                    <a:pt x="0" y="49"/>
                    <a:pt x="0" y="49"/>
                    <a:pt x="0" y="49"/>
                  </a:cubicBezTo>
                  <a:cubicBezTo>
                    <a:pt x="16" y="62"/>
                    <a:pt x="31" y="76"/>
                    <a:pt x="45" y="91"/>
                  </a:cubicBezTo>
                  <a:cubicBezTo>
                    <a:pt x="91" y="46"/>
                    <a:pt x="91" y="46"/>
                    <a:pt x="91" y="46"/>
                  </a:cubicBezTo>
                  <a:cubicBezTo>
                    <a:pt x="75" y="30"/>
                    <a:pt x="58" y="14"/>
                    <a:pt x="4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1" name="Freeform 16"/>
            <p:cNvSpPr/>
            <p:nvPr/>
          </p:nvSpPr>
          <p:spPr bwMode="auto">
            <a:xfrm>
              <a:off x="-2770457" y="1715036"/>
              <a:ext cx="166688" cy="165101"/>
            </a:xfrm>
            <a:custGeom>
              <a:avLst/>
              <a:gdLst>
                <a:gd name="T0" fmla="*/ 30 w 89"/>
                <a:gd name="T1" fmla="*/ 0 h 89"/>
                <a:gd name="T2" fmla="*/ 0 w 89"/>
                <a:gd name="T3" fmla="*/ 57 h 89"/>
                <a:gd name="T4" fmla="*/ 53 w 89"/>
                <a:gd name="T5" fmla="*/ 89 h 89"/>
                <a:gd name="T6" fmla="*/ 89 w 89"/>
                <a:gd name="T7" fmla="*/ 36 h 89"/>
                <a:gd name="T8" fmla="*/ 30 w 89"/>
                <a:gd name="T9" fmla="*/ 0 h 89"/>
              </a:gdLst>
              <a:ahLst/>
              <a:cxnLst>
                <a:cxn ang="0">
                  <a:pos x="T0" y="T1"/>
                </a:cxn>
                <a:cxn ang="0">
                  <a:pos x="T2" y="T3"/>
                </a:cxn>
                <a:cxn ang="0">
                  <a:pos x="T4" y="T5"/>
                </a:cxn>
                <a:cxn ang="0">
                  <a:pos x="T6" y="T7"/>
                </a:cxn>
                <a:cxn ang="0">
                  <a:pos x="T8" y="T9"/>
                </a:cxn>
              </a:cxnLst>
              <a:rect l="0" t="0" r="r" b="b"/>
              <a:pathLst>
                <a:path w="89" h="89">
                  <a:moveTo>
                    <a:pt x="30" y="0"/>
                  </a:moveTo>
                  <a:cubicBezTo>
                    <a:pt x="0" y="57"/>
                    <a:pt x="0" y="57"/>
                    <a:pt x="0" y="57"/>
                  </a:cubicBezTo>
                  <a:cubicBezTo>
                    <a:pt x="18" y="67"/>
                    <a:pt x="36" y="77"/>
                    <a:pt x="53" y="89"/>
                  </a:cubicBezTo>
                  <a:cubicBezTo>
                    <a:pt x="89" y="36"/>
                    <a:pt x="89" y="36"/>
                    <a:pt x="89" y="36"/>
                  </a:cubicBezTo>
                  <a:cubicBezTo>
                    <a:pt x="70" y="23"/>
                    <a:pt x="50" y="11"/>
                    <a:pt x="3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2" name="Freeform 17"/>
            <p:cNvSpPr/>
            <p:nvPr/>
          </p:nvSpPr>
          <p:spPr bwMode="auto">
            <a:xfrm>
              <a:off x="-2983183" y="1616611"/>
              <a:ext cx="155576" cy="153988"/>
            </a:xfrm>
            <a:custGeom>
              <a:avLst/>
              <a:gdLst>
                <a:gd name="T0" fmla="*/ 19 w 83"/>
                <a:gd name="T1" fmla="*/ 0 h 83"/>
                <a:gd name="T2" fmla="*/ 0 w 83"/>
                <a:gd name="T3" fmla="*/ 61 h 83"/>
                <a:gd name="T4" fmla="*/ 58 w 83"/>
                <a:gd name="T5" fmla="*/ 83 h 83"/>
                <a:gd name="T6" fmla="*/ 83 w 83"/>
                <a:gd name="T7" fmla="*/ 24 h 83"/>
                <a:gd name="T8" fmla="*/ 19 w 83"/>
                <a:gd name="T9" fmla="*/ 0 h 83"/>
              </a:gdLst>
              <a:ahLst/>
              <a:cxnLst>
                <a:cxn ang="0">
                  <a:pos x="T0" y="T1"/>
                </a:cxn>
                <a:cxn ang="0">
                  <a:pos x="T2" y="T3"/>
                </a:cxn>
                <a:cxn ang="0">
                  <a:pos x="T4" y="T5"/>
                </a:cxn>
                <a:cxn ang="0">
                  <a:pos x="T6" y="T7"/>
                </a:cxn>
                <a:cxn ang="0">
                  <a:pos x="T8" y="T9"/>
                </a:cxn>
              </a:cxnLst>
              <a:rect l="0" t="0" r="r" b="b"/>
              <a:pathLst>
                <a:path w="83" h="83">
                  <a:moveTo>
                    <a:pt x="19" y="0"/>
                  </a:moveTo>
                  <a:cubicBezTo>
                    <a:pt x="0" y="61"/>
                    <a:pt x="0" y="61"/>
                    <a:pt x="0" y="61"/>
                  </a:cubicBezTo>
                  <a:cubicBezTo>
                    <a:pt x="19" y="68"/>
                    <a:pt x="39" y="75"/>
                    <a:pt x="58" y="83"/>
                  </a:cubicBezTo>
                  <a:cubicBezTo>
                    <a:pt x="83" y="24"/>
                    <a:pt x="83" y="24"/>
                    <a:pt x="83" y="24"/>
                  </a:cubicBezTo>
                  <a:cubicBezTo>
                    <a:pt x="62" y="15"/>
                    <a:pt x="41" y="7"/>
                    <a:pt x="19"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3" name="Freeform 18"/>
            <p:cNvSpPr/>
            <p:nvPr/>
          </p:nvSpPr>
          <p:spPr bwMode="auto">
            <a:xfrm>
              <a:off x="-3210197" y="1562636"/>
              <a:ext cx="139701" cy="138113"/>
            </a:xfrm>
            <a:custGeom>
              <a:avLst/>
              <a:gdLst>
                <a:gd name="T0" fmla="*/ 8 w 75"/>
                <a:gd name="T1" fmla="*/ 0 h 74"/>
                <a:gd name="T2" fmla="*/ 0 w 75"/>
                <a:gd name="T3" fmla="*/ 64 h 74"/>
                <a:gd name="T4" fmla="*/ 61 w 75"/>
                <a:gd name="T5" fmla="*/ 74 h 74"/>
                <a:gd name="T6" fmla="*/ 75 w 75"/>
                <a:gd name="T7" fmla="*/ 12 h 74"/>
                <a:gd name="T8" fmla="*/ 8 w 75"/>
                <a:gd name="T9" fmla="*/ 0 h 74"/>
              </a:gdLst>
              <a:ahLst/>
              <a:cxnLst>
                <a:cxn ang="0">
                  <a:pos x="T0" y="T1"/>
                </a:cxn>
                <a:cxn ang="0">
                  <a:pos x="T2" y="T3"/>
                </a:cxn>
                <a:cxn ang="0">
                  <a:pos x="T4" y="T5"/>
                </a:cxn>
                <a:cxn ang="0">
                  <a:pos x="T6" y="T7"/>
                </a:cxn>
                <a:cxn ang="0">
                  <a:pos x="T8" y="T9"/>
                </a:cxn>
              </a:cxnLst>
              <a:rect l="0" t="0" r="r" b="b"/>
              <a:pathLst>
                <a:path w="75" h="74">
                  <a:moveTo>
                    <a:pt x="8" y="0"/>
                  </a:moveTo>
                  <a:cubicBezTo>
                    <a:pt x="0" y="64"/>
                    <a:pt x="0" y="64"/>
                    <a:pt x="0" y="64"/>
                  </a:cubicBezTo>
                  <a:cubicBezTo>
                    <a:pt x="21" y="66"/>
                    <a:pt x="41" y="70"/>
                    <a:pt x="61" y="74"/>
                  </a:cubicBezTo>
                  <a:cubicBezTo>
                    <a:pt x="75" y="12"/>
                    <a:pt x="75" y="12"/>
                    <a:pt x="75" y="12"/>
                  </a:cubicBezTo>
                  <a:cubicBezTo>
                    <a:pt x="53" y="7"/>
                    <a:pt x="31" y="3"/>
                    <a:pt x="8"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4" name="Rectangle 19"/>
            <p:cNvSpPr>
              <a:spLocks noChangeArrowheads="1"/>
            </p:cNvSpPr>
            <p:nvPr/>
          </p:nvSpPr>
          <p:spPr bwMode="auto">
            <a:xfrm>
              <a:off x="-5054883" y="4767808"/>
              <a:ext cx="119063" cy="1190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5" name="Rectangle 20"/>
            <p:cNvSpPr>
              <a:spLocks noChangeArrowheads="1"/>
            </p:cNvSpPr>
            <p:nvPr/>
          </p:nvSpPr>
          <p:spPr bwMode="auto">
            <a:xfrm>
              <a:off x="-5054883" y="5007521"/>
              <a:ext cx="119063" cy="1190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6" name="Rectangle 21"/>
            <p:cNvSpPr>
              <a:spLocks noChangeArrowheads="1"/>
            </p:cNvSpPr>
            <p:nvPr/>
          </p:nvSpPr>
          <p:spPr bwMode="auto">
            <a:xfrm>
              <a:off x="-4935820" y="4886871"/>
              <a:ext cx="120651" cy="1206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7" name="Rectangle 22"/>
            <p:cNvSpPr>
              <a:spLocks noChangeArrowheads="1"/>
            </p:cNvSpPr>
            <p:nvPr/>
          </p:nvSpPr>
          <p:spPr bwMode="auto">
            <a:xfrm>
              <a:off x="-5173946" y="4886871"/>
              <a:ext cx="119063" cy="1206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8" name="Rectangle 23"/>
            <p:cNvSpPr>
              <a:spLocks noChangeArrowheads="1"/>
            </p:cNvSpPr>
            <p:nvPr/>
          </p:nvSpPr>
          <p:spPr bwMode="auto">
            <a:xfrm>
              <a:off x="-1773501" y="1546761"/>
              <a:ext cx="120651" cy="1190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49" name="Rectangle 24"/>
            <p:cNvSpPr>
              <a:spLocks noChangeArrowheads="1"/>
            </p:cNvSpPr>
            <p:nvPr/>
          </p:nvSpPr>
          <p:spPr bwMode="auto">
            <a:xfrm>
              <a:off x="-1773501" y="1786474"/>
              <a:ext cx="120651" cy="1190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50" name="Rectangle 25"/>
            <p:cNvSpPr>
              <a:spLocks noChangeArrowheads="1"/>
            </p:cNvSpPr>
            <p:nvPr/>
          </p:nvSpPr>
          <p:spPr bwMode="auto">
            <a:xfrm>
              <a:off x="-1652851" y="1665823"/>
              <a:ext cx="119063" cy="1206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51" name="Rectangle 26"/>
            <p:cNvSpPr>
              <a:spLocks noChangeArrowheads="1"/>
            </p:cNvSpPr>
            <p:nvPr/>
          </p:nvSpPr>
          <p:spPr bwMode="auto">
            <a:xfrm>
              <a:off x="-1892565" y="1665823"/>
              <a:ext cx="119063" cy="1206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grpSp>
      <p:sp>
        <p:nvSpPr>
          <p:cNvPr id="56" name="椭圆 55"/>
          <p:cNvSpPr/>
          <p:nvPr/>
        </p:nvSpPr>
        <p:spPr>
          <a:xfrm>
            <a:off x="5717940" y="5314688"/>
            <a:ext cx="809810" cy="80980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57" name="组合 56"/>
          <p:cNvGrpSpPr/>
          <p:nvPr/>
        </p:nvGrpSpPr>
        <p:grpSpPr>
          <a:xfrm>
            <a:off x="5873132" y="5475593"/>
            <a:ext cx="446087" cy="439738"/>
            <a:chOff x="4502896" y="2006600"/>
            <a:chExt cx="446087" cy="439738"/>
          </a:xfrm>
          <a:gradFill>
            <a:gsLst>
              <a:gs pos="0">
                <a:schemeClr val="accent1">
                  <a:lumMod val="72000"/>
                  <a:lumOff val="28000"/>
                </a:schemeClr>
              </a:gs>
              <a:gs pos="98000">
                <a:schemeClr val="accent1">
                  <a:lumMod val="50000"/>
                </a:schemeClr>
              </a:gs>
            </a:gsLst>
            <a:lin ang="5400000" scaled="1"/>
          </a:gradFill>
        </p:grpSpPr>
        <p:sp>
          <p:nvSpPr>
            <p:cNvPr id="58" name="Freeform 30"/>
            <p:cNvSpPr>
              <a:spLocks noEditPoints="1"/>
            </p:cNvSpPr>
            <p:nvPr/>
          </p:nvSpPr>
          <p:spPr bwMode="auto">
            <a:xfrm>
              <a:off x="4502896" y="2151063"/>
              <a:ext cx="122237" cy="295275"/>
            </a:xfrm>
            <a:custGeom>
              <a:avLst/>
              <a:gdLst>
                <a:gd name="T0" fmla="*/ 451 w 544"/>
                <a:gd name="T1" fmla="*/ 384 h 1312"/>
                <a:gd name="T2" fmla="*/ 371 w 544"/>
                <a:gd name="T3" fmla="*/ 429 h 1312"/>
                <a:gd name="T4" fmla="*/ 323 w 544"/>
                <a:gd name="T5" fmla="*/ 510 h 1312"/>
                <a:gd name="T6" fmla="*/ 320 w 544"/>
                <a:gd name="T7" fmla="*/ 504 h 1312"/>
                <a:gd name="T8" fmla="*/ 320 w 544"/>
                <a:gd name="T9" fmla="*/ 406 h 1312"/>
                <a:gd name="T10" fmla="*/ 424 w 544"/>
                <a:gd name="T11" fmla="*/ 364 h 1312"/>
                <a:gd name="T12" fmla="*/ 480 w 544"/>
                <a:gd name="T13" fmla="*/ 281 h 1312"/>
                <a:gd name="T14" fmla="*/ 443 w 544"/>
                <a:gd name="T15" fmla="*/ 209 h 1312"/>
                <a:gd name="T16" fmla="*/ 363 w 544"/>
                <a:gd name="T17" fmla="*/ 197 h 1312"/>
                <a:gd name="T18" fmla="*/ 351 w 544"/>
                <a:gd name="T19" fmla="*/ 201 h 1312"/>
                <a:gd name="T20" fmla="*/ 364 w 544"/>
                <a:gd name="T21" fmla="*/ 175 h 1312"/>
                <a:gd name="T22" fmla="*/ 384 w 544"/>
                <a:gd name="T23" fmla="*/ 91 h 1312"/>
                <a:gd name="T24" fmla="*/ 293 w 544"/>
                <a:gd name="T25" fmla="*/ 0 h 1312"/>
                <a:gd name="T26" fmla="*/ 211 w 544"/>
                <a:gd name="T27" fmla="*/ 50 h 1312"/>
                <a:gd name="T28" fmla="*/ 131 w 544"/>
                <a:gd name="T29" fmla="*/ 210 h 1312"/>
                <a:gd name="T30" fmla="*/ 65 w 544"/>
                <a:gd name="T31" fmla="*/ 538 h 1312"/>
                <a:gd name="T32" fmla="*/ 64 w 544"/>
                <a:gd name="T33" fmla="*/ 960 h 1312"/>
                <a:gd name="T34" fmla="*/ 89 w 544"/>
                <a:gd name="T35" fmla="*/ 1088 h 1312"/>
                <a:gd name="T36" fmla="*/ 0 w 544"/>
                <a:gd name="T37" fmla="*/ 1088 h 1312"/>
                <a:gd name="T38" fmla="*/ 0 w 544"/>
                <a:gd name="T39" fmla="*/ 1312 h 1312"/>
                <a:gd name="T40" fmla="*/ 480 w 544"/>
                <a:gd name="T41" fmla="*/ 1312 h 1312"/>
                <a:gd name="T42" fmla="*/ 480 w 544"/>
                <a:gd name="T43" fmla="*/ 1088 h 1312"/>
                <a:gd name="T44" fmla="*/ 384 w 544"/>
                <a:gd name="T45" fmla="*/ 1088 h 1312"/>
                <a:gd name="T46" fmla="*/ 384 w 544"/>
                <a:gd name="T47" fmla="*/ 874 h 1312"/>
                <a:gd name="T48" fmla="*/ 443 w 544"/>
                <a:gd name="T49" fmla="*/ 786 h 1312"/>
                <a:gd name="T50" fmla="*/ 530 w 544"/>
                <a:gd name="T51" fmla="*/ 556 h 1312"/>
                <a:gd name="T52" fmla="*/ 544 w 544"/>
                <a:gd name="T53" fmla="*/ 477 h 1312"/>
                <a:gd name="T54" fmla="*/ 451 w 544"/>
                <a:gd name="T55" fmla="*/ 384 h 1312"/>
                <a:gd name="T56" fmla="*/ 383 w 544"/>
                <a:gd name="T57" fmla="*/ 258 h 1312"/>
                <a:gd name="T58" fmla="*/ 406 w 544"/>
                <a:gd name="T59" fmla="*/ 261 h 1312"/>
                <a:gd name="T60" fmla="*/ 416 w 544"/>
                <a:gd name="T61" fmla="*/ 281 h 1312"/>
                <a:gd name="T62" fmla="*/ 400 w 544"/>
                <a:gd name="T63" fmla="*/ 305 h 1312"/>
                <a:gd name="T64" fmla="*/ 320 w 544"/>
                <a:gd name="T65" fmla="*/ 337 h 1312"/>
                <a:gd name="T66" fmla="*/ 320 w 544"/>
                <a:gd name="T67" fmla="*/ 279 h 1312"/>
                <a:gd name="T68" fmla="*/ 383 w 544"/>
                <a:gd name="T69" fmla="*/ 258 h 1312"/>
                <a:gd name="T70" fmla="*/ 416 w 544"/>
                <a:gd name="T71" fmla="*/ 1152 h 1312"/>
                <a:gd name="T72" fmla="*/ 416 w 544"/>
                <a:gd name="T73" fmla="*/ 1248 h 1312"/>
                <a:gd name="T74" fmla="*/ 64 w 544"/>
                <a:gd name="T75" fmla="*/ 1248 h 1312"/>
                <a:gd name="T76" fmla="*/ 64 w 544"/>
                <a:gd name="T77" fmla="*/ 1152 h 1312"/>
                <a:gd name="T78" fmla="*/ 416 w 544"/>
                <a:gd name="T79" fmla="*/ 1152 h 1312"/>
                <a:gd name="T80" fmla="*/ 470 w 544"/>
                <a:gd name="T81" fmla="*/ 533 h 1312"/>
                <a:gd name="T82" fmla="*/ 387 w 544"/>
                <a:gd name="T83" fmla="*/ 753 h 1312"/>
                <a:gd name="T84" fmla="*/ 320 w 544"/>
                <a:gd name="T85" fmla="*/ 854 h 1312"/>
                <a:gd name="T86" fmla="*/ 320 w 544"/>
                <a:gd name="T87" fmla="*/ 1088 h 1312"/>
                <a:gd name="T88" fmla="*/ 154 w 544"/>
                <a:gd name="T89" fmla="*/ 1088 h 1312"/>
                <a:gd name="T90" fmla="*/ 128 w 544"/>
                <a:gd name="T91" fmla="*/ 957 h 1312"/>
                <a:gd name="T92" fmla="*/ 128 w 544"/>
                <a:gd name="T93" fmla="*/ 547 h 1312"/>
                <a:gd name="T94" fmla="*/ 191 w 544"/>
                <a:gd name="T95" fmla="*/ 234 h 1312"/>
                <a:gd name="T96" fmla="*/ 268 w 544"/>
                <a:gd name="T97" fmla="*/ 79 h 1312"/>
                <a:gd name="T98" fmla="*/ 293 w 544"/>
                <a:gd name="T99" fmla="*/ 64 h 1312"/>
                <a:gd name="T100" fmla="*/ 320 w 544"/>
                <a:gd name="T101" fmla="*/ 91 h 1312"/>
                <a:gd name="T102" fmla="*/ 307 w 544"/>
                <a:gd name="T103" fmla="*/ 146 h 1312"/>
                <a:gd name="T104" fmla="*/ 256 w 544"/>
                <a:gd name="T105" fmla="*/ 248 h 1312"/>
                <a:gd name="T106" fmla="*/ 256 w 544"/>
                <a:gd name="T107" fmla="*/ 520 h 1312"/>
                <a:gd name="T108" fmla="*/ 317 w 544"/>
                <a:gd name="T109" fmla="*/ 642 h 1312"/>
                <a:gd name="T110" fmla="*/ 426 w 544"/>
                <a:gd name="T111" fmla="*/ 462 h 1312"/>
                <a:gd name="T112" fmla="*/ 451 w 544"/>
                <a:gd name="T113" fmla="*/ 448 h 1312"/>
                <a:gd name="T114" fmla="*/ 480 w 544"/>
                <a:gd name="T115" fmla="*/ 477 h 1312"/>
                <a:gd name="T116" fmla="*/ 470 w 544"/>
                <a:gd name="T117" fmla="*/ 533 h 1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4" h="1312">
                  <a:moveTo>
                    <a:pt x="451" y="384"/>
                  </a:moveTo>
                  <a:cubicBezTo>
                    <a:pt x="418" y="384"/>
                    <a:pt x="387" y="401"/>
                    <a:pt x="371" y="429"/>
                  </a:cubicBezTo>
                  <a:cubicBezTo>
                    <a:pt x="323" y="510"/>
                    <a:pt x="323" y="510"/>
                    <a:pt x="323" y="510"/>
                  </a:cubicBezTo>
                  <a:cubicBezTo>
                    <a:pt x="320" y="504"/>
                    <a:pt x="320" y="504"/>
                    <a:pt x="320" y="504"/>
                  </a:cubicBezTo>
                  <a:cubicBezTo>
                    <a:pt x="320" y="406"/>
                    <a:pt x="320" y="406"/>
                    <a:pt x="320" y="406"/>
                  </a:cubicBezTo>
                  <a:cubicBezTo>
                    <a:pt x="424" y="364"/>
                    <a:pt x="424" y="364"/>
                    <a:pt x="424" y="364"/>
                  </a:cubicBezTo>
                  <a:cubicBezTo>
                    <a:pt x="458" y="350"/>
                    <a:pt x="480" y="318"/>
                    <a:pt x="480" y="281"/>
                  </a:cubicBezTo>
                  <a:cubicBezTo>
                    <a:pt x="480" y="253"/>
                    <a:pt x="466" y="226"/>
                    <a:pt x="443" y="209"/>
                  </a:cubicBezTo>
                  <a:cubicBezTo>
                    <a:pt x="420" y="192"/>
                    <a:pt x="390" y="188"/>
                    <a:pt x="363" y="197"/>
                  </a:cubicBezTo>
                  <a:cubicBezTo>
                    <a:pt x="351" y="201"/>
                    <a:pt x="351" y="201"/>
                    <a:pt x="351" y="201"/>
                  </a:cubicBezTo>
                  <a:cubicBezTo>
                    <a:pt x="364" y="175"/>
                    <a:pt x="364" y="175"/>
                    <a:pt x="364" y="175"/>
                  </a:cubicBezTo>
                  <a:cubicBezTo>
                    <a:pt x="377" y="149"/>
                    <a:pt x="384" y="120"/>
                    <a:pt x="384" y="91"/>
                  </a:cubicBezTo>
                  <a:cubicBezTo>
                    <a:pt x="384" y="41"/>
                    <a:pt x="343" y="0"/>
                    <a:pt x="293" y="0"/>
                  </a:cubicBezTo>
                  <a:cubicBezTo>
                    <a:pt x="258" y="0"/>
                    <a:pt x="227" y="19"/>
                    <a:pt x="211" y="50"/>
                  </a:cubicBezTo>
                  <a:cubicBezTo>
                    <a:pt x="131" y="210"/>
                    <a:pt x="131" y="210"/>
                    <a:pt x="131" y="210"/>
                  </a:cubicBezTo>
                  <a:cubicBezTo>
                    <a:pt x="65" y="538"/>
                    <a:pt x="65" y="538"/>
                    <a:pt x="65" y="538"/>
                  </a:cubicBezTo>
                  <a:cubicBezTo>
                    <a:pt x="64" y="960"/>
                    <a:pt x="64" y="960"/>
                    <a:pt x="64" y="960"/>
                  </a:cubicBezTo>
                  <a:cubicBezTo>
                    <a:pt x="89" y="1088"/>
                    <a:pt x="89" y="1088"/>
                    <a:pt x="89" y="1088"/>
                  </a:cubicBezTo>
                  <a:cubicBezTo>
                    <a:pt x="0" y="1088"/>
                    <a:pt x="0" y="1088"/>
                    <a:pt x="0" y="1088"/>
                  </a:cubicBezTo>
                  <a:cubicBezTo>
                    <a:pt x="0" y="1312"/>
                    <a:pt x="0" y="1312"/>
                    <a:pt x="0" y="1312"/>
                  </a:cubicBezTo>
                  <a:cubicBezTo>
                    <a:pt x="480" y="1312"/>
                    <a:pt x="480" y="1312"/>
                    <a:pt x="480" y="1312"/>
                  </a:cubicBezTo>
                  <a:cubicBezTo>
                    <a:pt x="480" y="1088"/>
                    <a:pt x="480" y="1088"/>
                    <a:pt x="480" y="1088"/>
                  </a:cubicBezTo>
                  <a:cubicBezTo>
                    <a:pt x="384" y="1088"/>
                    <a:pt x="384" y="1088"/>
                    <a:pt x="384" y="1088"/>
                  </a:cubicBezTo>
                  <a:cubicBezTo>
                    <a:pt x="384" y="874"/>
                    <a:pt x="384" y="874"/>
                    <a:pt x="384" y="874"/>
                  </a:cubicBezTo>
                  <a:cubicBezTo>
                    <a:pt x="443" y="786"/>
                    <a:pt x="443" y="786"/>
                    <a:pt x="443" y="786"/>
                  </a:cubicBezTo>
                  <a:cubicBezTo>
                    <a:pt x="530" y="556"/>
                    <a:pt x="530" y="556"/>
                    <a:pt x="530" y="556"/>
                  </a:cubicBezTo>
                  <a:cubicBezTo>
                    <a:pt x="539" y="531"/>
                    <a:pt x="544" y="504"/>
                    <a:pt x="544" y="477"/>
                  </a:cubicBezTo>
                  <a:cubicBezTo>
                    <a:pt x="544" y="426"/>
                    <a:pt x="502" y="384"/>
                    <a:pt x="451" y="384"/>
                  </a:cubicBezTo>
                  <a:close/>
                  <a:moveTo>
                    <a:pt x="383" y="258"/>
                  </a:moveTo>
                  <a:cubicBezTo>
                    <a:pt x="391" y="255"/>
                    <a:pt x="399" y="256"/>
                    <a:pt x="406" y="261"/>
                  </a:cubicBezTo>
                  <a:cubicBezTo>
                    <a:pt x="412" y="266"/>
                    <a:pt x="416" y="273"/>
                    <a:pt x="416" y="281"/>
                  </a:cubicBezTo>
                  <a:cubicBezTo>
                    <a:pt x="416" y="292"/>
                    <a:pt x="410" y="301"/>
                    <a:pt x="400" y="305"/>
                  </a:cubicBezTo>
                  <a:cubicBezTo>
                    <a:pt x="320" y="337"/>
                    <a:pt x="320" y="337"/>
                    <a:pt x="320" y="337"/>
                  </a:cubicBezTo>
                  <a:cubicBezTo>
                    <a:pt x="320" y="279"/>
                    <a:pt x="320" y="279"/>
                    <a:pt x="320" y="279"/>
                  </a:cubicBezTo>
                  <a:lnTo>
                    <a:pt x="383" y="258"/>
                  </a:lnTo>
                  <a:close/>
                  <a:moveTo>
                    <a:pt x="416" y="1152"/>
                  </a:moveTo>
                  <a:cubicBezTo>
                    <a:pt x="416" y="1248"/>
                    <a:pt x="416" y="1248"/>
                    <a:pt x="416" y="1248"/>
                  </a:cubicBezTo>
                  <a:cubicBezTo>
                    <a:pt x="64" y="1248"/>
                    <a:pt x="64" y="1248"/>
                    <a:pt x="64" y="1248"/>
                  </a:cubicBezTo>
                  <a:cubicBezTo>
                    <a:pt x="64" y="1152"/>
                    <a:pt x="64" y="1152"/>
                    <a:pt x="64" y="1152"/>
                  </a:cubicBezTo>
                  <a:lnTo>
                    <a:pt x="416" y="1152"/>
                  </a:lnTo>
                  <a:close/>
                  <a:moveTo>
                    <a:pt x="470" y="533"/>
                  </a:moveTo>
                  <a:cubicBezTo>
                    <a:pt x="387" y="753"/>
                    <a:pt x="387" y="753"/>
                    <a:pt x="387" y="753"/>
                  </a:cubicBezTo>
                  <a:cubicBezTo>
                    <a:pt x="320" y="854"/>
                    <a:pt x="320" y="854"/>
                    <a:pt x="320" y="854"/>
                  </a:cubicBezTo>
                  <a:cubicBezTo>
                    <a:pt x="320" y="1088"/>
                    <a:pt x="320" y="1088"/>
                    <a:pt x="320" y="1088"/>
                  </a:cubicBezTo>
                  <a:cubicBezTo>
                    <a:pt x="154" y="1088"/>
                    <a:pt x="154" y="1088"/>
                    <a:pt x="154" y="1088"/>
                  </a:cubicBezTo>
                  <a:cubicBezTo>
                    <a:pt x="128" y="957"/>
                    <a:pt x="128" y="957"/>
                    <a:pt x="128" y="957"/>
                  </a:cubicBezTo>
                  <a:cubicBezTo>
                    <a:pt x="128" y="547"/>
                    <a:pt x="128" y="547"/>
                    <a:pt x="128" y="547"/>
                  </a:cubicBezTo>
                  <a:cubicBezTo>
                    <a:pt x="191" y="234"/>
                    <a:pt x="191" y="234"/>
                    <a:pt x="191" y="234"/>
                  </a:cubicBezTo>
                  <a:cubicBezTo>
                    <a:pt x="268" y="79"/>
                    <a:pt x="268" y="79"/>
                    <a:pt x="268" y="79"/>
                  </a:cubicBezTo>
                  <a:cubicBezTo>
                    <a:pt x="273" y="70"/>
                    <a:pt x="282" y="64"/>
                    <a:pt x="293" y="64"/>
                  </a:cubicBezTo>
                  <a:cubicBezTo>
                    <a:pt x="308" y="64"/>
                    <a:pt x="320" y="76"/>
                    <a:pt x="320" y="91"/>
                  </a:cubicBezTo>
                  <a:cubicBezTo>
                    <a:pt x="320" y="110"/>
                    <a:pt x="315" y="129"/>
                    <a:pt x="307" y="146"/>
                  </a:cubicBezTo>
                  <a:cubicBezTo>
                    <a:pt x="256" y="248"/>
                    <a:pt x="256" y="248"/>
                    <a:pt x="256" y="248"/>
                  </a:cubicBezTo>
                  <a:cubicBezTo>
                    <a:pt x="256" y="520"/>
                    <a:pt x="256" y="520"/>
                    <a:pt x="256" y="520"/>
                  </a:cubicBezTo>
                  <a:cubicBezTo>
                    <a:pt x="317" y="642"/>
                    <a:pt x="317" y="642"/>
                    <a:pt x="317" y="642"/>
                  </a:cubicBezTo>
                  <a:cubicBezTo>
                    <a:pt x="426" y="462"/>
                    <a:pt x="426" y="462"/>
                    <a:pt x="426" y="462"/>
                  </a:cubicBezTo>
                  <a:cubicBezTo>
                    <a:pt x="431" y="453"/>
                    <a:pt x="440" y="448"/>
                    <a:pt x="451" y="448"/>
                  </a:cubicBezTo>
                  <a:cubicBezTo>
                    <a:pt x="467" y="448"/>
                    <a:pt x="480" y="461"/>
                    <a:pt x="480" y="477"/>
                  </a:cubicBezTo>
                  <a:cubicBezTo>
                    <a:pt x="480" y="496"/>
                    <a:pt x="477" y="515"/>
                    <a:pt x="470" y="5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59" name="Freeform 31"/>
            <p:cNvSpPr>
              <a:spLocks noEditPoints="1"/>
            </p:cNvSpPr>
            <p:nvPr/>
          </p:nvSpPr>
          <p:spPr bwMode="auto">
            <a:xfrm>
              <a:off x="4826746" y="2151063"/>
              <a:ext cx="122237" cy="295275"/>
            </a:xfrm>
            <a:custGeom>
              <a:avLst/>
              <a:gdLst>
                <a:gd name="T0" fmla="*/ 455 w 544"/>
                <a:gd name="T1" fmla="*/ 1088 h 1312"/>
                <a:gd name="T2" fmla="*/ 479 w 544"/>
                <a:gd name="T3" fmla="*/ 966 h 1312"/>
                <a:gd name="T4" fmla="*/ 480 w 544"/>
                <a:gd name="T5" fmla="*/ 544 h 1312"/>
                <a:gd name="T6" fmla="*/ 415 w 544"/>
                <a:gd name="T7" fmla="*/ 218 h 1312"/>
                <a:gd name="T8" fmla="*/ 333 w 544"/>
                <a:gd name="T9" fmla="*/ 50 h 1312"/>
                <a:gd name="T10" fmla="*/ 251 w 544"/>
                <a:gd name="T11" fmla="*/ 0 h 1312"/>
                <a:gd name="T12" fmla="*/ 160 w 544"/>
                <a:gd name="T13" fmla="*/ 91 h 1312"/>
                <a:gd name="T14" fmla="*/ 180 w 544"/>
                <a:gd name="T15" fmla="*/ 175 h 1312"/>
                <a:gd name="T16" fmla="*/ 193 w 544"/>
                <a:gd name="T17" fmla="*/ 201 h 1312"/>
                <a:gd name="T18" fmla="*/ 181 w 544"/>
                <a:gd name="T19" fmla="*/ 197 h 1312"/>
                <a:gd name="T20" fmla="*/ 101 w 544"/>
                <a:gd name="T21" fmla="*/ 209 h 1312"/>
                <a:gd name="T22" fmla="*/ 64 w 544"/>
                <a:gd name="T23" fmla="*/ 281 h 1312"/>
                <a:gd name="T24" fmla="*/ 120 w 544"/>
                <a:gd name="T25" fmla="*/ 364 h 1312"/>
                <a:gd name="T26" fmla="*/ 224 w 544"/>
                <a:gd name="T27" fmla="*/ 406 h 1312"/>
                <a:gd name="T28" fmla="*/ 224 w 544"/>
                <a:gd name="T29" fmla="*/ 504 h 1312"/>
                <a:gd name="T30" fmla="*/ 221 w 544"/>
                <a:gd name="T31" fmla="*/ 510 h 1312"/>
                <a:gd name="T32" fmla="*/ 173 w 544"/>
                <a:gd name="T33" fmla="*/ 429 h 1312"/>
                <a:gd name="T34" fmla="*/ 93 w 544"/>
                <a:gd name="T35" fmla="*/ 384 h 1312"/>
                <a:gd name="T36" fmla="*/ 0 w 544"/>
                <a:gd name="T37" fmla="*/ 477 h 1312"/>
                <a:gd name="T38" fmla="*/ 14 w 544"/>
                <a:gd name="T39" fmla="*/ 556 h 1312"/>
                <a:gd name="T40" fmla="*/ 98 w 544"/>
                <a:gd name="T41" fmla="*/ 779 h 1312"/>
                <a:gd name="T42" fmla="*/ 160 w 544"/>
                <a:gd name="T43" fmla="*/ 874 h 1312"/>
                <a:gd name="T44" fmla="*/ 160 w 544"/>
                <a:gd name="T45" fmla="*/ 1088 h 1312"/>
                <a:gd name="T46" fmla="*/ 64 w 544"/>
                <a:gd name="T47" fmla="*/ 1088 h 1312"/>
                <a:gd name="T48" fmla="*/ 64 w 544"/>
                <a:gd name="T49" fmla="*/ 1312 h 1312"/>
                <a:gd name="T50" fmla="*/ 544 w 544"/>
                <a:gd name="T51" fmla="*/ 1312 h 1312"/>
                <a:gd name="T52" fmla="*/ 544 w 544"/>
                <a:gd name="T53" fmla="*/ 1088 h 1312"/>
                <a:gd name="T54" fmla="*/ 455 w 544"/>
                <a:gd name="T55" fmla="*/ 1088 h 1312"/>
                <a:gd name="T56" fmla="*/ 144 w 544"/>
                <a:gd name="T57" fmla="*/ 305 h 1312"/>
                <a:gd name="T58" fmla="*/ 128 w 544"/>
                <a:gd name="T59" fmla="*/ 281 h 1312"/>
                <a:gd name="T60" fmla="*/ 138 w 544"/>
                <a:gd name="T61" fmla="*/ 261 h 1312"/>
                <a:gd name="T62" fmla="*/ 161 w 544"/>
                <a:gd name="T63" fmla="*/ 258 h 1312"/>
                <a:gd name="T64" fmla="*/ 224 w 544"/>
                <a:gd name="T65" fmla="*/ 279 h 1312"/>
                <a:gd name="T66" fmla="*/ 224 w 544"/>
                <a:gd name="T67" fmla="*/ 337 h 1312"/>
                <a:gd name="T68" fmla="*/ 144 w 544"/>
                <a:gd name="T69" fmla="*/ 305 h 1312"/>
                <a:gd name="T70" fmla="*/ 157 w 544"/>
                <a:gd name="T71" fmla="*/ 753 h 1312"/>
                <a:gd name="T72" fmla="*/ 74 w 544"/>
                <a:gd name="T73" fmla="*/ 533 h 1312"/>
                <a:gd name="T74" fmla="*/ 64 w 544"/>
                <a:gd name="T75" fmla="*/ 477 h 1312"/>
                <a:gd name="T76" fmla="*/ 93 w 544"/>
                <a:gd name="T77" fmla="*/ 448 h 1312"/>
                <a:gd name="T78" fmla="*/ 118 w 544"/>
                <a:gd name="T79" fmla="*/ 462 h 1312"/>
                <a:gd name="T80" fmla="*/ 227 w 544"/>
                <a:gd name="T81" fmla="*/ 642 h 1312"/>
                <a:gd name="T82" fmla="*/ 288 w 544"/>
                <a:gd name="T83" fmla="*/ 520 h 1312"/>
                <a:gd name="T84" fmla="*/ 288 w 544"/>
                <a:gd name="T85" fmla="*/ 248 h 1312"/>
                <a:gd name="T86" fmla="*/ 237 w 544"/>
                <a:gd name="T87" fmla="*/ 146 h 1312"/>
                <a:gd name="T88" fmla="*/ 224 w 544"/>
                <a:gd name="T89" fmla="*/ 91 h 1312"/>
                <a:gd name="T90" fmla="*/ 251 w 544"/>
                <a:gd name="T91" fmla="*/ 64 h 1312"/>
                <a:gd name="T92" fmla="*/ 276 w 544"/>
                <a:gd name="T93" fmla="*/ 79 h 1312"/>
                <a:gd name="T94" fmla="*/ 353 w 544"/>
                <a:gd name="T95" fmla="*/ 234 h 1312"/>
                <a:gd name="T96" fmla="*/ 416 w 544"/>
                <a:gd name="T97" fmla="*/ 547 h 1312"/>
                <a:gd name="T98" fmla="*/ 416 w 544"/>
                <a:gd name="T99" fmla="*/ 957 h 1312"/>
                <a:gd name="T100" fmla="*/ 390 w 544"/>
                <a:gd name="T101" fmla="*/ 1088 h 1312"/>
                <a:gd name="T102" fmla="*/ 224 w 544"/>
                <a:gd name="T103" fmla="*/ 1088 h 1312"/>
                <a:gd name="T104" fmla="*/ 224 w 544"/>
                <a:gd name="T105" fmla="*/ 854 h 1312"/>
                <a:gd name="T106" fmla="*/ 157 w 544"/>
                <a:gd name="T107" fmla="*/ 753 h 1312"/>
                <a:gd name="T108" fmla="*/ 480 w 544"/>
                <a:gd name="T109" fmla="*/ 1248 h 1312"/>
                <a:gd name="T110" fmla="*/ 128 w 544"/>
                <a:gd name="T111" fmla="*/ 1248 h 1312"/>
                <a:gd name="T112" fmla="*/ 128 w 544"/>
                <a:gd name="T113" fmla="*/ 1152 h 1312"/>
                <a:gd name="T114" fmla="*/ 480 w 544"/>
                <a:gd name="T115" fmla="*/ 1152 h 1312"/>
                <a:gd name="T116" fmla="*/ 480 w 544"/>
                <a:gd name="T117" fmla="*/ 1248 h 1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4" h="1312">
                  <a:moveTo>
                    <a:pt x="455" y="1088"/>
                  </a:moveTo>
                  <a:cubicBezTo>
                    <a:pt x="479" y="966"/>
                    <a:pt x="479" y="966"/>
                    <a:pt x="479" y="966"/>
                  </a:cubicBezTo>
                  <a:cubicBezTo>
                    <a:pt x="480" y="544"/>
                    <a:pt x="480" y="544"/>
                    <a:pt x="480" y="544"/>
                  </a:cubicBezTo>
                  <a:cubicBezTo>
                    <a:pt x="415" y="218"/>
                    <a:pt x="415" y="218"/>
                    <a:pt x="415" y="218"/>
                  </a:cubicBezTo>
                  <a:cubicBezTo>
                    <a:pt x="333" y="50"/>
                    <a:pt x="333" y="50"/>
                    <a:pt x="333" y="50"/>
                  </a:cubicBezTo>
                  <a:cubicBezTo>
                    <a:pt x="317" y="19"/>
                    <a:pt x="286" y="0"/>
                    <a:pt x="251" y="0"/>
                  </a:cubicBezTo>
                  <a:cubicBezTo>
                    <a:pt x="201" y="0"/>
                    <a:pt x="160" y="41"/>
                    <a:pt x="160" y="91"/>
                  </a:cubicBezTo>
                  <a:cubicBezTo>
                    <a:pt x="160" y="120"/>
                    <a:pt x="167" y="149"/>
                    <a:pt x="180" y="175"/>
                  </a:cubicBezTo>
                  <a:cubicBezTo>
                    <a:pt x="193" y="201"/>
                    <a:pt x="193" y="201"/>
                    <a:pt x="193" y="201"/>
                  </a:cubicBezTo>
                  <a:cubicBezTo>
                    <a:pt x="181" y="197"/>
                    <a:pt x="181" y="197"/>
                    <a:pt x="181" y="197"/>
                  </a:cubicBezTo>
                  <a:cubicBezTo>
                    <a:pt x="154" y="188"/>
                    <a:pt x="124" y="192"/>
                    <a:pt x="101" y="209"/>
                  </a:cubicBezTo>
                  <a:cubicBezTo>
                    <a:pt x="78" y="226"/>
                    <a:pt x="64" y="253"/>
                    <a:pt x="64" y="281"/>
                  </a:cubicBezTo>
                  <a:cubicBezTo>
                    <a:pt x="64" y="318"/>
                    <a:pt x="86" y="350"/>
                    <a:pt x="120" y="364"/>
                  </a:cubicBezTo>
                  <a:cubicBezTo>
                    <a:pt x="224" y="406"/>
                    <a:pt x="224" y="406"/>
                    <a:pt x="224" y="406"/>
                  </a:cubicBezTo>
                  <a:cubicBezTo>
                    <a:pt x="224" y="504"/>
                    <a:pt x="224" y="504"/>
                    <a:pt x="224" y="504"/>
                  </a:cubicBezTo>
                  <a:cubicBezTo>
                    <a:pt x="221" y="510"/>
                    <a:pt x="221" y="510"/>
                    <a:pt x="221" y="510"/>
                  </a:cubicBezTo>
                  <a:cubicBezTo>
                    <a:pt x="173" y="429"/>
                    <a:pt x="173" y="429"/>
                    <a:pt x="173" y="429"/>
                  </a:cubicBezTo>
                  <a:cubicBezTo>
                    <a:pt x="157" y="401"/>
                    <a:pt x="126" y="384"/>
                    <a:pt x="93" y="384"/>
                  </a:cubicBezTo>
                  <a:cubicBezTo>
                    <a:pt x="42" y="384"/>
                    <a:pt x="0" y="426"/>
                    <a:pt x="0" y="477"/>
                  </a:cubicBezTo>
                  <a:cubicBezTo>
                    <a:pt x="0" y="504"/>
                    <a:pt x="5" y="531"/>
                    <a:pt x="14" y="556"/>
                  </a:cubicBezTo>
                  <a:cubicBezTo>
                    <a:pt x="98" y="779"/>
                    <a:pt x="98" y="779"/>
                    <a:pt x="98" y="779"/>
                  </a:cubicBezTo>
                  <a:cubicBezTo>
                    <a:pt x="160" y="874"/>
                    <a:pt x="160" y="874"/>
                    <a:pt x="160" y="874"/>
                  </a:cubicBezTo>
                  <a:cubicBezTo>
                    <a:pt x="160" y="1088"/>
                    <a:pt x="160" y="1088"/>
                    <a:pt x="160" y="1088"/>
                  </a:cubicBezTo>
                  <a:cubicBezTo>
                    <a:pt x="64" y="1088"/>
                    <a:pt x="64" y="1088"/>
                    <a:pt x="64" y="1088"/>
                  </a:cubicBezTo>
                  <a:cubicBezTo>
                    <a:pt x="64" y="1312"/>
                    <a:pt x="64" y="1312"/>
                    <a:pt x="64" y="1312"/>
                  </a:cubicBezTo>
                  <a:cubicBezTo>
                    <a:pt x="544" y="1312"/>
                    <a:pt x="544" y="1312"/>
                    <a:pt x="544" y="1312"/>
                  </a:cubicBezTo>
                  <a:cubicBezTo>
                    <a:pt x="544" y="1088"/>
                    <a:pt x="544" y="1088"/>
                    <a:pt x="544" y="1088"/>
                  </a:cubicBezTo>
                  <a:lnTo>
                    <a:pt x="455" y="1088"/>
                  </a:lnTo>
                  <a:close/>
                  <a:moveTo>
                    <a:pt x="144" y="305"/>
                  </a:moveTo>
                  <a:cubicBezTo>
                    <a:pt x="134" y="301"/>
                    <a:pt x="128" y="292"/>
                    <a:pt x="128" y="281"/>
                  </a:cubicBezTo>
                  <a:cubicBezTo>
                    <a:pt x="128" y="273"/>
                    <a:pt x="132" y="266"/>
                    <a:pt x="138" y="261"/>
                  </a:cubicBezTo>
                  <a:cubicBezTo>
                    <a:pt x="145" y="256"/>
                    <a:pt x="153" y="255"/>
                    <a:pt x="161" y="258"/>
                  </a:cubicBezTo>
                  <a:cubicBezTo>
                    <a:pt x="224" y="279"/>
                    <a:pt x="224" y="279"/>
                    <a:pt x="224" y="279"/>
                  </a:cubicBezTo>
                  <a:cubicBezTo>
                    <a:pt x="224" y="337"/>
                    <a:pt x="224" y="337"/>
                    <a:pt x="224" y="337"/>
                  </a:cubicBezTo>
                  <a:lnTo>
                    <a:pt x="144" y="305"/>
                  </a:lnTo>
                  <a:close/>
                  <a:moveTo>
                    <a:pt x="157" y="753"/>
                  </a:moveTo>
                  <a:cubicBezTo>
                    <a:pt x="74" y="533"/>
                    <a:pt x="74" y="533"/>
                    <a:pt x="74" y="533"/>
                  </a:cubicBezTo>
                  <a:cubicBezTo>
                    <a:pt x="67" y="515"/>
                    <a:pt x="64" y="496"/>
                    <a:pt x="64" y="477"/>
                  </a:cubicBezTo>
                  <a:cubicBezTo>
                    <a:pt x="64" y="461"/>
                    <a:pt x="77" y="448"/>
                    <a:pt x="93" y="448"/>
                  </a:cubicBezTo>
                  <a:cubicBezTo>
                    <a:pt x="104" y="448"/>
                    <a:pt x="113" y="453"/>
                    <a:pt x="118" y="462"/>
                  </a:cubicBezTo>
                  <a:cubicBezTo>
                    <a:pt x="227" y="642"/>
                    <a:pt x="227" y="642"/>
                    <a:pt x="227" y="642"/>
                  </a:cubicBezTo>
                  <a:cubicBezTo>
                    <a:pt x="288" y="520"/>
                    <a:pt x="288" y="520"/>
                    <a:pt x="288" y="520"/>
                  </a:cubicBezTo>
                  <a:cubicBezTo>
                    <a:pt x="288" y="248"/>
                    <a:pt x="288" y="248"/>
                    <a:pt x="288" y="248"/>
                  </a:cubicBezTo>
                  <a:cubicBezTo>
                    <a:pt x="237" y="146"/>
                    <a:pt x="237" y="146"/>
                    <a:pt x="237" y="146"/>
                  </a:cubicBezTo>
                  <a:cubicBezTo>
                    <a:pt x="229" y="129"/>
                    <a:pt x="224" y="110"/>
                    <a:pt x="224" y="91"/>
                  </a:cubicBezTo>
                  <a:cubicBezTo>
                    <a:pt x="224" y="76"/>
                    <a:pt x="236" y="64"/>
                    <a:pt x="251" y="64"/>
                  </a:cubicBezTo>
                  <a:cubicBezTo>
                    <a:pt x="262" y="64"/>
                    <a:pt x="271" y="70"/>
                    <a:pt x="276" y="79"/>
                  </a:cubicBezTo>
                  <a:cubicBezTo>
                    <a:pt x="353" y="234"/>
                    <a:pt x="353" y="234"/>
                    <a:pt x="353" y="234"/>
                  </a:cubicBezTo>
                  <a:cubicBezTo>
                    <a:pt x="416" y="547"/>
                    <a:pt x="416" y="547"/>
                    <a:pt x="416" y="547"/>
                  </a:cubicBezTo>
                  <a:cubicBezTo>
                    <a:pt x="416" y="957"/>
                    <a:pt x="416" y="957"/>
                    <a:pt x="416" y="957"/>
                  </a:cubicBezTo>
                  <a:cubicBezTo>
                    <a:pt x="390" y="1088"/>
                    <a:pt x="390" y="1088"/>
                    <a:pt x="390" y="1088"/>
                  </a:cubicBezTo>
                  <a:cubicBezTo>
                    <a:pt x="224" y="1088"/>
                    <a:pt x="224" y="1088"/>
                    <a:pt x="224" y="1088"/>
                  </a:cubicBezTo>
                  <a:cubicBezTo>
                    <a:pt x="224" y="854"/>
                    <a:pt x="224" y="854"/>
                    <a:pt x="224" y="854"/>
                  </a:cubicBezTo>
                  <a:lnTo>
                    <a:pt x="157" y="753"/>
                  </a:lnTo>
                  <a:close/>
                  <a:moveTo>
                    <a:pt x="480" y="1248"/>
                  </a:moveTo>
                  <a:cubicBezTo>
                    <a:pt x="128" y="1248"/>
                    <a:pt x="128" y="1248"/>
                    <a:pt x="128" y="1248"/>
                  </a:cubicBezTo>
                  <a:cubicBezTo>
                    <a:pt x="128" y="1152"/>
                    <a:pt x="128" y="1152"/>
                    <a:pt x="128" y="1152"/>
                  </a:cubicBezTo>
                  <a:cubicBezTo>
                    <a:pt x="480" y="1152"/>
                    <a:pt x="480" y="1152"/>
                    <a:pt x="480" y="1152"/>
                  </a:cubicBezTo>
                  <a:lnTo>
                    <a:pt x="480" y="124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60" name="Freeform 32"/>
            <p:cNvSpPr>
              <a:spLocks noEditPoints="1"/>
            </p:cNvSpPr>
            <p:nvPr/>
          </p:nvSpPr>
          <p:spPr bwMode="auto">
            <a:xfrm>
              <a:off x="4618783" y="2006600"/>
              <a:ext cx="215900" cy="230188"/>
            </a:xfrm>
            <a:custGeom>
              <a:avLst/>
              <a:gdLst>
                <a:gd name="T0" fmla="*/ 960 w 960"/>
                <a:gd name="T1" fmla="*/ 576 h 1024"/>
                <a:gd name="T2" fmla="*/ 884 w 960"/>
                <a:gd name="T3" fmla="*/ 384 h 1024"/>
                <a:gd name="T4" fmla="*/ 887 w 960"/>
                <a:gd name="T5" fmla="*/ 208 h 1024"/>
                <a:gd name="T6" fmla="*/ 698 w 960"/>
                <a:gd name="T7" fmla="*/ 126 h 1024"/>
                <a:gd name="T8" fmla="*/ 576 w 960"/>
                <a:gd name="T9" fmla="*/ 0 h 1024"/>
                <a:gd name="T10" fmla="*/ 384 w 960"/>
                <a:gd name="T11" fmla="*/ 76 h 1024"/>
                <a:gd name="T12" fmla="*/ 208 w 960"/>
                <a:gd name="T13" fmla="*/ 73 h 1024"/>
                <a:gd name="T14" fmla="*/ 126 w 960"/>
                <a:gd name="T15" fmla="*/ 262 h 1024"/>
                <a:gd name="T16" fmla="*/ 0 w 960"/>
                <a:gd name="T17" fmla="*/ 384 h 1024"/>
                <a:gd name="T18" fmla="*/ 76 w 960"/>
                <a:gd name="T19" fmla="*/ 576 h 1024"/>
                <a:gd name="T20" fmla="*/ 73 w 960"/>
                <a:gd name="T21" fmla="*/ 751 h 1024"/>
                <a:gd name="T22" fmla="*/ 257 w 960"/>
                <a:gd name="T23" fmla="*/ 838 h 1024"/>
                <a:gd name="T24" fmla="*/ 294 w 960"/>
                <a:gd name="T25" fmla="*/ 915 h 1024"/>
                <a:gd name="T26" fmla="*/ 368 w 960"/>
                <a:gd name="T27" fmla="*/ 1024 h 1024"/>
                <a:gd name="T28" fmla="*/ 672 w 960"/>
                <a:gd name="T29" fmla="*/ 944 h 1024"/>
                <a:gd name="T30" fmla="*/ 704 w 960"/>
                <a:gd name="T31" fmla="*/ 848 h 1024"/>
                <a:gd name="T32" fmla="*/ 752 w 960"/>
                <a:gd name="T33" fmla="*/ 887 h 1024"/>
                <a:gd name="T34" fmla="*/ 834 w 960"/>
                <a:gd name="T35" fmla="*/ 698 h 1024"/>
                <a:gd name="T36" fmla="*/ 593 w 960"/>
                <a:gd name="T37" fmla="*/ 960 h 1024"/>
                <a:gd name="T38" fmla="*/ 353 w 960"/>
                <a:gd name="T39" fmla="*/ 944 h 1024"/>
                <a:gd name="T40" fmla="*/ 593 w 960"/>
                <a:gd name="T41" fmla="*/ 928 h 1024"/>
                <a:gd name="T42" fmla="*/ 593 w 960"/>
                <a:gd name="T43" fmla="*/ 960 h 1024"/>
                <a:gd name="T44" fmla="*/ 593 w 960"/>
                <a:gd name="T45" fmla="*/ 864 h 1024"/>
                <a:gd name="T46" fmla="*/ 337 w 960"/>
                <a:gd name="T47" fmla="*/ 864 h 1024"/>
                <a:gd name="T48" fmla="*/ 337 w 960"/>
                <a:gd name="T49" fmla="*/ 832 h 1024"/>
                <a:gd name="T50" fmla="*/ 641 w 960"/>
                <a:gd name="T51" fmla="*/ 848 h 1024"/>
                <a:gd name="T52" fmla="*/ 513 w 960"/>
                <a:gd name="T53" fmla="*/ 570 h 1024"/>
                <a:gd name="T54" fmla="*/ 481 w 960"/>
                <a:gd name="T55" fmla="*/ 384 h 1024"/>
                <a:gd name="T56" fmla="*/ 449 w 960"/>
                <a:gd name="T57" fmla="*/ 570 h 1024"/>
                <a:gd name="T58" fmla="*/ 385 w 960"/>
                <a:gd name="T59" fmla="*/ 768 h 1024"/>
                <a:gd name="T60" fmla="*/ 369 w 960"/>
                <a:gd name="T61" fmla="*/ 674 h 1024"/>
                <a:gd name="T62" fmla="*/ 481 w 960"/>
                <a:gd name="T63" fmla="*/ 256 h 1024"/>
                <a:gd name="T64" fmla="*/ 592 w 960"/>
                <a:gd name="T65" fmla="*/ 674 h 1024"/>
                <a:gd name="T66" fmla="*/ 577 w 960"/>
                <a:gd name="T67" fmla="*/ 768 h 1024"/>
                <a:gd name="T68" fmla="*/ 513 w 960"/>
                <a:gd name="T69" fmla="*/ 570 h 1024"/>
                <a:gd name="T70" fmla="*/ 449 w 960"/>
                <a:gd name="T71" fmla="*/ 480 h 1024"/>
                <a:gd name="T72" fmla="*/ 513 w 960"/>
                <a:gd name="T73" fmla="*/ 480 h 1024"/>
                <a:gd name="T74" fmla="*/ 827 w 960"/>
                <a:gd name="T75" fmla="*/ 539 h 1024"/>
                <a:gd name="T76" fmla="*/ 751 w 960"/>
                <a:gd name="T77" fmla="*/ 706 h 1024"/>
                <a:gd name="T78" fmla="*/ 752 w 960"/>
                <a:gd name="T79" fmla="*/ 797 h 1024"/>
                <a:gd name="T80" fmla="*/ 684 w 960"/>
                <a:gd name="T81" fmla="*/ 767 h 1024"/>
                <a:gd name="T82" fmla="*/ 641 w 960"/>
                <a:gd name="T83" fmla="*/ 770 h 1024"/>
                <a:gd name="T84" fmla="*/ 769 w 960"/>
                <a:gd name="T85" fmla="*/ 480 h 1024"/>
                <a:gd name="T86" fmla="*/ 193 w 960"/>
                <a:gd name="T87" fmla="*/ 480 h 1024"/>
                <a:gd name="T88" fmla="*/ 321 w 960"/>
                <a:gd name="T89" fmla="*/ 770 h 1024"/>
                <a:gd name="T90" fmla="*/ 276 w 960"/>
                <a:gd name="T91" fmla="*/ 767 h 1024"/>
                <a:gd name="T92" fmla="*/ 208 w 960"/>
                <a:gd name="T93" fmla="*/ 797 h 1024"/>
                <a:gd name="T94" fmla="*/ 209 w 960"/>
                <a:gd name="T95" fmla="*/ 706 h 1024"/>
                <a:gd name="T96" fmla="*/ 133 w 960"/>
                <a:gd name="T97" fmla="*/ 539 h 1024"/>
                <a:gd name="T98" fmla="*/ 64 w 960"/>
                <a:gd name="T99" fmla="*/ 512 h 1024"/>
                <a:gd name="T100" fmla="*/ 129 w 960"/>
                <a:gd name="T101" fmla="*/ 448 h 1024"/>
                <a:gd name="T102" fmla="*/ 193 w 960"/>
                <a:gd name="T103" fmla="*/ 276 h 1024"/>
                <a:gd name="T104" fmla="*/ 163 w 960"/>
                <a:gd name="T105" fmla="*/ 208 h 1024"/>
                <a:gd name="T106" fmla="*/ 254 w 960"/>
                <a:gd name="T107" fmla="*/ 209 h 1024"/>
                <a:gd name="T108" fmla="*/ 421 w 960"/>
                <a:gd name="T109" fmla="*/ 133 h 1024"/>
                <a:gd name="T110" fmla="*/ 448 w 960"/>
                <a:gd name="T111" fmla="*/ 64 h 1024"/>
                <a:gd name="T112" fmla="*/ 512 w 960"/>
                <a:gd name="T113" fmla="*/ 129 h 1024"/>
                <a:gd name="T114" fmla="*/ 684 w 960"/>
                <a:gd name="T115" fmla="*/ 193 h 1024"/>
                <a:gd name="T116" fmla="*/ 752 w 960"/>
                <a:gd name="T117" fmla="*/ 163 h 1024"/>
                <a:gd name="T118" fmla="*/ 751 w 960"/>
                <a:gd name="T119" fmla="*/ 254 h 1024"/>
                <a:gd name="T120" fmla="*/ 827 w 960"/>
                <a:gd name="T121" fmla="*/ 421 h 1024"/>
                <a:gd name="T122" fmla="*/ 896 w 960"/>
                <a:gd name="T123" fmla="*/ 448 h 1024"/>
                <a:gd name="T124" fmla="*/ 831 w 960"/>
                <a:gd name="T125" fmla="*/ 512 h 10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60" h="1024">
                  <a:moveTo>
                    <a:pt x="884" y="576"/>
                  </a:moveTo>
                  <a:cubicBezTo>
                    <a:pt x="960" y="576"/>
                    <a:pt x="960" y="576"/>
                    <a:pt x="960" y="576"/>
                  </a:cubicBezTo>
                  <a:cubicBezTo>
                    <a:pt x="960" y="384"/>
                    <a:pt x="960" y="384"/>
                    <a:pt x="960" y="384"/>
                  </a:cubicBezTo>
                  <a:cubicBezTo>
                    <a:pt x="884" y="384"/>
                    <a:pt x="884" y="384"/>
                    <a:pt x="884" y="384"/>
                  </a:cubicBezTo>
                  <a:cubicBezTo>
                    <a:pt x="874" y="341"/>
                    <a:pt x="857" y="300"/>
                    <a:pt x="834" y="262"/>
                  </a:cubicBezTo>
                  <a:cubicBezTo>
                    <a:pt x="887" y="208"/>
                    <a:pt x="887" y="208"/>
                    <a:pt x="887" y="208"/>
                  </a:cubicBezTo>
                  <a:cubicBezTo>
                    <a:pt x="752" y="73"/>
                    <a:pt x="752" y="73"/>
                    <a:pt x="752" y="73"/>
                  </a:cubicBezTo>
                  <a:cubicBezTo>
                    <a:pt x="698" y="126"/>
                    <a:pt x="698" y="126"/>
                    <a:pt x="698" y="126"/>
                  </a:cubicBezTo>
                  <a:cubicBezTo>
                    <a:pt x="660" y="103"/>
                    <a:pt x="619" y="86"/>
                    <a:pt x="576" y="76"/>
                  </a:cubicBezTo>
                  <a:cubicBezTo>
                    <a:pt x="576" y="0"/>
                    <a:pt x="576" y="0"/>
                    <a:pt x="576" y="0"/>
                  </a:cubicBezTo>
                  <a:cubicBezTo>
                    <a:pt x="384" y="0"/>
                    <a:pt x="384" y="0"/>
                    <a:pt x="384" y="0"/>
                  </a:cubicBezTo>
                  <a:cubicBezTo>
                    <a:pt x="384" y="76"/>
                    <a:pt x="384" y="76"/>
                    <a:pt x="384" y="76"/>
                  </a:cubicBezTo>
                  <a:cubicBezTo>
                    <a:pt x="341" y="86"/>
                    <a:pt x="300" y="103"/>
                    <a:pt x="262" y="126"/>
                  </a:cubicBezTo>
                  <a:cubicBezTo>
                    <a:pt x="208" y="73"/>
                    <a:pt x="208" y="73"/>
                    <a:pt x="208" y="73"/>
                  </a:cubicBezTo>
                  <a:cubicBezTo>
                    <a:pt x="73" y="208"/>
                    <a:pt x="73" y="208"/>
                    <a:pt x="73" y="208"/>
                  </a:cubicBezTo>
                  <a:cubicBezTo>
                    <a:pt x="126" y="262"/>
                    <a:pt x="126" y="262"/>
                    <a:pt x="126" y="262"/>
                  </a:cubicBezTo>
                  <a:cubicBezTo>
                    <a:pt x="103" y="300"/>
                    <a:pt x="86" y="341"/>
                    <a:pt x="76" y="384"/>
                  </a:cubicBezTo>
                  <a:cubicBezTo>
                    <a:pt x="0" y="384"/>
                    <a:pt x="0" y="384"/>
                    <a:pt x="0" y="384"/>
                  </a:cubicBezTo>
                  <a:cubicBezTo>
                    <a:pt x="0" y="576"/>
                    <a:pt x="0" y="576"/>
                    <a:pt x="0" y="576"/>
                  </a:cubicBezTo>
                  <a:cubicBezTo>
                    <a:pt x="76" y="576"/>
                    <a:pt x="76" y="576"/>
                    <a:pt x="76" y="576"/>
                  </a:cubicBezTo>
                  <a:cubicBezTo>
                    <a:pt x="86" y="619"/>
                    <a:pt x="103" y="660"/>
                    <a:pt x="126" y="698"/>
                  </a:cubicBezTo>
                  <a:cubicBezTo>
                    <a:pt x="73" y="751"/>
                    <a:pt x="73" y="751"/>
                    <a:pt x="73" y="751"/>
                  </a:cubicBezTo>
                  <a:cubicBezTo>
                    <a:pt x="208" y="887"/>
                    <a:pt x="208" y="887"/>
                    <a:pt x="208" y="887"/>
                  </a:cubicBezTo>
                  <a:cubicBezTo>
                    <a:pt x="257" y="838"/>
                    <a:pt x="257" y="838"/>
                    <a:pt x="257" y="838"/>
                  </a:cubicBezTo>
                  <a:cubicBezTo>
                    <a:pt x="257" y="841"/>
                    <a:pt x="256" y="845"/>
                    <a:pt x="256" y="848"/>
                  </a:cubicBezTo>
                  <a:cubicBezTo>
                    <a:pt x="256" y="876"/>
                    <a:pt x="272" y="901"/>
                    <a:pt x="294" y="915"/>
                  </a:cubicBezTo>
                  <a:cubicBezTo>
                    <a:pt x="291" y="924"/>
                    <a:pt x="288" y="934"/>
                    <a:pt x="288" y="944"/>
                  </a:cubicBezTo>
                  <a:cubicBezTo>
                    <a:pt x="288" y="988"/>
                    <a:pt x="324" y="1024"/>
                    <a:pt x="368" y="1024"/>
                  </a:cubicBezTo>
                  <a:cubicBezTo>
                    <a:pt x="592" y="1024"/>
                    <a:pt x="592" y="1024"/>
                    <a:pt x="592" y="1024"/>
                  </a:cubicBezTo>
                  <a:cubicBezTo>
                    <a:pt x="637" y="1024"/>
                    <a:pt x="672" y="988"/>
                    <a:pt x="672" y="944"/>
                  </a:cubicBezTo>
                  <a:cubicBezTo>
                    <a:pt x="672" y="934"/>
                    <a:pt x="670" y="924"/>
                    <a:pt x="667" y="915"/>
                  </a:cubicBezTo>
                  <a:cubicBezTo>
                    <a:pt x="689" y="901"/>
                    <a:pt x="704" y="876"/>
                    <a:pt x="704" y="848"/>
                  </a:cubicBezTo>
                  <a:cubicBezTo>
                    <a:pt x="704" y="845"/>
                    <a:pt x="704" y="842"/>
                    <a:pt x="704" y="839"/>
                  </a:cubicBezTo>
                  <a:cubicBezTo>
                    <a:pt x="752" y="887"/>
                    <a:pt x="752" y="887"/>
                    <a:pt x="752" y="887"/>
                  </a:cubicBezTo>
                  <a:cubicBezTo>
                    <a:pt x="887" y="751"/>
                    <a:pt x="887" y="751"/>
                    <a:pt x="887" y="751"/>
                  </a:cubicBezTo>
                  <a:cubicBezTo>
                    <a:pt x="834" y="698"/>
                    <a:pt x="834" y="698"/>
                    <a:pt x="834" y="698"/>
                  </a:cubicBezTo>
                  <a:cubicBezTo>
                    <a:pt x="857" y="660"/>
                    <a:pt x="874" y="619"/>
                    <a:pt x="884" y="576"/>
                  </a:cubicBezTo>
                  <a:close/>
                  <a:moveTo>
                    <a:pt x="593" y="960"/>
                  </a:moveTo>
                  <a:cubicBezTo>
                    <a:pt x="369" y="960"/>
                    <a:pt x="369" y="960"/>
                    <a:pt x="369" y="960"/>
                  </a:cubicBezTo>
                  <a:cubicBezTo>
                    <a:pt x="360" y="960"/>
                    <a:pt x="353" y="953"/>
                    <a:pt x="353" y="944"/>
                  </a:cubicBezTo>
                  <a:cubicBezTo>
                    <a:pt x="353" y="935"/>
                    <a:pt x="360" y="928"/>
                    <a:pt x="369" y="928"/>
                  </a:cubicBezTo>
                  <a:cubicBezTo>
                    <a:pt x="593" y="928"/>
                    <a:pt x="593" y="928"/>
                    <a:pt x="593" y="928"/>
                  </a:cubicBezTo>
                  <a:cubicBezTo>
                    <a:pt x="601" y="928"/>
                    <a:pt x="609" y="935"/>
                    <a:pt x="609" y="944"/>
                  </a:cubicBezTo>
                  <a:cubicBezTo>
                    <a:pt x="609" y="953"/>
                    <a:pt x="601" y="960"/>
                    <a:pt x="593" y="960"/>
                  </a:cubicBezTo>
                  <a:close/>
                  <a:moveTo>
                    <a:pt x="625" y="864"/>
                  </a:moveTo>
                  <a:cubicBezTo>
                    <a:pt x="593" y="864"/>
                    <a:pt x="593" y="864"/>
                    <a:pt x="593" y="864"/>
                  </a:cubicBezTo>
                  <a:cubicBezTo>
                    <a:pt x="369" y="864"/>
                    <a:pt x="369" y="864"/>
                    <a:pt x="369" y="864"/>
                  </a:cubicBezTo>
                  <a:cubicBezTo>
                    <a:pt x="337" y="864"/>
                    <a:pt x="337" y="864"/>
                    <a:pt x="337" y="864"/>
                  </a:cubicBezTo>
                  <a:cubicBezTo>
                    <a:pt x="328" y="864"/>
                    <a:pt x="321" y="857"/>
                    <a:pt x="321" y="848"/>
                  </a:cubicBezTo>
                  <a:cubicBezTo>
                    <a:pt x="321" y="839"/>
                    <a:pt x="328" y="832"/>
                    <a:pt x="337" y="832"/>
                  </a:cubicBezTo>
                  <a:cubicBezTo>
                    <a:pt x="625" y="832"/>
                    <a:pt x="625" y="832"/>
                    <a:pt x="625" y="832"/>
                  </a:cubicBezTo>
                  <a:cubicBezTo>
                    <a:pt x="633" y="832"/>
                    <a:pt x="641" y="839"/>
                    <a:pt x="641" y="848"/>
                  </a:cubicBezTo>
                  <a:cubicBezTo>
                    <a:pt x="641" y="857"/>
                    <a:pt x="633" y="864"/>
                    <a:pt x="625" y="864"/>
                  </a:cubicBezTo>
                  <a:close/>
                  <a:moveTo>
                    <a:pt x="513" y="570"/>
                  </a:moveTo>
                  <a:cubicBezTo>
                    <a:pt x="550" y="557"/>
                    <a:pt x="577" y="522"/>
                    <a:pt x="577" y="480"/>
                  </a:cubicBezTo>
                  <a:cubicBezTo>
                    <a:pt x="577" y="427"/>
                    <a:pt x="533" y="384"/>
                    <a:pt x="481" y="384"/>
                  </a:cubicBezTo>
                  <a:cubicBezTo>
                    <a:pt x="428" y="384"/>
                    <a:pt x="385" y="427"/>
                    <a:pt x="385" y="480"/>
                  </a:cubicBezTo>
                  <a:cubicBezTo>
                    <a:pt x="385" y="522"/>
                    <a:pt x="411" y="557"/>
                    <a:pt x="449" y="570"/>
                  </a:cubicBezTo>
                  <a:cubicBezTo>
                    <a:pt x="449" y="768"/>
                    <a:pt x="449" y="768"/>
                    <a:pt x="449" y="768"/>
                  </a:cubicBezTo>
                  <a:cubicBezTo>
                    <a:pt x="385" y="768"/>
                    <a:pt x="385" y="768"/>
                    <a:pt x="385" y="768"/>
                  </a:cubicBezTo>
                  <a:cubicBezTo>
                    <a:pt x="385" y="683"/>
                    <a:pt x="385" y="683"/>
                    <a:pt x="385" y="683"/>
                  </a:cubicBezTo>
                  <a:cubicBezTo>
                    <a:pt x="369" y="674"/>
                    <a:pt x="369" y="674"/>
                    <a:pt x="369" y="674"/>
                  </a:cubicBezTo>
                  <a:cubicBezTo>
                    <a:pt x="299" y="634"/>
                    <a:pt x="257" y="560"/>
                    <a:pt x="257" y="480"/>
                  </a:cubicBezTo>
                  <a:cubicBezTo>
                    <a:pt x="257" y="357"/>
                    <a:pt x="357" y="256"/>
                    <a:pt x="481" y="256"/>
                  </a:cubicBezTo>
                  <a:cubicBezTo>
                    <a:pt x="604" y="256"/>
                    <a:pt x="705" y="357"/>
                    <a:pt x="705" y="480"/>
                  </a:cubicBezTo>
                  <a:cubicBezTo>
                    <a:pt x="705" y="559"/>
                    <a:pt x="662" y="634"/>
                    <a:pt x="592" y="674"/>
                  </a:cubicBezTo>
                  <a:cubicBezTo>
                    <a:pt x="577" y="683"/>
                    <a:pt x="577" y="683"/>
                    <a:pt x="577" y="683"/>
                  </a:cubicBezTo>
                  <a:cubicBezTo>
                    <a:pt x="577" y="768"/>
                    <a:pt x="577" y="768"/>
                    <a:pt x="577" y="768"/>
                  </a:cubicBezTo>
                  <a:cubicBezTo>
                    <a:pt x="513" y="768"/>
                    <a:pt x="513" y="768"/>
                    <a:pt x="513" y="768"/>
                  </a:cubicBezTo>
                  <a:lnTo>
                    <a:pt x="513" y="570"/>
                  </a:lnTo>
                  <a:close/>
                  <a:moveTo>
                    <a:pt x="481" y="512"/>
                  </a:moveTo>
                  <a:cubicBezTo>
                    <a:pt x="463" y="512"/>
                    <a:pt x="449" y="498"/>
                    <a:pt x="449" y="480"/>
                  </a:cubicBezTo>
                  <a:cubicBezTo>
                    <a:pt x="449" y="462"/>
                    <a:pt x="463" y="448"/>
                    <a:pt x="481" y="448"/>
                  </a:cubicBezTo>
                  <a:cubicBezTo>
                    <a:pt x="498" y="448"/>
                    <a:pt x="513" y="462"/>
                    <a:pt x="513" y="480"/>
                  </a:cubicBezTo>
                  <a:cubicBezTo>
                    <a:pt x="513" y="498"/>
                    <a:pt x="498" y="512"/>
                    <a:pt x="481" y="512"/>
                  </a:cubicBezTo>
                  <a:close/>
                  <a:moveTo>
                    <a:pt x="827" y="539"/>
                  </a:moveTo>
                  <a:cubicBezTo>
                    <a:pt x="818" y="591"/>
                    <a:pt x="798" y="640"/>
                    <a:pt x="767" y="684"/>
                  </a:cubicBezTo>
                  <a:cubicBezTo>
                    <a:pt x="751" y="706"/>
                    <a:pt x="751" y="706"/>
                    <a:pt x="751" y="706"/>
                  </a:cubicBezTo>
                  <a:cubicBezTo>
                    <a:pt x="797" y="752"/>
                    <a:pt x="797" y="752"/>
                    <a:pt x="797" y="752"/>
                  </a:cubicBezTo>
                  <a:cubicBezTo>
                    <a:pt x="752" y="797"/>
                    <a:pt x="752" y="797"/>
                    <a:pt x="752" y="797"/>
                  </a:cubicBezTo>
                  <a:cubicBezTo>
                    <a:pt x="706" y="751"/>
                    <a:pt x="706" y="751"/>
                    <a:pt x="706" y="751"/>
                  </a:cubicBezTo>
                  <a:cubicBezTo>
                    <a:pt x="684" y="767"/>
                    <a:pt x="684" y="767"/>
                    <a:pt x="684" y="767"/>
                  </a:cubicBezTo>
                  <a:cubicBezTo>
                    <a:pt x="678" y="771"/>
                    <a:pt x="671" y="775"/>
                    <a:pt x="665" y="779"/>
                  </a:cubicBezTo>
                  <a:cubicBezTo>
                    <a:pt x="657" y="775"/>
                    <a:pt x="649" y="771"/>
                    <a:pt x="641" y="770"/>
                  </a:cubicBezTo>
                  <a:cubicBezTo>
                    <a:pt x="641" y="719"/>
                    <a:pt x="641" y="719"/>
                    <a:pt x="641" y="719"/>
                  </a:cubicBezTo>
                  <a:cubicBezTo>
                    <a:pt x="720" y="666"/>
                    <a:pt x="769" y="576"/>
                    <a:pt x="769" y="480"/>
                  </a:cubicBezTo>
                  <a:cubicBezTo>
                    <a:pt x="769" y="321"/>
                    <a:pt x="639" y="192"/>
                    <a:pt x="481" y="192"/>
                  </a:cubicBezTo>
                  <a:cubicBezTo>
                    <a:pt x="322" y="192"/>
                    <a:pt x="193" y="321"/>
                    <a:pt x="193" y="480"/>
                  </a:cubicBezTo>
                  <a:cubicBezTo>
                    <a:pt x="193" y="576"/>
                    <a:pt x="241" y="666"/>
                    <a:pt x="321" y="719"/>
                  </a:cubicBezTo>
                  <a:cubicBezTo>
                    <a:pt x="321" y="770"/>
                    <a:pt x="321" y="770"/>
                    <a:pt x="321" y="770"/>
                  </a:cubicBezTo>
                  <a:cubicBezTo>
                    <a:pt x="312" y="771"/>
                    <a:pt x="303" y="775"/>
                    <a:pt x="296" y="779"/>
                  </a:cubicBezTo>
                  <a:cubicBezTo>
                    <a:pt x="289" y="775"/>
                    <a:pt x="282" y="771"/>
                    <a:pt x="276" y="767"/>
                  </a:cubicBezTo>
                  <a:cubicBezTo>
                    <a:pt x="254" y="751"/>
                    <a:pt x="254" y="751"/>
                    <a:pt x="254" y="751"/>
                  </a:cubicBezTo>
                  <a:cubicBezTo>
                    <a:pt x="208" y="797"/>
                    <a:pt x="208" y="797"/>
                    <a:pt x="208" y="797"/>
                  </a:cubicBezTo>
                  <a:cubicBezTo>
                    <a:pt x="163" y="752"/>
                    <a:pt x="163" y="752"/>
                    <a:pt x="163" y="752"/>
                  </a:cubicBezTo>
                  <a:cubicBezTo>
                    <a:pt x="209" y="706"/>
                    <a:pt x="209" y="706"/>
                    <a:pt x="209" y="706"/>
                  </a:cubicBezTo>
                  <a:cubicBezTo>
                    <a:pt x="193" y="684"/>
                    <a:pt x="193" y="684"/>
                    <a:pt x="193" y="684"/>
                  </a:cubicBezTo>
                  <a:cubicBezTo>
                    <a:pt x="162" y="640"/>
                    <a:pt x="142" y="591"/>
                    <a:pt x="133" y="539"/>
                  </a:cubicBezTo>
                  <a:cubicBezTo>
                    <a:pt x="129" y="512"/>
                    <a:pt x="129" y="512"/>
                    <a:pt x="129" y="512"/>
                  </a:cubicBezTo>
                  <a:cubicBezTo>
                    <a:pt x="64" y="512"/>
                    <a:pt x="64" y="512"/>
                    <a:pt x="64" y="512"/>
                  </a:cubicBezTo>
                  <a:cubicBezTo>
                    <a:pt x="64" y="448"/>
                    <a:pt x="64" y="448"/>
                    <a:pt x="64" y="448"/>
                  </a:cubicBezTo>
                  <a:cubicBezTo>
                    <a:pt x="129" y="448"/>
                    <a:pt x="129" y="448"/>
                    <a:pt x="129" y="448"/>
                  </a:cubicBezTo>
                  <a:cubicBezTo>
                    <a:pt x="133" y="421"/>
                    <a:pt x="133" y="421"/>
                    <a:pt x="133" y="421"/>
                  </a:cubicBezTo>
                  <a:cubicBezTo>
                    <a:pt x="142" y="369"/>
                    <a:pt x="162" y="320"/>
                    <a:pt x="193" y="276"/>
                  </a:cubicBezTo>
                  <a:cubicBezTo>
                    <a:pt x="209" y="254"/>
                    <a:pt x="209" y="254"/>
                    <a:pt x="209" y="254"/>
                  </a:cubicBezTo>
                  <a:cubicBezTo>
                    <a:pt x="163" y="208"/>
                    <a:pt x="163" y="208"/>
                    <a:pt x="163" y="208"/>
                  </a:cubicBezTo>
                  <a:cubicBezTo>
                    <a:pt x="208" y="163"/>
                    <a:pt x="208" y="163"/>
                    <a:pt x="208" y="163"/>
                  </a:cubicBezTo>
                  <a:cubicBezTo>
                    <a:pt x="254" y="209"/>
                    <a:pt x="254" y="209"/>
                    <a:pt x="254" y="209"/>
                  </a:cubicBezTo>
                  <a:cubicBezTo>
                    <a:pt x="276" y="193"/>
                    <a:pt x="276" y="193"/>
                    <a:pt x="276" y="193"/>
                  </a:cubicBezTo>
                  <a:cubicBezTo>
                    <a:pt x="320" y="162"/>
                    <a:pt x="368" y="142"/>
                    <a:pt x="421" y="133"/>
                  </a:cubicBezTo>
                  <a:cubicBezTo>
                    <a:pt x="448" y="129"/>
                    <a:pt x="448" y="129"/>
                    <a:pt x="448" y="129"/>
                  </a:cubicBezTo>
                  <a:cubicBezTo>
                    <a:pt x="448" y="64"/>
                    <a:pt x="448" y="64"/>
                    <a:pt x="448" y="64"/>
                  </a:cubicBezTo>
                  <a:cubicBezTo>
                    <a:pt x="512" y="64"/>
                    <a:pt x="512" y="64"/>
                    <a:pt x="512" y="64"/>
                  </a:cubicBezTo>
                  <a:cubicBezTo>
                    <a:pt x="512" y="129"/>
                    <a:pt x="512" y="129"/>
                    <a:pt x="512" y="129"/>
                  </a:cubicBezTo>
                  <a:cubicBezTo>
                    <a:pt x="539" y="133"/>
                    <a:pt x="539" y="133"/>
                    <a:pt x="539" y="133"/>
                  </a:cubicBezTo>
                  <a:cubicBezTo>
                    <a:pt x="591" y="142"/>
                    <a:pt x="640" y="162"/>
                    <a:pt x="684" y="193"/>
                  </a:cubicBezTo>
                  <a:cubicBezTo>
                    <a:pt x="706" y="209"/>
                    <a:pt x="706" y="209"/>
                    <a:pt x="706" y="209"/>
                  </a:cubicBezTo>
                  <a:cubicBezTo>
                    <a:pt x="752" y="163"/>
                    <a:pt x="752" y="163"/>
                    <a:pt x="752" y="163"/>
                  </a:cubicBezTo>
                  <a:cubicBezTo>
                    <a:pt x="797" y="208"/>
                    <a:pt x="797" y="208"/>
                    <a:pt x="797" y="208"/>
                  </a:cubicBezTo>
                  <a:cubicBezTo>
                    <a:pt x="751" y="254"/>
                    <a:pt x="751" y="254"/>
                    <a:pt x="751" y="254"/>
                  </a:cubicBezTo>
                  <a:cubicBezTo>
                    <a:pt x="767" y="276"/>
                    <a:pt x="767" y="276"/>
                    <a:pt x="767" y="276"/>
                  </a:cubicBezTo>
                  <a:cubicBezTo>
                    <a:pt x="798" y="320"/>
                    <a:pt x="818" y="368"/>
                    <a:pt x="827" y="421"/>
                  </a:cubicBezTo>
                  <a:cubicBezTo>
                    <a:pt x="831" y="448"/>
                    <a:pt x="831" y="448"/>
                    <a:pt x="831" y="448"/>
                  </a:cubicBezTo>
                  <a:cubicBezTo>
                    <a:pt x="896" y="448"/>
                    <a:pt x="896" y="448"/>
                    <a:pt x="896" y="448"/>
                  </a:cubicBezTo>
                  <a:cubicBezTo>
                    <a:pt x="896" y="512"/>
                    <a:pt x="896" y="512"/>
                    <a:pt x="896" y="512"/>
                  </a:cubicBezTo>
                  <a:cubicBezTo>
                    <a:pt x="831" y="512"/>
                    <a:pt x="831" y="512"/>
                    <a:pt x="831" y="512"/>
                  </a:cubicBezTo>
                  <a:lnTo>
                    <a:pt x="827" y="53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61" name="Rectangle 33"/>
            <p:cNvSpPr>
              <a:spLocks noChangeArrowheads="1"/>
            </p:cNvSpPr>
            <p:nvPr/>
          </p:nvSpPr>
          <p:spPr bwMode="auto">
            <a:xfrm>
              <a:off x="4718796" y="2251075"/>
              <a:ext cx="14287" cy="142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62" name="Rectangle 34"/>
            <p:cNvSpPr>
              <a:spLocks noChangeArrowheads="1"/>
            </p:cNvSpPr>
            <p:nvPr/>
          </p:nvSpPr>
          <p:spPr bwMode="auto">
            <a:xfrm>
              <a:off x="4718796" y="2281238"/>
              <a:ext cx="14287" cy="142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63" name="Rectangle 35"/>
            <p:cNvSpPr>
              <a:spLocks noChangeArrowheads="1"/>
            </p:cNvSpPr>
            <p:nvPr/>
          </p:nvSpPr>
          <p:spPr bwMode="auto">
            <a:xfrm>
              <a:off x="4718796" y="2309813"/>
              <a:ext cx="14287" cy="142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64" name="Rectangle 36"/>
            <p:cNvSpPr>
              <a:spLocks noChangeArrowheads="1"/>
            </p:cNvSpPr>
            <p:nvPr/>
          </p:nvSpPr>
          <p:spPr bwMode="auto">
            <a:xfrm>
              <a:off x="4718796" y="2338388"/>
              <a:ext cx="14287" cy="142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grpSp>
      <p:sp>
        <p:nvSpPr>
          <p:cNvPr id="66" name="椭圆 65"/>
          <p:cNvSpPr/>
          <p:nvPr/>
        </p:nvSpPr>
        <p:spPr>
          <a:xfrm>
            <a:off x="7868972" y="4198358"/>
            <a:ext cx="809810" cy="80980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grpSp>
        <p:nvGrpSpPr>
          <p:cNvPr id="67" name="组合 66"/>
          <p:cNvGrpSpPr/>
          <p:nvPr/>
        </p:nvGrpSpPr>
        <p:grpSpPr>
          <a:xfrm>
            <a:off x="8027242" y="4365710"/>
            <a:ext cx="450090" cy="449704"/>
            <a:chOff x="12357043" y="5767373"/>
            <a:chExt cx="3700448" cy="3697281"/>
          </a:xfrm>
          <a:gradFill>
            <a:gsLst>
              <a:gs pos="0">
                <a:schemeClr val="accent1">
                  <a:lumMod val="72000"/>
                  <a:lumOff val="28000"/>
                </a:schemeClr>
              </a:gs>
              <a:gs pos="98000">
                <a:schemeClr val="accent1">
                  <a:lumMod val="50000"/>
                </a:schemeClr>
              </a:gs>
            </a:gsLst>
            <a:lin ang="5400000" scaled="1"/>
          </a:gradFill>
        </p:grpSpPr>
        <p:sp>
          <p:nvSpPr>
            <p:cNvPr id="68" name="Freeform 40"/>
            <p:cNvSpPr>
              <a:spLocks noEditPoints="1"/>
            </p:cNvSpPr>
            <p:nvPr/>
          </p:nvSpPr>
          <p:spPr bwMode="auto">
            <a:xfrm>
              <a:off x="12357043" y="5767373"/>
              <a:ext cx="3700448" cy="3697281"/>
            </a:xfrm>
            <a:custGeom>
              <a:avLst/>
              <a:gdLst>
                <a:gd name="T0" fmla="*/ 1664 w 1984"/>
                <a:gd name="T1" fmla="*/ 504 h 1984"/>
                <a:gd name="T2" fmla="*/ 1312 w 1984"/>
                <a:gd name="T3" fmla="*/ 320 h 1984"/>
                <a:gd name="T4" fmla="*/ 739 w 1984"/>
                <a:gd name="T5" fmla="*/ 601 h 1984"/>
                <a:gd name="T6" fmla="*/ 448 w 1984"/>
                <a:gd name="T7" fmla="*/ 0 h 1984"/>
                <a:gd name="T8" fmla="*/ 114 w 1984"/>
                <a:gd name="T9" fmla="*/ 614 h 1984"/>
                <a:gd name="T10" fmla="*/ 132 w 1984"/>
                <a:gd name="T11" fmla="*/ 675 h 1984"/>
                <a:gd name="T12" fmla="*/ 611 w 1984"/>
                <a:gd name="T13" fmla="*/ 839 h 1984"/>
                <a:gd name="T14" fmla="*/ 320 w 1984"/>
                <a:gd name="T15" fmla="*/ 1320 h 1984"/>
                <a:gd name="T16" fmla="*/ 416 w 1984"/>
                <a:gd name="T17" fmla="*/ 1856 h 1984"/>
                <a:gd name="T18" fmla="*/ 1984 w 1984"/>
                <a:gd name="T19" fmla="*/ 1824 h 1984"/>
                <a:gd name="T20" fmla="*/ 1760 w 1984"/>
                <a:gd name="T21" fmla="*/ 1088 h 1984"/>
                <a:gd name="T22" fmla="*/ 1288 w 1984"/>
                <a:gd name="T23" fmla="*/ 655 h 1984"/>
                <a:gd name="T24" fmla="*/ 1920 w 1984"/>
                <a:gd name="T25" fmla="*/ 767 h 1984"/>
                <a:gd name="T26" fmla="*/ 461 w 1984"/>
                <a:gd name="T27" fmla="*/ 224 h 1984"/>
                <a:gd name="T28" fmla="*/ 288 w 1984"/>
                <a:gd name="T29" fmla="*/ 224 h 1984"/>
                <a:gd name="T30" fmla="*/ 384 w 1984"/>
                <a:gd name="T31" fmla="*/ 265 h 1984"/>
                <a:gd name="T32" fmla="*/ 288 w 1984"/>
                <a:gd name="T33" fmla="*/ 320 h 1984"/>
                <a:gd name="T34" fmla="*/ 512 w 1984"/>
                <a:gd name="T35" fmla="*/ 535 h 1984"/>
                <a:gd name="T36" fmla="*/ 1408 w 1984"/>
                <a:gd name="T37" fmla="*/ 1320 h 1984"/>
                <a:gd name="T38" fmla="*/ 1230 w 1984"/>
                <a:gd name="T39" fmla="*/ 1215 h 1984"/>
                <a:gd name="T40" fmla="*/ 992 w 1984"/>
                <a:gd name="T41" fmla="*/ 1464 h 1984"/>
                <a:gd name="T42" fmla="*/ 935 w 1984"/>
                <a:gd name="T43" fmla="*/ 1501 h 1984"/>
                <a:gd name="T44" fmla="*/ 1027 w 1984"/>
                <a:gd name="T45" fmla="*/ 1696 h 1984"/>
                <a:gd name="T46" fmla="*/ 951 w 1984"/>
                <a:gd name="T47" fmla="*/ 1632 h 1984"/>
                <a:gd name="T48" fmla="*/ 1049 w 1984"/>
                <a:gd name="T49" fmla="*/ 1501 h 1984"/>
                <a:gd name="T50" fmla="*/ 1287 w 1984"/>
                <a:gd name="T51" fmla="*/ 1121 h 1984"/>
                <a:gd name="T52" fmla="*/ 1287 w 1984"/>
                <a:gd name="T53" fmla="*/ 1121 h 1984"/>
                <a:gd name="T54" fmla="*/ 909 w 1984"/>
                <a:gd name="T55" fmla="*/ 960 h 1984"/>
                <a:gd name="T56" fmla="*/ 737 w 1984"/>
                <a:gd name="T57" fmla="*/ 1146 h 1984"/>
                <a:gd name="T58" fmla="*/ 737 w 1984"/>
                <a:gd name="T59" fmla="*/ 1146 h 1984"/>
                <a:gd name="T60" fmla="*/ 782 w 1984"/>
                <a:gd name="T61" fmla="*/ 1382 h 1984"/>
                <a:gd name="T62" fmla="*/ 448 w 1984"/>
                <a:gd name="T63" fmla="*/ 832 h 1984"/>
                <a:gd name="T64" fmla="*/ 489 w 1984"/>
                <a:gd name="T65" fmla="*/ 969 h 1984"/>
                <a:gd name="T66" fmla="*/ 288 w 1984"/>
                <a:gd name="T67" fmla="*/ 1056 h 1984"/>
                <a:gd name="T68" fmla="*/ 608 w 1984"/>
                <a:gd name="T69" fmla="*/ 1088 h 1984"/>
                <a:gd name="T70" fmla="*/ 512 w 1984"/>
                <a:gd name="T71" fmla="*/ 1335 h 1984"/>
                <a:gd name="T72" fmla="*/ 384 w 1984"/>
                <a:gd name="T73" fmla="*/ 1760 h 1984"/>
                <a:gd name="T74" fmla="*/ 64 w 1984"/>
                <a:gd name="T75" fmla="*/ 1760 h 1984"/>
                <a:gd name="T76" fmla="*/ 558 w 1984"/>
                <a:gd name="T77" fmla="*/ 1381 h 1984"/>
                <a:gd name="T78" fmla="*/ 480 w 1984"/>
                <a:gd name="T79" fmla="*/ 1696 h 1984"/>
                <a:gd name="T80" fmla="*/ 876 w 1984"/>
                <a:gd name="T81" fmla="*/ 1611 h 1984"/>
                <a:gd name="T82" fmla="*/ 640 w 1984"/>
                <a:gd name="T83" fmla="*/ 1664 h 1984"/>
                <a:gd name="T84" fmla="*/ 1852 w 1984"/>
                <a:gd name="T85" fmla="*/ 1443 h 1984"/>
                <a:gd name="T86" fmla="*/ 1728 w 1984"/>
                <a:gd name="T87" fmla="*/ 1536 h 1984"/>
                <a:gd name="T88" fmla="*/ 1344 w 1984"/>
                <a:gd name="T89" fmla="*/ 1920 h 1984"/>
                <a:gd name="T90" fmla="*/ 1089 w 1984"/>
                <a:gd name="T91" fmla="*/ 1667 h 1984"/>
                <a:gd name="T92" fmla="*/ 1504 w 1984"/>
                <a:gd name="T93" fmla="*/ 1657 h 1984"/>
                <a:gd name="T94" fmla="*/ 1305 w 1984"/>
                <a:gd name="T95" fmla="*/ 1418 h 1984"/>
                <a:gd name="T96" fmla="*/ 1600 w 1984"/>
                <a:gd name="T97" fmla="*/ 1335 h 1984"/>
                <a:gd name="T98" fmla="*/ 1600 w 1984"/>
                <a:gd name="T99" fmla="*/ 1303 h 1984"/>
                <a:gd name="T100" fmla="*/ 1395 w 1984"/>
                <a:gd name="T101" fmla="*/ 1056 h 1984"/>
                <a:gd name="T102" fmla="*/ 1536 w 1984"/>
                <a:gd name="T103" fmla="*/ 1248 h 1984"/>
                <a:gd name="T104" fmla="*/ 1472 w 1984"/>
                <a:gd name="T105" fmla="*/ 947 h 1984"/>
                <a:gd name="T106" fmla="*/ 1312 w 1984"/>
                <a:gd name="T107" fmla="*/ 931 h 1984"/>
                <a:gd name="T108" fmla="*/ 909 w 1984"/>
                <a:gd name="T109" fmla="*/ 896 h 1984"/>
                <a:gd name="T110" fmla="*/ 1197 w 1984"/>
                <a:gd name="T111" fmla="*/ 666 h 1984"/>
                <a:gd name="T112" fmla="*/ 1536 w 1984"/>
                <a:gd name="T113" fmla="*/ 64 h 1984"/>
                <a:gd name="T114" fmla="*/ 1577 w 1984"/>
                <a:gd name="T115" fmla="*/ 201 h 1984"/>
                <a:gd name="T116" fmla="*/ 1376 w 1984"/>
                <a:gd name="T117" fmla="*/ 288 h 1984"/>
                <a:gd name="T118" fmla="*/ 1696 w 1984"/>
                <a:gd name="T119" fmla="*/ 320 h 1984"/>
                <a:gd name="T120" fmla="*/ 1472 w 1984"/>
                <a:gd name="T121" fmla="*/ 535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984" h="1984">
                  <a:moveTo>
                    <a:pt x="1984" y="1024"/>
                  </a:moveTo>
                  <a:cubicBezTo>
                    <a:pt x="1984" y="767"/>
                    <a:pt x="1984" y="767"/>
                    <a:pt x="1984" y="767"/>
                  </a:cubicBezTo>
                  <a:cubicBezTo>
                    <a:pt x="1984" y="696"/>
                    <a:pt x="1938" y="634"/>
                    <a:pt x="1870" y="614"/>
                  </a:cubicBezTo>
                  <a:cubicBezTo>
                    <a:pt x="1664" y="552"/>
                    <a:pt x="1664" y="552"/>
                    <a:pt x="1664" y="552"/>
                  </a:cubicBezTo>
                  <a:cubicBezTo>
                    <a:pt x="1664" y="504"/>
                    <a:pt x="1664" y="504"/>
                    <a:pt x="1664" y="504"/>
                  </a:cubicBezTo>
                  <a:cubicBezTo>
                    <a:pt x="1722" y="463"/>
                    <a:pt x="1760" y="396"/>
                    <a:pt x="1760" y="320"/>
                  </a:cubicBezTo>
                  <a:cubicBezTo>
                    <a:pt x="1760" y="224"/>
                    <a:pt x="1760" y="224"/>
                    <a:pt x="1760" y="224"/>
                  </a:cubicBezTo>
                  <a:cubicBezTo>
                    <a:pt x="1760" y="100"/>
                    <a:pt x="1660" y="0"/>
                    <a:pt x="1536" y="0"/>
                  </a:cubicBezTo>
                  <a:cubicBezTo>
                    <a:pt x="1412" y="0"/>
                    <a:pt x="1312" y="100"/>
                    <a:pt x="1312" y="224"/>
                  </a:cubicBezTo>
                  <a:cubicBezTo>
                    <a:pt x="1312" y="320"/>
                    <a:pt x="1312" y="320"/>
                    <a:pt x="1312" y="320"/>
                  </a:cubicBezTo>
                  <a:cubicBezTo>
                    <a:pt x="1312" y="396"/>
                    <a:pt x="1350" y="463"/>
                    <a:pt x="1408" y="504"/>
                  </a:cubicBezTo>
                  <a:cubicBezTo>
                    <a:pt x="1408" y="552"/>
                    <a:pt x="1408" y="552"/>
                    <a:pt x="1408" y="552"/>
                  </a:cubicBezTo>
                  <a:cubicBezTo>
                    <a:pt x="1226" y="607"/>
                    <a:pt x="1226" y="607"/>
                    <a:pt x="1226" y="607"/>
                  </a:cubicBezTo>
                  <a:cubicBezTo>
                    <a:pt x="1158" y="546"/>
                    <a:pt x="1072" y="512"/>
                    <a:pt x="979" y="512"/>
                  </a:cubicBezTo>
                  <a:cubicBezTo>
                    <a:pt x="888" y="512"/>
                    <a:pt x="804" y="546"/>
                    <a:pt x="739" y="601"/>
                  </a:cubicBezTo>
                  <a:cubicBezTo>
                    <a:pt x="576" y="552"/>
                    <a:pt x="576" y="552"/>
                    <a:pt x="576" y="552"/>
                  </a:cubicBezTo>
                  <a:cubicBezTo>
                    <a:pt x="576" y="504"/>
                    <a:pt x="576" y="504"/>
                    <a:pt x="576" y="504"/>
                  </a:cubicBezTo>
                  <a:cubicBezTo>
                    <a:pt x="634" y="463"/>
                    <a:pt x="672" y="396"/>
                    <a:pt x="672" y="320"/>
                  </a:cubicBezTo>
                  <a:cubicBezTo>
                    <a:pt x="672" y="224"/>
                    <a:pt x="672" y="224"/>
                    <a:pt x="672" y="224"/>
                  </a:cubicBezTo>
                  <a:cubicBezTo>
                    <a:pt x="672" y="100"/>
                    <a:pt x="572" y="0"/>
                    <a:pt x="448" y="0"/>
                  </a:cubicBezTo>
                  <a:cubicBezTo>
                    <a:pt x="324" y="0"/>
                    <a:pt x="224" y="100"/>
                    <a:pt x="224" y="224"/>
                  </a:cubicBezTo>
                  <a:cubicBezTo>
                    <a:pt x="224" y="320"/>
                    <a:pt x="224" y="320"/>
                    <a:pt x="224" y="320"/>
                  </a:cubicBezTo>
                  <a:cubicBezTo>
                    <a:pt x="224" y="396"/>
                    <a:pt x="262" y="463"/>
                    <a:pt x="320" y="504"/>
                  </a:cubicBezTo>
                  <a:cubicBezTo>
                    <a:pt x="320" y="552"/>
                    <a:pt x="320" y="552"/>
                    <a:pt x="320" y="552"/>
                  </a:cubicBezTo>
                  <a:cubicBezTo>
                    <a:pt x="114" y="614"/>
                    <a:pt x="114" y="614"/>
                    <a:pt x="114" y="614"/>
                  </a:cubicBezTo>
                  <a:cubicBezTo>
                    <a:pt x="46" y="634"/>
                    <a:pt x="0" y="696"/>
                    <a:pt x="0" y="767"/>
                  </a:cubicBezTo>
                  <a:cubicBezTo>
                    <a:pt x="0" y="1024"/>
                    <a:pt x="0" y="1024"/>
                    <a:pt x="0" y="1024"/>
                  </a:cubicBezTo>
                  <a:cubicBezTo>
                    <a:pt x="64" y="1024"/>
                    <a:pt x="64" y="1024"/>
                    <a:pt x="64" y="1024"/>
                  </a:cubicBezTo>
                  <a:cubicBezTo>
                    <a:pt x="64" y="767"/>
                    <a:pt x="64" y="767"/>
                    <a:pt x="64" y="767"/>
                  </a:cubicBezTo>
                  <a:cubicBezTo>
                    <a:pt x="64" y="725"/>
                    <a:pt x="91" y="688"/>
                    <a:pt x="132" y="675"/>
                  </a:cubicBezTo>
                  <a:cubicBezTo>
                    <a:pt x="338" y="613"/>
                    <a:pt x="338" y="613"/>
                    <a:pt x="338" y="613"/>
                  </a:cubicBezTo>
                  <a:cubicBezTo>
                    <a:pt x="357" y="638"/>
                    <a:pt x="393" y="672"/>
                    <a:pt x="448" y="672"/>
                  </a:cubicBezTo>
                  <a:cubicBezTo>
                    <a:pt x="503" y="672"/>
                    <a:pt x="539" y="638"/>
                    <a:pt x="558" y="613"/>
                  </a:cubicBezTo>
                  <a:cubicBezTo>
                    <a:pt x="689" y="653"/>
                    <a:pt x="689" y="653"/>
                    <a:pt x="689" y="653"/>
                  </a:cubicBezTo>
                  <a:cubicBezTo>
                    <a:pt x="647" y="705"/>
                    <a:pt x="619" y="769"/>
                    <a:pt x="611" y="839"/>
                  </a:cubicBezTo>
                  <a:cubicBezTo>
                    <a:pt x="570" y="795"/>
                    <a:pt x="512" y="768"/>
                    <a:pt x="448" y="768"/>
                  </a:cubicBezTo>
                  <a:cubicBezTo>
                    <a:pt x="324" y="768"/>
                    <a:pt x="224" y="868"/>
                    <a:pt x="224" y="992"/>
                  </a:cubicBezTo>
                  <a:cubicBezTo>
                    <a:pt x="224" y="1088"/>
                    <a:pt x="224" y="1088"/>
                    <a:pt x="224" y="1088"/>
                  </a:cubicBezTo>
                  <a:cubicBezTo>
                    <a:pt x="224" y="1164"/>
                    <a:pt x="262" y="1231"/>
                    <a:pt x="320" y="1272"/>
                  </a:cubicBezTo>
                  <a:cubicBezTo>
                    <a:pt x="320" y="1320"/>
                    <a:pt x="320" y="1320"/>
                    <a:pt x="320" y="1320"/>
                  </a:cubicBezTo>
                  <a:cubicBezTo>
                    <a:pt x="114" y="1382"/>
                    <a:pt x="114" y="1382"/>
                    <a:pt x="114" y="1382"/>
                  </a:cubicBezTo>
                  <a:cubicBezTo>
                    <a:pt x="46" y="1402"/>
                    <a:pt x="0" y="1464"/>
                    <a:pt x="0" y="1535"/>
                  </a:cubicBezTo>
                  <a:cubicBezTo>
                    <a:pt x="0" y="1824"/>
                    <a:pt x="0" y="1824"/>
                    <a:pt x="0" y="1824"/>
                  </a:cubicBezTo>
                  <a:cubicBezTo>
                    <a:pt x="384" y="1824"/>
                    <a:pt x="384" y="1824"/>
                    <a:pt x="384" y="1824"/>
                  </a:cubicBezTo>
                  <a:cubicBezTo>
                    <a:pt x="402" y="1824"/>
                    <a:pt x="416" y="1838"/>
                    <a:pt x="416" y="1856"/>
                  </a:cubicBezTo>
                  <a:cubicBezTo>
                    <a:pt x="416" y="1984"/>
                    <a:pt x="416" y="1984"/>
                    <a:pt x="416" y="1984"/>
                  </a:cubicBezTo>
                  <a:cubicBezTo>
                    <a:pt x="1568" y="1984"/>
                    <a:pt x="1568" y="1984"/>
                    <a:pt x="1568" y="1984"/>
                  </a:cubicBezTo>
                  <a:cubicBezTo>
                    <a:pt x="1568" y="1856"/>
                    <a:pt x="1568" y="1856"/>
                    <a:pt x="1568" y="1856"/>
                  </a:cubicBezTo>
                  <a:cubicBezTo>
                    <a:pt x="1568" y="1838"/>
                    <a:pt x="1582" y="1824"/>
                    <a:pt x="1600" y="1824"/>
                  </a:cubicBezTo>
                  <a:cubicBezTo>
                    <a:pt x="1984" y="1824"/>
                    <a:pt x="1984" y="1824"/>
                    <a:pt x="1984" y="1824"/>
                  </a:cubicBezTo>
                  <a:cubicBezTo>
                    <a:pt x="1984" y="1535"/>
                    <a:pt x="1984" y="1535"/>
                    <a:pt x="1984" y="1535"/>
                  </a:cubicBezTo>
                  <a:cubicBezTo>
                    <a:pt x="1984" y="1464"/>
                    <a:pt x="1938" y="1402"/>
                    <a:pt x="1870" y="1382"/>
                  </a:cubicBezTo>
                  <a:cubicBezTo>
                    <a:pt x="1664" y="1320"/>
                    <a:pt x="1664" y="1320"/>
                    <a:pt x="1664" y="1320"/>
                  </a:cubicBezTo>
                  <a:cubicBezTo>
                    <a:pt x="1664" y="1272"/>
                    <a:pt x="1664" y="1272"/>
                    <a:pt x="1664" y="1272"/>
                  </a:cubicBezTo>
                  <a:cubicBezTo>
                    <a:pt x="1722" y="1231"/>
                    <a:pt x="1760" y="1164"/>
                    <a:pt x="1760" y="1088"/>
                  </a:cubicBezTo>
                  <a:cubicBezTo>
                    <a:pt x="1760" y="992"/>
                    <a:pt x="1760" y="992"/>
                    <a:pt x="1760" y="992"/>
                  </a:cubicBezTo>
                  <a:cubicBezTo>
                    <a:pt x="1760" y="869"/>
                    <a:pt x="1660" y="768"/>
                    <a:pt x="1536" y="768"/>
                  </a:cubicBezTo>
                  <a:cubicBezTo>
                    <a:pt x="1473" y="768"/>
                    <a:pt x="1417" y="794"/>
                    <a:pt x="1376" y="836"/>
                  </a:cubicBezTo>
                  <a:cubicBezTo>
                    <a:pt x="1376" y="805"/>
                    <a:pt x="1376" y="805"/>
                    <a:pt x="1376" y="805"/>
                  </a:cubicBezTo>
                  <a:cubicBezTo>
                    <a:pt x="1376" y="742"/>
                    <a:pt x="1342" y="685"/>
                    <a:pt x="1288" y="655"/>
                  </a:cubicBezTo>
                  <a:cubicBezTo>
                    <a:pt x="1426" y="613"/>
                    <a:pt x="1426" y="613"/>
                    <a:pt x="1426" y="613"/>
                  </a:cubicBezTo>
                  <a:cubicBezTo>
                    <a:pt x="1445" y="638"/>
                    <a:pt x="1481" y="672"/>
                    <a:pt x="1536" y="672"/>
                  </a:cubicBezTo>
                  <a:cubicBezTo>
                    <a:pt x="1591" y="672"/>
                    <a:pt x="1627" y="638"/>
                    <a:pt x="1646" y="613"/>
                  </a:cubicBezTo>
                  <a:cubicBezTo>
                    <a:pt x="1852" y="675"/>
                    <a:pt x="1852" y="675"/>
                    <a:pt x="1852" y="675"/>
                  </a:cubicBezTo>
                  <a:cubicBezTo>
                    <a:pt x="1893" y="688"/>
                    <a:pt x="1920" y="725"/>
                    <a:pt x="1920" y="767"/>
                  </a:cubicBezTo>
                  <a:cubicBezTo>
                    <a:pt x="1920" y="1024"/>
                    <a:pt x="1920" y="1024"/>
                    <a:pt x="1920" y="1024"/>
                  </a:cubicBezTo>
                  <a:lnTo>
                    <a:pt x="1984" y="1024"/>
                  </a:lnTo>
                  <a:close/>
                  <a:moveTo>
                    <a:pt x="448" y="64"/>
                  </a:moveTo>
                  <a:cubicBezTo>
                    <a:pt x="536" y="64"/>
                    <a:pt x="608" y="136"/>
                    <a:pt x="608" y="224"/>
                  </a:cubicBezTo>
                  <a:cubicBezTo>
                    <a:pt x="461" y="224"/>
                    <a:pt x="461" y="224"/>
                    <a:pt x="461" y="224"/>
                  </a:cubicBezTo>
                  <a:cubicBezTo>
                    <a:pt x="441" y="224"/>
                    <a:pt x="421" y="216"/>
                    <a:pt x="407" y="201"/>
                  </a:cubicBezTo>
                  <a:cubicBezTo>
                    <a:pt x="384" y="179"/>
                    <a:pt x="384" y="179"/>
                    <a:pt x="384" y="179"/>
                  </a:cubicBezTo>
                  <a:cubicBezTo>
                    <a:pt x="361" y="201"/>
                    <a:pt x="361" y="201"/>
                    <a:pt x="361" y="201"/>
                  </a:cubicBezTo>
                  <a:cubicBezTo>
                    <a:pt x="347" y="216"/>
                    <a:pt x="327" y="224"/>
                    <a:pt x="307" y="224"/>
                  </a:cubicBezTo>
                  <a:cubicBezTo>
                    <a:pt x="288" y="224"/>
                    <a:pt x="288" y="224"/>
                    <a:pt x="288" y="224"/>
                  </a:cubicBezTo>
                  <a:cubicBezTo>
                    <a:pt x="288" y="136"/>
                    <a:pt x="360" y="64"/>
                    <a:pt x="448" y="64"/>
                  </a:cubicBezTo>
                  <a:close/>
                  <a:moveTo>
                    <a:pt x="288" y="320"/>
                  </a:moveTo>
                  <a:cubicBezTo>
                    <a:pt x="288" y="288"/>
                    <a:pt x="288" y="288"/>
                    <a:pt x="288" y="288"/>
                  </a:cubicBezTo>
                  <a:cubicBezTo>
                    <a:pt x="307" y="288"/>
                    <a:pt x="307" y="288"/>
                    <a:pt x="307" y="288"/>
                  </a:cubicBezTo>
                  <a:cubicBezTo>
                    <a:pt x="335" y="288"/>
                    <a:pt x="361" y="280"/>
                    <a:pt x="384" y="265"/>
                  </a:cubicBezTo>
                  <a:cubicBezTo>
                    <a:pt x="407" y="280"/>
                    <a:pt x="433" y="288"/>
                    <a:pt x="461" y="288"/>
                  </a:cubicBezTo>
                  <a:cubicBezTo>
                    <a:pt x="608" y="288"/>
                    <a:pt x="608" y="288"/>
                    <a:pt x="608" y="288"/>
                  </a:cubicBezTo>
                  <a:cubicBezTo>
                    <a:pt x="608" y="320"/>
                    <a:pt x="608" y="320"/>
                    <a:pt x="608" y="320"/>
                  </a:cubicBezTo>
                  <a:cubicBezTo>
                    <a:pt x="608" y="408"/>
                    <a:pt x="536" y="480"/>
                    <a:pt x="448" y="480"/>
                  </a:cubicBezTo>
                  <a:cubicBezTo>
                    <a:pt x="360" y="480"/>
                    <a:pt x="288" y="408"/>
                    <a:pt x="288" y="320"/>
                  </a:cubicBezTo>
                  <a:close/>
                  <a:moveTo>
                    <a:pt x="448" y="608"/>
                  </a:moveTo>
                  <a:cubicBezTo>
                    <a:pt x="414" y="608"/>
                    <a:pt x="392" y="579"/>
                    <a:pt x="384" y="567"/>
                  </a:cubicBezTo>
                  <a:cubicBezTo>
                    <a:pt x="384" y="535"/>
                    <a:pt x="384" y="535"/>
                    <a:pt x="384" y="535"/>
                  </a:cubicBezTo>
                  <a:cubicBezTo>
                    <a:pt x="404" y="541"/>
                    <a:pt x="426" y="544"/>
                    <a:pt x="448" y="544"/>
                  </a:cubicBezTo>
                  <a:cubicBezTo>
                    <a:pt x="470" y="544"/>
                    <a:pt x="492" y="541"/>
                    <a:pt x="512" y="535"/>
                  </a:cubicBezTo>
                  <a:cubicBezTo>
                    <a:pt x="512" y="567"/>
                    <a:pt x="512" y="567"/>
                    <a:pt x="512" y="567"/>
                  </a:cubicBezTo>
                  <a:cubicBezTo>
                    <a:pt x="504" y="579"/>
                    <a:pt x="482" y="608"/>
                    <a:pt x="448" y="608"/>
                  </a:cubicBezTo>
                  <a:close/>
                  <a:moveTo>
                    <a:pt x="1328" y="1170"/>
                  </a:moveTo>
                  <a:cubicBezTo>
                    <a:pt x="1344" y="1211"/>
                    <a:pt x="1372" y="1246"/>
                    <a:pt x="1408" y="1272"/>
                  </a:cubicBezTo>
                  <a:cubicBezTo>
                    <a:pt x="1408" y="1320"/>
                    <a:pt x="1408" y="1320"/>
                    <a:pt x="1408" y="1320"/>
                  </a:cubicBezTo>
                  <a:cubicBezTo>
                    <a:pt x="1202" y="1382"/>
                    <a:pt x="1202" y="1382"/>
                    <a:pt x="1202" y="1382"/>
                  </a:cubicBezTo>
                  <a:cubicBezTo>
                    <a:pt x="1195" y="1384"/>
                    <a:pt x="1189" y="1387"/>
                    <a:pt x="1182" y="1390"/>
                  </a:cubicBezTo>
                  <a:cubicBezTo>
                    <a:pt x="1152" y="1383"/>
                    <a:pt x="1152" y="1383"/>
                    <a:pt x="1152" y="1383"/>
                  </a:cubicBezTo>
                  <a:cubicBezTo>
                    <a:pt x="1152" y="1320"/>
                    <a:pt x="1152" y="1320"/>
                    <a:pt x="1152" y="1320"/>
                  </a:cubicBezTo>
                  <a:cubicBezTo>
                    <a:pt x="1186" y="1292"/>
                    <a:pt x="1213" y="1256"/>
                    <a:pt x="1230" y="1215"/>
                  </a:cubicBezTo>
                  <a:cubicBezTo>
                    <a:pt x="1267" y="1211"/>
                    <a:pt x="1301" y="1196"/>
                    <a:pt x="1328" y="1170"/>
                  </a:cubicBezTo>
                  <a:close/>
                  <a:moveTo>
                    <a:pt x="992" y="1376"/>
                  </a:moveTo>
                  <a:cubicBezTo>
                    <a:pt x="1026" y="1376"/>
                    <a:pt x="1058" y="1369"/>
                    <a:pt x="1088" y="1357"/>
                  </a:cubicBezTo>
                  <a:cubicBezTo>
                    <a:pt x="1088" y="1392"/>
                    <a:pt x="1088" y="1392"/>
                    <a:pt x="1088" y="1392"/>
                  </a:cubicBezTo>
                  <a:cubicBezTo>
                    <a:pt x="992" y="1464"/>
                    <a:pt x="992" y="1464"/>
                    <a:pt x="992" y="1464"/>
                  </a:cubicBezTo>
                  <a:cubicBezTo>
                    <a:pt x="896" y="1392"/>
                    <a:pt x="896" y="1392"/>
                    <a:pt x="896" y="1392"/>
                  </a:cubicBezTo>
                  <a:cubicBezTo>
                    <a:pt x="896" y="1357"/>
                    <a:pt x="896" y="1357"/>
                    <a:pt x="896" y="1357"/>
                  </a:cubicBezTo>
                  <a:cubicBezTo>
                    <a:pt x="926" y="1369"/>
                    <a:pt x="958" y="1376"/>
                    <a:pt x="992" y="1376"/>
                  </a:cubicBezTo>
                  <a:close/>
                  <a:moveTo>
                    <a:pt x="857" y="1443"/>
                  </a:moveTo>
                  <a:cubicBezTo>
                    <a:pt x="935" y="1501"/>
                    <a:pt x="935" y="1501"/>
                    <a:pt x="935" y="1501"/>
                  </a:cubicBezTo>
                  <a:cubicBezTo>
                    <a:pt x="854" y="1549"/>
                    <a:pt x="854" y="1549"/>
                    <a:pt x="854" y="1549"/>
                  </a:cubicBezTo>
                  <a:cubicBezTo>
                    <a:pt x="834" y="1448"/>
                    <a:pt x="834" y="1448"/>
                    <a:pt x="834" y="1448"/>
                  </a:cubicBezTo>
                  <a:lnTo>
                    <a:pt x="857" y="1443"/>
                  </a:lnTo>
                  <a:close/>
                  <a:moveTo>
                    <a:pt x="957" y="1696"/>
                  </a:moveTo>
                  <a:cubicBezTo>
                    <a:pt x="1027" y="1696"/>
                    <a:pt x="1027" y="1696"/>
                    <a:pt x="1027" y="1696"/>
                  </a:cubicBezTo>
                  <a:cubicBezTo>
                    <a:pt x="1052" y="1920"/>
                    <a:pt x="1052" y="1920"/>
                    <a:pt x="1052" y="1920"/>
                  </a:cubicBezTo>
                  <a:cubicBezTo>
                    <a:pt x="932" y="1920"/>
                    <a:pt x="932" y="1920"/>
                    <a:pt x="932" y="1920"/>
                  </a:cubicBezTo>
                  <a:lnTo>
                    <a:pt x="957" y="1696"/>
                  </a:lnTo>
                  <a:close/>
                  <a:moveTo>
                    <a:pt x="1033" y="1632"/>
                  </a:moveTo>
                  <a:cubicBezTo>
                    <a:pt x="951" y="1632"/>
                    <a:pt x="951" y="1632"/>
                    <a:pt x="951" y="1632"/>
                  </a:cubicBezTo>
                  <a:cubicBezTo>
                    <a:pt x="933" y="1577"/>
                    <a:pt x="933" y="1577"/>
                    <a:pt x="933" y="1577"/>
                  </a:cubicBezTo>
                  <a:cubicBezTo>
                    <a:pt x="992" y="1541"/>
                    <a:pt x="992" y="1541"/>
                    <a:pt x="992" y="1541"/>
                  </a:cubicBezTo>
                  <a:cubicBezTo>
                    <a:pt x="1051" y="1577"/>
                    <a:pt x="1051" y="1577"/>
                    <a:pt x="1051" y="1577"/>
                  </a:cubicBezTo>
                  <a:lnTo>
                    <a:pt x="1033" y="1632"/>
                  </a:lnTo>
                  <a:close/>
                  <a:moveTo>
                    <a:pt x="1049" y="1501"/>
                  </a:moveTo>
                  <a:cubicBezTo>
                    <a:pt x="1127" y="1443"/>
                    <a:pt x="1127" y="1443"/>
                    <a:pt x="1127" y="1443"/>
                  </a:cubicBezTo>
                  <a:cubicBezTo>
                    <a:pt x="1150" y="1448"/>
                    <a:pt x="1150" y="1448"/>
                    <a:pt x="1150" y="1448"/>
                  </a:cubicBezTo>
                  <a:cubicBezTo>
                    <a:pt x="1130" y="1549"/>
                    <a:pt x="1130" y="1549"/>
                    <a:pt x="1130" y="1549"/>
                  </a:cubicBezTo>
                  <a:lnTo>
                    <a:pt x="1049" y="1501"/>
                  </a:lnTo>
                  <a:close/>
                  <a:moveTo>
                    <a:pt x="1287" y="1121"/>
                  </a:moveTo>
                  <a:cubicBezTo>
                    <a:pt x="1276" y="1133"/>
                    <a:pt x="1262" y="1141"/>
                    <a:pt x="1247" y="1146"/>
                  </a:cubicBezTo>
                  <a:cubicBezTo>
                    <a:pt x="1248" y="1138"/>
                    <a:pt x="1248" y="1129"/>
                    <a:pt x="1248" y="1120"/>
                  </a:cubicBezTo>
                  <a:cubicBezTo>
                    <a:pt x="1248" y="967"/>
                    <a:pt x="1248" y="967"/>
                    <a:pt x="1248" y="967"/>
                  </a:cubicBezTo>
                  <a:cubicBezTo>
                    <a:pt x="1282" y="980"/>
                    <a:pt x="1308" y="1010"/>
                    <a:pt x="1312" y="1046"/>
                  </a:cubicBezTo>
                  <a:cubicBezTo>
                    <a:pt x="1314" y="1074"/>
                    <a:pt x="1305" y="1100"/>
                    <a:pt x="1287" y="1121"/>
                  </a:cubicBezTo>
                  <a:close/>
                  <a:moveTo>
                    <a:pt x="1184" y="1120"/>
                  </a:moveTo>
                  <a:cubicBezTo>
                    <a:pt x="1184" y="1226"/>
                    <a:pt x="1098" y="1312"/>
                    <a:pt x="992" y="1312"/>
                  </a:cubicBezTo>
                  <a:cubicBezTo>
                    <a:pt x="886" y="1312"/>
                    <a:pt x="800" y="1226"/>
                    <a:pt x="800" y="1120"/>
                  </a:cubicBezTo>
                  <a:cubicBezTo>
                    <a:pt x="800" y="960"/>
                    <a:pt x="800" y="960"/>
                    <a:pt x="800" y="960"/>
                  </a:cubicBezTo>
                  <a:cubicBezTo>
                    <a:pt x="909" y="960"/>
                    <a:pt x="909" y="960"/>
                    <a:pt x="909" y="960"/>
                  </a:cubicBezTo>
                  <a:cubicBezTo>
                    <a:pt x="978" y="960"/>
                    <a:pt x="1046" y="943"/>
                    <a:pt x="1107" y="909"/>
                  </a:cubicBezTo>
                  <a:cubicBezTo>
                    <a:pt x="1132" y="960"/>
                    <a:pt x="1132" y="960"/>
                    <a:pt x="1132" y="960"/>
                  </a:cubicBezTo>
                  <a:cubicBezTo>
                    <a:pt x="1184" y="960"/>
                    <a:pt x="1184" y="960"/>
                    <a:pt x="1184" y="960"/>
                  </a:cubicBezTo>
                  <a:lnTo>
                    <a:pt x="1184" y="1120"/>
                  </a:lnTo>
                  <a:close/>
                  <a:moveTo>
                    <a:pt x="737" y="1146"/>
                  </a:moveTo>
                  <a:cubicBezTo>
                    <a:pt x="722" y="1141"/>
                    <a:pt x="708" y="1133"/>
                    <a:pt x="697" y="1121"/>
                  </a:cubicBezTo>
                  <a:cubicBezTo>
                    <a:pt x="679" y="1100"/>
                    <a:pt x="670" y="1074"/>
                    <a:pt x="672" y="1046"/>
                  </a:cubicBezTo>
                  <a:cubicBezTo>
                    <a:pt x="676" y="1010"/>
                    <a:pt x="702" y="980"/>
                    <a:pt x="736" y="967"/>
                  </a:cubicBezTo>
                  <a:cubicBezTo>
                    <a:pt x="736" y="1120"/>
                    <a:pt x="736" y="1120"/>
                    <a:pt x="736" y="1120"/>
                  </a:cubicBezTo>
                  <a:cubicBezTo>
                    <a:pt x="736" y="1129"/>
                    <a:pt x="736" y="1138"/>
                    <a:pt x="737" y="1146"/>
                  </a:cubicBezTo>
                  <a:close/>
                  <a:moveTo>
                    <a:pt x="754" y="1215"/>
                  </a:moveTo>
                  <a:cubicBezTo>
                    <a:pt x="771" y="1256"/>
                    <a:pt x="798" y="1292"/>
                    <a:pt x="832" y="1320"/>
                  </a:cubicBezTo>
                  <a:cubicBezTo>
                    <a:pt x="832" y="1383"/>
                    <a:pt x="832" y="1383"/>
                    <a:pt x="832" y="1383"/>
                  </a:cubicBezTo>
                  <a:cubicBezTo>
                    <a:pt x="802" y="1390"/>
                    <a:pt x="802" y="1390"/>
                    <a:pt x="802" y="1390"/>
                  </a:cubicBezTo>
                  <a:cubicBezTo>
                    <a:pt x="795" y="1387"/>
                    <a:pt x="789" y="1384"/>
                    <a:pt x="782" y="1382"/>
                  </a:cubicBezTo>
                  <a:cubicBezTo>
                    <a:pt x="576" y="1320"/>
                    <a:pt x="576" y="1320"/>
                    <a:pt x="576" y="1320"/>
                  </a:cubicBezTo>
                  <a:cubicBezTo>
                    <a:pt x="576" y="1272"/>
                    <a:pt x="576" y="1272"/>
                    <a:pt x="576" y="1272"/>
                  </a:cubicBezTo>
                  <a:cubicBezTo>
                    <a:pt x="612" y="1246"/>
                    <a:pt x="640" y="1211"/>
                    <a:pt x="656" y="1170"/>
                  </a:cubicBezTo>
                  <a:cubicBezTo>
                    <a:pt x="683" y="1196"/>
                    <a:pt x="717" y="1211"/>
                    <a:pt x="754" y="1215"/>
                  </a:cubicBezTo>
                  <a:close/>
                  <a:moveTo>
                    <a:pt x="448" y="832"/>
                  </a:moveTo>
                  <a:cubicBezTo>
                    <a:pt x="536" y="832"/>
                    <a:pt x="608" y="904"/>
                    <a:pt x="608" y="992"/>
                  </a:cubicBezTo>
                  <a:cubicBezTo>
                    <a:pt x="589" y="992"/>
                    <a:pt x="589" y="992"/>
                    <a:pt x="589" y="992"/>
                  </a:cubicBezTo>
                  <a:cubicBezTo>
                    <a:pt x="569" y="992"/>
                    <a:pt x="549" y="984"/>
                    <a:pt x="535" y="969"/>
                  </a:cubicBezTo>
                  <a:cubicBezTo>
                    <a:pt x="512" y="947"/>
                    <a:pt x="512" y="947"/>
                    <a:pt x="512" y="947"/>
                  </a:cubicBezTo>
                  <a:cubicBezTo>
                    <a:pt x="489" y="969"/>
                    <a:pt x="489" y="969"/>
                    <a:pt x="489" y="969"/>
                  </a:cubicBezTo>
                  <a:cubicBezTo>
                    <a:pt x="475" y="984"/>
                    <a:pt x="455" y="992"/>
                    <a:pt x="435" y="992"/>
                  </a:cubicBezTo>
                  <a:cubicBezTo>
                    <a:pt x="288" y="992"/>
                    <a:pt x="288" y="992"/>
                    <a:pt x="288" y="992"/>
                  </a:cubicBezTo>
                  <a:cubicBezTo>
                    <a:pt x="288" y="904"/>
                    <a:pt x="360" y="832"/>
                    <a:pt x="448" y="832"/>
                  </a:cubicBezTo>
                  <a:close/>
                  <a:moveTo>
                    <a:pt x="288" y="1088"/>
                  </a:moveTo>
                  <a:cubicBezTo>
                    <a:pt x="288" y="1056"/>
                    <a:pt x="288" y="1056"/>
                    <a:pt x="288" y="1056"/>
                  </a:cubicBezTo>
                  <a:cubicBezTo>
                    <a:pt x="435" y="1056"/>
                    <a:pt x="435" y="1056"/>
                    <a:pt x="435" y="1056"/>
                  </a:cubicBezTo>
                  <a:cubicBezTo>
                    <a:pt x="463" y="1056"/>
                    <a:pt x="489" y="1048"/>
                    <a:pt x="512" y="1033"/>
                  </a:cubicBezTo>
                  <a:cubicBezTo>
                    <a:pt x="535" y="1048"/>
                    <a:pt x="561" y="1056"/>
                    <a:pt x="589" y="1056"/>
                  </a:cubicBezTo>
                  <a:cubicBezTo>
                    <a:pt x="608" y="1056"/>
                    <a:pt x="608" y="1056"/>
                    <a:pt x="608" y="1056"/>
                  </a:cubicBezTo>
                  <a:cubicBezTo>
                    <a:pt x="608" y="1088"/>
                    <a:pt x="608" y="1088"/>
                    <a:pt x="608" y="1088"/>
                  </a:cubicBezTo>
                  <a:cubicBezTo>
                    <a:pt x="608" y="1176"/>
                    <a:pt x="536" y="1248"/>
                    <a:pt x="448" y="1248"/>
                  </a:cubicBezTo>
                  <a:cubicBezTo>
                    <a:pt x="360" y="1248"/>
                    <a:pt x="288" y="1176"/>
                    <a:pt x="288" y="1088"/>
                  </a:cubicBezTo>
                  <a:close/>
                  <a:moveTo>
                    <a:pt x="448" y="1312"/>
                  </a:moveTo>
                  <a:cubicBezTo>
                    <a:pt x="470" y="1312"/>
                    <a:pt x="492" y="1309"/>
                    <a:pt x="512" y="1303"/>
                  </a:cubicBezTo>
                  <a:cubicBezTo>
                    <a:pt x="512" y="1335"/>
                    <a:pt x="512" y="1335"/>
                    <a:pt x="512" y="1335"/>
                  </a:cubicBezTo>
                  <a:cubicBezTo>
                    <a:pt x="504" y="1347"/>
                    <a:pt x="482" y="1376"/>
                    <a:pt x="448" y="1376"/>
                  </a:cubicBezTo>
                  <a:cubicBezTo>
                    <a:pt x="414" y="1376"/>
                    <a:pt x="392" y="1347"/>
                    <a:pt x="384" y="1335"/>
                  </a:cubicBezTo>
                  <a:cubicBezTo>
                    <a:pt x="384" y="1303"/>
                    <a:pt x="384" y="1303"/>
                    <a:pt x="384" y="1303"/>
                  </a:cubicBezTo>
                  <a:cubicBezTo>
                    <a:pt x="404" y="1309"/>
                    <a:pt x="426" y="1312"/>
                    <a:pt x="448" y="1312"/>
                  </a:cubicBezTo>
                  <a:close/>
                  <a:moveTo>
                    <a:pt x="384" y="1760"/>
                  </a:moveTo>
                  <a:cubicBezTo>
                    <a:pt x="256" y="1760"/>
                    <a:pt x="256" y="1760"/>
                    <a:pt x="256" y="1760"/>
                  </a:cubicBezTo>
                  <a:cubicBezTo>
                    <a:pt x="256" y="1536"/>
                    <a:pt x="256" y="1536"/>
                    <a:pt x="256" y="1536"/>
                  </a:cubicBezTo>
                  <a:cubicBezTo>
                    <a:pt x="192" y="1536"/>
                    <a:pt x="192" y="1536"/>
                    <a:pt x="192" y="1536"/>
                  </a:cubicBezTo>
                  <a:cubicBezTo>
                    <a:pt x="192" y="1760"/>
                    <a:pt x="192" y="1760"/>
                    <a:pt x="192" y="1760"/>
                  </a:cubicBezTo>
                  <a:cubicBezTo>
                    <a:pt x="64" y="1760"/>
                    <a:pt x="64" y="1760"/>
                    <a:pt x="64" y="1760"/>
                  </a:cubicBezTo>
                  <a:cubicBezTo>
                    <a:pt x="64" y="1535"/>
                    <a:pt x="64" y="1535"/>
                    <a:pt x="64" y="1535"/>
                  </a:cubicBezTo>
                  <a:cubicBezTo>
                    <a:pt x="64" y="1493"/>
                    <a:pt x="91" y="1456"/>
                    <a:pt x="132" y="1443"/>
                  </a:cubicBezTo>
                  <a:cubicBezTo>
                    <a:pt x="338" y="1381"/>
                    <a:pt x="338" y="1381"/>
                    <a:pt x="338" y="1381"/>
                  </a:cubicBezTo>
                  <a:cubicBezTo>
                    <a:pt x="357" y="1406"/>
                    <a:pt x="393" y="1440"/>
                    <a:pt x="448" y="1440"/>
                  </a:cubicBezTo>
                  <a:cubicBezTo>
                    <a:pt x="503" y="1440"/>
                    <a:pt x="539" y="1406"/>
                    <a:pt x="558" y="1381"/>
                  </a:cubicBezTo>
                  <a:cubicBezTo>
                    <a:pt x="679" y="1418"/>
                    <a:pt x="679" y="1418"/>
                    <a:pt x="679" y="1418"/>
                  </a:cubicBezTo>
                  <a:cubicBezTo>
                    <a:pt x="590" y="1438"/>
                    <a:pt x="590" y="1438"/>
                    <a:pt x="590" y="1438"/>
                  </a:cubicBezTo>
                  <a:cubicBezTo>
                    <a:pt x="487" y="1462"/>
                    <a:pt x="416" y="1552"/>
                    <a:pt x="416" y="1657"/>
                  </a:cubicBezTo>
                  <a:cubicBezTo>
                    <a:pt x="416" y="1696"/>
                    <a:pt x="416" y="1696"/>
                    <a:pt x="416" y="1696"/>
                  </a:cubicBezTo>
                  <a:cubicBezTo>
                    <a:pt x="480" y="1696"/>
                    <a:pt x="480" y="1696"/>
                    <a:pt x="480" y="1696"/>
                  </a:cubicBezTo>
                  <a:cubicBezTo>
                    <a:pt x="480" y="1657"/>
                    <a:pt x="480" y="1657"/>
                    <a:pt x="480" y="1657"/>
                  </a:cubicBezTo>
                  <a:cubicBezTo>
                    <a:pt x="480" y="1582"/>
                    <a:pt x="531" y="1518"/>
                    <a:pt x="604" y="1501"/>
                  </a:cubicBezTo>
                  <a:cubicBezTo>
                    <a:pt x="772" y="1462"/>
                    <a:pt x="772" y="1462"/>
                    <a:pt x="772" y="1462"/>
                  </a:cubicBezTo>
                  <a:cubicBezTo>
                    <a:pt x="810" y="1651"/>
                    <a:pt x="810" y="1651"/>
                    <a:pt x="810" y="1651"/>
                  </a:cubicBezTo>
                  <a:cubicBezTo>
                    <a:pt x="876" y="1611"/>
                    <a:pt x="876" y="1611"/>
                    <a:pt x="876" y="1611"/>
                  </a:cubicBezTo>
                  <a:cubicBezTo>
                    <a:pt x="895" y="1667"/>
                    <a:pt x="895" y="1667"/>
                    <a:pt x="895" y="1667"/>
                  </a:cubicBezTo>
                  <a:cubicBezTo>
                    <a:pt x="867" y="1920"/>
                    <a:pt x="867" y="1920"/>
                    <a:pt x="867" y="1920"/>
                  </a:cubicBezTo>
                  <a:cubicBezTo>
                    <a:pt x="704" y="1920"/>
                    <a:pt x="704" y="1920"/>
                    <a:pt x="704" y="1920"/>
                  </a:cubicBezTo>
                  <a:cubicBezTo>
                    <a:pt x="704" y="1664"/>
                    <a:pt x="704" y="1664"/>
                    <a:pt x="704" y="1664"/>
                  </a:cubicBezTo>
                  <a:cubicBezTo>
                    <a:pt x="640" y="1664"/>
                    <a:pt x="640" y="1664"/>
                    <a:pt x="640" y="1664"/>
                  </a:cubicBezTo>
                  <a:cubicBezTo>
                    <a:pt x="640" y="1920"/>
                    <a:pt x="640" y="1920"/>
                    <a:pt x="640" y="1920"/>
                  </a:cubicBezTo>
                  <a:cubicBezTo>
                    <a:pt x="480" y="1920"/>
                    <a:pt x="480" y="1920"/>
                    <a:pt x="480" y="1920"/>
                  </a:cubicBezTo>
                  <a:cubicBezTo>
                    <a:pt x="480" y="1856"/>
                    <a:pt x="480" y="1856"/>
                    <a:pt x="480" y="1856"/>
                  </a:cubicBezTo>
                  <a:cubicBezTo>
                    <a:pt x="480" y="1803"/>
                    <a:pt x="437" y="1760"/>
                    <a:pt x="384" y="1760"/>
                  </a:cubicBezTo>
                  <a:close/>
                  <a:moveTo>
                    <a:pt x="1852" y="1443"/>
                  </a:moveTo>
                  <a:cubicBezTo>
                    <a:pt x="1893" y="1456"/>
                    <a:pt x="1920" y="1493"/>
                    <a:pt x="1920" y="1535"/>
                  </a:cubicBezTo>
                  <a:cubicBezTo>
                    <a:pt x="1920" y="1760"/>
                    <a:pt x="1920" y="1760"/>
                    <a:pt x="1920" y="1760"/>
                  </a:cubicBezTo>
                  <a:cubicBezTo>
                    <a:pt x="1792" y="1760"/>
                    <a:pt x="1792" y="1760"/>
                    <a:pt x="1792" y="1760"/>
                  </a:cubicBezTo>
                  <a:cubicBezTo>
                    <a:pt x="1792" y="1536"/>
                    <a:pt x="1792" y="1536"/>
                    <a:pt x="1792" y="1536"/>
                  </a:cubicBezTo>
                  <a:cubicBezTo>
                    <a:pt x="1728" y="1536"/>
                    <a:pt x="1728" y="1536"/>
                    <a:pt x="1728" y="1536"/>
                  </a:cubicBezTo>
                  <a:cubicBezTo>
                    <a:pt x="1728" y="1760"/>
                    <a:pt x="1728" y="1760"/>
                    <a:pt x="1728" y="1760"/>
                  </a:cubicBezTo>
                  <a:cubicBezTo>
                    <a:pt x="1600" y="1760"/>
                    <a:pt x="1600" y="1760"/>
                    <a:pt x="1600" y="1760"/>
                  </a:cubicBezTo>
                  <a:cubicBezTo>
                    <a:pt x="1547" y="1760"/>
                    <a:pt x="1504" y="1803"/>
                    <a:pt x="1504" y="1856"/>
                  </a:cubicBezTo>
                  <a:cubicBezTo>
                    <a:pt x="1504" y="1920"/>
                    <a:pt x="1504" y="1920"/>
                    <a:pt x="1504" y="1920"/>
                  </a:cubicBezTo>
                  <a:cubicBezTo>
                    <a:pt x="1344" y="1920"/>
                    <a:pt x="1344" y="1920"/>
                    <a:pt x="1344" y="1920"/>
                  </a:cubicBezTo>
                  <a:cubicBezTo>
                    <a:pt x="1344" y="1664"/>
                    <a:pt x="1344" y="1664"/>
                    <a:pt x="1344" y="1664"/>
                  </a:cubicBezTo>
                  <a:cubicBezTo>
                    <a:pt x="1280" y="1664"/>
                    <a:pt x="1280" y="1664"/>
                    <a:pt x="1280" y="1664"/>
                  </a:cubicBezTo>
                  <a:cubicBezTo>
                    <a:pt x="1280" y="1920"/>
                    <a:pt x="1280" y="1920"/>
                    <a:pt x="1280" y="1920"/>
                  </a:cubicBezTo>
                  <a:cubicBezTo>
                    <a:pt x="1117" y="1920"/>
                    <a:pt x="1117" y="1920"/>
                    <a:pt x="1117" y="1920"/>
                  </a:cubicBezTo>
                  <a:cubicBezTo>
                    <a:pt x="1089" y="1667"/>
                    <a:pt x="1089" y="1667"/>
                    <a:pt x="1089" y="1667"/>
                  </a:cubicBezTo>
                  <a:cubicBezTo>
                    <a:pt x="1108" y="1611"/>
                    <a:pt x="1108" y="1611"/>
                    <a:pt x="1108" y="1611"/>
                  </a:cubicBezTo>
                  <a:cubicBezTo>
                    <a:pt x="1174" y="1651"/>
                    <a:pt x="1174" y="1651"/>
                    <a:pt x="1174" y="1651"/>
                  </a:cubicBezTo>
                  <a:cubicBezTo>
                    <a:pt x="1212" y="1462"/>
                    <a:pt x="1212" y="1462"/>
                    <a:pt x="1212" y="1462"/>
                  </a:cubicBezTo>
                  <a:cubicBezTo>
                    <a:pt x="1380" y="1501"/>
                    <a:pt x="1380" y="1501"/>
                    <a:pt x="1380" y="1501"/>
                  </a:cubicBezTo>
                  <a:cubicBezTo>
                    <a:pt x="1453" y="1518"/>
                    <a:pt x="1504" y="1582"/>
                    <a:pt x="1504" y="1657"/>
                  </a:cubicBezTo>
                  <a:cubicBezTo>
                    <a:pt x="1504" y="1696"/>
                    <a:pt x="1504" y="1696"/>
                    <a:pt x="1504" y="1696"/>
                  </a:cubicBezTo>
                  <a:cubicBezTo>
                    <a:pt x="1568" y="1696"/>
                    <a:pt x="1568" y="1696"/>
                    <a:pt x="1568" y="1696"/>
                  </a:cubicBezTo>
                  <a:cubicBezTo>
                    <a:pt x="1568" y="1657"/>
                    <a:pt x="1568" y="1657"/>
                    <a:pt x="1568" y="1657"/>
                  </a:cubicBezTo>
                  <a:cubicBezTo>
                    <a:pt x="1568" y="1552"/>
                    <a:pt x="1497" y="1462"/>
                    <a:pt x="1394" y="1438"/>
                  </a:cubicBezTo>
                  <a:cubicBezTo>
                    <a:pt x="1305" y="1418"/>
                    <a:pt x="1305" y="1418"/>
                    <a:pt x="1305" y="1418"/>
                  </a:cubicBezTo>
                  <a:cubicBezTo>
                    <a:pt x="1426" y="1381"/>
                    <a:pt x="1426" y="1381"/>
                    <a:pt x="1426" y="1381"/>
                  </a:cubicBezTo>
                  <a:cubicBezTo>
                    <a:pt x="1445" y="1406"/>
                    <a:pt x="1481" y="1440"/>
                    <a:pt x="1536" y="1440"/>
                  </a:cubicBezTo>
                  <a:cubicBezTo>
                    <a:pt x="1591" y="1440"/>
                    <a:pt x="1627" y="1406"/>
                    <a:pt x="1646" y="1381"/>
                  </a:cubicBezTo>
                  <a:lnTo>
                    <a:pt x="1852" y="1443"/>
                  </a:lnTo>
                  <a:close/>
                  <a:moveTo>
                    <a:pt x="1600" y="1335"/>
                  </a:moveTo>
                  <a:cubicBezTo>
                    <a:pt x="1592" y="1347"/>
                    <a:pt x="1570" y="1376"/>
                    <a:pt x="1536" y="1376"/>
                  </a:cubicBezTo>
                  <a:cubicBezTo>
                    <a:pt x="1502" y="1376"/>
                    <a:pt x="1480" y="1347"/>
                    <a:pt x="1472" y="1335"/>
                  </a:cubicBezTo>
                  <a:cubicBezTo>
                    <a:pt x="1472" y="1303"/>
                    <a:pt x="1472" y="1303"/>
                    <a:pt x="1472" y="1303"/>
                  </a:cubicBezTo>
                  <a:cubicBezTo>
                    <a:pt x="1492" y="1309"/>
                    <a:pt x="1514" y="1312"/>
                    <a:pt x="1536" y="1312"/>
                  </a:cubicBezTo>
                  <a:cubicBezTo>
                    <a:pt x="1558" y="1312"/>
                    <a:pt x="1580" y="1309"/>
                    <a:pt x="1600" y="1303"/>
                  </a:cubicBezTo>
                  <a:lnTo>
                    <a:pt x="1600" y="1335"/>
                  </a:lnTo>
                  <a:close/>
                  <a:moveTo>
                    <a:pt x="1536" y="1248"/>
                  </a:moveTo>
                  <a:cubicBezTo>
                    <a:pt x="1448" y="1248"/>
                    <a:pt x="1376" y="1176"/>
                    <a:pt x="1376" y="1088"/>
                  </a:cubicBezTo>
                  <a:cubicBezTo>
                    <a:pt x="1376" y="1056"/>
                    <a:pt x="1376" y="1056"/>
                    <a:pt x="1376" y="1056"/>
                  </a:cubicBezTo>
                  <a:cubicBezTo>
                    <a:pt x="1395" y="1056"/>
                    <a:pt x="1395" y="1056"/>
                    <a:pt x="1395" y="1056"/>
                  </a:cubicBezTo>
                  <a:cubicBezTo>
                    <a:pt x="1423" y="1056"/>
                    <a:pt x="1449" y="1048"/>
                    <a:pt x="1472" y="1033"/>
                  </a:cubicBezTo>
                  <a:cubicBezTo>
                    <a:pt x="1495" y="1048"/>
                    <a:pt x="1521" y="1056"/>
                    <a:pt x="1549" y="1056"/>
                  </a:cubicBezTo>
                  <a:cubicBezTo>
                    <a:pt x="1696" y="1056"/>
                    <a:pt x="1696" y="1056"/>
                    <a:pt x="1696" y="1056"/>
                  </a:cubicBezTo>
                  <a:cubicBezTo>
                    <a:pt x="1696" y="1088"/>
                    <a:pt x="1696" y="1088"/>
                    <a:pt x="1696" y="1088"/>
                  </a:cubicBezTo>
                  <a:cubicBezTo>
                    <a:pt x="1696" y="1176"/>
                    <a:pt x="1624" y="1248"/>
                    <a:pt x="1536" y="1248"/>
                  </a:cubicBezTo>
                  <a:close/>
                  <a:moveTo>
                    <a:pt x="1536" y="832"/>
                  </a:moveTo>
                  <a:cubicBezTo>
                    <a:pt x="1624" y="832"/>
                    <a:pt x="1696" y="904"/>
                    <a:pt x="1696" y="992"/>
                  </a:cubicBezTo>
                  <a:cubicBezTo>
                    <a:pt x="1549" y="992"/>
                    <a:pt x="1549" y="992"/>
                    <a:pt x="1549" y="992"/>
                  </a:cubicBezTo>
                  <a:cubicBezTo>
                    <a:pt x="1529" y="992"/>
                    <a:pt x="1509" y="984"/>
                    <a:pt x="1495" y="969"/>
                  </a:cubicBezTo>
                  <a:cubicBezTo>
                    <a:pt x="1472" y="947"/>
                    <a:pt x="1472" y="947"/>
                    <a:pt x="1472" y="947"/>
                  </a:cubicBezTo>
                  <a:cubicBezTo>
                    <a:pt x="1449" y="969"/>
                    <a:pt x="1449" y="969"/>
                    <a:pt x="1449" y="969"/>
                  </a:cubicBezTo>
                  <a:cubicBezTo>
                    <a:pt x="1435" y="984"/>
                    <a:pt x="1415" y="992"/>
                    <a:pt x="1395" y="992"/>
                  </a:cubicBezTo>
                  <a:cubicBezTo>
                    <a:pt x="1376" y="992"/>
                    <a:pt x="1376" y="992"/>
                    <a:pt x="1376" y="992"/>
                  </a:cubicBezTo>
                  <a:cubicBezTo>
                    <a:pt x="1376" y="904"/>
                    <a:pt x="1448" y="832"/>
                    <a:pt x="1536" y="832"/>
                  </a:cubicBezTo>
                  <a:close/>
                  <a:moveTo>
                    <a:pt x="1312" y="931"/>
                  </a:moveTo>
                  <a:cubicBezTo>
                    <a:pt x="1284" y="909"/>
                    <a:pt x="1249" y="896"/>
                    <a:pt x="1211" y="896"/>
                  </a:cubicBezTo>
                  <a:cubicBezTo>
                    <a:pt x="1172" y="896"/>
                    <a:pt x="1172" y="896"/>
                    <a:pt x="1172" y="896"/>
                  </a:cubicBezTo>
                  <a:cubicBezTo>
                    <a:pt x="1132" y="817"/>
                    <a:pt x="1132" y="817"/>
                    <a:pt x="1132" y="817"/>
                  </a:cubicBezTo>
                  <a:cubicBezTo>
                    <a:pt x="1102" y="837"/>
                    <a:pt x="1102" y="837"/>
                    <a:pt x="1102" y="837"/>
                  </a:cubicBezTo>
                  <a:cubicBezTo>
                    <a:pt x="1045" y="876"/>
                    <a:pt x="978" y="896"/>
                    <a:pt x="909" y="896"/>
                  </a:cubicBezTo>
                  <a:cubicBezTo>
                    <a:pt x="774" y="896"/>
                    <a:pt x="774" y="896"/>
                    <a:pt x="774" y="896"/>
                  </a:cubicBezTo>
                  <a:cubicBezTo>
                    <a:pt x="735" y="896"/>
                    <a:pt x="700" y="909"/>
                    <a:pt x="672" y="931"/>
                  </a:cubicBezTo>
                  <a:cubicBezTo>
                    <a:pt x="672" y="883"/>
                    <a:pt x="672" y="883"/>
                    <a:pt x="672" y="883"/>
                  </a:cubicBezTo>
                  <a:cubicBezTo>
                    <a:pt x="672" y="714"/>
                    <a:pt x="810" y="576"/>
                    <a:pt x="979" y="576"/>
                  </a:cubicBezTo>
                  <a:cubicBezTo>
                    <a:pt x="1062" y="576"/>
                    <a:pt x="1139" y="608"/>
                    <a:pt x="1197" y="666"/>
                  </a:cubicBezTo>
                  <a:cubicBezTo>
                    <a:pt x="1231" y="700"/>
                    <a:pt x="1231" y="700"/>
                    <a:pt x="1231" y="700"/>
                  </a:cubicBezTo>
                  <a:cubicBezTo>
                    <a:pt x="1238" y="702"/>
                    <a:pt x="1238" y="702"/>
                    <a:pt x="1238" y="702"/>
                  </a:cubicBezTo>
                  <a:cubicBezTo>
                    <a:pt x="1282" y="717"/>
                    <a:pt x="1312" y="758"/>
                    <a:pt x="1312" y="805"/>
                  </a:cubicBezTo>
                  <a:lnTo>
                    <a:pt x="1312" y="931"/>
                  </a:lnTo>
                  <a:close/>
                  <a:moveTo>
                    <a:pt x="1536" y="64"/>
                  </a:moveTo>
                  <a:cubicBezTo>
                    <a:pt x="1624" y="64"/>
                    <a:pt x="1696" y="136"/>
                    <a:pt x="1696" y="224"/>
                  </a:cubicBezTo>
                  <a:cubicBezTo>
                    <a:pt x="1677" y="224"/>
                    <a:pt x="1677" y="224"/>
                    <a:pt x="1677" y="224"/>
                  </a:cubicBezTo>
                  <a:cubicBezTo>
                    <a:pt x="1657" y="224"/>
                    <a:pt x="1637" y="216"/>
                    <a:pt x="1623" y="201"/>
                  </a:cubicBezTo>
                  <a:cubicBezTo>
                    <a:pt x="1600" y="179"/>
                    <a:pt x="1600" y="179"/>
                    <a:pt x="1600" y="179"/>
                  </a:cubicBezTo>
                  <a:cubicBezTo>
                    <a:pt x="1577" y="201"/>
                    <a:pt x="1577" y="201"/>
                    <a:pt x="1577" y="201"/>
                  </a:cubicBezTo>
                  <a:cubicBezTo>
                    <a:pt x="1563" y="216"/>
                    <a:pt x="1543" y="224"/>
                    <a:pt x="1523" y="224"/>
                  </a:cubicBezTo>
                  <a:cubicBezTo>
                    <a:pt x="1376" y="224"/>
                    <a:pt x="1376" y="224"/>
                    <a:pt x="1376" y="224"/>
                  </a:cubicBezTo>
                  <a:cubicBezTo>
                    <a:pt x="1376" y="136"/>
                    <a:pt x="1448" y="64"/>
                    <a:pt x="1536" y="64"/>
                  </a:cubicBezTo>
                  <a:close/>
                  <a:moveTo>
                    <a:pt x="1376" y="320"/>
                  </a:moveTo>
                  <a:cubicBezTo>
                    <a:pt x="1376" y="288"/>
                    <a:pt x="1376" y="288"/>
                    <a:pt x="1376" y="288"/>
                  </a:cubicBezTo>
                  <a:cubicBezTo>
                    <a:pt x="1523" y="288"/>
                    <a:pt x="1523" y="288"/>
                    <a:pt x="1523" y="288"/>
                  </a:cubicBezTo>
                  <a:cubicBezTo>
                    <a:pt x="1551" y="288"/>
                    <a:pt x="1577" y="280"/>
                    <a:pt x="1600" y="265"/>
                  </a:cubicBezTo>
                  <a:cubicBezTo>
                    <a:pt x="1623" y="280"/>
                    <a:pt x="1649" y="288"/>
                    <a:pt x="1677" y="288"/>
                  </a:cubicBezTo>
                  <a:cubicBezTo>
                    <a:pt x="1696" y="288"/>
                    <a:pt x="1696" y="288"/>
                    <a:pt x="1696" y="288"/>
                  </a:cubicBezTo>
                  <a:cubicBezTo>
                    <a:pt x="1696" y="320"/>
                    <a:pt x="1696" y="320"/>
                    <a:pt x="1696" y="320"/>
                  </a:cubicBezTo>
                  <a:cubicBezTo>
                    <a:pt x="1696" y="408"/>
                    <a:pt x="1624" y="480"/>
                    <a:pt x="1536" y="480"/>
                  </a:cubicBezTo>
                  <a:cubicBezTo>
                    <a:pt x="1448" y="480"/>
                    <a:pt x="1376" y="408"/>
                    <a:pt x="1376" y="320"/>
                  </a:cubicBezTo>
                  <a:close/>
                  <a:moveTo>
                    <a:pt x="1536" y="608"/>
                  </a:moveTo>
                  <a:cubicBezTo>
                    <a:pt x="1502" y="608"/>
                    <a:pt x="1480" y="579"/>
                    <a:pt x="1472" y="567"/>
                  </a:cubicBezTo>
                  <a:cubicBezTo>
                    <a:pt x="1472" y="535"/>
                    <a:pt x="1472" y="535"/>
                    <a:pt x="1472" y="535"/>
                  </a:cubicBezTo>
                  <a:cubicBezTo>
                    <a:pt x="1492" y="541"/>
                    <a:pt x="1514" y="544"/>
                    <a:pt x="1536" y="544"/>
                  </a:cubicBezTo>
                  <a:cubicBezTo>
                    <a:pt x="1558" y="544"/>
                    <a:pt x="1580" y="541"/>
                    <a:pt x="1600" y="535"/>
                  </a:cubicBezTo>
                  <a:cubicBezTo>
                    <a:pt x="1600" y="567"/>
                    <a:pt x="1600" y="567"/>
                    <a:pt x="1600" y="567"/>
                  </a:cubicBezTo>
                  <a:cubicBezTo>
                    <a:pt x="1592" y="579"/>
                    <a:pt x="1570" y="608"/>
                    <a:pt x="1536" y="60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Roboto" panose="02000000000000000000"/>
                <a:ea typeface="思源黑体 CN Regular" panose="020B0500000000000000" charset="-122"/>
                <a:cs typeface="+mn-cs"/>
              </a:endParaRPr>
            </a:p>
          </p:txBody>
        </p:sp>
        <p:sp>
          <p:nvSpPr>
            <p:cNvPr id="69" name="Rectangle 41"/>
            <p:cNvSpPr>
              <a:spLocks noChangeArrowheads="1"/>
            </p:cNvSpPr>
            <p:nvPr/>
          </p:nvSpPr>
          <p:spPr bwMode="auto">
            <a:xfrm>
              <a:off x="13730226" y="5767373"/>
              <a:ext cx="119065" cy="119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0" name="Rectangle 42"/>
            <p:cNvSpPr>
              <a:spLocks noChangeArrowheads="1"/>
            </p:cNvSpPr>
            <p:nvPr/>
          </p:nvSpPr>
          <p:spPr bwMode="auto">
            <a:xfrm>
              <a:off x="13730210" y="6005495"/>
              <a:ext cx="119065" cy="65563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1" name="Rectangle 43"/>
            <p:cNvSpPr>
              <a:spLocks noChangeArrowheads="1"/>
            </p:cNvSpPr>
            <p:nvPr/>
          </p:nvSpPr>
          <p:spPr bwMode="auto">
            <a:xfrm>
              <a:off x="14565234" y="5767373"/>
              <a:ext cx="119065" cy="119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2" name="Rectangle 44"/>
            <p:cNvSpPr>
              <a:spLocks noChangeArrowheads="1"/>
            </p:cNvSpPr>
            <p:nvPr/>
          </p:nvSpPr>
          <p:spPr bwMode="auto">
            <a:xfrm>
              <a:off x="14565217" y="6005495"/>
              <a:ext cx="119065" cy="65563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3" name="Rectangle 45"/>
            <p:cNvSpPr>
              <a:spLocks noChangeArrowheads="1"/>
            </p:cNvSpPr>
            <p:nvPr/>
          </p:nvSpPr>
          <p:spPr bwMode="auto">
            <a:xfrm>
              <a:off x="13968315" y="6005495"/>
              <a:ext cx="119065" cy="41750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4" name="Rectangle 46"/>
            <p:cNvSpPr>
              <a:spLocks noChangeArrowheads="1"/>
            </p:cNvSpPr>
            <p:nvPr/>
          </p:nvSpPr>
          <p:spPr bwMode="auto">
            <a:xfrm>
              <a:off x="13968307" y="6542069"/>
              <a:ext cx="119065" cy="119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5" name="Rectangle 47"/>
            <p:cNvSpPr>
              <a:spLocks noChangeArrowheads="1"/>
            </p:cNvSpPr>
            <p:nvPr/>
          </p:nvSpPr>
          <p:spPr bwMode="auto">
            <a:xfrm>
              <a:off x="14327137" y="6005495"/>
              <a:ext cx="119065" cy="41750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6" name="Rectangle 48"/>
            <p:cNvSpPr>
              <a:spLocks noChangeArrowheads="1"/>
            </p:cNvSpPr>
            <p:nvPr/>
          </p:nvSpPr>
          <p:spPr bwMode="auto">
            <a:xfrm>
              <a:off x="14327186" y="6542085"/>
              <a:ext cx="119065" cy="1190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grpSp>
      <p:grpSp>
        <p:nvGrpSpPr>
          <p:cNvPr id="138" name="组合 137"/>
          <p:cNvGrpSpPr/>
          <p:nvPr/>
        </p:nvGrpSpPr>
        <p:grpSpPr>
          <a:xfrm>
            <a:off x="8125438" y="2332392"/>
            <a:ext cx="446299" cy="444721"/>
            <a:chOff x="8237198" y="3617184"/>
            <a:chExt cx="446299" cy="444721"/>
          </a:xfrm>
          <a:gradFill>
            <a:gsLst>
              <a:gs pos="0">
                <a:schemeClr val="accent1">
                  <a:lumMod val="72000"/>
                  <a:lumOff val="28000"/>
                </a:schemeClr>
              </a:gs>
              <a:gs pos="98000">
                <a:schemeClr val="accent1">
                  <a:lumMod val="50000"/>
                </a:schemeClr>
              </a:gs>
            </a:gsLst>
            <a:lin ang="5400000" scaled="1"/>
          </a:gradFill>
        </p:grpSpPr>
        <p:sp>
          <p:nvSpPr>
            <p:cNvPr id="78" name="Freeform 52"/>
            <p:cNvSpPr>
              <a:spLocks noEditPoints="1"/>
            </p:cNvSpPr>
            <p:nvPr/>
          </p:nvSpPr>
          <p:spPr bwMode="auto">
            <a:xfrm>
              <a:off x="8519538" y="3795151"/>
              <a:ext cx="163959" cy="266754"/>
            </a:xfrm>
            <a:custGeom>
              <a:avLst/>
              <a:gdLst>
                <a:gd name="T0" fmla="*/ 704 w 707"/>
                <a:gd name="T1" fmla="*/ 720 h 1152"/>
                <a:gd name="T2" fmla="*/ 704 w 707"/>
                <a:gd name="T3" fmla="*/ 136 h 1152"/>
                <a:gd name="T4" fmla="*/ 568 w 707"/>
                <a:gd name="T5" fmla="*/ 0 h 1152"/>
                <a:gd name="T6" fmla="*/ 433 w 707"/>
                <a:gd name="T7" fmla="*/ 112 h 1152"/>
                <a:gd name="T8" fmla="*/ 358 w 707"/>
                <a:gd name="T9" fmla="*/ 540 h 1152"/>
                <a:gd name="T10" fmla="*/ 271 w 707"/>
                <a:gd name="T11" fmla="*/ 562 h 1152"/>
                <a:gd name="T12" fmla="*/ 14 w 707"/>
                <a:gd name="T13" fmla="*/ 743 h 1152"/>
                <a:gd name="T14" fmla="*/ 0 w 707"/>
                <a:gd name="T15" fmla="*/ 769 h 1152"/>
                <a:gd name="T16" fmla="*/ 0 w 707"/>
                <a:gd name="T17" fmla="*/ 1120 h 1152"/>
                <a:gd name="T18" fmla="*/ 32 w 707"/>
                <a:gd name="T19" fmla="*/ 1152 h 1152"/>
                <a:gd name="T20" fmla="*/ 352 w 707"/>
                <a:gd name="T21" fmla="*/ 1152 h 1152"/>
                <a:gd name="T22" fmla="*/ 384 w 707"/>
                <a:gd name="T23" fmla="*/ 1120 h 1152"/>
                <a:gd name="T24" fmla="*/ 384 w 707"/>
                <a:gd name="T25" fmla="*/ 1079 h 1152"/>
                <a:gd name="T26" fmla="*/ 595 w 707"/>
                <a:gd name="T27" fmla="*/ 945 h 1152"/>
                <a:gd name="T28" fmla="*/ 704 w 707"/>
                <a:gd name="T29" fmla="*/ 720 h 1152"/>
                <a:gd name="T30" fmla="*/ 560 w 707"/>
                <a:gd name="T31" fmla="*/ 892 h 1152"/>
                <a:gd name="T32" fmla="*/ 560 w 707"/>
                <a:gd name="T33" fmla="*/ 892 h 1152"/>
                <a:gd name="T34" fmla="*/ 335 w 707"/>
                <a:gd name="T35" fmla="*/ 1035 h 1152"/>
                <a:gd name="T36" fmla="*/ 320 w 707"/>
                <a:gd name="T37" fmla="*/ 1062 h 1152"/>
                <a:gd name="T38" fmla="*/ 320 w 707"/>
                <a:gd name="T39" fmla="*/ 1088 h 1152"/>
                <a:gd name="T40" fmla="*/ 64 w 707"/>
                <a:gd name="T41" fmla="*/ 1088 h 1152"/>
                <a:gd name="T42" fmla="*/ 64 w 707"/>
                <a:gd name="T43" fmla="*/ 786 h 1152"/>
                <a:gd name="T44" fmla="*/ 308 w 707"/>
                <a:gd name="T45" fmla="*/ 614 h 1152"/>
                <a:gd name="T46" fmla="*/ 390 w 707"/>
                <a:gd name="T47" fmla="*/ 628 h 1152"/>
                <a:gd name="T48" fmla="*/ 377 w 707"/>
                <a:gd name="T49" fmla="*/ 709 h 1152"/>
                <a:gd name="T50" fmla="*/ 205 w 707"/>
                <a:gd name="T51" fmla="*/ 838 h 1152"/>
                <a:gd name="T52" fmla="*/ 243 w 707"/>
                <a:gd name="T53" fmla="*/ 889 h 1152"/>
                <a:gd name="T54" fmla="*/ 416 w 707"/>
                <a:gd name="T55" fmla="*/ 760 h 1152"/>
                <a:gd name="T56" fmla="*/ 440 w 707"/>
                <a:gd name="T57" fmla="*/ 588 h 1152"/>
                <a:gd name="T58" fmla="*/ 429 w 707"/>
                <a:gd name="T59" fmla="*/ 575 h 1152"/>
                <a:gd name="T60" fmla="*/ 418 w 707"/>
                <a:gd name="T61" fmla="*/ 566 h 1152"/>
                <a:gd name="T62" fmla="*/ 496 w 707"/>
                <a:gd name="T63" fmla="*/ 124 h 1152"/>
                <a:gd name="T64" fmla="*/ 580 w 707"/>
                <a:gd name="T65" fmla="*/ 65 h 1152"/>
                <a:gd name="T66" fmla="*/ 640 w 707"/>
                <a:gd name="T67" fmla="*/ 136 h 1152"/>
                <a:gd name="T68" fmla="*/ 640 w 707"/>
                <a:gd name="T69" fmla="*/ 720 h 1152"/>
                <a:gd name="T70" fmla="*/ 560 w 707"/>
                <a:gd name="T71" fmla="*/ 892 h 1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07" h="1152">
                  <a:moveTo>
                    <a:pt x="704" y="720"/>
                  </a:moveTo>
                  <a:cubicBezTo>
                    <a:pt x="704" y="136"/>
                    <a:pt x="704" y="136"/>
                    <a:pt x="704" y="136"/>
                  </a:cubicBezTo>
                  <a:cubicBezTo>
                    <a:pt x="704" y="61"/>
                    <a:pt x="643" y="0"/>
                    <a:pt x="568" y="0"/>
                  </a:cubicBezTo>
                  <a:cubicBezTo>
                    <a:pt x="501" y="0"/>
                    <a:pt x="445" y="47"/>
                    <a:pt x="433" y="112"/>
                  </a:cubicBezTo>
                  <a:cubicBezTo>
                    <a:pt x="358" y="540"/>
                    <a:pt x="358" y="540"/>
                    <a:pt x="358" y="540"/>
                  </a:cubicBezTo>
                  <a:cubicBezTo>
                    <a:pt x="327" y="536"/>
                    <a:pt x="296" y="544"/>
                    <a:pt x="271" y="562"/>
                  </a:cubicBezTo>
                  <a:cubicBezTo>
                    <a:pt x="14" y="743"/>
                    <a:pt x="14" y="743"/>
                    <a:pt x="14" y="743"/>
                  </a:cubicBezTo>
                  <a:cubicBezTo>
                    <a:pt x="5" y="749"/>
                    <a:pt x="0" y="759"/>
                    <a:pt x="0" y="769"/>
                  </a:cubicBezTo>
                  <a:cubicBezTo>
                    <a:pt x="0" y="1120"/>
                    <a:pt x="0" y="1120"/>
                    <a:pt x="0" y="1120"/>
                  </a:cubicBezTo>
                  <a:cubicBezTo>
                    <a:pt x="0" y="1138"/>
                    <a:pt x="14" y="1152"/>
                    <a:pt x="32" y="1152"/>
                  </a:cubicBezTo>
                  <a:cubicBezTo>
                    <a:pt x="352" y="1152"/>
                    <a:pt x="352" y="1152"/>
                    <a:pt x="352" y="1152"/>
                  </a:cubicBezTo>
                  <a:cubicBezTo>
                    <a:pt x="370" y="1152"/>
                    <a:pt x="384" y="1138"/>
                    <a:pt x="384" y="1120"/>
                  </a:cubicBezTo>
                  <a:cubicBezTo>
                    <a:pt x="384" y="1079"/>
                    <a:pt x="384" y="1079"/>
                    <a:pt x="384" y="1079"/>
                  </a:cubicBezTo>
                  <a:cubicBezTo>
                    <a:pt x="595" y="945"/>
                    <a:pt x="595" y="945"/>
                    <a:pt x="595" y="945"/>
                  </a:cubicBezTo>
                  <a:cubicBezTo>
                    <a:pt x="666" y="893"/>
                    <a:pt x="707" y="808"/>
                    <a:pt x="704" y="720"/>
                  </a:cubicBezTo>
                  <a:close/>
                  <a:moveTo>
                    <a:pt x="560" y="892"/>
                  </a:moveTo>
                  <a:cubicBezTo>
                    <a:pt x="560" y="892"/>
                    <a:pt x="560" y="892"/>
                    <a:pt x="560" y="892"/>
                  </a:cubicBezTo>
                  <a:cubicBezTo>
                    <a:pt x="335" y="1035"/>
                    <a:pt x="335" y="1035"/>
                    <a:pt x="335" y="1035"/>
                  </a:cubicBezTo>
                  <a:cubicBezTo>
                    <a:pt x="326" y="1041"/>
                    <a:pt x="320" y="1051"/>
                    <a:pt x="320" y="1062"/>
                  </a:cubicBezTo>
                  <a:cubicBezTo>
                    <a:pt x="320" y="1088"/>
                    <a:pt x="320" y="1088"/>
                    <a:pt x="320" y="1088"/>
                  </a:cubicBezTo>
                  <a:cubicBezTo>
                    <a:pt x="64" y="1088"/>
                    <a:pt x="64" y="1088"/>
                    <a:pt x="64" y="1088"/>
                  </a:cubicBezTo>
                  <a:cubicBezTo>
                    <a:pt x="64" y="786"/>
                    <a:pt x="64" y="786"/>
                    <a:pt x="64" y="786"/>
                  </a:cubicBezTo>
                  <a:cubicBezTo>
                    <a:pt x="308" y="614"/>
                    <a:pt x="308" y="614"/>
                    <a:pt x="308" y="614"/>
                  </a:cubicBezTo>
                  <a:cubicBezTo>
                    <a:pt x="335" y="595"/>
                    <a:pt x="371" y="602"/>
                    <a:pt x="390" y="628"/>
                  </a:cubicBezTo>
                  <a:cubicBezTo>
                    <a:pt x="408" y="654"/>
                    <a:pt x="403" y="690"/>
                    <a:pt x="377" y="709"/>
                  </a:cubicBezTo>
                  <a:cubicBezTo>
                    <a:pt x="205" y="838"/>
                    <a:pt x="205" y="838"/>
                    <a:pt x="205" y="838"/>
                  </a:cubicBezTo>
                  <a:cubicBezTo>
                    <a:pt x="243" y="889"/>
                    <a:pt x="243" y="889"/>
                    <a:pt x="243" y="889"/>
                  </a:cubicBezTo>
                  <a:cubicBezTo>
                    <a:pt x="416" y="760"/>
                    <a:pt x="416" y="760"/>
                    <a:pt x="416" y="760"/>
                  </a:cubicBezTo>
                  <a:cubicBezTo>
                    <a:pt x="470" y="720"/>
                    <a:pt x="481" y="643"/>
                    <a:pt x="440" y="588"/>
                  </a:cubicBezTo>
                  <a:cubicBezTo>
                    <a:pt x="437" y="584"/>
                    <a:pt x="433" y="579"/>
                    <a:pt x="429" y="575"/>
                  </a:cubicBezTo>
                  <a:cubicBezTo>
                    <a:pt x="425" y="572"/>
                    <a:pt x="422" y="569"/>
                    <a:pt x="418" y="566"/>
                  </a:cubicBezTo>
                  <a:cubicBezTo>
                    <a:pt x="496" y="124"/>
                    <a:pt x="496" y="124"/>
                    <a:pt x="496" y="124"/>
                  </a:cubicBezTo>
                  <a:cubicBezTo>
                    <a:pt x="503" y="84"/>
                    <a:pt x="541" y="58"/>
                    <a:pt x="580" y="65"/>
                  </a:cubicBezTo>
                  <a:cubicBezTo>
                    <a:pt x="615" y="71"/>
                    <a:pt x="640" y="101"/>
                    <a:pt x="640" y="136"/>
                  </a:cubicBezTo>
                  <a:cubicBezTo>
                    <a:pt x="640" y="720"/>
                    <a:pt x="640" y="720"/>
                    <a:pt x="640" y="720"/>
                  </a:cubicBezTo>
                  <a:cubicBezTo>
                    <a:pt x="643" y="787"/>
                    <a:pt x="613" y="851"/>
                    <a:pt x="560" y="89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79" name="Freeform 53"/>
            <p:cNvSpPr>
              <a:spLocks noEditPoints="1"/>
            </p:cNvSpPr>
            <p:nvPr/>
          </p:nvSpPr>
          <p:spPr bwMode="auto">
            <a:xfrm>
              <a:off x="8237198" y="3792586"/>
              <a:ext cx="163564" cy="269319"/>
            </a:xfrm>
            <a:custGeom>
              <a:avLst/>
              <a:gdLst>
                <a:gd name="T0" fmla="*/ 693 w 706"/>
                <a:gd name="T1" fmla="*/ 754 h 1163"/>
                <a:gd name="T2" fmla="*/ 435 w 706"/>
                <a:gd name="T3" fmla="*/ 573 h 1163"/>
                <a:gd name="T4" fmla="*/ 348 w 706"/>
                <a:gd name="T5" fmla="*/ 551 h 1163"/>
                <a:gd name="T6" fmla="*/ 273 w 706"/>
                <a:gd name="T7" fmla="*/ 123 h 1163"/>
                <a:gd name="T8" fmla="*/ 115 w 706"/>
                <a:gd name="T9" fmla="*/ 13 h 1163"/>
                <a:gd name="T10" fmla="*/ 3 w 706"/>
                <a:gd name="T11" fmla="*/ 147 h 1163"/>
                <a:gd name="T12" fmla="*/ 2 w 706"/>
                <a:gd name="T13" fmla="*/ 731 h 1163"/>
                <a:gd name="T14" fmla="*/ 112 w 706"/>
                <a:gd name="T15" fmla="*/ 957 h 1163"/>
                <a:gd name="T16" fmla="*/ 322 w 706"/>
                <a:gd name="T17" fmla="*/ 1090 h 1163"/>
                <a:gd name="T18" fmla="*/ 322 w 706"/>
                <a:gd name="T19" fmla="*/ 1131 h 1163"/>
                <a:gd name="T20" fmla="*/ 354 w 706"/>
                <a:gd name="T21" fmla="*/ 1163 h 1163"/>
                <a:gd name="T22" fmla="*/ 674 w 706"/>
                <a:gd name="T23" fmla="*/ 1163 h 1163"/>
                <a:gd name="T24" fmla="*/ 706 w 706"/>
                <a:gd name="T25" fmla="*/ 1131 h 1163"/>
                <a:gd name="T26" fmla="*/ 706 w 706"/>
                <a:gd name="T27" fmla="*/ 780 h 1163"/>
                <a:gd name="T28" fmla="*/ 693 w 706"/>
                <a:gd name="T29" fmla="*/ 754 h 1163"/>
                <a:gd name="T30" fmla="*/ 642 w 706"/>
                <a:gd name="T31" fmla="*/ 1099 h 1163"/>
                <a:gd name="T32" fmla="*/ 386 w 706"/>
                <a:gd name="T33" fmla="*/ 1099 h 1163"/>
                <a:gd name="T34" fmla="*/ 386 w 706"/>
                <a:gd name="T35" fmla="*/ 1073 h 1163"/>
                <a:gd name="T36" fmla="*/ 371 w 706"/>
                <a:gd name="T37" fmla="*/ 1046 h 1163"/>
                <a:gd name="T38" fmla="*/ 147 w 706"/>
                <a:gd name="T39" fmla="*/ 903 h 1163"/>
                <a:gd name="T40" fmla="*/ 66 w 706"/>
                <a:gd name="T41" fmla="*/ 731 h 1163"/>
                <a:gd name="T42" fmla="*/ 67 w 706"/>
                <a:gd name="T43" fmla="*/ 147 h 1163"/>
                <a:gd name="T44" fmla="*/ 139 w 706"/>
                <a:gd name="T45" fmla="*/ 75 h 1163"/>
                <a:gd name="T46" fmla="*/ 210 w 706"/>
                <a:gd name="T47" fmla="*/ 135 h 1163"/>
                <a:gd name="T48" fmla="*/ 288 w 706"/>
                <a:gd name="T49" fmla="*/ 577 h 1163"/>
                <a:gd name="T50" fmla="*/ 278 w 706"/>
                <a:gd name="T51" fmla="*/ 586 h 1163"/>
                <a:gd name="T52" fmla="*/ 278 w 706"/>
                <a:gd name="T53" fmla="*/ 760 h 1163"/>
                <a:gd name="T54" fmla="*/ 291 w 706"/>
                <a:gd name="T55" fmla="*/ 771 h 1163"/>
                <a:gd name="T56" fmla="*/ 463 w 706"/>
                <a:gd name="T57" fmla="*/ 900 h 1163"/>
                <a:gd name="T58" fmla="*/ 501 w 706"/>
                <a:gd name="T59" fmla="*/ 849 h 1163"/>
                <a:gd name="T60" fmla="*/ 329 w 706"/>
                <a:gd name="T61" fmla="*/ 720 h 1163"/>
                <a:gd name="T62" fmla="*/ 317 w 706"/>
                <a:gd name="T63" fmla="*/ 638 h 1163"/>
                <a:gd name="T64" fmla="*/ 398 w 706"/>
                <a:gd name="T65" fmla="*/ 625 h 1163"/>
                <a:gd name="T66" fmla="*/ 642 w 706"/>
                <a:gd name="T67" fmla="*/ 797 h 1163"/>
                <a:gd name="T68" fmla="*/ 642 w 706"/>
                <a:gd name="T69" fmla="*/ 1099 h 1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06" h="1163">
                  <a:moveTo>
                    <a:pt x="693" y="754"/>
                  </a:moveTo>
                  <a:cubicBezTo>
                    <a:pt x="435" y="573"/>
                    <a:pt x="435" y="573"/>
                    <a:pt x="435" y="573"/>
                  </a:cubicBezTo>
                  <a:cubicBezTo>
                    <a:pt x="410" y="555"/>
                    <a:pt x="379" y="547"/>
                    <a:pt x="348" y="551"/>
                  </a:cubicBezTo>
                  <a:cubicBezTo>
                    <a:pt x="273" y="123"/>
                    <a:pt x="273" y="123"/>
                    <a:pt x="273" y="123"/>
                  </a:cubicBezTo>
                  <a:cubicBezTo>
                    <a:pt x="260" y="49"/>
                    <a:pt x="189" y="0"/>
                    <a:pt x="115" y="13"/>
                  </a:cubicBezTo>
                  <a:cubicBezTo>
                    <a:pt x="50" y="24"/>
                    <a:pt x="3" y="81"/>
                    <a:pt x="3" y="147"/>
                  </a:cubicBezTo>
                  <a:cubicBezTo>
                    <a:pt x="2" y="731"/>
                    <a:pt x="2" y="731"/>
                    <a:pt x="2" y="731"/>
                  </a:cubicBezTo>
                  <a:cubicBezTo>
                    <a:pt x="0" y="820"/>
                    <a:pt x="41" y="904"/>
                    <a:pt x="112" y="957"/>
                  </a:cubicBezTo>
                  <a:cubicBezTo>
                    <a:pt x="322" y="1090"/>
                    <a:pt x="322" y="1090"/>
                    <a:pt x="322" y="1090"/>
                  </a:cubicBezTo>
                  <a:cubicBezTo>
                    <a:pt x="322" y="1131"/>
                    <a:pt x="322" y="1131"/>
                    <a:pt x="322" y="1131"/>
                  </a:cubicBezTo>
                  <a:cubicBezTo>
                    <a:pt x="322" y="1149"/>
                    <a:pt x="336" y="1163"/>
                    <a:pt x="354" y="1163"/>
                  </a:cubicBezTo>
                  <a:cubicBezTo>
                    <a:pt x="674" y="1163"/>
                    <a:pt x="674" y="1163"/>
                    <a:pt x="674" y="1163"/>
                  </a:cubicBezTo>
                  <a:cubicBezTo>
                    <a:pt x="692" y="1163"/>
                    <a:pt x="706" y="1149"/>
                    <a:pt x="706" y="1131"/>
                  </a:cubicBezTo>
                  <a:cubicBezTo>
                    <a:pt x="706" y="780"/>
                    <a:pt x="706" y="780"/>
                    <a:pt x="706" y="780"/>
                  </a:cubicBezTo>
                  <a:cubicBezTo>
                    <a:pt x="706" y="770"/>
                    <a:pt x="701" y="760"/>
                    <a:pt x="693" y="754"/>
                  </a:cubicBezTo>
                  <a:close/>
                  <a:moveTo>
                    <a:pt x="642" y="1099"/>
                  </a:moveTo>
                  <a:cubicBezTo>
                    <a:pt x="386" y="1099"/>
                    <a:pt x="386" y="1099"/>
                    <a:pt x="386" y="1099"/>
                  </a:cubicBezTo>
                  <a:cubicBezTo>
                    <a:pt x="386" y="1073"/>
                    <a:pt x="386" y="1073"/>
                    <a:pt x="386" y="1073"/>
                  </a:cubicBezTo>
                  <a:cubicBezTo>
                    <a:pt x="386" y="1062"/>
                    <a:pt x="381" y="1052"/>
                    <a:pt x="371" y="1046"/>
                  </a:cubicBezTo>
                  <a:cubicBezTo>
                    <a:pt x="147" y="903"/>
                    <a:pt x="147" y="903"/>
                    <a:pt x="147" y="903"/>
                  </a:cubicBezTo>
                  <a:cubicBezTo>
                    <a:pt x="94" y="862"/>
                    <a:pt x="63" y="798"/>
                    <a:pt x="66" y="731"/>
                  </a:cubicBezTo>
                  <a:cubicBezTo>
                    <a:pt x="67" y="147"/>
                    <a:pt x="67" y="147"/>
                    <a:pt x="67" y="147"/>
                  </a:cubicBezTo>
                  <a:cubicBezTo>
                    <a:pt x="67" y="107"/>
                    <a:pt x="99" y="75"/>
                    <a:pt x="139" y="75"/>
                  </a:cubicBezTo>
                  <a:cubicBezTo>
                    <a:pt x="174" y="75"/>
                    <a:pt x="204" y="100"/>
                    <a:pt x="210" y="135"/>
                  </a:cubicBezTo>
                  <a:cubicBezTo>
                    <a:pt x="288" y="577"/>
                    <a:pt x="288" y="577"/>
                    <a:pt x="288" y="577"/>
                  </a:cubicBezTo>
                  <a:cubicBezTo>
                    <a:pt x="284" y="580"/>
                    <a:pt x="281" y="583"/>
                    <a:pt x="278" y="586"/>
                  </a:cubicBezTo>
                  <a:cubicBezTo>
                    <a:pt x="230" y="634"/>
                    <a:pt x="230" y="712"/>
                    <a:pt x="278" y="760"/>
                  </a:cubicBezTo>
                  <a:cubicBezTo>
                    <a:pt x="282" y="764"/>
                    <a:pt x="286" y="768"/>
                    <a:pt x="291" y="771"/>
                  </a:cubicBezTo>
                  <a:cubicBezTo>
                    <a:pt x="463" y="900"/>
                    <a:pt x="463" y="900"/>
                    <a:pt x="463" y="900"/>
                  </a:cubicBezTo>
                  <a:cubicBezTo>
                    <a:pt x="501" y="849"/>
                    <a:pt x="501" y="849"/>
                    <a:pt x="501" y="849"/>
                  </a:cubicBezTo>
                  <a:cubicBezTo>
                    <a:pt x="329" y="720"/>
                    <a:pt x="329" y="720"/>
                    <a:pt x="329" y="720"/>
                  </a:cubicBezTo>
                  <a:cubicBezTo>
                    <a:pt x="303" y="701"/>
                    <a:pt x="298" y="664"/>
                    <a:pt x="317" y="638"/>
                  </a:cubicBezTo>
                  <a:cubicBezTo>
                    <a:pt x="336" y="612"/>
                    <a:pt x="372" y="607"/>
                    <a:pt x="398" y="625"/>
                  </a:cubicBezTo>
                  <a:cubicBezTo>
                    <a:pt x="642" y="797"/>
                    <a:pt x="642" y="797"/>
                    <a:pt x="642" y="797"/>
                  </a:cubicBezTo>
                  <a:cubicBezTo>
                    <a:pt x="642" y="1099"/>
                    <a:pt x="642" y="1099"/>
                    <a:pt x="642" y="109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0" name="Freeform 54"/>
            <p:cNvSpPr/>
            <p:nvPr/>
          </p:nvSpPr>
          <p:spPr bwMode="auto">
            <a:xfrm>
              <a:off x="8459756" y="3617184"/>
              <a:ext cx="30385" cy="17363"/>
            </a:xfrm>
            <a:custGeom>
              <a:avLst/>
              <a:gdLst>
                <a:gd name="T0" fmla="*/ 2 w 131"/>
                <a:gd name="T1" fmla="*/ 0 h 75"/>
                <a:gd name="T2" fmla="*/ 0 w 131"/>
                <a:gd name="T3" fmla="*/ 0 h 75"/>
                <a:gd name="T4" fmla="*/ 2 w 131"/>
                <a:gd name="T5" fmla="*/ 64 h 75"/>
                <a:gd name="T6" fmla="*/ 119 w 131"/>
                <a:gd name="T7" fmla="*/ 75 h 75"/>
                <a:gd name="T8" fmla="*/ 131 w 131"/>
                <a:gd name="T9" fmla="*/ 12 h 75"/>
                <a:gd name="T10" fmla="*/ 2 w 131"/>
                <a:gd name="T11" fmla="*/ 0 h 75"/>
              </a:gdLst>
              <a:ahLst/>
              <a:cxnLst>
                <a:cxn ang="0">
                  <a:pos x="T0" y="T1"/>
                </a:cxn>
                <a:cxn ang="0">
                  <a:pos x="T2" y="T3"/>
                </a:cxn>
                <a:cxn ang="0">
                  <a:pos x="T4" y="T5"/>
                </a:cxn>
                <a:cxn ang="0">
                  <a:pos x="T6" y="T7"/>
                </a:cxn>
                <a:cxn ang="0">
                  <a:pos x="T8" y="T9"/>
                </a:cxn>
                <a:cxn ang="0">
                  <a:pos x="T10" y="T11"/>
                </a:cxn>
              </a:cxnLst>
              <a:rect l="0" t="0" r="r" b="b"/>
              <a:pathLst>
                <a:path w="131" h="75">
                  <a:moveTo>
                    <a:pt x="2" y="0"/>
                  </a:moveTo>
                  <a:cubicBezTo>
                    <a:pt x="0" y="0"/>
                    <a:pt x="0" y="0"/>
                    <a:pt x="0" y="0"/>
                  </a:cubicBezTo>
                  <a:cubicBezTo>
                    <a:pt x="2" y="64"/>
                    <a:pt x="2" y="64"/>
                    <a:pt x="2" y="64"/>
                  </a:cubicBezTo>
                  <a:cubicBezTo>
                    <a:pt x="41" y="64"/>
                    <a:pt x="80" y="68"/>
                    <a:pt x="119" y="75"/>
                  </a:cubicBezTo>
                  <a:cubicBezTo>
                    <a:pt x="131" y="12"/>
                    <a:pt x="131" y="12"/>
                    <a:pt x="131" y="12"/>
                  </a:cubicBezTo>
                  <a:cubicBezTo>
                    <a:pt x="89" y="4"/>
                    <a:pt x="45" y="0"/>
                    <a:pt x="2"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1" name="Freeform 55"/>
            <p:cNvSpPr/>
            <p:nvPr/>
          </p:nvSpPr>
          <p:spPr bwMode="auto">
            <a:xfrm>
              <a:off x="8400170" y="3620144"/>
              <a:ext cx="32160" cy="22690"/>
            </a:xfrm>
            <a:custGeom>
              <a:avLst/>
              <a:gdLst>
                <a:gd name="T0" fmla="*/ 126 w 139"/>
                <a:gd name="T1" fmla="*/ 0 h 98"/>
                <a:gd name="T2" fmla="*/ 0 w 139"/>
                <a:gd name="T3" fmla="*/ 39 h 98"/>
                <a:gd name="T4" fmla="*/ 25 w 139"/>
                <a:gd name="T5" fmla="*/ 98 h 98"/>
                <a:gd name="T6" fmla="*/ 139 w 139"/>
                <a:gd name="T7" fmla="*/ 63 h 98"/>
                <a:gd name="T8" fmla="*/ 126 w 139"/>
                <a:gd name="T9" fmla="*/ 0 h 98"/>
              </a:gdLst>
              <a:ahLst/>
              <a:cxnLst>
                <a:cxn ang="0">
                  <a:pos x="T0" y="T1"/>
                </a:cxn>
                <a:cxn ang="0">
                  <a:pos x="T2" y="T3"/>
                </a:cxn>
                <a:cxn ang="0">
                  <a:pos x="T4" y="T5"/>
                </a:cxn>
                <a:cxn ang="0">
                  <a:pos x="T6" y="T7"/>
                </a:cxn>
                <a:cxn ang="0">
                  <a:pos x="T8" y="T9"/>
                </a:cxn>
              </a:cxnLst>
              <a:rect l="0" t="0" r="r" b="b"/>
              <a:pathLst>
                <a:path w="139" h="98">
                  <a:moveTo>
                    <a:pt x="126" y="0"/>
                  </a:moveTo>
                  <a:cubicBezTo>
                    <a:pt x="83" y="9"/>
                    <a:pt x="41" y="22"/>
                    <a:pt x="0" y="39"/>
                  </a:cubicBezTo>
                  <a:cubicBezTo>
                    <a:pt x="25" y="98"/>
                    <a:pt x="25" y="98"/>
                    <a:pt x="25" y="98"/>
                  </a:cubicBezTo>
                  <a:cubicBezTo>
                    <a:pt x="61" y="82"/>
                    <a:pt x="100" y="71"/>
                    <a:pt x="139" y="63"/>
                  </a:cubicBezTo>
                  <a:lnTo>
                    <a:pt x="126"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2" name="Freeform 56"/>
            <p:cNvSpPr/>
            <p:nvPr/>
          </p:nvSpPr>
          <p:spPr bwMode="auto">
            <a:xfrm>
              <a:off x="8538479" y="3872494"/>
              <a:ext cx="31963" cy="29595"/>
            </a:xfrm>
            <a:custGeom>
              <a:avLst/>
              <a:gdLst>
                <a:gd name="T0" fmla="*/ 92 w 138"/>
                <a:gd name="T1" fmla="*/ 0 h 128"/>
                <a:gd name="T2" fmla="*/ 0 w 138"/>
                <a:gd name="T3" fmla="*/ 75 h 128"/>
                <a:gd name="T4" fmla="*/ 36 w 138"/>
                <a:gd name="T5" fmla="*/ 128 h 128"/>
                <a:gd name="T6" fmla="*/ 138 w 138"/>
                <a:gd name="T7" fmla="*/ 45 h 128"/>
                <a:gd name="T8" fmla="*/ 92 w 138"/>
                <a:gd name="T9" fmla="*/ 0 h 128"/>
              </a:gdLst>
              <a:ahLst/>
              <a:cxnLst>
                <a:cxn ang="0">
                  <a:pos x="T0" y="T1"/>
                </a:cxn>
                <a:cxn ang="0">
                  <a:pos x="T2" y="T3"/>
                </a:cxn>
                <a:cxn ang="0">
                  <a:pos x="T4" y="T5"/>
                </a:cxn>
                <a:cxn ang="0">
                  <a:pos x="T6" y="T7"/>
                </a:cxn>
                <a:cxn ang="0">
                  <a:pos x="T8" y="T9"/>
                </a:cxn>
              </a:cxnLst>
              <a:rect l="0" t="0" r="r" b="b"/>
              <a:pathLst>
                <a:path w="138" h="128">
                  <a:moveTo>
                    <a:pt x="92" y="0"/>
                  </a:moveTo>
                  <a:cubicBezTo>
                    <a:pt x="64" y="28"/>
                    <a:pt x="33" y="53"/>
                    <a:pt x="0" y="75"/>
                  </a:cubicBezTo>
                  <a:cubicBezTo>
                    <a:pt x="36" y="128"/>
                    <a:pt x="36" y="128"/>
                    <a:pt x="36" y="128"/>
                  </a:cubicBezTo>
                  <a:cubicBezTo>
                    <a:pt x="72" y="104"/>
                    <a:pt x="106" y="76"/>
                    <a:pt x="138" y="45"/>
                  </a:cubicBezTo>
                  <a:lnTo>
                    <a:pt x="9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3" name="Freeform 57"/>
            <p:cNvSpPr/>
            <p:nvPr/>
          </p:nvSpPr>
          <p:spPr bwMode="auto">
            <a:xfrm>
              <a:off x="8513619" y="3628825"/>
              <a:ext cx="32555" cy="26636"/>
            </a:xfrm>
            <a:custGeom>
              <a:avLst/>
              <a:gdLst>
                <a:gd name="T0" fmla="*/ 24 w 140"/>
                <a:gd name="T1" fmla="*/ 0 h 115"/>
                <a:gd name="T2" fmla="*/ 0 w 140"/>
                <a:gd name="T3" fmla="*/ 59 h 115"/>
                <a:gd name="T4" fmla="*/ 105 w 140"/>
                <a:gd name="T5" fmla="*/ 115 h 115"/>
                <a:gd name="T6" fmla="*/ 140 w 140"/>
                <a:gd name="T7" fmla="*/ 62 h 115"/>
                <a:gd name="T8" fmla="*/ 24 w 140"/>
                <a:gd name="T9" fmla="*/ 0 h 115"/>
              </a:gdLst>
              <a:ahLst/>
              <a:cxnLst>
                <a:cxn ang="0">
                  <a:pos x="T0" y="T1"/>
                </a:cxn>
                <a:cxn ang="0">
                  <a:pos x="T2" y="T3"/>
                </a:cxn>
                <a:cxn ang="0">
                  <a:pos x="T4" y="T5"/>
                </a:cxn>
                <a:cxn ang="0">
                  <a:pos x="T6" y="T7"/>
                </a:cxn>
                <a:cxn ang="0">
                  <a:pos x="T8" y="T9"/>
                </a:cxn>
              </a:cxnLst>
              <a:rect l="0" t="0" r="r" b="b"/>
              <a:pathLst>
                <a:path w="140" h="115">
                  <a:moveTo>
                    <a:pt x="24" y="0"/>
                  </a:moveTo>
                  <a:cubicBezTo>
                    <a:pt x="0" y="59"/>
                    <a:pt x="0" y="59"/>
                    <a:pt x="0" y="59"/>
                  </a:cubicBezTo>
                  <a:cubicBezTo>
                    <a:pt x="37" y="74"/>
                    <a:pt x="72" y="93"/>
                    <a:pt x="105" y="115"/>
                  </a:cubicBezTo>
                  <a:cubicBezTo>
                    <a:pt x="140" y="62"/>
                    <a:pt x="140" y="62"/>
                    <a:pt x="140" y="62"/>
                  </a:cubicBezTo>
                  <a:cubicBezTo>
                    <a:pt x="104" y="37"/>
                    <a:pt x="65" y="17"/>
                    <a:pt x="24"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4" name="Freeform 58"/>
            <p:cNvSpPr/>
            <p:nvPr/>
          </p:nvSpPr>
          <p:spPr bwMode="auto">
            <a:xfrm>
              <a:off x="8598459" y="3772067"/>
              <a:ext cx="17560" cy="31174"/>
            </a:xfrm>
            <a:custGeom>
              <a:avLst/>
              <a:gdLst>
                <a:gd name="T0" fmla="*/ 11 w 75"/>
                <a:gd name="T1" fmla="*/ 3 h 134"/>
                <a:gd name="T2" fmla="*/ 0 w 75"/>
                <a:gd name="T3" fmla="*/ 121 h 134"/>
                <a:gd name="T4" fmla="*/ 62 w 75"/>
                <a:gd name="T5" fmla="*/ 134 h 134"/>
                <a:gd name="T6" fmla="*/ 75 w 75"/>
                <a:gd name="T7" fmla="*/ 3 h 134"/>
                <a:gd name="T8" fmla="*/ 75 w 75"/>
                <a:gd name="T9" fmla="*/ 0 h 134"/>
                <a:gd name="T10" fmla="*/ 11 w 75"/>
                <a:gd name="T11" fmla="*/ 3 h 134"/>
              </a:gdLst>
              <a:ahLst/>
              <a:cxnLst>
                <a:cxn ang="0">
                  <a:pos x="T0" y="T1"/>
                </a:cxn>
                <a:cxn ang="0">
                  <a:pos x="T2" y="T3"/>
                </a:cxn>
                <a:cxn ang="0">
                  <a:pos x="T4" y="T5"/>
                </a:cxn>
                <a:cxn ang="0">
                  <a:pos x="T6" y="T7"/>
                </a:cxn>
                <a:cxn ang="0">
                  <a:pos x="T8" y="T9"/>
                </a:cxn>
                <a:cxn ang="0">
                  <a:pos x="T10" y="T11"/>
                </a:cxn>
              </a:cxnLst>
              <a:rect l="0" t="0" r="r" b="b"/>
              <a:pathLst>
                <a:path w="75" h="134">
                  <a:moveTo>
                    <a:pt x="11" y="3"/>
                  </a:moveTo>
                  <a:cubicBezTo>
                    <a:pt x="11" y="43"/>
                    <a:pt x="7" y="82"/>
                    <a:pt x="0" y="121"/>
                  </a:cubicBezTo>
                  <a:cubicBezTo>
                    <a:pt x="62" y="134"/>
                    <a:pt x="62" y="134"/>
                    <a:pt x="62" y="134"/>
                  </a:cubicBezTo>
                  <a:cubicBezTo>
                    <a:pt x="71" y="91"/>
                    <a:pt x="75" y="47"/>
                    <a:pt x="75" y="3"/>
                  </a:cubicBezTo>
                  <a:cubicBezTo>
                    <a:pt x="75" y="0"/>
                    <a:pt x="75" y="0"/>
                    <a:pt x="75" y="0"/>
                  </a:cubicBezTo>
                  <a:lnTo>
                    <a:pt x="11" y="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5" name="Freeform 59"/>
            <p:cNvSpPr/>
            <p:nvPr/>
          </p:nvSpPr>
          <p:spPr bwMode="auto">
            <a:xfrm>
              <a:off x="8559393" y="3662366"/>
              <a:ext cx="29793" cy="31766"/>
            </a:xfrm>
            <a:custGeom>
              <a:avLst/>
              <a:gdLst>
                <a:gd name="T0" fmla="*/ 46 w 129"/>
                <a:gd name="T1" fmla="*/ 0 h 137"/>
                <a:gd name="T2" fmla="*/ 0 w 129"/>
                <a:gd name="T3" fmla="*/ 45 h 137"/>
                <a:gd name="T4" fmla="*/ 76 w 129"/>
                <a:gd name="T5" fmla="*/ 137 h 137"/>
                <a:gd name="T6" fmla="*/ 129 w 129"/>
                <a:gd name="T7" fmla="*/ 101 h 137"/>
                <a:gd name="T8" fmla="*/ 46 w 129"/>
                <a:gd name="T9" fmla="*/ 0 h 137"/>
              </a:gdLst>
              <a:ahLst/>
              <a:cxnLst>
                <a:cxn ang="0">
                  <a:pos x="T0" y="T1"/>
                </a:cxn>
                <a:cxn ang="0">
                  <a:pos x="T2" y="T3"/>
                </a:cxn>
                <a:cxn ang="0">
                  <a:pos x="T4" y="T5"/>
                </a:cxn>
                <a:cxn ang="0">
                  <a:pos x="T6" y="T7"/>
                </a:cxn>
                <a:cxn ang="0">
                  <a:pos x="T8" y="T9"/>
                </a:cxn>
              </a:cxnLst>
              <a:rect l="0" t="0" r="r" b="b"/>
              <a:pathLst>
                <a:path w="129" h="137">
                  <a:moveTo>
                    <a:pt x="46" y="0"/>
                  </a:moveTo>
                  <a:cubicBezTo>
                    <a:pt x="0" y="45"/>
                    <a:pt x="0" y="45"/>
                    <a:pt x="0" y="45"/>
                  </a:cubicBezTo>
                  <a:cubicBezTo>
                    <a:pt x="29" y="73"/>
                    <a:pt x="54" y="104"/>
                    <a:pt x="76" y="137"/>
                  </a:cubicBezTo>
                  <a:cubicBezTo>
                    <a:pt x="129" y="101"/>
                    <a:pt x="129" y="101"/>
                    <a:pt x="129" y="101"/>
                  </a:cubicBezTo>
                  <a:cubicBezTo>
                    <a:pt x="105" y="65"/>
                    <a:pt x="77" y="31"/>
                    <a:pt x="46"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6" name="Freeform 60"/>
            <p:cNvSpPr/>
            <p:nvPr/>
          </p:nvSpPr>
          <p:spPr bwMode="auto">
            <a:xfrm>
              <a:off x="8487773" y="3903076"/>
              <a:ext cx="32160" cy="22493"/>
            </a:xfrm>
            <a:custGeom>
              <a:avLst/>
              <a:gdLst>
                <a:gd name="T0" fmla="*/ 114 w 139"/>
                <a:gd name="T1" fmla="*/ 0 h 97"/>
                <a:gd name="T2" fmla="*/ 0 w 139"/>
                <a:gd name="T3" fmla="*/ 34 h 97"/>
                <a:gd name="T4" fmla="*/ 13 w 139"/>
                <a:gd name="T5" fmla="*/ 97 h 97"/>
                <a:gd name="T6" fmla="*/ 139 w 139"/>
                <a:gd name="T7" fmla="*/ 59 h 97"/>
                <a:gd name="T8" fmla="*/ 114 w 139"/>
                <a:gd name="T9" fmla="*/ 0 h 97"/>
              </a:gdLst>
              <a:ahLst/>
              <a:cxnLst>
                <a:cxn ang="0">
                  <a:pos x="T0" y="T1"/>
                </a:cxn>
                <a:cxn ang="0">
                  <a:pos x="T2" y="T3"/>
                </a:cxn>
                <a:cxn ang="0">
                  <a:pos x="T4" y="T5"/>
                </a:cxn>
                <a:cxn ang="0">
                  <a:pos x="T6" y="T7"/>
                </a:cxn>
                <a:cxn ang="0">
                  <a:pos x="T8" y="T9"/>
                </a:cxn>
              </a:cxnLst>
              <a:rect l="0" t="0" r="r" b="b"/>
              <a:pathLst>
                <a:path w="139" h="97">
                  <a:moveTo>
                    <a:pt x="114" y="0"/>
                  </a:moveTo>
                  <a:cubicBezTo>
                    <a:pt x="78" y="15"/>
                    <a:pt x="39" y="26"/>
                    <a:pt x="0" y="34"/>
                  </a:cubicBezTo>
                  <a:cubicBezTo>
                    <a:pt x="13" y="97"/>
                    <a:pt x="13" y="97"/>
                    <a:pt x="13" y="97"/>
                  </a:cubicBezTo>
                  <a:cubicBezTo>
                    <a:pt x="56" y="88"/>
                    <a:pt x="98" y="76"/>
                    <a:pt x="139" y="59"/>
                  </a:cubicBezTo>
                  <a:lnTo>
                    <a:pt x="11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7" name="Freeform 61"/>
            <p:cNvSpPr/>
            <p:nvPr/>
          </p:nvSpPr>
          <p:spPr bwMode="auto">
            <a:xfrm>
              <a:off x="8590173" y="3712679"/>
              <a:ext cx="22690" cy="32160"/>
            </a:xfrm>
            <a:custGeom>
              <a:avLst/>
              <a:gdLst>
                <a:gd name="T0" fmla="*/ 59 w 98"/>
                <a:gd name="T1" fmla="*/ 0 h 139"/>
                <a:gd name="T2" fmla="*/ 0 w 98"/>
                <a:gd name="T3" fmla="*/ 25 h 139"/>
                <a:gd name="T4" fmla="*/ 35 w 98"/>
                <a:gd name="T5" fmla="*/ 139 h 139"/>
                <a:gd name="T6" fmla="*/ 98 w 98"/>
                <a:gd name="T7" fmla="*/ 126 h 139"/>
                <a:gd name="T8" fmla="*/ 59 w 98"/>
                <a:gd name="T9" fmla="*/ 0 h 139"/>
              </a:gdLst>
              <a:ahLst/>
              <a:cxnLst>
                <a:cxn ang="0">
                  <a:pos x="T0" y="T1"/>
                </a:cxn>
                <a:cxn ang="0">
                  <a:pos x="T2" y="T3"/>
                </a:cxn>
                <a:cxn ang="0">
                  <a:pos x="T4" y="T5"/>
                </a:cxn>
                <a:cxn ang="0">
                  <a:pos x="T6" y="T7"/>
                </a:cxn>
                <a:cxn ang="0">
                  <a:pos x="T8" y="T9"/>
                </a:cxn>
              </a:cxnLst>
              <a:rect l="0" t="0" r="r" b="b"/>
              <a:pathLst>
                <a:path w="98" h="139">
                  <a:moveTo>
                    <a:pt x="59" y="0"/>
                  </a:moveTo>
                  <a:cubicBezTo>
                    <a:pt x="0" y="25"/>
                    <a:pt x="0" y="25"/>
                    <a:pt x="0" y="25"/>
                  </a:cubicBezTo>
                  <a:cubicBezTo>
                    <a:pt x="15" y="62"/>
                    <a:pt x="27" y="100"/>
                    <a:pt x="35" y="139"/>
                  </a:cubicBezTo>
                  <a:cubicBezTo>
                    <a:pt x="98" y="126"/>
                    <a:pt x="98" y="126"/>
                    <a:pt x="98" y="126"/>
                  </a:cubicBezTo>
                  <a:cubicBezTo>
                    <a:pt x="89" y="83"/>
                    <a:pt x="76" y="41"/>
                    <a:pt x="59"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8" name="Freeform 62"/>
            <p:cNvSpPr/>
            <p:nvPr/>
          </p:nvSpPr>
          <p:spPr bwMode="auto">
            <a:xfrm>
              <a:off x="8577545" y="3826523"/>
              <a:ext cx="26636" cy="32752"/>
            </a:xfrm>
            <a:custGeom>
              <a:avLst/>
              <a:gdLst>
                <a:gd name="T0" fmla="*/ 56 w 115"/>
                <a:gd name="T1" fmla="*/ 0 h 141"/>
                <a:gd name="T2" fmla="*/ 0 w 115"/>
                <a:gd name="T3" fmla="*/ 105 h 141"/>
                <a:gd name="T4" fmla="*/ 53 w 115"/>
                <a:gd name="T5" fmla="*/ 141 h 141"/>
                <a:gd name="T6" fmla="*/ 115 w 115"/>
                <a:gd name="T7" fmla="*/ 25 h 141"/>
                <a:gd name="T8" fmla="*/ 56 w 115"/>
                <a:gd name="T9" fmla="*/ 0 h 141"/>
              </a:gdLst>
              <a:ahLst/>
              <a:cxnLst>
                <a:cxn ang="0">
                  <a:pos x="T0" y="T1"/>
                </a:cxn>
                <a:cxn ang="0">
                  <a:pos x="T2" y="T3"/>
                </a:cxn>
                <a:cxn ang="0">
                  <a:pos x="T4" y="T5"/>
                </a:cxn>
                <a:cxn ang="0">
                  <a:pos x="T6" y="T7"/>
                </a:cxn>
                <a:cxn ang="0">
                  <a:pos x="T8" y="T9"/>
                </a:cxn>
              </a:cxnLst>
              <a:rect l="0" t="0" r="r" b="b"/>
              <a:pathLst>
                <a:path w="115" h="141">
                  <a:moveTo>
                    <a:pt x="56" y="0"/>
                  </a:moveTo>
                  <a:cubicBezTo>
                    <a:pt x="41" y="37"/>
                    <a:pt x="22" y="72"/>
                    <a:pt x="0" y="105"/>
                  </a:cubicBezTo>
                  <a:cubicBezTo>
                    <a:pt x="53" y="141"/>
                    <a:pt x="53" y="141"/>
                    <a:pt x="53" y="141"/>
                  </a:cubicBezTo>
                  <a:cubicBezTo>
                    <a:pt x="78" y="104"/>
                    <a:pt x="98" y="66"/>
                    <a:pt x="115" y="25"/>
                  </a:cubicBezTo>
                  <a:lnTo>
                    <a:pt x="56"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89" name="Freeform 63"/>
            <p:cNvSpPr/>
            <p:nvPr/>
          </p:nvSpPr>
          <p:spPr bwMode="auto">
            <a:xfrm>
              <a:off x="8429963" y="3910968"/>
              <a:ext cx="30385" cy="17560"/>
            </a:xfrm>
            <a:custGeom>
              <a:avLst/>
              <a:gdLst>
                <a:gd name="T0" fmla="*/ 130 w 131"/>
                <a:gd name="T1" fmla="*/ 12 h 76"/>
                <a:gd name="T2" fmla="*/ 12 w 131"/>
                <a:gd name="T3" fmla="*/ 0 h 76"/>
                <a:gd name="T4" fmla="*/ 0 w 131"/>
                <a:gd name="T5" fmla="*/ 63 h 76"/>
                <a:gd name="T6" fmla="*/ 130 w 131"/>
                <a:gd name="T7" fmla="*/ 76 h 76"/>
                <a:gd name="T8" fmla="*/ 131 w 131"/>
                <a:gd name="T9" fmla="*/ 76 h 76"/>
                <a:gd name="T10" fmla="*/ 130 w 131"/>
                <a:gd name="T11" fmla="*/ 12 h 76"/>
              </a:gdLst>
              <a:ahLst/>
              <a:cxnLst>
                <a:cxn ang="0">
                  <a:pos x="T0" y="T1"/>
                </a:cxn>
                <a:cxn ang="0">
                  <a:pos x="T2" y="T3"/>
                </a:cxn>
                <a:cxn ang="0">
                  <a:pos x="T4" y="T5"/>
                </a:cxn>
                <a:cxn ang="0">
                  <a:pos x="T6" y="T7"/>
                </a:cxn>
                <a:cxn ang="0">
                  <a:pos x="T8" y="T9"/>
                </a:cxn>
                <a:cxn ang="0">
                  <a:pos x="T10" y="T11"/>
                </a:cxn>
              </a:cxnLst>
              <a:rect l="0" t="0" r="r" b="b"/>
              <a:pathLst>
                <a:path w="131" h="76">
                  <a:moveTo>
                    <a:pt x="130" y="12"/>
                  </a:moveTo>
                  <a:cubicBezTo>
                    <a:pt x="91" y="12"/>
                    <a:pt x="51" y="8"/>
                    <a:pt x="12" y="0"/>
                  </a:cubicBezTo>
                  <a:cubicBezTo>
                    <a:pt x="0" y="63"/>
                    <a:pt x="0" y="63"/>
                    <a:pt x="0" y="63"/>
                  </a:cubicBezTo>
                  <a:cubicBezTo>
                    <a:pt x="43" y="72"/>
                    <a:pt x="86" y="76"/>
                    <a:pt x="130" y="76"/>
                  </a:cubicBezTo>
                  <a:cubicBezTo>
                    <a:pt x="131" y="76"/>
                    <a:pt x="131" y="76"/>
                    <a:pt x="131" y="76"/>
                  </a:cubicBezTo>
                  <a:lnTo>
                    <a:pt x="130" y="1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90" name="Freeform 64"/>
            <p:cNvSpPr/>
            <p:nvPr/>
          </p:nvSpPr>
          <p:spPr bwMode="auto">
            <a:xfrm>
              <a:off x="8330720" y="3851383"/>
              <a:ext cx="29990" cy="31766"/>
            </a:xfrm>
            <a:custGeom>
              <a:avLst/>
              <a:gdLst>
                <a:gd name="T0" fmla="*/ 53 w 129"/>
                <a:gd name="T1" fmla="*/ 0 h 137"/>
                <a:gd name="T2" fmla="*/ 0 w 129"/>
                <a:gd name="T3" fmla="*/ 35 h 137"/>
                <a:gd name="T4" fmla="*/ 84 w 129"/>
                <a:gd name="T5" fmla="*/ 137 h 137"/>
                <a:gd name="T6" fmla="*/ 129 w 129"/>
                <a:gd name="T7" fmla="*/ 91 h 137"/>
                <a:gd name="T8" fmla="*/ 53 w 129"/>
                <a:gd name="T9" fmla="*/ 0 h 137"/>
              </a:gdLst>
              <a:ahLst/>
              <a:cxnLst>
                <a:cxn ang="0">
                  <a:pos x="T0" y="T1"/>
                </a:cxn>
                <a:cxn ang="0">
                  <a:pos x="T2" y="T3"/>
                </a:cxn>
                <a:cxn ang="0">
                  <a:pos x="T4" y="T5"/>
                </a:cxn>
                <a:cxn ang="0">
                  <a:pos x="T6" y="T7"/>
                </a:cxn>
                <a:cxn ang="0">
                  <a:pos x="T8" y="T9"/>
                </a:cxn>
              </a:cxnLst>
              <a:rect l="0" t="0" r="r" b="b"/>
              <a:pathLst>
                <a:path w="129" h="137">
                  <a:moveTo>
                    <a:pt x="53" y="0"/>
                  </a:moveTo>
                  <a:cubicBezTo>
                    <a:pt x="0" y="35"/>
                    <a:pt x="0" y="35"/>
                    <a:pt x="0" y="35"/>
                  </a:cubicBezTo>
                  <a:cubicBezTo>
                    <a:pt x="24" y="72"/>
                    <a:pt x="53" y="106"/>
                    <a:pt x="84" y="137"/>
                  </a:cubicBezTo>
                  <a:cubicBezTo>
                    <a:pt x="129" y="91"/>
                    <a:pt x="129" y="91"/>
                    <a:pt x="129" y="91"/>
                  </a:cubicBezTo>
                  <a:cubicBezTo>
                    <a:pt x="101" y="63"/>
                    <a:pt x="75" y="33"/>
                    <a:pt x="53"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91" name="Freeform 65"/>
            <p:cNvSpPr/>
            <p:nvPr/>
          </p:nvSpPr>
          <p:spPr bwMode="auto">
            <a:xfrm>
              <a:off x="8349858" y="3643623"/>
              <a:ext cx="31766" cy="29793"/>
            </a:xfrm>
            <a:custGeom>
              <a:avLst/>
              <a:gdLst>
                <a:gd name="T0" fmla="*/ 101 w 137"/>
                <a:gd name="T1" fmla="*/ 0 h 129"/>
                <a:gd name="T2" fmla="*/ 0 w 137"/>
                <a:gd name="T3" fmla="*/ 84 h 129"/>
                <a:gd name="T4" fmla="*/ 45 w 137"/>
                <a:gd name="T5" fmla="*/ 129 h 129"/>
                <a:gd name="T6" fmla="*/ 137 w 137"/>
                <a:gd name="T7" fmla="*/ 53 h 129"/>
                <a:gd name="T8" fmla="*/ 101 w 137"/>
                <a:gd name="T9" fmla="*/ 0 h 129"/>
              </a:gdLst>
              <a:ahLst/>
              <a:cxnLst>
                <a:cxn ang="0">
                  <a:pos x="T0" y="T1"/>
                </a:cxn>
                <a:cxn ang="0">
                  <a:pos x="T2" y="T3"/>
                </a:cxn>
                <a:cxn ang="0">
                  <a:pos x="T4" y="T5"/>
                </a:cxn>
                <a:cxn ang="0">
                  <a:pos x="T6" y="T7"/>
                </a:cxn>
                <a:cxn ang="0">
                  <a:pos x="T8" y="T9"/>
                </a:cxn>
              </a:cxnLst>
              <a:rect l="0" t="0" r="r" b="b"/>
              <a:pathLst>
                <a:path w="137" h="129">
                  <a:moveTo>
                    <a:pt x="101" y="0"/>
                  </a:moveTo>
                  <a:cubicBezTo>
                    <a:pt x="65" y="25"/>
                    <a:pt x="31" y="53"/>
                    <a:pt x="0" y="84"/>
                  </a:cubicBezTo>
                  <a:cubicBezTo>
                    <a:pt x="45" y="129"/>
                    <a:pt x="45" y="129"/>
                    <a:pt x="45" y="129"/>
                  </a:cubicBezTo>
                  <a:cubicBezTo>
                    <a:pt x="73" y="101"/>
                    <a:pt x="104" y="75"/>
                    <a:pt x="137" y="53"/>
                  </a:cubicBezTo>
                  <a:lnTo>
                    <a:pt x="101"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92" name="Freeform 66"/>
            <p:cNvSpPr/>
            <p:nvPr/>
          </p:nvSpPr>
          <p:spPr bwMode="auto">
            <a:xfrm>
              <a:off x="8304281" y="3742669"/>
              <a:ext cx="17560" cy="30385"/>
            </a:xfrm>
            <a:custGeom>
              <a:avLst/>
              <a:gdLst>
                <a:gd name="T0" fmla="*/ 13 w 75"/>
                <a:gd name="T1" fmla="*/ 0 h 131"/>
                <a:gd name="T2" fmla="*/ 0 w 75"/>
                <a:gd name="T3" fmla="*/ 130 h 131"/>
                <a:gd name="T4" fmla="*/ 0 w 75"/>
                <a:gd name="T5" fmla="*/ 131 h 131"/>
                <a:gd name="T6" fmla="*/ 64 w 75"/>
                <a:gd name="T7" fmla="*/ 130 h 131"/>
                <a:gd name="T8" fmla="*/ 75 w 75"/>
                <a:gd name="T9" fmla="*/ 13 h 131"/>
                <a:gd name="T10" fmla="*/ 13 w 75"/>
                <a:gd name="T11" fmla="*/ 0 h 131"/>
              </a:gdLst>
              <a:ahLst/>
              <a:cxnLst>
                <a:cxn ang="0">
                  <a:pos x="T0" y="T1"/>
                </a:cxn>
                <a:cxn ang="0">
                  <a:pos x="T2" y="T3"/>
                </a:cxn>
                <a:cxn ang="0">
                  <a:pos x="T4" y="T5"/>
                </a:cxn>
                <a:cxn ang="0">
                  <a:pos x="T6" y="T7"/>
                </a:cxn>
                <a:cxn ang="0">
                  <a:pos x="T8" y="T9"/>
                </a:cxn>
                <a:cxn ang="0">
                  <a:pos x="T10" y="T11"/>
                </a:cxn>
              </a:cxnLst>
              <a:rect l="0" t="0" r="r" b="b"/>
              <a:pathLst>
                <a:path w="75" h="131">
                  <a:moveTo>
                    <a:pt x="13" y="0"/>
                  </a:moveTo>
                  <a:cubicBezTo>
                    <a:pt x="4" y="43"/>
                    <a:pt x="0" y="86"/>
                    <a:pt x="0" y="130"/>
                  </a:cubicBezTo>
                  <a:cubicBezTo>
                    <a:pt x="0" y="131"/>
                    <a:pt x="0" y="131"/>
                    <a:pt x="0" y="131"/>
                  </a:cubicBezTo>
                  <a:cubicBezTo>
                    <a:pt x="64" y="130"/>
                    <a:pt x="64" y="130"/>
                    <a:pt x="64" y="130"/>
                  </a:cubicBezTo>
                  <a:cubicBezTo>
                    <a:pt x="64" y="90"/>
                    <a:pt x="68" y="51"/>
                    <a:pt x="75" y="13"/>
                  </a:cubicBezTo>
                  <a:lnTo>
                    <a:pt x="13"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93" name="Freeform 67"/>
            <p:cNvSpPr/>
            <p:nvPr/>
          </p:nvSpPr>
          <p:spPr bwMode="auto">
            <a:xfrm>
              <a:off x="8315922" y="3686635"/>
              <a:ext cx="26833" cy="32752"/>
            </a:xfrm>
            <a:custGeom>
              <a:avLst/>
              <a:gdLst>
                <a:gd name="T0" fmla="*/ 62 w 116"/>
                <a:gd name="T1" fmla="*/ 0 h 141"/>
                <a:gd name="T2" fmla="*/ 0 w 116"/>
                <a:gd name="T3" fmla="*/ 116 h 141"/>
                <a:gd name="T4" fmla="*/ 60 w 116"/>
                <a:gd name="T5" fmla="*/ 141 h 141"/>
                <a:gd name="T6" fmla="*/ 116 w 116"/>
                <a:gd name="T7" fmla="*/ 35 h 141"/>
                <a:gd name="T8" fmla="*/ 62 w 116"/>
                <a:gd name="T9" fmla="*/ 0 h 141"/>
              </a:gdLst>
              <a:ahLst/>
              <a:cxnLst>
                <a:cxn ang="0">
                  <a:pos x="T0" y="T1"/>
                </a:cxn>
                <a:cxn ang="0">
                  <a:pos x="T2" y="T3"/>
                </a:cxn>
                <a:cxn ang="0">
                  <a:pos x="T4" y="T5"/>
                </a:cxn>
                <a:cxn ang="0">
                  <a:pos x="T6" y="T7"/>
                </a:cxn>
                <a:cxn ang="0">
                  <a:pos x="T8" y="T9"/>
                </a:cxn>
              </a:cxnLst>
              <a:rect l="0" t="0" r="r" b="b"/>
              <a:pathLst>
                <a:path w="116" h="141">
                  <a:moveTo>
                    <a:pt x="62" y="0"/>
                  </a:moveTo>
                  <a:cubicBezTo>
                    <a:pt x="38" y="37"/>
                    <a:pt x="17" y="75"/>
                    <a:pt x="0" y="116"/>
                  </a:cubicBezTo>
                  <a:cubicBezTo>
                    <a:pt x="60" y="141"/>
                    <a:pt x="60" y="141"/>
                    <a:pt x="60" y="141"/>
                  </a:cubicBezTo>
                  <a:cubicBezTo>
                    <a:pt x="75" y="104"/>
                    <a:pt x="94" y="69"/>
                    <a:pt x="116" y="35"/>
                  </a:cubicBezTo>
                  <a:lnTo>
                    <a:pt x="6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94" name="Freeform 68"/>
            <p:cNvSpPr/>
            <p:nvPr/>
          </p:nvSpPr>
          <p:spPr bwMode="auto">
            <a:xfrm>
              <a:off x="8307438" y="3800676"/>
              <a:ext cx="22690" cy="31963"/>
            </a:xfrm>
            <a:custGeom>
              <a:avLst/>
              <a:gdLst>
                <a:gd name="T0" fmla="*/ 63 w 98"/>
                <a:gd name="T1" fmla="*/ 0 h 138"/>
                <a:gd name="T2" fmla="*/ 0 w 98"/>
                <a:gd name="T3" fmla="*/ 12 h 138"/>
                <a:gd name="T4" fmla="*/ 39 w 98"/>
                <a:gd name="T5" fmla="*/ 138 h 138"/>
                <a:gd name="T6" fmla="*/ 98 w 98"/>
                <a:gd name="T7" fmla="*/ 114 h 138"/>
                <a:gd name="T8" fmla="*/ 63 w 98"/>
                <a:gd name="T9" fmla="*/ 0 h 138"/>
              </a:gdLst>
              <a:ahLst/>
              <a:cxnLst>
                <a:cxn ang="0">
                  <a:pos x="T0" y="T1"/>
                </a:cxn>
                <a:cxn ang="0">
                  <a:pos x="T2" y="T3"/>
                </a:cxn>
                <a:cxn ang="0">
                  <a:pos x="T4" y="T5"/>
                </a:cxn>
                <a:cxn ang="0">
                  <a:pos x="T6" y="T7"/>
                </a:cxn>
                <a:cxn ang="0">
                  <a:pos x="T8" y="T9"/>
                </a:cxn>
              </a:cxnLst>
              <a:rect l="0" t="0" r="r" b="b"/>
              <a:pathLst>
                <a:path w="98" h="138">
                  <a:moveTo>
                    <a:pt x="63" y="0"/>
                  </a:moveTo>
                  <a:cubicBezTo>
                    <a:pt x="0" y="12"/>
                    <a:pt x="0" y="12"/>
                    <a:pt x="0" y="12"/>
                  </a:cubicBezTo>
                  <a:cubicBezTo>
                    <a:pt x="9" y="55"/>
                    <a:pt x="22" y="98"/>
                    <a:pt x="39" y="138"/>
                  </a:cubicBezTo>
                  <a:cubicBezTo>
                    <a:pt x="98" y="114"/>
                    <a:pt x="98" y="114"/>
                    <a:pt x="98" y="114"/>
                  </a:cubicBezTo>
                  <a:cubicBezTo>
                    <a:pt x="82" y="77"/>
                    <a:pt x="71" y="39"/>
                    <a:pt x="63"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95" name="Freeform 69"/>
            <p:cNvSpPr/>
            <p:nvPr/>
          </p:nvSpPr>
          <p:spPr bwMode="auto">
            <a:xfrm>
              <a:off x="8373929" y="3890054"/>
              <a:ext cx="32358" cy="26636"/>
            </a:xfrm>
            <a:custGeom>
              <a:avLst/>
              <a:gdLst>
                <a:gd name="T0" fmla="*/ 35 w 140"/>
                <a:gd name="T1" fmla="*/ 0 h 115"/>
                <a:gd name="T2" fmla="*/ 0 w 140"/>
                <a:gd name="T3" fmla="*/ 53 h 115"/>
                <a:gd name="T4" fmla="*/ 116 w 140"/>
                <a:gd name="T5" fmla="*/ 115 h 115"/>
                <a:gd name="T6" fmla="*/ 140 w 140"/>
                <a:gd name="T7" fmla="*/ 56 h 115"/>
                <a:gd name="T8" fmla="*/ 35 w 140"/>
                <a:gd name="T9" fmla="*/ 0 h 115"/>
              </a:gdLst>
              <a:ahLst/>
              <a:cxnLst>
                <a:cxn ang="0">
                  <a:pos x="T0" y="T1"/>
                </a:cxn>
                <a:cxn ang="0">
                  <a:pos x="T2" y="T3"/>
                </a:cxn>
                <a:cxn ang="0">
                  <a:pos x="T4" y="T5"/>
                </a:cxn>
                <a:cxn ang="0">
                  <a:pos x="T6" y="T7"/>
                </a:cxn>
                <a:cxn ang="0">
                  <a:pos x="T8" y="T9"/>
                </a:cxn>
              </a:cxnLst>
              <a:rect l="0" t="0" r="r" b="b"/>
              <a:pathLst>
                <a:path w="140" h="115">
                  <a:moveTo>
                    <a:pt x="35" y="0"/>
                  </a:moveTo>
                  <a:cubicBezTo>
                    <a:pt x="0" y="53"/>
                    <a:pt x="0" y="53"/>
                    <a:pt x="0" y="53"/>
                  </a:cubicBezTo>
                  <a:cubicBezTo>
                    <a:pt x="36" y="78"/>
                    <a:pt x="75" y="98"/>
                    <a:pt x="116" y="115"/>
                  </a:cubicBezTo>
                  <a:cubicBezTo>
                    <a:pt x="140" y="56"/>
                    <a:pt x="140" y="56"/>
                    <a:pt x="140" y="56"/>
                  </a:cubicBezTo>
                  <a:cubicBezTo>
                    <a:pt x="103" y="41"/>
                    <a:pt x="68" y="22"/>
                    <a:pt x="35"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96" name="Freeform 70"/>
            <p:cNvSpPr>
              <a:spLocks noEditPoints="1"/>
            </p:cNvSpPr>
            <p:nvPr/>
          </p:nvSpPr>
          <p:spPr bwMode="auto">
            <a:xfrm>
              <a:off x="8348674" y="3646779"/>
              <a:ext cx="222952" cy="252153"/>
            </a:xfrm>
            <a:custGeom>
              <a:avLst/>
              <a:gdLst>
                <a:gd name="T0" fmla="*/ 961 w 962"/>
                <a:gd name="T1" fmla="*/ 416 h 1088"/>
                <a:gd name="T2" fmla="*/ 799 w 962"/>
                <a:gd name="T3" fmla="*/ 195 h 1088"/>
                <a:gd name="T4" fmla="*/ 589 w 962"/>
                <a:gd name="T5" fmla="*/ 0 h 1088"/>
                <a:gd name="T6" fmla="*/ 481 w 962"/>
                <a:gd name="T7" fmla="*/ 30 h 1088"/>
                <a:gd name="T8" fmla="*/ 373 w 962"/>
                <a:gd name="T9" fmla="*/ 0 h 1088"/>
                <a:gd name="T10" fmla="*/ 157 w 962"/>
                <a:gd name="T11" fmla="*/ 201 h 1088"/>
                <a:gd name="T12" fmla="*/ 1 w 962"/>
                <a:gd name="T13" fmla="*/ 416 h 1088"/>
                <a:gd name="T14" fmla="*/ 40 w 962"/>
                <a:gd name="T15" fmla="*/ 544 h 1088"/>
                <a:gd name="T16" fmla="*/ 1 w 962"/>
                <a:gd name="T17" fmla="*/ 672 h 1088"/>
                <a:gd name="T18" fmla="*/ 163 w 962"/>
                <a:gd name="T19" fmla="*/ 893 h 1088"/>
                <a:gd name="T20" fmla="*/ 373 w 962"/>
                <a:gd name="T21" fmla="*/ 1088 h 1088"/>
                <a:gd name="T22" fmla="*/ 481 w 962"/>
                <a:gd name="T23" fmla="*/ 1058 h 1088"/>
                <a:gd name="T24" fmla="*/ 589 w 962"/>
                <a:gd name="T25" fmla="*/ 1088 h 1088"/>
                <a:gd name="T26" fmla="*/ 806 w 962"/>
                <a:gd name="T27" fmla="*/ 886 h 1088"/>
                <a:gd name="T28" fmla="*/ 961 w 962"/>
                <a:gd name="T29" fmla="*/ 672 h 1088"/>
                <a:gd name="T30" fmla="*/ 922 w 962"/>
                <a:gd name="T31" fmla="*/ 544 h 1088"/>
                <a:gd name="T32" fmla="*/ 961 w 962"/>
                <a:gd name="T33" fmla="*/ 416 h 1088"/>
                <a:gd name="T34" fmla="*/ 449 w 962"/>
                <a:gd name="T35" fmla="*/ 288 h 1088"/>
                <a:gd name="T36" fmla="*/ 385 w 962"/>
                <a:gd name="T37" fmla="*/ 352 h 1088"/>
                <a:gd name="T38" fmla="*/ 321 w 962"/>
                <a:gd name="T39" fmla="*/ 288 h 1088"/>
                <a:gd name="T40" fmla="*/ 257 w 962"/>
                <a:gd name="T41" fmla="*/ 288 h 1088"/>
                <a:gd name="T42" fmla="*/ 385 w 962"/>
                <a:gd name="T43" fmla="*/ 416 h 1088"/>
                <a:gd name="T44" fmla="*/ 449 w 962"/>
                <a:gd name="T45" fmla="*/ 398 h 1088"/>
                <a:gd name="T46" fmla="*/ 449 w 962"/>
                <a:gd name="T47" fmla="*/ 1002 h 1088"/>
                <a:gd name="T48" fmla="*/ 373 w 962"/>
                <a:gd name="T49" fmla="*/ 1024 h 1088"/>
                <a:gd name="T50" fmla="*/ 228 w 962"/>
                <a:gd name="T51" fmla="*/ 891 h 1088"/>
                <a:gd name="T52" fmla="*/ 316 w 962"/>
                <a:gd name="T53" fmla="*/ 733 h 1088"/>
                <a:gd name="T54" fmla="*/ 193 w 962"/>
                <a:gd name="T55" fmla="*/ 640 h 1088"/>
                <a:gd name="T56" fmla="*/ 193 w 962"/>
                <a:gd name="T57" fmla="*/ 704 h 1088"/>
                <a:gd name="T58" fmla="*/ 257 w 962"/>
                <a:gd name="T59" fmla="*/ 768 h 1088"/>
                <a:gd name="T60" fmla="*/ 193 w 962"/>
                <a:gd name="T61" fmla="*/ 832 h 1088"/>
                <a:gd name="T62" fmla="*/ 65 w 962"/>
                <a:gd name="T63" fmla="*/ 672 h 1088"/>
                <a:gd name="T64" fmla="*/ 105 w 962"/>
                <a:gd name="T65" fmla="*/ 565 h 1088"/>
                <a:gd name="T66" fmla="*/ 105 w 962"/>
                <a:gd name="T67" fmla="*/ 523 h 1088"/>
                <a:gd name="T68" fmla="*/ 65 w 962"/>
                <a:gd name="T69" fmla="*/ 416 h 1088"/>
                <a:gd name="T70" fmla="*/ 193 w 962"/>
                <a:gd name="T71" fmla="*/ 258 h 1088"/>
                <a:gd name="T72" fmla="*/ 220 w 962"/>
                <a:gd name="T73" fmla="*/ 224 h 1088"/>
                <a:gd name="T74" fmla="*/ 373 w 962"/>
                <a:gd name="T75" fmla="*/ 64 h 1088"/>
                <a:gd name="T76" fmla="*/ 449 w 962"/>
                <a:gd name="T77" fmla="*/ 86 h 1088"/>
                <a:gd name="T78" fmla="*/ 449 w 962"/>
                <a:gd name="T79" fmla="*/ 288 h 1088"/>
                <a:gd name="T80" fmla="*/ 857 w 962"/>
                <a:gd name="T81" fmla="*/ 565 h 1088"/>
                <a:gd name="T82" fmla="*/ 897 w 962"/>
                <a:gd name="T83" fmla="*/ 672 h 1088"/>
                <a:gd name="T84" fmla="*/ 769 w 962"/>
                <a:gd name="T85" fmla="*/ 829 h 1088"/>
                <a:gd name="T86" fmla="*/ 743 w 962"/>
                <a:gd name="T87" fmla="*/ 864 h 1088"/>
                <a:gd name="T88" fmla="*/ 589 w 962"/>
                <a:gd name="T89" fmla="*/ 1024 h 1088"/>
                <a:gd name="T90" fmla="*/ 513 w 962"/>
                <a:gd name="T91" fmla="*/ 1002 h 1088"/>
                <a:gd name="T92" fmla="*/ 513 w 962"/>
                <a:gd name="T93" fmla="*/ 640 h 1088"/>
                <a:gd name="T94" fmla="*/ 577 w 962"/>
                <a:gd name="T95" fmla="*/ 576 h 1088"/>
                <a:gd name="T96" fmla="*/ 641 w 962"/>
                <a:gd name="T97" fmla="*/ 640 h 1088"/>
                <a:gd name="T98" fmla="*/ 705 w 962"/>
                <a:gd name="T99" fmla="*/ 640 h 1088"/>
                <a:gd name="T100" fmla="*/ 577 w 962"/>
                <a:gd name="T101" fmla="*/ 512 h 1088"/>
                <a:gd name="T102" fmla="*/ 513 w 962"/>
                <a:gd name="T103" fmla="*/ 530 h 1088"/>
                <a:gd name="T104" fmla="*/ 513 w 962"/>
                <a:gd name="T105" fmla="*/ 86 h 1088"/>
                <a:gd name="T106" fmla="*/ 589 w 962"/>
                <a:gd name="T107" fmla="*/ 64 h 1088"/>
                <a:gd name="T108" fmla="*/ 735 w 962"/>
                <a:gd name="T109" fmla="*/ 197 h 1088"/>
                <a:gd name="T110" fmla="*/ 646 w 962"/>
                <a:gd name="T111" fmla="*/ 354 h 1088"/>
                <a:gd name="T112" fmla="*/ 769 w 962"/>
                <a:gd name="T113" fmla="*/ 448 h 1088"/>
                <a:gd name="T114" fmla="*/ 769 w 962"/>
                <a:gd name="T115" fmla="*/ 384 h 1088"/>
                <a:gd name="T116" fmla="*/ 705 w 962"/>
                <a:gd name="T117" fmla="*/ 320 h 1088"/>
                <a:gd name="T118" fmla="*/ 769 w 962"/>
                <a:gd name="T119" fmla="*/ 256 h 1088"/>
                <a:gd name="T120" fmla="*/ 897 w 962"/>
                <a:gd name="T121" fmla="*/ 416 h 1088"/>
                <a:gd name="T122" fmla="*/ 857 w 962"/>
                <a:gd name="T123" fmla="*/ 523 h 1088"/>
                <a:gd name="T124" fmla="*/ 857 w 962"/>
                <a:gd name="T125" fmla="*/ 565 h 10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62" h="1088">
                  <a:moveTo>
                    <a:pt x="961" y="416"/>
                  </a:moveTo>
                  <a:cubicBezTo>
                    <a:pt x="961" y="318"/>
                    <a:pt x="900" y="212"/>
                    <a:pt x="799" y="195"/>
                  </a:cubicBezTo>
                  <a:cubicBezTo>
                    <a:pt x="790" y="85"/>
                    <a:pt x="699" y="1"/>
                    <a:pt x="589" y="0"/>
                  </a:cubicBezTo>
                  <a:cubicBezTo>
                    <a:pt x="551" y="0"/>
                    <a:pt x="514" y="10"/>
                    <a:pt x="481" y="30"/>
                  </a:cubicBezTo>
                  <a:cubicBezTo>
                    <a:pt x="448" y="10"/>
                    <a:pt x="411" y="0"/>
                    <a:pt x="373" y="0"/>
                  </a:cubicBezTo>
                  <a:cubicBezTo>
                    <a:pt x="260" y="2"/>
                    <a:pt x="166" y="89"/>
                    <a:pt x="157" y="201"/>
                  </a:cubicBezTo>
                  <a:cubicBezTo>
                    <a:pt x="63" y="231"/>
                    <a:pt x="0" y="318"/>
                    <a:pt x="1" y="416"/>
                  </a:cubicBezTo>
                  <a:cubicBezTo>
                    <a:pt x="1" y="462"/>
                    <a:pt x="15" y="506"/>
                    <a:pt x="40" y="544"/>
                  </a:cubicBezTo>
                  <a:cubicBezTo>
                    <a:pt x="15" y="582"/>
                    <a:pt x="1" y="626"/>
                    <a:pt x="1" y="672"/>
                  </a:cubicBezTo>
                  <a:cubicBezTo>
                    <a:pt x="1" y="770"/>
                    <a:pt x="62" y="875"/>
                    <a:pt x="163" y="893"/>
                  </a:cubicBezTo>
                  <a:cubicBezTo>
                    <a:pt x="173" y="1002"/>
                    <a:pt x="263" y="1087"/>
                    <a:pt x="373" y="1088"/>
                  </a:cubicBezTo>
                  <a:cubicBezTo>
                    <a:pt x="411" y="1088"/>
                    <a:pt x="448" y="1078"/>
                    <a:pt x="481" y="1058"/>
                  </a:cubicBezTo>
                  <a:cubicBezTo>
                    <a:pt x="514" y="1078"/>
                    <a:pt x="551" y="1088"/>
                    <a:pt x="589" y="1088"/>
                  </a:cubicBezTo>
                  <a:cubicBezTo>
                    <a:pt x="702" y="1086"/>
                    <a:pt x="796" y="999"/>
                    <a:pt x="806" y="886"/>
                  </a:cubicBezTo>
                  <a:cubicBezTo>
                    <a:pt x="899" y="857"/>
                    <a:pt x="962" y="770"/>
                    <a:pt x="961" y="672"/>
                  </a:cubicBezTo>
                  <a:cubicBezTo>
                    <a:pt x="961" y="626"/>
                    <a:pt x="947" y="582"/>
                    <a:pt x="922" y="544"/>
                  </a:cubicBezTo>
                  <a:cubicBezTo>
                    <a:pt x="947" y="506"/>
                    <a:pt x="961" y="462"/>
                    <a:pt x="961" y="416"/>
                  </a:cubicBezTo>
                  <a:close/>
                  <a:moveTo>
                    <a:pt x="449" y="288"/>
                  </a:moveTo>
                  <a:cubicBezTo>
                    <a:pt x="449" y="323"/>
                    <a:pt x="420" y="352"/>
                    <a:pt x="385" y="352"/>
                  </a:cubicBezTo>
                  <a:cubicBezTo>
                    <a:pt x="350" y="352"/>
                    <a:pt x="321" y="323"/>
                    <a:pt x="321" y="288"/>
                  </a:cubicBezTo>
                  <a:cubicBezTo>
                    <a:pt x="257" y="288"/>
                    <a:pt x="257" y="288"/>
                    <a:pt x="257" y="288"/>
                  </a:cubicBezTo>
                  <a:cubicBezTo>
                    <a:pt x="257" y="359"/>
                    <a:pt x="314" y="416"/>
                    <a:pt x="385" y="416"/>
                  </a:cubicBezTo>
                  <a:cubicBezTo>
                    <a:pt x="408" y="416"/>
                    <a:pt x="430" y="410"/>
                    <a:pt x="449" y="398"/>
                  </a:cubicBezTo>
                  <a:cubicBezTo>
                    <a:pt x="449" y="1002"/>
                    <a:pt x="449" y="1002"/>
                    <a:pt x="449" y="1002"/>
                  </a:cubicBezTo>
                  <a:cubicBezTo>
                    <a:pt x="426" y="1016"/>
                    <a:pt x="400" y="1024"/>
                    <a:pt x="373" y="1024"/>
                  </a:cubicBezTo>
                  <a:cubicBezTo>
                    <a:pt x="298" y="1022"/>
                    <a:pt x="236" y="965"/>
                    <a:pt x="228" y="891"/>
                  </a:cubicBezTo>
                  <a:cubicBezTo>
                    <a:pt x="295" y="872"/>
                    <a:pt x="335" y="801"/>
                    <a:pt x="316" y="733"/>
                  </a:cubicBezTo>
                  <a:cubicBezTo>
                    <a:pt x="301" y="678"/>
                    <a:pt x="251" y="640"/>
                    <a:pt x="193" y="640"/>
                  </a:cubicBezTo>
                  <a:cubicBezTo>
                    <a:pt x="193" y="704"/>
                    <a:pt x="193" y="704"/>
                    <a:pt x="193" y="704"/>
                  </a:cubicBezTo>
                  <a:cubicBezTo>
                    <a:pt x="228" y="704"/>
                    <a:pt x="257" y="733"/>
                    <a:pt x="257" y="768"/>
                  </a:cubicBezTo>
                  <a:cubicBezTo>
                    <a:pt x="257" y="803"/>
                    <a:pt x="228" y="832"/>
                    <a:pt x="193" y="832"/>
                  </a:cubicBezTo>
                  <a:cubicBezTo>
                    <a:pt x="117" y="832"/>
                    <a:pt x="65" y="749"/>
                    <a:pt x="65" y="672"/>
                  </a:cubicBezTo>
                  <a:cubicBezTo>
                    <a:pt x="65" y="633"/>
                    <a:pt x="79" y="595"/>
                    <a:pt x="105" y="565"/>
                  </a:cubicBezTo>
                  <a:cubicBezTo>
                    <a:pt x="115" y="553"/>
                    <a:pt x="115" y="535"/>
                    <a:pt x="105" y="523"/>
                  </a:cubicBezTo>
                  <a:cubicBezTo>
                    <a:pt x="79" y="493"/>
                    <a:pt x="65" y="455"/>
                    <a:pt x="65" y="416"/>
                  </a:cubicBezTo>
                  <a:cubicBezTo>
                    <a:pt x="64" y="339"/>
                    <a:pt x="118" y="273"/>
                    <a:pt x="193" y="258"/>
                  </a:cubicBezTo>
                  <a:cubicBezTo>
                    <a:pt x="209" y="254"/>
                    <a:pt x="220" y="240"/>
                    <a:pt x="220" y="224"/>
                  </a:cubicBezTo>
                  <a:cubicBezTo>
                    <a:pt x="218" y="137"/>
                    <a:pt x="287" y="66"/>
                    <a:pt x="373" y="64"/>
                  </a:cubicBezTo>
                  <a:cubicBezTo>
                    <a:pt x="400" y="64"/>
                    <a:pt x="426" y="72"/>
                    <a:pt x="449" y="86"/>
                  </a:cubicBezTo>
                  <a:cubicBezTo>
                    <a:pt x="449" y="288"/>
                    <a:pt x="449" y="288"/>
                    <a:pt x="449" y="288"/>
                  </a:cubicBezTo>
                  <a:close/>
                  <a:moveTo>
                    <a:pt x="857" y="565"/>
                  </a:moveTo>
                  <a:cubicBezTo>
                    <a:pt x="883" y="595"/>
                    <a:pt x="897" y="633"/>
                    <a:pt x="897" y="672"/>
                  </a:cubicBezTo>
                  <a:cubicBezTo>
                    <a:pt x="899" y="749"/>
                    <a:pt x="844" y="815"/>
                    <a:pt x="769" y="829"/>
                  </a:cubicBezTo>
                  <a:cubicBezTo>
                    <a:pt x="753" y="833"/>
                    <a:pt x="742" y="848"/>
                    <a:pt x="743" y="864"/>
                  </a:cubicBezTo>
                  <a:cubicBezTo>
                    <a:pt x="744" y="950"/>
                    <a:pt x="676" y="1022"/>
                    <a:pt x="589" y="1024"/>
                  </a:cubicBezTo>
                  <a:cubicBezTo>
                    <a:pt x="562" y="1024"/>
                    <a:pt x="536" y="1016"/>
                    <a:pt x="513" y="1002"/>
                  </a:cubicBezTo>
                  <a:cubicBezTo>
                    <a:pt x="513" y="640"/>
                    <a:pt x="513" y="640"/>
                    <a:pt x="513" y="640"/>
                  </a:cubicBezTo>
                  <a:cubicBezTo>
                    <a:pt x="513" y="605"/>
                    <a:pt x="542" y="576"/>
                    <a:pt x="577" y="576"/>
                  </a:cubicBezTo>
                  <a:cubicBezTo>
                    <a:pt x="612" y="576"/>
                    <a:pt x="641" y="605"/>
                    <a:pt x="641" y="640"/>
                  </a:cubicBezTo>
                  <a:cubicBezTo>
                    <a:pt x="705" y="640"/>
                    <a:pt x="705" y="640"/>
                    <a:pt x="705" y="640"/>
                  </a:cubicBezTo>
                  <a:cubicBezTo>
                    <a:pt x="705" y="569"/>
                    <a:pt x="648" y="512"/>
                    <a:pt x="577" y="512"/>
                  </a:cubicBezTo>
                  <a:cubicBezTo>
                    <a:pt x="555" y="512"/>
                    <a:pt x="532" y="518"/>
                    <a:pt x="513" y="530"/>
                  </a:cubicBezTo>
                  <a:cubicBezTo>
                    <a:pt x="513" y="86"/>
                    <a:pt x="513" y="86"/>
                    <a:pt x="513" y="86"/>
                  </a:cubicBezTo>
                  <a:cubicBezTo>
                    <a:pt x="536" y="72"/>
                    <a:pt x="562" y="64"/>
                    <a:pt x="589" y="64"/>
                  </a:cubicBezTo>
                  <a:cubicBezTo>
                    <a:pt x="664" y="66"/>
                    <a:pt x="727" y="123"/>
                    <a:pt x="735" y="197"/>
                  </a:cubicBezTo>
                  <a:cubicBezTo>
                    <a:pt x="667" y="216"/>
                    <a:pt x="627" y="286"/>
                    <a:pt x="646" y="354"/>
                  </a:cubicBezTo>
                  <a:cubicBezTo>
                    <a:pt x="661" y="410"/>
                    <a:pt x="712" y="448"/>
                    <a:pt x="769" y="448"/>
                  </a:cubicBezTo>
                  <a:cubicBezTo>
                    <a:pt x="769" y="384"/>
                    <a:pt x="769" y="384"/>
                    <a:pt x="769" y="384"/>
                  </a:cubicBezTo>
                  <a:cubicBezTo>
                    <a:pt x="734" y="384"/>
                    <a:pt x="705" y="355"/>
                    <a:pt x="705" y="320"/>
                  </a:cubicBezTo>
                  <a:cubicBezTo>
                    <a:pt x="705" y="285"/>
                    <a:pt x="734" y="256"/>
                    <a:pt x="769" y="256"/>
                  </a:cubicBezTo>
                  <a:cubicBezTo>
                    <a:pt x="846" y="256"/>
                    <a:pt x="897" y="339"/>
                    <a:pt x="897" y="416"/>
                  </a:cubicBezTo>
                  <a:cubicBezTo>
                    <a:pt x="897" y="455"/>
                    <a:pt x="883" y="493"/>
                    <a:pt x="857" y="523"/>
                  </a:cubicBezTo>
                  <a:cubicBezTo>
                    <a:pt x="847" y="535"/>
                    <a:pt x="847" y="553"/>
                    <a:pt x="857" y="5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grpSp>
      <p:grpSp>
        <p:nvGrpSpPr>
          <p:cNvPr id="117" name="组合 116"/>
          <p:cNvGrpSpPr/>
          <p:nvPr/>
        </p:nvGrpSpPr>
        <p:grpSpPr>
          <a:xfrm>
            <a:off x="3782220" y="4138463"/>
            <a:ext cx="441160" cy="438109"/>
            <a:chOff x="-2797176" y="2720975"/>
            <a:chExt cx="2295525" cy="2279650"/>
          </a:xfrm>
          <a:gradFill>
            <a:gsLst>
              <a:gs pos="0">
                <a:schemeClr val="accent1">
                  <a:lumMod val="72000"/>
                  <a:lumOff val="28000"/>
                </a:schemeClr>
              </a:gs>
              <a:gs pos="98000">
                <a:schemeClr val="accent1">
                  <a:lumMod val="50000"/>
                </a:schemeClr>
              </a:gs>
            </a:gsLst>
            <a:lin ang="5400000" scaled="1"/>
          </a:gradFill>
        </p:grpSpPr>
        <p:sp>
          <p:nvSpPr>
            <p:cNvPr id="118" name="Freeform 94"/>
            <p:cNvSpPr>
              <a:spLocks noEditPoints="1"/>
            </p:cNvSpPr>
            <p:nvPr/>
          </p:nvSpPr>
          <p:spPr bwMode="auto">
            <a:xfrm>
              <a:off x="-2365376" y="2720975"/>
              <a:ext cx="1443038" cy="1444625"/>
            </a:xfrm>
            <a:custGeom>
              <a:avLst/>
              <a:gdLst>
                <a:gd name="T0" fmla="*/ 387 w 773"/>
                <a:gd name="T1" fmla="*/ 774 h 774"/>
                <a:gd name="T2" fmla="*/ 385 w 773"/>
                <a:gd name="T3" fmla="*/ 1 h 774"/>
                <a:gd name="T4" fmla="*/ 550 w 773"/>
                <a:gd name="T5" fmla="*/ 690 h 774"/>
                <a:gd name="T6" fmla="*/ 378 w 773"/>
                <a:gd name="T7" fmla="*/ 41 h 774"/>
                <a:gd name="T8" fmla="*/ 223 w 773"/>
                <a:gd name="T9" fmla="*/ 689 h 774"/>
                <a:gd name="T10" fmla="*/ 205 w 773"/>
                <a:gd name="T11" fmla="*/ 622 h 774"/>
                <a:gd name="T12" fmla="*/ 143 w 773"/>
                <a:gd name="T13" fmla="*/ 526 h 774"/>
                <a:gd name="T14" fmla="*/ 149 w 773"/>
                <a:gd name="T15" fmla="*/ 360 h 774"/>
                <a:gd name="T16" fmla="*/ 162 w 773"/>
                <a:gd name="T17" fmla="*/ 236 h 774"/>
                <a:gd name="T18" fmla="*/ 268 w 773"/>
                <a:gd name="T19" fmla="*/ 170 h 774"/>
                <a:gd name="T20" fmla="*/ 510 w 773"/>
                <a:gd name="T21" fmla="*/ 188 h 774"/>
                <a:gd name="T22" fmla="*/ 611 w 773"/>
                <a:gd name="T23" fmla="*/ 540 h 774"/>
                <a:gd name="T24" fmla="*/ 550 w 773"/>
                <a:gd name="T25" fmla="*/ 677 h 774"/>
                <a:gd name="T26" fmla="*/ 488 w 773"/>
                <a:gd name="T27" fmla="*/ 408 h 774"/>
                <a:gd name="T28" fmla="*/ 286 w 773"/>
                <a:gd name="T29" fmla="*/ 429 h 774"/>
                <a:gd name="T30" fmla="*/ 379 w 773"/>
                <a:gd name="T31" fmla="*/ 484 h 774"/>
                <a:gd name="T32" fmla="*/ 388 w 773"/>
                <a:gd name="T33" fmla="*/ 590 h 774"/>
                <a:gd name="T34" fmla="*/ 244 w 773"/>
                <a:gd name="T35" fmla="*/ 414 h 774"/>
                <a:gd name="T36" fmla="*/ 339 w 773"/>
                <a:gd name="T37" fmla="*/ 386 h 774"/>
                <a:gd name="T38" fmla="*/ 349 w 773"/>
                <a:gd name="T39" fmla="*/ 331 h 774"/>
                <a:gd name="T40" fmla="*/ 252 w 773"/>
                <a:gd name="T41" fmla="*/ 327 h 774"/>
                <a:gd name="T42" fmla="*/ 184 w 773"/>
                <a:gd name="T43" fmla="*/ 519 h 774"/>
                <a:gd name="T44" fmla="*/ 250 w 773"/>
                <a:gd name="T45" fmla="*/ 609 h 774"/>
                <a:gd name="T46" fmla="*/ 265 w 773"/>
                <a:gd name="T47" fmla="*/ 698 h 774"/>
                <a:gd name="T48" fmla="*/ 497 w 773"/>
                <a:gd name="T49" fmla="*/ 714 h 774"/>
                <a:gd name="T50" fmla="*/ 508 w 773"/>
                <a:gd name="T51" fmla="*/ 640 h 774"/>
                <a:gd name="T52" fmla="*/ 568 w 773"/>
                <a:gd name="T53" fmla="*/ 560 h 774"/>
                <a:gd name="T54" fmla="*/ 488 w 773"/>
                <a:gd name="T55" fmla="*/ 408 h 774"/>
                <a:gd name="T56" fmla="*/ 467 w 773"/>
                <a:gd name="T57" fmla="*/ 198 h 774"/>
                <a:gd name="T58" fmla="*/ 407 w 773"/>
                <a:gd name="T59" fmla="*/ 197 h 774"/>
                <a:gd name="T60" fmla="*/ 439 w 773"/>
                <a:gd name="T61" fmla="*/ 386 h 774"/>
                <a:gd name="T62" fmla="*/ 467 w 773"/>
                <a:gd name="T63" fmla="*/ 276 h 774"/>
                <a:gd name="T64" fmla="*/ 569 w 773"/>
                <a:gd name="T65" fmla="*/ 256 h 774"/>
                <a:gd name="T66" fmla="*/ 509 w 773"/>
                <a:gd name="T67" fmla="*/ 256 h 774"/>
                <a:gd name="T68" fmla="*/ 539 w 773"/>
                <a:gd name="T69" fmla="*/ 386 h 774"/>
                <a:gd name="T70" fmla="*/ 569 w 773"/>
                <a:gd name="T71" fmla="*/ 306 h 774"/>
                <a:gd name="T72" fmla="*/ 365 w 773"/>
                <a:gd name="T73" fmla="*/ 190 h 774"/>
                <a:gd name="T74" fmla="*/ 307 w 773"/>
                <a:gd name="T75" fmla="*/ 188 h 774"/>
                <a:gd name="T76" fmla="*/ 365 w 773"/>
                <a:gd name="T77" fmla="*/ 290 h 774"/>
                <a:gd name="T78" fmla="*/ 263 w 773"/>
                <a:gd name="T79" fmla="*/ 231 h 774"/>
                <a:gd name="T80" fmla="*/ 205 w 773"/>
                <a:gd name="T81" fmla="*/ 227 h 774"/>
                <a:gd name="T82" fmla="*/ 264 w 773"/>
                <a:gd name="T83" fmla="*/ 283 h 7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773" h="774">
                  <a:moveTo>
                    <a:pt x="772" y="387"/>
                  </a:moveTo>
                  <a:cubicBezTo>
                    <a:pt x="773" y="600"/>
                    <a:pt x="600" y="774"/>
                    <a:pt x="387" y="774"/>
                  </a:cubicBezTo>
                  <a:cubicBezTo>
                    <a:pt x="172" y="774"/>
                    <a:pt x="0" y="601"/>
                    <a:pt x="0" y="385"/>
                  </a:cubicBezTo>
                  <a:cubicBezTo>
                    <a:pt x="1" y="174"/>
                    <a:pt x="173" y="1"/>
                    <a:pt x="385" y="1"/>
                  </a:cubicBezTo>
                  <a:cubicBezTo>
                    <a:pt x="599" y="0"/>
                    <a:pt x="772" y="173"/>
                    <a:pt x="772" y="387"/>
                  </a:cubicBezTo>
                  <a:close/>
                  <a:moveTo>
                    <a:pt x="550" y="690"/>
                  </a:moveTo>
                  <a:cubicBezTo>
                    <a:pt x="659" y="637"/>
                    <a:pt x="763" y="489"/>
                    <a:pt x="724" y="310"/>
                  </a:cubicBezTo>
                  <a:cubicBezTo>
                    <a:pt x="690" y="154"/>
                    <a:pt x="539" y="36"/>
                    <a:pt x="378" y="41"/>
                  </a:cubicBezTo>
                  <a:cubicBezTo>
                    <a:pt x="210" y="46"/>
                    <a:pt x="67" y="174"/>
                    <a:pt x="44" y="335"/>
                  </a:cubicBezTo>
                  <a:cubicBezTo>
                    <a:pt x="19" y="514"/>
                    <a:pt x="130" y="648"/>
                    <a:pt x="223" y="689"/>
                  </a:cubicBezTo>
                  <a:cubicBezTo>
                    <a:pt x="223" y="681"/>
                    <a:pt x="222" y="673"/>
                    <a:pt x="224" y="665"/>
                  </a:cubicBezTo>
                  <a:cubicBezTo>
                    <a:pt x="226" y="647"/>
                    <a:pt x="220" y="633"/>
                    <a:pt x="205" y="622"/>
                  </a:cubicBezTo>
                  <a:cubicBezTo>
                    <a:pt x="192" y="611"/>
                    <a:pt x="180" y="599"/>
                    <a:pt x="168" y="586"/>
                  </a:cubicBezTo>
                  <a:cubicBezTo>
                    <a:pt x="152" y="570"/>
                    <a:pt x="143" y="550"/>
                    <a:pt x="143" y="526"/>
                  </a:cubicBezTo>
                  <a:cubicBezTo>
                    <a:pt x="142" y="481"/>
                    <a:pt x="142" y="437"/>
                    <a:pt x="143" y="392"/>
                  </a:cubicBezTo>
                  <a:cubicBezTo>
                    <a:pt x="143" y="381"/>
                    <a:pt x="144" y="369"/>
                    <a:pt x="149" y="360"/>
                  </a:cubicBezTo>
                  <a:cubicBezTo>
                    <a:pt x="165" y="335"/>
                    <a:pt x="162" y="308"/>
                    <a:pt x="162" y="281"/>
                  </a:cubicBezTo>
                  <a:cubicBezTo>
                    <a:pt x="162" y="266"/>
                    <a:pt x="162" y="251"/>
                    <a:pt x="162" y="236"/>
                  </a:cubicBezTo>
                  <a:cubicBezTo>
                    <a:pt x="164" y="190"/>
                    <a:pt x="198" y="160"/>
                    <a:pt x="242" y="164"/>
                  </a:cubicBezTo>
                  <a:cubicBezTo>
                    <a:pt x="251" y="165"/>
                    <a:pt x="259" y="168"/>
                    <a:pt x="268" y="170"/>
                  </a:cubicBezTo>
                  <a:cubicBezTo>
                    <a:pt x="294" y="116"/>
                    <a:pt x="345" y="110"/>
                    <a:pt x="387" y="142"/>
                  </a:cubicBezTo>
                  <a:cubicBezTo>
                    <a:pt x="432" y="105"/>
                    <a:pt x="495" y="121"/>
                    <a:pt x="510" y="188"/>
                  </a:cubicBezTo>
                  <a:cubicBezTo>
                    <a:pt x="576" y="175"/>
                    <a:pt x="611" y="204"/>
                    <a:pt x="611" y="273"/>
                  </a:cubicBezTo>
                  <a:cubicBezTo>
                    <a:pt x="611" y="362"/>
                    <a:pt x="611" y="451"/>
                    <a:pt x="611" y="540"/>
                  </a:cubicBezTo>
                  <a:cubicBezTo>
                    <a:pt x="611" y="576"/>
                    <a:pt x="601" y="609"/>
                    <a:pt x="570" y="631"/>
                  </a:cubicBezTo>
                  <a:cubicBezTo>
                    <a:pt x="552" y="643"/>
                    <a:pt x="547" y="657"/>
                    <a:pt x="550" y="677"/>
                  </a:cubicBezTo>
                  <a:cubicBezTo>
                    <a:pt x="550" y="681"/>
                    <a:pt x="550" y="684"/>
                    <a:pt x="550" y="690"/>
                  </a:cubicBezTo>
                  <a:close/>
                  <a:moveTo>
                    <a:pt x="488" y="408"/>
                  </a:moveTo>
                  <a:cubicBezTo>
                    <a:pt x="454" y="435"/>
                    <a:pt x="420" y="435"/>
                    <a:pt x="386" y="407"/>
                  </a:cubicBezTo>
                  <a:cubicBezTo>
                    <a:pt x="358" y="437"/>
                    <a:pt x="320" y="425"/>
                    <a:pt x="286" y="429"/>
                  </a:cubicBezTo>
                  <a:cubicBezTo>
                    <a:pt x="284" y="447"/>
                    <a:pt x="297" y="447"/>
                    <a:pt x="306" y="449"/>
                  </a:cubicBezTo>
                  <a:cubicBezTo>
                    <a:pt x="334" y="455"/>
                    <a:pt x="359" y="465"/>
                    <a:pt x="379" y="484"/>
                  </a:cubicBezTo>
                  <a:cubicBezTo>
                    <a:pt x="410" y="512"/>
                    <a:pt x="427" y="547"/>
                    <a:pt x="426" y="590"/>
                  </a:cubicBezTo>
                  <a:cubicBezTo>
                    <a:pt x="412" y="590"/>
                    <a:pt x="400" y="590"/>
                    <a:pt x="388" y="590"/>
                  </a:cubicBezTo>
                  <a:cubicBezTo>
                    <a:pt x="378" y="533"/>
                    <a:pt x="351" y="502"/>
                    <a:pt x="306" y="491"/>
                  </a:cubicBezTo>
                  <a:cubicBezTo>
                    <a:pt x="247" y="476"/>
                    <a:pt x="241" y="464"/>
                    <a:pt x="244" y="414"/>
                  </a:cubicBezTo>
                  <a:cubicBezTo>
                    <a:pt x="245" y="394"/>
                    <a:pt x="251" y="387"/>
                    <a:pt x="272" y="387"/>
                  </a:cubicBezTo>
                  <a:cubicBezTo>
                    <a:pt x="294" y="386"/>
                    <a:pt x="317" y="387"/>
                    <a:pt x="339" y="386"/>
                  </a:cubicBezTo>
                  <a:cubicBezTo>
                    <a:pt x="354" y="386"/>
                    <a:pt x="362" y="377"/>
                    <a:pt x="365" y="363"/>
                  </a:cubicBezTo>
                  <a:cubicBezTo>
                    <a:pt x="367" y="348"/>
                    <a:pt x="362" y="337"/>
                    <a:pt x="349" y="331"/>
                  </a:cubicBezTo>
                  <a:cubicBezTo>
                    <a:pt x="343" y="328"/>
                    <a:pt x="336" y="327"/>
                    <a:pt x="330" y="327"/>
                  </a:cubicBezTo>
                  <a:cubicBezTo>
                    <a:pt x="304" y="326"/>
                    <a:pt x="278" y="326"/>
                    <a:pt x="252" y="327"/>
                  </a:cubicBezTo>
                  <a:cubicBezTo>
                    <a:pt x="211" y="329"/>
                    <a:pt x="183" y="358"/>
                    <a:pt x="183" y="399"/>
                  </a:cubicBezTo>
                  <a:cubicBezTo>
                    <a:pt x="183" y="439"/>
                    <a:pt x="181" y="479"/>
                    <a:pt x="184" y="519"/>
                  </a:cubicBezTo>
                  <a:cubicBezTo>
                    <a:pt x="185" y="533"/>
                    <a:pt x="192" y="549"/>
                    <a:pt x="201" y="560"/>
                  </a:cubicBezTo>
                  <a:cubicBezTo>
                    <a:pt x="215" y="578"/>
                    <a:pt x="233" y="593"/>
                    <a:pt x="250" y="609"/>
                  </a:cubicBezTo>
                  <a:cubicBezTo>
                    <a:pt x="261" y="618"/>
                    <a:pt x="265" y="629"/>
                    <a:pt x="265" y="644"/>
                  </a:cubicBezTo>
                  <a:cubicBezTo>
                    <a:pt x="264" y="662"/>
                    <a:pt x="264" y="680"/>
                    <a:pt x="265" y="698"/>
                  </a:cubicBezTo>
                  <a:cubicBezTo>
                    <a:pt x="265" y="704"/>
                    <a:pt x="270" y="712"/>
                    <a:pt x="275" y="714"/>
                  </a:cubicBezTo>
                  <a:cubicBezTo>
                    <a:pt x="349" y="740"/>
                    <a:pt x="423" y="740"/>
                    <a:pt x="497" y="714"/>
                  </a:cubicBezTo>
                  <a:cubicBezTo>
                    <a:pt x="502" y="712"/>
                    <a:pt x="507" y="704"/>
                    <a:pt x="508" y="699"/>
                  </a:cubicBezTo>
                  <a:cubicBezTo>
                    <a:pt x="509" y="679"/>
                    <a:pt x="509" y="660"/>
                    <a:pt x="508" y="640"/>
                  </a:cubicBezTo>
                  <a:cubicBezTo>
                    <a:pt x="508" y="625"/>
                    <a:pt x="513" y="616"/>
                    <a:pt x="528" y="610"/>
                  </a:cubicBezTo>
                  <a:cubicBezTo>
                    <a:pt x="550" y="601"/>
                    <a:pt x="566" y="583"/>
                    <a:pt x="568" y="560"/>
                  </a:cubicBezTo>
                  <a:cubicBezTo>
                    <a:pt x="570" y="515"/>
                    <a:pt x="568" y="469"/>
                    <a:pt x="568" y="424"/>
                  </a:cubicBezTo>
                  <a:cubicBezTo>
                    <a:pt x="529" y="431"/>
                    <a:pt x="517" y="429"/>
                    <a:pt x="488" y="408"/>
                  </a:cubicBezTo>
                  <a:close/>
                  <a:moveTo>
                    <a:pt x="467" y="276"/>
                  </a:moveTo>
                  <a:cubicBezTo>
                    <a:pt x="467" y="250"/>
                    <a:pt x="467" y="224"/>
                    <a:pt x="467" y="198"/>
                  </a:cubicBezTo>
                  <a:cubicBezTo>
                    <a:pt x="467" y="177"/>
                    <a:pt x="456" y="164"/>
                    <a:pt x="438" y="164"/>
                  </a:cubicBezTo>
                  <a:cubicBezTo>
                    <a:pt x="420" y="164"/>
                    <a:pt x="407" y="176"/>
                    <a:pt x="407" y="197"/>
                  </a:cubicBezTo>
                  <a:cubicBezTo>
                    <a:pt x="407" y="249"/>
                    <a:pt x="407" y="302"/>
                    <a:pt x="407" y="354"/>
                  </a:cubicBezTo>
                  <a:cubicBezTo>
                    <a:pt x="408" y="376"/>
                    <a:pt x="420" y="387"/>
                    <a:pt x="439" y="386"/>
                  </a:cubicBezTo>
                  <a:cubicBezTo>
                    <a:pt x="456" y="386"/>
                    <a:pt x="467" y="375"/>
                    <a:pt x="467" y="354"/>
                  </a:cubicBezTo>
                  <a:cubicBezTo>
                    <a:pt x="468" y="328"/>
                    <a:pt x="467" y="302"/>
                    <a:pt x="467" y="276"/>
                  </a:cubicBezTo>
                  <a:close/>
                  <a:moveTo>
                    <a:pt x="569" y="306"/>
                  </a:moveTo>
                  <a:cubicBezTo>
                    <a:pt x="569" y="290"/>
                    <a:pt x="570" y="273"/>
                    <a:pt x="569" y="256"/>
                  </a:cubicBezTo>
                  <a:cubicBezTo>
                    <a:pt x="568" y="237"/>
                    <a:pt x="556" y="225"/>
                    <a:pt x="538" y="226"/>
                  </a:cubicBezTo>
                  <a:cubicBezTo>
                    <a:pt x="521" y="226"/>
                    <a:pt x="510" y="237"/>
                    <a:pt x="509" y="256"/>
                  </a:cubicBezTo>
                  <a:cubicBezTo>
                    <a:pt x="509" y="289"/>
                    <a:pt x="508" y="322"/>
                    <a:pt x="509" y="355"/>
                  </a:cubicBezTo>
                  <a:cubicBezTo>
                    <a:pt x="509" y="375"/>
                    <a:pt x="521" y="386"/>
                    <a:pt x="539" y="386"/>
                  </a:cubicBezTo>
                  <a:cubicBezTo>
                    <a:pt x="557" y="386"/>
                    <a:pt x="569" y="375"/>
                    <a:pt x="569" y="355"/>
                  </a:cubicBezTo>
                  <a:cubicBezTo>
                    <a:pt x="570" y="339"/>
                    <a:pt x="569" y="323"/>
                    <a:pt x="569" y="306"/>
                  </a:cubicBezTo>
                  <a:close/>
                  <a:moveTo>
                    <a:pt x="365" y="290"/>
                  </a:moveTo>
                  <a:cubicBezTo>
                    <a:pt x="365" y="256"/>
                    <a:pt x="366" y="223"/>
                    <a:pt x="365" y="190"/>
                  </a:cubicBezTo>
                  <a:cubicBezTo>
                    <a:pt x="364" y="174"/>
                    <a:pt x="351" y="164"/>
                    <a:pt x="336" y="164"/>
                  </a:cubicBezTo>
                  <a:cubicBezTo>
                    <a:pt x="320" y="164"/>
                    <a:pt x="308" y="173"/>
                    <a:pt x="307" y="188"/>
                  </a:cubicBezTo>
                  <a:cubicBezTo>
                    <a:pt x="305" y="220"/>
                    <a:pt x="306" y="252"/>
                    <a:pt x="306" y="283"/>
                  </a:cubicBezTo>
                  <a:cubicBezTo>
                    <a:pt x="327" y="286"/>
                    <a:pt x="345" y="288"/>
                    <a:pt x="365" y="290"/>
                  </a:cubicBezTo>
                  <a:close/>
                  <a:moveTo>
                    <a:pt x="264" y="283"/>
                  </a:moveTo>
                  <a:cubicBezTo>
                    <a:pt x="264" y="265"/>
                    <a:pt x="265" y="248"/>
                    <a:pt x="263" y="231"/>
                  </a:cubicBezTo>
                  <a:cubicBezTo>
                    <a:pt x="262" y="215"/>
                    <a:pt x="252" y="206"/>
                    <a:pt x="236" y="205"/>
                  </a:cubicBezTo>
                  <a:cubicBezTo>
                    <a:pt x="220" y="204"/>
                    <a:pt x="207" y="212"/>
                    <a:pt x="205" y="227"/>
                  </a:cubicBezTo>
                  <a:cubicBezTo>
                    <a:pt x="203" y="249"/>
                    <a:pt x="205" y="272"/>
                    <a:pt x="205" y="294"/>
                  </a:cubicBezTo>
                  <a:cubicBezTo>
                    <a:pt x="225" y="290"/>
                    <a:pt x="243" y="287"/>
                    <a:pt x="264" y="28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19" name="Freeform 95"/>
            <p:cNvSpPr>
              <a:spLocks noEditPoints="1"/>
            </p:cNvSpPr>
            <p:nvPr/>
          </p:nvSpPr>
          <p:spPr bwMode="auto">
            <a:xfrm>
              <a:off x="-2797176" y="4241800"/>
              <a:ext cx="739775" cy="758825"/>
            </a:xfrm>
            <a:custGeom>
              <a:avLst/>
              <a:gdLst>
                <a:gd name="T0" fmla="*/ 147 w 396"/>
                <a:gd name="T1" fmla="*/ 170 h 407"/>
                <a:gd name="T2" fmla="*/ 275 w 396"/>
                <a:gd name="T3" fmla="*/ 63 h 407"/>
                <a:gd name="T4" fmla="*/ 343 w 396"/>
                <a:gd name="T5" fmla="*/ 211 h 407"/>
                <a:gd name="T6" fmla="*/ 393 w 396"/>
                <a:gd name="T7" fmla="*/ 314 h 407"/>
                <a:gd name="T8" fmla="*/ 393 w 396"/>
                <a:gd name="T9" fmla="*/ 383 h 407"/>
                <a:gd name="T10" fmla="*/ 370 w 396"/>
                <a:gd name="T11" fmla="*/ 407 h 407"/>
                <a:gd name="T12" fmla="*/ 112 w 396"/>
                <a:gd name="T13" fmla="*/ 407 h 407"/>
                <a:gd name="T14" fmla="*/ 88 w 396"/>
                <a:gd name="T15" fmla="*/ 384 h 407"/>
                <a:gd name="T16" fmla="*/ 88 w 396"/>
                <a:gd name="T17" fmla="*/ 375 h 407"/>
                <a:gd name="T18" fmla="*/ 50 w 396"/>
                <a:gd name="T19" fmla="*/ 254 h 407"/>
                <a:gd name="T20" fmla="*/ 6 w 396"/>
                <a:gd name="T21" fmla="*/ 110 h 407"/>
                <a:gd name="T22" fmla="*/ 7 w 396"/>
                <a:gd name="T23" fmla="*/ 27 h 407"/>
                <a:gd name="T24" fmla="*/ 35 w 396"/>
                <a:gd name="T25" fmla="*/ 0 h 407"/>
                <a:gd name="T26" fmla="*/ 104 w 396"/>
                <a:gd name="T27" fmla="*/ 0 h 407"/>
                <a:gd name="T28" fmla="*/ 129 w 396"/>
                <a:gd name="T29" fmla="*/ 25 h 407"/>
                <a:gd name="T30" fmla="*/ 129 w 396"/>
                <a:gd name="T31" fmla="*/ 138 h 407"/>
                <a:gd name="T32" fmla="*/ 147 w 396"/>
                <a:gd name="T33" fmla="*/ 170 h 407"/>
                <a:gd name="T34" fmla="*/ 350 w 396"/>
                <a:gd name="T35" fmla="*/ 366 h 407"/>
                <a:gd name="T36" fmla="*/ 352 w 396"/>
                <a:gd name="T37" fmla="*/ 362 h 407"/>
                <a:gd name="T38" fmla="*/ 352 w 396"/>
                <a:gd name="T39" fmla="*/ 303 h 407"/>
                <a:gd name="T40" fmla="*/ 303 w 396"/>
                <a:gd name="T41" fmla="*/ 243 h 407"/>
                <a:gd name="T42" fmla="*/ 289 w 396"/>
                <a:gd name="T43" fmla="*/ 211 h 407"/>
                <a:gd name="T44" fmla="*/ 297 w 396"/>
                <a:gd name="T45" fmla="*/ 201 h 407"/>
                <a:gd name="T46" fmla="*/ 306 w 396"/>
                <a:gd name="T47" fmla="*/ 135 h 407"/>
                <a:gd name="T48" fmla="*/ 246 w 396"/>
                <a:gd name="T49" fmla="*/ 102 h 407"/>
                <a:gd name="T50" fmla="*/ 194 w 396"/>
                <a:gd name="T51" fmla="*/ 143 h 407"/>
                <a:gd name="T52" fmla="*/ 210 w 396"/>
                <a:gd name="T53" fmla="*/ 208 h 407"/>
                <a:gd name="T54" fmla="*/ 216 w 396"/>
                <a:gd name="T55" fmla="*/ 230 h 407"/>
                <a:gd name="T56" fmla="*/ 195 w 396"/>
                <a:gd name="T57" fmla="*/ 243 h 407"/>
                <a:gd name="T58" fmla="*/ 139 w 396"/>
                <a:gd name="T59" fmla="*/ 222 h 407"/>
                <a:gd name="T60" fmla="*/ 115 w 396"/>
                <a:gd name="T61" fmla="*/ 198 h 407"/>
                <a:gd name="T62" fmla="*/ 87 w 396"/>
                <a:gd name="T63" fmla="*/ 132 h 407"/>
                <a:gd name="T64" fmla="*/ 88 w 396"/>
                <a:gd name="T65" fmla="*/ 42 h 407"/>
                <a:gd name="T66" fmla="*/ 47 w 396"/>
                <a:gd name="T67" fmla="*/ 42 h 407"/>
                <a:gd name="T68" fmla="*/ 47 w 396"/>
                <a:gd name="T69" fmla="*/ 78 h 407"/>
                <a:gd name="T70" fmla="*/ 50 w 396"/>
                <a:gd name="T71" fmla="*/ 175 h 407"/>
                <a:gd name="T72" fmla="*/ 102 w 396"/>
                <a:gd name="T73" fmla="*/ 257 h 407"/>
                <a:gd name="T74" fmla="*/ 129 w 396"/>
                <a:gd name="T75" fmla="*/ 347 h 407"/>
                <a:gd name="T76" fmla="*/ 130 w 396"/>
                <a:gd name="T77" fmla="*/ 366 h 407"/>
                <a:gd name="T78" fmla="*/ 350 w 396"/>
                <a:gd name="T79" fmla="*/ 366 h 4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96" h="407">
                  <a:moveTo>
                    <a:pt x="147" y="170"/>
                  </a:moveTo>
                  <a:cubicBezTo>
                    <a:pt x="161" y="89"/>
                    <a:pt x="208" y="49"/>
                    <a:pt x="275" y="63"/>
                  </a:cubicBezTo>
                  <a:cubicBezTo>
                    <a:pt x="337" y="77"/>
                    <a:pt x="364" y="135"/>
                    <a:pt x="343" y="211"/>
                  </a:cubicBezTo>
                  <a:cubicBezTo>
                    <a:pt x="385" y="233"/>
                    <a:pt x="396" y="270"/>
                    <a:pt x="393" y="314"/>
                  </a:cubicBezTo>
                  <a:cubicBezTo>
                    <a:pt x="392" y="337"/>
                    <a:pt x="393" y="360"/>
                    <a:pt x="393" y="383"/>
                  </a:cubicBezTo>
                  <a:cubicBezTo>
                    <a:pt x="393" y="399"/>
                    <a:pt x="385" y="407"/>
                    <a:pt x="370" y="407"/>
                  </a:cubicBezTo>
                  <a:cubicBezTo>
                    <a:pt x="284" y="407"/>
                    <a:pt x="198" y="407"/>
                    <a:pt x="112" y="407"/>
                  </a:cubicBezTo>
                  <a:cubicBezTo>
                    <a:pt x="97" y="407"/>
                    <a:pt x="90" y="399"/>
                    <a:pt x="88" y="384"/>
                  </a:cubicBezTo>
                  <a:cubicBezTo>
                    <a:pt x="88" y="382"/>
                    <a:pt x="87" y="378"/>
                    <a:pt x="88" y="375"/>
                  </a:cubicBezTo>
                  <a:cubicBezTo>
                    <a:pt x="95" y="329"/>
                    <a:pt x="81" y="288"/>
                    <a:pt x="50" y="254"/>
                  </a:cubicBezTo>
                  <a:cubicBezTo>
                    <a:pt x="13" y="213"/>
                    <a:pt x="0" y="165"/>
                    <a:pt x="6" y="110"/>
                  </a:cubicBezTo>
                  <a:cubicBezTo>
                    <a:pt x="10" y="83"/>
                    <a:pt x="7" y="55"/>
                    <a:pt x="7" y="27"/>
                  </a:cubicBezTo>
                  <a:cubicBezTo>
                    <a:pt x="7" y="6"/>
                    <a:pt x="14" y="0"/>
                    <a:pt x="35" y="0"/>
                  </a:cubicBezTo>
                  <a:cubicBezTo>
                    <a:pt x="58" y="0"/>
                    <a:pt x="81" y="0"/>
                    <a:pt x="104" y="0"/>
                  </a:cubicBezTo>
                  <a:cubicBezTo>
                    <a:pt x="122" y="0"/>
                    <a:pt x="129" y="6"/>
                    <a:pt x="129" y="25"/>
                  </a:cubicBezTo>
                  <a:cubicBezTo>
                    <a:pt x="130" y="62"/>
                    <a:pt x="130" y="100"/>
                    <a:pt x="129" y="138"/>
                  </a:cubicBezTo>
                  <a:cubicBezTo>
                    <a:pt x="129" y="153"/>
                    <a:pt x="135" y="162"/>
                    <a:pt x="147" y="170"/>
                  </a:cubicBezTo>
                  <a:close/>
                  <a:moveTo>
                    <a:pt x="350" y="366"/>
                  </a:moveTo>
                  <a:cubicBezTo>
                    <a:pt x="351" y="364"/>
                    <a:pt x="352" y="363"/>
                    <a:pt x="352" y="362"/>
                  </a:cubicBezTo>
                  <a:cubicBezTo>
                    <a:pt x="352" y="342"/>
                    <a:pt x="352" y="323"/>
                    <a:pt x="352" y="303"/>
                  </a:cubicBezTo>
                  <a:cubicBezTo>
                    <a:pt x="352" y="263"/>
                    <a:pt x="342" y="251"/>
                    <a:pt x="303" y="243"/>
                  </a:cubicBezTo>
                  <a:cubicBezTo>
                    <a:pt x="286" y="240"/>
                    <a:pt x="279" y="225"/>
                    <a:pt x="289" y="211"/>
                  </a:cubicBezTo>
                  <a:cubicBezTo>
                    <a:pt x="291" y="207"/>
                    <a:pt x="295" y="205"/>
                    <a:pt x="297" y="201"/>
                  </a:cubicBezTo>
                  <a:cubicBezTo>
                    <a:pt x="314" y="181"/>
                    <a:pt x="317" y="159"/>
                    <a:pt x="306" y="135"/>
                  </a:cubicBezTo>
                  <a:cubicBezTo>
                    <a:pt x="295" y="113"/>
                    <a:pt x="271" y="99"/>
                    <a:pt x="246" y="102"/>
                  </a:cubicBezTo>
                  <a:cubicBezTo>
                    <a:pt x="220" y="104"/>
                    <a:pt x="202" y="119"/>
                    <a:pt x="194" y="143"/>
                  </a:cubicBezTo>
                  <a:cubicBezTo>
                    <a:pt x="185" y="167"/>
                    <a:pt x="192" y="189"/>
                    <a:pt x="210" y="208"/>
                  </a:cubicBezTo>
                  <a:cubicBezTo>
                    <a:pt x="215" y="213"/>
                    <a:pt x="219" y="225"/>
                    <a:pt x="216" y="230"/>
                  </a:cubicBezTo>
                  <a:cubicBezTo>
                    <a:pt x="213" y="236"/>
                    <a:pt x="203" y="242"/>
                    <a:pt x="195" y="243"/>
                  </a:cubicBezTo>
                  <a:cubicBezTo>
                    <a:pt x="173" y="248"/>
                    <a:pt x="154" y="242"/>
                    <a:pt x="139" y="222"/>
                  </a:cubicBezTo>
                  <a:cubicBezTo>
                    <a:pt x="133" y="213"/>
                    <a:pt x="124" y="205"/>
                    <a:pt x="115" y="198"/>
                  </a:cubicBezTo>
                  <a:cubicBezTo>
                    <a:pt x="93" y="181"/>
                    <a:pt x="85" y="160"/>
                    <a:pt x="87" y="132"/>
                  </a:cubicBezTo>
                  <a:cubicBezTo>
                    <a:pt x="89" y="102"/>
                    <a:pt x="88" y="72"/>
                    <a:pt x="88" y="42"/>
                  </a:cubicBezTo>
                  <a:cubicBezTo>
                    <a:pt x="73" y="42"/>
                    <a:pt x="61" y="42"/>
                    <a:pt x="47" y="42"/>
                  </a:cubicBezTo>
                  <a:cubicBezTo>
                    <a:pt x="47" y="55"/>
                    <a:pt x="47" y="66"/>
                    <a:pt x="47" y="78"/>
                  </a:cubicBezTo>
                  <a:cubicBezTo>
                    <a:pt x="47" y="110"/>
                    <a:pt x="41" y="145"/>
                    <a:pt x="50" y="175"/>
                  </a:cubicBezTo>
                  <a:cubicBezTo>
                    <a:pt x="59" y="205"/>
                    <a:pt x="82" y="231"/>
                    <a:pt x="102" y="257"/>
                  </a:cubicBezTo>
                  <a:cubicBezTo>
                    <a:pt x="123" y="284"/>
                    <a:pt x="134" y="313"/>
                    <a:pt x="129" y="347"/>
                  </a:cubicBezTo>
                  <a:cubicBezTo>
                    <a:pt x="129" y="353"/>
                    <a:pt x="130" y="359"/>
                    <a:pt x="130" y="366"/>
                  </a:cubicBezTo>
                  <a:cubicBezTo>
                    <a:pt x="205" y="366"/>
                    <a:pt x="278" y="366"/>
                    <a:pt x="350" y="3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0" name="Freeform 96"/>
            <p:cNvSpPr>
              <a:spLocks noEditPoints="1"/>
            </p:cNvSpPr>
            <p:nvPr/>
          </p:nvSpPr>
          <p:spPr bwMode="auto">
            <a:xfrm>
              <a:off x="-1235076" y="4241800"/>
              <a:ext cx="733425" cy="758825"/>
            </a:xfrm>
            <a:custGeom>
              <a:avLst/>
              <a:gdLst>
                <a:gd name="T0" fmla="*/ 147 w 393"/>
                <a:gd name="T1" fmla="*/ 171 h 407"/>
                <a:gd name="T2" fmla="*/ 216 w 393"/>
                <a:gd name="T3" fmla="*/ 67 h 407"/>
                <a:gd name="T4" fmla="*/ 321 w 393"/>
                <a:gd name="T5" fmla="*/ 90 h 407"/>
                <a:gd name="T6" fmla="*/ 340 w 393"/>
                <a:gd name="T7" fmla="*/ 210 h 407"/>
                <a:gd name="T8" fmla="*/ 390 w 393"/>
                <a:gd name="T9" fmla="*/ 277 h 407"/>
                <a:gd name="T10" fmla="*/ 391 w 393"/>
                <a:gd name="T11" fmla="*/ 388 h 407"/>
                <a:gd name="T12" fmla="*/ 365 w 393"/>
                <a:gd name="T13" fmla="*/ 407 h 407"/>
                <a:gd name="T14" fmla="*/ 198 w 393"/>
                <a:gd name="T15" fmla="*/ 407 h 407"/>
                <a:gd name="T16" fmla="*/ 113 w 393"/>
                <a:gd name="T17" fmla="*/ 407 h 407"/>
                <a:gd name="T18" fmla="*/ 87 w 393"/>
                <a:gd name="T19" fmla="*/ 380 h 407"/>
                <a:gd name="T20" fmla="*/ 44 w 393"/>
                <a:gd name="T21" fmla="*/ 248 h 407"/>
                <a:gd name="T22" fmla="*/ 5 w 393"/>
                <a:gd name="T23" fmla="*/ 121 h 407"/>
                <a:gd name="T24" fmla="*/ 6 w 393"/>
                <a:gd name="T25" fmla="*/ 27 h 407"/>
                <a:gd name="T26" fmla="*/ 33 w 393"/>
                <a:gd name="T27" fmla="*/ 0 h 407"/>
                <a:gd name="T28" fmla="*/ 102 w 393"/>
                <a:gd name="T29" fmla="*/ 0 h 407"/>
                <a:gd name="T30" fmla="*/ 127 w 393"/>
                <a:gd name="T31" fmla="*/ 25 h 407"/>
                <a:gd name="T32" fmla="*/ 127 w 393"/>
                <a:gd name="T33" fmla="*/ 134 h 407"/>
                <a:gd name="T34" fmla="*/ 147 w 393"/>
                <a:gd name="T35" fmla="*/ 171 h 407"/>
                <a:gd name="T36" fmla="*/ 351 w 393"/>
                <a:gd name="T37" fmla="*/ 366 h 407"/>
                <a:gd name="T38" fmla="*/ 352 w 393"/>
                <a:gd name="T39" fmla="*/ 358 h 407"/>
                <a:gd name="T40" fmla="*/ 352 w 393"/>
                <a:gd name="T41" fmla="*/ 303 h 407"/>
                <a:gd name="T42" fmla="*/ 301 w 393"/>
                <a:gd name="T43" fmla="*/ 243 h 407"/>
                <a:gd name="T44" fmla="*/ 287 w 393"/>
                <a:gd name="T45" fmla="*/ 211 h 407"/>
                <a:gd name="T46" fmla="*/ 297 w 393"/>
                <a:gd name="T47" fmla="*/ 200 h 407"/>
                <a:gd name="T48" fmla="*/ 284 w 393"/>
                <a:gd name="T49" fmla="*/ 112 h 407"/>
                <a:gd name="T50" fmla="*/ 197 w 393"/>
                <a:gd name="T51" fmla="*/ 132 h 407"/>
                <a:gd name="T52" fmla="*/ 208 w 393"/>
                <a:gd name="T53" fmla="*/ 206 h 407"/>
                <a:gd name="T54" fmla="*/ 201 w 393"/>
                <a:gd name="T55" fmla="*/ 243 h 407"/>
                <a:gd name="T56" fmla="*/ 141 w 393"/>
                <a:gd name="T57" fmla="*/ 226 h 407"/>
                <a:gd name="T58" fmla="*/ 124 w 393"/>
                <a:gd name="T59" fmla="*/ 208 h 407"/>
                <a:gd name="T60" fmla="*/ 86 w 393"/>
                <a:gd name="T61" fmla="*/ 117 h 407"/>
                <a:gd name="T62" fmla="*/ 87 w 393"/>
                <a:gd name="T63" fmla="*/ 41 h 407"/>
                <a:gd name="T64" fmla="*/ 47 w 393"/>
                <a:gd name="T65" fmla="*/ 41 h 407"/>
                <a:gd name="T66" fmla="*/ 46 w 393"/>
                <a:gd name="T67" fmla="*/ 87 h 407"/>
                <a:gd name="T68" fmla="*/ 96 w 393"/>
                <a:gd name="T69" fmla="*/ 251 h 407"/>
                <a:gd name="T70" fmla="*/ 127 w 393"/>
                <a:gd name="T71" fmla="*/ 353 h 407"/>
                <a:gd name="T72" fmla="*/ 128 w 393"/>
                <a:gd name="T73" fmla="*/ 366 h 407"/>
                <a:gd name="T74" fmla="*/ 351 w 393"/>
                <a:gd name="T75" fmla="*/ 366 h 4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93" h="407">
                  <a:moveTo>
                    <a:pt x="147" y="171"/>
                  </a:moveTo>
                  <a:cubicBezTo>
                    <a:pt x="148" y="120"/>
                    <a:pt x="169" y="84"/>
                    <a:pt x="216" y="67"/>
                  </a:cubicBezTo>
                  <a:cubicBezTo>
                    <a:pt x="254" y="53"/>
                    <a:pt x="292" y="60"/>
                    <a:pt x="321" y="90"/>
                  </a:cubicBezTo>
                  <a:cubicBezTo>
                    <a:pt x="355" y="125"/>
                    <a:pt x="359" y="165"/>
                    <a:pt x="340" y="210"/>
                  </a:cubicBezTo>
                  <a:cubicBezTo>
                    <a:pt x="366" y="225"/>
                    <a:pt x="388" y="246"/>
                    <a:pt x="390" y="277"/>
                  </a:cubicBezTo>
                  <a:cubicBezTo>
                    <a:pt x="393" y="314"/>
                    <a:pt x="392" y="351"/>
                    <a:pt x="391" y="388"/>
                  </a:cubicBezTo>
                  <a:cubicBezTo>
                    <a:pt x="391" y="403"/>
                    <a:pt x="379" y="407"/>
                    <a:pt x="365" y="407"/>
                  </a:cubicBezTo>
                  <a:cubicBezTo>
                    <a:pt x="310" y="407"/>
                    <a:pt x="254" y="407"/>
                    <a:pt x="198" y="407"/>
                  </a:cubicBezTo>
                  <a:cubicBezTo>
                    <a:pt x="170" y="407"/>
                    <a:pt x="141" y="407"/>
                    <a:pt x="113" y="407"/>
                  </a:cubicBezTo>
                  <a:cubicBezTo>
                    <a:pt x="94" y="406"/>
                    <a:pt x="85" y="399"/>
                    <a:pt x="87" y="380"/>
                  </a:cubicBezTo>
                  <a:cubicBezTo>
                    <a:pt x="94" y="329"/>
                    <a:pt x="78" y="286"/>
                    <a:pt x="44" y="248"/>
                  </a:cubicBezTo>
                  <a:cubicBezTo>
                    <a:pt x="12" y="211"/>
                    <a:pt x="0" y="169"/>
                    <a:pt x="5" y="121"/>
                  </a:cubicBezTo>
                  <a:cubicBezTo>
                    <a:pt x="8" y="90"/>
                    <a:pt x="6" y="58"/>
                    <a:pt x="6" y="27"/>
                  </a:cubicBezTo>
                  <a:cubicBezTo>
                    <a:pt x="6" y="5"/>
                    <a:pt x="11" y="0"/>
                    <a:pt x="33" y="0"/>
                  </a:cubicBezTo>
                  <a:cubicBezTo>
                    <a:pt x="56" y="0"/>
                    <a:pt x="79" y="0"/>
                    <a:pt x="102" y="0"/>
                  </a:cubicBezTo>
                  <a:cubicBezTo>
                    <a:pt x="121" y="0"/>
                    <a:pt x="127" y="6"/>
                    <a:pt x="127" y="25"/>
                  </a:cubicBezTo>
                  <a:cubicBezTo>
                    <a:pt x="127" y="61"/>
                    <a:pt x="128" y="98"/>
                    <a:pt x="127" y="134"/>
                  </a:cubicBezTo>
                  <a:cubicBezTo>
                    <a:pt x="126" y="150"/>
                    <a:pt x="131" y="162"/>
                    <a:pt x="147" y="171"/>
                  </a:cubicBezTo>
                  <a:close/>
                  <a:moveTo>
                    <a:pt x="351" y="366"/>
                  </a:moveTo>
                  <a:cubicBezTo>
                    <a:pt x="351" y="362"/>
                    <a:pt x="352" y="360"/>
                    <a:pt x="352" y="358"/>
                  </a:cubicBezTo>
                  <a:cubicBezTo>
                    <a:pt x="352" y="340"/>
                    <a:pt x="352" y="322"/>
                    <a:pt x="352" y="303"/>
                  </a:cubicBezTo>
                  <a:cubicBezTo>
                    <a:pt x="352" y="266"/>
                    <a:pt x="339" y="251"/>
                    <a:pt x="301" y="243"/>
                  </a:cubicBezTo>
                  <a:cubicBezTo>
                    <a:pt x="284" y="240"/>
                    <a:pt x="277" y="224"/>
                    <a:pt x="287" y="211"/>
                  </a:cubicBezTo>
                  <a:cubicBezTo>
                    <a:pt x="290" y="207"/>
                    <a:pt x="294" y="204"/>
                    <a:pt x="297" y="200"/>
                  </a:cubicBezTo>
                  <a:cubicBezTo>
                    <a:pt x="319" y="172"/>
                    <a:pt x="313" y="132"/>
                    <a:pt x="284" y="112"/>
                  </a:cubicBezTo>
                  <a:cubicBezTo>
                    <a:pt x="255" y="92"/>
                    <a:pt x="215" y="101"/>
                    <a:pt x="197" y="132"/>
                  </a:cubicBezTo>
                  <a:cubicBezTo>
                    <a:pt x="182" y="156"/>
                    <a:pt x="186" y="182"/>
                    <a:pt x="208" y="206"/>
                  </a:cubicBezTo>
                  <a:cubicBezTo>
                    <a:pt x="221" y="221"/>
                    <a:pt x="218" y="241"/>
                    <a:pt x="201" y="243"/>
                  </a:cubicBezTo>
                  <a:cubicBezTo>
                    <a:pt x="179" y="246"/>
                    <a:pt x="157" y="248"/>
                    <a:pt x="141" y="226"/>
                  </a:cubicBezTo>
                  <a:cubicBezTo>
                    <a:pt x="137" y="219"/>
                    <a:pt x="130" y="213"/>
                    <a:pt x="124" y="208"/>
                  </a:cubicBezTo>
                  <a:cubicBezTo>
                    <a:pt x="91" y="185"/>
                    <a:pt x="82" y="155"/>
                    <a:pt x="86" y="117"/>
                  </a:cubicBezTo>
                  <a:cubicBezTo>
                    <a:pt x="89" y="92"/>
                    <a:pt x="87" y="66"/>
                    <a:pt x="87" y="41"/>
                  </a:cubicBezTo>
                  <a:cubicBezTo>
                    <a:pt x="72" y="41"/>
                    <a:pt x="60" y="41"/>
                    <a:pt x="47" y="41"/>
                  </a:cubicBezTo>
                  <a:cubicBezTo>
                    <a:pt x="47" y="58"/>
                    <a:pt x="48" y="73"/>
                    <a:pt x="46" y="87"/>
                  </a:cubicBezTo>
                  <a:cubicBezTo>
                    <a:pt x="38" y="150"/>
                    <a:pt x="54" y="204"/>
                    <a:pt x="96" y="251"/>
                  </a:cubicBezTo>
                  <a:cubicBezTo>
                    <a:pt x="122" y="280"/>
                    <a:pt x="133" y="314"/>
                    <a:pt x="127" y="353"/>
                  </a:cubicBezTo>
                  <a:cubicBezTo>
                    <a:pt x="126" y="357"/>
                    <a:pt x="128" y="361"/>
                    <a:pt x="128" y="366"/>
                  </a:cubicBezTo>
                  <a:cubicBezTo>
                    <a:pt x="203" y="366"/>
                    <a:pt x="276" y="366"/>
                    <a:pt x="351" y="3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1" name="Freeform 97"/>
            <p:cNvSpPr>
              <a:spLocks noEditPoints="1"/>
            </p:cNvSpPr>
            <p:nvPr/>
          </p:nvSpPr>
          <p:spPr bwMode="auto">
            <a:xfrm>
              <a:off x="-1995488" y="4241800"/>
              <a:ext cx="731838" cy="758825"/>
            </a:xfrm>
            <a:custGeom>
              <a:avLst/>
              <a:gdLst>
                <a:gd name="T0" fmla="*/ 146 w 392"/>
                <a:gd name="T1" fmla="*/ 171 h 407"/>
                <a:gd name="T2" fmla="*/ 273 w 392"/>
                <a:gd name="T3" fmla="*/ 64 h 407"/>
                <a:gd name="T4" fmla="*/ 341 w 392"/>
                <a:gd name="T5" fmla="*/ 211 h 407"/>
                <a:gd name="T6" fmla="*/ 389 w 392"/>
                <a:gd name="T7" fmla="*/ 272 h 407"/>
                <a:gd name="T8" fmla="*/ 391 w 392"/>
                <a:gd name="T9" fmla="*/ 390 h 407"/>
                <a:gd name="T10" fmla="*/ 365 w 392"/>
                <a:gd name="T11" fmla="*/ 407 h 407"/>
                <a:gd name="T12" fmla="*/ 171 w 392"/>
                <a:gd name="T13" fmla="*/ 407 h 407"/>
                <a:gd name="T14" fmla="*/ 113 w 392"/>
                <a:gd name="T15" fmla="*/ 407 h 407"/>
                <a:gd name="T16" fmla="*/ 87 w 392"/>
                <a:gd name="T17" fmla="*/ 382 h 407"/>
                <a:gd name="T18" fmla="*/ 43 w 392"/>
                <a:gd name="T19" fmla="*/ 246 h 407"/>
                <a:gd name="T20" fmla="*/ 5 w 392"/>
                <a:gd name="T21" fmla="*/ 121 h 407"/>
                <a:gd name="T22" fmla="*/ 5 w 392"/>
                <a:gd name="T23" fmla="*/ 28 h 407"/>
                <a:gd name="T24" fmla="*/ 35 w 392"/>
                <a:gd name="T25" fmla="*/ 0 h 407"/>
                <a:gd name="T26" fmla="*/ 102 w 392"/>
                <a:gd name="T27" fmla="*/ 0 h 407"/>
                <a:gd name="T28" fmla="*/ 127 w 392"/>
                <a:gd name="T29" fmla="*/ 25 h 407"/>
                <a:gd name="T30" fmla="*/ 127 w 392"/>
                <a:gd name="T31" fmla="*/ 136 h 407"/>
                <a:gd name="T32" fmla="*/ 146 w 392"/>
                <a:gd name="T33" fmla="*/ 171 h 407"/>
                <a:gd name="T34" fmla="*/ 47 w 392"/>
                <a:gd name="T35" fmla="*/ 41 h 407"/>
                <a:gd name="T36" fmla="*/ 46 w 392"/>
                <a:gd name="T37" fmla="*/ 60 h 407"/>
                <a:gd name="T38" fmla="*/ 47 w 392"/>
                <a:gd name="T39" fmla="*/ 163 h 407"/>
                <a:gd name="T40" fmla="*/ 55 w 392"/>
                <a:gd name="T41" fmla="*/ 190 h 407"/>
                <a:gd name="T42" fmla="*/ 113 w 392"/>
                <a:gd name="T43" fmla="*/ 276 h 407"/>
                <a:gd name="T44" fmla="*/ 128 w 392"/>
                <a:gd name="T45" fmla="*/ 326 h 407"/>
                <a:gd name="T46" fmla="*/ 127 w 392"/>
                <a:gd name="T47" fmla="*/ 365 h 407"/>
                <a:gd name="T48" fmla="*/ 350 w 392"/>
                <a:gd name="T49" fmla="*/ 365 h 407"/>
                <a:gd name="T50" fmla="*/ 351 w 392"/>
                <a:gd name="T51" fmla="*/ 358 h 407"/>
                <a:gd name="T52" fmla="*/ 351 w 392"/>
                <a:gd name="T53" fmla="*/ 304 h 407"/>
                <a:gd name="T54" fmla="*/ 301 w 392"/>
                <a:gd name="T55" fmla="*/ 243 h 407"/>
                <a:gd name="T56" fmla="*/ 288 w 392"/>
                <a:gd name="T57" fmla="*/ 210 h 407"/>
                <a:gd name="T58" fmla="*/ 298 w 392"/>
                <a:gd name="T59" fmla="*/ 199 h 407"/>
                <a:gd name="T60" fmla="*/ 302 w 392"/>
                <a:gd name="T61" fmla="*/ 132 h 407"/>
                <a:gd name="T62" fmla="*/ 243 w 392"/>
                <a:gd name="T63" fmla="*/ 102 h 407"/>
                <a:gd name="T64" fmla="*/ 191 w 392"/>
                <a:gd name="T65" fmla="*/ 146 h 407"/>
                <a:gd name="T66" fmla="*/ 209 w 392"/>
                <a:gd name="T67" fmla="*/ 208 h 407"/>
                <a:gd name="T68" fmla="*/ 214 w 392"/>
                <a:gd name="T69" fmla="*/ 230 h 407"/>
                <a:gd name="T70" fmla="*/ 194 w 392"/>
                <a:gd name="T71" fmla="*/ 243 h 407"/>
                <a:gd name="T72" fmla="*/ 138 w 392"/>
                <a:gd name="T73" fmla="*/ 222 h 407"/>
                <a:gd name="T74" fmla="*/ 117 w 392"/>
                <a:gd name="T75" fmla="*/ 202 h 407"/>
                <a:gd name="T76" fmla="*/ 86 w 392"/>
                <a:gd name="T77" fmla="*/ 128 h 407"/>
                <a:gd name="T78" fmla="*/ 87 w 392"/>
                <a:gd name="T79" fmla="*/ 41 h 407"/>
                <a:gd name="T80" fmla="*/ 47 w 392"/>
                <a:gd name="T81" fmla="*/ 41 h 4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92" h="407">
                  <a:moveTo>
                    <a:pt x="146" y="171"/>
                  </a:moveTo>
                  <a:cubicBezTo>
                    <a:pt x="160" y="88"/>
                    <a:pt x="206" y="49"/>
                    <a:pt x="273" y="64"/>
                  </a:cubicBezTo>
                  <a:cubicBezTo>
                    <a:pt x="336" y="77"/>
                    <a:pt x="363" y="135"/>
                    <a:pt x="341" y="211"/>
                  </a:cubicBezTo>
                  <a:cubicBezTo>
                    <a:pt x="365" y="225"/>
                    <a:pt x="386" y="243"/>
                    <a:pt x="389" y="272"/>
                  </a:cubicBezTo>
                  <a:cubicBezTo>
                    <a:pt x="392" y="311"/>
                    <a:pt x="392" y="351"/>
                    <a:pt x="391" y="390"/>
                  </a:cubicBezTo>
                  <a:cubicBezTo>
                    <a:pt x="391" y="403"/>
                    <a:pt x="378" y="407"/>
                    <a:pt x="365" y="407"/>
                  </a:cubicBezTo>
                  <a:cubicBezTo>
                    <a:pt x="300" y="407"/>
                    <a:pt x="236" y="407"/>
                    <a:pt x="171" y="407"/>
                  </a:cubicBezTo>
                  <a:cubicBezTo>
                    <a:pt x="151" y="407"/>
                    <a:pt x="132" y="407"/>
                    <a:pt x="113" y="407"/>
                  </a:cubicBezTo>
                  <a:cubicBezTo>
                    <a:pt x="94" y="406"/>
                    <a:pt x="85" y="399"/>
                    <a:pt x="87" y="382"/>
                  </a:cubicBezTo>
                  <a:cubicBezTo>
                    <a:pt x="95" y="329"/>
                    <a:pt x="77" y="285"/>
                    <a:pt x="43" y="246"/>
                  </a:cubicBezTo>
                  <a:cubicBezTo>
                    <a:pt x="12" y="210"/>
                    <a:pt x="0" y="169"/>
                    <a:pt x="5" y="121"/>
                  </a:cubicBezTo>
                  <a:cubicBezTo>
                    <a:pt x="8" y="90"/>
                    <a:pt x="5" y="59"/>
                    <a:pt x="5" y="28"/>
                  </a:cubicBezTo>
                  <a:cubicBezTo>
                    <a:pt x="6" y="5"/>
                    <a:pt x="11" y="0"/>
                    <a:pt x="35" y="0"/>
                  </a:cubicBezTo>
                  <a:cubicBezTo>
                    <a:pt x="57" y="0"/>
                    <a:pt x="80" y="0"/>
                    <a:pt x="102" y="0"/>
                  </a:cubicBezTo>
                  <a:cubicBezTo>
                    <a:pt x="121" y="0"/>
                    <a:pt x="127" y="6"/>
                    <a:pt x="127" y="25"/>
                  </a:cubicBezTo>
                  <a:cubicBezTo>
                    <a:pt x="128" y="62"/>
                    <a:pt x="128" y="99"/>
                    <a:pt x="127" y="136"/>
                  </a:cubicBezTo>
                  <a:cubicBezTo>
                    <a:pt x="126" y="152"/>
                    <a:pt x="133" y="163"/>
                    <a:pt x="146" y="171"/>
                  </a:cubicBezTo>
                  <a:close/>
                  <a:moveTo>
                    <a:pt x="47" y="41"/>
                  </a:moveTo>
                  <a:cubicBezTo>
                    <a:pt x="47" y="48"/>
                    <a:pt x="46" y="54"/>
                    <a:pt x="46" y="60"/>
                  </a:cubicBezTo>
                  <a:cubicBezTo>
                    <a:pt x="46" y="94"/>
                    <a:pt x="46" y="129"/>
                    <a:pt x="47" y="163"/>
                  </a:cubicBezTo>
                  <a:cubicBezTo>
                    <a:pt x="47" y="172"/>
                    <a:pt x="50" y="182"/>
                    <a:pt x="55" y="190"/>
                  </a:cubicBezTo>
                  <a:cubicBezTo>
                    <a:pt x="74" y="219"/>
                    <a:pt x="92" y="248"/>
                    <a:pt x="113" y="276"/>
                  </a:cubicBezTo>
                  <a:cubicBezTo>
                    <a:pt x="124" y="291"/>
                    <a:pt x="129" y="307"/>
                    <a:pt x="128" y="326"/>
                  </a:cubicBezTo>
                  <a:cubicBezTo>
                    <a:pt x="127" y="339"/>
                    <a:pt x="127" y="352"/>
                    <a:pt x="127" y="365"/>
                  </a:cubicBezTo>
                  <a:cubicBezTo>
                    <a:pt x="204" y="365"/>
                    <a:pt x="277" y="365"/>
                    <a:pt x="350" y="365"/>
                  </a:cubicBezTo>
                  <a:cubicBezTo>
                    <a:pt x="351" y="362"/>
                    <a:pt x="351" y="360"/>
                    <a:pt x="351" y="358"/>
                  </a:cubicBezTo>
                  <a:cubicBezTo>
                    <a:pt x="351" y="340"/>
                    <a:pt x="352" y="322"/>
                    <a:pt x="351" y="304"/>
                  </a:cubicBezTo>
                  <a:cubicBezTo>
                    <a:pt x="351" y="265"/>
                    <a:pt x="339" y="251"/>
                    <a:pt x="301" y="243"/>
                  </a:cubicBezTo>
                  <a:cubicBezTo>
                    <a:pt x="283" y="240"/>
                    <a:pt x="277" y="224"/>
                    <a:pt x="288" y="210"/>
                  </a:cubicBezTo>
                  <a:cubicBezTo>
                    <a:pt x="291" y="206"/>
                    <a:pt x="295" y="202"/>
                    <a:pt x="298" y="199"/>
                  </a:cubicBezTo>
                  <a:cubicBezTo>
                    <a:pt x="313" y="177"/>
                    <a:pt x="315" y="155"/>
                    <a:pt x="302" y="132"/>
                  </a:cubicBezTo>
                  <a:cubicBezTo>
                    <a:pt x="291" y="111"/>
                    <a:pt x="266" y="99"/>
                    <a:pt x="243" y="102"/>
                  </a:cubicBezTo>
                  <a:cubicBezTo>
                    <a:pt x="218" y="105"/>
                    <a:pt x="198" y="122"/>
                    <a:pt x="191" y="146"/>
                  </a:cubicBezTo>
                  <a:cubicBezTo>
                    <a:pt x="184" y="170"/>
                    <a:pt x="192" y="190"/>
                    <a:pt x="209" y="208"/>
                  </a:cubicBezTo>
                  <a:cubicBezTo>
                    <a:pt x="213" y="213"/>
                    <a:pt x="217" y="224"/>
                    <a:pt x="214" y="230"/>
                  </a:cubicBezTo>
                  <a:cubicBezTo>
                    <a:pt x="211" y="236"/>
                    <a:pt x="201" y="242"/>
                    <a:pt x="194" y="243"/>
                  </a:cubicBezTo>
                  <a:cubicBezTo>
                    <a:pt x="171" y="248"/>
                    <a:pt x="152" y="242"/>
                    <a:pt x="138" y="222"/>
                  </a:cubicBezTo>
                  <a:cubicBezTo>
                    <a:pt x="132" y="215"/>
                    <a:pt x="125" y="208"/>
                    <a:pt x="117" y="202"/>
                  </a:cubicBezTo>
                  <a:cubicBezTo>
                    <a:pt x="92" y="183"/>
                    <a:pt x="84" y="159"/>
                    <a:pt x="86" y="128"/>
                  </a:cubicBezTo>
                  <a:cubicBezTo>
                    <a:pt x="89" y="99"/>
                    <a:pt x="87" y="71"/>
                    <a:pt x="87" y="41"/>
                  </a:cubicBezTo>
                  <a:cubicBezTo>
                    <a:pt x="72" y="41"/>
                    <a:pt x="61" y="41"/>
                    <a:pt x="47" y="4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2" name="Freeform 98"/>
            <p:cNvSpPr/>
            <p:nvPr/>
          </p:nvSpPr>
          <p:spPr bwMode="auto">
            <a:xfrm>
              <a:off x="-2636838" y="2795588"/>
              <a:ext cx="79375" cy="76200"/>
            </a:xfrm>
            <a:custGeom>
              <a:avLst/>
              <a:gdLst>
                <a:gd name="T0" fmla="*/ 1 w 42"/>
                <a:gd name="T1" fmla="*/ 1 h 41"/>
                <a:gd name="T2" fmla="*/ 42 w 42"/>
                <a:gd name="T3" fmla="*/ 1 h 41"/>
                <a:gd name="T4" fmla="*/ 42 w 42"/>
                <a:gd name="T5" fmla="*/ 40 h 41"/>
                <a:gd name="T6" fmla="*/ 0 w 42"/>
                <a:gd name="T7" fmla="*/ 40 h 41"/>
                <a:gd name="T8" fmla="*/ 1 w 42"/>
                <a:gd name="T9" fmla="*/ 41 h 41"/>
                <a:gd name="T10" fmla="*/ 1 w 42"/>
                <a:gd name="T11" fmla="*/ 0 h 41"/>
                <a:gd name="T12" fmla="*/ 1 w 42"/>
                <a:gd name="T13" fmla="*/ 1 h 41"/>
              </a:gdLst>
              <a:ahLst/>
              <a:cxnLst>
                <a:cxn ang="0">
                  <a:pos x="T0" y="T1"/>
                </a:cxn>
                <a:cxn ang="0">
                  <a:pos x="T2" y="T3"/>
                </a:cxn>
                <a:cxn ang="0">
                  <a:pos x="T4" y="T5"/>
                </a:cxn>
                <a:cxn ang="0">
                  <a:pos x="T6" y="T7"/>
                </a:cxn>
                <a:cxn ang="0">
                  <a:pos x="T8" y="T9"/>
                </a:cxn>
                <a:cxn ang="0">
                  <a:pos x="T10" y="T11"/>
                </a:cxn>
                <a:cxn ang="0">
                  <a:pos x="T12" y="T13"/>
                </a:cxn>
              </a:cxnLst>
              <a:rect l="0" t="0" r="r" b="b"/>
              <a:pathLst>
                <a:path w="42" h="41">
                  <a:moveTo>
                    <a:pt x="1" y="1"/>
                  </a:moveTo>
                  <a:cubicBezTo>
                    <a:pt x="14" y="1"/>
                    <a:pt x="27" y="1"/>
                    <a:pt x="42" y="1"/>
                  </a:cubicBezTo>
                  <a:cubicBezTo>
                    <a:pt x="42" y="14"/>
                    <a:pt x="42" y="27"/>
                    <a:pt x="42" y="40"/>
                  </a:cubicBezTo>
                  <a:cubicBezTo>
                    <a:pt x="28" y="40"/>
                    <a:pt x="14" y="40"/>
                    <a:pt x="0" y="40"/>
                  </a:cubicBezTo>
                  <a:cubicBezTo>
                    <a:pt x="1" y="41"/>
                    <a:pt x="1" y="41"/>
                    <a:pt x="1" y="41"/>
                  </a:cubicBezTo>
                  <a:cubicBezTo>
                    <a:pt x="1" y="27"/>
                    <a:pt x="1" y="14"/>
                    <a:pt x="1" y="0"/>
                  </a:cubicBezTo>
                  <a:lnTo>
                    <a:pt x="1"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3" name="Freeform 99"/>
            <p:cNvSpPr/>
            <p:nvPr/>
          </p:nvSpPr>
          <p:spPr bwMode="auto">
            <a:xfrm>
              <a:off x="-728663" y="2795588"/>
              <a:ext cx="77788" cy="76200"/>
            </a:xfrm>
            <a:custGeom>
              <a:avLst/>
              <a:gdLst>
                <a:gd name="T0" fmla="*/ 42 w 42"/>
                <a:gd name="T1" fmla="*/ 40 h 41"/>
                <a:gd name="T2" fmla="*/ 0 w 42"/>
                <a:gd name="T3" fmla="*/ 40 h 41"/>
                <a:gd name="T4" fmla="*/ 0 w 42"/>
                <a:gd name="T5" fmla="*/ 1 h 41"/>
                <a:gd name="T6" fmla="*/ 41 w 42"/>
                <a:gd name="T7" fmla="*/ 1 h 41"/>
                <a:gd name="T8" fmla="*/ 41 w 42"/>
                <a:gd name="T9" fmla="*/ 0 h 41"/>
                <a:gd name="T10" fmla="*/ 41 w 42"/>
                <a:gd name="T11" fmla="*/ 41 h 41"/>
                <a:gd name="T12" fmla="*/ 42 w 42"/>
                <a:gd name="T13" fmla="*/ 40 h 41"/>
              </a:gdLst>
              <a:ahLst/>
              <a:cxnLst>
                <a:cxn ang="0">
                  <a:pos x="T0" y="T1"/>
                </a:cxn>
                <a:cxn ang="0">
                  <a:pos x="T2" y="T3"/>
                </a:cxn>
                <a:cxn ang="0">
                  <a:pos x="T4" y="T5"/>
                </a:cxn>
                <a:cxn ang="0">
                  <a:pos x="T6" y="T7"/>
                </a:cxn>
                <a:cxn ang="0">
                  <a:pos x="T8" y="T9"/>
                </a:cxn>
                <a:cxn ang="0">
                  <a:pos x="T10" y="T11"/>
                </a:cxn>
                <a:cxn ang="0">
                  <a:pos x="T12" y="T13"/>
                </a:cxn>
              </a:cxnLst>
              <a:rect l="0" t="0" r="r" b="b"/>
              <a:pathLst>
                <a:path w="42" h="41">
                  <a:moveTo>
                    <a:pt x="42" y="40"/>
                  </a:moveTo>
                  <a:cubicBezTo>
                    <a:pt x="28" y="40"/>
                    <a:pt x="14" y="40"/>
                    <a:pt x="0" y="40"/>
                  </a:cubicBezTo>
                  <a:cubicBezTo>
                    <a:pt x="0" y="27"/>
                    <a:pt x="0" y="15"/>
                    <a:pt x="0" y="1"/>
                  </a:cubicBezTo>
                  <a:cubicBezTo>
                    <a:pt x="14" y="1"/>
                    <a:pt x="28" y="1"/>
                    <a:pt x="41" y="1"/>
                  </a:cubicBezTo>
                  <a:cubicBezTo>
                    <a:pt x="41" y="0"/>
                    <a:pt x="41" y="0"/>
                    <a:pt x="41" y="0"/>
                  </a:cubicBezTo>
                  <a:cubicBezTo>
                    <a:pt x="41" y="14"/>
                    <a:pt x="41" y="27"/>
                    <a:pt x="41" y="41"/>
                  </a:cubicBezTo>
                  <a:lnTo>
                    <a:pt x="42" y="4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4" name="Freeform 100"/>
            <p:cNvSpPr/>
            <p:nvPr/>
          </p:nvSpPr>
          <p:spPr bwMode="auto">
            <a:xfrm>
              <a:off x="-2708276" y="2870200"/>
              <a:ext cx="74613" cy="77788"/>
            </a:xfrm>
            <a:custGeom>
              <a:avLst/>
              <a:gdLst>
                <a:gd name="T0" fmla="*/ 39 w 40"/>
                <a:gd name="T1" fmla="*/ 0 h 42"/>
                <a:gd name="T2" fmla="*/ 39 w 40"/>
                <a:gd name="T3" fmla="*/ 42 h 42"/>
                <a:gd name="T4" fmla="*/ 0 w 40"/>
                <a:gd name="T5" fmla="*/ 42 h 42"/>
                <a:gd name="T6" fmla="*/ 0 w 40"/>
                <a:gd name="T7" fmla="*/ 0 h 42"/>
                <a:gd name="T8" fmla="*/ 0 w 40"/>
                <a:gd name="T9" fmla="*/ 1 h 42"/>
                <a:gd name="T10" fmla="*/ 40 w 40"/>
                <a:gd name="T11" fmla="*/ 1 h 42"/>
                <a:gd name="T12" fmla="*/ 39 w 40"/>
                <a:gd name="T13" fmla="*/ 0 h 42"/>
              </a:gdLst>
              <a:ahLst/>
              <a:cxnLst>
                <a:cxn ang="0">
                  <a:pos x="T0" y="T1"/>
                </a:cxn>
                <a:cxn ang="0">
                  <a:pos x="T2" y="T3"/>
                </a:cxn>
                <a:cxn ang="0">
                  <a:pos x="T4" y="T5"/>
                </a:cxn>
                <a:cxn ang="0">
                  <a:pos x="T6" y="T7"/>
                </a:cxn>
                <a:cxn ang="0">
                  <a:pos x="T8" y="T9"/>
                </a:cxn>
                <a:cxn ang="0">
                  <a:pos x="T10" y="T11"/>
                </a:cxn>
                <a:cxn ang="0">
                  <a:pos x="T12" y="T13"/>
                </a:cxn>
              </a:cxnLst>
              <a:rect l="0" t="0" r="r" b="b"/>
              <a:pathLst>
                <a:path w="40" h="42">
                  <a:moveTo>
                    <a:pt x="39" y="0"/>
                  </a:moveTo>
                  <a:cubicBezTo>
                    <a:pt x="39" y="14"/>
                    <a:pt x="39" y="27"/>
                    <a:pt x="39" y="42"/>
                  </a:cubicBezTo>
                  <a:cubicBezTo>
                    <a:pt x="27" y="42"/>
                    <a:pt x="14" y="42"/>
                    <a:pt x="0" y="42"/>
                  </a:cubicBezTo>
                  <a:cubicBezTo>
                    <a:pt x="0" y="27"/>
                    <a:pt x="0" y="14"/>
                    <a:pt x="0" y="0"/>
                  </a:cubicBezTo>
                  <a:cubicBezTo>
                    <a:pt x="0" y="1"/>
                    <a:pt x="0" y="1"/>
                    <a:pt x="0" y="1"/>
                  </a:cubicBezTo>
                  <a:cubicBezTo>
                    <a:pt x="13" y="1"/>
                    <a:pt x="27" y="1"/>
                    <a:pt x="40" y="1"/>
                  </a:cubicBezTo>
                  <a:lnTo>
                    <a:pt x="39"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5" name="Freeform 101"/>
            <p:cNvSpPr/>
            <p:nvPr/>
          </p:nvSpPr>
          <p:spPr bwMode="auto">
            <a:xfrm>
              <a:off x="-2592388" y="3635375"/>
              <a:ext cx="74613" cy="77788"/>
            </a:xfrm>
            <a:custGeom>
              <a:avLst/>
              <a:gdLst>
                <a:gd name="T0" fmla="*/ 0 w 40"/>
                <a:gd name="T1" fmla="*/ 42 h 42"/>
                <a:gd name="T2" fmla="*/ 0 w 40"/>
                <a:gd name="T3" fmla="*/ 0 h 42"/>
                <a:gd name="T4" fmla="*/ 39 w 40"/>
                <a:gd name="T5" fmla="*/ 0 h 42"/>
                <a:gd name="T6" fmla="*/ 39 w 40"/>
                <a:gd name="T7" fmla="*/ 42 h 42"/>
                <a:gd name="T8" fmla="*/ 40 w 40"/>
                <a:gd name="T9" fmla="*/ 41 h 42"/>
                <a:gd name="T10" fmla="*/ 0 w 40"/>
                <a:gd name="T11" fmla="*/ 41 h 42"/>
                <a:gd name="T12" fmla="*/ 0 w 40"/>
                <a:gd name="T13" fmla="*/ 42 h 42"/>
              </a:gdLst>
              <a:ahLst/>
              <a:cxnLst>
                <a:cxn ang="0">
                  <a:pos x="T0" y="T1"/>
                </a:cxn>
                <a:cxn ang="0">
                  <a:pos x="T2" y="T3"/>
                </a:cxn>
                <a:cxn ang="0">
                  <a:pos x="T4" y="T5"/>
                </a:cxn>
                <a:cxn ang="0">
                  <a:pos x="T6" y="T7"/>
                </a:cxn>
                <a:cxn ang="0">
                  <a:pos x="T8" y="T9"/>
                </a:cxn>
                <a:cxn ang="0">
                  <a:pos x="T10" y="T11"/>
                </a:cxn>
                <a:cxn ang="0">
                  <a:pos x="T12" y="T13"/>
                </a:cxn>
              </a:cxnLst>
              <a:rect l="0" t="0" r="r" b="b"/>
              <a:pathLst>
                <a:path w="40" h="42">
                  <a:moveTo>
                    <a:pt x="0" y="42"/>
                  </a:moveTo>
                  <a:cubicBezTo>
                    <a:pt x="0" y="28"/>
                    <a:pt x="0" y="15"/>
                    <a:pt x="0" y="0"/>
                  </a:cubicBezTo>
                  <a:cubicBezTo>
                    <a:pt x="14" y="0"/>
                    <a:pt x="26" y="0"/>
                    <a:pt x="39" y="0"/>
                  </a:cubicBezTo>
                  <a:cubicBezTo>
                    <a:pt x="39" y="15"/>
                    <a:pt x="39" y="28"/>
                    <a:pt x="39" y="42"/>
                  </a:cubicBezTo>
                  <a:cubicBezTo>
                    <a:pt x="40" y="41"/>
                    <a:pt x="40" y="41"/>
                    <a:pt x="40" y="41"/>
                  </a:cubicBezTo>
                  <a:cubicBezTo>
                    <a:pt x="27" y="41"/>
                    <a:pt x="13" y="41"/>
                    <a:pt x="0" y="41"/>
                  </a:cubicBezTo>
                  <a:lnTo>
                    <a:pt x="0" y="4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6" name="Freeform 102"/>
            <p:cNvSpPr/>
            <p:nvPr/>
          </p:nvSpPr>
          <p:spPr bwMode="auto">
            <a:xfrm>
              <a:off x="-768351" y="3825875"/>
              <a:ext cx="74613" cy="77788"/>
            </a:xfrm>
            <a:custGeom>
              <a:avLst/>
              <a:gdLst>
                <a:gd name="T0" fmla="*/ 1 w 40"/>
                <a:gd name="T1" fmla="*/ 42 h 42"/>
                <a:gd name="T2" fmla="*/ 1 w 40"/>
                <a:gd name="T3" fmla="*/ 0 h 42"/>
                <a:gd name="T4" fmla="*/ 40 w 40"/>
                <a:gd name="T5" fmla="*/ 0 h 42"/>
                <a:gd name="T6" fmla="*/ 40 w 40"/>
                <a:gd name="T7" fmla="*/ 42 h 42"/>
                <a:gd name="T8" fmla="*/ 40 w 40"/>
                <a:gd name="T9" fmla="*/ 41 h 42"/>
                <a:gd name="T10" fmla="*/ 0 w 40"/>
                <a:gd name="T11" fmla="*/ 41 h 42"/>
                <a:gd name="T12" fmla="*/ 1 w 40"/>
                <a:gd name="T13" fmla="*/ 42 h 42"/>
              </a:gdLst>
              <a:ahLst/>
              <a:cxnLst>
                <a:cxn ang="0">
                  <a:pos x="T0" y="T1"/>
                </a:cxn>
                <a:cxn ang="0">
                  <a:pos x="T2" y="T3"/>
                </a:cxn>
                <a:cxn ang="0">
                  <a:pos x="T4" y="T5"/>
                </a:cxn>
                <a:cxn ang="0">
                  <a:pos x="T6" y="T7"/>
                </a:cxn>
                <a:cxn ang="0">
                  <a:pos x="T8" y="T9"/>
                </a:cxn>
                <a:cxn ang="0">
                  <a:pos x="T10" y="T11"/>
                </a:cxn>
                <a:cxn ang="0">
                  <a:pos x="T12" y="T13"/>
                </a:cxn>
              </a:cxnLst>
              <a:rect l="0" t="0" r="r" b="b"/>
              <a:pathLst>
                <a:path w="40" h="42">
                  <a:moveTo>
                    <a:pt x="1" y="42"/>
                  </a:moveTo>
                  <a:cubicBezTo>
                    <a:pt x="1" y="28"/>
                    <a:pt x="1" y="14"/>
                    <a:pt x="1" y="0"/>
                  </a:cubicBezTo>
                  <a:cubicBezTo>
                    <a:pt x="14" y="0"/>
                    <a:pt x="26" y="0"/>
                    <a:pt x="40" y="0"/>
                  </a:cubicBezTo>
                  <a:cubicBezTo>
                    <a:pt x="40" y="14"/>
                    <a:pt x="40" y="28"/>
                    <a:pt x="40" y="42"/>
                  </a:cubicBezTo>
                  <a:cubicBezTo>
                    <a:pt x="40" y="41"/>
                    <a:pt x="40" y="41"/>
                    <a:pt x="40" y="41"/>
                  </a:cubicBezTo>
                  <a:cubicBezTo>
                    <a:pt x="27" y="41"/>
                    <a:pt x="13" y="41"/>
                    <a:pt x="0" y="41"/>
                  </a:cubicBezTo>
                  <a:lnTo>
                    <a:pt x="1" y="4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7" name="Freeform 103"/>
            <p:cNvSpPr/>
            <p:nvPr/>
          </p:nvSpPr>
          <p:spPr bwMode="auto">
            <a:xfrm>
              <a:off x="-652463" y="2870200"/>
              <a:ext cx="74613" cy="76200"/>
            </a:xfrm>
            <a:custGeom>
              <a:avLst/>
              <a:gdLst>
                <a:gd name="T0" fmla="*/ 40 w 40"/>
                <a:gd name="T1" fmla="*/ 0 h 41"/>
                <a:gd name="T2" fmla="*/ 40 w 40"/>
                <a:gd name="T3" fmla="*/ 41 h 41"/>
                <a:gd name="T4" fmla="*/ 1 w 40"/>
                <a:gd name="T5" fmla="*/ 41 h 41"/>
                <a:gd name="T6" fmla="*/ 1 w 40"/>
                <a:gd name="T7" fmla="*/ 0 h 41"/>
                <a:gd name="T8" fmla="*/ 0 w 40"/>
                <a:gd name="T9" fmla="*/ 1 h 41"/>
                <a:gd name="T10" fmla="*/ 40 w 40"/>
                <a:gd name="T11" fmla="*/ 1 h 41"/>
                <a:gd name="T12" fmla="*/ 40 w 40"/>
                <a:gd name="T13" fmla="*/ 0 h 41"/>
              </a:gdLst>
              <a:ahLst/>
              <a:cxnLst>
                <a:cxn ang="0">
                  <a:pos x="T0" y="T1"/>
                </a:cxn>
                <a:cxn ang="0">
                  <a:pos x="T2" y="T3"/>
                </a:cxn>
                <a:cxn ang="0">
                  <a:pos x="T4" y="T5"/>
                </a:cxn>
                <a:cxn ang="0">
                  <a:pos x="T6" y="T7"/>
                </a:cxn>
                <a:cxn ang="0">
                  <a:pos x="T8" y="T9"/>
                </a:cxn>
                <a:cxn ang="0">
                  <a:pos x="T10" y="T11"/>
                </a:cxn>
                <a:cxn ang="0">
                  <a:pos x="T12" y="T13"/>
                </a:cxn>
              </a:cxnLst>
              <a:rect l="0" t="0" r="r" b="b"/>
              <a:pathLst>
                <a:path w="40" h="41">
                  <a:moveTo>
                    <a:pt x="40" y="0"/>
                  </a:moveTo>
                  <a:cubicBezTo>
                    <a:pt x="40" y="13"/>
                    <a:pt x="40" y="26"/>
                    <a:pt x="40" y="41"/>
                  </a:cubicBezTo>
                  <a:cubicBezTo>
                    <a:pt x="26" y="41"/>
                    <a:pt x="14" y="41"/>
                    <a:pt x="1" y="41"/>
                  </a:cubicBezTo>
                  <a:cubicBezTo>
                    <a:pt x="1" y="27"/>
                    <a:pt x="1" y="14"/>
                    <a:pt x="1" y="0"/>
                  </a:cubicBezTo>
                  <a:cubicBezTo>
                    <a:pt x="0" y="1"/>
                    <a:pt x="0" y="1"/>
                    <a:pt x="0" y="1"/>
                  </a:cubicBezTo>
                  <a:cubicBezTo>
                    <a:pt x="13" y="1"/>
                    <a:pt x="27" y="1"/>
                    <a:pt x="40" y="1"/>
                  </a:cubicBezTo>
                  <a:lnTo>
                    <a:pt x="4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8" name="Freeform 104"/>
            <p:cNvSpPr/>
            <p:nvPr/>
          </p:nvSpPr>
          <p:spPr bwMode="auto">
            <a:xfrm>
              <a:off x="-2708276" y="2724150"/>
              <a:ext cx="74613" cy="73025"/>
            </a:xfrm>
            <a:custGeom>
              <a:avLst/>
              <a:gdLst>
                <a:gd name="T0" fmla="*/ 0 w 40"/>
                <a:gd name="T1" fmla="*/ 39 h 39"/>
                <a:gd name="T2" fmla="*/ 0 w 40"/>
                <a:gd name="T3" fmla="*/ 0 h 39"/>
                <a:gd name="T4" fmla="*/ 40 w 40"/>
                <a:gd name="T5" fmla="*/ 0 h 39"/>
                <a:gd name="T6" fmla="*/ 40 w 40"/>
                <a:gd name="T7" fmla="*/ 39 h 39"/>
                <a:gd name="T8" fmla="*/ 40 w 40"/>
                <a:gd name="T9" fmla="*/ 38 h 39"/>
                <a:gd name="T10" fmla="*/ 0 w 40"/>
                <a:gd name="T11" fmla="*/ 38 h 39"/>
                <a:gd name="T12" fmla="*/ 0 w 40"/>
                <a:gd name="T13" fmla="*/ 39 h 39"/>
              </a:gdLst>
              <a:ahLst/>
              <a:cxnLst>
                <a:cxn ang="0">
                  <a:pos x="T0" y="T1"/>
                </a:cxn>
                <a:cxn ang="0">
                  <a:pos x="T2" y="T3"/>
                </a:cxn>
                <a:cxn ang="0">
                  <a:pos x="T4" y="T5"/>
                </a:cxn>
                <a:cxn ang="0">
                  <a:pos x="T6" y="T7"/>
                </a:cxn>
                <a:cxn ang="0">
                  <a:pos x="T8" y="T9"/>
                </a:cxn>
                <a:cxn ang="0">
                  <a:pos x="T10" y="T11"/>
                </a:cxn>
                <a:cxn ang="0">
                  <a:pos x="T12" y="T13"/>
                </a:cxn>
              </a:cxnLst>
              <a:rect l="0" t="0" r="r" b="b"/>
              <a:pathLst>
                <a:path w="40" h="39">
                  <a:moveTo>
                    <a:pt x="0" y="39"/>
                  </a:moveTo>
                  <a:cubicBezTo>
                    <a:pt x="0" y="26"/>
                    <a:pt x="0" y="14"/>
                    <a:pt x="0" y="0"/>
                  </a:cubicBezTo>
                  <a:cubicBezTo>
                    <a:pt x="14" y="0"/>
                    <a:pt x="26" y="0"/>
                    <a:pt x="40" y="0"/>
                  </a:cubicBezTo>
                  <a:cubicBezTo>
                    <a:pt x="40" y="13"/>
                    <a:pt x="40" y="26"/>
                    <a:pt x="40" y="39"/>
                  </a:cubicBezTo>
                  <a:cubicBezTo>
                    <a:pt x="40" y="38"/>
                    <a:pt x="40" y="38"/>
                    <a:pt x="40" y="38"/>
                  </a:cubicBezTo>
                  <a:cubicBezTo>
                    <a:pt x="27" y="38"/>
                    <a:pt x="13" y="38"/>
                    <a:pt x="0" y="38"/>
                  </a:cubicBezTo>
                  <a:lnTo>
                    <a:pt x="0" y="3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29" name="Freeform 105"/>
            <p:cNvSpPr/>
            <p:nvPr/>
          </p:nvSpPr>
          <p:spPr bwMode="auto">
            <a:xfrm>
              <a:off x="-654051" y="2724150"/>
              <a:ext cx="76200" cy="73025"/>
            </a:xfrm>
            <a:custGeom>
              <a:avLst/>
              <a:gdLst>
                <a:gd name="T0" fmla="*/ 1 w 41"/>
                <a:gd name="T1" fmla="*/ 39 h 39"/>
                <a:gd name="T2" fmla="*/ 0 w 41"/>
                <a:gd name="T3" fmla="*/ 0 h 39"/>
                <a:gd name="T4" fmla="*/ 41 w 41"/>
                <a:gd name="T5" fmla="*/ 0 h 39"/>
                <a:gd name="T6" fmla="*/ 41 w 41"/>
                <a:gd name="T7" fmla="*/ 39 h 39"/>
                <a:gd name="T8" fmla="*/ 41 w 41"/>
                <a:gd name="T9" fmla="*/ 38 h 39"/>
                <a:gd name="T10" fmla="*/ 1 w 41"/>
                <a:gd name="T11" fmla="*/ 38 h 39"/>
                <a:gd name="T12" fmla="*/ 1 w 41"/>
                <a:gd name="T13" fmla="*/ 39 h 39"/>
              </a:gdLst>
              <a:ahLst/>
              <a:cxnLst>
                <a:cxn ang="0">
                  <a:pos x="T0" y="T1"/>
                </a:cxn>
                <a:cxn ang="0">
                  <a:pos x="T2" y="T3"/>
                </a:cxn>
                <a:cxn ang="0">
                  <a:pos x="T4" y="T5"/>
                </a:cxn>
                <a:cxn ang="0">
                  <a:pos x="T6" y="T7"/>
                </a:cxn>
                <a:cxn ang="0">
                  <a:pos x="T8" y="T9"/>
                </a:cxn>
                <a:cxn ang="0">
                  <a:pos x="T10" y="T11"/>
                </a:cxn>
                <a:cxn ang="0">
                  <a:pos x="T12" y="T13"/>
                </a:cxn>
              </a:cxnLst>
              <a:rect l="0" t="0" r="r" b="b"/>
              <a:pathLst>
                <a:path w="41" h="39">
                  <a:moveTo>
                    <a:pt x="1" y="39"/>
                  </a:moveTo>
                  <a:cubicBezTo>
                    <a:pt x="1" y="26"/>
                    <a:pt x="0" y="14"/>
                    <a:pt x="0" y="0"/>
                  </a:cubicBezTo>
                  <a:cubicBezTo>
                    <a:pt x="14" y="0"/>
                    <a:pt x="26" y="0"/>
                    <a:pt x="41" y="0"/>
                  </a:cubicBezTo>
                  <a:cubicBezTo>
                    <a:pt x="41" y="13"/>
                    <a:pt x="41" y="26"/>
                    <a:pt x="41" y="39"/>
                  </a:cubicBezTo>
                  <a:cubicBezTo>
                    <a:pt x="41" y="38"/>
                    <a:pt x="41" y="38"/>
                    <a:pt x="41" y="38"/>
                  </a:cubicBezTo>
                  <a:cubicBezTo>
                    <a:pt x="28" y="38"/>
                    <a:pt x="14" y="38"/>
                    <a:pt x="1" y="38"/>
                  </a:cubicBezTo>
                  <a:lnTo>
                    <a:pt x="1" y="3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30" name="Freeform 106"/>
            <p:cNvSpPr/>
            <p:nvPr/>
          </p:nvSpPr>
          <p:spPr bwMode="auto">
            <a:xfrm>
              <a:off x="-2781301" y="2795588"/>
              <a:ext cx="73025" cy="77788"/>
            </a:xfrm>
            <a:custGeom>
              <a:avLst/>
              <a:gdLst>
                <a:gd name="T0" fmla="*/ 39 w 39"/>
                <a:gd name="T1" fmla="*/ 40 h 42"/>
                <a:gd name="T2" fmla="*/ 0 w 39"/>
                <a:gd name="T3" fmla="*/ 42 h 42"/>
                <a:gd name="T4" fmla="*/ 0 w 39"/>
                <a:gd name="T5" fmla="*/ 1 h 42"/>
                <a:gd name="T6" fmla="*/ 39 w 39"/>
                <a:gd name="T7" fmla="*/ 1 h 42"/>
                <a:gd name="T8" fmla="*/ 39 w 39"/>
                <a:gd name="T9" fmla="*/ 0 h 42"/>
                <a:gd name="T10" fmla="*/ 39 w 39"/>
                <a:gd name="T11" fmla="*/ 41 h 42"/>
                <a:gd name="T12" fmla="*/ 39 w 39"/>
                <a:gd name="T13" fmla="*/ 40 h 42"/>
              </a:gdLst>
              <a:ahLst/>
              <a:cxnLst>
                <a:cxn ang="0">
                  <a:pos x="T0" y="T1"/>
                </a:cxn>
                <a:cxn ang="0">
                  <a:pos x="T2" y="T3"/>
                </a:cxn>
                <a:cxn ang="0">
                  <a:pos x="T4" y="T5"/>
                </a:cxn>
                <a:cxn ang="0">
                  <a:pos x="T6" y="T7"/>
                </a:cxn>
                <a:cxn ang="0">
                  <a:pos x="T8" y="T9"/>
                </a:cxn>
                <a:cxn ang="0">
                  <a:pos x="T10" y="T11"/>
                </a:cxn>
                <a:cxn ang="0">
                  <a:pos x="T12" y="T13"/>
                </a:cxn>
              </a:cxnLst>
              <a:rect l="0" t="0" r="r" b="b"/>
              <a:pathLst>
                <a:path w="39" h="42">
                  <a:moveTo>
                    <a:pt x="39" y="40"/>
                  </a:moveTo>
                  <a:cubicBezTo>
                    <a:pt x="27" y="41"/>
                    <a:pt x="14" y="41"/>
                    <a:pt x="0" y="42"/>
                  </a:cubicBezTo>
                  <a:cubicBezTo>
                    <a:pt x="0" y="28"/>
                    <a:pt x="0" y="16"/>
                    <a:pt x="0" y="1"/>
                  </a:cubicBezTo>
                  <a:cubicBezTo>
                    <a:pt x="13" y="1"/>
                    <a:pt x="26" y="1"/>
                    <a:pt x="39" y="1"/>
                  </a:cubicBezTo>
                  <a:cubicBezTo>
                    <a:pt x="39" y="0"/>
                    <a:pt x="39" y="0"/>
                    <a:pt x="39" y="0"/>
                  </a:cubicBezTo>
                  <a:cubicBezTo>
                    <a:pt x="39" y="14"/>
                    <a:pt x="39" y="27"/>
                    <a:pt x="39" y="41"/>
                  </a:cubicBezTo>
                  <a:lnTo>
                    <a:pt x="39" y="4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31" name="Freeform 107"/>
            <p:cNvSpPr/>
            <p:nvPr/>
          </p:nvSpPr>
          <p:spPr bwMode="auto">
            <a:xfrm>
              <a:off x="-577851" y="2795588"/>
              <a:ext cx="73025" cy="76200"/>
            </a:xfrm>
            <a:custGeom>
              <a:avLst/>
              <a:gdLst>
                <a:gd name="T0" fmla="*/ 0 w 39"/>
                <a:gd name="T1" fmla="*/ 1 h 41"/>
                <a:gd name="T2" fmla="*/ 39 w 39"/>
                <a:gd name="T3" fmla="*/ 1 h 41"/>
                <a:gd name="T4" fmla="*/ 39 w 39"/>
                <a:gd name="T5" fmla="*/ 40 h 41"/>
                <a:gd name="T6" fmla="*/ 0 w 39"/>
                <a:gd name="T7" fmla="*/ 40 h 41"/>
                <a:gd name="T8" fmla="*/ 0 w 39"/>
                <a:gd name="T9" fmla="*/ 41 h 41"/>
                <a:gd name="T10" fmla="*/ 0 w 39"/>
                <a:gd name="T11" fmla="*/ 0 h 41"/>
                <a:gd name="T12" fmla="*/ 0 w 39"/>
                <a:gd name="T13" fmla="*/ 1 h 41"/>
              </a:gdLst>
              <a:ahLst/>
              <a:cxnLst>
                <a:cxn ang="0">
                  <a:pos x="T0" y="T1"/>
                </a:cxn>
                <a:cxn ang="0">
                  <a:pos x="T2" y="T3"/>
                </a:cxn>
                <a:cxn ang="0">
                  <a:pos x="T4" y="T5"/>
                </a:cxn>
                <a:cxn ang="0">
                  <a:pos x="T6" y="T7"/>
                </a:cxn>
                <a:cxn ang="0">
                  <a:pos x="T8" y="T9"/>
                </a:cxn>
                <a:cxn ang="0">
                  <a:pos x="T10" y="T11"/>
                </a:cxn>
                <a:cxn ang="0">
                  <a:pos x="T12" y="T13"/>
                </a:cxn>
              </a:cxnLst>
              <a:rect l="0" t="0" r="r" b="b"/>
              <a:pathLst>
                <a:path w="39" h="41">
                  <a:moveTo>
                    <a:pt x="0" y="1"/>
                  </a:moveTo>
                  <a:cubicBezTo>
                    <a:pt x="12" y="1"/>
                    <a:pt x="25" y="1"/>
                    <a:pt x="39" y="1"/>
                  </a:cubicBezTo>
                  <a:cubicBezTo>
                    <a:pt x="39" y="14"/>
                    <a:pt x="39" y="27"/>
                    <a:pt x="39" y="40"/>
                  </a:cubicBezTo>
                  <a:cubicBezTo>
                    <a:pt x="26" y="40"/>
                    <a:pt x="13" y="40"/>
                    <a:pt x="0" y="40"/>
                  </a:cubicBezTo>
                  <a:cubicBezTo>
                    <a:pt x="0" y="40"/>
                    <a:pt x="0" y="41"/>
                    <a:pt x="0" y="41"/>
                  </a:cubicBezTo>
                  <a:cubicBezTo>
                    <a:pt x="0" y="27"/>
                    <a:pt x="0" y="14"/>
                    <a:pt x="0" y="0"/>
                  </a:cubicBezTo>
                  <a:lnTo>
                    <a:pt x="0" y="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32" name="Freeform 108"/>
            <p:cNvSpPr/>
            <p:nvPr/>
          </p:nvSpPr>
          <p:spPr bwMode="auto">
            <a:xfrm>
              <a:off x="-2665413" y="3711575"/>
              <a:ext cx="73025" cy="74613"/>
            </a:xfrm>
            <a:custGeom>
              <a:avLst/>
              <a:gdLst>
                <a:gd name="T0" fmla="*/ 39 w 39"/>
                <a:gd name="T1" fmla="*/ 40 h 40"/>
                <a:gd name="T2" fmla="*/ 0 w 39"/>
                <a:gd name="T3" fmla="*/ 40 h 40"/>
                <a:gd name="T4" fmla="*/ 0 w 39"/>
                <a:gd name="T5" fmla="*/ 1 h 40"/>
                <a:gd name="T6" fmla="*/ 39 w 39"/>
                <a:gd name="T7" fmla="*/ 1 h 40"/>
                <a:gd name="T8" fmla="*/ 39 w 39"/>
                <a:gd name="T9" fmla="*/ 0 h 40"/>
                <a:gd name="T10" fmla="*/ 39 w 39"/>
                <a:gd name="T11" fmla="*/ 40 h 40"/>
              </a:gdLst>
              <a:ahLst/>
              <a:cxnLst>
                <a:cxn ang="0">
                  <a:pos x="T0" y="T1"/>
                </a:cxn>
                <a:cxn ang="0">
                  <a:pos x="T2" y="T3"/>
                </a:cxn>
                <a:cxn ang="0">
                  <a:pos x="T4" y="T5"/>
                </a:cxn>
                <a:cxn ang="0">
                  <a:pos x="T6" y="T7"/>
                </a:cxn>
                <a:cxn ang="0">
                  <a:pos x="T8" y="T9"/>
                </a:cxn>
                <a:cxn ang="0">
                  <a:pos x="T10" y="T11"/>
                </a:cxn>
              </a:cxnLst>
              <a:rect l="0" t="0" r="r" b="b"/>
              <a:pathLst>
                <a:path w="39" h="40">
                  <a:moveTo>
                    <a:pt x="39" y="40"/>
                  </a:moveTo>
                  <a:cubicBezTo>
                    <a:pt x="26" y="40"/>
                    <a:pt x="14" y="40"/>
                    <a:pt x="0" y="40"/>
                  </a:cubicBezTo>
                  <a:cubicBezTo>
                    <a:pt x="0" y="27"/>
                    <a:pt x="0" y="14"/>
                    <a:pt x="0" y="1"/>
                  </a:cubicBezTo>
                  <a:cubicBezTo>
                    <a:pt x="13" y="1"/>
                    <a:pt x="26" y="1"/>
                    <a:pt x="39" y="1"/>
                  </a:cubicBezTo>
                  <a:cubicBezTo>
                    <a:pt x="39" y="0"/>
                    <a:pt x="39" y="0"/>
                    <a:pt x="39" y="0"/>
                  </a:cubicBezTo>
                  <a:cubicBezTo>
                    <a:pt x="39" y="14"/>
                    <a:pt x="39" y="27"/>
                    <a:pt x="39" y="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33" name="Freeform 109"/>
            <p:cNvSpPr/>
            <p:nvPr/>
          </p:nvSpPr>
          <p:spPr bwMode="auto">
            <a:xfrm>
              <a:off x="-2520951" y="3709988"/>
              <a:ext cx="77788" cy="76200"/>
            </a:xfrm>
            <a:custGeom>
              <a:avLst/>
              <a:gdLst>
                <a:gd name="T0" fmla="*/ 0 w 41"/>
                <a:gd name="T1" fmla="*/ 2 h 41"/>
                <a:gd name="T2" fmla="*/ 41 w 41"/>
                <a:gd name="T3" fmla="*/ 0 h 41"/>
                <a:gd name="T4" fmla="*/ 41 w 41"/>
                <a:gd name="T5" fmla="*/ 41 h 41"/>
                <a:gd name="T6" fmla="*/ 0 w 41"/>
                <a:gd name="T7" fmla="*/ 41 h 41"/>
                <a:gd name="T8" fmla="*/ 1 w 41"/>
                <a:gd name="T9" fmla="*/ 41 h 41"/>
                <a:gd name="T10" fmla="*/ 1 w 41"/>
                <a:gd name="T11" fmla="*/ 1 h 41"/>
                <a:gd name="T12" fmla="*/ 0 w 41"/>
                <a:gd name="T13" fmla="*/ 2 h 41"/>
              </a:gdLst>
              <a:ahLst/>
              <a:cxnLst>
                <a:cxn ang="0">
                  <a:pos x="T0" y="T1"/>
                </a:cxn>
                <a:cxn ang="0">
                  <a:pos x="T2" y="T3"/>
                </a:cxn>
                <a:cxn ang="0">
                  <a:pos x="T4" y="T5"/>
                </a:cxn>
                <a:cxn ang="0">
                  <a:pos x="T6" y="T7"/>
                </a:cxn>
                <a:cxn ang="0">
                  <a:pos x="T8" y="T9"/>
                </a:cxn>
                <a:cxn ang="0">
                  <a:pos x="T10" y="T11"/>
                </a:cxn>
                <a:cxn ang="0">
                  <a:pos x="T12" y="T13"/>
                </a:cxn>
              </a:cxnLst>
              <a:rect l="0" t="0" r="r" b="b"/>
              <a:pathLst>
                <a:path w="41" h="41">
                  <a:moveTo>
                    <a:pt x="0" y="2"/>
                  </a:moveTo>
                  <a:cubicBezTo>
                    <a:pt x="13" y="1"/>
                    <a:pt x="26" y="1"/>
                    <a:pt x="41" y="0"/>
                  </a:cubicBezTo>
                  <a:cubicBezTo>
                    <a:pt x="41" y="14"/>
                    <a:pt x="41" y="26"/>
                    <a:pt x="41" y="41"/>
                  </a:cubicBezTo>
                  <a:cubicBezTo>
                    <a:pt x="27" y="41"/>
                    <a:pt x="14" y="41"/>
                    <a:pt x="0" y="41"/>
                  </a:cubicBezTo>
                  <a:cubicBezTo>
                    <a:pt x="1" y="41"/>
                    <a:pt x="1" y="41"/>
                    <a:pt x="1" y="41"/>
                  </a:cubicBezTo>
                  <a:cubicBezTo>
                    <a:pt x="1" y="28"/>
                    <a:pt x="1" y="14"/>
                    <a:pt x="1" y="1"/>
                  </a:cubicBezTo>
                  <a:lnTo>
                    <a:pt x="0" y="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34" name="Freeform 110"/>
            <p:cNvSpPr/>
            <p:nvPr/>
          </p:nvSpPr>
          <p:spPr bwMode="auto">
            <a:xfrm>
              <a:off x="-2592388" y="3786188"/>
              <a:ext cx="74613" cy="73025"/>
            </a:xfrm>
            <a:custGeom>
              <a:avLst/>
              <a:gdLst>
                <a:gd name="T0" fmla="*/ 39 w 40"/>
                <a:gd name="T1" fmla="*/ 0 h 39"/>
                <a:gd name="T2" fmla="*/ 39 w 40"/>
                <a:gd name="T3" fmla="*/ 39 h 39"/>
                <a:gd name="T4" fmla="*/ 0 w 40"/>
                <a:gd name="T5" fmla="*/ 39 h 39"/>
                <a:gd name="T6" fmla="*/ 0 w 40"/>
                <a:gd name="T7" fmla="*/ 0 h 39"/>
                <a:gd name="T8" fmla="*/ 0 w 40"/>
                <a:gd name="T9" fmla="*/ 0 h 39"/>
                <a:gd name="T10" fmla="*/ 40 w 40"/>
                <a:gd name="T11" fmla="*/ 0 h 39"/>
                <a:gd name="T12" fmla="*/ 39 w 40"/>
                <a:gd name="T13" fmla="*/ 0 h 39"/>
              </a:gdLst>
              <a:ahLst/>
              <a:cxnLst>
                <a:cxn ang="0">
                  <a:pos x="T0" y="T1"/>
                </a:cxn>
                <a:cxn ang="0">
                  <a:pos x="T2" y="T3"/>
                </a:cxn>
                <a:cxn ang="0">
                  <a:pos x="T4" y="T5"/>
                </a:cxn>
                <a:cxn ang="0">
                  <a:pos x="T6" y="T7"/>
                </a:cxn>
                <a:cxn ang="0">
                  <a:pos x="T8" y="T9"/>
                </a:cxn>
                <a:cxn ang="0">
                  <a:pos x="T10" y="T11"/>
                </a:cxn>
                <a:cxn ang="0">
                  <a:pos x="T12" y="T13"/>
                </a:cxn>
              </a:cxnLst>
              <a:rect l="0" t="0" r="r" b="b"/>
              <a:pathLst>
                <a:path w="40" h="39">
                  <a:moveTo>
                    <a:pt x="39" y="0"/>
                  </a:moveTo>
                  <a:cubicBezTo>
                    <a:pt x="39" y="13"/>
                    <a:pt x="39" y="25"/>
                    <a:pt x="39" y="39"/>
                  </a:cubicBezTo>
                  <a:cubicBezTo>
                    <a:pt x="27" y="39"/>
                    <a:pt x="14" y="39"/>
                    <a:pt x="0" y="39"/>
                  </a:cubicBezTo>
                  <a:cubicBezTo>
                    <a:pt x="0" y="26"/>
                    <a:pt x="0" y="13"/>
                    <a:pt x="0" y="0"/>
                  </a:cubicBezTo>
                  <a:cubicBezTo>
                    <a:pt x="0" y="0"/>
                    <a:pt x="0" y="0"/>
                    <a:pt x="0" y="0"/>
                  </a:cubicBezTo>
                  <a:cubicBezTo>
                    <a:pt x="13" y="0"/>
                    <a:pt x="27" y="0"/>
                    <a:pt x="40" y="0"/>
                  </a:cubicBezTo>
                  <a:lnTo>
                    <a:pt x="39"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35" name="Freeform 111"/>
            <p:cNvSpPr/>
            <p:nvPr/>
          </p:nvSpPr>
          <p:spPr bwMode="auto">
            <a:xfrm>
              <a:off x="-852488" y="3898900"/>
              <a:ext cx="85725" cy="77788"/>
            </a:xfrm>
            <a:custGeom>
              <a:avLst/>
              <a:gdLst>
                <a:gd name="T0" fmla="*/ 46 w 46"/>
                <a:gd name="T1" fmla="*/ 42 h 42"/>
                <a:gd name="T2" fmla="*/ 37 w 46"/>
                <a:gd name="T3" fmla="*/ 41 h 42"/>
                <a:gd name="T4" fmla="*/ 6 w 46"/>
                <a:gd name="T5" fmla="*/ 0 h 42"/>
                <a:gd name="T6" fmla="*/ 46 w 46"/>
                <a:gd name="T7" fmla="*/ 3 h 42"/>
                <a:gd name="T8" fmla="*/ 45 w 46"/>
                <a:gd name="T9" fmla="*/ 2 h 42"/>
                <a:gd name="T10" fmla="*/ 45 w 46"/>
                <a:gd name="T11" fmla="*/ 42 h 42"/>
                <a:gd name="T12" fmla="*/ 46 w 46"/>
                <a:gd name="T13" fmla="*/ 42 h 42"/>
              </a:gdLst>
              <a:ahLst/>
              <a:cxnLst>
                <a:cxn ang="0">
                  <a:pos x="T0" y="T1"/>
                </a:cxn>
                <a:cxn ang="0">
                  <a:pos x="T2" y="T3"/>
                </a:cxn>
                <a:cxn ang="0">
                  <a:pos x="T4" y="T5"/>
                </a:cxn>
                <a:cxn ang="0">
                  <a:pos x="T6" y="T7"/>
                </a:cxn>
                <a:cxn ang="0">
                  <a:pos x="T8" y="T9"/>
                </a:cxn>
                <a:cxn ang="0">
                  <a:pos x="T10" y="T11"/>
                </a:cxn>
                <a:cxn ang="0">
                  <a:pos x="T12" y="T13"/>
                </a:cxn>
              </a:cxnLst>
              <a:rect l="0" t="0" r="r" b="b"/>
              <a:pathLst>
                <a:path w="46" h="42">
                  <a:moveTo>
                    <a:pt x="46" y="42"/>
                  </a:moveTo>
                  <a:cubicBezTo>
                    <a:pt x="43" y="42"/>
                    <a:pt x="40" y="41"/>
                    <a:pt x="37" y="41"/>
                  </a:cubicBezTo>
                  <a:cubicBezTo>
                    <a:pt x="0" y="41"/>
                    <a:pt x="0" y="41"/>
                    <a:pt x="6" y="0"/>
                  </a:cubicBezTo>
                  <a:cubicBezTo>
                    <a:pt x="19" y="1"/>
                    <a:pt x="32" y="2"/>
                    <a:pt x="46" y="3"/>
                  </a:cubicBezTo>
                  <a:cubicBezTo>
                    <a:pt x="46" y="3"/>
                    <a:pt x="45" y="2"/>
                    <a:pt x="45" y="2"/>
                  </a:cubicBezTo>
                  <a:cubicBezTo>
                    <a:pt x="45" y="15"/>
                    <a:pt x="45" y="29"/>
                    <a:pt x="45" y="42"/>
                  </a:cubicBezTo>
                  <a:lnTo>
                    <a:pt x="46" y="4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36" name="Freeform 112"/>
            <p:cNvSpPr/>
            <p:nvPr/>
          </p:nvSpPr>
          <p:spPr bwMode="auto">
            <a:xfrm>
              <a:off x="-693738" y="3898900"/>
              <a:ext cx="74613" cy="77788"/>
            </a:xfrm>
            <a:custGeom>
              <a:avLst/>
              <a:gdLst>
                <a:gd name="T0" fmla="*/ 0 w 40"/>
                <a:gd name="T1" fmla="*/ 3 h 42"/>
                <a:gd name="T2" fmla="*/ 40 w 40"/>
                <a:gd name="T3" fmla="*/ 0 h 42"/>
                <a:gd name="T4" fmla="*/ 40 w 40"/>
                <a:gd name="T5" fmla="*/ 42 h 42"/>
                <a:gd name="T6" fmla="*/ 0 w 40"/>
                <a:gd name="T7" fmla="*/ 42 h 42"/>
                <a:gd name="T8" fmla="*/ 0 w 40"/>
                <a:gd name="T9" fmla="*/ 42 h 42"/>
                <a:gd name="T10" fmla="*/ 0 w 40"/>
                <a:gd name="T11" fmla="*/ 2 h 42"/>
                <a:gd name="T12" fmla="*/ 0 w 40"/>
                <a:gd name="T13" fmla="*/ 3 h 42"/>
              </a:gdLst>
              <a:ahLst/>
              <a:cxnLst>
                <a:cxn ang="0">
                  <a:pos x="T0" y="T1"/>
                </a:cxn>
                <a:cxn ang="0">
                  <a:pos x="T2" y="T3"/>
                </a:cxn>
                <a:cxn ang="0">
                  <a:pos x="T4" y="T5"/>
                </a:cxn>
                <a:cxn ang="0">
                  <a:pos x="T6" y="T7"/>
                </a:cxn>
                <a:cxn ang="0">
                  <a:pos x="T8" y="T9"/>
                </a:cxn>
                <a:cxn ang="0">
                  <a:pos x="T10" y="T11"/>
                </a:cxn>
                <a:cxn ang="0">
                  <a:pos x="T12" y="T13"/>
                </a:cxn>
              </a:cxnLst>
              <a:rect l="0" t="0" r="r" b="b"/>
              <a:pathLst>
                <a:path w="40" h="42">
                  <a:moveTo>
                    <a:pt x="0" y="3"/>
                  </a:moveTo>
                  <a:cubicBezTo>
                    <a:pt x="13" y="2"/>
                    <a:pt x="26" y="1"/>
                    <a:pt x="40" y="0"/>
                  </a:cubicBezTo>
                  <a:cubicBezTo>
                    <a:pt x="40" y="15"/>
                    <a:pt x="40" y="27"/>
                    <a:pt x="40" y="42"/>
                  </a:cubicBezTo>
                  <a:cubicBezTo>
                    <a:pt x="26" y="42"/>
                    <a:pt x="13" y="42"/>
                    <a:pt x="0" y="42"/>
                  </a:cubicBezTo>
                  <a:cubicBezTo>
                    <a:pt x="0" y="42"/>
                    <a:pt x="0" y="42"/>
                    <a:pt x="0" y="42"/>
                  </a:cubicBezTo>
                  <a:cubicBezTo>
                    <a:pt x="0" y="29"/>
                    <a:pt x="0" y="15"/>
                    <a:pt x="0" y="2"/>
                  </a:cubicBezTo>
                  <a:lnTo>
                    <a:pt x="0" y="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sp>
          <p:nvSpPr>
            <p:cNvPr id="137" name="Freeform 113"/>
            <p:cNvSpPr/>
            <p:nvPr/>
          </p:nvSpPr>
          <p:spPr bwMode="auto">
            <a:xfrm>
              <a:off x="-768351" y="3976688"/>
              <a:ext cx="74613" cy="71438"/>
            </a:xfrm>
            <a:custGeom>
              <a:avLst/>
              <a:gdLst>
                <a:gd name="T0" fmla="*/ 40 w 40"/>
                <a:gd name="T1" fmla="*/ 0 h 38"/>
                <a:gd name="T2" fmla="*/ 40 w 40"/>
                <a:gd name="T3" fmla="*/ 38 h 38"/>
                <a:gd name="T4" fmla="*/ 1 w 40"/>
                <a:gd name="T5" fmla="*/ 38 h 38"/>
                <a:gd name="T6" fmla="*/ 1 w 40"/>
                <a:gd name="T7" fmla="*/ 0 h 38"/>
                <a:gd name="T8" fmla="*/ 0 w 40"/>
                <a:gd name="T9" fmla="*/ 0 h 38"/>
                <a:gd name="T10" fmla="*/ 40 w 40"/>
                <a:gd name="T11" fmla="*/ 0 h 38"/>
              </a:gdLst>
              <a:ahLst/>
              <a:cxnLst>
                <a:cxn ang="0">
                  <a:pos x="T0" y="T1"/>
                </a:cxn>
                <a:cxn ang="0">
                  <a:pos x="T2" y="T3"/>
                </a:cxn>
                <a:cxn ang="0">
                  <a:pos x="T4" y="T5"/>
                </a:cxn>
                <a:cxn ang="0">
                  <a:pos x="T6" y="T7"/>
                </a:cxn>
                <a:cxn ang="0">
                  <a:pos x="T8" y="T9"/>
                </a:cxn>
                <a:cxn ang="0">
                  <a:pos x="T10" y="T11"/>
                </a:cxn>
              </a:cxnLst>
              <a:rect l="0" t="0" r="r" b="b"/>
              <a:pathLst>
                <a:path w="40" h="38">
                  <a:moveTo>
                    <a:pt x="40" y="0"/>
                  </a:moveTo>
                  <a:cubicBezTo>
                    <a:pt x="40" y="12"/>
                    <a:pt x="40" y="25"/>
                    <a:pt x="40" y="38"/>
                  </a:cubicBezTo>
                  <a:cubicBezTo>
                    <a:pt x="27" y="38"/>
                    <a:pt x="15" y="38"/>
                    <a:pt x="1" y="38"/>
                  </a:cubicBezTo>
                  <a:cubicBezTo>
                    <a:pt x="1" y="26"/>
                    <a:pt x="1" y="13"/>
                    <a:pt x="1" y="0"/>
                  </a:cubicBezTo>
                  <a:cubicBezTo>
                    <a:pt x="0" y="0"/>
                    <a:pt x="0" y="0"/>
                    <a:pt x="0" y="0"/>
                  </a:cubicBezTo>
                  <a:cubicBezTo>
                    <a:pt x="13" y="0"/>
                    <a:pt x="27" y="0"/>
                    <a:pt x="4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gradFill>
                  <a:gsLst>
                    <a:gs pos="0">
                      <a:srgbClr val="FFA300"/>
                    </a:gs>
                    <a:gs pos="100000">
                      <a:srgbClr val="7BD3FF"/>
                    </a:gs>
                  </a:gsLst>
                  <a:lin ang="16200000" scaled="1"/>
                </a:gradFill>
                <a:effectLst/>
                <a:uLnTx/>
                <a:uFillTx/>
                <a:latin typeface="Roboto" panose="02000000000000000000"/>
                <a:ea typeface="思源黑体 CN Regular" panose="020B0500000000000000" charset="-122"/>
                <a:cs typeface="+mn-cs"/>
              </a:endParaRPr>
            </a:p>
          </p:txBody>
        </p:sp>
      </p:grpSp>
      <p:sp>
        <p:nvSpPr>
          <p:cNvPr id="24" name="矩形 23"/>
          <p:cNvSpPr/>
          <p:nvPr/>
        </p:nvSpPr>
        <p:spPr>
          <a:xfrm>
            <a:off x="5003226" y="2776868"/>
            <a:ext cx="2366645" cy="107632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3200" b="1">
                <a:solidFill>
                  <a:schemeClr val="accent6">
                    <a:lumMod val="50000"/>
                  </a:schemeClr>
                </a:solidFill>
                <a:cs typeface="+mn-lt"/>
                <a:sym typeface="+mn-ea"/>
              </a:rPr>
              <a:t>Summarize </a:t>
            </a:r>
            <a:endParaRPr lang="en-US" sz="3200" b="1">
              <a:solidFill>
                <a:schemeClr val="accent6">
                  <a:lumMod val="50000"/>
                </a:schemeClr>
              </a:solidFill>
              <a:cs typeface="+mn-lt"/>
              <a:sym typeface="+mn-ea"/>
            </a:endParaRPr>
          </a:p>
          <a:p>
            <a:pPr marL="0" marR="0" lvl="0" indent="0" algn="l" defTabSz="914400" rtl="0" eaLnBrk="1" fontAlgn="auto" latinLnBrk="0" hangingPunct="1">
              <a:lnSpc>
                <a:spcPct val="100000"/>
              </a:lnSpc>
              <a:spcBef>
                <a:spcPts val="0"/>
              </a:spcBef>
              <a:spcAft>
                <a:spcPts val="0"/>
              </a:spcAft>
              <a:buClrTx/>
              <a:buSzTx/>
              <a:buFontTx/>
              <a:buNone/>
              <a:defRPr/>
            </a:pPr>
            <a:r>
              <a:rPr lang="en-US" sz="3200" b="1">
                <a:solidFill>
                  <a:schemeClr val="accent6">
                    <a:lumMod val="50000"/>
                  </a:schemeClr>
                </a:solidFill>
                <a:cs typeface="+mn-lt"/>
                <a:sym typeface="+mn-ea"/>
              </a:rPr>
              <a:t>Experience</a:t>
            </a:r>
            <a:endParaRPr kumimoji="0" lang="en-US" altLang="en-US" sz="3200" b="1" i="0" u="none" strike="noStrike" kern="1200" cap="none" spc="0" normalizeH="0" baseline="0" noProof="0" dirty="0">
              <a:ln>
                <a:noFill/>
              </a:ln>
              <a:solidFill>
                <a:schemeClr val="accent6">
                  <a:lumMod val="50000"/>
                </a:schemeClr>
              </a:solidFill>
              <a:effectLst/>
              <a:uLnTx/>
              <a:uFillTx/>
              <a:latin typeface="思源宋体 CN Heavy" panose="02020900000000000000" charset="-122"/>
              <a:ea typeface="思源宋体 CN Heavy" panose="02020900000000000000" charset="-122"/>
              <a:cs typeface="+mn-lt"/>
              <a:sym typeface="+mn-e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椭圆 89"/>
          <p:cNvSpPr/>
          <p:nvPr/>
        </p:nvSpPr>
        <p:spPr>
          <a:xfrm>
            <a:off x="447586" y="-1652584"/>
            <a:ext cx="11311464" cy="11311460"/>
          </a:xfrm>
          <a:prstGeom prst="ellipse">
            <a:avLst/>
          </a:prstGeom>
          <a:gradFill>
            <a:gsLst>
              <a:gs pos="0">
                <a:schemeClr val="accent1">
                  <a:alpha val="0"/>
                  <a:lumMod val="20000"/>
                  <a:lumOff val="80000"/>
                </a:schemeClr>
              </a:gs>
              <a:gs pos="100000">
                <a:schemeClr val="accent1">
                  <a:lumMod val="10000"/>
                  <a:lumOff val="9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97" name="组合 96"/>
          <p:cNvGrpSpPr/>
          <p:nvPr/>
        </p:nvGrpSpPr>
        <p:grpSpPr>
          <a:xfrm>
            <a:off x="3143318" y="1045885"/>
            <a:ext cx="5920000" cy="5914522"/>
            <a:chOff x="2663825" y="0"/>
            <a:chExt cx="6864350" cy="6858000"/>
          </a:xfrm>
          <a:gradFill>
            <a:gsLst>
              <a:gs pos="0">
                <a:schemeClr val="accent1">
                  <a:alpha val="0"/>
                </a:schemeClr>
              </a:gs>
              <a:gs pos="100000">
                <a:schemeClr val="accent1"/>
              </a:gs>
            </a:gsLst>
            <a:lin ang="5400000" scaled="1"/>
          </a:gradFill>
        </p:grpSpPr>
        <p:sp>
          <p:nvSpPr>
            <p:cNvPr id="98" name="Freeform 6"/>
            <p:cNvSpPr>
              <a:spLocks noEditPoints="1"/>
            </p:cNvSpPr>
            <p:nvPr/>
          </p:nvSpPr>
          <p:spPr bwMode="auto">
            <a:xfrm>
              <a:off x="2663825" y="0"/>
              <a:ext cx="6864350" cy="6858000"/>
            </a:xfrm>
            <a:custGeom>
              <a:avLst/>
              <a:gdLst>
                <a:gd name="T0" fmla="*/ 5154 w 11157"/>
                <a:gd name="T1" fmla="*/ 11094 h 11157"/>
                <a:gd name="T2" fmla="*/ 6017 w 11157"/>
                <a:gd name="T3" fmla="*/ 11093 h 11157"/>
                <a:gd name="T4" fmla="*/ 6299 w 11157"/>
                <a:gd name="T5" fmla="*/ 11064 h 11157"/>
                <a:gd name="T6" fmla="*/ 4454 w 11157"/>
                <a:gd name="T7" fmla="*/ 10948 h 11157"/>
                <a:gd name="T8" fmla="*/ 4087 w 11157"/>
                <a:gd name="T9" fmla="*/ 10953 h 11157"/>
                <a:gd name="T10" fmla="*/ 7084 w 11157"/>
                <a:gd name="T11" fmla="*/ 10855 h 11157"/>
                <a:gd name="T12" fmla="*/ 7443 w 11157"/>
                <a:gd name="T13" fmla="*/ 10834 h 11157"/>
                <a:gd name="T14" fmla="*/ 7793 w 11157"/>
                <a:gd name="T15" fmla="*/ 10600 h 11157"/>
                <a:gd name="T16" fmla="*/ 3077 w 11157"/>
                <a:gd name="T17" fmla="*/ 10511 h 11157"/>
                <a:gd name="T18" fmla="*/ 2665 w 11157"/>
                <a:gd name="T19" fmla="*/ 10279 h 11157"/>
                <a:gd name="T20" fmla="*/ 8502 w 11157"/>
                <a:gd name="T21" fmla="*/ 10273 h 11157"/>
                <a:gd name="T22" fmla="*/ 8738 w 11157"/>
                <a:gd name="T23" fmla="*/ 10117 h 11157"/>
                <a:gd name="T24" fmla="*/ 2089 w 11157"/>
                <a:gd name="T25" fmla="*/ 9820 h 11157"/>
                <a:gd name="T26" fmla="*/ 1773 w 11157"/>
                <a:gd name="T27" fmla="*/ 9654 h 11157"/>
                <a:gd name="T28" fmla="*/ 9360 w 11157"/>
                <a:gd name="T29" fmla="*/ 9565 h 11157"/>
                <a:gd name="T30" fmla="*/ 9627 w 11157"/>
                <a:gd name="T31" fmla="*/ 9392 h 11157"/>
                <a:gd name="T32" fmla="*/ 1290 w 11157"/>
                <a:gd name="T33" fmla="*/ 9021 h 11157"/>
                <a:gd name="T34" fmla="*/ 1062 w 11157"/>
                <a:gd name="T35" fmla="*/ 8815 h 11157"/>
                <a:gd name="T36" fmla="*/ 854 w 11157"/>
                <a:gd name="T37" fmla="*/ 8405 h 11157"/>
                <a:gd name="T38" fmla="*/ 10350 w 11157"/>
                <a:gd name="T39" fmla="*/ 8467 h 11157"/>
                <a:gd name="T40" fmla="*/ 10452 w 11157"/>
                <a:gd name="T41" fmla="*/ 8091 h 11157"/>
                <a:gd name="T42" fmla="*/ 549 w 11157"/>
                <a:gd name="T43" fmla="*/ 7765 h 11157"/>
                <a:gd name="T44" fmla="*/ 323 w 11157"/>
                <a:gd name="T45" fmla="*/ 7449 h 11157"/>
                <a:gd name="T46" fmla="*/ 10795 w 11157"/>
                <a:gd name="T47" fmla="*/ 7373 h 11157"/>
                <a:gd name="T48" fmla="*/ 10909 w 11157"/>
                <a:gd name="T49" fmla="*/ 7107 h 11157"/>
                <a:gd name="T50" fmla="*/ 10997 w 11157"/>
                <a:gd name="T51" fmla="*/ 6646 h 11157"/>
                <a:gd name="T52" fmla="*/ 105 w 11157"/>
                <a:gd name="T53" fmla="*/ 6381 h 11157"/>
                <a:gd name="T54" fmla="*/ 57 w 11157"/>
                <a:gd name="T55" fmla="*/ 5912 h 11157"/>
                <a:gd name="T56" fmla="*/ 11101 w 11157"/>
                <a:gd name="T57" fmla="*/ 5898 h 11157"/>
                <a:gd name="T58" fmla="*/ 11157 w 11157"/>
                <a:gd name="T59" fmla="*/ 5568 h 11157"/>
                <a:gd name="T60" fmla="*/ 11049 w 11157"/>
                <a:gd name="T61" fmla="*/ 5194 h 11157"/>
                <a:gd name="T62" fmla="*/ 104 w 11157"/>
                <a:gd name="T63" fmla="*/ 4782 h 11157"/>
                <a:gd name="T64" fmla="*/ 152 w 11157"/>
                <a:gd name="T65" fmla="*/ 4503 h 11157"/>
                <a:gd name="T66" fmla="*/ 10993 w 11157"/>
                <a:gd name="T67" fmla="*/ 4396 h 11157"/>
                <a:gd name="T68" fmla="*/ 10858 w 11157"/>
                <a:gd name="T69" fmla="*/ 4090 h 11157"/>
                <a:gd name="T70" fmla="*/ 365 w 11157"/>
                <a:gd name="T71" fmla="*/ 3683 h 11157"/>
                <a:gd name="T72" fmla="*/ 503 w 11157"/>
                <a:gd name="T73" fmla="*/ 3426 h 11157"/>
                <a:gd name="T74" fmla="*/ 666 w 11157"/>
                <a:gd name="T75" fmla="*/ 2991 h 11157"/>
                <a:gd name="T76" fmla="*/ 10508 w 11157"/>
                <a:gd name="T77" fmla="*/ 3069 h 11157"/>
                <a:gd name="T78" fmla="*/ 10275 w 11157"/>
                <a:gd name="T79" fmla="*/ 2658 h 11157"/>
                <a:gd name="T80" fmla="*/ 1086 w 11157"/>
                <a:gd name="T81" fmla="*/ 2354 h 11157"/>
                <a:gd name="T82" fmla="*/ 1257 w 11157"/>
                <a:gd name="T83" fmla="*/ 2129 h 11157"/>
                <a:gd name="T84" fmla="*/ 9863 w 11157"/>
                <a:gd name="T85" fmla="*/ 2036 h 11157"/>
                <a:gd name="T86" fmla="*/ 9615 w 11157"/>
                <a:gd name="T87" fmla="*/ 1847 h 11157"/>
                <a:gd name="T88" fmla="*/ 9347 w 11157"/>
                <a:gd name="T89" fmla="*/ 1486 h 11157"/>
                <a:gd name="T90" fmla="*/ 2086 w 11157"/>
                <a:gd name="T91" fmla="*/ 1339 h 11157"/>
                <a:gd name="T92" fmla="*/ 2387 w 11157"/>
                <a:gd name="T93" fmla="*/ 1016 h 11157"/>
                <a:gd name="T94" fmla="*/ 8800 w 11157"/>
                <a:gd name="T95" fmla="*/ 1084 h 11157"/>
                <a:gd name="T96" fmla="*/ 8405 w 11157"/>
                <a:gd name="T97" fmla="*/ 825 h 11157"/>
                <a:gd name="T98" fmla="*/ 3052 w 11157"/>
                <a:gd name="T99" fmla="*/ 712 h 11157"/>
                <a:gd name="T100" fmla="*/ 3370 w 11157"/>
                <a:gd name="T101" fmla="*/ 460 h 11157"/>
                <a:gd name="T102" fmla="*/ 7819 w 11157"/>
                <a:gd name="T103" fmla="*/ 521 h 11157"/>
                <a:gd name="T104" fmla="*/ 7379 w 11157"/>
                <a:gd name="T105" fmla="*/ 348 h 11157"/>
                <a:gd name="T106" fmla="*/ 4093 w 11157"/>
                <a:gd name="T107" fmla="*/ 299 h 11157"/>
                <a:gd name="T108" fmla="*/ 4437 w 11157"/>
                <a:gd name="T109" fmla="*/ 117 h 11157"/>
                <a:gd name="T110" fmla="*/ 6706 w 11157"/>
                <a:gd name="T111" fmla="*/ 114 h 11157"/>
                <a:gd name="T112" fmla="*/ 6318 w 11157"/>
                <a:gd name="T113" fmla="*/ 144 h 11157"/>
                <a:gd name="T114" fmla="*/ 5195 w 11157"/>
                <a:gd name="T115" fmla="*/ 13 h 11157"/>
                <a:gd name="T116" fmla="*/ 5619 w 11157"/>
                <a:gd name="T117" fmla="*/ 47 h 11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1157" h="11157">
                  <a:moveTo>
                    <a:pt x="5592" y="11063"/>
                  </a:moveTo>
                  <a:cubicBezTo>
                    <a:pt x="5590" y="11063"/>
                    <a:pt x="5588" y="11063"/>
                    <a:pt x="5585" y="11063"/>
                  </a:cubicBezTo>
                  <a:cubicBezTo>
                    <a:pt x="5583" y="11063"/>
                    <a:pt x="5581" y="11063"/>
                    <a:pt x="5579" y="11063"/>
                  </a:cubicBezTo>
                  <a:cubicBezTo>
                    <a:pt x="5553" y="11063"/>
                    <a:pt x="5532" y="11084"/>
                    <a:pt x="5532" y="11110"/>
                  </a:cubicBezTo>
                  <a:cubicBezTo>
                    <a:pt x="5532" y="11136"/>
                    <a:pt x="5553" y="11157"/>
                    <a:pt x="5579" y="11157"/>
                  </a:cubicBezTo>
                  <a:cubicBezTo>
                    <a:pt x="5581" y="11157"/>
                    <a:pt x="5583" y="11157"/>
                    <a:pt x="5586" y="11157"/>
                  </a:cubicBezTo>
                  <a:cubicBezTo>
                    <a:pt x="5588" y="11157"/>
                    <a:pt x="5590" y="11157"/>
                    <a:pt x="5593" y="11157"/>
                  </a:cubicBezTo>
                  <a:cubicBezTo>
                    <a:pt x="5619" y="11157"/>
                    <a:pt x="5640" y="11136"/>
                    <a:pt x="5640" y="11110"/>
                  </a:cubicBezTo>
                  <a:cubicBezTo>
                    <a:pt x="5640" y="11084"/>
                    <a:pt x="5618" y="11063"/>
                    <a:pt x="5592" y="11063"/>
                  </a:cubicBezTo>
                  <a:moveTo>
                    <a:pt x="5201" y="11050"/>
                  </a:moveTo>
                  <a:cubicBezTo>
                    <a:pt x="5177" y="11050"/>
                    <a:pt x="5156" y="11069"/>
                    <a:pt x="5154" y="11094"/>
                  </a:cubicBezTo>
                  <a:cubicBezTo>
                    <a:pt x="5152" y="11120"/>
                    <a:pt x="5172" y="11143"/>
                    <a:pt x="5198" y="11144"/>
                  </a:cubicBezTo>
                  <a:cubicBezTo>
                    <a:pt x="5199" y="11144"/>
                    <a:pt x="5201" y="11144"/>
                    <a:pt x="5202" y="11144"/>
                  </a:cubicBezTo>
                  <a:cubicBezTo>
                    <a:pt x="5226" y="11144"/>
                    <a:pt x="5247" y="11125"/>
                    <a:pt x="5248" y="11101"/>
                  </a:cubicBezTo>
                  <a:cubicBezTo>
                    <a:pt x="5250" y="11074"/>
                    <a:pt x="5231" y="11052"/>
                    <a:pt x="5205" y="11050"/>
                  </a:cubicBezTo>
                  <a:cubicBezTo>
                    <a:pt x="5204" y="11050"/>
                    <a:pt x="5202" y="11050"/>
                    <a:pt x="5201" y="11050"/>
                  </a:cubicBezTo>
                  <a:moveTo>
                    <a:pt x="5970" y="11049"/>
                  </a:moveTo>
                  <a:cubicBezTo>
                    <a:pt x="5969" y="11049"/>
                    <a:pt x="5968" y="11049"/>
                    <a:pt x="5966" y="11049"/>
                  </a:cubicBezTo>
                  <a:cubicBezTo>
                    <a:pt x="5941" y="11051"/>
                    <a:pt x="5921" y="11073"/>
                    <a:pt x="5923" y="11100"/>
                  </a:cubicBezTo>
                  <a:cubicBezTo>
                    <a:pt x="5924" y="11124"/>
                    <a:pt x="5945" y="11143"/>
                    <a:pt x="5970" y="11144"/>
                  </a:cubicBezTo>
                  <a:cubicBezTo>
                    <a:pt x="5971" y="11144"/>
                    <a:pt x="5972" y="11143"/>
                    <a:pt x="5973" y="11143"/>
                  </a:cubicBezTo>
                  <a:cubicBezTo>
                    <a:pt x="5999" y="11141"/>
                    <a:pt x="6019" y="11119"/>
                    <a:pt x="6017" y="11093"/>
                  </a:cubicBezTo>
                  <a:cubicBezTo>
                    <a:pt x="6015" y="11068"/>
                    <a:pt x="5994" y="11049"/>
                    <a:pt x="5970" y="11049"/>
                  </a:cubicBezTo>
                  <a:moveTo>
                    <a:pt x="4826" y="11012"/>
                  </a:moveTo>
                  <a:cubicBezTo>
                    <a:pt x="4803" y="11012"/>
                    <a:pt x="4782" y="11029"/>
                    <a:pt x="4779" y="11052"/>
                  </a:cubicBezTo>
                  <a:cubicBezTo>
                    <a:pt x="4776" y="11079"/>
                    <a:pt x="4794" y="11102"/>
                    <a:pt x="4820" y="11106"/>
                  </a:cubicBezTo>
                  <a:cubicBezTo>
                    <a:pt x="4822" y="11106"/>
                    <a:pt x="4824" y="11106"/>
                    <a:pt x="4826" y="11106"/>
                  </a:cubicBezTo>
                  <a:cubicBezTo>
                    <a:pt x="4849" y="11106"/>
                    <a:pt x="4869" y="11089"/>
                    <a:pt x="4873" y="11065"/>
                  </a:cubicBezTo>
                  <a:cubicBezTo>
                    <a:pt x="4876" y="11039"/>
                    <a:pt x="4858" y="11016"/>
                    <a:pt x="4832" y="11012"/>
                  </a:cubicBezTo>
                  <a:cubicBezTo>
                    <a:pt x="4830" y="11012"/>
                    <a:pt x="4828" y="11012"/>
                    <a:pt x="4826" y="11012"/>
                  </a:cubicBezTo>
                  <a:moveTo>
                    <a:pt x="6345" y="11010"/>
                  </a:moveTo>
                  <a:cubicBezTo>
                    <a:pt x="6343" y="11010"/>
                    <a:pt x="6341" y="11010"/>
                    <a:pt x="6339" y="11010"/>
                  </a:cubicBezTo>
                  <a:cubicBezTo>
                    <a:pt x="6313" y="11014"/>
                    <a:pt x="6295" y="11038"/>
                    <a:pt x="6299" y="11064"/>
                  </a:cubicBezTo>
                  <a:cubicBezTo>
                    <a:pt x="6302" y="11087"/>
                    <a:pt x="6322" y="11104"/>
                    <a:pt x="6345" y="11104"/>
                  </a:cubicBezTo>
                  <a:cubicBezTo>
                    <a:pt x="6347" y="11104"/>
                    <a:pt x="6350" y="11104"/>
                    <a:pt x="6352" y="11104"/>
                  </a:cubicBezTo>
                  <a:cubicBezTo>
                    <a:pt x="6378" y="11100"/>
                    <a:pt x="6395" y="11076"/>
                    <a:pt x="6392" y="11050"/>
                  </a:cubicBezTo>
                  <a:cubicBezTo>
                    <a:pt x="6389" y="11027"/>
                    <a:pt x="6368" y="11010"/>
                    <a:pt x="6345" y="11010"/>
                  </a:cubicBezTo>
                  <a:moveTo>
                    <a:pt x="4454" y="10948"/>
                  </a:moveTo>
                  <a:cubicBezTo>
                    <a:pt x="4432" y="10948"/>
                    <a:pt x="4412" y="10963"/>
                    <a:pt x="4408" y="10985"/>
                  </a:cubicBezTo>
                  <a:cubicBezTo>
                    <a:pt x="4402" y="11011"/>
                    <a:pt x="4419" y="11036"/>
                    <a:pt x="4444" y="11041"/>
                  </a:cubicBezTo>
                  <a:cubicBezTo>
                    <a:pt x="4447" y="11042"/>
                    <a:pt x="4451" y="11042"/>
                    <a:pt x="4454" y="11042"/>
                  </a:cubicBezTo>
                  <a:cubicBezTo>
                    <a:pt x="4476" y="11042"/>
                    <a:pt x="4496" y="11027"/>
                    <a:pt x="4500" y="11004"/>
                  </a:cubicBezTo>
                  <a:cubicBezTo>
                    <a:pt x="4505" y="10979"/>
                    <a:pt x="4489" y="10954"/>
                    <a:pt x="4464" y="10949"/>
                  </a:cubicBezTo>
                  <a:cubicBezTo>
                    <a:pt x="4460" y="10948"/>
                    <a:pt x="4457" y="10948"/>
                    <a:pt x="4454" y="10948"/>
                  </a:cubicBezTo>
                  <a:moveTo>
                    <a:pt x="6717" y="10945"/>
                  </a:moveTo>
                  <a:cubicBezTo>
                    <a:pt x="6714" y="10945"/>
                    <a:pt x="6711" y="10945"/>
                    <a:pt x="6707" y="10946"/>
                  </a:cubicBezTo>
                  <a:cubicBezTo>
                    <a:pt x="6682" y="10951"/>
                    <a:pt x="6665" y="10976"/>
                    <a:pt x="6671" y="11002"/>
                  </a:cubicBezTo>
                  <a:cubicBezTo>
                    <a:pt x="6675" y="11024"/>
                    <a:pt x="6695" y="11039"/>
                    <a:pt x="6717" y="11039"/>
                  </a:cubicBezTo>
                  <a:cubicBezTo>
                    <a:pt x="6720" y="11039"/>
                    <a:pt x="6724" y="11039"/>
                    <a:pt x="6727" y="11039"/>
                  </a:cubicBezTo>
                  <a:cubicBezTo>
                    <a:pt x="6752" y="11033"/>
                    <a:pt x="6769" y="11008"/>
                    <a:pt x="6763" y="10982"/>
                  </a:cubicBezTo>
                  <a:cubicBezTo>
                    <a:pt x="6759" y="10960"/>
                    <a:pt x="6739" y="10945"/>
                    <a:pt x="6717" y="10945"/>
                  </a:cubicBezTo>
                  <a:moveTo>
                    <a:pt x="4087" y="10858"/>
                  </a:moveTo>
                  <a:cubicBezTo>
                    <a:pt x="4066" y="10858"/>
                    <a:pt x="4047" y="10872"/>
                    <a:pt x="4042" y="10893"/>
                  </a:cubicBezTo>
                  <a:cubicBezTo>
                    <a:pt x="4035" y="10918"/>
                    <a:pt x="4049" y="10944"/>
                    <a:pt x="4074" y="10951"/>
                  </a:cubicBezTo>
                  <a:cubicBezTo>
                    <a:pt x="4078" y="10952"/>
                    <a:pt x="4083" y="10953"/>
                    <a:pt x="4087" y="10953"/>
                  </a:cubicBezTo>
                  <a:cubicBezTo>
                    <a:pt x="4108" y="10953"/>
                    <a:pt x="4127" y="10939"/>
                    <a:pt x="4133" y="10919"/>
                  </a:cubicBezTo>
                  <a:cubicBezTo>
                    <a:pt x="4140" y="10893"/>
                    <a:pt x="4125" y="10867"/>
                    <a:pt x="4100" y="10860"/>
                  </a:cubicBezTo>
                  <a:cubicBezTo>
                    <a:pt x="4096" y="10859"/>
                    <a:pt x="4091" y="10858"/>
                    <a:pt x="4087" y="10858"/>
                  </a:cubicBezTo>
                  <a:moveTo>
                    <a:pt x="7084" y="10855"/>
                  </a:moveTo>
                  <a:cubicBezTo>
                    <a:pt x="7079" y="10855"/>
                    <a:pt x="7075" y="10855"/>
                    <a:pt x="7071" y="10857"/>
                  </a:cubicBezTo>
                  <a:cubicBezTo>
                    <a:pt x="7071" y="10857"/>
                    <a:pt x="7071" y="10857"/>
                    <a:pt x="7071" y="10857"/>
                  </a:cubicBezTo>
                  <a:cubicBezTo>
                    <a:pt x="7046" y="10863"/>
                    <a:pt x="7031" y="10890"/>
                    <a:pt x="7038" y="10915"/>
                  </a:cubicBezTo>
                  <a:cubicBezTo>
                    <a:pt x="7044" y="10936"/>
                    <a:pt x="7063" y="10949"/>
                    <a:pt x="7083" y="10949"/>
                  </a:cubicBezTo>
                  <a:cubicBezTo>
                    <a:pt x="7088" y="10949"/>
                    <a:pt x="7092" y="10948"/>
                    <a:pt x="7096" y="10947"/>
                  </a:cubicBezTo>
                  <a:cubicBezTo>
                    <a:pt x="7122" y="10940"/>
                    <a:pt x="7136" y="10914"/>
                    <a:pt x="7129" y="10889"/>
                  </a:cubicBezTo>
                  <a:cubicBezTo>
                    <a:pt x="7123" y="10868"/>
                    <a:pt x="7104" y="10855"/>
                    <a:pt x="7084" y="10855"/>
                  </a:cubicBezTo>
                  <a:moveTo>
                    <a:pt x="3727" y="10744"/>
                  </a:moveTo>
                  <a:cubicBezTo>
                    <a:pt x="3708" y="10744"/>
                    <a:pt x="3690" y="10756"/>
                    <a:pt x="3683" y="10776"/>
                  </a:cubicBezTo>
                  <a:cubicBezTo>
                    <a:pt x="3674" y="10800"/>
                    <a:pt x="3687" y="10827"/>
                    <a:pt x="3711" y="10836"/>
                  </a:cubicBezTo>
                  <a:cubicBezTo>
                    <a:pt x="3717" y="10838"/>
                    <a:pt x="3722" y="10839"/>
                    <a:pt x="3727" y="10839"/>
                  </a:cubicBezTo>
                  <a:cubicBezTo>
                    <a:pt x="3747" y="10839"/>
                    <a:pt x="3765" y="10827"/>
                    <a:pt x="3772" y="10807"/>
                  </a:cubicBezTo>
                  <a:cubicBezTo>
                    <a:pt x="3781" y="10783"/>
                    <a:pt x="3768" y="10755"/>
                    <a:pt x="3743" y="10747"/>
                  </a:cubicBezTo>
                  <a:cubicBezTo>
                    <a:pt x="3738" y="10745"/>
                    <a:pt x="3732" y="10744"/>
                    <a:pt x="3727" y="10744"/>
                  </a:cubicBezTo>
                  <a:moveTo>
                    <a:pt x="7443" y="10739"/>
                  </a:moveTo>
                  <a:cubicBezTo>
                    <a:pt x="7438" y="10739"/>
                    <a:pt x="7432" y="10740"/>
                    <a:pt x="7427" y="10742"/>
                  </a:cubicBezTo>
                  <a:cubicBezTo>
                    <a:pt x="7402" y="10751"/>
                    <a:pt x="7390" y="10778"/>
                    <a:pt x="7399" y="10803"/>
                  </a:cubicBezTo>
                  <a:cubicBezTo>
                    <a:pt x="7406" y="10822"/>
                    <a:pt x="7424" y="10834"/>
                    <a:pt x="7443" y="10834"/>
                  </a:cubicBezTo>
                  <a:cubicBezTo>
                    <a:pt x="7448" y="10834"/>
                    <a:pt x="7454" y="10833"/>
                    <a:pt x="7459" y="10831"/>
                  </a:cubicBezTo>
                  <a:cubicBezTo>
                    <a:pt x="7484" y="10822"/>
                    <a:pt x="7496" y="10795"/>
                    <a:pt x="7487" y="10771"/>
                  </a:cubicBezTo>
                  <a:cubicBezTo>
                    <a:pt x="7481" y="10751"/>
                    <a:pt x="7462" y="10739"/>
                    <a:pt x="7443" y="10739"/>
                  </a:cubicBezTo>
                  <a:moveTo>
                    <a:pt x="3376" y="10605"/>
                  </a:moveTo>
                  <a:cubicBezTo>
                    <a:pt x="3358" y="10605"/>
                    <a:pt x="3340" y="10616"/>
                    <a:pt x="3333" y="10633"/>
                  </a:cubicBezTo>
                  <a:cubicBezTo>
                    <a:pt x="3322" y="10657"/>
                    <a:pt x="3333" y="10685"/>
                    <a:pt x="3357" y="10696"/>
                  </a:cubicBezTo>
                  <a:cubicBezTo>
                    <a:pt x="3363" y="10698"/>
                    <a:pt x="3369" y="10699"/>
                    <a:pt x="3376" y="10699"/>
                  </a:cubicBezTo>
                  <a:cubicBezTo>
                    <a:pt x="3394" y="10699"/>
                    <a:pt x="3411" y="10689"/>
                    <a:pt x="3419" y="10671"/>
                  </a:cubicBezTo>
                  <a:cubicBezTo>
                    <a:pt x="3430" y="10647"/>
                    <a:pt x="3419" y="10619"/>
                    <a:pt x="3395" y="10609"/>
                  </a:cubicBezTo>
                  <a:cubicBezTo>
                    <a:pt x="3389" y="10606"/>
                    <a:pt x="3382" y="10605"/>
                    <a:pt x="3376" y="10605"/>
                  </a:cubicBezTo>
                  <a:moveTo>
                    <a:pt x="7793" y="10600"/>
                  </a:moveTo>
                  <a:cubicBezTo>
                    <a:pt x="7787" y="10600"/>
                    <a:pt x="7780" y="10601"/>
                    <a:pt x="7774" y="10604"/>
                  </a:cubicBezTo>
                  <a:cubicBezTo>
                    <a:pt x="7750" y="10614"/>
                    <a:pt x="7740" y="10642"/>
                    <a:pt x="7750" y="10666"/>
                  </a:cubicBezTo>
                  <a:cubicBezTo>
                    <a:pt x="7758" y="10684"/>
                    <a:pt x="7775" y="10694"/>
                    <a:pt x="7793" y="10694"/>
                  </a:cubicBezTo>
                  <a:cubicBezTo>
                    <a:pt x="7800" y="10694"/>
                    <a:pt x="7806" y="10693"/>
                    <a:pt x="7812" y="10690"/>
                  </a:cubicBezTo>
                  <a:cubicBezTo>
                    <a:pt x="7836" y="10680"/>
                    <a:pt x="7847" y="10652"/>
                    <a:pt x="7837" y="10628"/>
                  </a:cubicBezTo>
                  <a:cubicBezTo>
                    <a:pt x="7829" y="10611"/>
                    <a:pt x="7811" y="10600"/>
                    <a:pt x="7793" y="10600"/>
                  </a:cubicBezTo>
                  <a:moveTo>
                    <a:pt x="3035" y="10442"/>
                  </a:moveTo>
                  <a:cubicBezTo>
                    <a:pt x="3018" y="10442"/>
                    <a:pt x="3001" y="10452"/>
                    <a:pt x="2993" y="10468"/>
                  </a:cubicBezTo>
                  <a:cubicBezTo>
                    <a:pt x="2981" y="10491"/>
                    <a:pt x="2990" y="10519"/>
                    <a:pt x="3013" y="10532"/>
                  </a:cubicBezTo>
                  <a:cubicBezTo>
                    <a:pt x="3020" y="10535"/>
                    <a:pt x="3028" y="10537"/>
                    <a:pt x="3035" y="10537"/>
                  </a:cubicBezTo>
                  <a:cubicBezTo>
                    <a:pt x="3052" y="10537"/>
                    <a:pt x="3068" y="10528"/>
                    <a:pt x="3077" y="10511"/>
                  </a:cubicBezTo>
                  <a:cubicBezTo>
                    <a:pt x="3089" y="10488"/>
                    <a:pt x="3080" y="10460"/>
                    <a:pt x="3056" y="10448"/>
                  </a:cubicBezTo>
                  <a:cubicBezTo>
                    <a:pt x="3050" y="10444"/>
                    <a:pt x="3042" y="10442"/>
                    <a:pt x="3035" y="10442"/>
                  </a:cubicBezTo>
                  <a:moveTo>
                    <a:pt x="8133" y="10437"/>
                  </a:moveTo>
                  <a:cubicBezTo>
                    <a:pt x="8126" y="10437"/>
                    <a:pt x="8118" y="10438"/>
                    <a:pt x="8111" y="10442"/>
                  </a:cubicBezTo>
                  <a:cubicBezTo>
                    <a:pt x="8088" y="10454"/>
                    <a:pt x="8079" y="10483"/>
                    <a:pt x="8091" y="10506"/>
                  </a:cubicBezTo>
                  <a:cubicBezTo>
                    <a:pt x="8100" y="10522"/>
                    <a:pt x="8116" y="10531"/>
                    <a:pt x="8133" y="10531"/>
                  </a:cubicBezTo>
                  <a:cubicBezTo>
                    <a:pt x="8141" y="10531"/>
                    <a:pt x="8148" y="10529"/>
                    <a:pt x="8155" y="10526"/>
                  </a:cubicBezTo>
                  <a:cubicBezTo>
                    <a:pt x="8178" y="10514"/>
                    <a:pt x="8187" y="10485"/>
                    <a:pt x="8175" y="10462"/>
                  </a:cubicBezTo>
                  <a:cubicBezTo>
                    <a:pt x="8167" y="10446"/>
                    <a:pt x="8150" y="10437"/>
                    <a:pt x="8133" y="10437"/>
                  </a:cubicBezTo>
                  <a:moveTo>
                    <a:pt x="2706" y="10257"/>
                  </a:moveTo>
                  <a:cubicBezTo>
                    <a:pt x="2690" y="10257"/>
                    <a:pt x="2674" y="10265"/>
                    <a:pt x="2665" y="10279"/>
                  </a:cubicBezTo>
                  <a:cubicBezTo>
                    <a:pt x="2652" y="10301"/>
                    <a:pt x="2659" y="10331"/>
                    <a:pt x="2681" y="10344"/>
                  </a:cubicBezTo>
                  <a:cubicBezTo>
                    <a:pt x="2689" y="10349"/>
                    <a:pt x="2697" y="10351"/>
                    <a:pt x="2706" y="10351"/>
                  </a:cubicBezTo>
                  <a:cubicBezTo>
                    <a:pt x="2722" y="10351"/>
                    <a:pt x="2737" y="10343"/>
                    <a:pt x="2746" y="10329"/>
                  </a:cubicBezTo>
                  <a:cubicBezTo>
                    <a:pt x="2760" y="10306"/>
                    <a:pt x="2753" y="10277"/>
                    <a:pt x="2730" y="10264"/>
                  </a:cubicBezTo>
                  <a:cubicBezTo>
                    <a:pt x="2723" y="10259"/>
                    <a:pt x="2714" y="10257"/>
                    <a:pt x="2706" y="10257"/>
                  </a:cubicBezTo>
                  <a:moveTo>
                    <a:pt x="8461" y="10251"/>
                  </a:moveTo>
                  <a:cubicBezTo>
                    <a:pt x="8453" y="10251"/>
                    <a:pt x="8444" y="10253"/>
                    <a:pt x="8437" y="10258"/>
                  </a:cubicBezTo>
                  <a:cubicBezTo>
                    <a:pt x="8414" y="10271"/>
                    <a:pt x="8407" y="10300"/>
                    <a:pt x="8421" y="10323"/>
                  </a:cubicBezTo>
                  <a:cubicBezTo>
                    <a:pt x="8430" y="10337"/>
                    <a:pt x="8446" y="10345"/>
                    <a:pt x="8462" y="10345"/>
                  </a:cubicBezTo>
                  <a:cubicBezTo>
                    <a:pt x="8470" y="10345"/>
                    <a:pt x="8478" y="10343"/>
                    <a:pt x="8486" y="10338"/>
                  </a:cubicBezTo>
                  <a:cubicBezTo>
                    <a:pt x="8508" y="10324"/>
                    <a:pt x="8515" y="10295"/>
                    <a:pt x="8502" y="10273"/>
                  </a:cubicBezTo>
                  <a:cubicBezTo>
                    <a:pt x="8493" y="10259"/>
                    <a:pt x="8477" y="10251"/>
                    <a:pt x="8461" y="10251"/>
                  </a:cubicBezTo>
                  <a:moveTo>
                    <a:pt x="2390" y="10049"/>
                  </a:moveTo>
                  <a:cubicBezTo>
                    <a:pt x="2375" y="10049"/>
                    <a:pt x="2361" y="10056"/>
                    <a:pt x="2352" y="10069"/>
                  </a:cubicBezTo>
                  <a:cubicBezTo>
                    <a:pt x="2337" y="10090"/>
                    <a:pt x="2342" y="10120"/>
                    <a:pt x="2363" y="10135"/>
                  </a:cubicBezTo>
                  <a:cubicBezTo>
                    <a:pt x="2371" y="10141"/>
                    <a:pt x="2381" y="10143"/>
                    <a:pt x="2390" y="10143"/>
                  </a:cubicBezTo>
                  <a:cubicBezTo>
                    <a:pt x="2405" y="10143"/>
                    <a:pt x="2420" y="10136"/>
                    <a:pt x="2429" y="10124"/>
                  </a:cubicBezTo>
                  <a:cubicBezTo>
                    <a:pt x="2444" y="10102"/>
                    <a:pt x="2439" y="10073"/>
                    <a:pt x="2418" y="10058"/>
                  </a:cubicBezTo>
                  <a:cubicBezTo>
                    <a:pt x="2409" y="10052"/>
                    <a:pt x="2400" y="10049"/>
                    <a:pt x="2390" y="10049"/>
                  </a:cubicBezTo>
                  <a:moveTo>
                    <a:pt x="8776" y="10043"/>
                  </a:moveTo>
                  <a:cubicBezTo>
                    <a:pt x="8767" y="10043"/>
                    <a:pt x="8757" y="10045"/>
                    <a:pt x="8749" y="10051"/>
                  </a:cubicBezTo>
                  <a:cubicBezTo>
                    <a:pt x="8728" y="10066"/>
                    <a:pt x="8723" y="10096"/>
                    <a:pt x="8738" y="10117"/>
                  </a:cubicBezTo>
                  <a:cubicBezTo>
                    <a:pt x="8747" y="10130"/>
                    <a:pt x="8761" y="10137"/>
                    <a:pt x="8776" y="10137"/>
                  </a:cubicBezTo>
                  <a:cubicBezTo>
                    <a:pt x="8786" y="10137"/>
                    <a:pt x="8795" y="10134"/>
                    <a:pt x="8804" y="10128"/>
                  </a:cubicBezTo>
                  <a:cubicBezTo>
                    <a:pt x="8825" y="10113"/>
                    <a:pt x="8830" y="10084"/>
                    <a:pt x="8815" y="10062"/>
                  </a:cubicBezTo>
                  <a:cubicBezTo>
                    <a:pt x="8806" y="10049"/>
                    <a:pt x="8791" y="10043"/>
                    <a:pt x="8776" y="10043"/>
                  </a:cubicBezTo>
                  <a:moveTo>
                    <a:pt x="2089" y="9820"/>
                  </a:moveTo>
                  <a:cubicBezTo>
                    <a:pt x="2076" y="9820"/>
                    <a:pt x="2062" y="9826"/>
                    <a:pt x="2053" y="9838"/>
                  </a:cubicBezTo>
                  <a:cubicBezTo>
                    <a:pt x="2036" y="9858"/>
                    <a:pt x="2039" y="9888"/>
                    <a:pt x="2060" y="9904"/>
                  </a:cubicBezTo>
                  <a:cubicBezTo>
                    <a:pt x="2068" y="9911"/>
                    <a:pt x="2079" y="9915"/>
                    <a:pt x="2090" y="9915"/>
                  </a:cubicBezTo>
                  <a:cubicBezTo>
                    <a:pt x="2103" y="9915"/>
                    <a:pt x="2117" y="9909"/>
                    <a:pt x="2126" y="9897"/>
                  </a:cubicBezTo>
                  <a:cubicBezTo>
                    <a:pt x="2142" y="9877"/>
                    <a:pt x="2140" y="9848"/>
                    <a:pt x="2119" y="9831"/>
                  </a:cubicBezTo>
                  <a:cubicBezTo>
                    <a:pt x="2111" y="9824"/>
                    <a:pt x="2100" y="9820"/>
                    <a:pt x="2089" y="9820"/>
                  </a:cubicBezTo>
                  <a:moveTo>
                    <a:pt x="9076" y="9813"/>
                  </a:moveTo>
                  <a:cubicBezTo>
                    <a:pt x="9066" y="9813"/>
                    <a:pt x="9055" y="9817"/>
                    <a:pt x="9046" y="9824"/>
                  </a:cubicBezTo>
                  <a:cubicBezTo>
                    <a:pt x="9026" y="9841"/>
                    <a:pt x="9023" y="9870"/>
                    <a:pt x="9040" y="9891"/>
                  </a:cubicBezTo>
                  <a:cubicBezTo>
                    <a:pt x="9049" y="9902"/>
                    <a:pt x="9063" y="9908"/>
                    <a:pt x="9076" y="9908"/>
                  </a:cubicBezTo>
                  <a:cubicBezTo>
                    <a:pt x="9077" y="9908"/>
                    <a:pt x="9077" y="9908"/>
                    <a:pt x="9077" y="9908"/>
                  </a:cubicBezTo>
                  <a:cubicBezTo>
                    <a:pt x="9088" y="9908"/>
                    <a:pt x="9098" y="9904"/>
                    <a:pt x="9106" y="9897"/>
                  </a:cubicBezTo>
                  <a:cubicBezTo>
                    <a:pt x="9126" y="9881"/>
                    <a:pt x="9129" y="9851"/>
                    <a:pt x="9113" y="9831"/>
                  </a:cubicBezTo>
                  <a:cubicBezTo>
                    <a:pt x="9103" y="9819"/>
                    <a:pt x="9090" y="9813"/>
                    <a:pt x="9076" y="9813"/>
                  </a:cubicBezTo>
                  <a:moveTo>
                    <a:pt x="1805" y="9572"/>
                  </a:moveTo>
                  <a:cubicBezTo>
                    <a:pt x="1792" y="9572"/>
                    <a:pt x="1780" y="9577"/>
                    <a:pt x="1771" y="9587"/>
                  </a:cubicBezTo>
                  <a:cubicBezTo>
                    <a:pt x="1753" y="9606"/>
                    <a:pt x="1754" y="9636"/>
                    <a:pt x="1773" y="9654"/>
                  </a:cubicBezTo>
                  <a:cubicBezTo>
                    <a:pt x="1782" y="9662"/>
                    <a:pt x="1794" y="9667"/>
                    <a:pt x="1805" y="9667"/>
                  </a:cubicBezTo>
                  <a:cubicBezTo>
                    <a:pt x="1818" y="9667"/>
                    <a:pt x="1830" y="9662"/>
                    <a:pt x="1840" y="9652"/>
                  </a:cubicBezTo>
                  <a:cubicBezTo>
                    <a:pt x="1858" y="9633"/>
                    <a:pt x="1856" y="9603"/>
                    <a:pt x="1837" y="9585"/>
                  </a:cubicBezTo>
                  <a:cubicBezTo>
                    <a:pt x="1828" y="9576"/>
                    <a:pt x="1817" y="9572"/>
                    <a:pt x="1805" y="9572"/>
                  </a:cubicBezTo>
                  <a:moveTo>
                    <a:pt x="9360" y="9565"/>
                  </a:moveTo>
                  <a:cubicBezTo>
                    <a:pt x="9349" y="9565"/>
                    <a:pt x="9337" y="9569"/>
                    <a:pt x="9328" y="9578"/>
                  </a:cubicBezTo>
                  <a:cubicBezTo>
                    <a:pt x="9309" y="9596"/>
                    <a:pt x="9308" y="9625"/>
                    <a:pt x="9326" y="9644"/>
                  </a:cubicBezTo>
                  <a:cubicBezTo>
                    <a:pt x="9335" y="9654"/>
                    <a:pt x="9348" y="9659"/>
                    <a:pt x="9360" y="9659"/>
                  </a:cubicBezTo>
                  <a:cubicBezTo>
                    <a:pt x="9372" y="9659"/>
                    <a:pt x="9383" y="9655"/>
                    <a:pt x="9392" y="9647"/>
                  </a:cubicBezTo>
                  <a:cubicBezTo>
                    <a:pt x="9411" y="9629"/>
                    <a:pt x="9412" y="9599"/>
                    <a:pt x="9394" y="9580"/>
                  </a:cubicBezTo>
                  <a:cubicBezTo>
                    <a:pt x="9385" y="9570"/>
                    <a:pt x="9373" y="9565"/>
                    <a:pt x="9360" y="9565"/>
                  </a:cubicBezTo>
                  <a:moveTo>
                    <a:pt x="1538" y="9305"/>
                  </a:moveTo>
                  <a:cubicBezTo>
                    <a:pt x="1527" y="9305"/>
                    <a:pt x="1515" y="9309"/>
                    <a:pt x="1506" y="9318"/>
                  </a:cubicBezTo>
                  <a:cubicBezTo>
                    <a:pt x="1487" y="9335"/>
                    <a:pt x="1486" y="9365"/>
                    <a:pt x="1504" y="9385"/>
                  </a:cubicBezTo>
                  <a:cubicBezTo>
                    <a:pt x="1513" y="9395"/>
                    <a:pt x="1526" y="9400"/>
                    <a:pt x="1538" y="9400"/>
                  </a:cubicBezTo>
                  <a:cubicBezTo>
                    <a:pt x="1550" y="9400"/>
                    <a:pt x="1561" y="9395"/>
                    <a:pt x="1570" y="9387"/>
                  </a:cubicBezTo>
                  <a:cubicBezTo>
                    <a:pt x="1589" y="9369"/>
                    <a:pt x="1591" y="9339"/>
                    <a:pt x="1573" y="9320"/>
                  </a:cubicBezTo>
                  <a:cubicBezTo>
                    <a:pt x="1563" y="9310"/>
                    <a:pt x="1551" y="9305"/>
                    <a:pt x="1538" y="9305"/>
                  </a:cubicBezTo>
                  <a:moveTo>
                    <a:pt x="9627" y="9297"/>
                  </a:moveTo>
                  <a:cubicBezTo>
                    <a:pt x="9614" y="9297"/>
                    <a:pt x="9601" y="9302"/>
                    <a:pt x="9592" y="9312"/>
                  </a:cubicBezTo>
                  <a:cubicBezTo>
                    <a:pt x="9574" y="9331"/>
                    <a:pt x="9575" y="9361"/>
                    <a:pt x="9594" y="9379"/>
                  </a:cubicBezTo>
                  <a:cubicBezTo>
                    <a:pt x="9604" y="9388"/>
                    <a:pt x="9615" y="9392"/>
                    <a:pt x="9627" y="9392"/>
                  </a:cubicBezTo>
                  <a:cubicBezTo>
                    <a:pt x="9639" y="9392"/>
                    <a:pt x="9652" y="9387"/>
                    <a:pt x="9661" y="9377"/>
                  </a:cubicBezTo>
                  <a:cubicBezTo>
                    <a:pt x="9679" y="9358"/>
                    <a:pt x="9678" y="9328"/>
                    <a:pt x="9659" y="9310"/>
                  </a:cubicBezTo>
                  <a:cubicBezTo>
                    <a:pt x="9650" y="9302"/>
                    <a:pt x="9638" y="9297"/>
                    <a:pt x="9627" y="9297"/>
                  </a:cubicBezTo>
                  <a:moveTo>
                    <a:pt x="1290" y="9021"/>
                  </a:moveTo>
                  <a:cubicBezTo>
                    <a:pt x="1279" y="9021"/>
                    <a:pt x="1269" y="9024"/>
                    <a:pt x="1260" y="9031"/>
                  </a:cubicBezTo>
                  <a:cubicBezTo>
                    <a:pt x="1240" y="9048"/>
                    <a:pt x="1237" y="9078"/>
                    <a:pt x="1253" y="9098"/>
                  </a:cubicBezTo>
                  <a:cubicBezTo>
                    <a:pt x="1253" y="9098"/>
                    <a:pt x="1253" y="9098"/>
                    <a:pt x="1253" y="9098"/>
                  </a:cubicBezTo>
                  <a:cubicBezTo>
                    <a:pt x="1262" y="9109"/>
                    <a:pt x="1276" y="9115"/>
                    <a:pt x="1290" y="9115"/>
                  </a:cubicBezTo>
                  <a:cubicBezTo>
                    <a:pt x="1300" y="9115"/>
                    <a:pt x="1311" y="9112"/>
                    <a:pt x="1320" y="9105"/>
                  </a:cubicBezTo>
                  <a:cubicBezTo>
                    <a:pt x="1340" y="9088"/>
                    <a:pt x="1343" y="9058"/>
                    <a:pt x="1326" y="9038"/>
                  </a:cubicBezTo>
                  <a:cubicBezTo>
                    <a:pt x="1317" y="9027"/>
                    <a:pt x="1303" y="9021"/>
                    <a:pt x="1290" y="9021"/>
                  </a:cubicBezTo>
                  <a:moveTo>
                    <a:pt x="9875" y="9012"/>
                  </a:moveTo>
                  <a:cubicBezTo>
                    <a:pt x="9861" y="9012"/>
                    <a:pt x="9847" y="9018"/>
                    <a:pt x="9838" y="9030"/>
                  </a:cubicBezTo>
                  <a:cubicBezTo>
                    <a:pt x="9821" y="9050"/>
                    <a:pt x="9824" y="9080"/>
                    <a:pt x="9845" y="9096"/>
                  </a:cubicBezTo>
                  <a:cubicBezTo>
                    <a:pt x="9854" y="9103"/>
                    <a:pt x="9864" y="9107"/>
                    <a:pt x="9874" y="9107"/>
                  </a:cubicBezTo>
                  <a:cubicBezTo>
                    <a:pt x="9888" y="9107"/>
                    <a:pt x="9902" y="9101"/>
                    <a:pt x="9911" y="9089"/>
                  </a:cubicBezTo>
                  <a:cubicBezTo>
                    <a:pt x="9928" y="9069"/>
                    <a:pt x="9924" y="9039"/>
                    <a:pt x="9904" y="9023"/>
                  </a:cubicBezTo>
                  <a:cubicBezTo>
                    <a:pt x="9896" y="9016"/>
                    <a:pt x="9885" y="9012"/>
                    <a:pt x="9875" y="9012"/>
                  </a:cubicBezTo>
                  <a:moveTo>
                    <a:pt x="1061" y="8720"/>
                  </a:moveTo>
                  <a:cubicBezTo>
                    <a:pt x="1052" y="8720"/>
                    <a:pt x="1042" y="8723"/>
                    <a:pt x="1034" y="8729"/>
                  </a:cubicBezTo>
                  <a:cubicBezTo>
                    <a:pt x="1013" y="8744"/>
                    <a:pt x="1008" y="8773"/>
                    <a:pt x="1023" y="8795"/>
                  </a:cubicBezTo>
                  <a:cubicBezTo>
                    <a:pt x="1032" y="8808"/>
                    <a:pt x="1047" y="8815"/>
                    <a:pt x="1062" y="8815"/>
                  </a:cubicBezTo>
                  <a:cubicBezTo>
                    <a:pt x="1071" y="8815"/>
                    <a:pt x="1080" y="8812"/>
                    <a:pt x="1089" y="8806"/>
                  </a:cubicBezTo>
                  <a:cubicBezTo>
                    <a:pt x="1110" y="8791"/>
                    <a:pt x="1115" y="8761"/>
                    <a:pt x="1100" y="8740"/>
                  </a:cubicBezTo>
                  <a:cubicBezTo>
                    <a:pt x="1091" y="8727"/>
                    <a:pt x="1076" y="8720"/>
                    <a:pt x="1061" y="8720"/>
                  </a:cubicBezTo>
                  <a:moveTo>
                    <a:pt x="10102" y="8711"/>
                  </a:moveTo>
                  <a:cubicBezTo>
                    <a:pt x="10088" y="8711"/>
                    <a:pt x="10073" y="8718"/>
                    <a:pt x="10064" y="8731"/>
                  </a:cubicBezTo>
                  <a:cubicBezTo>
                    <a:pt x="10049" y="8753"/>
                    <a:pt x="10054" y="8782"/>
                    <a:pt x="10075" y="8797"/>
                  </a:cubicBezTo>
                  <a:cubicBezTo>
                    <a:pt x="10083" y="8803"/>
                    <a:pt x="10093" y="8806"/>
                    <a:pt x="10102" y="8806"/>
                  </a:cubicBezTo>
                  <a:cubicBezTo>
                    <a:pt x="10117" y="8806"/>
                    <a:pt x="10132" y="8799"/>
                    <a:pt x="10141" y="8786"/>
                  </a:cubicBezTo>
                  <a:cubicBezTo>
                    <a:pt x="10156" y="8764"/>
                    <a:pt x="10151" y="8735"/>
                    <a:pt x="10130" y="8720"/>
                  </a:cubicBezTo>
                  <a:cubicBezTo>
                    <a:pt x="10121" y="8714"/>
                    <a:pt x="10112" y="8711"/>
                    <a:pt x="10102" y="8711"/>
                  </a:cubicBezTo>
                  <a:moveTo>
                    <a:pt x="854" y="8405"/>
                  </a:moveTo>
                  <a:cubicBezTo>
                    <a:pt x="845" y="8405"/>
                    <a:pt x="837" y="8407"/>
                    <a:pt x="829" y="8412"/>
                  </a:cubicBezTo>
                  <a:cubicBezTo>
                    <a:pt x="807" y="8426"/>
                    <a:pt x="800" y="8455"/>
                    <a:pt x="814" y="8477"/>
                  </a:cubicBezTo>
                  <a:cubicBezTo>
                    <a:pt x="823" y="8492"/>
                    <a:pt x="838" y="8500"/>
                    <a:pt x="854" y="8500"/>
                  </a:cubicBezTo>
                  <a:cubicBezTo>
                    <a:pt x="862" y="8500"/>
                    <a:pt x="871" y="8497"/>
                    <a:pt x="879" y="8493"/>
                  </a:cubicBezTo>
                  <a:cubicBezTo>
                    <a:pt x="901" y="8479"/>
                    <a:pt x="908" y="8450"/>
                    <a:pt x="894" y="8428"/>
                  </a:cubicBezTo>
                  <a:cubicBezTo>
                    <a:pt x="885" y="8413"/>
                    <a:pt x="870" y="8405"/>
                    <a:pt x="854" y="8405"/>
                  </a:cubicBezTo>
                  <a:moveTo>
                    <a:pt x="10309" y="8395"/>
                  </a:moveTo>
                  <a:cubicBezTo>
                    <a:pt x="10293" y="8395"/>
                    <a:pt x="10278" y="8403"/>
                    <a:pt x="10269" y="8418"/>
                  </a:cubicBezTo>
                  <a:cubicBezTo>
                    <a:pt x="10256" y="8440"/>
                    <a:pt x="10263" y="8469"/>
                    <a:pt x="10285" y="8483"/>
                  </a:cubicBezTo>
                  <a:cubicBezTo>
                    <a:pt x="10292" y="8488"/>
                    <a:pt x="10301" y="8490"/>
                    <a:pt x="10309" y="8490"/>
                  </a:cubicBezTo>
                  <a:cubicBezTo>
                    <a:pt x="10325" y="8490"/>
                    <a:pt x="10341" y="8482"/>
                    <a:pt x="10350" y="8467"/>
                  </a:cubicBezTo>
                  <a:cubicBezTo>
                    <a:pt x="10363" y="8445"/>
                    <a:pt x="10356" y="8416"/>
                    <a:pt x="10334" y="8402"/>
                  </a:cubicBezTo>
                  <a:cubicBezTo>
                    <a:pt x="10326" y="8398"/>
                    <a:pt x="10318" y="8395"/>
                    <a:pt x="10309" y="8395"/>
                  </a:cubicBezTo>
                  <a:moveTo>
                    <a:pt x="668" y="8077"/>
                  </a:moveTo>
                  <a:cubicBezTo>
                    <a:pt x="661" y="8077"/>
                    <a:pt x="654" y="8078"/>
                    <a:pt x="647" y="8082"/>
                  </a:cubicBezTo>
                  <a:cubicBezTo>
                    <a:pt x="624" y="8094"/>
                    <a:pt x="614" y="8123"/>
                    <a:pt x="626" y="8146"/>
                  </a:cubicBezTo>
                  <a:cubicBezTo>
                    <a:pt x="635" y="8162"/>
                    <a:pt x="651" y="8171"/>
                    <a:pt x="669" y="8171"/>
                  </a:cubicBezTo>
                  <a:cubicBezTo>
                    <a:pt x="676" y="8171"/>
                    <a:pt x="683" y="8170"/>
                    <a:pt x="690" y="8166"/>
                  </a:cubicBezTo>
                  <a:cubicBezTo>
                    <a:pt x="713" y="8154"/>
                    <a:pt x="722" y="8125"/>
                    <a:pt x="710" y="8102"/>
                  </a:cubicBezTo>
                  <a:cubicBezTo>
                    <a:pt x="702" y="8086"/>
                    <a:pt x="685" y="8077"/>
                    <a:pt x="668" y="8077"/>
                  </a:cubicBezTo>
                  <a:moveTo>
                    <a:pt x="10494" y="8066"/>
                  </a:moveTo>
                  <a:cubicBezTo>
                    <a:pt x="10477" y="8066"/>
                    <a:pt x="10461" y="8075"/>
                    <a:pt x="10452" y="8091"/>
                  </a:cubicBezTo>
                  <a:cubicBezTo>
                    <a:pt x="10440" y="8114"/>
                    <a:pt x="10450" y="8143"/>
                    <a:pt x="10473" y="8155"/>
                  </a:cubicBezTo>
                  <a:cubicBezTo>
                    <a:pt x="10480" y="8159"/>
                    <a:pt x="10487" y="8160"/>
                    <a:pt x="10494" y="8160"/>
                  </a:cubicBezTo>
                  <a:cubicBezTo>
                    <a:pt x="10512" y="8160"/>
                    <a:pt x="10528" y="8151"/>
                    <a:pt x="10536" y="8135"/>
                  </a:cubicBezTo>
                  <a:cubicBezTo>
                    <a:pt x="10548" y="8112"/>
                    <a:pt x="10539" y="8083"/>
                    <a:pt x="10516" y="8071"/>
                  </a:cubicBezTo>
                  <a:cubicBezTo>
                    <a:pt x="10509" y="8068"/>
                    <a:pt x="10502" y="8066"/>
                    <a:pt x="10494" y="8066"/>
                  </a:cubicBezTo>
                  <a:moveTo>
                    <a:pt x="506" y="7736"/>
                  </a:moveTo>
                  <a:cubicBezTo>
                    <a:pt x="500" y="7736"/>
                    <a:pt x="493" y="7738"/>
                    <a:pt x="487" y="7740"/>
                  </a:cubicBezTo>
                  <a:cubicBezTo>
                    <a:pt x="463" y="7751"/>
                    <a:pt x="452" y="7779"/>
                    <a:pt x="463" y="7802"/>
                  </a:cubicBezTo>
                  <a:cubicBezTo>
                    <a:pt x="470" y="7820"/>
                    <a:pt x="488" y="7831"/>
                    <a:pt x="506" y="7831"/>
                  </a:cubicBezTo>
                  <a:cubicBezTo>
                    <a:pt x="512" y="7831"/>
                    <a:pt x="519" y="7830"/>
                    <a:pt x="525" y="7827"/>
                  </a:cubicBezTo>
                  <a:cubicBezTo>
                    <a:pt x="549" y="7817"/>
                    <a:pt x="560" y="7789"/>
                    <a:pt x="549" y="7765"/>
                  </a:cubicBezTo>
                  <a:cubicBezTo>
                    <a:pt x="541" y="7747"/>
                    <a:pt x="524" y="7736"/>
                    <a:pt x="506" y="7736"/>
                  </a:cubicBezTo>
                  <a:moveTo>
                    <a:pt x="10657" y="7725"/>
                  </a:moveTo>
                  <a:cubicBezTo>
                    <a:pt x="10638" y="7725"/>
                    <a:pt x="10621" y="7735"/>
                    <a:pt x="10613" y="7753"/>
                  </a:cubicBezTo>
                  <a:cubicBezTo>
                    <a:pt x="10603" y="7777"/>
                    <a:pt x="10614" y="7805"/>
                    <a:pt x="10638" y="7815"/>
                  </a:cubicBezTo>
                  <a:cubicBezTo>
                    <a:pt x="10644" y="7818"/>
                    <a:pt x="10650" y="7819"/>
                    <a:pt x="10657" y="7819"/>
                  </a:cubicBezTo>
                  <a:cubicBezTo>
                    <a:pt x="10675" y="7819"/>
                    <a:pt x="10692" y="7808"/>
                    <a:pt x="10700" y="7790"/>
                  </a:cubicBezTo>
                  <a:cubicBezTo>
                    <a:pt x="10710" y="7767"/>
                    <a:pt x="10699" y="7739"/>
                    <a:pt x="10675" y="7728"/>
                  </a:cubicBezTo>
                  <a:cubicBezTo>
                    <a:pt x="10669" y="7726"/>
                    <a:pt x="10663" y="7725"/>
                    <a:pt x="10657" y="7725"/>
                  </a:cubicBezTo>
                  <a:moveTo>
                    <a:pt x="367" y="7386"/>
                  </a:moveTo>
                  <a:cubicBezTo>
                    <a:pt x="362" y="7386"/>
                    <a:pt x="356" y="7387"/>
                    <a:pt x="351" y="7389"/>
                  </a:cubicBezTo>
                  <a:cubicBezTo>
                    <a:pt x="327" y="7397"/>
                    <a:pt x="314" y="7424"/>
                    <a:pt x="323" y="7449"/>
                  </a:cubicBezTo>
                  <a:cubicBezTo>
                    <a:pt x="330" y="7468"/>
                    <a:pt x="348" y="7480"/>
                    <a:pt x="367" y="7480"/>
                  </a:cubicBezTo>
                  <a:cubicBezTo>
                    <a:pt x="372" y="7480"/>
                    <a:pt x="378" y="7479"/>
                    <a:pt x="383" y="7478"/>
                  </a:cubicBezTo>
                  <a:cubicBezTo>
                    <a:pt x="407" y="7469"/>
                    <a:pt x="420" y="7442"/>
                    <a:pt x="411" y="7417"/>
                  </a:cubicBezTo>
                  <a:cubicBezTo>
                    <a:pt x="405" y="7398"/>
                    <a:pt x="387" y="7386"/>
                    <a:pt x="367" y="7386"/>
                  </a:cubicBezTo>
                  <a:moveTo>
                    <a:pt x="10795" y="7373"/>
                  </a:moveTo>
                  <a:cubicBezTo>
                    <a:pt x="10775" y="7373"/>
                    <a:pt x="10757" y="7385"/>
                    <a:pt x="10751" y="7404"/>
                  </a:cubicBezTo>
                  <a:cubicBezTo>
                    <a:pt x="10742" y="7429"/>
                    <a:pt x="10755" y="7456"/>
                    <a:pt x="10779" y="7465"/>
                  </a:cubicBezTo>
                  <a:cubicBezTo>
                    <a:pt x="10784" y="7466"/>
                    <a:pt x="10790" y="7467"/>
                    <a:pt x="10795" y="7467"/>
                  </a:cubicBezTo>
                  <a:cubicBezTo>
                    <a:pt x="10814" y="7467"/>
                    <a:pt x="10833" y="7455"/>
                    <a:pt x="10839" y="7436"/>
                  </a:cubicBezTo>
                  <a:cubicBezTo>
                    <a:pt x="10848" y="7411"/>
                    <a:pt x="10835" y="7384"/>
                    <a:pt x="10811" y="7375"/>
                  </a:cubicBezTo>
                  <a:cubicBezTo>
                    <a:pt x="10805" y="7374"/>
                    <a:pt x="10800" y="7373"/>
                    <a:pt x="10795" y="7373"/>
                  </a:cubicBezTo>
                  <a:moveTo>
                    <a:pt x="252" y="7026"/>
                  </a:moveTo>
                  <a:cubicBezTo>
                    <a:pt x="248" y="7026"/>
                    <a:pt x="244" y="7027"/>
                    <a:pt x="240" y="7028"/>
                  </a:cubicBezTo>
                  <a:cubicBezTo>
                    <a:pt x="215" y="7035"/>
                    <a:pt x="200" y="7061"/>
                    <a:pt x="207" y="7086"/>
                  </a:cubicBezTo>
                  <a:cubicBezTo>
                    <a:pt x="213" y="7107"/>
                    <a:pt x="232" y="7121"/>
                    <a:pt x="252" y="7121"/>
                  </a:cubicBezTo>
                  <a:cubicBezTo>
                    <a:pt x="257" y="7121"/>
                    <a:pt x="261" y="7120"/>
                    <a:pt x="265" y="7119"/>
                  </a:cubicBezTo>
                  <a:cubicBezTo>
                    <a:pt x="290" y="7112"/>
                    <a:pt x="305" y="7086"/>
                    <a:pt x="298" y="7061"/>
                  </a:cubicBezTo>
                  <a:cubicBezTo>
                    <a:pt x="292" y="7040"/>
                    <a:pt x="273" y="7026"/>
                    <a:pt x="252" y="7026"/>
                  </a:cubicBezTo>
                  <a:moveTo>
                    <a:pt x="10908" y="7013"/>
                  </a:moveTo>
                  <a:cubicBezTo>
                    <a:pt x="10888" y="7013"/>
                    <a:pt x="10869" y="7027"/>
                    <a:pt x="10863" y="7047"/>
                  </a:cubicBezTo>
                  <a:cubicBezTo>
                    <a:pt x="10856" y="7073"/>
                    <a:pt x="10871" y="7098"/>
                    <a:pt x="10896" y="7106"/>
                  </a:cubicBezTo>
                  <a:cubicBezTo>
                    <a:pt x="10900" y="7107"/>
                    <a:pt x="10905" y="7107"/>
                    <a:pt x="10909" y="7107"/>
                  </a:cubicBezTo>
                  <a:cubicBezTo>
                    <a:pt x="10929" y="7107"/>
                    <a:pt x="10948" y="7094"/>
                    <a:pt x="10954" y="7073"/>
                  </a:cubicBezTo>
                  <a:cubicBezTo>
                    <a:pt x="10961" y="7048"/>
                    <a:pt x="10946" y="7022"/>
                    <a:pt x="10921" y="7015"/>
                  </a:cubicBezTo>
                  <a:cubicBezTo>
                    <a:pt x="10917" y="7013"/>
                    <a:pt x="10913" y="7013"/>
                    <a:pt x="10908" y="7013"/>
                  </a:cubicBezTo>
                  <a:moveTo>
                    <a:pt x="163" y="6659"/>
                  </a:moveTo>
                  <a:cubicBezTo>
                    <a:pt x="160" y="6659"/>
                    <a:pt x="156" y="6660"/>
                    <a:pt x="153" y="6660"/>
                  </a:cubicBezTo>
                  <a:cubicBezTo>
                    <a:pt x="128" y="6666"/>
                    <a:pt x="111" y="6691"/>
                    <a:pt x="117" y="6717"/>
                  </a:cubicBezTo>
                  <a:cubicBezTo>
                    <a:pt x="121" y="6739"/>
                    <a:pt x="141" y="6754"/>
                    <a:pt x="163" y="6754"/>
                  </a:cubicBezTo>
                  <a:cubicBezTo>
                    <a:pt x="166" y="6754"/>
                    <a:pt x="169" y="6754"/>
                    <a:pt x="172" y="6753"/>
                  </a:cubicBezTo>
                  <a:cubicBezTo>
                    <a:pt x="198" y="6748"/>
                    <a:pt x="214" y="6722"/>
                    <a:pt x="209" y="6697"/>
                  </a:cubicBezTo>
                  <a:cubicBezTo>
                    <a:pt x="205" y="6675"/>
                    <a:pt x="185" y="6659"/>
                    <a:pt x="163" y="6659"/>
                  </a:cubicBezTo>
                  <a:moveTo>
                    <a:pt x="10997" y="6646"/>
                  </a:moveTo>
                  <a:cubicBezTo>
                    <a:pt x="10975" y="6646"/>
                    <a:pt x="10956" y="6661"/>
                    <a:pt x="10951" y="6684"/>
                  </a:cubicBezTo>
                  <a:cubicBezTo>
                    <a:pt x="10946" y="6709"/>
                    <a:pt x="10962" y="6734"/>
                    <a:pt x="10988" y="6739"/>
                  </a:cubicBezTo>
                  <a:cubicBezTo>
                    <a:pt x="10991" y="6740"/>
                    <a:pt x="10994" y="6740"/>
                    <a:pt x="10997" y="6740"/>
                  </a:cubicBezTo>
                  <a:cubicBezTo>
                    <a:pt x="11019" y="6740"/>
                    <a:pt x="11039" y="6725"/>
                    <a:pt x="11044" y="6703"/>
                  </a:cubicBezTo>
                  <a:cubicBezTo>
                    <a:pt x="11049" y="6677"/>
                    <a:pt x="11032" y="6652"/>
                    <a:pt x="11007" y="6647"/>
                  </a:cubicBezTo>
                  <a:cubicBezTo>
                    <a:pt x="11004" y="6646"/>
                    <a:pt x="11000" y="6646"/>
                    <a:pt x="10997" y="6646"/>
                  </a:cubicBezTo>
                  <a:moveTo>
                    <a:pt x="99" y="6288"/>
                  </a:moveTo>
                  <a:cubicBezTo>
                    <a:pt x="96" y="6288"/>
                    <a:pt x="94" y="6288"/>
                    <a:pt x="92" y="6288"/>
                  </a:cubicBezTo>
                  <a:cubicBezTo>
                    <a:pt x="66" y="6291"/>
                    <a:pt x="48" y="6315"/>
                    <a:pt x="52" y="6341"/>
                  </a:cubicBezTo>
                  <a:cubicBezTo>
                    <a:pt x="55" y="6365"/>
                    <a:pt x="75" y="6382"/>
                    <a:pt x="99" y="6382"/>
                  </a:cubicBezTo>
                  <a:cubicBezTo>
                    <a:pt x="101" y="6382"/>
                    <a:pt x="103" y="6382"/>
                    <a:pt x="105" y="6381"/>
                  </a:cubicBezTo>
                  <a:cubicBezTo>
                    <a:pt x="131" y="6378"/>
                    <a:pt x="149" y="6354"/>
                    <a:pt x="146" y="6328"/>
                  </a:cubicBezTo>
                  <a:cubicBezTo>
                    <a:pt x="142" y="6305"/>
                    <a:pt x="122" y="6288"/>
                    <a:pt x="99" y="6288"/>
                  </a:cubicBezTo>
                  <a:moveTo>
                    <a:pt x="11060" y="6274"/>
                  </a:moveTo>
                  <a:cubicBezTo>
                    <a:pt x="11037" y="6274"/>
                    <a:pt x="11017" y="6291"/>
                    <a:pt x="11014" y="6315"/>
                  </a:cubicBezTo>
                  <a:cubicBezTo>
                    <a:pt x="11010" y="6341"/>
                    <a:pt x="11028" y="6364"/>
                    <a:pt x="11054" y="6368"/>
                  </a:cubicBezTo>
                  <a:cubicBezTo>
                    <a:pt x="11056" y="6368"/>
                    <a:pt x="11059" y="6368"/>
                    <a:pt x="11061" y="6368"/>
                  </a:cubicBezTo>
                  <a:cubicBezTo>
                    <a:pt x="11084" y="6368"/>
                    <a:pt x="11104" y="6351"/>
                    <a:pt x="11107" y="6327"/>
                  </a:cubicBezTo>
                  <a:cubicBezTo>
                    <a:pt x="11111" y="6302"/>
                    <a:pt x="11093" y="6278"/>
                    <a:pt x="11067" y="6274"/>
                  </a:cubicBezTo>
                  <a:cubicBezTo>
                    <a:pt x="11065" y="6274"/>
                    <a:pt x="11062" y="6274"/>
                    <a:pt x="11060" y="6274"/>
                  </a:cubicBezTo>
                  <a:moveTo>
                    <a:pt x="60" y="5912"/>
                  </a:moveTo>
                  <a:cubicBezTo>
                    <a:pt x="59" y="5912"/>
                    <a:pt x="58" y="5912"/>
                    <a:pt x="57" y="5912"/>
                  </a:cubicBezTo>
                  <a:cubicBezTo>
                    <a:pt x="31" y="5914"/>
                    <a:pt x="11" y="5936"/>
                    <a:pt x="13" y="5962"/>
                  </a:cubicBezTo>
                  <a:cubicBezTo>
                    <a:pt x="15" y="5987"/>
                    <a:pt x="35" y="6006"/>
                    <a:pt x="60" y="6006"/>
                  </a:cubicBezTo>
                  <a:cubicBezTo>
                    <a:pt x="61" y="6006"/>
                    <a:pt x="62" y="6006"/>
                    <a:pt x="63" y="6006"/>
                  </a:cubicBezTo>
                  <a:cubicBezTo>
                    <a:pt x="89" y="6005"/>
                    <a:pt x="109" y="5982"/>
                    <a:pt x="107" y="5956"/>
                  </a:cubicBezTo>
                  <a:cubicBezTo>
                    <a:pt x="106" y="5931"/>
                    <a:pt x="85" y="5912"/>
                    <a:pt x="60" y="5912"/>
                  </a:cubicBezTo>
                  <a:moveTo>
                    <a:pt x="11098" y="5898"/>
                  </a:moveTo>
                  <a:cubicBezTo>
                    <a:pt x="11074" y="5898"/>
                    <a:pt x="11052" y="5917"/>
                    <a:pt x="11051" y="5942"/>
                  </a:cubicBezTo>
                  <a:cubicBezTo>
                    <a:pt x="11049" y="5968"/>
                    <a:pt x="11069" y="5991"/>
                    <a:pt x="11095" y="5993"/>
                  </a:cubicBezTo>
                  <a:cubicBezTo>
                    <a:pt x="11096" y="5993"/>
                    <a:pt x="11097" y="5993"/>
                    <a:pt x="11098" y="5993"/>
                  </a:cubicBezTo>
                  <a:cubicBezTo>
                    <a:pt x="11123" y="5993"/>
                    <a:pt x="11143" y="5973"/>
                    <a:pt x="11145" y="5949"/>
                  </a:cubicBezTo>
                  <a:cubicBezTo>
                    <a:pt x="11147" y="5922"/>
                    <a:pt x="11127" y="5900"/>
                    <a:pt x="11101" y="5898"/>
                  </a:cubicBezTo>
                  <a:cubicBezTo>
                    <a:pt x="11100" y="5898"/>
                    <a:pt x="11099" y="5898"/>
                    <a:pt x="11098" y="5898"/>
                  </a:cubicBezTo>
                  <a:moveTo>
                    <a:pt x="47" y="5535"/>
                  </a:moveTo>
                  <a:cubicBezTo>
                    <a:pt x="21" y="5535"/>
                    <a:pt x="0" y="5556"/>
                    <a:pt x="0" y="5582"/>
                  </a:cubicBezTo>
                  <a:cubicBezTo>
                    <a:pt x="0" y="5608"/>
                    <a:pt x="21" y="5629"/>
                    <a:pt x="47" y="5629"/>
                  </a:cubicBezTo>
                  <a:cubicBezTo>
                    <a:pt x="73" y="5629"/>
                    <a:pt x="95" y="5608"/>
                    <a:pt x="95" y="5582"/>
                  </a:cubicBezTo>
                  <a:cubicBezTo>
                    <a:pt x="94" y="5556"/>
                    <a:pt x="73" y="5535"/>
                    <a:pt x="47" y="5535"/>
                  </a:cubicBezTo>
                  <a:moveTo>
                    <a:pt x="11111" y="5521"/>
                  </a:moveTo>
                  <a:cubicBezTo>
                    <a:pt x="11111" y="5521"/>
                    <a:pt x="11110" y="5521"/>
                    <a:pt x="11110" y="5521"/>
                  </a:cubicBezTo>
                  <a:cubicBezTo>
                    <a:pt x="11084" y="5521"/>
                    <a:pt x="11063" y="5542"/>
                    <a:pt x="11063" y="5568"/>
                  </a:cubicBezTo>
                  <a:cubicBezTo>
                    <a:pt x="11063" y="5594"/>
                    <a:pt x="11084" y="5615"/>
                    <a:pt x="11110" y="5615"/>
                  </a:cubicBezTo>
                  <a:cubicBezTo>
                    <a:pt x="11136" y="5615"/>
                    <a:pt x="11157" y="5594"/>
                    <a:pt x="11157" y="5568"/>
                  </a:cubicBezTo>
                  <a:cubicBezTo>
                    <a:pt x="11157" y="5542"/>
                    <a:pt x="11137" y="5521"/>
                    <a:pt x="11111" y="5521"/>
                  </a:cubicBezTo>
                  <a:moveTo>
                    <a:pt x="59" y="5158"/>
                  </a:moveTo>
                  <a:cubicBezTo>
                    <a:pt x="35" y="5158"/>
                    <a:pt x="14" y="5177"/>
                    <a:pt x="12" y="5201"/>
                  </a:cubicBezTo>
                  <a:cubicBezTo>
                    <a:pt x="11" y="5228"/>
                    <a:pt x="30" y="5250"/>
                    <a:pt x="57" y="5252"/>
                  </a:cubicBezTo>
                  <a:cubicBezTo>
                    <a:pt x="57" y="5252"/>
                    <a:pt x="59" y="5252"/>
                    <a:pt x="60" y="5252"/>
                  </a:cubicBezTo>
                  <a:cubicBezTo>
                    <a:pt x="84" y="5252"/>
                    <a:pt x="105" y="5233"/>
                    <a:pt x="107" y="5208"/>
                  </a:cubicBezTo>
                  <a:cubicBezTo>
                    <a:pt x="108" y="5182"/>
                    <a:pt x="89" y="5159"/>
                    <a:pt x="63" y="5158"/>
                  </a:cubicBezTo>
                  <a:cubicBezTo>
                    <a:pt x="62" y="5158"/>
                    <a:pt x="61" y="5158"/>
                    <a:pt x="59" y="5158"/>
                  </a:cubicBezTo>
                  <a:moveTo>
                    <a:pt x="11097" y="5144"/>
                  </a:moveTo>
                  <a:cubicBezTo>
                    <a:pt x="11096" y="5144"/>
                    <a:pt x="11095" y="5144"/>
                    <a:pt x="11093" y="5144"/>
                  </a:cubicBezTo>
                  <a:cubicBezTo>
                    <a:pt x="11067" y="5145"/>
                    <a:pt x="11048" y="5168"/>
                    <a:pt x="11049" y="5194"/>
                  </a:cubicBezTo>
                  <a:cubicBezTo>
                    <a:pt x="11050" y="5194"/>
                    <a:pt x="11050" y="5194"/>
                    <a:pt x="11050" y="5194"/>
                  </a:cubicBezTo>
                  <a:cubicBezTo>
                    <a:pt x="11051" y="5219"/>
                    <a:pt x="11072" y="5238"/>
                    <a:pt x="11097" y="5238"/>
                  </a:cubicBezTo>
                  <a:cubicBezTo>
                    <a:pt x="11098" y="5238"/>
                    <a:pt x="11099" y="5238"/>
                    <a:pt x="11100" y="5238"/>
                  </a:cubicBezTo>
                  <a:cubicBezTo>
                    <a:pt x="11126" y="5236"/>
                    <a:pt x="11146" y="5213"/>
                    <a:pt x="11144" y="5188"/>
                  </a:cubicBezTo>
                  <a:cubicBezTo>
                    <a:pt x="11142" y="5163"/>
                    <a:pt x="11122" y="5144"/>
                    <a:pt x="11097" y="5144"/>
                  </a:cubicBezTo>
                  <a:moveTo>
                    <a:pt x="98" y="4782"/>
                  </a:moveTo>
                  <a:cubicBezTo>
                    <a:pt x="74" y="4782"/>
                    <a:pt x="54" y="4799"/>
                    <a:pt x="51" y="4823"/>
                  </a:cubicBezTo>
                  <a:cubicBezTo>
                    <a:pt x="47" y="4849"/>
                    <a:pt x="66" y="4872"/>
                    <a:pt x="91" y="4876"/>
                  </a:cubicBezTo>
                  <a:cubicBezTo>
                    <a:pt x="94" y="4876"/>
                    <a:pt x="96" y="4876"/>
                    <a:pt x="98" y="4876"/>
                  </a:cubicBezTo>
                  <a:cubicBezTo>
                    <a:pt x="121" y="4876"/>
                    <a:pt x="141" y="4859"/>
                    <a:pt x="144" y="4836"/>
                  </a:cubicBezTo>
                  <a:cubicBezTo>
                    <a:pt x="148" y="4810"/>
                    <a:pt x="130" y="4786"/>
                    <a:pt x="104" y="4782"/>
                  </a:cubicBezTo>
                  <a:cubicBezTo>
                    <a:pt x="102" y="4782"/>
                    <a:pt x="100" y="4782"/>
                    <a:pt x="98" y="4782"/>
                  </a:cubicBezTo>
                  <a:moveTo>
                    <a:pt x="11058" y="4768"/>
                  </a:moveTo>
                  <a:cubicBezTo>
                    <a:pt x="11056" y="4768"/>
                    <a:pt x="11053" y="4768"/>
                    <a:pt x="11051" y="4769"/>
                  </a:cubicBezTo>
                  <a:cubicBezTo>
                    <a:pt x="11025" y="4772"/>
                    <a:pt x="11007" y="4796"/>
                    <a:pt x="11011" y="4822"/>
                  </a:cubicBezTo>
                  <a:cubicBezTo>
                    <a:pt x="11014" y="4846"/>
                    <a:pt x="11035" y="4863"/>
                    <a:pt x="11058" y="4863"/>
                  </a:cubicBezTo>
                  <a:cubicBezTo>
                    <a:pt x="11060" y="4863"/>
                    <a:pt x="11062" y="4862"/>
                    <a:pt x="11064" y="4862"/>
                  </a:cubicBezTo>
                  <a:cubicBezTo>
                    <a:pt x="11090" y="4859"/>
                    <a:pt x="11108" y="4835"/>
                    <a:pt x="11104" y="4809"/>
                  </a:cubicBezTo>
                  <a:cubicBezTo>
                    <a:pt x="11101" y="4785"/>
                    <a:pt x="11081" y="4768"/>
                    <a:pt x="11058" y="4768"/>
                  </a:cubicBezTo>
                  <a:moveTo>
                    <a:pt x="161" y="4410"/>
                  </a:moveTo>
                  <a:cubicBezTo>
                    <a:pt x="139" y="4410"/>
                    <a:pt x="120" y="4425"/>
                    <a:pt x="115" y="4448"/>
                  </a:cubicBezTo>
                  <a:cubicBezTo>
                    <a:pt x="110" y="4473"/>
                    <a:pt x="126" y="4498"/>
                    <a:pt x="152" y="4503"/>
                  </a:cubicBezTo>
                  <a:cubicBezTo>
                    <a:pt x="155" y="4504"/>
                    <a:pt x="158" y="4504"/>
                    <a:pt x="161" y="4504"/>
                  </a:cubicBezTo>
                  <a:cubicBezTo>
                    <a:pt x="183" y="4504"/>
                    <a:pt x="203" y="4489"/>
                    <a:pt x="208" y="4467"/>
                  </a:cubicBezTo>
                  <a:cubicBezTo>
                    <a:pt x="213" y="4441"/>
                    <a:pt x="197" y="4416"/>
                    <a:pt x="171" y="4411"/>
                  </a:cubicBezTo>
                  <a:cubicBezTo>
                    <a:pt x="168" y="4410"/>
                    <a:pt x="164" y="4410"/>
                    <a:pt x="161" y="4410"/>
                  </a:cubicBezTo>
                  <a:moveTo>
                    <a:pt x="10993" y="4396"/>
                  </a:moveTo>
                  <a:cubicBezTo>
                    <a:pt x="10990" y="4396"/>
                    <a:pt x="10987" y="4397"/>
                    <a:pt x="10983" y="4397"/>
                  </a:cubicBezTo>
                  <a:cubicBezTo>
                    <a:pt x="10958" y="4403"/>
                    <a:pt x="10941" y="4428"/>
                    <a:pt x="10947" y="4453"/>
                  </a:cubicBezTo>
                  <a:cubicBezTo>
                    <a:pt x="10951" y="4475"/>
                    <a:pt x="10971" y="4491"/>
                    <a:pt x="10993" y="4491"/>
                  </a:cubicBezTo>
                  <a:cubicBezTo>
                    <a:pt x="10996" y="4491"/>
                    <a:pt x="10999" y="4490"/>
                    <a:pt x="11003" y="4490"/>
                  </a:cubicBezTo>
                  <a:cubicBezTo>
                    <a:pt x="11028" y="4484"/>
                    <a:pt x="11045" y="4459"/>
                    <a:pt x="11039" y="4434"/>
                  </a:cubicBezTo>
                  <a:cubicBezTo>
                    <a:pt x="11035" y="4412"/>
                    <a:pt x="11015" y="4396"/>
                    <a:pt x="10993" y="4396"/>
                  </a:cubicBezTo>
                  <a:moveTo>
                    <a:pt x="250" y="4043"/>
                  </a:moveTo>
                  <a:cubicBezTo>
                    <a:pt x="230" y="4043"/>
                    <a:pt x="211" y="4057"/>
                    <a:pt x="205" y="4077"/>
                  </a:cubicBezTo>
                  <a:cubicBezTo>
                    <a:pt x="205" y="4078"/>
                    <a:pt x="205" y="4078"/>
                    <a:pt x="205" y="4078"/>
                  </a:cubicBezTo>
                  <a:cubicBezTo>
                    <a:pt x="198" y="4103"/>
                    <a:pt x="213" y="4129"/>
                    <a:pt x="238" y="4136"/>
                  </a:cubicBezTo>
                  <a:cubicBezTo>
                    <a:pt x="242" y="4137"/>
                    <a:pt x="246" y="4138"/>
                    <a:pt x="250" y="4138"/>
                  </a:cubicBezTo>
                  <a:cubicBezTo>
                    <a:pt x="271" y="4138"/>
                    <a:pt x="290" y="4124"/>
                    <a:pt x="296" y="4103"/>
                  </a:cubicBezTo>
                  <a:cubicBezTo>
                    <a:pt x="303" y="4078"/>
                    <a:pt x="288" y="4052"/>
                    <a:pt x="263" y="4045"/>
                  </a:cubicBezTo>
                  <a:cubicBezTo>
                    <a:pt x="259" y="4044"/>
                    <a:pt x="255" y="4043"/>
                    <a:pt x="250" y="4043"/>
                  </a:cubicBezTo>
                  <a:moveTo>
                    <a:pt x="10903" y="4030"/>
                  </a:moveTo>
                  <a:cubicBezTo>
                    <a:pt x="10899" y="4030"/>
                    <a:pt x="10894" y="4030"/>
                    <a:pt x="10890" y="4031"/>
                  </a:cubicBezTo>
                  <a:cubicBezTo>
                    <a:pt x="10865" y="4039"/>
                    <a:pt x="10851" y="4064"/>
                    <a:pt x="10858" y="4090"/>
                  </a:cubicBezTo>
                  <a:cubicBezTo>
                    <a:pt x="10864" y="4110"/>
                    <a:pt x="10882" y="4124"/>
                    <a:pt x="10903" y="4124"/>
                  </a:cubicBezTo>
                  <a:cubicBezTo>
                    <a:pt x="10907" y="4124"/>
                    <a:pt x="10912" y="4124"/>
                    <a:pt x="10916" y="4122"/>
                  </a:cubicBezTo>
                  <a:cubicBezTo>
                    <a:pt x="10941" y="4115"/>
                    <a:pt x="10956" y="4089"/>
                    <a:pt x="10949" y="4064"/>
                  </a:cubicBezTo>
                  <a:cubicBezTo>
                    <a:pt x="10943" y="4043"/>
                    <a:pt x="10924" y="4030"/>
                    <a:pt x="10903" y="4030"/>
                  </a:cubicBezTo>
                  <a:moveTo>
                    <a:pt x="365" y="3683"/>
                  </a:moveTo>
                  <a:cubicBezTo>
                    <a:pt x="345" y="3683"/>
                    <a:pt x="327" y="3695"/>
                    <a:pt x="320" y="3715"/>
                  </a:cubicBezTo>
                  <a:cubicBezTo>
                    <a:pt x="311" y="3739"/>
                    <a:pt x="324" y="3766"/>
                    <a:pt x="349" y="3775"/>
                  </a:cubicBezTo>
                  <a:cubicBezTo>
                    <a:pt x="354" y="3777"/>
                    <a:pt x="359" y="3778"/>
                    <a:pt x="365" y="3778"/>
                  </a:cubicBezTo>
                  <a:cubicBezTo>
                    <a:pt x="384" y="3778"/>
                    <a:pt x="402" y="3766"/>
                    <a:pt x="409" y="3746"/>
                  </a:cubicBezTo>
                  <a:cubicBezTo>
                    <a:pt x="418" y="3722"/>
                    <a:pt x="405" y="3695"/>
                    <a:pt x="381" y="3686"/>
                  </a:cubicBezTo>
                  <a:cubicBezTo>
                    <a:pt x="375" y="3684"/>
                    <a:pt x="370" y="3683"/>
                    <a:pt x="365" y="3683"/>
                  </a:cubicBezTo>
                  <a:moveTo>
                    <a:pt x="10788" y="3670"/>
                  </a:moveTo>
                  <a:cubicBezTo>
                    <a:pt x="10783" y="3670"/>
                    <a:pt x="10777" y="3671"/>
                    <a:pt x="10772" y="3673"/>
                  </a:cubicBezTo>
                  <a:cubicBezTo>
                    <a:pt x="10747" y="3682"/>
                    <a:pt x="10735" y="3709"/>
                    <a:pt x="10744" y="3733"/>
                  </a:cubicBezTo>
                  <a:cubicBezTo>
                    <a:pt x="10751" y="3752"/>
                    <a:pt x="10769" y="3764"/>
                    <a:pt x="10788" y="3764"/>
                  </a:cubicBezTo>
                  <a:cubicBezTo>
                    <a:pt x="10793" y="3764"/>
                    <a:pt x="10799" y="3764"/>
                    <a:pt x="10804" y="3762"/>
                  </a:cubicBezTo>
                  <a:cubicBezTo>
                    <a:pt x="10829" y="3753"/>
                    <a:pt x="10841" y="3726"/>
                    <a:pt x="10832" y="3701"/>
                  </a:cubicBezTo>
                  <a:cubicBezTo>
                    <a:pt x="10826" y="3682"/>
                    <a:pt x="10807" y="3670"/>
                    <a:pt x="10788" y="3670"/>
                  </a:cubicBezTo>
                  <a:moveTo>
                    <a:pt x="503" y="3332"/>
                  </a:moveTo>
                  <a:cubicBezTo>
                    <a:pt x="485" y="3332"/>
                    <a:pt x="468" y="3342"/>
                    <a:pt x="460" y="3360"/>
                  </a:cubicBezTo>
                  <a:cubicBezTo>
                    <a:pt x="450" y="3384"/>
                    <a:pt x="461" y="3412"/>
                    <a:pt x="484" y="3422"/>
                  </a:cubicBezTo>
                  <a:cubicBezTo>
                    <a:pt x="491" y="3425"/>
                    <a:pt x="497" y="3426"/>
                    <a:pt x="503" y="3426"/>
                  </a:cubicBezTo>
                  <a:cubicBezTo>
                    <a:pt x="522" y="3426"/>
                    <a:pt x="539" y="3416"/>
                    <a:pt x="547" y="3398"/>
                  </a:cubicBezTo>
                  <a:cubicBezTo>
                    <a:pt x="557" y="3374"/>
                    <a:pt x="546" y="3346"/>
                    <a:pt x="522" y="3336"/>
                  </a:cubicBezTo>
                  <a:cubicBezTo>
                    <a:pt x="516" y="3333"/>
                    <a:pt x="510" y="3332"/>
                    <a:pt x="503" y="3332"/>
                  </a:cubicBezTo>
                  <a:moveTo>
                    <a:pt x="10648" y="3320"/>
                  </a:moveTo>
                  <a:cubicBezTo>
                    <a:pt x="10642" y="3320"/>
                    <a:pt x="10636" y="3321"/>
                    <a:pt x="10630" y="3324"/>
                  </a:cubicBezTo>
                  <a:cubicBezTo>
                    <a:pt x="10606" y="3334"/>
                    <a:pt x="10595" y="3362"/>
                    <a:pt x="10605" y="3386"/>
                  </a:cubicBezTo>
                  <a:cubicBezTo>
                    <a:pt x="10613" y="3404"/>
                    <a:pt x="10631" y="3414"/>
                    <a:pt x="10649" y="3414"/>
                  </a:cubicBezTo>
                  <a:cubicBezTo>
                    <a:pt x="10655" y="3414"/>
                    <a:pt x="10661" y="3413"/>
                    <a:pt x="10668" y="3410"/>
                  </a:cubicBezTo>
                  <a:cubicBezTo>
                    <a:pt x="10692" y="3400"/>
                    <a:pt x="10702" y="3372"/>
                    <a:pt x="10692" y="3348"/>
                  </a:cubicBezTo>
                  <a:cubicBezTo>
                    <a:pt x="10684" y="3330"/>
                    <a:pt x="10667" y="3320"/>
                    <a:pt x="10648" y="3320"/>
                  </a:cubicBezTo>
                  <a:moveTo>
                    <a:pt x="666" y="2991"/>
                  </a:moveTo>
                  <a:cubicBezTo>
                    <a:pt x="649" y="2991"/>
                    <a:pt x="633" y="3000"/>
                    <a:pt x="624" y="3016"/>
                  </a:cubicBezTo>
                  <a:cubicBezTo>
                    <a:pt x="612" y="3039"/>
                    <a:pt x="621" y="3068"/>
                    <a:pt x="644" y="3080"/>
                  </a:cubicBezTo>
                  <a:cubicBezTo>
                    <a:pt x="651" y="3083"/>
                    <a:pt x="659" y="3085"/>
                    <a:pt x="666" y="3085"/>
                  </a:cubicBezTo>
                  <a:cubicBezTo>
                    <a:pt x="683" y="3085"/>
                    <a:pt x="699" y="3076"/>
                    <a:pt x="708" y="3059"/>
                  </a:cubicBezTo>
                  <a:cubicBezTo>
                    <a:pt x="720" y="3036"/>
                    <a:pt x="711" y="3008"/>
                    <a:pt x="688" y="2996"/>
                  </a:cubicBezTo>
                  <a:cubicBezTo>
                    <a:pt x="681" y="2992"/>
                    <a:pt x="673" y="2991"/>
                    <a:pt x="666" y="2991"/>
                  </a:cubicBezTo>
                  <a:moveTo>
                    <a:pt x="10486" y="2980"/>
                  </a:moveTo>
                  <a:cubicBezTo>
                    <a:pt x="10478" y="2980"/>
                    <a:pt x="10471" y="2981"/>
                    <a:pt x="10464" y="2985"/>
                  </a:cubicBezTo>
                  <a:cubicBezTo>
                    <a:pt x="10441" y="2997"/>
                    <a:pt x="10432" y="3026"/>
                    <a:pt x="10444" y="3049"/>
                  </a:cubicBezTo>
                  <a:cubicBezTo>
                    <a:pt x="10452" y="3065"/>
                    <a:pt x="10469" y="3074"/>
                    <a:pt x="10486" y="3074"/>
                  </a:cubicBezTo>
                  <a:cubicBezTo>
                    <a:pt x="10493" y="3074"/>
                    <a:pt x="10501" y="3072"/>
                    <a:pt x="10508" y="3069"/>
                  </a:cubicBezTo>
                  <a:cubicBezTo>
                    <a:pt x="10531" y="3057"/>
                    <a:pt x="10540" y="3028"/>
                    <a:pt x="10528" y="3005"/>
                  </a:cubicBezTo>
                  <a:cubicBezTo>
                    <a:pt x="10519" y="2989"/>
                    <a:pt x="10503" y="2980"/>
                    <a:pt x="10486" y="2980"/>
                  </a:cubicBezTo>
                  <a:moveTo>
                    <a:pt x="852" y="2661"/>
                  </a:moveTo>
                  <a:cubicBezTo>
                    <a:pt x="836" y="2661"/>
                    <a:pt x="820" y="2669"/>
                    <a:pt x="811" y="2684"/>
                  </a:cubicBezTo>
                  <a:cubicBezTo>
                    <a:pt x="798" y="2706"/>
                    <a:pt x="805" y="2735"/>
                    <a:pt x="827" y="2749"/>
                  </a:cubicBezTo>
                  <a:cubicBezTo>
                    <a:pt x="835" y="2753"/>
                    <a:pt x="843" y="2756"/>
                    <a:pt x="852" y="2756"/>
                  </a:cubicBezTo>
                  <a:cubicBezTo>
                    <a:pt x="867" y="2756"/>
                    <a:pt x="883" y="2748"/>
                    <a:pt x="892" y="2733"/>
                  </a:cubicBezTo>
                  <a:cubicBezTo>
                    <a:pt x="905" y="2711"/>
                    <a:pt x="898" y="2682"/>
                    <a:pt x="876" y="2668"/>
                  </a:cubicBezTo>
                  <a:cubicBezTo>
                    <a:pt x="868" y="2663"/>
                    <a:pt x="860" y="2661"/>
                    <a:pt x="852" y="2661"/>
                  </a:cubicBezTo>
                  <a:moveTo>
                    <a:pt x="10300" y="2651"/>
                  </a:moveTo>
                  <a:cubicBezTo>
                    <a:pt x="10291" y="2651"/>
                    <a:pt x="10283" y="2654"/>
                    <a:pt x="10275" y="2658"/>
                  </a:cubicBezTo>
                  <a:cubicBezTo>
                    <a:pt x="10253" y="2672"/>
                    <a:pt x="10246" y="2701"/>
                    <a:pt x="10260" y="2723"/>
                  </a:cubicBezTo>
                  <a:cubicBezTo>
                    <a:pt x="10269" y="2738"/>
                    <a:pt x="10284" y="2746"/>
                    <a:pt x="10300" y="2746"/>
                  </a:cubicBezTo>
                  <a:cubicBezTo>
                    <a:pt x="10308" y="2746"/>
                    <a:pt x="10317" y="2744"/>
                    <a:pt x="10325" y="2739"/>
                  </a:cubicBezTo>
                  <a:cubicBezTo>
                    <a:pt x="10347" y="2725"/>
                    <a:pt x="10354" y="2696"/>
                    <a:pt x="10340" y="2674"/>
                  </a:cubicBezTo>
                  <a:cubicBezTo>
                    <a:pt x="10331" y="2659"/>
                    <a:pt x="10316" y="2651"/>
                    <a:pt x="10300" y="2651"/>
                  </a:cubicBezTo>
                  <a:moveTo>
                    <a:pt x="1059" y="2346"/>
                  </a:moveTo>
                  <a:cubicBezTo>
                    <a:pt x="1044" y="2346"/>
                    <a:pt x="1030" y="2353"/>
                    <a:pt x="1020" y="2366"/>
                  </a:cubicBezTo>
                  <a:cubicBezTo>
                    <a:pt x="1005" y="2387"/>
                    <a:pt x="1010" y="2416"/>
                    <a:pt x="1032" y="2431"/>
                  </a:cubicBezTo>
                  <a:cubicBezTo>
                    <a:pt x="1040" y="2437"/>
                    <a:pt x="1050" y="2440"/>
                    <a:pt x="1059" y="2440"/>
                  </a:cubicBezTo>
                  <a:cubicBezTo>
                    <a:pt x="1074" y="2440"/>
                    <a:pt x="1088" y="2433"/>
                    <a:pt x="1097" y="2420"/>
                  </a:cubicBezTo>
                  <a:cubicBezTo>
                    <a:pt x="1113" y="2399"/>
                    <a:pt x="1108" y="2369"/>
                    <a:pt x="1086" y="2354"/>
                  </a:cubicBezTo>
                  <a:cubicBezTo>
                    <a:pt x="1078" y="2348"/>
                    <a:pt x="1069" y="2346"/>
                    <a:pt x="1059" y="2346"/>
                  </a:cubicBezTo>
                  <a:moveTo>
                    <a:pt x="10092" y="2337"/>
                  </a:moveTo>
                  <a:cubicBezTo>
                    <a:pt x="10083" y="2337"/>
                    <a:pt x="10073" y="2339"/>
                    <a:pt x="10065" y="2345"/>
                  </a:cubicBezTo>
                  <a:cubicBezTo>
                    <a:pt x="10043" y="2360"/>
                    <a:pt x="10038" y="2390"/>
                    <a:pt x="10053" y="2411"/>
                  </a:cubicBezTo>
                  <a:cubicBezTo>
                    <a:pt x="10063" y="2424"/>
                    <a:pt x="10077" y="2431"/>
                    <a:pt x="10092" y="2431"/>
                  </a:cubicBezTo>
                  <a:cubicBezTo>
                    <a:pt x="10101" y="2431"/>
                    <a:pt x="10111" y="2428"/>
                    <a:pt x="10119" y="2422"/>
                  </a:cubicBezTo>
                  <a:cubicBezTo>
                    <a:pt x="10141" y="2407"/>
                    <a:pt x="10145" y="2378"/>
                    <a:pt x="10131" y="2356"/>
                  </a:cubicBezTo>
                  <a:cubicBezTo>
                    <a:pt x="10121" y="2343"/>
                    <a:pt x="10107" y="2337"/>
                    <a:pt x="10092" y="2337"/>
                  </a:cubicBezTo>
                  <a:moveTo>
                    <a:pt x="1287" y="2045"/>
                  </a:moveTo>
                  <a:cubicBezTo>
                    <a:pt x="1274" y="2045"/>
                    <a:pt x="1260" y="2051"/>
                    <a:pt x="1251" y="2062"/>
                  </a:cubicBezTo>
                  <a:cubicBezTo>
                    <a:pt x="1234" y="2082"/>
                    <a:pt x="1237" y="2112"/>
                    <a:pt x="1257" y="2129"/>
                  </a:cubicBezTo>
                  <a:cubicBezTo>
                    <a:pt x="1266" y="2136"/>
                    <a:pt x="1277" y="2139"/>
                    <a:pt x="1287" y="2139"/>
                  </a:cubicBezTo>
                  <a:cubicBezTo>
                    <a:pt x="1301" y="2139"/>
                    <a:pt x="1315" y="2133"/>
                    <a:pt x="1324" y="2122"/>
                  </a:cubicBezTo>
                  <a:cubicBezTo>
                    <a:pt x="1340" y="2102"/>
                    <a:pt x="1337" y="2072"/>
                    <a:pt x="1317" y="2055"/>
                  </a:cubicBezTo>
                  <a:cubicBezTo>
                    <a:pt x="1308" y="2048"/>
                    <a:pt x="1298" y="2045"/>
                    <a:pt x="1287" y="2045"/>
                  </a:cubicBezTo>
                  <a:moveTo>
                    <a:pt x="9863" y="2036"/>
                  </a:moveTo>
                  <a:cubicBezTo>
                    <a:pt x="9853" y="2036"/>
                    <a:pt x="9842" y="2040"/>
                    <a:pt x="9833" y="2047"/>
                  </a:cubicBezTo>
                  <a:cubicBezTo>
                    <a:pt x="9813" y="2064"/>
                    <a:pt x="9810" y="2093"/>
                    <a:pt x="9826" y="2113"/>
                  </a:cubicBezTo>
                  <a:cubicBezTo>
                    <a:pt x="9836" y="2125"/>
                    <a:pt x="9849" y="2131"/>
                    <a:pt x="9863" y="2131"/>
                  </a:cubicBezTo>
                  <a:cubicBezTo>
                    <a:pt x="9874" y="2131"/>
                    <a:pt x="9884" y="2127"/>
                    <a:pt x="9893" y="2120"/>
                  </a:cubicBezTo>
                  <a:cubicBezTo>
                    <a:pt x="9913" y="2104"/>
                    <a:pt x="9916" y="2074"/>
                    <a:pt x="9900" y="2054"/>
                  </a:cubicBezTo>
                  <a:cubicBezTo>
                    <a:pt x="9890" y="2042"/>
                    <a:pt x="9877" y="2036"/>
                    <a:pt x="9863" y="2036"/>
                  </a:cubicBezTo>
                  <a:moveTo>
                    <a:pt x="1535" y="1760"/>
                  </a:moveTo>
                  <a:cubicBezTo>
                    <a:pt x="1523" y="1760"/>
                    <a:pt x="1510" y="1765"/>
                    <a:pt x="1501" y="1775"/>
                  </a:cubicBezTo>
                  <a:cubicBezTo>
                    <a:pt x="1483" y="1794"/>
                    <a:pt x="1484" y="1824"/>
                    <a:pt x="1503" y="1842"/>
                  </a:cubicBezTo>
                  <a:cubicBezTo>
                    <a:pt x="1512" y="1850"/>
                    <a:pt x="1524" y="1855"/>
                    <a:pt x="1535" y="1855"/>
                  </a:cubicBezTo>
                  <a:cubicBezTo>
                    <a:pt x="1548" y="1855"/>
                    <a:pt x="1561" y="1849"/>
                    <a:pt x="1570" y="1840"/>
                  </a:cubicBezTo>
                  <a:cubicBezTo>
                    <a:pt x="1588" y="1821"/>
                    <a:pt x="1587" y="1791"/>
                    <a:pt x="1568" y="1773"/>
                  </a:cubicBezTo>
                  <a:cubicBezTo>
                    <a:pt x="1558" y="1764"/>
                    <a:pt x="1547" y="1760"/>
                    <a:pt x="1535" y="1760"/>
                  </a:cubicBezTo>
                  <a:moveTo>
                    <a:pt x="9615" y="1752"/>
                  </a:moveTo>
                  <a:cubicBezTo>
                    <a:pt x="9603" y="1752"/>
                    <a:pt x="9591" y="1757"/>
                    <a:pt x="9582" y="1765"/>
                  </a:cubicBezTo>
                  <a:cubicBezTo>
                    <a:pt x="9563" y="1783"/>
                    <a:pt x="9562" y="1813"/>
                    <a:pt x="9580" y="1832"/>
                  </a:cubicBezTo>
                  <a:cubicBezTo>
                    <a:pt x="9589" y="1842"/>
                    <a:pt x="9602" y="1847"/>
                    <a:pt x="9615" y="1847"/>
                  </a:cubicBezTo>
                  <a:cubicBezTo>
                    <a:pt x="9626" y="1847"/>
                    <a:pt x="9638" y="1843"/>
                    <a:pt x="9647" y="1834"/>
                  </a:cubicBezTo>
                  <a:cubicBezTo>
                    <a:pt x="9666" y="1816"/>
                    <a:pt x="9667" y="1786"/>
                    <a:pt x="9649" y="1767"/>
                  </a:cubicBezTo>
                  <a:cubicBezTo>
                    <a:pt x="9640" y="1757"/>
                    <a:pt x="9627" y="1752"/>
                    <a:pt x="9615" y="1752"/>
                  </a:cubicBezTo>
                  <a:moveTo>
                    <a:pt x="1802" y="1493"/>
                  </a:moveTo>
                  <a:cubicBezTo>
                    <a:pt x="1791" y="1493"/>
                    <a:pt x="1779" y="1497"/>
                    <a:pt x="1770" y="1506"/>
                  </a:cubicBezTo>
                  <a:cubicBezTo>
                    <a:pt x="1751" y="1524"/>
                    <a:pt x="1750" y="1554"/>
                    <a:pt x="1768" y="1572"/>
                  </a:cubicBezTo>
                  <a:cubicBezTo>
                    <a:pt x="1777" y="1582"/>
                    <a:pt x="1789" y="1588"/>
                    <a:pt x="1802" y="1588"/>
                  </a:cubicBezTo>
                  <a:cubicBezTo>
                    <a:pt x="1814" y="1588"/>
                    <a:pt x="1825" y="1583"/>
                    <a:pt x="1835" y="1575"/>
                  </a:cubicBezTo>
                  <a:cubicBezTo>
                    <a:pt x="1853" y="1557"/>
                    <a:pt x="1855" y="1527"/>
                    <a:pt x="1837" y="1508"/>
                  </a:cubicBezTo>
                  <a:cubicBezTo>
                    <a:pt x="1827" y="1498"/>
                    <a:pt x="1815" y="1493"/>
                    <a:pt x="1802" y="1493"/>
                  </a:cubicBezTo>
                  <a:moveTo>
                    <a:pt x="9347" y="1486"/>
                  </a:moveTo>
                  <a:cubicBezTo>
                    <a:pt x="9335" y="1486"/>
                    <a:pt x="9322" y="1491"/>
                    <a:pt x="9313" y="1501"/>
                  </a:cubicBezTo>
                  <a:cubicBezTo>
                    <a:pt x="9295" y="1520"/>
                    <a:pt x="9296" y="1550"/>
                    <a:pt x="9315" y="1567"/>
                  </a:cubicBezTo>
                  <a:cubicBezTo>
                    <a:pt x="9324" y="1576"/>
                    <a:pt x="9336" y="1580"/>
                    <a:pt x="9347" y="1580"/>
                  </a:cubicBezTo>
                  <a:cubicBezTo>
                    <a:pt x="9360" y="1580"/>
                    <a:pt x="9372" y="1575"/>
                    <a:pt x="9382" y="1565"/>
                  </a:cubicBezTo>
                  <a:cubicBezTo>
                    <a:pt x="9400" y="1546"/>
                    <a:pt x="9399" y="1516"/>
                    <a:pt x="9379" y="1498"/>
                  </a:cubicBezTo>
                  <a:cubicBezTo>
                    <a:pt x="9370" y="1490"/>
                    <a:pt x="9359" y="1486"/>
                    <a:pt x="9347" y="1486"/>
                  </a:cubicBezTo>
                  <a:moveTo>
                    <a:pt x="2086" y="1245"/>
                  </a:moveTo>
                  <a:cubicBezTo>
                    <a:pt x="2076" y="1245"/>
                    <a:pt x="2065" y="1248"/>
                    <a:pt x="2056" y="1255"/>
                  </a:cubicBezTo>
                  <a:cubicBezTo>
                    <a:pt x="2056" y="1255"/>
                    <a:pt x="2056" y="1255"/>
                    <a:pt x="2056" y="1255"/>
                  </a:cubicBezTo>
                  <a:cubicBezTo>
                    <a:pt x="2036" y="1272"/>
                    <a:pt x="2034" y="1301"/>
                    <a:pt x="2050" y="1321"/>
                  </a:cubicBezTo>
                  <a:cubicBezTo>
                    <a:pt x="2059" y="1333"/>
                    <a:pt x="2073" y="1339"/>
                    <a:pt x="2086" y="1339"/>
                  </a:cubicBezTo>
                  <a:cubicBezTo>
                    <a:pt x="2097" y="1339"/>
                    <a:pt x="2108" y="1336"/>
                    <a:pt x="2116" y="1328"/>
                  </a:cubicBezTo>
                  <a:cubicBezTo>
                    <a:pt x="2136" y="1312"/>
                    <a:pt x="2140" y="1282"/>
                    <a:pt x="2123" y="1262"/>
                  </a:cubicBezTo>
                  <a:cubicBezTo>
                    <a:pt x="2114" y="1251"/>
                    <a:pt x="2100" y="1245"/>
                    <a:pt x="2086" y="1245"/>
                  </a:cubicBezTo>
                  <a:moveTo>
                    <a:pt x="9063" y="1238"/>
                  </a:moveTo>
                  <a:cubicBezTo>
                    <a:pt x="9049" y="1238"/>
                    <a:pt x="9035" y="1244"/>
                    <a:pt x="9026" y="1255"/>
                  </a:cubicBezTo>
                  <a:cubicBezTo>
                    <a:pt x="9009" y="1275"/>
                    <a:pt x="9012" y="1305"/>
                    <a:pt x="9033" y="1321"/>
                  </a:cubicBezTo>
                  <a:cubicBezTo>
                    <a:pt x="9042" y="1329"/>
                    <a:pt x="9052" y="1332"/>
                    <a:pt x="9062" y="1332"/>
                  </a:cubicBezTo>
                  <a:cubicBezTo>
                    <a:pt x="9076" y="1332"/>
                    <a:pt x="9090" y="1326"/>
                    <a:pt x="9099" y="1315"/>
                  </a:cubicBezTo>
                  <a:cubicBezTo>
                    <a:pt x="9116" y="1294"/>
                    <a:pt x="9112" y="1265"/>
                    <a:pt x="9092" y="1248"/>
                  </a:cubicBezTo>
                  <a:cubicBezTo>
                    <a:pt x="9084" y="1241"/>
                    <a:pt x="9073" y="1238"/>
                    <a:pt x="9063" y="1238"/>
                  </a:cubicBezTo>
                  <a:moveTo>
                    <a:pt x="2387" y="1016"/>
                  </a:moveTo>
                  <a:cubicBezTo>
                    <a:pt x="2377" y="1016"/>
                    <a:pt x="2368" y="1019"/>
                    <a:pt x="2359" y="1025"/>
                  </a:cubicBezTo>
                  <a:cubicBezTo>
                    <a:pt x="2338" y="1040"/>
                    <a:pt x="2333" y="1069"/>
                    <a:pt x="2348" y="1090"/>
                  </a:cubicBezTo>
                  <a:cubicBezTo>
                    <a:pt x="2357" y="1104"/>
                    <a:pt x="2372" y="1111"/>
                    <a:pt x="2387" y="1111"/>
                  </a:cubicBezTo>
                  <a:cubicBezTo>
                    <a:pt x="2396" y="1111"/>
                    <a:pt x="2406" y="1108"/>
                    <a:pt x="2414" y="1102"/>
                  </a:cubicBezTo>
                  <a:cubicBezTo>
                    <a:pt x="2435" y="1087"/>
                    <a:pt x="2440" y="1057"/>
                    <a:pt x="2425" y="1036"/>
                  </a:cubicBezTo>
                  <a:cubicBezTo>
                    <a:pt x="2416" y="1023"/>
                    <a:pt x="2401" y="1016"/>
                    <a:pt x="2387" y="1016"/>
                  </a:cubicBezTo>
                  <a:moveTo>
                    <a:pt x="8762" y="1010"/>
                  </a:moveTo>
                  <a:cubicBezTo>
                    <a:pt x="8747" y="1010"/>
                    <a:pt x="8732" y="1017"/>
                    <a:pt x="8723" y="1030"/>
                  </a:cubicBezTo>
                  <a:cubicBezTo>
                    <a:pt x="8708" y="1051"/>
                    <a:pt x="8713" y="1080"/>
                    <a:pt x="8734" y="1095"/>
                  </a:cubicBezTo>
                  <a:cubicBezTo>
                    <a:pt x="8742" y="1101"/>
                    <a:pt x="8752" y="1104"/>
                    <a:pt x="8762" y="1104"/>
                  </a:cubicBezTo>
                  <a:cubicBezTo>
                    <a:pt x="8776" y="1104"/>
                    <a:pt x="8791" y="1097"/>
                    <a:pt x="8800" y="1084"/>
                  </a:cubicBezTo>
                  <a:cubicBezTo>
                    <a:pt x="8815" y="1063"/>
                    <a:pt x="8810" y="1033"/>
                    <a:pt x="8789" y="1018"/>
                  </a:cubicBezTo>
                  <a:cubicBezTo>
                    <a:pt x="8780" y="1012"/>
                    <a:pt x="8771" y="1010"/>
                    <a:pt x="8762" y="1010"/>
                  </a:cubicBezTo>
                  <a:moveTo>
                    <a:pt x="2702" y="808"/>
                  </a:moveTo>
                  <a:cubicBezTo>
                    <a:pt x="2693" y="808"/>
                    <a:pt x="2685" y="811"/>
                    <a:pt x="2677" y="815"/>
                  </a:cubicBezTo>
                  <a:cubicBezTo>
                    <a:pt x="2655" y="829"/>
                    <a:pt x="2648" y="858"/>
                    <a:pt x="2662" y="880"/>
                  </a:cubicBezTo>
                  <a:cubicBezTo>
                    <a:pt x="2670" y="895"/>
                    <a:pt x="2686" y="903"/>
                    <a:pt x="2702" y="903"/>
                  </a:cubicBezTo>
                  <a:cubicBezTo>
                    <a:pt x="2710" y="903"/>
                    <a:pt x="2719" y="901"/>
                    <a:pt x="2727" y="896"/>
                  </a:cubicBezTo>
                  <a:cubicBezTo>
                    <a:pt x="2749" y="882"/>
                    <a:pt x="2756" y="853"/>
                    <a:pt x="2742" y="831"/>
                  </a:cubicBezTo>
                  <a:cubicBezTo>
                    <a:pt x="2733" y="816"/>
                    <a:pt x="2718" y="808"/>
                    <a:pt x="2702" y="808"/>
                  </a:cubicBezTo>
                  <a:moveTo>
                    <a:pt x="8446" y="802"/>
                  </a:moveTo>
                  <a:cubicBezTo>
                    <a:pt x="8430" y="802"/>
                    <a:pt x="8414" y="810"/>
                    <a:pt x="8405" y="825"/>
                  </a:cubicBezTo>
                  <a:cubicBezTo>
                    <a:pt x="8392" y="847"/>
                    <a:pt x="8399" y="876"/>
                    <a:pt x="8421" y="890"/>
                  </a:cubicBezTo>
                  <a:cubicBezTo>
                    <a:pt x="8429" y="895"/>
                    <a:pt x="8437" y="897"/>
                    <a:pt x="8446" y="897"/>
                  </a:cubicBezTo>
                  <a:cubicBezTo>
                    <a:pt x="8462" y="897"/>
                    <a:pt x="8477" y="889"/>
                    <a:pt x="8486" y="874"/>
                  </a:cubicBezTo>
                  <a:cubicBezTo>
                    <a:pt x="8500" y="852"/>
                    <a:pt x="8492" y="823"/>
                    <a:pt x="8470" y="809"/>
                  </a:cubicBezTo>
                  <a:cubicBezTo>
                    <a:pt x="8463" y="805"/>
                    <a:pt x="8454" y="802"/>
                    <a:pt x="8446" y="802"/>
                  </a:cubicBezTo>
                  <a:moveTo>
                    <a:pt x="3030" y="623"/>
                  </a:moveTo>
                  <a:cubicBezTo>
                    <a:pt x="3023" y="623"/>
                    <a:pt x="3015" y="624"/>
                    <a:pt x="3008" y="628"/>
                  </a:cubicBezTo>
                  <a:cubicBezTo>
                    <a:pt x="2985" y="640"/>
                    <a:pt x="2976" y="668"/>
                    <a:pt x="2988" y="692"/>
                  </a:cubicBezTo>
                  <a:cubicBezTo>
                    <a:pt x="2997" y="708"/>
                    <a:pt x="3013" y="717"/>
                    <a:pt x="3030" y="717"/>
                  </a:cubicBezTo>
                  <a:cubicBezTo>
                    <a:pt x="3038" y="717"/>
                    <a:pt x="3045" y="715"/>
                    <a:pt x="3052" y="712"/>
                  </a:cubicBezTo>
                  <a:cubicBezTo>
                    <a:pt x="3052" y="712"/>
                    <a:pt x="3052" y="712"/>
                    <a:pt x="3052" y="712"/>
                  </a:cubicBezTo>
                  <a:cubicBezTo>
                    <a:pt x="3075" y="700"/>
                    <a:pt x="3084" y="671"/>
                    <a:pt x="3072" y="648"/>
                  </a:cubicBezTo>
                  <a:cubicBezTo>
                    <a:pt x="3064" y="632"/>
                    <a:pt x="3047" y="623"/>
                    <a:pt x="3030" y="623"/>
                  </a:cubicBezTo>
                  <a:moveTo>
                    <a:pt x="8117" y="617"/>
                  </a:moveTo>
                  <a:cubicBezTo>
                    <a:pt x="8099" y="617"/>
                    <a:pt x="8083" y="626"/>
                    <a:pt x="8074" y="642"/>
                  </a:cubicBezTo>
                  <a:cubicBezTo>
                    <a:pt x="8062" y="666"/>
                    <a:pt x="8071" y="694"/>
                    <a:pt x="8094" y="706"/>
                  </a:cubicBezTo>
                  <a:cubicBezTo>
                    <a:pt x="8095" y="706"/>
                    <a:pt x="8095" y="706"/>
                    <a:pt x="8095" y="706"/>
                  </a:cubicBezTo>
                  <a:cubicBezTo>
                    <a:pt x="8102" y="710"/>
                    <a:pt x="8109" y="712"/>
                    <a:pt x="8116" y="712"/>
                  </a:cubicBezTo>
                  <a:cubicBezTo>
                    <a:pt x="8133" y="712"/>
                    <a:pt x="8150" y="702"/>
                    <a:pt x="8158" y="686"/>
                  </a:cubicBezTo>
                  <a:cubicBezTo>
                    <a:pt x="8170" y="663"/>
                    <a:pt x="8161" y="634"/>
                    <a:pt x="8138" y="622"/>
                  </a:cubicBezTo>
                  <a:cubicBezTo>
                    <a:pt x="8131" y="619"/>
                    <a:pt x="8124" y="617"/>
                    <a:pt x="8117" y="617"/>
                  </a:cubicBezTo>
                  <a:moveTo>
                    <a:pt x="3370" y="460"/>
                  </a:moveTo>
                  <a:cubicBezTo>
                    <a:pt x="3364" y="460"/>
                    <a:pt x="3358" y="461"/>
                    <a:pt x="3351" y="464"/>
                  </a:cubicBezTo>
                  <a:cubicBezTo>
                    <a:pt x="3328" y="474"/>
                    <a:pt x="3317" y="502"/>
                    <a:pt x="3327" y="526"/>
                  </a:cubicBezTo>
                  <a:cubicBezTo>
                    <a:pt x="3335" y="544"/>
                    <a:pt x="3352" y="554"/>
                    <a:pt x="3370" y="554"/>
                  </a:cubicBezTo>
                  <a:cubicBezTo>
                    <a:pt x="3377" y="554"/>
                    <a:pt x="3383" y="553"/>
                    <a:pt x="3389" y="550"/>
                  </a:cubicBezTo>
                  <a:cubicBezTo>
                    <a:pt x="3413" y="540"/>
                    <a:pt x="3424" y="512"/>
                    <a:pt x="3414" y="488"/>
                  </a:cubicBezTo>
                  <a:cubicBezTo>
                    <a:pt x="3406" y="470"/>
                    <a:pt x="3389" y="460"/>
                    <a:pt x="3370" y="460"/>
                  </a:cubicBezTo>
                  <a:moveTo>
                    <a:pt x="7775" y="455"/>
                  </a:moveTo>
                  <a:cubicBezTo>
                    <a:pt x="7757" y="455"/>
                    <a:pt x="7739" y="465"/>
                    <a:pt x="7732" y="483"/>
                  </a:cubicBezTo>
                  <a:cubicBezTo>
                    <a:pt x="7721" y="507"/>
                    <a:pt x="7732" y="535"/>
                    <a:pt x="7756" y="545"/>
                  </a:cubicBezTo>
                  <a:cubicBezTo>
                    <a:pt x="7763" y="548"/>
                    <a:pt x="7769" y="549"/>
                    <a:pt x="7775" y="549"/>
                  </a:cubicBezTo>
                  <a:cubicBezTo>
                    <a:pt x="7793" y="549"/>
                    <a:pt x="7811" y="538"/>
                    <a:pt x="7819" y="521"/>
                  </a:cubicBezTo>
                  <a:cubicBezTo>
                    <a:pt x="7829" y="497"/>
                    <a:pt x="7818" y="469"/>
                    <a:pt x="7794" y="458"/>
                  </a:cubicBezTo>
                  <a:cubicBezTo>
                    <a:pt x="7788" y="456"/>
                    <a:pt x="7782" y="455"/>
                    <a:pt x="7775" y="455"/>
                  </a:cubicBezTo>
                  <a:moveTo>
                    <a:pt x="3721" y="321"/>
                  </a:moveTo>
                  <a:cubicBezTo>
                    <a:pt x="3716" y="321"/>
                    <a:pt x="3710" y="321"/>
                    <a:pt x="3705" y="323"/>
                  </a:cubicBezTo>
                  <a:cubicBezTo>
                    <a:pt x="3680" y="332"/>
                    <a:pt x="3668" y="359"/>
                    <a:pt x="3676" y="384"/>
                  </a:cubicBezTo>
                  <a:cubicBezTo>
                    <a:pt x="3683" y="403"/>
                    <a:pt x="3701" y="415"/>
                    <a:pt x="3721" y="415"/>
                  </a:cubicBezTo>
                  <a:cubicBezTo>
                    <a:pt x="3726" y="415"/>
                    <a:pt x="3732" y="414"/>
                    <a:pt x="3737" y="412"/>
                  </a:cubicBezTo>
                  <a:cubicBezTo>
                    <a:pt x="3761" y="404"/>
                    <a:pt x="3774" y="377"/>
                    <a:pt x="3765" y="352"/>
                  </a:cubicBezTo>
                  <a:cubicBezTo>
                    <a:pt x="3758" y="333"/>
                    <a:pt x="3740" y="321"/>
                    <a:pt x="3721" y="321"/>
                  </a:cubicBezTo>
                  <a:moveTo>
                    <a:pt x="7424" y="316"/>
                  </a:moveTo>
                  <a:cubicBezTo>
                    <a:pt x="7404" y="316"/>
                    <a:pt x="7386" y="328"/>
                    <a:pt x="7379" y="348"/>
                  </a:cubicBezTo>
                  <a:cubicBezTo>
                    <a:pt x="7370" y="372"/>
                    <a:pt x="7383" y="399"/>
                    <a:pt x="7408" y="408"/>
                  </a:cubicBezTo>
                  <a:cubicBezTo>
                    <a:pt x="7413" y="410"/>
                    <a:pt x="7418" y="411"/>
                    <a:pt x="7424" y="411"/>
                  </a:cubicBezTo>
                  <a:cubicBezTo>
                    <a:pt x="7443" y="411"/>
                    <a:pt x="7461" y="399"/>
                    <a:pt x="7468" y="379"/>
                  </a:cubicBezTo>
                  <a:cubicBezTo>
                    <a:pt x="7477" y="355"/>
                    <a:pt x="7464" y="327"/>
                    <a:pt x="7439" y="319"/>
                  </a:cubicBezTo>
                  <a:cubicBezTo>
                    <a:pt x="7434" y="317"/>
                    <a:pt x="7429" y="316"/>
                    <a:pt x="7424" y="316"/>
                  </a:cubicBezTo>
                  <a:moveTo>
                    <a:pt x="4081" y="206"/>
                  </a:moveTo>
                  <a:cubicBezTo>
                    <a:pt x="4076" y="206"/>
                    <a:pt x="4072" y="207"/>
                    <a:pt x="4068" y="208"/>
                  </a:cubicBezTo>
                  <a:cubicBezTo>
                    <a:pt x="4067" y="208"/>
                    <a:pt x="4067" y="208"/>
                    <a:pt x="4067" y="208"/>
                  </a:cubicBezTo>
                  <a:cubicBezTo>
                    <a:pt x="4043" y="215"/>
                    <a:pt x="4028" y="241"/>
                    <a:pt x="4035" y="266"/>
                  </a:cubicBezTo>
                  <a:cubicBezTo>
                    <a:pt x="4041" y="287"/>
                    <a:pt x="4060" y="300"/>
                    <a:pt x="4080" y="300"/>
                  </a:cubicBezTo>
                  <a:cubicBezTo>
                    <a:pt x="4084" y="300"/>
                    <a:pt x="4089" y="300"/>
                    <a:pt x="4093" y="299"/>
                  </a:cubicBezTo>
                  <a:cubicBezTo>
                    <a:pt x="4118" y="292"/>
                    <a:pt x="4133" y="265"/>
                    <a:pt x="4126" y="240"/>
                  </a:cubicBezTo>
                  <a:cubicBezTo>
                    <a:pt x="4120" y="220"/>
                    <a:pt x="4101" y="206"/>
                    <a:pt x="4081" y="206"/>
                  </a:cubicBezTo>
                  <a:moveTo>
                    <a:pt x="7064" y="202"/>
                  </a:moveTo>
                  <a:cubicBezTo>
                    <a:pt x="7043" y="202"/>
                    <a:pt x="7024" y="216"/>
                    <a:pt x="7018" y="237"/>
                  </a:cubicBezTo>
                  <a:cubicBezTo>
                    <a:pt x="7011" y="262"/>
                    <a:pt x="7026" y="288"/>
                    <a:pt x="7051" y="295"/>
                  </a:cubicBezTo>
                  <a:cubicBezTo>
                    <a:pt x="7055" y="296"/>
                    <a:pt x="7059" y="297"/>
                    <a:pt x="7064" y="297"/>
                  </a:cubicBezTo>
                  <a:cubicBezTo>
                    <a:pt x="7084" y="297"/>
                    <a:pt x="7103" y="283"/>
                    <a:pt x="7109" y="262"/>
                  </a:cubicBezTo>
                  <a:cubicBezTo>
                    <a:pt x="7116" y="237"/>
                    <a:pt x="7101" y="211"/>
                    <a:pt x="7076" y="204"/>
                  </a:cubicBezTo>
                  <a:cubicBezTo>
                    <a:pt x="7072" y="203"/>
                    <a:pt x="7068" y="202"/>
                    <a:pt x="7064" y="202"/>
                  </a:cubicBezTo>
                  <a:moveTo>
                    <a:pt x="4447" y="116"/>
                  </a:moveTo>
                  <a:cubicBezTo>
                    <a:pt x="4444" y="116"/>
                    <a:pt x="4441" y="116"/>
                    <a:pt x="4437" y="117"/>
                  </a:cubicBezTo>
                  <a:cubicBezTo>
                    <a:pt x="4412" y="123"/>
                    <a:pt x="4396" y="147"/>
                    <a:pt x="4401" y="173"/>
                  </a:cubicBezTo>
                  <a:cubicBezTo>
                    <a:pt x="4405" y="195"/>
                    <a:pt x="4425" y="211"/>
                    <a:pt x="4447" y="211"/>
                  </a:cubicBezTo>
                  <a:cubicBezTo>
                    <a:pt x="4450" y="211"/>
                    <a:pt x="4453" y="210"/>
                    <a:pt x="4457" y="210"/>
                  </a:cubicBezTo>
                  <a:cubicBezTo>
                    <a:pt x="4482" y="204"/>
                    <a:pt x="4498" y="179"/>
                    <a:pt x="4493" y="154"/>
                  </a:cubicBezTo>
                  <a:cubicBezTo>
                    <a:pt x="4489" y="131"/>
                    <a:pt x="4469" y="116"/>
                    <a:pt x="4447" y="116"/>
                  </a:cubicBezTo>
                  <a:moveTo>
                    <a:pt x="6697" y="113"/>
                  </a:moveTo>
                  <a:cubicBezTo>
                    <a:pt x="6675" y="113"/>
                    <a:pt x="6655" y="129"/>
                    <a:pt x="6651" y="151"/>
                  </a:cubicBezTo>
                  <a:cubicBezTo>
                    <a:pt x="6645" y="177"/>
                    <a:pt x="6662" y="202"/>
                    <a:pt x="6687" y="207"/>
                  </a:cubicBezTo>
                  <a:cubicBezTo>
                    <a:pt x="6691" y="208"/>
                    <a:pt x="6694" y="208"/>
                    <a:pt x="6697" y="208"/>
                  </a:cubicBezTo>
                  <a:cubicBezTo>
                    <a:pt x="6719" y="208"/>
                    <a:pt x="6738" y="192"/>
                    <a:pt x="6743" y="170"/>
                  </a:cubicBezTo>
                  <a:cubicBezTo>
                    <a:pt x="6748" y="145"/>
                    <a:pt x="6732" y="119"/>
                    <a:pt x="6706" y="114"/>
                  </a:cubicBezTo>
                  <a:cubicBezTo>
                    <a:pt x="6703" y="114"/>
                    <a:pt x="6700" y="113"/>
                    <a:pt x="6697" y="113"/>
                  </a:cubicBezTo>
                  <a:moveTo>
                    <a:pt x="4819" y="52"/>
                  </a:moveTo>
                  <a:cubicBezTo>
                    <a:pt x="4817" y="52"/>
                    <a:pt x="4815" y="52"/>
                    <a:pt x="4812" y="52"/>
                  </a:cubicBezTo>
                  <a:cubicBezTo>
                    <a:pt x="4787" y="56"/>
                    <a:pt x="4769" y="80"/>
                    <a:pt x="4772" y="106"/>
                  </a:cubicBezTo>
                  <a:cubicBezTo>
                    <a:pt x="4776" y="129"/>
                    <a:pt x="4796" y="146"/>
                    <a:pt x="4819" y="146"/>
                  </a:cubicBezTo>
                  <a:cubicBezTo>
                    <a:pt x="4821" y="146"/>
                    <a:pt x="4823" y="146"/>
                    <a:pt x="4825" y="146"/>
                  </a:cubicBezTo>
                  <a:cubicBezTo>
                    <a:pt x="4851" y="142"/>
                    <a:pt x="4869" y="118"/>
                    <a:pt x="4866" y="93"/>
                  </a:cubicBezTo>
                  <a:cubicBezTo>
                    <a:pt x="4862" y="69"/>
                    <a:pt x="4842" y="52"/>
                    <a:pt x="4819" y="52"/>
                  </a:cubicBezTo>
                  <a:moveTo>
                    <a:pt x="6325" y="50"/>
                  </a:moveTo>
                  <a:cubicBezTo>
                    <a:pt x="6301" y="50"/>
                    <a:pt x="6281" y="67"/>
                    <a:pt x="6278" y="91"/>
                  </a:cubicBezTo>
                  <a:cubicBezTo>
                    <a:pt x="6274" y="117"/>
                    <a:pt x="6292" y="140"/>
                    <a:pt x="6318" y="144"/>
                  </a:cubicBezTo>
                  <a:cubicBezTo>
                    <a:pt x="6320" y="144"/>
                    <a:pt x="6322" y="144"/>
                    <a:pt x="6325" y="144"/>
                  </a:cubicBezTo>
                  <a:cubicBezTo>
                    <a:pt x="6348" y="144"/>
                    <a:pt x="6368" y="127"/>
                    <a:pt x="6371" y="104"/>
                  </a:cubicBezTo>
                  <a:cubicBezTo>
                    <a:pt x="6375" y="77"/>
                    <a:pt x="6357" y="54"/>
                    <a:pt x="6331" y="50"/>
                  </a:cubicBezTo>
                  <a:cubicBezTo>
                    <a:pt x="6329" y="50"/>
                    <a:pt x="6327" y="50"/>
                    <a:pt x="6325" y="50"/>
                  </a:cubicBezTo>
                  <a:moveTo>
                    <a:pt x="5195" y="13"/>
                  </a:moveTo>
                  <a:cubicBezTo>
                    <a:pt x="5194" y="13"/>
                    <a:pt x="5192" y="13"/>
                    <a:pt x="5191" y="13"/>
                  </a:cubicBezTo>
                  <a:cubicBezTo>
                    <a:pt x="5165" y="15"/>
                    <a:pt x="5146" y="37"/>
                    <a:pt x="5147" y="63"/>
                  </a:cubicBezTo>
                  <a:cubicBezTo>
                    <a:pt x="5149" y="89"/>
                    <a:pt x="5170" y="107"/>
                    <a:pt x="5194" y="107"/>
                  </a:cubicBezTo>
                  <a:cubicBezTo>
                    <a:pt x="5196" y="107"/>
                    <a:pt x="5197" y="107"/>
                    <a:pt x="5198" y="107"/>
                  </a:cubicBezTo>
                  <a:cubicBezTo>
                    <a:pt x="5224" y="106"/>
                    <a:pt x="5243" y="83"/>
                    <a:pt x="5242" y="57"/>
                  </a:cubicBezTo>
                  <a:cubicBezTo>
                    <a:pt x="5240" y="32"/>
                    <a:pt x="5219" y="13"/>
                    <a:pt x="5195" y="13"/>
                  </a:cubicBezTo>
                  <a:moveTo>
                    <a:pt x="5949" y="12"/>
                  </a:moveTo>
                  <a:cubicBezTo>
                    <a:pt x="5924" y="12"/>
                    <a:pt x="5904" y="31"/>
                    <a:pt x="5902" y="56"/>
                  </a:cubicBezTo>
                  <a:cubicBezTo>
                    <a:pt x="5900" y="82"/>
                    <a:pt x="5920" y="105"/>
                    <a:pt x="5946" y="106"/>
                  </a:cubicBezTo>
                  <a:cubicBezTo>
                    <a:pt x="5947" y="106"/>
                    <a:pt x="5948" y="106"/>
                    <a:pt x="5949" y="106"/>
                  </a:cubicBezTo>
                  <a:cubicBezTo>
                    <a:pt x="5974" y="106"/>
                    <a:pt x="5994" y="87"/>
                    <a:pt x="5996" y="62"/>
                  </a:cubicBezTo>
                  <a:cubicBezTo>
                    <a:pt x="5998" y="37"/>
                    <a:pt x="5978" y="14"/>
                    <a:pt x="5952" y="12"/>
                  </a:cubicBezTo>
                  <a:cubicBezTo>
                    <a:pt x="5951" y="12"/>
                    <a:pt x="5950" y="12"/>
                    <a:pt x="5949" y="12"/>
                  </a:cubicBezTo>
                  <a:moveTo>
                    <a:pt x="5572" y="0"/>
                  </a:moveTo>
                  <a:cubicBezTo>
                    <a:pt x="5546" y="0"/>
                    <a:pt x="5525" y="21"/>
                    <a:pt x="5525" y="47"/>
                  </a:cubicBezTo>
                  <a:cubicBezTo>
                    <a:pt x="5525" y="73"/>
                    <a:pt x="5546" y="94"/>
                    <a:pt x="5572" y="94"/>
                  </a:cubicBezTo>
                  <a:cubicBezTo>
                    <a:pt x="5598" y="94"/>
                    <a:pt x="5619" y="73"/>
                    <a:pt x="5619" y="47"/>
                  </a:cubicBezTo>
                  <a:cubicBezTo>
                    <a:pt x="5619" y="21"/>
                    <a:pt x="5598" y="0"/>
                    <a:pt x="557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99" name="Oval 7"/>
            <p:cNvSpPr>
              <a:spLocks noChangeArrowheads="1"/>
            </p:cNvSpPr>
            <p:nvPr/>
          </p:nvSpPr>
          <p:spPr bwMode="auto">
            <a:xfrm>
              <a:off x="6069013" y="6659563"/>
              <a:ext cx="55563" cy="555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0" name="Oval 8"/>
            <p:cNvSpPr>
              <a:spLocks noChangeArrowheads="1"/>
            </p:cNvSpPr>
            <p:nvPr/>
          </p:nvSpPr>
          <p:spPr bwMode="auto">
            <a:xfrm>
              <a:off x="5837238" y="6653213"/>
              <a:ext cx="53975"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1" name="Oval 9"/>
            <p:cNvSpPr>
              <a:spLocks noChangeArrowheads="1"/>
            </p:cNvSpPr>
            <p:nvPr/>
          </p:nvSpPr>
          <p:spPr bwMode="auto">
            <a:xfrm>
              <a:off x="5607050" y="6629400"/>
              <a:ext cx="50800" cy="508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2" name="Oval 10"/>
            <p:cNvSpPr>
              <a:spLocks noChangeArrowheads="1"/>
            </p:cNvSpPr>
            <p:nvPr/>
          </p:nvSpPr>
          <p:spPr bwMode="auto">
            <a:xfrm>
              <a:off x="5380038" y="6589713"/>
              <a:ext cx="47625" cy="476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3" name="Oval 11"/>
            <p:cNvSpPr>
              <a:spLocks noChangeArrowheads="1"/>
            </p:cNvSpPr>
            <p:nvPr/>
          </p:nvSpPr>
          <p:spPr bwMode="auto">
            <a:xfrm>
              <a:off x="5156200" y="6534150"/>
              <a:ext cx="42863"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4" name="Oval 12"/>
            <p:cNvSpPr>
              <a:spLocks noChangeArrowheads="1"/>
            </p:cNvSpPr>
            <p:nvPr/>
          </p:nvSpPr>
          <p:spPr bwMode="auto">
            <a:xfrm>
              <a:off x="4938713" y="6462713"/>
              <a:ext cx="36513" cy="381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5" name="Oval 13"/>
            <p:cNvSpPr>
              <a:spLocks noChangeArrowheads="1"/>
            </p:cNvSpPr>
            <p:nvPr/>
          </p:nvSpPr>
          <p:spPr bwMode="auto">
            <a:xfrm>
              <a:off x="4725988" y="6376988"/>
              <a:ext cx="31750" cy="317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6" name="Oval 14"/>
            <p:cNvSpPr>
              <a:spLocks noChangeArrowheads="1"/>
            </p:cNvSpPr>
            <p:nvPr/>
          </p:nvSpPr>
          <p:spPr bwMode="auto">
            <a:xfrm>
              <a:off x="4521200" y="6275388"/>
              <a:ext cx="25400" cy="254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7" name="Oval 15"/>
            <p:cNvSpPr>
              <a:spLocks noChangeArrowheads="1"/>
            </p:cNvSpPr>
            <p:nvPr/>
          </p:nvSpPr>
          <p:spPr bwMode="auto">
            <a:xfrm>
              <a:off x="4324350" y="6159500"/>
              <a:ext cx="19050" cy="190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8" name="Oval 16"/>
            <p:cNvSpPr>
              <a:spLocks noChangeArrowheads="1"/>
            </p:cNvSpPr>
            <p:nvPr/>
          </p:nvSpPr>
          <p:spPr bwMode="auto">
            <a:xfrm>
              <a:off x="4135438" y="6029325"/>
              <a:ext cx="14288" cy="142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9" name="Oval 17"/>
            <p:cNvSpPr>
              <a:spLocks noChangeArrowheads="1"/>
            </p:cNvSpPr>
            <p:nvPr/>
          </p:nvSpPr>
          <p:spPr bwMode="auto">
            <a:xfrm>
              <a:off x="3956050" y="5884863"/>
              <a:ext cx="11113"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0" name="Oval 18"/>
            <p:cNvSpPr>
              <a:spLocks noChangeArrowheads="1"/>
            </p:cNvSpPr>
            <p:nvPr/>
          </p:nvSpPr>
          <p:spPr bwMode="auto">
            <a:xfrm>
              <a:off x="3786188" y="5727700"/>
              <a:ext cx="9525" cy="79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1" name="Oval 19"/>
            <p:cNvSpPr>
              <a:spLocks noChangeArrowheads="1"/>
            </p:cNvSpPr>
            <p:nvPr/>
          </p:nvSpPr>
          <p:spPr bwMode="auto">
            <a:xfrm>
              <a:off x="3630613" y="5557838"/>
              <a:ext cx="4763" cy="63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2" name="Oval 20"/>
            <p:cNvSpPr>
              <a:spLocks noChangeArrowheads="1"/>
            </p:cNvSpPr>
            <p:nvPr/>
          </p:nvSpPr>
          <p:spPr bwMode="auto">
            <a:xfrm>
              <a:off x="3482975" y="5378450"/>
              <a:ext cx="6350" cy="47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3" name="Oval 21"/>
            <p:cNvSpPr>
              <a:spLocks noChangeArrowheads="1"/>
            </p:cNvSpPr>
            <p:nvPr/>
          </p:nvSpPr>
          <p:spPr bwMode="auto">
            <a:xfrm>
              <a:off x="3351213" y="5186363"/>
              <a:ext cx="4763" cy="63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4" name="Oval 22"/>
            <p:cNvSpPr>
              <a:spLocks noChangeArrowheads="1"/>
            </p:cNvSpPr>
            <p:nvPr/>
          </p:nvSpPr>
          <p:spPr bwMode="auto">
            <a:xfrm>
              <a:off x="3230563" y="4986338"/>
              <a:ext cx="6350" cy="63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5" name="Oval 23"/>
            <p:cNvSpPr>
              <a:spLocks noChangeArrowheads="1"/>
            </p:cNvSpPr>
            <p:nvPr/>
          </p:nvSpPr>
          <p:spPr bwMode="auto">
            <a:xfrm>
              <a:off x="3125788" y="4778375"/>
              <a:ext cx="7938" cy="79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6" name="Oval 24"/>
            <p:cNvSpPr>
              <a:spLocks noChangeArrowheads="1"/>
            </p:cNvSpPr>
            <p:nvPr/>
          </p:nvSpPr>
          <p:spPr bwMode="auto">
            <a:xfrm>
              <a:off x="3035300" y="4562475"/>
              <a:ext cx="11113"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7" name="Oval 25"/>
            <p:cNvSpPr>
              <a:spLocks noChangeArrowheads="1"/>
            </p:cNvSpPr>
            <p:nvPr/>
          </p:nvSpPr>
          <p:spPr bwMode="auto">
            <a:xfrm>
              <a:off x="2959100" y="4340225"/>
              <a:ext cx="14288" cy="142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8" name="Oval 26"/>
            <p:cNvSpPr>
              <a:spLocks noChangeArrowheads="1"/>
            </p:cNvSpPr>
            <p:nvPr/>
          </p:nvSpPr>
          <p:spPr bwMode="auto">
            <a:xfrm>
              <a:off x="2900363" y="4113213"/>
              <a:ext cx="17463"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9" name="Oval 27"/>
            <p:cNvSpPr>
              <a:spLocks noChangeArrowheads="1"/>
            </p:cNvSpPr>
            <p:nvPr/>
          </p:nvSpPr>
          <p:spPr bwMode="auto">
            <a:xfrm>
              <a:off x="2859088" y="3883025"/>
              <a:ext cx="19050" cy="190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0" name="Oval 28"/>
            <p:cNvSpPr>
              <a:spLocks noChangeArrowheads="1"/>
            </p:cNvSpPr>
            <p:nvPr/>
          </p:nvSpPr>
          <p:spPr bwMode="auto">
            <a:xfrm>
              <a:off x="2832100" y="3651250"/>
              <a:ext cx="22225" cy="206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1" name="Oval 29"/>
            <p:cNvSpPr>
              <a:spLocks noChangeArrowheads="1"/>
            </p:cNvSpPr>
            <p:nvPr/>
          </p:nvSpPr>
          <p:spPr bwMode="auto">
            <a:xfrm>
              <a:off x="2822575" y="3416300"/>
              <a:ext cx="23813" cy="254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2" name="Oval 30"/>
            <p:cNvSpPr>
              <a:spLocks noChangeArrowheads="1"/>
            </p:cNvSpPr>
            <p:nvPr/>
          </p:nvSpPr>
          <p:spPr bwMode="auto">
            <a:xfrm>
              <a:off x="2828925" y="3182938"/>
              <a:ext cx="26988" cy="269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3" name="Oval 31"/>
            <p:cNvSpPr>
              <a:spLocks noChangeArrowheads="1"/>
            </p:cNvSpPr>
            <p:nvPr/>
          </p:nvSpPr>
          <p:spPr bwMode="auto">
            <a:xfrm>
              <a:off x="2852738" y="2951163"/>
              <a:ext cx="30163" cy="285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4" name="Oval 32"/>
            <p:cNvSpPr>
              <a:spLocks noChangeArrowheads="1"/>
            </p:cNvSpPr>
            <p:nvPr/>
          </p:nvSpPr>
          <p:spPr bwMode="auto">
            <a:xfrm>
              <a:off x="2894013" y="2720975"/>
              <a:ext cx="30163" cy="301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5" name="Oval 33"/>
            <p:cNvSpPr>
              <a:spLocks noChangeArrowheads="1"/>
            </p:cNvSpPr>
            <p:nvPr/>
          </p:nvSpPr>
          <p:spPr bwMode="auto">
            <a:xfrm>
              <a:off x="2951163" y="2495550"/>
              <a:ext cx="31750" cy="301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6" name="Oval 34"/>
            <p:cNvSpPr>
              <a:spLocks noChangeArrowheads="1"/>
            </p:cNvSpPr>
            <p:nvPr/>
          </p:nvSpPr>
          <p:spPr bwMode="auto">
            <a:xfrm>
              <a:off x="3022600" y="2273300"/>
              <a:ext cx="34925" cy="333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7" name="Oval 35"/>
            <p:cNvSpPr>
              <a:spLocks noChangeArrowheads="1"/>
            </p:cNvSpPr>
            <p:nvPr/>
          </p:nvSpPr>
          <p:spPr bwMode="auto">
            <a:xfrm>
              <a:off x="3111500" y="2057400"/>
              <a:ext cx="34925" cy="349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8" name="Oval 36"/>
            <p:cNvSpPr>
              <a:spLocks noChangeArrowheads="1"/>
            </p:cNvSpPr>
            <p:nvPr/>
          </p:nvSpPr>
          <p:spPr bwMode="auto">
            <a:xfrm>
              <a:off x="3216275" y="1849438"/>
              <a:ext cx="36513" cy="365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29" name="Oval 37"/>
            <p:cNvSpPr>
              <a:spLocks noChangeArrowheads="1"/>
            </p:cNvSpPr>
            <p:nvPr/>
          </p:nvSpPr>
          <p:spPr bwMode="auto">
            <a:xfrm>
              <a:off x="3333750" y="1647825"/>
              <a:ext cx="38100" cy="381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0" name="Oval 38"/>
            <p:cNvSpPr>
              <a:spLocks noChangeArrowheads="1"/>
            </p:cNvSpPr>
            <p:nvPr/>
          </p:nvSpPr>
          <p:spPr bwMode="auto">
            <a:xfrm>
              <a:off x="3465513" y="1457325"/>
              <a:ext cx="41275" cy="396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1" name="Oval 39"/>
            <p:cNvSpPr>
              <a:spLocks noChangeArrowheads="1"/>
            </p:cNvSpPr>
            <p:nvPr/>
          </p:nvSpPr>
          <p:spPr bwMode="auto">
            <a:xfrm>
              <a:off x="3611563" y="1274763"/>
              <a:ext cx="41275" cy="412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2" name="Oval 40"/>
            <p:cNvSpPr>
              <a:spLocks noChangeArrowheads="1"/>
            </p:cNvSpPr>
            <p:nvPr/>
          </p:nvSpPr>
          <p:spPr bwMode="auto">
            <a:xfrm>
              <a:off x="3768725" y="1103313"/>
              <a:ext cx="44450" cy="444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3" name="Oval 41"/>
            <p:cNvSpPr>
              <a:spLocks noChangeArrowheads="1"/>
            </p:cNvSpPr>
            <p:nvPr/>
          </p:nvSpPr>
          <p:spPr bwMode="auto">
            <a:xfrm>
              <a:off x="3938588" y="944563"/>
              <a:ext cx="44450" cy="444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4" name="Oval 42"/>
            <p:cNvSpPr>
              <a:spLocks noChangeArrowheads="1"/>
            </p:cNvSpPr>
            <p:nvPr/>
          </p:nvSpPr>
          <p:spPr bwMode="auto">
            <a:xfrm>
              <a:off x="4119563" y="798513"/>
              <a:ext cx="46038" cy="460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5" name="Oval 43"/>
            <p:cNvSpPr>
              <a:spLocks noChangeArrowheads="1"/>
            </p:cNvSpPr>
            <p:nvPr/>
          </p:nvSpPr>
          <p:spPr bwMode="auto">
            <a:xfrm>
              <a:off x="4308475" y="663575"/>
              <a:ext cx="49213" cy="476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6" name="Oval 44"/>
            <p:cNvSpPr>
              <a:spLocks noChangeArrowheads="1"/>
            </p:cNvSpPr>
            <p:nvPr/>
          </p:nvSpPr>
          <p:spPr bwMode="auto">
            <a:xfrm>
              <a:off x="4508500" y="544513"/>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7" name="Oval 45"/>
            <p:cNvSpPr>
              <a:spLocks noChangeArrowheads="1"/>
            </p:cNvSpPr>
            <p:nvPr/>
          </p:nvSpPr>
          <p:spPr bwMode="auto">
            <a:xfrm>
              <a:off x="4716463" y="438150"/>
              <a:ext cx="50800"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8" name="Oval 46"/>
            <p:cNvSpPr>
              <a:spLocks noChangeArrowheads="1"/>
            </p:cNvSpPr>
            <p:nvPr/>
          </p:nvSpPr>
          <p:spPr bwMode="auto">
            <a:xfrm>
              <a:off x="4929188" y="349250"/>
              <a:ext cx="53975"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39" name="Oval 47"/>
            <p:cNvSpPr>
              <a:spLocks noChangeArrowheads="1"/>
            </p:cNvSpPr>
            <p:nvPr/>
          </p:nvSpPr>
          <p:spPr bwMode="auto">
            <a:xfrm>
              <a:off x="5149850" y="274638"/>
              <a:ext cx="53975" cy="539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0" name="Oval 48"/>
            <p:cNvSpPr>
              <a:spLocks noChangeArrowheads="1"/>
            </p:cNvSpPr>
            <p:nvPr/>
          </p:nvSpPr>
          <p:spPr bwMode="auto">
            <a:xfrm>
              <a:off x="5375275" y="215900"/>
              <a:ext cx="53975" cy="555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1" name="Oval 49"/>
            <p:cNvSpPr>
              <a:spLocks noChangeArrowheads="1"/>
            </p:cNvSpPr>
            <p:nvPr/>
          </p:nvSpPr>
          <p:spPr bwMode="auto">
            <a:xfrm>
              <a:off x="5603875" y="174625"/>
              <a:ext cx="55563" cy="555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2" name="Oval 50"/>
            <p:cNvSpPr>
              <a:spLocks noChangeArrowheads="1"/>
            </p:cNvSpPr>
            <p:nvPr/>
          </p:nvSpPr>
          <p:spPr bwMode="auto">
            <a:xfrm>
              <a:off x="5834063" y="149225"/>
              <a:ext cx="58738" cy="571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3" name="Oval 51"/>
            <p:cNvSpPr>
              <a:spLocks noChangeArrowheads="1"/>
            </p:cNvSpPr>
            <p:nvPr/>
          </p:nvSpPr>
          <p:spPr bwMode="auto">
            <a:xfrm>
              <a:off x="6065838" y="139700"/>
              <a:ext cx="58738"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4" name="Oval 52"/>
            <p:cNvSpPr>
              <a:spLocks noChangeArrowheads="1"/>
            </p:cNvSpPr>
            <p:nvPr/>
          </p:nvSpPr>
          <p:spPr bwMode="auto">
            <a:xfrm>
              <a:off x="6299200" y="147638"/>
              <a:ext cx="58738"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5" name="Oval 53"/>
            <p:cNvSpPr>
              <a:spLocks noChangeArrowheads="1"/>
            </p:cNvSpPr>
            <p:nvPr/>
          </p:nvSpPr>
          <p:spPr bwMode="auto">
            <a:xfrm>
              <a:off x="6529388" y="171450"/>
              <a:ext cx="60325" cy="619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6" name="Oval 54"/>
            <p:cNvSpPr>
              <a:spLocks noChangeArrowheads="1"/>
            </p:cNvSpPr>
            <p:nvPr/>
          </p:nvSpPr>
          <p:spPr bwMode="auto">
            <a:xfrm>
              <a:off x="6757988" y="212725"/>
              <a:ext cx="61913" cy="619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7" name="Oval 55"/>
            <p:cNvSpPr>
              <a:spLocks noChangeArrowheads="1"/>
            </p:cNvSpPr>
            <p:nvPr/>
          </p:nvSpPr>
          <p:spPr bwMode="auto">
            <a:xfrm>
              <a:off x="6983413" y="269875"/>
              <a:ext cx="63500" cy="619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8" name="Oval 56"/>
            <p:cNvSpPr>
              <a:spLocks noChangeArrowheads="1"/>
            </p:cNvSpPr>
            <p:nvPr/>
          </p:nvSpPr>
          <p:spPr bwMode="auto">
            <a:xfrm>
              <a:off x="7204075" y="342900"/>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9" name="Oval 57"/>
            <p:cNvSpPr>
              <a:spLocks noChangeArrowheads="1"/>
            </p:cNvSpPr>
            <p:nvPr/>
          </p:nvSpPr>
          <p:spPr bwMode="auto">
            <a:xfrm>
              <a:off x="7418388" y="431800"/>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0" name="Oval 58"/>
            <p:cNvSpPr>
              <a:spLocks noChangeArrowheads="1"/>
            </p:cNvSpPr>
            <p:nvPr/>
          </p:nvSpPr>
          <p:spPr bwMode="auto">
            <a:xfrm>
              <a:off x="7626350" y="536575"/>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1" name="Oval 59"/>
            <p:cNvSpPr>
              <a:spLocks noChangeArrowheads="1"/>
            </p:cNvSpPr>
            <p:nvPr/>
          </p:nvSpPr>
          <p:spPr bwMode="auto">
            <a:xfrm>
              <a:off x="7826375" y="655638"/>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2" name="Oval 60"/>
            <p:cNvSpPr>
              <a:spLocks noChangeArrowheads="1"/>
            </p:cNvSpPr>
            <p:nvPr/>
          </p:nvSpPr>
          <p:spPr bwMode="auto">
            <a:xfrm>
              <a:off x="8018463" y="787400"/>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3" name="Oval 61"/>
            <p:cNvSpPr>
              <a:spLocks noChangeArrowheads="1"/>
            </p:cNvSpPr>
            <p:nvPr/>
          </p:nvSpPr>
          <p:spPr bwMode="auto">
            <a:xfrm>
              <a:off x="8199438" y="933450"/>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4" name="Oval 62"/>
            <p:cNvSpPr>
              <a:spLocks noChangeArrowheads="1"/>
            </p:cNvSpPr>
            <p:nvPr/>
          </p:nvSpPr>
          <p:spPr bwMode="auto">
            <a:xfrm>
              <a:off x="8369300" y="1092200"/>
              <a:ext cx="65088"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5" name="Oval 63"/>
            <p:cNvSpPr>
              <a:spLocks noChangeArrowheads="1"/>
            </p:cNvSpPr>
            <p:nvPr/>
          </p:nvSpPr>
          <p:spPr bwMode="auto">
            <a:xfrm>
              <a:off x="8528050" y="1262063"/>
              <a:ext cx="65088" cy="650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6" name="Oval 64"/>
            <p:cNvSpPr>
              <a:spLocks noChangeArrowheads="1"/>
            </p:cNvSpPr>
            <p:nvPr/>
          </p:nvSpPr>
          <p:spPr bwMode="auto">
            <a:xfrm>
              <a:off x="8674100" y="1443038"/>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7" name="Oval 65"/>
            <p:cNvSpPr>
              <a:spLocks noChangeArrowheads="1"/>
            </p:cNvSpPr>
            <p:nvPr/>
          </p:nvSpPr>
          <p:spPr bwMode="auto">
            <a:xfrm>
              <a:off x="8809038" y="1635125"/>
              <a:ext cx="60325"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8" name="Oval 66"/>
            <p:cNvSpPr>
              <a:spLocks noChangeArrowheads="1"/>
            </p:cNvSpPr>
            <p:nvPr/>
          </p:nvSpPr>
          <p:spPr bwMode="auto">
            <a:xfrm>
              <a:off x="8931275" y="1838325"/>
              <a:ext cx="55563" cy="555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9" name="Oval 67"/>
            <p:cNvSpPr>
              <a:spLocks noChangeArrowheads="1"/>
            </p:cNvSpPr>
            <p:nvPr/>
          </p:nvSpPr>
          <p:spPr bwMode="auto">
            <a:xfrm>
              <a:off x="9039225" y="2049463"/>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0" name="Oval 68"/>
            <p:cNvSpPr>
              <a:spLocks noChangeArrowheads="1"/>
            </p:cNvSpPr>
            <p:nvPr/>
          </p:nvSpPr>
          <p:spPr bwMode="auto">
            <a:xfrm>
              <a:off x="9131300" y="2266950"/>
              <a:ext cx="42863"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1" name="Oval 69"/>
            <p:cNvSpPr>
              <a:spLocks noChangeArrowheads="1"/>
            </p:cNvSpPr>
            <p:nvPr/>
          </p:nvSpPr>
          <p:spPr bwMode="auto">
            <a:xfrm>
              <a:off x="9207500" y="2490788"/>
              <a:ext cx="38100" cy="365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2" name="Oval 70"/>
            <p:cNvSpPr>
              <a:spLocks noChangeArrowheads="1"/>
            </p:cNvSpPr>
            <p:nvPr/>
          </p:nvSpPr>
          <p:spPr bwMode="auto">
            <a:xfrm>
              <a:off x="9267825" y="2719388"/>
              <a:ext cx="31750" cy="301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3" name="Oval 71"/>
            <p:cNvSpPr>
              <a:spLocks noChangeArrowheads="1"/>
            </p:cNvSpPr>
            <p:nvPr/>
          </p:nvSpPr>
          <p:spPr bwMode="auto">
            <a:xfrm>
              <a:off x="9312275" y="2951163"/>
              <a:ext cx="25400" cy="238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4" name="Oval 72"/>
            <p:cNvSpPr>
              <a:spLocks noChangeArrowheads="1"/>
            </p:cNvSpPr>
            <p:nvPr/>
          </p:nvSpPr>
          <p:spPr bwMode="auto">
            <a:xfrm>
              <a:off x="9339263" y="3184525"/>
              <a:ext cx="22225" cy="190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5" name="Oval 73"/>
            <p:cNvSpPr>
              <a:spLocks noChangeArrowheads="1"/>
            </p:cNvSpPr>
            <p:nvPr/>
          </p:nvSpPr>
          <p:spPr bwMode="auto">
            <a:xfrm>
              <a:off x="9350375" y="3417888"/>
              <a:ext cx="15875" cy="174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6" name="Oval 74"/>
            <p:cNvSpPr>
              <a:spLocks noChangeArrowheads="1"/>
            </p:cNvSpPr>
            <p:nvPr/>
          </p:nvSpPr>
          <p:spPr bwMode="auto">
            <a:xfrm>
              <a:off x="9342438" y="3651250"/>
              <a:ext cx="15875"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7" name="Oval 75"/>
            <p:cNvSpPr>
              <a:spLocks noChangeArrowheads="1"/>
            </p:cNvSpPr>
            <p:nvPr/>
          </p:nvSpPr>
          <p:spPr bwMode="auto">
            <a:xfrm>
              <a:off x="9318625" y="3883025"/>
              <a:ext cx="15875"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8" name="Oval 76"/>
            <p:cNvSpPr>
              <a:spLocks noChangeArrowheads="1"/>
            </p:cNvSpPr>
            <p:nvPr/>
          </p:nvSpPr>
          <p:spPr bwMode="auto">
            <a:xfrm>
              <a:off x="9277350" y="4111625"/>
              <a:ext cx="15875"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9" name="Oval 77"/>
            <p:cNvSpPr>
              <a:spLocks noChangeArrowheads="1"/>
            </p:cNvSpPr>
            <p:nvPr/>
          </p:nvSpPr>
          <p:spPr bwMode="auto">
            <a:xfrm>
              <a:off x="9218613" y="4335463"/>
              <a:ext cx="17463" cy="190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0" name="Oval 78"/>
            <p:cNvSpPr>
              <a:spLocks noChangeArrowheads="1"/>
            </p:cNvSpPr>
            <p:nvPr/>
          </p:nvSpPr>
          <p:spPr bwMode="auto">
            <a:xfrm>
              <a:off x="9144000" y="4556125"/>
              <a:ext cx="19050" cy="190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1" name="Oval 79"/>
            <p:cNvSpPr>
              <a:spLocks noChangeArrowheads="1"/>
            </p:cNvSpPr>
            <p:nvPr/>
          </p:nvSpPr>
          <p:spPr bwMode="auto">
            <a:xfrm>
              <a:off x="9055100" y="4770438"/>
              <a:ext cx="19050" cy="190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2" name="Oval 80"/>
            <p:cNvSpPr>
              <a:spLocks noChangeArrowheads="1"/>
            </p:cNvSpPr>
            <p:nvPr/>
          </p:nvSpPr>
          <p:spPr bwMode="auto">
            <a:xfrm>
              <a:off x="8950325" y="4978400"/>
              <a:ext cx="20638" cy="206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3" name="Oval 81"/>
            <p:cNvSpPr>
              <a:spLocks noChangeArrowheads="1"/>
            </p:cNvSpPr>
            <p:nvPr/>
          </p:nvSpPr>
          <p:spPr bwMode="auto">
            <a:xfrm>
              <a:off x="8829675" y="5176838"/>
              <a:ext cx="23813" cy="238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4" name="Oval 82"/>
            <p:cNvSpPr>
              <a:spLocks noChangeArrowheads="1"/>
            </p:cNvSpPr>
            <p:nvPr/>
          </p:nvSpPr>
          <p:spPr bwMode="auto">
            <a:xfrm>
              <a:off x="8694738" y="5365750"/>
              <a:ext cx="26988" cy="269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5" name="Oval 83"/>
            <p:cNvSpPr>
              <a:spLocks noChangeArrowheads="1"/>
            </p:cNvSpPr>
            <p:nvPr/>
          </p:nvSpPr>
          <p:spPr bwMode="auto">
            <a:xfrm>
              <a:off x="8547100" y="5545138"/>
              <a:ext cx="30163" cy="301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6" name="Oval 84"/>
            <p:cNvSpPr>
              <a:spLocks noChangeArrowheads="1"/>
            </p:cNvSpPr>
            <p:nvPr/>
          </p:nvSpPr>
          <p:spPr bwMode="auto">
            <a:xfrm>
              <a:off x="8386763" y="5713413"/>
              <a:ext cx="33338" cy="333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7" name="Oval 85"/>
            <p:cNvSpPr>
              <a:spLocks noChangeArrowheads="1"/>
            </p:cNvSpPr>
            <p:nvPr/>
          </p:nvSpPr>
          <p:spPr bwMode="auto">
            <a:xfrm>
              <a:off x="8215313" y="5870575"/>
              <a:ext cx="34925" cy="365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8" name="Oval 86"/>
            <p:cNvSpPr>
              <a:spLocks noChangeArrowheads="1"/>
            </p:cNvSpPr>
            <p:nvPr/>
          </p:nvSpPr>
          <p:spPr bwMode="auto">
            <a:xfrm>
              <a:off x="8032750" y="6015038"/>
              <a:ext cx="38100" cy="396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9" name="Oval 87"/>
            <p:cNvSpPr>
              <a:spLocks noChangeArrowheads="1"/>
            </p:cNvSpPr>
            <p:nvPr/>
          </p:nvSpPr>
          <p:spPr bwMode="auto">
            <a:xfrm>
              <a:off x="7840663" y="6146800"/>
              <a:ext cx="41275"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0" name="Oval 88"/>
            <p:cNvSpPr>
              <a:spLocks noChangeArrowheads="1"/>
            </p:cNvSpPr>
            <p:nvPr/>
          </p:nvSpPr>
          <p:spPr bwMode="auto">
            <a:xfrm>
              <a:off x="7639050" y="6264275"/>
              <a:ext cx="44450" cy="460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1" name="Oval 89"/>
            <p:cNvSpPr>
              <a:spLocks noChangeArrowheads="1"/>
            </p:cNvSpPr>
            <p:nvPr/>
          </p:nvSpPr>
          <p:spPr bwMode="auto">
            <a:xfrm>
              <a:off x="7429500" y="6367463"/>
              <a:ext cx="47625"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2" name="Oval 90"/>
            <p:cNvSpPr>
              <a:spLocks noChangeArrowheads="1"/>
            </p:cNvSpPr>
            <p:nvPr/>
          </p:nvSpPr>
          <p:spPr bwMode="auto">
            <a:xfrm>
              <a:off x="7213600" y="6456363"/>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3" name="Oval 91"/>
            <p:cNvSpPr>
              <a:spLocks noChangeArrowheads="1"/>
            </p:cNvSpPr>
            <p:nvPr/>
          </p:nvSpPr>
          <p:spPr bwMode="auto">
            <a:xfrm>
              <a:off x="6992938" y="6529388"/>
              <a:ext cx="50800" cy="508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4" name="Oval 92"/>
            <p:cNvSpPr>
              <a:spLocks noChangeArrowheads="1"/>
            </p:cNvSpPr>
            <p:nvPr/>
          </p:nvSpPr>
          <p:spPr bwMode="auto">
            <a:xfrm>
              <a:off x="6765925" y="6586538"/>
              <a:ext cx="52388"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5" name="Oval 93"/>
            <p:cNvSpPr>
              <a:spLocks noChangeArrowheads="1"/>
            </p:cNvSpPr>
            <p:nvPr/>
          </p:nvSpPr>
          <p:spPr bwMode="auto">
            <a:xfrm>
              <a:off x="6537325" y="6627813"/>
              <a:ext cx="52388"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6" name="Oval 94"/>
            <p:cNvSpPr>
              <a:spLocks noChangeArrowheads="1"/>
            </p:cNvSpPr>
            <p:nvPr/>
          </p:nvSpPr>
          <p:spPr bwMode="auto">
            <a:xfrm>
              <a:off x="6305550" y="6651625"/>
              <a:ext cx="52388" cy="539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7" name="Oval 95"/>
            <p:cNvSpPr>
              <a:spLocks noChangeArrowheads="1"/>
            </p:cNvSpPr>
            <p:nvPr/>
          </p:nvSpPr>
          <p:spPr bwMode="auto">
            <a:xfrm>
              <a:off x="6048375" y="6489700"/>
              <a:ext cx="96838" cy="984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8" name="Oval 96"/>
            <p:cNvSpPr>
              <a:spLocks noChangeArrowheads="1"/>
            </p:cNvSpPr>
            <p:nvPr/>
          </p:nvSpPr>
          <p:spPr bwMode="auto">
            <a:xfrm>
              <a:off x="5816600" y="6483350"/>
              <a:ext cx="95250" cy="952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9" name="Oval 97"/>
            <p:cNvSpPr>
              <a:spLocks noChangeArrowheads="1"/>
            </p:cNvSpPr>
            <p:nvPr/>
          </p:nvSpPr>
          <p:spPr bwMode="auto">
            <a:xfrm>
              <a:off x="5588000" y="6459538"/>
              <a:ext cx="88900" cy="904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0" name="Oval 98"/>
            <p:cNvSpPr>
              <a:spLocks noChangeArrowheads="1"/>
            </p:cNvSpPr>
            <p:nvPr/>
          </p:nvSpPr>
          <p:spPr bwMode="auto">
            <a:xfrm>
              <a:off x="5362575" y="6419850"/>
              <a:ext cx="82550" cy="825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1" name="Oval 99"/>
            <p:cNvSpPr>
              <a:spLocks noChangeArrowheads="1"/>
            </p:cNvSpPr>
            <p:nvPr/>
          </p:nvSpPr>
          <p:spPr bwMode="auto">
            <a:xfrm>
              <a:off x="5140325" y="6361113"/>
              <a:ext cx="77788" cy="793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2" name="Oval 100"/>
            <p:cNvSpPr>
              <a:spLocks noChangeArrowheads="1"/>
            </p:cNvSpPr>
            <p:nvPr/>
          </p:nvSpPr>
          <p:spPr bwMode="auto">
            <a:xfrm>
              <a:off x="4921250" y="6286500"/>
              <a:ext cx="76200"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3" name="Oval 101"/>
            <p:cNvSpPr>
              <a:spLocks noChangeArrowheads="1"/>
            </p:cNvSpPr>
            <p:nvPr/>
          </p:nvSpPr>
          <p:spPr bwMode="auto">
            <a:xfrm>
              <a:off x="4710113" y="6194425"/>
              <a:ext cx="73025" cy="730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4" name="Oval 102"/>
            <p:cNvSpPr>
              <a:spLocks noChangeArrowheads="1"/>
            </p:cNvSpPr>
            <p:nvPr/>
          </p:nvSpPr>
          <p:spPr bwMode="auto">
            <a:xfrm>
              <a:off x="4505325" y="6086475"/>
              <a:ext cx="71438" cy="714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5" name="Oval 103"/>
            <p:cNvSpPr>
              <a:spLocks noChangeArrowheads="1"/>
            </p:cNvSpPr>
            <p:nvPr/>
          </p:nvSpPr>
          <p:spPr bwMode="auto">
            <a:xfrm>
              <a:off x="4310063" y="5964238"/>
              <a:ext cx="68263" cy="682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6" name="Oval 104"/>
            <p:cNvSpPr>
              <a:spLocks noChangeArrowheads="1"/>
            </p:cNvSpPr>
            <p:nvPr/>
          </p:nvSpPr>
          <p:spPr bwMode="auto">
            <a:xfrm>
              <a:off x="4124325" y="5826125"/>
              <a:ext cx="65088" cy="666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7" name="Oval 105"/>
            <p:cNvSpPr>
              <a:spLocks noChangeArrowheads="1"/>
            </p:cNvSpPr>
            <p:nvPr/>
          </p:nvSpPr>
          <p:spPr bwMode="auto">
            <a:xfrm>
              <a:off x="3948113" y="5675313"/>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8" name="Oval 106"/>
            <p:cNvSpPr>
              <a:spLocks noChangeArrowheads="1"/>
            </p:cNvSpPr>
            <p:nvPr/>
          </p:nvSpPr>
          <p:spPr bwMode="auto">
            <a:xfrm>
              <a:off x="3786188" y="5513388"/>
              <a:ext cx="60325"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99" name="Oval 107"/>
            <p:cNvSpPr>
              <a:spLocks noChangeArrowheads="1"/>
            </p:cNvSpPr>
            <p:nvPr/>
          </p:nvSpPr>
          <p:spPr bwMode="auto">
            <a:xfrm>
              <a:off x="3635375" y="5337175"/>
              <a:ext cx="57150"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0" name="Oval 108"/>
            <p:cNvSpPr>
              <a:spLocks noChangeArrowheads="1"/>
            </p:cNvSpPr>
            <p:nvPr/>
          </p:nvSpPr>
          <p:spPr bwMode="auto">
            <a:xfrm>
              <a:off x="3497263" y="5151438"/>
              <a:ext cx="55563" cy="571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1" name="Oval 109"/>
            <p:cNvSpPr>
              <a:spLocks noChangeArrowheads="1"/>
            </p:cNvSpPr>
            <p:nvPr/>
          </p:nvSpPr>
          <p:spPr bwMode="auto">
            <a:xfrm>
              <a:off x="3373438" y="4956175"/>
              <a:ext cx="53975" cy="539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2" name="Oval 110"/>
            <p:cNvSpPr>
              <a:spLocks noChangeArrowheads="1"/>
            </p:cNvSpPr>
            <p:nvPr/>
          </p:nvSpPr>
          <p:spPr bwMode="auto">
            <a:xfrm>
              <a:off x="3265488" y="4751388"/>
              <a:ext cx="52388"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3" name="Oval 111"/>
            <p:cNvSpPr>
              <a:spLocks noChangeArrowheads="1"/>
            </p:cNvSpPr>
            <p:nvPr/>
          </p:nvSpPr>
          <p:spPr bwMode="auto">
            <a:xfrm>
              <a:off x="3173413" y="4538663"/>
              <a:ext cx="50800"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4" name="Oval 112"/>
            <p:cNvSpPr>
              <a:spLocks noChangeArrowheads="1"/>
            </p:cNvSpPr>
            <p:nvPr/>
          </p:nvSpPr>
          <p:spPr bwMode="auto">
            <a:xfrm>
              <a:off x="3095625" y="4319588"/>
              <a:ext cx="50800" cy="508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5" name="Oval 113"/>
            <p:cNvSpPr>
              <a:spLocks noChangeArrowheads="1"/>
            </p:cNvSpPr>
            <p:nvPr/>
          </p:nvSpPr>
          <p:spPr bwMode="auto">
            <a:xfrm>
              <a:off x="3036888" y="4095750"/>
              <a:ext cx="49213" cy="508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6" name="Oval 114"/>
            <p:cNvSpPr>
              <a:spLocks noChangeArrowheads="1"/>
            </p:cNvSpPr>
            <p:nvPr/>
          </p:nvSpPr>
          <p:spPr bwMode="auto">
            <a:xfrm>
              <a:off x="2992438" y="3867150"/>
              <a:ext cx="50800" cy="508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7" name="Oval 115"/>
            <p:cNvSpPr>
              <a:spLocks noChangeArrowheads="1"/>
            </p:cNvSpPr>
            <p:nvPr/>
          </p:nvSpPr>
          <p:spPr bwMode="auto">
            <a:xfrm>
              <a:off x="2967038" y="3636963"/>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8" name="Oval 116"/>
            <p:cNvSpPr>
              <a:spLocks noChangeArrowheads="1"/>
            </p:cNvSpPr>
            <p:nvPr/>
          </p:nvSpPr>
          <p:spPr bwMode="auto">
            <a:xfrm>
              <a:off x="2959100" y="3403600"/>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9" name="Oval 117"/>
            <p:cNvSpPr>
              <a:spLocks noChangeArrowheads="1"/>
            </p:cNvSpPr>
            <p:nvPr/>
          </p:nvSpPr>
          <p:spPr bwMode="auto">
            <a:xfrm>
              <a:off x="2971800" y="3176588"/>
              <a:ext cx="39688" cy="396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0" name="Oval 118"/>
            <p:cNvSpPr>
              <a:spLocks noChangeArrowheads="1"/>
            </p:cNvSpPr>
            <p:nvPr/>
          </p:nvSpPr>
          <p:spPr bwMode="auto">
            <a:xfrm>
              <a:off x="2995613" y="2943225"/>
              <a:ext cx="42863"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1" name="Oval 119"/>
            <p:cNvSpPr>
              <a:spLocks noChangeArrowheads="1"/>
            </p:cNvSpPr>
            <p:nvPr/>
          </p:nvSpPr>
          <p:spPr bwMode="auto">
            <a:xfrm>
              <a:off x="3036888" y="2713038"/>
              <a:ext cx="47625" cy="460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2" name="Oval 120"/>
            <p:cNvSpPr>
              <a:spLocks noChangeArrowheads="1"/>
            </p:cNvSpPr>
            <p:nvPr/>
          </p:nvSpPr>
          <p:spPr bwMode="auto">
            <a:xfrm>
              <a:off x="3094038" y="2484438"/>
              <a:ext cx="53975" cy="539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3" name="Oval 121"/>
            <p:cNvSpPr>
              <a:spLocks noChangeArrowheads="1"/>
            </p:cNvSpPr>
            <p:nvPr/>
          </p:nvSpPr>
          <p:spPr bwMode="auto">
            <a:xfrm>
              <a:off x="3168650" y="2262188"/>
              <a:ext cx="58738"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4" name="Oval 122"/>
            <p:cNvSpPr>
              <a:spLocks noChangeArrowheads="1"/>
            </p:cNvSpPr>
            <p:nvPr/>
          </p:nvSpPr>
          <p:spPr bwMode="auto">
            <a:xfrm>
              <a:off x="3259138" y="2046288"/>
              <a:ext cx="65088" cy="650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5" name="Oval 123"/>
            <p:cNvSpPr>
              <a:spLocks noChangeArrowheads="1"/>
            </p:cNvSpPr>
            <p:nvPr/>
          </p:nvSpPr>
          <p:spPr bwMode="auto">
            <a:xfrm>
              <a:off x="3365500" y="1838325"/>
              <a:ext cx="69850" cy="714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6" name="Oval 124"/>
            <p:cNvSpPr>
              <a:spLocks noChangeArrowheads="1"/>
            </p:cNvSpPr>
            <p:nvPr/>
          </p:nvSpPr>
          <p:spPr bwMode="auto">
            <a:xfrm>
              <a:off x="3487738" y="1639888"/>
              <a:ext cx="74613"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7" name="Oval 125"/>
            <p:cNvSpPr>
              <a:spLocks noChangeArrowheads="1"/>
            </p:cNvSpPr>
            <p:nvPr/>
          </p:nvSpPr>
          <p:spPr bwMode="auto">
            <a:xfrm>
              <a:off x="3624263" y="1452563"/>
              <a:ext cx="76200" cy="762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8" name="Oval 126"/>
            <p:cNvSpPr>
              <a:spLocks noChangeArrowheads="1"/>
            </p:cNvSpPr>
            <p:nvPr/>
          </p:nvSpPr>
          <p:spPr bwMode="auto">
            <a:xfrm>
              <a:off x="3776663" y="1276350"/>
              <a:ext cx="76200" cy="762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19" name="Oval 127"/>
            <p:cNvSpPr>
              <a:spLocks noChangeArrowheads="1"/>
            </p:cNvSpPr>
            <p:nvPr/>
          </p:nvSpPr>
          <p:spPr bwMode="auto">
            <a:xfrm>
              <a:off x="3941763" y="1111250"/>
              <a:ext cx="76200" cy="762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0" name="Oval 128"/>
            <p:cNvSpPr>
              <a:spLocks noChangeArrowheads="1"/>
            </p:cNvSpPr>
            <p:nvPr/>
          </p:nvSpPr>
          <p:spPr bwMode="auto">
            <a:xfrm>
              <a:off x="4117975" y="960438"/>
              <a:ext cx="76200"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1" name="Oval 129"/>
            <p:cNvSpPr>
              <a:spLocks noChangeArrowheads="1"/>
            </p:cNvSpPr>
            <p:nvPr/>
          </p:nvSpPr>
          <p:spPr bwMode="auto">
            <a:xfrm>
              <a:off x="4305300" y="822325"/>
              <a:ext cx="76200"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2" name="Oval 130"/>
            <p:cNvSpPr>
              <a:spLocks noChangeArrowheads="1"/>
            </p:cNvSpPr>
            <p:nvPr/>
          </p:nvSpPr>
          <p:spPr bwMode="auto">
            <a:xfrm>
              <a:off x="4502150" y="696913"/>
              <a:ext cx="74613" cy="762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3" name="Oval 131"/>
            <p:cNvSpPr>
              <a:spLocks noChangeArrowheads="1"/>
            </p:cNvSpPr>
            <p:nvPr/>
          </p:nvSpPr>
          <p:spPr bwMode="auto">
            <a:xfrm>
              <a:off x="4708525" y="588963"/>
              <a:ext cx="74613"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4" name="Oval 132"/>
            <p:cNvSpPr>
              <a:spLocks noChangeArrowheads="1"/>
            </p:cNvSpPr>
            <p:nvPr/>
          </p:nvSpPr>
          <p:spPr bwMode="auto">
            <a:xfrm>
              <a:off x="4921250" y="495300"/>
              <a:ext cx="74613"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5" name="Oval 133"/>
            <p:cNvSpPr>
              <a:spLocks noChangeArrowheads="1"/>
            </p:cNvSpPr>
            <p:nvPr/>
          </p:nvSpPr>
          <p:spPr bwMode="auto">
            <a:xfrm>
              <a:off x="5141913" y="419100"/>
              <a:ext cx="74613"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6" name="Oval 134"/>
            <p:cNvSpPr>
              <a:spLocks noChangeArrowheads="1"/>
            </p:cNvSpPr>
            <p:nvPr/>
          </p:nvSpPr>
          <p:spPr bwMode="auto">
            <a:xfrm>
              <a:off x="5365750" y="358775"/>
              <a:ext cx="74613"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7" name="Oval 135"/>
            <p:cNvSpPr>
              <a:spLocks noChangeArrowheads="1"/>
            </p:cNvSpPr>
            <p:nvPr/>
          </p:nvSpPr>
          <p:spPr bwMode="auto">
            <a:xfrm>
              <a:off x="5594350" y="315913"/>
              <a:ext cx="74613" cy="730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8" name="Oval 136"/>
            <p:cNvSpPr>
              <a:spLocks noChangeArrowheads="1"/>
            </p:cNvSpPr>
            <p:nvPr/>
          </p:nvSpPr>
          <p:spPr bwMode="auto">
            <a:xfrm>
              <a:off x="5826125" y="288925"/>
              <a:ext cx="74613"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9" name="Oval 137"/>
            <p:cNvSpPr>
              <a:spLocks noChangeArrowheads="1"/>
            </p:cNvSpPr>
            <p:nvPr/>
          </p:nvSpPr>
          <p:spPr bwMode="auto">
            <a:xfrm>
              <a:off x="6059488" y="280988"/>
              <a:ext cx="73025" cy="730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0" name="Oval 138"/>
            <p:cNvSpPr>
              <a:spLocks noChangeArrowheads="1"/>
            </p:cNvSpPr>
            <p:nvPr/>
          </p:nvSpPr>
          <p:spPr bwMode="auto">
            <a:xfrm>
              <a:off x="6291263" y="290513"/>
              <a:ext cx="74613" cy="714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1" name="Oval 139"/>
            <p:cNvSpPr>
              <a:spLocks noChangeArrowheads="1"/>
            </p:cNvSpPr>
            <p:nvPr/>
          </p:nvSpPr>
          <p:spPr bwMode="auto">
            <a:xfrm>
              <a:off x="6524625" y="315913"/>
              <a:ext cx="71438" cy="730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2" name="Oval 140"/>
            <p:cNvSpPr>
              <a:spLocks noChangeArrowheads="1"/>
            </p:cNvSpPr>
            <p:nvPr/>
          </p:nvSpPr>
          <p:spPr bwMode="auto">
            <a:xfrm>
              <a:off x="6753225" y="358775"/>
              <a:ext cx="71438" cy="730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3" name="Oval 141"/>
            <p:cNvSpPr>
              <a:spLocks noChangeArrowheads="1"/>
            </p:cNvSpPr>
            <p:nvPr/>
          </p:nvSpPr>
          <p:spPr bwMode="auto">
            <a:xfrm>
              <a:off x="6977063" y="419100"/>
              <a:ext cx="73025" cy="730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4" name="Oval 142"/>
            <p:cNvSpPr>
              <a:spLocks noChangeArrowheads="1"/>
            </p:cNvSpPr>
            <p:nvPr/>
          </p:nvSpPr>
          <p:spPr bwMode="auto">
            <a:xfrm>
              <a:off x="7197725" y="496888"/>
              <a:ext cx="71438" cy="714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5" name="Oval 143"/>
            <p:cNvSpPr>
              <a:spLocks noChangeArrowheads="1"/>
            </p:cNvSpPr>
            <p:nvPr/>
          </p:nvSpPr>
          <p:spPr bwMode="auto">
            <a:xfrm>
              <a:off x="7410450" y="590550"/>
              <a:ext cx="71438" cy="698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6" name="Oval 144"/>
            <p:cNvSpPr>
              <a:spLocks noChangeArrowheads="1"/>
            </p:cNvSpPr>
            <p:nvPr/>
          </p:nvSpPr>
          <p:spPr bwMode="auto">
            <a:xfrm>
              <a:off x="7616825" y="700088"/>
              <a:ext cx="69850" cy="698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7" name="Oval 145"/>
            <p:cNvSpPr>
              <a:spLocks noChangeArrowheads="1"/>
            </p:cNvSpPr>
            <p:nvPr/>
          </p:nvSpPr>
          <p:spPr bwMode="auto">
            <a:xfrm>
              <a:off x="7815263" y="823913"/>
              <a:ext cx="68263" cy="698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8" name="Oval 146"/>
            <p:cNvSpPr>
              <a:spLocks noChangeArrowheads="1"/>
            </p:cNvSpPr>
            <p:nvPr/>
          </p:nvSpPr>
          <p:spPr bwMode="auto">
            <a:xfrm>
              <a:off x="8002588" y="962025"/>
              <a:ext cx="68263" cy="682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39" name="Oval 147"/>
            <p:cNvSpPr>
              <a:spLocks noChangeArrowheads="1"/>
            </p:cNvSpPr>
            <p:nvPr/>
          </p:nvSpPr>
          <p:spPr bwMode="auto">
            <a:xfrm>
              <a:off x="8178800" y="1114425"/>
              <a:ext cx="68263" cy="682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0" name="Oval 148"/>
            <p:cNvSpPr>
              <a:spLocks noChangeArrowheads="1"/>
            </p:cNvSpPr>
            <p:nvPr/>
          </p:nvSpPr>
          <p:spPr bwMode="auto">
            <a:xfrm>
              <a:off x="8343900" y="1279525"/>
              <a:ext cx="66675" cy="666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1" name="Oval 149"/>
            <p:cNvSpPr>
              <a:spLocks noChangeArrowheads="1"/>
            </p:cNvSpPr>
            <p:nvPr/>
          </p:nvSpPr>
          <p:spPr bwMode="auto">
            <a:xfrm>
              <a:off x="8496300" y="1455738"/>
              <a:ext cx="66675" cy="666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2" name="Oval 150"/>
            <p:cNvSpPr>
              <a:spLocks noChangeArrowheads="1"/>
            </p:cNvSpPr>
            <p:nvPr/>
          </p:nvSpPr>
          <p:spPr bwMode="auto">
            <a:xfrm>
              <a:off x="8636000" y="1643063"/>
              <a:ext cx="65088" cy="650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3" name="Oval 151"/>
            <p:cNvSpPr>
              <a:spLocks noChangeArrowheads="1"/>
            </p:cNvSpPr>
            <p:nvPr/>
          </p:nvSpPr>
          <p:spPr bwMode="auto">
            <a:xfrm>
              <a:off x="8759825" y="1839913"/>
              <a:ext cx="65088" cy="650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4" name="Oval 152"/>
            <p:cNvSpPr>
              <a:spLocks noChangeArrowheads="1"/>
            </p:cNvSpPr>
            <p:nvPr/>
          </p:nvSpPr>
          <p:spPr bwMode="auto">
            <a:xfrm>
              <a:off x="8869363" y="2046288"/>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5" name="Oval 153"/>
            <p:cNvSpPr>
              <a:spLocks noChangeArrowheads="1"/>
            </p:cNvSpPr>
            <p:nvPr/>
          </p:nvSpPr>
          <p:spPr bwMode="auto">
            <a:xfrm>
              <a:off x="8963025" y="2260600"/>
              <a:ext cx="63500" cy="619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6" name="Oval 154"/>
            <p:cNvSpPr>
              <a:spLocks noChangeArrowheads="1"/>
            </p:cNvSpPr>
            <p:nvPr/>
          </p:nvSpPr>
          <p:spPr bwMode="auto">
            <a:xfrm>
              <a:off x="9040813" y="2479675"/>
              <a:ext cx="61913" cy="619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7" name="Oval 155"/>
            <p:cNvSpPr>
              <a:spLocks noChangeArrowheads="1"/>
            </p:cNvSpPr>
            <p:nvPr/>
          </p:nvSpPr>
          <p:spPr bwMode="auto">
            <a:xfrm>
              <a:off x="9101138" y="2705100"/>
              <a:ext cx="61913"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8" name="Oval 156"/>
            <p:cNvSpPr>
              <a:spLocks noChangeArrowheads="1"/>
            </p:cNvSpPr>
            <p:nvPr/>
          </p:nvSpPr>
          <p:spPr bwMode="auto">
            <a:xfrm>
              <a:off x="9145588" y="2933700"/>
              <a:ext cx="60325"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49" name="Oval 157"/>
            <p:cNvSpPr>
              <a:spLocks noChangeArrowheads="1"/>
            </p:cNvSpPr>
            <p:nvPr/>
          </p:nvSpPr>
          <p:spPr bwMode="auto">
            <a:xfrm>
              <a:off x="9172575" y="3165475"/>
              <a:ext cx="58738"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0" name="Oval 158"/>
            <p:cNvSpPr>
              <a:spLocks noChangeArrowheads="1"/>
            </p:cNvSpPr>
            <p:nvPr/>
          </p:nvSpPr>
          <p:spPr bwMode="auto">
            <a:xfrm>
              <a:off x="9180513" y="3397250"/>
              <a:ext cx="58738"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1" name="Oval 159"/>
            <p:cNvSpPr>
              <a:spLocks noChangeArrowheads="1"/>
            </p:cNvSpPr>
            <p:nvPr/>
          </p:nvSpPr>
          <p:spPr bwMode="auto">
            <a:xfrm>
              <a:off x="9172575" y="3629025"/>
              <a:ext cx="58738"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2" name="Oval 160"/>
            <p:cNvSpPr>
              <a:spLocks noChangeArrowheads="1"/>
            </p:cNvSpPr>
            <p:nvPr/>
          </p:nvSpPr>
          <p:spPr bwMode="auto">
            <a:xfrm>
              <a:off x="9145588" y="3859213"/>
              <a:ext cx="61913"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3" name="Oval 161"/>
            <p:cNvSpPr>
              <a:spLocks noChangeArrowheads="1"/>
            </p:cNvSpPr>
            <p:nvPr/>
          </p:nvSpPr>
          <p:spPr bwMode="auto">
            <a:xfrm>
              <a:off x="9101138" y="4086225"/>
              <a:ext cx="63500" cy="650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4" name="Oval 162"/>
            <p:cNvSpPr>
              <a:spLocks noChangeArrowheads="1"/>
            </p:cNvSpPr>
            <p:nvPr/>
          </p:nvSpPr>
          <p:spPr bwMode="auto">
            <a:xfrm>
              <a:off x="9039225" y="4310063"/>
              <a:ext cx="66675" cy="682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5" name="Oval 163"/>
            <p:cNvSpPr>
              <a:spLocks noChangeArrowheads="1"/>
            </p:cNvSpPr>
            <p:nvPr/>
          </p:nvSpPr>
          <p:spPr bwMode="auto">
            <a:xfrm>
              <a:off x="8959850" y="4527550"/>
              <a:ext cx="69850" cy="714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6" name="Oval 164"/>
            <p:cNvSpPr>
              <a:spLocks noChangeArrowheads="1"/>
            </p:cNvSpPr>
            <p:nvPr/>
          </p:nvSpPr>
          <p:spPr bwMode="auto">
            <a:xfrm>
              <a:off x="8866188" y="4740275"/>
              <a:ext cx="73025" cy="730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7" name="Oval 165"/>
            <p:cNvSpPr>
              <a:spLocks noChangeArrowheads="1"/>
            </p:cNvSpPr>
            <p:nvPr/>
          </p:nvSpPr>
          <p:spPr bwMode="auto">
            <a:xfrm>
              <a:off x="8755063" y="4945063"/>
              <a:ext cx="76200"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8" name="Oval 166"/>
            <p:cNvSpPr>
              <a:spLocks noChangeArrowheads="1"/>
            </p:cNvSpPr>
            <p:nvPr/>
          </p:nvSpPr>
          <p:spPr bwMode="auto">
            <a:xfrm>
              <a:off x="8631238" y="5140325"/>
              <a:ext cx="76200" cy="777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59" name="Oval 167"/>
            <p:cNvSpPr>
              <a:spLocks noChangeArrowheads="1"/>
            </p:cNvSpPr>
            <p:nvPr/>
          </p:nvSpPr>
          <p:spPr bwMode="auto">
            <a:xfrm>
              <a:off x="8491538" y="5326063"/>
              <a:ext cx="79375" cy="793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0" name="Oval 168"/>
            <p:cNvSpPr>
              <a:spLocks noChangeArrowheads="1"/>
            </p:cNvSpPr>
            <p:nvPr/>
          </p:nvSpPr>
          <p:spPr bwMode="auto">
            <a:xfrm>
              <a:off x="8337550" y="5500688"/>
              <a:ext cx="82550" cy="825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1" name="Oval 169"/>
            <p:cNvSpPr>
              <a:spLocks noChangeArrowheads="1"/>
            </p:cNvSpPr>
            <p:nvPr/>
          </p:nvSpPr>
          <p:spPr bwMode="auto">
            <a:xfrm>
              <a:off x="8172450" y="5664200"/>
              <a:ext cx="84138" cy="841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2" name="Oval 170"/>
            <p:cNvSpPr>
              <a:spLocks noChangeArrowheads="1"/>
            </p:cNvSpPr>
            <p:nvPr/>
          </p:nvSpPr>
          <p:spPr bwMode="auto">
            <a:xfrm>
              <a:off x="7994650" y="5815013"/>
              <a:ext cx="87313" cy="857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3" name="Oval 171"/>
            <p:cNvSpPr>
              <a:spLocks noChangeArrowheads="1"/>
            </p:cNvSpPr>
            <p:nvPr/>
          </p:nvSpPr>
          <p:spPr bwMode="auto">
            <a:xfrm>
              <a:off x="7807325" y="5953125"/>
              <a:ext cx="87313" cy="873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4" name="Oval 172"/>
            <p:cNvSpPr>
              <a:spLocks noChangeArrowheads="1"/>
            </p:cNvSpPr>
            <p:nvPr/>
          </p:nvSpPr>
          <p:spPr bwMode="auto">
            <a:xfrm>
              <a:off x="7608888" y="6075363"/>
              <a:ext cx="90488" cy="904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5" name="Oval 173"/>
            <p:cNvSpPr>
              <a:spLocks noChangeArrowheads="1"/>
            </p:cNvSpPr>
            <p:nvPr/>
          </p:nvSpPr>
          <p:spPr bwMode="auto">
            <a:xfrm>
              <a:off x="7402513" y="6183313"/>
              <a:ext cx="92075" cy="936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6" name="Oval 174"/>
            <p:cNvSpPr>
              <a:spLocks noChangeArrowheads="1"/>
            </p:cNvSpPr>
            <p:nvPr/>
          </p:nvSpPr>
          <p:spPr bwMode="auto">
            <a:xfrm>
              <a:off x="7188200" y="6276975"/>
              <a:ext cx="93663" cy="936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7" name="Oval 175"/>
            <p:cNvSpPr>
              <a:spLocks noChangeArrowheads="1"/>
            </p:cNvSpPr>
            <p:nvPr/>
          </p:nvSpPr>
          <p:spPr bwMode="auto">
            <a:xfrm>
              <a:off x="6969125" y="6353175"/>
              <a:ext cx="93663" cy="952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8" name="Oval 176"/>
            <p:cNvSpPr>
              <a:spLocks noChangeArrowheads="1"/>
            </p:cNvSpPr>
            <p:nvPr/>
          </p:nvSpPr>
          <p:spPr bwMode="auto">
            <a:xfrm>
              <a:off x="6743700" y="6413500"/>
              <a:ext cx="95250" cy="952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69" name="Oval 177"/>
            <p:cNvSpPr>
              <a:spLocks noChangeArrowheads="1"/>
            </p:cNvSpPr>
            <p:nvPr/>
          </p:nvSpPr>
          <p:spPr bwMode="auto">
            <a:xfrm>
              <a:off x="6513513" y="6456363"/>
              <a:ext cx="96838" cy="968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0" name="Oval 178"/>
            <p:cNvSpPr>
              <a:spLocks noChangeArrowheads="1"/>
            </p:cNvSpPr>
            <p:nvPr/>
          </p:nvSpPr>
          <p:spPr bwMode="auto">
            <a:xfrm>
              <a:off x="6283325" y="6481763"/>
              <a:ext cx="96838" cy="968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1" name="Oval 179"/>
            <p:cNvSpPr>
              <a:spLocks noChangeArrowheads="1"/>
            </p:cNvSpPr>
            <p:nvPr/>
          </p:nvSpPr>
          <p:spPr bwMode="auto">
            <a:xfrm>
              <a:off x="6089650" y="6378575"/>
              <a:ext cx="12700"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2" name="Oval 180"/>
            <p:cNvSpPr>
              <a:spLocks noChangeArrowheads="1"/>
            </p:cNvSpPr>
            <p:nvPr/>
          </p:nvSpPr>
          <p:spPr bwMode="auto">
            <a:xfrm>
              <a:off x="5856288" y="6367463"/>
              <a:ext cx="15875"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3" name="Oval 181"/>
            <p:cNvSpPr>
              <a:spLocks noChangeArrowheads="1"/>
            </p:cNvSpPr>
            <p:nvPr/>
          </p:nvSpPr>
          <p:spPr bwMode="auto">
            <a:xfrm>
              <a:off x="5626100" y="6340475"/>
              <a:ext cx="15875"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4" name="Oval 182"/>
            <p:cNvSpPr>
              <a:spLocks noChangeArrowheads="1"/>
            </p:cNvSpPr>
            <p:nvPr/>
          </p:nvSpPr>
          <p:spPr bwMode="auto">
            <a:xfrm>
              <a:off x="5395913" y="6292850"/>
              <a:ext cx="20638" cy="206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5" name="Oval 183"/>
            <p:cNvSpPr>
              <a:spLocks noChangeArrowheads="1"/>
            </p:cNvSpPr>
            <p:nvPr/>
          </p:nvSpPr>
          <p:spPr bwMode="auto">
            <a:xfrm>
              <a:off x="5170488" y="6227763"/>
              <a:ext cx="23813" cy="254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6" name="Oval 184"/>
            <p:cNvSpPr>
              <a:spLocks noChangeArrowheads="1"/>
            </p:cNvSpPr>
            <p:nvPr/>
          </p:nvSpPr>
          <p:spPr bwMode="auto">
            <a:xfrm>
              <a:off x="4949825" y="6143625"/>
              <a:ext cx="30163" cy="301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7" name="Oval 185"/>
            <p:cNvSpPr>
              <a:spLocks noChangeArrowheads="1"/>
            </p:cNvSpPr>
            <p:nvPr/>
          </p:nvSpPr>
          <p:spPr bwMode="auto">
            <a:xfrm>
              <a:off x="4735513" y="6043613"/>
              <a:ext cx="36513" cy="365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8" name="Oval 186"/>
            <p:cNvSpPr>
              <a:spLocks noChangeArrowheads="1"/>
            </p:cNvSpPr>
            <p:nvPr/>
          </p:nvSpPr>
          <p:spPr bwMode="auto">
            <a:xfrm>
              <a:off x="4530725" y="5927725"/>
              <a:ext cx="41275" cy="412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79" name="Oval 187"/>
            <p:cNvSpPr>
              <a:spLocks noChangeArrowheads="1"/>
            </p:cNvSpPr>
            <p:nvPr/>
          </p:nvSpPr>
          <p:spPr bwMode="auto">
            <a:xfrm>
              <a:off x="4333875" y="5794375"/>
              <a:ext cx="47625"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0" name="Oval 188"/>
            <p:cNvSpPr>
              <a:spLocks noChangeArrowheads="1"/>
            </p:cNvSpPr>
            <p:nvPr/>
          </p:nvSpPr>
          <p:spPr bwMode="auto">
            <a:xfrm>
              <a:off x="4149725" y="5648325"/>
              <a:ext cx="52388" cy="539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1" name="Oval 189"/>
            <p:cNvSpPr>
              <a:spLocks noChangeArrowheads="1"/>
            </p:cNvSpPr>
            <p:nvPr/>
          </p:nvSpPr>
          <p:spPr bwMode="auto">
            <a:xfrm>
              <a:off x="3976688" y="5487988"/>
              <a:ext cx="58738"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2" name="Oval 190"/>
            <p:cNvSpPr>
              <a:spLocks noChangeArrowheads="1"/>
            </p:cNvSpPr>
            <p:nvPr/>
          </p:nvSpPr>
          <p:spPr bwMode="auto">
            <a:xfrm>
              <a:off x="3816350" y="5314950"/>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3" name="Oval 191"/>
            <p:cNvSpPr>
              <a:spLocks noChangeArrowheads="1"/>
            </p:cNvSpPr>
            <p:nvPr/>
          </p:nvSpPr>
          <p:spPr bwMode="auto">
            <a:xfrm>
              <a:off x="3670300" y="5132388"/>
              <a:ext cx="66675" cy="666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4" name="Oval 192"/>
            <p:cNvSpPr>
              <a:spLocks noChangeArrowheads="1"/>
            </p:cNvSpPr>
            <p:nvPr/>
          </p:nvSpPr>
          <p:spPr bwMode="auto">
            <a:xfrm>
              <a:off x="3540125" y="4937125"/>
              <a:ext cx="68263" cy="698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5" name="Oval 193"/>
            <p:cNvSpPr>
              <a:spLocks noChangeArrowheads="1"/>
            </p:cNvSpPr>
            <p:nvPr/>
          </p:nvSpPr>
          <p:spPr bwMode="auto">
            <a:xfrm>
              <a:off x="3425825" y="4735513"/>
              <a:ext cx="69850" cy="698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6" name="Oval 194"/>
            <p:cNvSpPr>
              <a:spLocks noChangeArrowheads="1"/>
            </p:cNvSpPr>
            <p:nvPr/>
          </p:nvSpPr>
          <p:spPr bwMode="auto">
            <a:xfrm>
              <a:off x="3327400" y="4524375"/>
              <a:ext cx="71438" cy="698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7" name="Oval 195"/>
            <p:cNvSpPr>
              <a:spLocks noChangeArrowheads="1"/>
            </p:cNvSpPr>
            <p:nvPr/>
          </p:nvSpPr>
          <p:spPr bwMode="auto">
            <a:xfrm>
              <a:off x="3251200" y="4310063"/>
              <a:ext cx="63500" cy="635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8" name="Oval 196"/>
            <p:cNvSpPr>
              <a:spLocks noChangeArrowheads="1"/>
            </p:cNvSpPr>
            <p:nvPr/>
          </p:nvSpPr>
          <p:spPr bwMode="auto">
            <a:xfrm>
              <a:off x="3195638" y="4095750"/>
              <a:ext cx="47625" cy="460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89" name="Oval 197"/>
            <p:cNvSpPr>
              <a:spLocks noChangeArrowheads="1"/>
            </p:cNvSpPr>
            <p:nvPr/>
          </p:nvSpPr>
          <p:spPr bwMode="auto">
            <a:xfrm>
              <a:off x="3162300" y="3878263"/>
              <a:ext cx="23813" cy="254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0" name="Oval 198"/>
            <p:cNvSpPr>
              <a:spLocks noChangeArrowheads="1"/>
            </p:cNvSpPr>
            <p:nvPr/>
          </p:nvSpPr>
          <p:spPr bwMode="auto">
            <a:xfrm>
              <a:off x="3141663" y="3656013"/>
              <a:ext cx="9525" cy="95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1" name="Oval 199"/>
            <p:cNvSpPr>
              <a:spLocks noChangeArrowheads="1"/>
            </p:cNvSpPr>
            <p:nvPr/>
          </p:nvSpPr>
          <p:spPr bwMode="auto">
            <a:xfrm>
              <a:off x="3135313" y="3425825"/>
              <a:ext cx="4763" cy="47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2" name="Oval 200"/>
            <p:cNvSpPr>
              <a:spLocks noChangeArrowheads="1"/>
            </p:cNvSpPr>
            <p:nvPr/>
          </p:nvSpPr>
          <p:spPr bwMode="auto">
            <a:xfrm>
              <a:off x="3144838" y="3194050"/>
              <a:ext cx="4763" cy="47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3" name="Oval 201"/>
            <p:cNvSpPr>
              <a:spLocks noChangeArrowheads="1"/>
            </p:cNvSpPr>
            <p:nvPr/>
          </p:nvSpPr>
          <p:spPr bwMode="auto">
            <a:xfrm>
              <a:off x="3170238" y="2963863"/>
              <a:ext cx="6350" cy="47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4" name="Oval 202"/>
            <p:cNvSpPr>
              <a:spLocks noChangeArrowheads="1"/>
            </p:cNvSpPr>
            <p:nvPr/>
          </p:nvSpPr>
          <p:spPr bwMode="auto">
            <a:xfrm>
              <a:off x="3216275" y="2735263"/>
              <a:ext cx="6350" cy="63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5" name="Oval 203"/>
            <p:cNvSpPr>
              <a:spLocks noChangeArrowheads="1"/>
            </p:cNvSpPr>
            <p:nvPr/>
          </p:nvSpPr>
          <p:spPr bwMode="auto">
            <a:xfrm>
              <a:off x="3278188" y="2511425"/>
              <a:ext cx="7938" cy="79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6" name="Oval 204"/>
            <p:cNvSpPr>
              <a:spLocks noChangeArrowheads="1"/>
            </p:cNvSpPr>
            <p:nvPr/>
          </p:nvSpPr>
          <p:spPr bwMode="auto">
            <a:xfrm>
              <a:off x="3359150" y="2293938"/>
              <a:ext cx="7938" cy="79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7" name="Oval 205"/>
            <p:cNvSpPr>
              <a:spLocks noChangeArrowheads="1"/>
            </p:cNvSpPr>
            <p:nvPr/>
          </p:nvSpPr>
          <p:spPr bwMode="auto">
            <a:xfrm>
              <a:off x="3455988" y="2081213"/>
              <a:ext cx="9525"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8" name="Oval 207"/>
            <p:cNvSpPr>
              <a:spLocks noChangeArrowheads="1"/>
            </p:cNvSpPr>
            <p:nvPr/>
          </p:nvSpPr>
          <p:spPr bwMode="auto">
            <a:xfrm>
              <a:off x="3567113" y="1878013"/>
              <a:ext cx="12700"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99" name="Oval 208"/>
            <p:cNvSpPr>
              <a:spLocks noChangeArrowheads="1"/>
            </p:cNvSpPr>
            <p:nvPr/>
          </p:nvSpPr>
          <p:spPr bwMode="auto">
            <a:xfrm>
              <a:off x="3695700" y="1684338"/>
              <a:ext cx="15875"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0" name="Oval 209"/>
            <p:cNvSpPr>
              <a:spLocks noChangeArrowheads="1"/>
            </p:cNvSpPr>
            <p:nvPr/>
          </p:nvSpPr>
          <p:spPr bwMode="auto">
            <a:xfrm>
              <a:off x="3838575" y="1500188"/>
              <a:ext cx="19050" cy="190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1" name="Oval 210"/>
            <p:cNvSpPr>
              <a:spLocks noChangeArrowheads="1"/>
            </p:cNvSpPr>
            <p:nvPr/>
          </p:nvSpPr>
          <p:spPr bwMode="auto">
            <a:xfrm>
              <a:off x="3994150" y="1328738"/>
              <a:ext cx="22225" cy="222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2" name="Oval 211"/>
            <p:cNvSpPr>
              <a:spLocks noChangeArrowheads="1"/>
            </p:cNvSpPr>
            <p:nvPr/>
          </p:nvSpPr>
          <p:spPr bwMode="auto">
            <a:xfrm>
              <a:off x="4164013" y="1168400"/>
              <a:ext cx="23813" cy="254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3" name="Oval 212"/>
            <p:cNvSpPr>
              <a:spLocks noChangeArrowheads="1"/>
            </p:cNvSpPr>
            <p:nvPr/>
          </p:nvSpPr>
          <p:spPr bwMode="auto">
            <a:xfrm>
              <a:off x="4343400" y="1023938"/>
              <a:ext cx="28575" cy="285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4" name="Oval 213"/>
            <p:cNvSpPr>
              <a:spLocks noChangeArrowheads="1"/>
            </p:cNvSpPr>
            <p:nvPr/>
          </p:nvSpPr>
          <p:spPr bwMode="auto">
            <a:xfrm>
              <a:off x="4535488" y="892175"/>
              <a:ext cx="31750" cy="333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5" name="Oval 214"/>
            <p:cNvSpPr>
              <a:spLocks noChangeArrowheads="1"/>
            </p:cNvSpPr>
            <p:nvPr/>
          </p:nvSpPr>
          <p:spPr bwMode="auto">
            <a:xfrm>
              <a:off x="4735513" y="776288"/>
              <a:ext cx="36513" cy="365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6" name="Oval 215"/>
            <p:cNvSpPr>
              <a:spLocks noChangeArrowheads="1"/>
            </p:cNvSpPr>
            <p:nvPr/>
          </p:nvSpPr>
          <p:spPr bwMode="auto">
            <a:xfrm>
              <a:off x="4943475" y="677863"/>
              <a:ext cx="41275" cy="396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7" name="Oval 216"/>
            <p:cNvSpPr>
              <a:spLocks noChangeArrowheads="1"/>
            </p:cNvSpPr>
            <p:nvPr/>
          </p:nvSpPr>
          <p:spPr bwMode="auto">
            <a:xfrm>
              <a:off x="5160963" y="595313"/>
              <a:ext cx="42863"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8" name="Oval 217"/>
            <p:cNvSpPr>
              <a:spLocks noChangeArrowheads="1"/>
            </p:cNvSpPr>
            <p:nvPr/>
          </p:nvSpPr>
          <p:spPr bwMode="auto">
            <a:xfrm>
              <a:off x="5381625" y="530225"/>
              <a:ext cx="47625" cy="476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09" name="Oval 218"/>
            <p:cNvSpPr>
              <a:spLocks noChangeArrowheads="1"/>
            </p:cNvSpPr>
            <p:nvPr/>
          </p:nvSpPr>
          <p:spPr bwMode="auto">
            <a:xfrm>
              <a:off x="5608638" y="482600"/>
              <a:ext cx="50800"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0" name="Oval 219"/>
            <p:cNvSpPr>
              <a:spLocks noChangeArrowheads="1"/>
            </p:cNvSpPr>
            <p:nvPr/>
          </p:nvSpPr>
          <p:spPr bwMode="auto">
            <a:xfrm>
              <a:off x="5837238" y="454025"/>
              <a:ext cx="53975" cy="539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1" name="Oval 220"/>
            <p:cNvSpPr>
              <a:spLocks noChangeArrowheads="1"/>
            </p:cNvSpPr>
            <p:nvPr/>
          </p:nvSpPr>
          <p:spPr bwMode="auto">
            <a:xfrm>
              <a:off x="6067425" y="442913"/>
              <a:ext cx="57150"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2" name="Oval 221"/>
            <p:cNvSpPr>
              <a:spLocks noChangeArrowheads="1"/>
            </p:cNvSpPr>
            <p:nvPr/>
          </p:nvSpPr>
          <p:spPr bwMode="auto">
            <a:xfrm>
              <a:off x="6297613" y="450850"/>
              <a:ext cx="61913" cy="619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3" name="Oval 222"/>
            <p:cNvSpPr>
              <a:spLocks noChangeArrowheads="1"/>
            </p:cNvSpPr>
            <p:nvPr/>
          </p:nvSpPr>
          <p:spPr bwMode="auto">
            <a:xfrm>
              <a:off x="6526213" y="476250"/>
              <a:ext cx="65088" cy="650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4" name="Oval 223"/>
            <p:cNvSpPr>
              <a:spLocks noChangeArrowheads="1"/>
            </p:cNvSpPr>
            <p:nvPr/>
          </p:nvSpPr>
          <p:spPr bwMode="auto">
            <a:xfrm>
              <a:off x="6751638" y="519113"/>
              <a:ext cx="69850" cy="682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5" name="Oval 224"/>
            <p:cNvSpPr>
              <a:spLocks noChangeArrowheads="1"/>
            </p:cNvSpPr>
            <p:nvPr/>
          </p:nvSpPr>
          <p:spPr bwMode="auto">
            <a:xfrm>
              <a:off x="6973888" y="581025"/>
              <a:ext cx="73025" cy="714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6" name="Oval 225"/>
            <p:cNvSpPr>
              <a:spLocks noChangeArrowheads="1"/>
            </p:cNvSpPr>
            <p:nvPr/>
          </p:nvSpPr>
          <p:spPr bwMode="auto">
            <a:xfrm>
              <a:off x="7189788" y="658813"/>
              <a:ext cx="77788" cy="777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7" name="Oval 226"/>
            <p:cNvSpPr>
              <a:spLocks noChangeArrowheads="1"/>
            </p:cNvSpPr>
            <p:nvPr/>
          </p:nvSpPr>
          <p:spPr bwMode="auto">
            <a:xfrm>
              <a:off x="7397750" y="754063"/>
              <a:ext cx="82550" cy="809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18" name="Oval 227"/>
            <p:cNvSpPr>
              <a:spLocks noChangeArrowheads="1"/>
            </p:cNvSpPr>
            <p:nvPr/>
          </p:nvSpPr>
          <p:spPr bwMode="auto">
            <a:xfrm>
              <a:off x="7599363" y="865188"/>
              <a:ext cx="85725" cy="857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Roboto" panose="02000000000000000000"/>
                <a:ea typeface="思源黑体 CN Regular" panose="020B0500000000000000" charset="-122"/>
                <a:cs typeface="+mn-cs"/>
              </a:endParaRPr>
            </a:p>
          </p:txBody>
        </p:sp>
        <p:sp>
          <p:nvSpPr>
            <p:cNvPr id="319" name="Oval 228"/>
            <p:cNvSpPr>
              <a:spLocks noChangeArrowheads="1"/>
            </p:cNvSpPr>
            <p:nvPr/>
          </p:nvSpPr>
          <p:spPr bwMode="auto">
            <a:xfrm>
              <a:off x="7789863" y="992188"/>
              <a:ext cx="90488" cy="904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0" name="Oval 229"/>
            <p:cNvSpPr>
              <a:spLocks noChangeArrowheads="1"/>
            </p:cNvSpPr>
            <p:nvPr/>
          </p:nvSpPr>
          <p:spPr bwMode="auto">
            <a:xfrm>
              <a:off x="7970838" y="1135063"/>
              <a:ext cx="92075" cy="920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1" name="Oval 230"/>
            <p:cNvSpPr>
              <a:spLocks noChangeArrowheads="1"/>
            </p:cNvSpPr>
            <p:nvPr/>
          </p:nvSpPr>
          <p:spPr bwMode="auto">
            <a:xfrm>
              <a:off x="8139113" y="1290638"/>
              <a:ext cx="96838" cy="952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2" name="Oval 231"/>
            <p:cNvSpPr>
              <a:spLocks noChangeArrowheads="1"/>
            </p:cNvSpPr>
            <p:nvPr/>
          </p:nvSpPr>
          <p:spPr bwMode="auto">
            <a:xfrm>
              <a:off x="8294688" y="1458913"/>
              <a:ext cx="100013" cy="1000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3" name="Oval 232"/>
            <p:cNvSpPr>
              <a:spLocks noChangeArrowheads="1"/>
            </p:cNvSpPr>
            <p:nvPr/>
          </p:nvSpPr>
          <p:spPr bwMode="auto">
            <a:xfrm>
              <a:off x="8439150" y="1641475"/>
              <a:ext cx="100013" cy="1000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4" name="Oval 233"/>
            <p:cNvSpPr>
              <a:spLocks noChangeArrowheads="1"/>
            </p:cNvSpPr>
            <p:nvPr/>
          </p:nvSpPr>
          <p:spPr bwMode="auto">
            <a:xfrm>
              <a:off x="8567738" y="1833563"/>
              <a:ext cx="101600" cy="1000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5" name="Oval 234"/>
            <p:cNvSpPr>
              <a:spLocks noChangeArrowheads="1"/>
            </p:cNvSpPr>
            <p:nvPr/>
          </p:nvSpPr>
          <p:spPr bwMode="auto">
            <a:xfrm>
              <a:off x="8682038" y="2035175"/>
              <a:ext cx="101600" cy="1000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6" name="Oval 235"/>
            <p:cNvSpPr>
              <a:spLocks noChangeArrowheads="1"/>
            </p:cNvSpPr>
            <p:nvPr/>
          </p:nvSpPr>
          <p:spPr bwMode="auto">
            <a:xfrm>
              <a:off x="8780463" y="2246313"/>
              <a:ext cx="100013" cy="1000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7" name="Oval 236"/>
            <p:cNvSpPr>
              <a:spLocks noChangeArrowheads="1"/>
            </p:cNvSpPr>
            <p:nvPr/>
          </p:nvSpPr>
          <p:spPr bwMode="auto">
            <a:xfrm>
              <a:off x="8863013" y="2466975"/>
              <a:ext cx="95250" cy="936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8" name="Oval 237"/>
            <p:cNvSpPr>
              <a:spLocks noChangeArrowheads="1"/>
            </p:cNvSpPr>
            <p:nvPr/>
          </p:nvSpPr>
          <p:spPr bwMode="auto">
            <a:xfrm>
              <a:off x="8934450" y="2698750"/>
              <a:ext cx="79375" cy="777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29" name="Oval 238"/>
            <p:cNvSpPr>
              <a:spLocks noChangeArrowheads="1"/>
            </p:cNvSpPr>
            <p:nvPr/>
          </p:nvSpPr>
          <p:spPr bwMode="auto">
            <a:xfrm>
              <a:off x="8990013" y="2935288"/>
              <a:ext cx="58738"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0" name="Oval 239"/>
            <p:cNvSpPr>
              <a:spLocks noChangeArrowheads="1"/>
            </p:cNvSpPr>
            <p:nvPr/>
          </p:nvSpPr>
          <p:spPr bwMode="auto">
            <a:xfrm>
              <a:off x="9024938" y="3173413"/>
              <a:ext cx="42863"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1" name="Oval 240"/>
            <p:cNvSpPr>
              <a:spLocks noChangeArrowheads="1"/>
            </p:cNvSpPr>
            <p:nvPr/>
          </p:nvSpPr>
          <p:spPr bwMode="auto">
            <a:xfrm>
              <a:off x="9037638" y="3409950"/>
              <a:ext cx="36513" cy="349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2" name="Oval 241"/>
            <p:cNvSpPr>
              <a:spLocks noChangeArrowheads="1"/>
            </p:cNvSpPr>
            <p:nvPr/>
          </p:nvSpPr>
          <p:spPr bwMode="auto">
            <a:xfrm>
              <a:off x="9029700" y="3643313"/>
              <a:ext cx="33338" cy="317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3" name="Oval 242"/>
            <p:cNvSpPr>
              <a:spLocks noChangeArrowheads="1"/>
            </p:cNvSpPr>
            <p:nvPr/>
          </p:nvSpPr>
          <p:spPr bwMode="auto">
            <a:xfrm>
              <a:off x="9005888" y="3875088"/>
              <a:ext cx="28575" cy="285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4" name="Oval 243"/>
            <p:cNvSpPr>
              <a:spLocks noChangeArrowheads="1"/>
            </p:cNvSpPr>
            <p:nvPr/>
          </p:nvSpPr>
          <p:spPr bwMode="auto">
            <a:xfrm>
              <a:off x="8961438" y="4105275"/>
              <a:ext cx="25400" cy="254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5" name="Oval 244"/>
            <p:cNvSpPr>
              <a:spLocks noChangeArrowheads="1"/>
            </p:cNvSpPr>
            <p:nvPr/>
          </p:nvSpPr>
          <p:spPr bwMode="auto">
            <a:xfrm>
              <a:off x="8899525" y="4329113"/>
              <a:ext cx="23813" cy="238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6" name="Oval 245"/>
            <p:cNvSpPr>
              <a:spLocks noChangeArrowheads="1"/>
            </p:cNvSpPr>
            <p:nvPr/>
          </p:nvSpPr>
          <p:spPr bwMode="auto">
            <a:xfrm>
              <a:off x="8820150" y="4548188"/>
              <a:ext cx="20638" cy="206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7" name="Oval 246"/>
            <p:cNvSpPr>
              <a:spLocks noChangeArrowheads="1"/>
            </p:cNvSpPr>
            <p:nvPr/>
          </p:nvSpPr>
          <p:spPr bwMode="auto">
            <a:xfrm>
              <a:off x="8724900" y="4760913"/>
              <a:ext cx="17463" cy="174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8" name="Oval 247"/>
            <p:cNvSpPr>
              <a:spLocks noChangeArrowheads="1"/>
            </p:cNvSpPr>
            <p:nvPr/>
          </p:nvSpPr>
          <p:spPr bwMode="auto">
            <a:xfrm>
              <a:off x="8612188" y="4964113"/>
              <a:ext cx="15875"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39" name="Oval 248"/>
            <p:cNvSpPr>
              <a:spLocks noChangeArrowheads="1"/>
            </p:cNvSpPr>
            <p:nvPr/>
          </p:nvSpPr>
          <p:spPr bwMode="auto">
            <a:xfrm>
              <a:off x="8483600" y="5157788"/>
              <a:ext cx="14288"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0" name="Oval 249"/>
            <p:cNvSpPr>
              <a:spLocks noChangeArrowheads="1"/>
            </p:cNvSpPr>
            <p:nvPr/>
          </p:nvSpPr>
          <p:spPr bwMode="auto">
            <a:xfrm>
              <a:off x="8340725" y="5340350"/>
              <a:ext cx="11113"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1" name="Oval 250"/>
            <p:cNvSpPr>
              <a:spLocks noChangeArrowheads="1"/>
            </p:cNvSpPr>
            <p:nvPr/>
          </p:nvSpPr>
          <p:spPr bwMode="auto">
            <a:xfrm>
              <a:off x="8183563" y="5511800"/>
              <a:ext cx="11113"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2" name="Oval 251"/>
            <p:cNvSpPr>
              <a:spLocks noChangeArrowheads="1"/>
            </p:cNvSpPr>
            <p:nvPr/>
          </p:nvSpPr>
          <p:spPr bwMode="auto">
            <a:xfrm>
              <a:off x="8012113" y="5668963"/>
              <a:ext cx="11113"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3" name="Oval 252"/>
            <p:cNvSpPr>
              <a:spLocks noChangeArrowheads="1"/>
            </p:cNvSpPr>
            <p:nvPr/>
          </p:nvSpPr>
          <p:spPr bwMode="auto">
            <a:xfrm>
              <a:off x="7831138" y="5813425"/>
              <a:ext cx="11113"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4" name="Oval 253"/>
            <p:cNvSpPr>
              <a:spLocks noChangeArrowheads="1"/>
            </p:cNvSpPr>
            <p:nvPr/>
          </p:nvSpPr>
          <p:spPr bwMode="auto">
            <a:xfrm>
              <a:off x="7637463" y="5942013"/>
              <a:ext cx="11113"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5" name="Oval 254"/>
            <p:cNvSpPr>
              <a:spLocks noChangeArrowheads="1"/>
            </p:cNvSpPr>
            <p:nvPr/>
          </p:nvSpPr>
          <p:spPr bwMode="auto">
            <a:xfrm>
              <a:off x="7435850" y="6056313"/>
              <a:ext cx="11113"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6" name="Oval 255"/>
            <p:cNvSpPr>
              <a:spLocks noChangeArrowheads="1"/>
            </p:cNvSpPr>
            <p:nvPr/>
          </p:nvSpPr>
          <p:spPr bwMode="auto">
            <a:xfrm>
              <a:off x="7224713" y="6153150"/>
              <a:ext cx="11113"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7" name="Oval 256"/>
            <p:cNvSpPr>
              <a:spLocks noChangeArrowheads="1"/>
            </p:cNvSpPr>
            <p:nvPr/>
          </p:nvSpPr>
          <p:spPr bwMode="auto">
            <a:xfrm>
              <a:off x="7005638" y="6234113"/>
              <a:ext cx="12700"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8" name="Oval 257"/>
            <p:cNvSpPr>
              <a:spLocks noChangeArrowheads="1"/>
            </p:cNvSpPr>
            <p:nvPr/>
          </p:nvSpPr>
          <p:spPr bwMode="auto">
            <a:xfrm>
              <a:off x="6781800" y="6296025"/>
              <a:ext cx="12700"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49" name="Oval 258"/>
            <p:cNvSpPr>
              <a:spLocks noChangeArrowheads="1"/>
            </p:cNvSpPr>
            <p:nvPr/>
          </p:nvSpPr>
          <p:spPr bwMode="auto">
            <a:xfrm>
              <a:off x="6554788" y="6342063"/>
              <a:ext cx="12700"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0" name="Oval 259"/>
            <p:cNvSpPr>
              <a:spLocks noChangeArrowheads="1"/>
            </p:cNvSpPr>
            <p:nvPr/>
          </p:nvSpPr>
          <p:spPr bwMode="auto">
            <a:xfrm>
              <a:off x="6324600" y="6369050"/>
              <a:ext cx="11113"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1" name="Oval 260"/>
            <p:cNvSpPr>
              <a:spLocks noChangeArrowheads="1"/>
            </p:cNvSpPr>
            <p:nvPr/>
          </p:nvSpPr>
          <p:spPr bwMode="auto">
            <a:xfrm>
              <a:off x="6072188" y="6211888"/>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2" name="Oval 261"/>
            <p:cNvSpPr>
              <a:spLocks noChangeArrowheads="1"/>
            </p:cNvSpPr>
            <p:nvPr/>
          </p:nvSpPr>
          <p:spPr bwMode="auto">
            <a:xfrm>
              <a:off x="5842000" y="6203950"/>
              <a:ext cx="44450" cy="460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3" name="Oval 262"/>
            <p:cNvSpPr>
              <a:spLocks noChangeArrowheads="1"/>
            </p:cNvSpPr>
            <p:nvPr/>
          </p:nvSpPr>
          <p:spPr bwMode="auto">
            <a:xfrm>
              <a:off x="5613400" y="6176963"/>
              <a:ext cx="41275"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4" name="Oval 263"/>
            <p:cNvSpPr>
              <a:spLocks noChangeArrowheads="1"/>
            </p:cNvSpPr>
            <p:nvPr/>
          </p:nvSpPr>
          <p:spPr bwMode="auto">
            <a:xfrm>
              <a:off x="5387975" y="6130925"/>
              <a:ext cx="38100" cy="396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5" name="Oval 264"/>
            <p:cNvSpPr>
              <a:spLocks noChangeArrowheads="1"/>
            </p:cNvSpPr>
            <p:nvPr/>
          </p:nvSpPr>
          <p:spPr bwMode="auto">
            <a:xfrm>
              <a:off x="5167313" y="6067425"/>
              <a:ext cx="33338" cy="333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6" name="Oval 265"/>
            <p:cNvSpPr>
              <a:spLocks noChangeArrowheads="1"/>
            </p:cNvSpPr>
            <p:nvPr/>
          </p:nvSpPr>
          <p:spPr bwMode="auto">
            <a:xfrm>
              <a:off x="4954588" y="5986463"/>
              <a:ext cx="26988" cy="269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7" name="Oval 266"/>
            <p:cNvSpPr>
              <a:spLocks noChangeArrowheads="1"/>
            </p:cNvSpPr>
            <p:nvPr/>
          </p:nvSpPr>
          <p:spPr bwMode="auto">
            <a:xfrm>
              <a:off x="4748213" y="5886450"/>
              <a:ext cx="22225" cy="222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8" name="Oval 267"/>
            <p:cNvSpPr>
              <a:spLocks noChangeArrowheads="1"/>
            </p:cNvSpPr>
            <p:nvPr/>
          </p:nvSpPr>
          <p:spPr bwMode="auto">
            <a:xfrm>
              <a:off x="4551363" y="5770563"/>
              <a:ext cx="17463" cy="158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59" name="Oval 268"/>
            <p:cNvSpPr>
              <a:spLocks noChangeArrowheads="1"/>
            </p:cNvSpPr>
            <p:nvPr/>
          </p:nvSpPr>
          <p:spPr bwMode="auto">
            <a:xfrm>
              <a:off x="4365625" y="5637213"/>
              <a:ext cx="11113" cy="127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0" name="Oval 269"/>
            <p:cNvSpPr>
              <a:spLocks noChangeArrowheads="1"/>
            </p:cNvSpPr>
            <p:nvPr/>
          </p:nvSpPr>
          <p:spPr bwMode="auto">
            <a:xfrm>
              <a:off x="4189413" y="5489575"/>
              <a:ext cx="9525" cy="79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1" name="Oval 270"/>
            <p:cNvSpPr>
              <a:spLocks noChangeArrowheads="1"/>
            </p:cNvSpPr>
            <p:nvPr/>
          </p:nvSpPr>
          <p:spPr bwMode="auto">
            <a:xfrm>
              <a:off x="4025900" y="5326063"/>
              <a:ext cx="6350" cy="63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2" name="Oval 271"/>
            <p:cNvSpPr>
              <a:spLocks noChangeArrowheads="1"/>
            </p:cNvSpPr>
            <p:nvPr/>
          </p:nvSpPr>
          <p:spPr bwMode="auto">
            <a:xfrm>
              <a:off x="3878263" y="5151438"/>
              <a:ext cx="3175" cy="31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3" name="Oval 272"/>
            <p:cNvSpPr>
              <a:spLocks noChangeArrowheads="1"/>
            </p:cNvSpPr>
            <p:nvPr/>
          </p:nvSpPr>
          <p:spPr bwMode="auto">
            <a:xfrm>
              <a:off x="3741738" y="4960938"/>
              <a:ext cx="4763" cy="47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4" name="Oval 273"/>
            <p:cNvSpPr>
              <a:spLocks noChangeArrowheads="1"/>
            </p:cNvSpPr>
            <p:nvPr/>
          </p:nvSpPr>
          <p:spPr bwMode="auto">
            <a:xfrm>
              <a:off x="3622675" y="4762500"/>
              <a:ext cx="4763" cy="31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5" name="Oval 274"/>
            <p:cNvSpPr>
              <a:spLocks noChangeArrowheads="1"/>
            </p:cNvSpPr>
            <p:nvPr/>
          </p:nvSpPr>
          <p:spPr bwMode="auto">
            <a:xfrm>
              <a:off x="3519488" y="4552950"/>
              <a:ext cx="6350" cy="63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6" name="Oval 275"/>
            <p:cNvSpPr>
              <a:spLocks noChangeArrowheads="1"/>
            </p:cNvSpPr>
            <p:nvPr/>
          </p:nvSpPr>
          <p:spPr bwMode="auto">
            <a:xfrm>
              <a:off x="3433763" y="4335463"/>
              <a:ext cx="7938" cy="95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7" name="Oval 276"/>
            <p:cNvSpPr>
              <a:spLocks noChangeArrowheads="1"/>
            </p:cNvSpPr>
            <p:nvPr/>
          </p:nvSpPr>
          <p:spPr bwMode="auto">
            <a:xfrm>
              <a:off x="3365500" y="4111625"/>
              <a:ext cx="12700" cy="111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8" name="Oval 277"/>
            <p:cNvSpPr>
              <a:spLocks noChangeArrowheads="1"/>
            </p:cNvSpPr>
            <p:nvPr/>
          </p:nvSpPr>
          <p:spPr bwMode="auto">
            <a:xfrm>
              <a:off x="3317875" y="3883025"/>
              <a:ext cx="14288" cy="142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69" name="Oval 278"/>
            <p:cNvSpPr>
              <a:spLocks noChangeArrowheads="1"/>
            </p:cNvSpPr>
            <p:nvPr/>
          </p:nvSpPr>
          <p:spPr bwMode="auto">
            <a:xfrm>
              <a:off x="3287713" y="3651250"/>
              <a:ext cx="15875" cy="174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0" name="Oval 279"/>
            <p:cNvSpPr>
              <a:spLocks noChangeArrowheads="1"/>
            </p:cNvSpPr>
            <p:nvPr/>
          </p:nvSpPr>
          <p:spPr bwMode="auto">
            <a:xfrm>
              <a:off x="3276600" y="3419475"/>
              <a:ext cx="19050" cy="190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1" name="Oval 280"/>
            <p:cNvSpPr>
              <a:spLocks noChangeArrowheads="1"/>
            </p:cNvSpPr>
            <p:nvPr/>
          </p:nvSpPr>
          <p:spPr bwMode="auto">
            <a:xfrm>
              <a:off x="3284538" y="3186113"/>
              <a:ext cx="22225" cy="206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2" name="Oval 281"/>
            <p:cNvSpPr>
              <a:spLocks noChangeArrowheads="1"/>
            </p:cNvSpPr>
            <p:nvPr/>
          </p:nvSpPr>
          <p:spPr bwMode="auto">
            <a:xfrm>
              <a:off x="3313113" y="2955925"/>
              <a:ext cx="22225" cy="222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3" name="Oval 282"/>
            <p:cNvSpPr>
              <a:spLocks noChangeArrowheads="1"/>
            </p:cNvSpPr>
            <p:nvPr/>
          </p:nvSpPr>
          <p:spPr bwMode="auto">
            <a:xfrm>
              <a:off x="3360738" y="2727325"/>
              <a:ext cx="22225" cy="238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4" name="Oval 283"/>
            <p:cNvSpPr>
              <a:spLocks noChangeArrowheads="1"/>
            </p:cNvSpPr>
            <p:nvPr/>
          </p:nvSpPr>
          <p:spPr bwMode="auto">
            <a:xfrm>
              <a:off x="3425825" y="2505075"/>
              <a:ext cx="23813" cy="238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5" name="Oval 284"/>
            <p:cNvSpPr>
              <a:spLocks noChangeArrowheads="1"/>
            </p:cNvSpPr>
            <p:nvPr/>
          </p:nvSpPr>
          <p:spPr bwMode="auto">
            <a:xfrm>
              <a:off x="3509963" y="2287588"/>
              <a:ext cx="25400" cy="254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6" name="Oval 285"/>
            <p:cNvSpPr>
              <a:spLocks noChangeArrowheads="1"/>
            </p:cNvSpPr>
            <p:nvPr/>
          </p:nvSpPr>
          <p:spPr bwMode="auto">
            <a:xfrm>
              <a:off x="3611563" y="2079625"/>
              <a:ext cx="26988" cy="254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7" name="Oval 286"/>
            <p:cNvSpPr>
              <a:spLocks noChangeArrowheads="1"/>
            </p:cNvSpPr>
            <p:nvPr/>
          </p:nvSpPr>
          <p:spPr bwMode="auto">
            <a:xfrm>
              <a:off x="3730625" y="1879600"/>
              <a:ext cx="26988" cy="269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8" name="Oval 287"/>
            <p:cNvSpPr>
              <a:spLocks noChangeArrowheads="1"/>
            </p:cNvSpPr>
            <p:nvPr/>
          </p:nvSpPr>
          <p:spPr bwMode="auto">
            <a:xfrm>
              <a:off x="3865563" y="1690688"/>
              <a:ext cx="28575" cy="285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79" name="Oval 288"/>
            <p:cNvSpPr>
              <a:spLocks noChangeArrowheads="1"/>
            </p:cNvSpPr>
            <p:nvPr/>
          </p:nvSpPr>
          <p:spPr bwMode="auto">
            <a:xfrm>
              <a:off x="4014788" y="1512888"/>
              <a:ext cx="30163" cy="301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0" name="Oval 289"/>
            <p:cNvSpPr>
              <a:spLocks noChangeArrowheads="1"/>
            </p:cNvSpPr>
            <p:nvPr/>
          </p:nvSpPr>
          <p:spPr bwMode="auto">
            <a:xfrm>
              <a:off x="4178300" y="1347788"/>
              <a:ext cx="31750" cy="317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1" name="Oval 290"/>
            <p:cNvSpPr>
              <a:spLocks noChangeArrowheads="1"/>
            </p:cNvSpPr>
            <p:nvPr/>
          </p:nvSpPr>
          <p:spPr bwMode="auto">
            <a:xfrm>
              <a:off x="4354513" y="1196975"/>
              <a:ext cx="33338" cy="333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2" name="Oval 291"/>
            <p:cNvSpPr>
              <a:spLocks noChangeArrowheads="1"/>
            </p:cNvSpPr>
            <p:nvPr/>
          </p:nvSpPr>
          <p:spPr bwMode="auto">
            <a:xfrm>
              <a:off x="4541838" y="1060450"/>
              <a:ext cx="34925" cy="349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3" name="Oval 292"/>
            <p:cNvSpPr>
              <a:spLocks noChangeArrowheads="1"/>
            </p:cNvSpPr>
            <p:nvPr/>
          </p:nvSpPr>
          <p:spPr bwMode="auto">
            <a:xfrm>
              <a:off x="4740275" y="939800"/>
              <a:ext cx="38100" cy="381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4" name="Oval 293"/>
            <p:cNvSpPr>
              <a:spLocks noChangeArrowheads="1"/>
            </p:cNvSpPr>
            <p:nvPr/>
          </p:nvSpPr>
          <p:spPr bwMode="auto">
            <a:xfrm>
              <a:off x="4948238" y="836613"/>
              <a:ext cx="38100" cy="396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5" name="Oval 294"/>
            <p:cNvSpPr>
              <a:spLocks noChangeArrowheads="1"/>
            </p:cNvSpPr>
            <p:nvPr/>
          </p:nvSpPr>
          <p:spPr bwMode="auto">
            <a:xfrm>
              <a:off x="5164138" y="752475"/>
              <a:ext cx="39688" cy="412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6" name="Oval 295"/>
            <p:cNvSpPr>
              <a:spLocks noChangeArrowheads="1"/>
            </p:cNvSpPr>
            <p:nvPr/>
          </p:nvSpPr>
          <p:spPr bwMode="auto">
            <a:xfrm>
              <a:off x="5384800" y="684213"/>
              <a:ext cx="42863"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7" name="Oval 296"/>
            <p:cNvSpPr>
              <a:spLocks noChangeArrowheads="1"/>
            </p:cNvSpPr>
            <p:nvPr/>
          </p:nvSpPr>
          <p:spPr bwMode="auto">
            <a:xfrm>
              <a:off x="5611813" y="636588"/>
              <a:ext cx="44450" cy="444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8" name="Oval 297"/>
            <p:cNvSpPr>
              <a:spLocks noChangeArrowheads="1"/>
            </p:cNvSpPr>
            <p:nvPr/>
          </p:nvSpPr>
          <p:spPr bwMode="auto">
            <a:xfrm>
              <a:off x="5840413" y="606425"/>
              <a:ext cx="46038" cy="460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89" name="Oval 298"/>
            <p:cNvSpPr>
              <a:spLocks noChangeArrowheads="1"/>
            </p:cNvSpPr>
            <p:nvPr/>
          </p:nvSpPr>
          <p:spPr bwMode="auto">
            <a:xfrm>
              <a:off x="6072188" y="596900"/>
              <a:ext cx="47625" cy="476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0" name="Oval 299"/>
            <p:cNvSpPr>
              <a:spLocks noChangeArrowheads="1"/>
            </p:cNvSpPr>
            <p:nvPr/>
          </p:nvSpPr>
          <p:spPr bwMode="auto">
            <a:xfrm>
              <a:off x="6303963" y="604838"/>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1" name="Oval 300"/>
            <p:cNvSpPr>
              <a:spLocks noChangeArrowheads="1"/>
            </p:cNvSpPr>
            <p:nvPr/>
          </p:nvSpPr>
          <p:spPr bwMode="auto">
            <a:xfrm>
              <a:off x="6532563" y="631825"/>
              <a:ext cx="52388"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2" name="Oval 301"/>
            <p:cNvSpPr>
              <a:spLocks noChangeArrowheads="1"/>
            </p:cNvSpPr>
            <p:nvPr/>
          </p:nvSpPr>
          <p:spPr bwMode="auto">
            <a:xfrm>
              <a:off x="6759575" y="679450"/>
              <a:ext cx="52388" cy="523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3" name="Oval 302"/>
            <p:cNvSpPr>
              <a:spLocks noChangeArrowheads="1"/>
            </p:cNvSpPr>
            <p:nvPr/>
          </p:nvSpPr>
          <p:spPr bwMode="auto">
            <a:xfrm>
              <a:off x="6981825" y="744538"/>
              <a:ext cx="53975" cy="539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4" name="Oval 303"/>
            <p:cNvSpPr>
              <a:spLocks noChangeArrowheads="1"/>
            </p:cNvSpPr>
            <p:nvPr/>
          </p:nvSpPr>
          <p:spPr bwMode="auto">
            <a:xfrm>
              <a:off x="7197725" y="828675"/>
              <a:ext cx="55563" cy="555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5" name="Oval 304"/>
            <p:cNvSpPr>
              <a:spLocks noChangeArrowheads="1"/>
            </p:cNvSpPr>
            <p:nvPr/>
          </p:nvSpPr>
          <p:spPr bwMode="auto">
            <a:xfrm>
              <a:off x="7404100" y="928688"/>
              <a:ext cx="58738" cy="587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6" name="Oval 305"/>
            <p:cNvSpPr>
              <a:spLocks noChangeArrowheads="1"/>
            </p:cNvSpPr>
            <p:nvPr/>
          </p:nvSpPr>
          <p:spPr bwMode="auto">
            <a:xfrm>
              <a:off x="7602538" y="1047750"/>
              <a:ext cx="60325"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7" name="Oval 306"/>
            <p:cNvSpPr>
              <a:spLocks noChangeArrowheads="1"/>
            </p:cNvSpPr>
            <p:nvPr/>
          </p:nvSpPr>
          <p:spPr bwMode="auto">
            <a:xfrm>
              <a:off x="7791450" y="1182688"/>
              <a:ext cx="61913"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8" name="Oval 307"/>
            <p:cNvSpPr>
              <a:spLocks noChangeArrowheads="1"/>
            </p:cNvSpPr>
            <p:nvPr/>
          </p:nvSpPr>
          <p:spPr bwMode="auto">
            <a:xfrm>
              <a:off x="7967663" y="1330325"/>
              <a:ext cx="63500" cy="650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399" name="Oval 308"/>
            <p:cNvSpPr>
              <a:spLocks noChangeArrowheads="1"/>
            </p:cNvSpPr>
            <p:nvPr/>
          </p:nvSpPr>
          <p:spPr bwMode="auto">
            <a:xfrm>
              <a:off x="8129588" y="1493838"/>
              <a:ext cx="66675" cy="650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0" name="Oval 309"/>
            <p:cNvSpPr>
              <a:spLocks noChangeArrowheads="1"/>
            </p:cNvSpPr>
            <p:nvPr/>
          </p:nvSpPr>
          <p:spPr bwMode="auto">
            <a:xfrm>
              <a:off x="8280400" y="1670050"/>
              <a:ext cx="66675" cy="666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1" name="Oval 310"/>
            <p:cNvSpPr>
              <a:spLocks noChangeArrowheads="1"/>
            </p:cNvSpPr>
            <p:nvPr/>
          </p:nvSpPr>
          <p:spPr bwMode="auto">
            <a:xfrm>
              <a:off x="8413750" y="1857375"/>
              <a:ext cx="69850" cy="698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2" name="Oval 311"/>
            <p:cNvSpPr>
              <a:spLocks noChangeArrowheads="1"/>
            </p:cNvSpPr>
            <p:nvPr/>
          </p:nvSpPr>
          <p:spPr bwMode="auto">
            <a:xfrm>
              <a:off x="8532813" y="2055813"/>
              <a:ext cx="71438" cy="714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3" name="Oval 312"/>
            <p:cNvSpPr>
              <a:spLocks noChangeArrowheads="1"/>
            </p:cNvSpPr>
            <p:nvPr/>
          </p:nvSpPr>
          <p:spPr bwMode="auto">
            <a:xfrm>
              <a:off x="8634413" y="2263775"/>
              <a:ext cx="73025" cy="730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4" name="Oval 313"/>
            <p:cNvSpPr>
              <a:spLocks noChangeArrowheads="1"/>
            </p:cNvSpPr>
            <p:nvPr/>
          </p:nvSpPr>
          <p:spPr bwMode="auto">
            <a:xfrm>
              <a:off x="8716963" y="2478088"/>
              <a:ext cx="76200" cy="762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5" name="Oval 314"/>
            <p:cNvSpPr>
              <a:spLocks noChangeArrowheads="1"/>
            </p:cNvSpPr>
            <p:nvPr/>
          </p:nvSpPr>
          <p:spPr bwMode="auto">
            <a:xfrm>
              <a:off x="8783638" y="2700338"/>
              <a:ext cx="76200" cy="762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6" name="Oval 315"/>
            <p:cNvSpPr>
              <a:spLocks noChangeArrowheads="1"/>
            </p:cNvSpPr>
            <p:nvPr/>
          </p:nvSpPr>
          <p:spPr bwMode="auto">
            <a:xfrm>
              <a:off x="8829675" y="2925763"/>
              <a:ext cx="79375" cy="793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7" name="Oval 316"/>
            <p:cNvSpPr>
              <a:spLocks noChangeArrowheads="1"/>
            </p:cNvSpPr>
            <p:nvPr/>
          </p:nvSpPr>
          <p:spPr bwMode="auto">
            <a:xfrm>
              <a:off x="8858250" y="3155950"/>
              <a:ext cx="79375" cy="7778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8" name="Oval 317"/>
            <p:cNvSpPr>
              <a:spLocks noChangeArrowheads="1"/>
            </p:cNvSpPr>
            <p:nvPr/>
          </p:nvSpPr>
          <p:spPr bwMode="auto">
            <a:xfrm>
              <a:off x="8869363" y="3389313"/>
              <a:ext cx="76200" cy="762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09" name="Oval 318"/>
            <p:cNvSpPr>
              <a:spLocks noChangeArrowheads="1"/>
            </p:cNvSpPr>
            <p:nvPr/>
          </p:nvSpPr>
          <p:spPr bwMode="auto">
            <a:xfrm>
              <a:off x="8861425" y="3622675"/>
              <a:ext cx="73025" cy="746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0" name="Oval 319"/>
            <p:cNvSpPr>
              <a:spLocks noChangeArrowheads="1"/>
            </p:cNvSpPr>
            <p:nvPr/>
          </p:nvSpPr>
          <p:spPr bwMode="auto">
            <a:xfrm>
              <a:off x="8832850" y="3854450"/>
              <a:ext cx="73025" cy="714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1" name="Oval 320"/>
            <p:cNvSpPr>
              <a:spLocks noChangeArrowheads="1"/>
            </p:cNvSpPr>
            <p:nvPr/>
          </p:nvSpPr>
          <p:spPr bwMode="auto">
            <a:xfrm>
              <a:off x="8788400" y="4083050"/>
              <a:ext cx="66675" cy="6667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2" name="Oval 321"/>
            <p:cNvSpPr>
              <a:spLocks noChangeArrowheads="1"/>
            </p:cNvSpPr>
            <p:nvPr/>
          </p:nvSpPr>
          <p:spPr bwMode="auto">
            <a:xfrm>
              <a:off x="8724900" y="4308475"/>
              <a:ext cx="61913" cy="619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3" name="Oval 322"/>
            <p:cNvSpPr>
              <a:spLocks noChangeArrowheads="1"/>
            </p:cNvSpPr>
            <p:nvPr/>
          </p:nvSpPr>
          <p:spPr bwMode="auto">
            <a:xfrm>
              <a:off x="8642350" y="4527550"/>
              <a:ext cx="57150" cy="555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4" name="Oval 323"/>
            <p:cNvSpPr>
              <a:spLocks noChangeArrowheads="1"/>
            </p:cNvSpPr>
            <p:nvPr/>
          </p:nvSpPr>
          <p:spPr bwMode="auto">
            <a:xfrm>
              <a:off x="8543925" y="4738688"/>
              <a:ext cx="50800" cy="508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5" name="Oval 324"/>
            <p:cNvSpPr>
              <a:spLocks noChangeArrowheads="1"/>
            </p:cNvSpPr>
            <p:nvPr/>
          </p:nvSpPr>
          <p:spPr bwMode="auto">
            <a:xfrm>
              <a:off x="8426450" y="4938713"/>
              <a:ext cx="47625" cy="476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6" name="Oval 325"/>
            <p:cNvSpPr>
              <a:spLocks noChangeArrowheads="1"/>
            </p:cNvSpPr>
            <p:nvPr/>
          </p:nvSpPr>
          <p:spPr bwMode="auto">
            <a:xfrm>
              <a:off x="8291513" y="5129213"/>
              <a:ext cx="46038" cy="444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7" name="Oval 326"/>
            <p:cNvSpPr>
              <a:spLocks noChangeArrowheads="1"/>
            </p:cNvSpPr>
            <p:nvPr/>
          </p:nvSpPr>
          <p:spPr bwMode="auto">
            <a:xfrm>
              <a:off x="8142288" y="5307013"/>
              <a:ext cx="44450" cy="444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8" name="Oval 327"/>
            <p:cNvSpPr>
              <a:spLocks noChangeArrowheads="1"/>
            </p:cNvSpPr>
            <p:nvPr/>
          </p:nvSpPr>
          <p:spPr bwMode="auto">
            <a:xfrm>
              <a:off x="7978775" y="5470525"/>
              <a:ext cx="44450" cy="4445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19" name="Oval 328"/>
            <p:cNvSpPr>
              <a:spLocks noChangeArrowheads="1"/>
            </p:cNvSpPr>
            <p:nvPr/>
          </p:nvSpPr>
          <p:spPr bwMode="auto">
            <a:xfrm>
              <a:off x="7800975" y="5621338"/>
              <a:ext cx="44450" cy="4286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20" name="Oval 329"/>
            <p:cNvSpPr>
              <a:spLocks noChangeArrowheads="1"/>
            </p:cNvSpPr>
            <p:nvPr/>
          </p:nvSpPr>
          <p:spPr bwMode="auto">
            <a:xfrm>
              <a:off x="7612063" y="5754688"/>
              <a:ext cx="44450" cy="460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21" name="Oval 330"/>
            <p:cNvSpPr>
              <a:spLocks noChangeArrowheads="1"/>
            </p:cNvSpPr>
            <p:nvPr/>
          </p:nvSpPr>
          <p:spPr bwMode="auto">
            <a:xfrm>
              <a:off x="7412038" y="5873750"/>
              <a:ext cx="46038" cy="46038"/>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22" name="Oval 331"/>
            <p:cNvSpPr>
              <a:spLocks noChangeArrowheads="1"/>
            </p:cNvSpPr>
            <p:nvPr/>
          </p:nvSpPr>
          <p:spPr bwMode="auto">
            <a:xfrm>
              <a:off x="7202488" y="5975350"/>
              <a:ext cx="47625"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23" name="Oval 332"/>
            <p:cNvSpPr>
              <a:spLocks noChangeArrowheads="1"/>
            </p:cNvSpPr>
            <p:nvPr/>
          </p:nvSpPr>
          <p:spPr bwMode="auto">
            <a:xfrm>
              <a:off x="6986588" y="6059488"/>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24" name="Oval 333"/>
            <p:cNvSpPr>
              <a:spLocks noChangeArrowheads="1"/>
            </p:cNvSpPr>
            <p:nvPr/>
          </p:nvSpPr>
          <p:spPr bwMode="auto">
            <a:xfrm>
              <a:off x="6762750" y="6124575"/>
              <a:ext cx="50800" cy="5080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25" name="Oval 334"/>
            <p:cNvSpPr>
              <a:spLocks noChangeArrowheads="1"/>
            </p:cNvSpPr>
            <p:nvPr/>
          </p:nvSpPr>
          <p:spPr bwMode="auto">
            <a:xfrm>
              <a:off x="6535738" y="6173788"/>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426" name="Oval 335"/>
            <p:cNvSpPr>
              <a:spLocks noChangeArrowheads="1"/>
            </p:cNvSpPr>
            <p:nvPr/>
          </p:nvSpPr>
          <p:spPr bwMode="auto">
            <a:xfrm>
              <a:off x="6305550" y="6202363"/>
              <a:ext cx="49213" cy="49213"/>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grpSp>
      <p:sp>
        <p:nvSpPr>
          <p:cNvPr id="89" name="椭圆 88"/>
          <p:cNvSpPr/>
          <p:nvPr/>
        </p:nvSpPr>
        <p:spPr>
          <a:xfrm>
            <a:off x="2895602" y="802748"/>
            <a:ext cx="6400798" cy="6400796"/>
          </a:xfrm>
          <a:prstGeom prst="ellipse">
            <a:avLst/>
          </a:prstGeom>
          <a:gradFill>
            <a:gsLst>
              <a:gs pos="0">
                <a:schemeClr val="accent6">
                  <a:lumMod val="60000"/>
                  <a:lumOff val="40000"/>
                </a:schemeClr>
              </a:gs>
              <a:gs pos="100000">
                <a:schemeClr val="accent6">
                  <a:lumMod val="20000"/>
                  <a:lumOff val="8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65" name="椭圆 64"/>
          <p:cNvSpPr/>
          <p:nvPr/>
        </p:nvSpPr>
        <p:spPr>
          <a:xfrm>
            <a:off x="3894138" y="1801283"/>
            <a:ext cx="4403725" cy="4403725"/>
          </a:xfrm>
          <a:prstGeom prst="ellipse">
            <a:avLst/>
          </a:prstGeom>
          <a:gradFill flip="none" rotWithShape="1">
            <a:gsLst>
              <a:gs pos="0">
                <a:schemeClr val="accent6">
                  <a:lumMod val="60000"/>
                  <a:lumOff val="40000"/>
                </a:schemeClr>
              </a:gs>
              <a:gs pos="98000">
                <a:schemeClr val="accent6">
                  <a:lumMod val="50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18" name="文本框 17"/>
          <p:cNvSpPr txBox="1"/>
          <p:nvPr/>
        </p:nvSpPr>
        <p:spPr>
          <a:xfrm>
            <a:off x="1142154" y="932210"/>
            <a:ext cx="2562225" cy="583565"/>
          </a:xfrm>
          <a:prstGeom prst="rect">
            <a:avLst/>
          </a:prstGeom>
        </p:spPr>
        <p:txBody>
          <a:bodyPr wrap="none">
            <a:spAutoFit/>
          </a:bodyPr>
          <a:lstStyle>
            <a:defPPr>
              <a:defRPr lang="zh-CN"/>
            </a:defPPr>
            <a:lvl1pPr>
              <a:defRPr sz="3200">
                <a:solidFill>
                  <a:schemeClr val="accent1">
                    <a:lumMod val="50000"/>
                  </a:schemeClr>
                </a:solidFill>
                <a:latin typeface="思源宋体 CN Heavy" panose="02020900000000000000" charset="-122"/>
                <a:ea typeface="思源宋体 CN Heavy" panose="02020900000000000000" charset="-122"/>
              </a:defRPr>
            </a:lvl1pPr>
          </a:lstStyle>
          <a:p>
            <a:r>
              <a:rPr lang="en-US" dirty="0"/>
              <a:t>Conclusion</a:t>
            </a:r>
            <a:endParaRPr lang="en-US" dirty="0"/>
          </a:p>
        </p:txBody>
      </p:sp>
      <p:sp>
        <p:nvSpPr>
          <p:cNvPr id="41" name="任意多边形: 形状 40"/>
          <p:cNvSpPr/>
          <p:nvPr/>
        </p:nvSpPr>
        <p:spPr>
          <a:xfrm>
            <a:off x="10242134" y="2579485"/>
            <a:ext cx="42022" cy="42018"/>
          </a:xfrm>
          <a:custGeom>
            <a:avLst/>
            <a:gdLst>
              <a:gd name="connsiteX0" fmla="*/ 29858 w 39813"/>
              <a:gd name="connsiteY0" fmla="*/ 39810 h 39809"/>
              <a:gd name="connsiteX1" fmla="*/ 25412 w 39813"/>
              <a:gd name="connsiteY1" fmla="*/ 38761 h 39809"/>
              <a:gd name="connsiteX2" fmla="*/ 5507 w 39813"/>
              <a:gd name="connsiteY2" fmla="*/ 28809 h 39809"/>
              <a:gd name="connsiteX3" fmla="*/ 0 w 39813"/>
              <a:gd name="connsiteY3" fmla="*/ 19905 h 39809"/>
              <a:gd name="connsiteX4" fmla="*/ 5507 w 39813"/>
              <a:gd name="connsiteY4" fmla="*/ 11000 h 39809"/>
              <a:gd name="connsiteX5" fmla="*/ 25412 w 39813"/>
              <a:gd name="connsiteY5" fmla="*/ 1048 h 39809"/>
              <a:gd name="connsiteX6" fmla="*/ 38762 w 39813"/>
              <a:gd name="connsiteY6" fmla="*/ 5506 h 39809"/>
              <a:gd name="connsiteX7" fmla="*/ 34317 w 39813"/>
              <a:gd name="connsiteY7" fmla="*/ 18856 h 39809"/>
              <a:gd name="connsiteX8" fmla="*/ 32207 w 39813"/>
              <a:gd name="connsiteY8" fmla="*/ 19905 h 39809"/>
              <a:gd name="connsiteX9" fmla="*/ 34303 w 39813"/>
              <a:gd name="connsiteY9" fmla="*/ 20953 h 39809"/>
              <a:gd name="connsiteX10" fmla="*/ 38749 w 39813"/>
              <a:gd name="connsiteY10" fmla="*/ 34303 h 39809"/>
              <a:gd name="connsiteX11" fmla="*/ 29858 w 39813"/>
              <a:gd name="connsiteY11" fmla="*/ 39810 h 39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813" h="39809">
                <a:moveTo>
                  <a:pt x="29858" y="39810"/>
                </a:moveTo>
                <a:cubicBezTo>
                  <a:pt x="28358" y="39810"/>
                  <a:pt x="26846" y="39478"/>
                  <a:pt x="25412" y="38761"/>
                </a:cubicBezTo>
                <a:lnTo>
                  <a:pt x="5507" y="28809"/>
                </a:lnTo>
                <a:cubicBezTo>
                  <a:pt x="2137" y="27124"/>
                  <a:pt x="0" y="23673"/>
                  <a:pt x="0" y="19905"/>
                </a:cubicBezTo>
                <a:cubicBezTo>
                  <a:pt x="0" y="16136"/>
                  <a:pt x="2137" y="12686"/>
                  <a:pt x="5507" y="11000"/>
                </a:cubicBezTo>
                <a:lnTo>
                  <a:pt x="25412" y="1048"/>
                </a:lnTo>
                <a:cubicBezTo>
                  <a:pt x="30349" y="-1394"/>
                  <a:pt x="36307" y="570"/>
                  <a:pt x="38762" y="5506"/>
                </a:cubicBezTo>
                <a:cubicBezTo>
                  <a:pt x="41217" y="10416"/>
                  <a:pt x="39227" y="16388"/>
                  <a:pt x="34317" y="18856"/>
                </a:cubicBezTo>
                <a:lnTo>
                  <a:pt x="32207" y="19905"/>
                </a:lnTo>
                <a:lnTo>
                  <a:pt x="34303" y="20953"/>
                </a:lnTo>
                <a:cubicBezTo>
                  <a:pt x="39227" y="23421"/>
                  <a:pt x="41217" y="29393"/>
                  <a:pt x="38749" y="34303"/>
                </a:cubicBezTo>
                <a:cubicBezTo>
                  <a:pt x="37024" y="37806"/>
                  <a:pt x="33494" y="39810"/>
                  <a:pt x="29858" y="39810"/>
                </a:cubicBezTo>
                <a:close/>
              </a:path>
            </a:pathLst>
          </a:custGeom>
          <a:solidFill>
            <a:schemeClr val="accent1">
              <a:lumMod val="60000"/>
              <a:lumOff val="40000"/>
            </a:schemeClr>
          </a:solidFill>
          <a:ln w="13097"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Regular" panose="020B0500000000000000" charset="-122"/>
              <a:ea typeface="思源黑体 CN Regular" panose="020B0500000000000000" charset="-122"/>
              <a:cs typeface="+mn-cs"/>
            </a:endParaRPr>
          </a:p>
        </p:txBody>
      </p:sp>
      <p:sp>
        <p:nvSpPr>
          <p:cNvPr id="3" name="文本占位符 2"/>
          <p:cNvSpPr>
            <a:spLocks noGrp="1"/>
          </p:cNvSpPr>
          <p:nvPr>
            <p:custDataLst>
              <p:tags r:id="rId1"/>
            </p:custDataLst>
          </p:nvPr>
        </p:nvSpPr>
        <p:spPr>
          <a:xfrm>
            <a:off x="1025525" y="2118995"/>
            <a:ext cx="10556240" cy="4003675"/>
          </a:xfrm>
          <a:prstGeom prst="rect">
            <a:avLst/>
          </a:prstGeom>
          <a:noFill/>
          <a:ln>
            <a:noFill/>
          </a:ln>
        </p:spPr>
        <p:txBody>
          <a:bodyPr vert="horz" wrap="square" lIns="91440" tIns="45720" rIns="91440" bIns="45720" numCol="1" anchor="b" anchorCtr="0" compatLnSpc="1"/>
          <a:lstStyle>
            <a:lvl1pPr marL="0" indent="0" algn="l" rtl="0" eaLnBrk="0" fontAlgn="base" hangingPunct="0">
              <a:spcBef>
                <a:spcPct val="40000"/>
              </a:spcBef>
              <a:spcAft>
                <a:spcPct val="0"/>
              </a:spcAft>
              <a:buFont typeface="Arial" panose="020B0604020202020204" pitchFamily="34" charset="0"/>
              <a:buNone/>
              <a:tabLst>
                <a:tab pos="447675" algn="l"/>
              </a:tabLst>
              <a:defRPr sz="2000" i="1">
                <a:solidFill>
                  <a:srgbClr val="8AA551"/>
                </a:solidFill>
                <a:latin typeface="+mn-lt"/>
                <a:ea typeface="+mn-ea"/>
                <a:cs typeface="+mn-cs"/>
              </a:defRPr>
            </a:lvl1pPr>
            <a:lvl2pPr marL="457200" indent="0" algn="l" rtl="0" eaLnBrk="0" fontAlgn="base" hangingPunct="0">
              <a:spcBef>
                <a:spcPct val="20000"/>
              </a:spcBef>
              <a:spcAft>
                <a:spcPct val="0"/>
              </a:spcAft>
              <a:buClr>
                <a:schemeClr val="bg2"/>
              </a:buClr>
              <a:buNone/>
              <a:tabLst>
                <a:tab pos="447675" algn="l"/>
              </a:tabLst>
              <a:defRPr sz="1800">
                <a:solidFill>
                  <a:schemeClr val="bg2"/>
                </a:solidFill>
                <a:latin typeface="+mn-lt"/>
                <a:ea typeface="+mn-ea"/>
              </a:defRPr>
            </a:lvl2pPr>
            <a:lvl3pPr marL="914400" indent="0" algn="l" rtl="0" eaLnBrk="0" fontAlgn="base" hangingPunct="0">
              <a:spcBef>
                <a:spcPct val="0"/>
              </a:spcBef>
              <a:spcAft>
                <a:spcPct val="20000"/>
              </a:spcAft>
              <a:buFont typeface="Gill Sans" pitchFamily="-32" charset="0"/>
              <a:buNone/>
              <a:tabLst>
                <a:tab pos="447675" algn="l"/>
              </a:tabLst>
              <a:defRPr sz="1600">
                <a:solidFill>
                  <a:schemeClr val="bg2"/>
                </a:solidFill>
                <a:latin typeface="+mn-lt"/>
                <a:ea typeface="+mn-ea"/>
              </a:defRPr>
            </a:lvl3pPr>
            <a:lvl4pPr marL="1371600" indent="0" algn="l" rtl="0" eaLnBrk="0" fontAlgn="base" hangingPunct="0">
              <a:spcBef>
                <a:spcPct val="0"/>
              </a:spcBef>
              <a:spcAft>
                <a:spcPct val="0"/>
              </a:spcAft>
              <a:buNone/>
              <a:tabLst>
                <a:tab pos="447675" algn="l"/>
              </a:tabLst>
              <a:defRPr sz="1400">
                <a:solidFill>
                  <a:schemeClr val="bg2"/>
                </a:solidFill>
                <a:latin typeface="+mn-lt"/>
                <a:ea typeface="+mn-ea"/>
              </a:defRPr>
            </a:lvl4pPr>
            <a:lvl5pPr marL="1828800" indent="0" algn="l" rtl="0" eaLnBrk="0" fontAlgn="base" hangingPunct="0">
              <a:spcBef>
                <a:spcPct val="20000"/>
              </a:spcBef>
              <a:spcAft>
                <a:spcPct val="0"/>
              </a:spcAft>
              <a:buFont typeface="Gill Sans" pitchFamily="-32" charset="0"/>
              <a:buNone/>
              <a:tabLst>
                <a:tab pos="447675" algn="l"/>
              </a:tabLst>
              <a:defRPr sz="1400">
                <a:solidFill>
                  <a:schemeClr val="bg2"/>
                </a:solidFill>
                <a:latin typeface="+mn-lt"/>
                <a:ea typeface="+mn-ea"/>
              </a:defRPr>
            </a:lvl5pPr>
            <a:lvl6pPr marL="22860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6pPr>
            <a:lvl7pPr marL="27432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7pPr>
            <a:lvl8pPr marL="32004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8pPr>
            <a:lvl9pPr marL="36576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9pPr>
          </a:lstStyle>
          <a:p>
            <a:pPr algn="just"/>
            <a:r>
              <a:rPr lang="en-US" altLang="zh-CN" b="1" i="0">
                <a:solidFill>
                  <a:schemeClr val="tx1"/>
                </a:solidFill>
                <a:latin typeface="Times New Roman" panose="02020603050405020304" charset="0"/>
                <a:cs typeface="Times New Roman" panose="02020603050405020304" charset="0"/>
              </a:rPr>
              <a:t>     </a:t>
            </a:r>
            <a:r>
              <a:rPr lang="en-US" altLang="zh-CN" sz="2400" b="1" i="0">
                <a:solidFill>
                  <a:schemeClr val="tx1"/>
                </a:solidFill>
                <a:latin typeface="Times New Roman" panose="02020603050405020304" charset="0"/>
                <a:cs typeface="Times New Roman" panose="02020603050405020304" charset="0"/>
              </a:rPr>
              <a:t>   </a:t>
            </a:r>
            <a:r>
              <a:rPr lang="zh-CN" altLang="en-US" sz="2400" b="1" i="0">
                <a:solidFill>
                  <a:schemeClr val="tx1"/>
                </a:solidFill>
                <a:latin typeface="Times New Roman" panose="02020603050405020304" charset="0"/>
                <a:cs typeface="Times New Roman" panose="02020603050405020304" charset="0"/>
              </a:rPr>
              <a:t> Through this example, we can find that change management must deal with the relationship between change effect and speed. Many enterprises neglect the speed of change in order to pursue the effect of change, which will make the change meaningless. However, some enterprises ignore the results of change in order to pursue speed, which will lead to a lot of losses, because change requires cost. If the company invests a lot of costs, but has no substantive results, it is a failure of change. Secondly, when the organization changes, it should never ignore the personnel factor.</a:t>
            </a:r>
            <a:r>
              <a:rPr lang="zh-CN" altLang="en-US" sz="2400" b="1" i="0">
                <a:solidFill>
                  <a:schemeClr val="tx1"/>
                </a:solidFill>
                <a:latin typeface="Times New Roman" panose="02020603050405020304" charset="0"/>
                <a:cs typeface="Times New Roman" panose="02020603050405020304" charset="0"/>
                <a:sym typeface="+mn-ea"/>
                <a:hlinkClick r:id="rId2" action="ppaction://hlinksldjump"/>
              </a:rPr>
              <a:t>[</a:t>
            </a:r>
            <a:r>
              <a:rPr lang="en-US" altLang="zh-CN" sz="2400" b="1" i="0">
                <a:solidFill>
                  <a:schemeClr val="tx1"/>
                </a:solidFill>
                <a:latin typeface="Times New Roman" panose="02020603050405020304" charset="0"/>
                <a:cs typeface="Times New Roman" panose="02020603050405020304" charset="0"/>
                <a:sym typeface="+mn-ea"/>
                <a:hlinkClick r:id="rId2" action="ppaction://hlinksldjump"/>
              </a:rPr>
              <a:t>8</a:t>
            </a:r>
            <a:r>
              <a:rPr lang="zh-CN" altLang="en-US" sz="2400" b="1" i="0">
                <a:solidFill>
                  <a:schemeClr val="tx1"/>
                </a:solidFill>
                <a:latin typeface="Times New Roman" panose="02020603050405020304" charset="0"/>
                <a:cs typeface="Times New Roman" panose="02020603050405020304" charset="0"/>
                <a:sym typeface="+mn-ea"/>
                <a:hlinkClick r:id="rId2" action="ppaction://hlinksldjump"/>
              </a:rPr>
              <a:t>]</a:t>
            </a:r>
            <a:r>
              <a:rPr lang="zh-CN" altLang="en-US" sz="2400" b="1" i="0">
                <a:solidFill>
                  <a:schemeClr val="tx1"/>
                </a:solidFill>
                <a:latin typeface="Times New Roman" panose="02020603050405020304" charset="0"/>
                <a:cs typeface="Times New Roman" panose="02020603050405020304" charset="0"/>
              </a:rPr>
              <a:t> Only by establishing the correct system and making efforts to carry out systematic training for personnel, if there is no condition to carry out large-scale training, even the most basic communication of change can achieve better change results.</a:t>
            </a:r>
            <a:r>
              <a:rPr lang="zh-CN" altLang="en-US" sz="2400" b="1" i="0">
                <a:solidFill>
                  <a:schemeClr val="tx1"/>
                </a:solidFill>
                <a:latin typeface="Times New Roman" panose="02020603050405020304" charset="0"/>
                <a:cs typeface="Times New Roman" panose="02020603050405020304" charset="0"/>
                <a:sym typeface="+mn-ea"/>
                <a:hlinkClick r:id="rId2" action="ppaction://hlinksldjump"/>
              </a:rPr>
              <a:t>[</a:t>
            </a:r>
            <a:r>
              <a:rPr lang="en-US" altLang="zh-CN" sz="2400" b="1" i="0">
                <a:solidFill>
                  <a:schemeClr val="tx1"/>
                </a:solidFill>
                <a:latin typeface="Times New Roman" panose="02020603050405020304" charset="0"/>
                <a:cs typeface="Times New Roman" panose="02020603050405020304" charset="0"/>
                <a:sym typeface="+mn-ea"/>
                <a:hlinkClick r:id="rId2" action="ppaction://hlinksldjump"/>
              </a:rPr>
              <a:t>9</a:t>
            </a:r>
            <a:r>
              <a:rPr lang="zh-CN" altLang="en-US" sz="2400" b="1" i="0">
                <a:solidFill>
                  <a:schemeClr val="tx1"/>
                </a:solidFill>
                <a:latin typeface="Times New Roman" panose="02020603050405020304" charset="0"/>
                <a:cs typeface="Times New Roman" panose="02020603050405020304" charset="0"/>
                <a:sym typeface="+mn-ea"/>
                <a:hlinkClick r:id="rId2" action="ppaction://hlinksldjump"/>
              </a:rPr>
              <a:t>]</a:t>
            </a:r>
            <a:endParaRPr lang="zh-CN" altLang="en-US" sz="2400" b="1" i="0">
              <a:solidFill>
                <a:schemeClr val="tx1"/>
              </a:solidFill>
              <a:latin typeface="Times New Roman" panose="02020603050405020304" charset="0"/>
              <a:cs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矩形 47"/>
          <p:cNvSpPr/>
          <p:nvPr/>
        </p:nvSpPr>
        <p:spPr>
          <a:xfrm>
            <a:off x="0" y="0"/>
            <a:ext cx="12192000" cy="6858000"/>
          </a:xfrm>
          <a:prstGeom prst="rect">
            <a:avLst/>
          </a:prstGeom>
          <a:gradFill>
            <a:gsLst>
              <a:gs pos="0">
                <a:schemeClr val="bg1"/>
              </a:gs>
              <a:gs pos="100000">
                <a:schemeClr val="accent1">
                  <a:lumMod val="3000"/>
                  <a:lumOff val="97000"/>
                </a:schemeClr>
              </a:gs>
            </a:gsLst>
            <a:lin ang="162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30" name="矩形 29"/>
          <p:cNvSpPr/>
          <p:nvPr/>
        </p:nvSpPr>
        <p:spPr>
          <a:xfrm>
            <a:off x="0" y="4097438"/>
            <a:ext cx="12192000" cy="2760562"/>
          </a:xfrm>
          <a:prstGeom prst="rect">
            <a:avLst/>
          </a:prstGeom>
          <a:gradFill>
            <a:gsLst>
              <a:gs pos="0">
                <a:schemeClr val="accent6">
                  <a:lumMod val="75000"/>
                </a:schemeClr>
              </a:gs>
              <a:gs pos="100000">
                <a:schemeClr val="accent6">
                  <a:lumMod val="5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nvGrpSpPr>
          <p:cNvPr id="28" name="组合 27"/>
          <p:cNvGrpSpPr/>
          <p:nvPr/>
        </p:nvGrpSpPr>
        <p:grpSpPr>
          <a:xfrm>
            <a:off x="874714" y="728663"/>
            <a:ext cx="10442574" cy="7227688"/>
            <a:chOff x="738426" y="728663"/>
            <a:chExt cx="10715149" cy="7227688"/>
          </a:xfrm>
        </p:grpSpPr>
        <p:grpSp>
          <p:nvGrpSpPr>
            <p:cNvPr id="3" name="图形 1"/>
            <p:cNvGrpSpPr/>
            <p:nvPr/>
          </p:nvGrpSpPr>
          <p:grpSpPr>
            <a:xfrm>
              <a:off x="738426" y="728663"/>
              <a:ext cx="10715149" cy="7227688"/>
              <a:chOff x="874806" y="949008"/>
              <a:chExt cx="10715149" cy="7227688"/>
            </a:xfrm>
            <a:effectLst>
              <a:outerShdw blurRad="812800" dist="228600" dir="18900000" algn="bl" rotWithShape="0">
                <a:schemeClr val="accent2">
                  <a:alpha val="10000"/>
                </a:schemeClr>
              </a:outerShdw>
            </a:effectLst>
          </p:grpSpPr>
          <p:grpSp>
            <p:nvGrpSpPr>
              <p:cNvPr id="4" name="图形 1"/>
              <p:cNvGrpSpPr/>
              <p:nvPr/>
            </p:nvGrpSpPr>
            <p:grpSpPr>
              <a:xfrm>
                <a:off x="874806" y="967404"/>
                <a:ext cx="10715149" cy="7167549"/>
                <a:chOff x="874806" y="967404"/>
                <a:chExt cx="10715149" cy="7167549"/>
              </a:xfrm>
            </p:grpSpPr>
            <p:grpSp>
              <p:nvGrpSpPr>
                <p:cNvPr id="5" name="图形 1"/>
                <p:cNvGrpSpPr/>
                <p:nvPr/>
              </p:nvGrpSpPr>
              <p:grpSpPr>
                <a:xfrm>
                  <a:off x="874806" y="967949"/>
                  <a:ext cx="426973" cy="7167004"/>
                  <a:chOff x="874806" y="967949"/>
                  <a:chExt cx="426973" cy="7167004"/>
                </a:xfrm>
              </p:grpSpPr>
              <p:sp>
                <p:nvSpPr>
                  <p:cNvPr id="6" name="任意多边形: 形状 5"/>
                  <p:cNvSpPr/>
                  <p:nvPr/>
                </p:nvSpPr>
                <p:spPr>
                  <a:xfrm>
                    <a:off x="874806" y="1003464"/>
                    <a:ext cx="227298" cy="7092817"/>
                  </a:xfrm>
                  <a:custGeom>
                    <a:avLst/>
                    <a:gdLst>
                      <a:gd name="connsiteX0" fmla="*/ 0 w 227298"/>
                      <a:gd name="connsiteY0" fmla="*/ 0 h 7092817"/>
                      <a:gd name="connsiteX1" fmla="*/ 227298 w 227298"/>
                      <a:gd name="connsiteY1" fmla="*/ 0 h 7092817"/>
                      <a:gd name="connsiteX2" fmla="*/ 227298 w 227298"/>
                      <a:gd name="connsiteY2" fmla="*/ 7092817 h 7092817"/>
                      <a:gd name="connsiteX3" fmla="*/ 0 w 227298"/>
                      <a:gd name="connsiteY3" fmla="*/ 7092817 h 7092817"/>
                    </a:gdLst>
                    <a:ahLst/>
                    <a:cxnLst>
                      <a:cxn ang="0">
                        <a:pos x="connsiteX0" y="connsiteY0"/>
                      </a:cxn>
                      <a:cxn ang="0">
                        <a:pos x="connsiteX1" y="connsiteY1"/>
                      </a:cxn>
                      <a:cxn ang="0">
                        <a:pos x="connsiteX2" y="connsiteY2"/>
                      </a:cxn>
                      <a:cxn ang="0">
                        <a:pos x="connsiteX3" y="connsiteY3"/>
                      </a:cxn>
                    </a:cxnLst>
                    <a:rect l="l" t="t" r="r" b="b"/>
                    <a:pathLst>
                      <a:path w="227298" h="7092817">
                        <a:moveTo>
                          <a:pt x="0" y="0"/>
                        </a:moveTo>
                        <a:lnTo>
                          <a:pt x="227298" y="0"/>
                        </a:lnTo>
                        <a:lnTo>
                          <a:pt x="227298" y="7092817"/>
                        </a:lnTo>
                        <a:lnTo>
                          <a:pt x="0" y="7092817"/>
                        </a:lnTo>
                        <a:close/>
                      </a:path>
                    </a:pathLst>
                  </a:custGeom>
                  <a:gradFill flip="none" rotWithShape="1">
                    <a:gsLst>
                      <a:gs pos="0">
                        <a:schemeClr val="accent4">
                          <a:lumMod val="60000"/>
                          <a:lumOff val="40000"/>
                        </a:schemeClr>
                      </a:gs>
                      <a:gs pos="85000">
                        <a:schemeClr val="accent4"/>
                      </a:gs>
                    </a:gsLst>
                    <a:lin ang="5400000" scaled="1"/>
                    <a:tileRect/>
                  </a:gra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7" name="任意多边形: 形状 6"/>
                  <p:cNvSpPr/>
                  <p:nvPr/>
                </p:nvSpPr>
                <p:spPr>
                  <a:xfrm>
                    <a:off x="967935" y="997151"/>
                    <a:ext cx="228087" cy="7105444"/>
                  </a:xfrm>
                  <a:custGeom>
                    <a:avLst/>
                    <a:gdLst>
                      <a:gd name="connsiteX0" fmla="*/ 0 w 228087"/>
                      <a:gd name="connsiteY0" fmla="*/ 0 h 7105444"/>
                      <a:gd name="connsiteX1" fmla="*/ 228088 w 228087"/>
                      <a:gd name="connsiteY1" fmla="*/ 0 h 7105444"/>
                      <a:gd name="connsiteX2" fmla="*/ 228088 w 228087"/>
                      <a:gd name="connsiteY2" fmla="*/ 7105445 h 7105444"/>
                      <a:gd name="connsiteX3" fmla="*/ 0 w 228087"/>
                      <a:gd name="connsiteY3" fmla="*/ 7105445 h 7105444"/>
                    </a:gdLst>
                    <a:ahLst/>
                    <a:cxnLst>
                      <a:cxn ang="0">
                        <a:pos x="connsiteX0" y="connsiteY0"/>
                      </a:cxn>
                      <a:cxn ang="0">
                        <a:pos x="connsiteX1" y="connsiteY1"/>
                      </a:cxn>
                      <a:cxn ang="0">
                        <a:pos x="connsiteX2" y="connsiteY2"/>
                      </a:cxn>
                      <a:cxn ang="0">
                        <a:pos x="connsiteX3" y="connsiteY3"/>
                      </a:cxn>
                    </a:cxnLst>
                    <a:rect l="l" t="t" r="r" b="b"/>
                    <a:pathLst>
                      <a:path w="228087" h="7105444">
                        <a:moveTo>
                          <a:pt x="0" y="0"/>
                        </a:moveTo>
                        <a:lnTo>
                          <a:pt x="228088" y="0"/>
                        </a:lnTo>
                        <a:lnTo>
                          <a:pt x="228088" y="7105445"/>
                        </a:lnTo>
                        <a:lnTo>
                          <a:pt x="0" y="7105445"/>
                        </a:lnTo>
                        <a:close/>
                      </a:path>
                    </a:pathLst>
                  </a:custGeom>
                  <a:solidFill>
                    <a:srgbClr val="EBEBEB"/>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8" name="任意多边形: 形状 7"/>
                  <p:cNvSpPr/>
                  <p:nvPr/>
                </p:nvSpPr>
                <p:spPr>
                  <a:xfrm>
                    <a:off x="988455" y="993994"/>
                    <a:ext cx="228087" cy="7114126"/>
                  </a:xfrm>
                  <a:custGeom>
                    <a:avLst/>
                    <a:gdLst>
                      <a:gd name="connsiteX0" fmla="*/ 0 w 228087"/>
                      <a:gd name="connsiteY0" fmla="*/ 0 h 7114126"/>
                      <a:gd name="connsiteX1" fmla="*/ 228088 w 228087"/>
                      <a:gd name="connsiteY1" fmla="*/ 0 h 7114126"/>
                      <a:gd name="connsiteX2" fmla="*/ 228088 w 228087"/>
                      <a:gd name="connsiteY2" fmla="*/ 7114126 h 7114126"/>
                      <a:gd name="connsiteX3" fmla="*/ 0 w 228087"/>
                      <a:gd name="connsiteY3" fmla="*/ 7114126 h 7114126"/>
                    </a:gdLst>
                    <a:ahLst/>
                    <a:cxnLst>
                      <a:cxn ang="0">
                        <a:pos x="connsiteX0" y="connsiteY0"/>
                      </a:cxn>
                      <a:cxn ang="0">
                        <a:pos x="connsiteX1" y="connsiteY1"/>
                      </a:cxn>
                      <a:cxn ang="0">
                        <a:pos x="connsiteX2" y="connsiteY2"/>
                      </a:cxn>
                      <a:cxn ang="0">
                        <a:pos x="connsiteX3" y="connsiteY3"/>
                      </a:cxn>
                    </a:cxnLst>
                    <a:rect l="l" t="t" r="r" b="b"/>
                    <a:pathLst>
                      <a:path w="228087" h="7114126">
                        <a:moveTo>
                          <a:pt x="0" y="0"/>
                        </a:moveTo>
                        <a:lnTo>
                          <a:pt x="228088" y="0"/>
                        </a:lnTo>
                        <a:lnTo>
                          <a:pt x="228088" y="7114126"/>
                        </a:lnTo>
                        <a:lnTo>
                          <a:pt x="0" y="7114126"/>
                        </a:lnTo>
                        <a:close/>
                      </a:path>
                    </a:pathLst>
                  </a:custGeom>
                  <a:solidFill>
                    <a:schemeClr val="accent4">
                      <a:lumMod val="60000"/>
                      <a:lumOff val="40000"/>
                    </a:schemeClr>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9" name="任意多边形: 形状 8"/>
                  <p:cNvSpPr/>
                  <p:nvPr/>
                </p:nvSpPr>
                <p:spPr>
                  <a:xfrm>
                    <a:off x="1014499" y="984523"/>
                    <a:ext cx="228876" cy="7133067"/>
                  </a:xfrm>
                  <a:custGeom>
                    <a:avLst/>
                    <a:gdLst>
                      <a:gd name="connsiteX0" fmla="*/ 0 w 228876"/>
                      <a:gd name="connsiteY0" fmla="*/ 0 h 7133067"/>
                      <a:gd name="connsiteX1" fmla="*/ 228877 w 228876"/>
                      <a:gd name="connsiteY1" fmla="*/ 0 h 7133067"/>
                      <a:gd name="connsiteX2" fmla="*/ 228877 w 228876"/>
                      <a:gd name="connsiteY2" fmla="*/ 7133068 h 7133067"/>
                      <a:gd name="connsiteX3" fmla="*/ 0 w 228876"/>
                      <a:gd name="connsiteY3" fmla="*/ 7133068 h 7133067"/>
                    </a:gdLst>
                    <a:ahLst/>
                    <a:cxnLst>
                      <a:cxn ang="0">
                        <a:pos x="connsiteX0" y="connsiteY0"/>
                      </a:cxn>
                      <a:cxn ang="0">
                        <a:pos x="connsiteX1" y="connsiteY1"/>
                      </a:cxn>
                      <a:cxn ang="0">
                        <a:pos x="connsiteX2" y="connsiteY2"/>
                      </a:cxn>
                      <a:cxn ang="0">
                        <a:pos x="connsiteX3" y="connsiteY3"/>
                      </a:cxn>
                    </a:cxnLst>
                    <a:rect l="l" t="t" r="r" b="b"/>
                    <a:pathLst>
                      <a:path w="228876" h="7133067">
                        <a:moveTo>
                          <a:pt x="0" y="0"/>
                        </a:moveTo>
                        <a:lnTo>
                          <a:pt x="228877" y="0"/>
                        </a:lnTo>
                        <a:lnTo>
                          <a:pt x="228877" y="7133068"/>
                        </a:lnTo>
                        <a:lnTo>
                          <a:pt x="0" y="7133068"/>
                        </a:lnTo>
                        <a:close/>
                      </a:path>
                    </a:pathLst>
                  </a:custGeom>
                  <a:solidFill>
                    <a:srgbClr val="EBEBEB"/>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0" name="任意多边形: 形状 9"/>
                  <p:cNvSpPr/>
                  <p:nvPr/>
                </p:nvSpPr>
                <p:spPr>
                  <a:xfrm>
                    <a:off x="1031073" y="975052"/>
                    <a:ext cx="228876" cy="7151220"/>
                  </a:xfrm>
                  <a:custGeom>
                    <a:avLst/>
                    <a:gdLst>
                      <a:gd name="connsiteX0" fmla="*/ 0 w 228876"/>
                      <a:gd name="connsiteY0" fmla="*/ 0 h 7151220"/>
                      <a:gd name="connsiteX1" fmla="*/ 228877 w 228876"/>
                      <a:gd name="connsiteY1" fmla="*/ 0 h 7151220"/>
                      <a:gd name="connsiteX2" fmla="*/ 228877 w 228876"/>
                      <a:gd name="connsiteY2" fmla="*/ 7151221 h 7151220"/>
                      <a:gd name="connsiteX3" fmla="*/ 0 w 228876"/>
                      <a:gd name="connsiteY3" fmla="*/ 7151221 h 7151220"/>
                    </a:gdLst>
                    <a:ahLst/>
                    <a:cxnLst>
                      <a:cxn ang="0">
                        <a:pos x="connsiteX0" y="connsiteY0"/>
                      </a:cxn>
                      <a:cxn ang="0">
                        <a:pos x="connsiteX1" y="connsiteY1"/>
                      </a:cxn>
                      <a:cxn ang="0">
                        <a:pos x="connsiteX2" y="connsiteY2"/>
                      </a:cxn>
                      <a:cxn ang="0">
                        <a:pos x="connsiteX3" y="connsiteY3"/>
                      </a:cxn>
                    </a:cxnLst>
                    <a:rect l="l" t="t" r="r" b="b"/>
                    <a:pathLst>
                      <a:path w="228876" h="7151220">
                        <a:moveTo>
                          <a:pt x="0" y="0"/>
                        </a:moveTo>
                        <a:lnTo>
                          <a:pt x="228877" y="0"/>
                        </a:lnTo>
                        <a:lnTo>
                          <a:pt x="228877" y="7151221"/>
                        </a:lnTo>
                        <a:lnTo>
                          <a:pt x="0" y="7151221"/>
                        </a:lnTo>
                        <a:close/>
                      </a:path>
                    </a:pathLst>
                  </a:custGeom>
                  <a:solidFill>
                    <a:srgbClr val="E3E3E3"/>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1" name="任意多边形: 形状 10"/>
                  <p:cNvSpPr/>
                  <p:nvPr/>
                </p:nvSpPr>
                <p:spPr>
                  <a:xfrm>
                    <a:off x="1072113" y="967949"/>
                    <a:ext cx="229666" cy="7167004"/>
                  </a:xfrm>
                  <a:custGeom>
                    <a:avLst/>
                    <a:gdLst>
                      <a:gd name="connsiteX0" fmla="*/ 0 w 229666"/>
                      <a:gd name="connsiteY0" fmla="*/ 0 h 7167004"/>
                      <a:gd name="connsiteX1" fmla="*/ 229666 w 229666"/>
                      <a:gd name="connsiteY1" fmla="*/ 0 h 7167004"/>
                      <a:gd name="connsiteX2" fmla="*/ 229666 w 229666"/>
                      <a:gd name="connsiteY2" fmla="*/ 7167005 h 7167004"/>
                      <a:gd name="connsiteX3" fmla="*/ 0 w 229666"/>
                      <a:gd name="connsiteY3" fmla="*/ 7167005 h 7167004"/>
                    </a:gdLst>
                    <a:ahLst/>
                    <a:cxnLst>
                      <a:cxn ang="0">
                        <a:pos x="connsiteX0" y="connsiteY0"/>
                      </a:cxn>
                      <a:cxn ang="0">
                        <a:pos x="connsiteX1" y="connsiteY1"/>
                      </a:cxn>
                      <a:cxn ang="0">
                        <a:pos x="connsiteX2" y="connsiteY2"/>
                      </a:cxn>
                      <a:cxn ang="0">
                        <a:pos x="connsiteX3" y="connsiteY3"/>
                      </a:cxn>
                    </a:cxnLst>
                    <a:rect l="l" t="t" r="r" b="b"/>
                    <a:pathLst>
                      <a:path w="229666" h="7167004">
                        <a:moveTo>
                          <a:pt x="0" y="0"/>
                        </a:moveTo>
                        <a:lnTo>
                          <a:pt x="229666" y="0"/>
                        </a:lnTo>
                        <a:lnTo>
                          <a:pt x="229666" y="7167005"/>
                        </a:lnTo>
                        <a:lnTo>
                          <a:pt x="0" y="7167005"/>
                        </a:lnTo>
                        <a:close/>
                      </a:path>
                    </a:pathLst>
                  </a:custGeom>
                  <a:solidFill>
                    <a:srgbClr val="EBEBEB"/>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grpSp>
            <p:grpSp>
              <p:nvGrpSpPr>
                <p:cNvPr id="12" name="图形 1"/>
                <p:cNvGrpSpPr/>
                <p:nvPr/>
              </p:nvGrpSpPr>
              <p:grpSpPr>
                <a:xfrm>
                  <a:off x="11141988" y="967404"/>
                  <a:ext cx="447967" cy="7167004"/>
                  <a:chOff x="11141988" y="967404"/>
                  <a:chExt cx="447967" cy="7167004"/>
                </a:xfrm>
              </p:grpSpPr>
              <p:sp>
                <p:nvSpPr>
                  <p:cNvPr id="13" name="任意多边形: 形状 12"/>
                  <p:cNvSpPr/>
                  <p:nvPr/>
                </p:nvSpPr>
                <p:spPr>
                  <a:xfrm rot="-10800000">
                    <a:off x="11362657" y="1004214"/>
                    <a:ext cx="227298" cy="7092817"/>
                  </a:xfrm>
                  <a:custGeom>
                    <a:avLst/>
                    <a:gdLst>
                      <a:gd name="connsiteX0" fmla="*/ 0 w 227298"/>
                      <a:gd name="connsiteY0" fmla="*/ 0 h 7092817"/>
                      <a:gd name="connsiteX1" fmla="*/ 227299 w 227298"/>
                      <a:gd name="connsiteY1" fmla="*/ 0 h 7092817"/>
                      <a:gd name="connsiteX2" fmla="*/ 227299 w 227298"/>
                      <a:gd name="connsiteY2" fmla="*/ 7092817 h 7092817"/>
                      <a:gd name="connsiteX3" fmla="*/ 0 w 227298"/>
                      <a:gd name="connsiteY3" fmla="*/ 7092817 h 7092817"/>
                    </a:gdLst>
                    <a:ahLst/>
                    <a:cxnLst>
                      <a:cxn ang="0">
                        <a:pos x="connsiteX0" y="connsiteY0"/>
                      </a:cxn>
                      <a:cxn ang="0">
                        <a:pos x="connsiteX1" y="connsiteY1"/>
                      </a:cxn>
                      <a:cxn ang="0">
                        <a:pos x="connsiteX2" y="connsiteY2"/>
                      </a:cxn>
                      <a:cxn ang="0">
                        <a:pos x="connsiteX3" y="connsiteY3"/>
                      </a:cxn>
                    </a:cxnLst>
                    <a:rect l="l" t="t" r="r" b="b"/>
                    <a:pathLst>
                      <a:path w="227298" h="7092817">
                        <a:moveTo>
                          <a:pt x="0" y="0"/>
                        </a:moveTo>
                        <a:lnTo>
                          <a:pt x="227299" y="0"/>
                        </a:lnTo>
                        <a:lnTo>
                          <a:pt x="227299" y="7092817"/>
                        </a:lnTo>
                        <a:lnTo>
                          <a:pt x="0" y="7092817"/>
                        </a:lnTo>
                        <a:close/>
                      </a:path>
                    </a:pathLst>
                  </a:custGeom>
                  <a:gradFill>
                    <a:gsLst>
                      <a:gs pos="0">
                        <a:schemeClr val="accent4">
                          <a:lumMod val="60000"/>
                          <a:lumOff val="40000"/>
                        </a:schemeClr>
                      </a:gs>
                      <a:gs pos="85000">
                        <a:schemeClr val="accent4"/>
                      </a:gs>
                    </a:gsLst>
                    <a:lin ang="16200000" scaled="1"/>
                  </a:gra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4" name="任意多边形: 形状 13"/>
                  <p:cNvSpPr/>
                  <p:nvPr/>
                </p:nvSpPr>
                <p:spPr>
                  <a:xfrm rot="-10800000">
                    <a:off x="11248139" y="997356"/>
                    <a:ext cx="228087" cy="7105444"/>
                  </a:xfrm>
                  <a:custGeom>
                    <a:avLst/>
                    <a:gdLst>
                      <a:gd name="connsiteX0" fmla="*/ 0 w 228087"/>
                      <a:gd name="connsiteY0" fmla="*/ 0 h 7105444"/>
                      <a:gd name="connsiteX1" fmla="*/ 228088 w 228087"/>
                      <a:gd name="connsiteY1" fmla="*/ 0 h 7105444"/>
                      <a:gd name="connsiteX2" fmla="*/ 228088 w 228087"/>
                      <a:gd name="connsiteY2" fmla="*/ 7105445 h 7105444"/>
                      <a:gd name="connsiteX3" fmla="*/ 0 w 228087"/>
                      <a:gd name="connsiteY3" fmla="*/ 7105445 h 7105444"/>
                    </a:gdLst>
                    <a:ahLst/>
                    <a:cxnLst>
                      <a:cxn ang="0">
                        <a:pos x="connsiteX0" y="connsiteY0"/>
                      </a:cxn>
                      <a:cxn ang="0">
                        <a:pos x="connsiteX1" y="connsiteY1"/>
                      </a:cxn>
                      <a:cxn ang="0">
                        <a:pos x="connsiteX2" y="connsiteY2"/>
                      </a:cxn>
                      <a:cxn ang="0">
                        <a:pos x="connsiteX3" y="connsiteY3"/>
                      </a:cxn>
                    </a:cxnLst>
                    <a:rect l="l" t="t" r="r" b="b"/>
                    <a:pathLst>
                      <a:path w="228087" h="7105444">
                        <a:moveTo>
                          <a:pt x="0" y="0"/>
                        </a:moveTo>
                        <a:lnTo>
                          <a:pt x="228088" y="0"/>
                        </a:lnTo>
                        <a:lnTo>
                          <a:pt x="228088" y="7105445"/>
                        </a:lnTo>
                        <a:lnTo>
                          <a:pt x="0" y="7105445"/>
                        </a:lnTo>
                        <a:close/>
                      </a:path>
                    </a:pathLst>
                  </a:custGeom>
                  <a:solidFill>
                    <a:srgbClr val="EBEBEB"/>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5" name="任意多边形: 形状 14"/>
                  <p:cNvSpPr/>
                  <p:nvPr/>
                </p:nvSpPr>
                <p:spPr>
                  <a:xfrm rot="-10800000">
                    <a:off x="11227777" y="993915"/>
                    <a:ext cx="228087" cy="7114126"/>
                  </a:xfrm>
                  <a:custGeom>
                    <a:avLst/>
                    <a:gdLst>
                      <a:gd name="connsiteX0" fmla="*/ 0 w 228087"/>
                      <a:gd name="connsiteY0" fmla="*/ 0 h 7114126"/>
                      <a:gd name="connsiteX1" fmla="*/ 228088 w 228087"/>
                      <a:gd name="connsiteY1" fmla="*/ 0 h 7114126"/>
                      <a:gd name="connsiteX2" fmla="*/ 228088 w 228087"/>
                      <a:gd name="connsiteY2" fmla="*/ 7114126 h 7114126"/>
                      <a:gd name="connsiteX3" fmla="*/ 0 w 228087"/>
                      <a:gd name="connsiteY3" fmla="*/ 7114126 h 7114126"/>
                    </a:gdLst>
                    <a:ahLst/>
                    <a:cxnLst>
                      <a:cxn ang="0">
                        <a:pos x="connsiteX0" y="connsiteY0"/>
                      </a:cxn>
                      <a:cxn ang="0">
                        <a:pos x="connsiteX1" y="connsiteY1"/>
                      </a:cxn>
                      <a:cxn ang="0">
                        <a:pos x="connsiteX2" y="connsiteY2"/>
                      </a:cxn>
                      <a:cxn ang="0">
                        <a:pos x="connsiteX3" y="connsiteY3"/>
                      </a:cxn>
                    </a:cxnLst>
                    <a:rect l="l" t="t" r="r" b="b"/>
                    <a:pathLst>
                      <a:path w="228087" h="7114126">
                        <a:moveTo>
                          <a:pt x="0" y="0"/>
                        </a:moveTo>
                        <a:lnTo>
                          <a:pt x="228088" y="0"/>
                        </a:lnTo>
                        <a:lnTo>
                          <a:pt x="228088" y="7114126"/>
                        </a:lnTo>
                        <a:lnTo>
                          <a:pt x="0" y="7114126"/>
                        </a:lnTo>
                        <a:close/>
                      </a:path>
                    </a:pathLst>
                  </a:custGeom>
                  <a:solidFill>
                    <a:srgbClr val="D9D9D9"/>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6" name="任意多边形: 形状 15"/>
                  <p:cNvSpPr/>
                  <p:nvPr/>
                </p:nvSpPr>
                <p:spPr>
                  <a:xfrm rot="-10800000">
                    <a:off x="11200706" y="984768"/>
                    <a:ext cx="228876" cy="7133067"/>
                  </a:xfrm>
                  <a:custGeom>
                    <a:avLst/>
                    <a:gdLst>
                      <a:gd name="connsiteX0" fmla="*/ 0 w 228876"/>
                      <a:gd name="connsiteY0" fmla="*/ 0 h 7133067"/>
                      <a:gd name="connsiteX1" fmla="*/ 228877 w 228876"/>
                      <a:gd name="connsiteY1" fmla="*/ 0 h 7133067"/>
                      <a:gd name="connsiteX2" fmla="*/ 228877 w 228876"/>
                      <a:gd name="connsiteY2" fmla="*/ 7133068 h 7133067"/>
                      <a:gd name="connsiteX3" fmla="*/ 0 w 228876"/>
                      <a:gd name="connsiteY3" fmla="*/ 7133068 h 7133067"/>
                    </a:gdLst>
                    <a:ahLst/>
                    <a:cxnLst>
                      <a:cxn ang="0">
                        <a:pos x="connsiteX0" y="connsiteY0"/>
                      </a:cxn>
                      <a:cxn ang="0">
                        <a:pos x="connsiteX1" y="connsiteY1"/>
                      </a:cxn>
                      <a:cxn ang="0">
                        <a:pos x="connsiteX2" y="connsiteY2"/>
                      </a:cxn>
                      <a:cxn ang="0">
                        <a:pos x="connsiteX3" y="connsiteY3"/>
                      </a:cxn>
                    </a:cxnLst>
                    <a:rect l="l" t="t" r="r" b="b"/>
                    <a:pathLst>
                      <a:path w="228876" h="7133067">
                        <a:moveTo>
                          <a:pt x="0" y="0"/>
                        </a:moveTo>
                        <a:lnTo>
                          <a:pt x="228877" y="0"/>
                        </a:lnTo>
                        <a:lnTo>
                          <a:pt x="228877" y="7133068"/>
                        </a:lnTo>
                        <a:lnTo>
                          <a:pt x="0" y="7133068"/>
                        </a:lnTo>
                        <a:close/>
                      </a:path>
                    </a:pathLst>
                  </a:custGeom>
                  <a:solidFill>
                    <a:schemeClr val="accent4">
                      <a:lumMod val="60000"/>
                      <a:lumOff val="40000"/>
                    </a:schemeClr>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7" name="任意多边形: 形状 16"/>
                  <p:cNvSpPr/>
                  <p:nvPr/>
                </p:nvSpPr>
                <p:spPr>
                  <a:xfrm rot="10800000">
                    <a:off x="11184606" y="974208"/>
                    <a:ext cx="228876" cy="7151220"/>
                  </a:xfrm>
                  <a:custGeom>
                    <a:avLst/>
                    <a:gdLst>
                      <a:gd name="connsiteX0" fmla="*/ 0 w 228876"/>
                      <a:gd name="connsiteY0" fmla="*/ 0 h 7151220"/>
                      <a:gd name="connsiteX1" fmla="*/ 228877 w 228876"/>
                      <a:gd name="connsiteY1" fmla="*/ 0 h 7151220"/>
                      <a:gd name="connsiteX2" fmla="*/ 228877 w 228876"/>
                      <a:gd name="connsiteY2" fmla="*/ 7151220 h 7151220"/>
                      <a:gd name="connsiteX3" fmla="*/ 0 w 228876"/>
                      <a:gd name="connsiteY3" fmla="*/ 7151220 h 7151220"/>
                    </a:gdLst>
                    <a:ahLst/>
                    <a:cxnLst>
                      <a:cxn ang="0">
                        <a:pos x="connsiteX0" y="connsiteY0"/>
                      </a:cxn>
                      <a:cxn ang="0">
                        <a:pos x="connsiteX1" y="connsiteY1"/>
                      </a:cxn>
                      <a:cxn ang="0">
                        <a:pos x="connsiteX2" y="connsiteY2"/>
                      </a:cxn>
                      <a:cxn ang="0">
                        <a:pos x="connsiteX3" y="connsiteY3"/>
                      </a:cxn>
                    </a:cxnLst>
                    <a:rect l="l" t="t" r="r" b="b"/>
                    <a:pathLst>
                      <a:path w="228876" h="7151220">
                        <a:moveTo>
                          <a:pt x="0" y="0"/>
                        </a:moveTo>
                        <a:lnTo>
                          <a:pt x="228877" y="0"/>
                        </a:lnTo>
                        <a:lnTo>
                          <a:pt x="228877" y="7151220"/>
                        </a:lnTo>
                        <a:lnTo>
                          <a:pt x="0" y="7151220"/>
                        </a:lnTo>
                        <a:close/>
                      </a:path>
                    </a:pathLst>
                  </a:custGeom>
                  <a:solidFill>
                    <a:srgbClr val="E3E3E3"/>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18" name="任意多边形: 形状 17"/>
                  <p:cNvSpPr/>
                  <p:nvPr/>
                </p:nvSpPr>
                <p:spPr>
                  <a:xfrm rot="-10800000">
                    <a:off x="11141988" y="967404"/>
                    <a:ext cx="229666" cy="7167004"/>
                  </a:xfrm>
                  <a:custGeom>
                    <a:avLst/>
                    <a:gdLst>
                      <a:gd name="connsiteX0" fmla="*/ 0 w 229666"/>
                      <a:gd name="connsiteY0" fmla="*/ 0 h 7167004"/>
                      <a:gd name="connsiteX1" fmla="*/ 229666 w 229666"/>
                      <a:gd name="connsiteY1" fmla="*/ 0 h 7167004"/>
                      <a:gd name="connsiteX2" fmla="*/ 229666 w 229666"/>
                      <a:gd name="connsiteY2" fmla="*/ 7167005 h 7167004"/>
                      <a:gd name="connsiteX3" fmla="*/ 0 w 229666"/>
                      <a:gd name="connsiteY3" fmla="*/ 7167005 h 7167004"/>
                    </a:gdLst>
                    <a:ahLst/>
                    <a:cxnLst>
                      <a:cxn ang="0">
                        <a:pos x="connsiteX0" y="connsiteY0"/>
                      </a:cxn>
                      <a:cxn ang="0">
                        <a:pos x="connsiteX1" y="connsiteY1"/>
                      </a:cxn>
                      <a:cxn ang="0">
                        <a:pos x="connsiteX2" y="connsiteY2"/>
                      </a:cxn>
                      <a:cxn ang="0">
                        <a:pos x="connsiteX3" y="connsiteY3"/>
                      </a:cxn>
                    </a:cxnLst>
                    <a:rect l="l" t="t" r="r" b="b"/>
                    <a:pathLst>
                      <a:path w="229666" h="7167004">
                        <a:moveTo>
                          <a:pt x="0" y="0"/>
                        </a:moveTo>
                        <a:lnTo>
                          <a:pt x="229666" y="0"/>
                        </a:lnTo>
                        <a:lnTo>
                          <a:pt x="229666" y="7167005"/>
                        </a:lnTo>
                        <a:lnTo>
                          <a:pt x="0" y="7167005"/>
                        </a:lnTo>
                        <a:close/>
                      </a:path>
                    </a:pathLst>
                  </a:custGeom>
                  <a:solidFill>
                    <a:srgbClr val="EBEBEB"/>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grpSp>
          </p:grpSp>
          <p:sp>
            <p:nvSpPr>
              <p:cNvPr id="19" name="任意多边形: 形状 18"/>
              <p:cNvSpPr/>
              <p:nvPr/>
            </p:nvSpPr>
            <p:spPr>
              <a:xfrm>
                <a:off x="1112364" y="949008"/>
                <a:ext cx="5094484" cy="7227688"/>
              </a:xfrm>
              <a:custGeom>
                <a:avLst/>
                <a:gdLst>
                  <a:gd name="connsiteX0" fmla="*/ 0 w 5094484"/>
                  <a:gd name="connsiteY0" fmla="*/ 7204888 h 7227688"/>
                  <a:gd name="connsiteX1" fmla="*/ 5094485 w 5094484"/>
                  <a:gd name="connsiteY1" fmla="*/ 7204888 h 7227688"/>
                  <a:gd name="connsiteX2" fmla="*/ 5094485 w 5094484"/>
                  <a:gd name="connsiteY2" fmla="*/ 0 h 7227688"/>
                  <a:gd name="connsiteX3" fmla="*/ 0 w 5094484"/>
                  <a:gd name="connsiteY3" fmla="*/ 0 h 7227688"/>
                  <a:gd name="connsiteX4" fmla="*/ 0 w 5094484"/>
                  <a:gd name="connsiteY4" fmla="*/ 7204888 h 72276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4484" h="7227688">
                    <a:moveTo>
                      <a:pt x="0" y="7204888"/>
                    </a:moveTo>
                    <a:cubicBezTo>
                      <a:pt x="0" y="7204888"/>
                      <a:pt x="5094485" y="7256188"/>
                      <a:pt x="5094485" y="7204888"/>
                    </a:cubicBezTo>
                    <a:cubicBezTo>
                      <a:pt x="5094485" y="7153588"/>
                      <a:pt x="5094485" y="0"/>
                      <a:pt x="5094485" y="0"/>
                    </a:cubicBezTo>
                    <a:lnTo>
                      <a:pt x="0" y="0"/>
                    </a:lnTo>
                    <a:lnTo>
                      <a:pt x="0" y="7204888"/>
                    </a:lnTo>
                    <a:close/>
                  </a:path>
                </a:pathLst>
              </a:custGeom>
              <a:solidFill>
                <a:srgbClr val="FFFFFF"/>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0" name="任意多边形: 形状 19"/>
              <p:cNvSpPr/>
              <p:nvPr/>
            </p:nvSpPr>
            <p:spPr>
              <a:xfrm>
                <a:off x="6206848" y="949008"/>
                <a:ext cx="5094484" cy="7227688"/>
              </a:xfrm>
              <a:custGeom>
                <a:avLst/>
                <a:gdLst>
                  <a:gd name="connsiteX0" fmla="*/ 5094485 w 5094484"/>
                  <a:gd name="connsiteY0" fmla="*/ 7204888 h 7227688"/>
                  <a:gd name="connsiteX1" fmla="*/ 0 w 5094484"/>
                  <a:gd name="connsiteY1" fmla="*/ 7204888 h 7227688"/>
                  <a:gd name="connsiteX2" fmla="*/ 0 w 5094484"/>
                  <a:gd name="connsiteY2" fmla="*/ 0 h 7227688"/>
                  <a:gd name="connsiteX3" fmla="*/ 5094485 w 5094484"/>
                  <a:gd name="connsiteY3" fmla="*/ 0 h 7227688"/>
                  <a:gd name="connsiteX4" fmla="*/ 5094485 w 5094484"/>
                  <a:gd name="connsiteY4" fmla="*/ 7204888 h 72276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4484" h="7227688">
                    <a:moveTo>
                      <a:pt x="5094485" y="7204888"/>
                    </a:moveTo>
                    <a:cubicBezTo>
                      <a:pt x="5094485" y="7204888"/>
                      <a:pt x="0" y="7256188"/>
                      <a:pt x="0" y="7204888"/>
                    </a:cubicBezTo>
                    <a:cubicBezTo>
                      <a:pt x="0" y="7153588"/>
                      <a:pt x="0" y="0"/>
                      <a:pt x="0" y="0"/>
                    </a:cubicBezTo>
                    <a:lnTo>
                      <a:pt x="5094485" y="0"/>
                    </a:lnTo>
                    <a:lnTo>
                      <a:pt x="5094485" y="7204888"/>
                    </a:lnTo>
                    <a:close/>
                  </a:path>
                </a:pathLst>
              </a:custGeom>
              <a:solidFill>
                <a:srgbClr val="FFFFFF"/>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sp>
            <p:nvSpPr>
              <p:cNvPr id="22" name="任意多边形: 形状 21"/>
              <p:cNvSpPr/>
              <p:nvPr/>
            </p:nvSpPr>
            <p:spPr>
              <a:xfrm>
                <a:off x="5882475" y="949008"/>
                <a:ext cx="324373" cy="7222250"/>
              </a:xfrm>
              <a:custGeom>
                <a:avLst/>
                <a:gdLst>
                  <a:gd name="connsiteX0" fmla="*/ 0 w 324373"/>
                  <a:gd name="connsiteY0" fmla="*/ 0 h 7222250"/>
                  <a:gd name="connsiteX1" fmla="*/ 0 w 324373"/>
                  <a:gd name="connsiteY1" fmla="*/ 7222251 h 7222250"/>
                  <a:gd name="connsiteX2" fmla="*/ 324374 w 324373"/>
                  <a:gd name="connsiteY2" fmla="*/ 7204888 h 7222250"/>
                  <a:gd name="connsiteX3" fmla="*/ 324374 w 324373"/>
                  <a:gd name="connsiteY3" fmla="*/ 0 h 7222250"/>
                  <a:gd name="connsiteX4" fmla="*/ 0 w 324373"/>
                  <a:gd name="connsiteY4" fmla="*/ 0 h 72222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4373" h="7222250">
                    <a:moveTo>
                      <a:pt x="0" y="0"/>
                    </a:moveTo>
                    <a:lnTo>
                      <a:pt x="0" y="7222251"/>
                    </a:lnTo>
                    <a:cubicBezTo>
                      <a:pt x="203621" y="7218305"/>
                      <a:pt x="324374" y="7212781"/>
                      <a:pt x="324374" y="7204888"/>
                    </a:cubicBezTo>
                    <a:cubicBezTo>
                      <a:pt x="324374" y="7153588"/>
                      <a:pt x="324374" y="0"/>
                      <a:pt x="324374" y="0"/>
                    </a:cubicBezTo>
                    <a:lnTo>
                      <a:pt x="0" y="0"/>
                    </a:lnTo>
                    <a:close/>
                  </a:path>
                </a:pathLst>
              </a:custGeom>
              <a:solidFill>
                <a:srgbClr val="FFFFFF"/>
              </a:solidFill>
              <a:ln w="789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panose="02000000000000000000"/>
                  <a:ea typeface="思源黑体 CN Regular" panose="020B0500000000000000" charset="-122"/>
                  <a:cs typeface="+mn-cs"/>
                </a:endParaRPr>
              </a:p>
            </p:txBody>
          </p:sp>
        </p:grpSp>
        <p:grpSp>
          <p:nvGrpSpPr>
            <p:cNvPr id="27" name="组合 26"/>
            <p:cNvGrpSpPr/>
            <p:nvPr/>
          </p:nvGrpSpPr>
          <p:grpSpPr>
            <a:xfrm>
              <a:off x="5315410" y="728663"/>
              <a:ext cx="2236009" cy="7222250"/>
              <a:chOff x="5315410" y="949008"/>
              <a:chExt cx="2236009" cy="7084649"/>
            </a:xfrm>
          </p:grpSpPr>
          <p:sp>
            <p:nvSpPr>
              <p:cNvPr id="25" name="矩形 24"/>
              <p:cNvSpPr/>
              <p:nvPr/>
            </p:nvSpPr>
            <p:spPr>
              <a:xfrm>
                <a:off x="6110718" y="949008"/>
                <a:ext cx="1440701" cy="7084649"/>
              </a:xfrm>
              <a:prstGeom prst="rect">
                <a:avLst/>
              </a:prstGeom>
              <a:gradFill flip="none" rotWithShape="1">
                <a:gsLst>
                  <a:gs pos="12000">
                    <a:schemeClr val="tx1">
                      <a:lumMod val="50000"/>
                      <a:lumOff val="50000"/>
                      <a:alpha val="0"/>
                    </a:schemeClr>
                  </a:gs>
                  <a:gs pos="100000">
                    <a:schemeClr val="tx1">
                      <a:lumMod val="85000"/>
                      <a:lumOff val="15000"/>
                      <a:alpha val="1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sp>
            <p:nvSpPr>
              <p:cNvPr id="26" name="矩形 25"/>
              <p:cNvSpPr/>
              <p:nvPr/>
            </p:nvSpPr>
            <p:spPr>
              <a:xfrm>
                <a:off x="5315410" y="949008"/>
                <a:ext cx="806124" cy="7084649"/>
              </a:xfrm>
              <a:prstGeom prst="rect">
                <a:avLst/>
              </a:prstGeom>
              <a:gradFill flip="none" rotWithShape="1">
                <a:gsLst>
                  <a:gs pos="12000">
                    <a:schemeClr val="tx1">
                      <a:lumMod val="50000"/>
                      <a:lumOff val="50000"/>
                      <a:alpha val="0"/>
                    </a:schemeClr>
                  </a:gs>
                  <a:gs pos="100000">
                    <a:schemeClr val="tx1">
                      <a:lumMod val="85000"/>
                      <a:lumOff val="15000"/>
                      <a:alpha val="1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panose="02000000000000000000"/>
                  <a:ea typeface="思源黑体 CN Regular" panose="020B0500000000000000" charset="-122"/>
                  <a:cs typeface="+mn-cs"/>
                </a:endParaRPr>
              </a:p>
            </p:txBody>
          </p:sp>
        </p:grpSp>
      </p:grpSp>
      <p:sp>
        <p:nvSpPr>
          <p:cNvPr id="29" name="矩形 28"/>
          <p:cNvSpPr/>
          <p:nvPr/>
        </p:nvSpPr>
        <p:spPr>
          <a:xfrm>
            <a:off x="1523879" y="967312"/>
            <a:ext cx="2324735" cy="583565"/>
          </a:xfrm>
          <a:prstGeom prst="rect">
            <a:avLst/>
          </a:prstGeom>
        </p:spPr>
        <p:txBody>
          <a:bodyPr wrap="none">
            <a:spAutoFit/>
          </a:bodyPr>
          <a:lstStyle/>
          <a:p>
            <a:r>
              <a:rPr lang="en-US" altLang="zh-CN" sz="3200" b="1" dirty="0">
                <a:solidFill>
                  <a:schemeClr val="accent6">
                    <a:lumMod val="50000"/>
                  </a:schemeClr>
                </a:solidFill>
                <a:latin typeface="思源宋体 CN Heavy" panose="02020900000000000000" charset="-122"/>
                <a:ea typeface="思源宋体 CN Heavy" panose="02020900000000000000" charset="-122"/>
              </a:rPr>
              <a:t>Reference</a:t>
            </a:r>
            <a:endParaRPr lang="en-US" altLang="zh-CN" sz="3200" b="1" dirty="0">
              <a:solidFill>
                <a:schemeClr val="accent6">
                  <a:lumMod val="50000"/>
                </a:schemeClr>
              </a:solidFill>
              <a:latin typeface="思源宋体 CN Heavy" panose="02020900000000000000" charset="-122"/>
              <a:ea typeface="思源宋体 CN Heavy" panose="02020900000000000000" charset="-122"/>
            </a:endParaRPr>
          </a:p>
        </p:txBody>
      </p:sp>
      <p:sp>
        <p:nvSpPr>
          <p:cNvPr id="31" name="文本框 30"/>
          <p:cNvSpPr txBox="1"/>
          <p:nvPr/>
        </p:nvSpPr>
        <p:spPr>
          <a:xfrm>
            <a:off x="1572895" y="1661160"/>
            <a:ext cx="4822190" cy="1012190"/>
          </a:xfrm>
          <a:prstGeom prst="rect">
            <a:avLst/>
          </a:prstGeom>
          <a:noFill/>
        </p:spPr>
        <p:txBody>
          <a:bodyPr wrap="square" rtlCol="0">
            <a:no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[1]Stupina J . Stages of change management process in the enterprise[J]. Всник економки транспорту, промисловост, 2013</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sp>
        <p:nvSpPr>
          <p:cNvPr id="32" name="文本框 31"/>
          <p:cNvSpPr txBox="1"/>
          <p:nvPr/>
        </p:nvSpPr>
        <p:spPr>
          <a:xfrm>
            <a:off x="1573138" y="2532364"/>
            <a:ext cx="4406528" cy="800735"/>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[2]Yukhina E A ,  Yukhin S S . Evaluation of the enterprise flexibility during the process of the change management. 2015-12.</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sp>
        <p:nvSpPr>
          <p:cNvPr id="33" name="文本框 32"/>
          <p:cNvSpPr txBox="1"/>
          <p:nvPr/>
        </p:nvSpPr>
        <p:spPr>
          <a:xfrm>
            <a:off x="1573138" y="3583336"/>
            <a:ext cx="4294262" cy="564515"/>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[3]Vladykin A . Creating an enabling environment for effective change management in the enterprise.</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sp>
        <p:nvSpPr>
          <p:cNvPr id="34" name="文本框 33"/>
          <p:cNvSpPr txBox="1"/>
          <p:nvPr/>
        </p:nvSpPr>
        <p:spPr>
          <a:xfrm>
            <a:off x="1572895" y="4243070"/>
            <a:ext cx="4643120" cy="800735"/>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[4]Fugate M , Soenen G . Predictors and processes related to employees' change-related compliance and championing[J]. Personnel Psychology, 2018, 71(1).</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sp>
        <p:nvSpPr>
          <p:cNvPr id="59" name="文本框 58"/>
          <p:cNvSpPr txBox="1"/>
          <p:nvPr/>
        </p:nvSpPr>
        <p:spPr>
          <a:xfrm>
            <a:off x="1573138" y="5076316"/>
            <a:ext cx="4294262" cy="800735"/>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[5] Frank Bronte Five elements of leading company change [J] Modern State-owned Enterprise Research, 2012 (Z1): 8</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cxnSp>
        <p:nvCxnSpPr>
          <p:cNvPr id="66" name="直接连接符 65"/>
          <p:cNvCxnSpPr/>
          <p:nvPr/>
        </p:nvCxnSpPr>
        <p:spPr>
          <a:xfrm>
            <a:off x="1573138" y="2508730"/>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cxnSp>
        <p:nvCxnSpPr>
          <p:cNvPr id="69" name="直接连接符 68"/>
          <p:cNvCxnSpPr/>
          <p:nvPr/>
        </p:nvCxnSpPr>
        <p:spPr>
          <a:xfrm>
            <a:off x="1573138" y="3364583"/>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cxnSp>
        <p:nvCxnSpPr>
          <p:cNvPr id="70" name="直接连接符 69"/>
          <p:cNvCxnSpPr/>
          <p:nvPr/>
        </p:nvCxnSpPr>
        <p:spPr>
          <a:xfrm>
            <a:off x="1573138" y="4220436"/>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cxnSp>
        <p:nvCxnSpPr>
          <p:cNvPr id="71" name="直接连接符 70"/>
          <p:cNvCxnSpPr/>
          <p:nvPr/>
        </p:nvCxnSpPr>
        <p:spPr>
          <a:xfrm>
            <a:off x="1573138" y="5076289"/>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cxnSp>
        <p:nvCxnSpPr>
          <p:cNvPr id="72" name="直接连接符 71"/>
          <p:cNvCxnSpPr/>
          <p:nvPr/>
        </p:nvCxnSpPr>
        <p:spPr>
          <a:xfrm>
            <a:off x="1573138" y="5932143"/>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sp>
        <p:nvSpPr>
          <p:cNvPr id="75" name="文本框 74"/>
          <p:cNvSpPr txBox="1"/>
          <p:nvPr/>
        </p:nvSpPr>
        <p:spPr>
          <a:xfrm>
            <a:off x="6443148" y="1661097"/>
            <a:ext cx="4294262" cy="800735"/>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[6] Benmin Corporate culture innovation in the process of company reform [J] Modern Enterprise Culture, 2012 (26): 2</a:t>
            </a:r>
            <a:r>
              <a:rPr lang="en-US" altLang="zh-CN" sz="1400">
                <a:sym typeface="+mn-ea"/>
              </a:rPr>
              <a:t>.</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sp>
        <p:nvSpPr>
          <p:cNvPr id="76" name="文本框 75"/>
          <p:cNvSpPr txBox="1"/>
          <p:nvPr/>
        </p:nvSpPr>
        <p:spPr>
          <a:xfrm>
            <a:off x="6417748" y="2532364"/>
            <a:ext cx="4406528" cy="800735"/>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[7] Translated by Josep Isern, Caroline Pung, Chen Changjiang Promote company reform [J] Board of Directors, 2008 (2): 4</a:t>
            </a:r>
            <a:r>
              <a:rPr lang="en-US" altLang="zh-CN" sz="1400">
                <a:sym typeface="+mn-ea"/>
              </a:rPr>
              <a:t>.</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sp>
        <p:nvSpPr>
          <p:cNvPr id="77" name="文本框 76"/>
          <p:cNvSpPr txBox="1"/>
          <p:nvPr/>
        </p:nvSpPr>
        <p:spPr>
          <a:xfrm>
            <a:off x="6420485" y="3533140"/>
            <a:ext cx="4403725" cy="564515"/>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[8] Liu Tieliu Executive power in company reform [J] 21st Century Business Review, 2007 (11): 9</a:t>
            </a:r>
            <a:r>
              <a:rPr lang="en-US" altLang="zh-CN" sz="1400">
                <a:sym typeface="+mn-ea"/>
              </a:rPr>
              <a:t>,</a:t>
            </a:r>
            <a:r>
              <a:rPr lang="zh-CN" altLang="en-US" sz="1400">
                <a:sym typeface="+mn-ea"/>
              </a:rPr>
              <a:t>107-108</a:t>
            </a:r>
            <a:r>
              <a:rPr lang="en-US" altLang="zh-CN" sz="1400">
                <a:sym typeface="+mn-ea"/>
              </a:rPr>
              <a:t>.</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sp>
        <p:nvSpPr>
          <p:cNvPr id="78" name="文本框 77"/>
          <p:cNvSpPr txBox="1"/>
          <p:nvPr/>
        </p:nvSpPr>
        <p:spPr>
          <a:xfrm>
            <a:off x="6417747" y="4275533"/>
            <a:ext cx="4380913" cy="800735"/>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[9] Shen Yulong Corporate change management and implementation skills [J] Science and Technology Entrepreneurship, 2005 (9): 56-57</a:t>
            </a:r>
            <a:r>
              <a:rPr lang="en-US" altLang="zh-CN" sz="1400">
                <a:sym typeface="+mn-ea"/>
              </a:rPr>
              <a:t>.</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sp>
        <p:nvSpPr>
          <p:cNvPr id="79" name="文本框 78"/>
          <p:cNvSpPr txBox="1"/>
          <p:nvPr/>
        </p:nvSpPr>
        <p:spPr>
          <a:xfrm>
            <a:off x="6443148" y="5203316"/>
            <a:ext cx="4294262" cy="1037590"/>
          </a:xfrm>
          <a:prstGeom prst="rect">
            <a:avLst/>
          </a:prstGeom>
          <a:noFill/>
        </p:spPr>
        <p:txBody>
          <a:bodyPr wrap="square" rtlCol="0">
            <a:spAutoFit/>
          </a:bodyPr>
          <a:lstStyle/>
          <a:p>
            <a:pPr marL="0" marR="0" lvl="0" indent="0" algn="l" defTabSz="914400" rtl="0" eaLnBrk="1" fontAlgn="auto" latinLnBrk="0" hangingPunct="1">
              <a:lnSpc>
                <a:spcPct val="110000"/>
              </a:lnSpc>
              <a:spcBef>
                <a:spcPts val="0"/>
              </a:spcBef>
              <a:spcAft>
                <a:spcPts val="0"/>
              </a:spcAft>
              <a:buClrTx/>
              <a:buSzTx/>
              <a:buFontTx/>
              <a:buNone/>
              <a:defRPr/>
            </a:pPr>
            <a:r>
              <a:rPr lang="zh-CN" altLang="en-US" sz="1400">
                <a:sym typeface="+mn-ea"/>
              </a:rPr>
              <a:t>[</a:t>
            </a:r>
            <a:r>
              <a:rPr lang="en-US" altLang="zh-CN" sz="1400">
                <a:sym typeface="+mn-ea"/>
              </a:rPr>
              <a:t>10</a:t>
            </a:r>
            <a:r>
              <a:rPr lang="zh-CN" altLang="en-US" sz="1400">
                <a:sym typeface="+mn-ea"/>
              </a:rPr>
              <a:t>]</a:t>
            </a:r>
            <a:r>
              <a:rPr lang="en-US" altLang="zh-CN" sz="1400">
                <a:sym typeface="+mn-ea"/>
              </a:rPr>
              <a:t> Robert H. Miles, Miles, Chen Shizhen Leading company reform: restructuring: the blueprint for enterprise self-improvement [M] China Economic Publishing House, 2001.</a:t>
            </a:r>
            <a:endParaRPr kumimoji="0" lang="en-US" altLang="zh-CN" sz="1400" b="0" i="0" u="none" strike="noStrike" kern="1200" cap="none" spc="0" normalizeH="0" baseline="0" noProof="0" dirty="0">
              <a:ln>
                <a:noFill/>
              </a:ln>
              <a:solidFill>
                <a:schemeClr val="accent1"/>
              </a:solidFill>
              <a:effectLst/>
              <a:uLnTx/>
              <a:uFillTx/>
              <a:latin typeface="Roboto" panose="02000000000000000000"/>
              <a:ea typeface="思源黑体 CN Regular" panose="020B0500000000000000" charset="-122"/>
              <a:cs typeface="+mn-cs"/>
            </a:endParaRPr>
          </a:p>
        </p:txBody>
      </p:sp>
      <p:cxnSp>
        <p:nvCxnSpPr>
          <p:cNvPr id="80" name="直接连接符 79"/>
          <p:cNvCxnSpPr/>
          <p:nvPr/>
        </p:nvCxnSpPr>
        <p:spPr>
          <a:xfrm>
            <a:off x="6443148" y="2508730"/>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6443148" y="3364583"/>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a:off x="6443148" y="4220436"/>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a:off x="6443148" y="5076289"/>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nvCxnSpPr>
        <p:spPr>
          <a:xfrm>
            <a:off x="6443148" y="6305523"/>
            <a:ext cx="4294262" cy="0"/>
          </a:xfrm>
          <a:prstGeom prst="line">
            <a:avLst/>
          </a:prstGeom>
          <a:ln>
            <a:solidFill>
              <a:schemeClr val="tx1">
                <a:alpha val="22000"/>
              </a:schemeClr>
            </a:solidFill>
          </a:ln>
        </p:spPr>
        <p:style>
          <a:lnRef idx="1">
            <a:schemeClr val="accent1"/>
          </a:lnRef>
          <a:fillRef idx="0">
            <a:schemeClr val="accent1"/>
          </a:fillRef>
          <a:effectRef idx="0">
            <a:schemeClr val="accent1"/>
          </a:effectRef>
          <a:fontRef idx="minor">
            <a:schemeClr val="tx1"/>
          </a:fontRef>
        </p:style>
      </p:cxnSp>
      <p:pic>
        <p:nvPicPr>
          <p:cNvPr id="86" name="图片 85" descr="图片包含 游戏机, 刀&#10;&#10;描述已自动生成"/>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10285255" y="4239518"/>
            <a:ext cx="992479" cy="2405000"/>
          </a:xfrm>
          <a:prstGeom prst="rect">
            <a:avLst/>
          </a:prstGeom>
        </p:spPr>
      </p:pic>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PP_MARK_KEY" val="c82cafe7-ba78-47e9-acee-c824a02d27da"/>
  <p:tag name="COMMONDATA" val="eyJoZGlkIjoiNzU2NDMzMmUwYTExYTg5YmNkOWJhZTM1ZjlkZGExY2YifQ=="/>
</p:tagLst>
</file>

<file path=ppt/theme/theme1.xml><?xml version="1.0" encoding="utf-8"?>
<a:theme xmlns:a="http://schemas.openxmlformats.org/drawingml/2006/main" name="1_Office 主题​​">
  <a:themeElements>
    <a:clrScheme name="01-【海波蓝】定制级学术型灵感手册">
      <a:dk1>
        <a:sysClr val="windowText" lastClr="000000"/>
      </a:dk1>
      <a:lt1>
        <a:sysClr val="window" lastClr="FFFFFF"/>
      </a:lt1>
      <a:dk2>
        <a:srgbClr val="44546A"/>
      </a:dk2>
      <a:lt2>
        <a:srgbClr val="E7E6E6"/>
      </a:lt2>
      <a:accent1>
        <a:srgbClr val="5D88A8"/>
      </a:accent1>
      <a:accent2>
        <a:srgbClr val="2D4464"/>
      </a:accent2>
      <a:accent3>
        <a:srgbClr val="B9A799"/>
      </a:accent3>
      <a:accent4>
        <a:srgbClr val="CA865F"/>
      </a:accent4>
      <a:accent5>
        <a:srgbClr val="DDDAD5"/>
      </a:accent5>
      <a:accent6>
        <a:srgbClr val="70AD47"/>
      </a:accent6>
      <a:hlink>
        <a:srgbClr val="0563C1"/>
      </a:hlink>
      <a:folHlink>
        <a:srgbClr val="954F72"/>
      </a:folHlink>
    </a:clrScheme>
    <a:fontScheme name="学术">
      <a:majorFont>
        <a:latin typeface="Roboto Bold"/>
        <a:ea typeface="思源宋体 CN Heavy"/>
        <a:cs typeface=""/>
      </a:majorFont>
      <a:minorFont>
        <a:latin typeface="Roboto"/>
        <a:ea typeface="思源黑体 CN Regular"/>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0">
              <a:srgbClr val="8BBAD4"/>
            </a:gs>
            <a:gs pos="98000">
              <a:srgbClr val="2F557A"/>
            </a:gs>
          </a:gsLst>
          <a:lin ang="18900000" scaled="1"/>
          <a:tileRect/>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5525</Words>
  <Application>WPS 演示</Application>
  <PresentationFormat>宽屏</PresentationFormat>
  <Paragraphs>106</Paragraphs>
  <Slides>8</Slides>
  <Notes>8</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8</vt:i4>
      </vt:variant>
    </vt:vector>
  </HeadingPairs>
  <TitlesOfParts>
    <vt:vector size="26" baseType="lpstr">
      <vt:lpstr>Arial</vt:lpstr>
      <vt:lpstr>宋体</vt:lpstr>
      <vt:lpstr>Wingdings</vt:lpstr>
      <vt:lpstr>Roboto</vt:lpstr>
      <vt:lpstr>思源黑体 CN Regular</vt:lpstr>
      <vt:lpstr>思源宋体 CN Heavy</vt:lpstr>
      <vt:lpstr>Times New Roman</vt:lpstr>
      <vt:lpstr>Roboto Bold</vt:lpstr>
      <vt:lpstr>Segoe Print</vt:lpstr>
      <vt:lpstr>Segoe UI</vt:lpstr>
      <vt:lpstr>微软雅黑 Light</vt:lpstr>
      <vt:lpstr>Gill Sans</vt:lpstr>
      <vt:lpstr>Gill Sans MT</vt:lpstr>
      <vt:lpstr>微软雅黑</vt:lpstr>
      <vt:lpstr>Arial Unicode MS</vt:lpstr>
      <vt:lpstr>黑体</vt:lpstr>
      <vt:lpstr>等线</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文正</dc:creator>
  <cp:lastModifiedBy>文正</cp:lastModifiedBy>
  <cp:revision>30</cp:revision>
  <dcterms:created xsi:type="dcterms:W3CDTF">2021-04-13T10:52:00Z</dcterms:created>
  <dcterms:modified xsi:type="dcterms:W3CDTF">2023-02-27T12:03:06Z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E105E925A97D421AA2DDC2DEE7CA0785</vt:lpwstr>
  </property>
  <property fmtid="{D5CDD505-2E9C-101B-9397-08002B2CF9AE}" pid="3" name="KSOProductBuildVer">
    <vt:lpwstr>2052-11.1.0.12980</vt:lpwstr>
  </property>
</Properties>
</file>