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2" r:id="rId1"/>
  </p:sldMasterIdLst>
  <p:notesMasterIdLst>
    <p:notesMasterId r:id="rId18"/>
  </p:notesMasterIdLst>
  <p:sldIdLst>
    <p:sldId id="256" r:id="rId2"/>
    <p:sldId id="257" r:id="rId3"/>
    <p:sldId id="259" r:id="rId4"/>
    <p:sldId id="258" r:id="rId5"/>
    <p:sldId id="260" r:id="rId6"/>
    <p:sldId id="261" r:id="rId7"/>
    <p:sldId id="263" r:id="rId8"/>
    <p:sldId id="264" r:id="rId9"/>
    <p:sldId id="265" r:id="rId10"/>
    <p:sldId id="267" r:id="rId11"/>
    <p:sldId id="266" r:id="rId12"/>
    <p:sldId id="268" r:id="rId13"/>
    <p:sldId id="273" r:id="rId14"/>
    <p:sldId id="274" r:id="rId15"/>
    <p:sldId id="275" r:id="rId16"/>
    <p:sldId id="27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EA0E35B-E030-9D45-B873-A7B64119A3F4}">
          <p14:sldIdLst>
            <p14:sldId id="256"/>
          </p14:sldIdLst>
        </p14:section>
        <p14:section name="Introduction" id="{7D51B64B-4EFA-D84B-8567-140ED492B141}">
          <p14:sldIdLst>
            <p14:sldId id="257"/>
            <p14:sldId id="259"/>
          </p14:sldIdLst>
        </p14:section>
        <p14:section name="Literature review" id="{4C35285F-8862-DA40-8C8B-0FB329B7BFDB}">
          <p14:sldIdLst>
            <p14:sldId id="258"/>
          </p14:sldIdLst>
        </p14:section>
        <p14:section name="PESTLE" id="{7E4697C2-9B12-AC49-A585-CA03B6CAB897}">
          <p14:sldIdLst>
            <p14:sldId id="260"/>
            <p14:sldId id="261"/>
            <p14:sldId id="263"/>
            <p14:sldId id="264"/>
          </p14:sldIdLst>
        </p14:section>
        <p14:section name="Industry examples" id="{21D912AC-69AF-4F4E-8232-27804E831266}">
          <p14:sldIdLst>
            <p14:sldId id="265"/>
          </p14:sldIdLst>
        </p14:section>
        <p14:section name="Conclusion and recommendations" id="{7605B7DA-98C0-6F4E-810A-83D7FC9E8EC9}">
          <p14:sldIdLst>
            <p14:sldId id="267"/>
            <p14:sldId id="266"/>
            <p14:sldId id="268"/>
            <p14:sldId id="273"/>
            <p14:sldId id="274"/>
            <p14:sldId id="275"/>
            <p14:sldId id="2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2"/>
    <p:restoredTop sz="94694"/>
  </p:normalViewPr>
  <p:slideViewPr>
    <p:cSldViewPr snapToGrid="0">
      <p:cViewPr varScale="1">
        <p:scale>
          <a:sx n="121" d="100"/>
          <a:sy n="121" d="100"/>
        </p:scale>
        <p:origin x="3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746A33-2D35-4564-AF88-6EFF68DA6CFC}"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6F241761-20D6-3E45-BABF-8DB335637CEB}">
      <dgm:prSet/>
      <dgm:spPr/>
      <dgm:t>
        <a:bodyPr/>
        <a:lstStyle/>
        <a:p>
          <a:r>
            <a:rPr lang="en-US" b="0" dirty="0"/>
            <a:t>Brexit</a:t>
          </a:r>
        </a:p>
      </dgm:t>
    </dgm:pt>
    <dgm:pt modelId="{E904E01F-4EDD-9E4A-97AA-DADA168D6AF5}" type="parTrans" cxnId="{FD0028FC-176D-B14E-8BFB-95C9C8F0DAED}">
      <dgm:prSet/>
      <dgm:spPr/>
      <dgm:t>
        <a:bodyPr/>
        <a:lstStyle/>
        <a:p>
          <a:endParaRPr lang="en-GB"/>
        </a:p>
      </dgm:t>
    </dgm:pt>
    <dgm:pt modelId="{F92D7351-7B6C-624F-98DF-2AA9A3E06034}" type="sibTrans" cxnId="{FD0028FC-176D-B14E-8BFB-95C9C8F0DAED}">
      <dgm:prSet/>
      <dgm:spPr/>
      <dgm:t>
        <a:bodyPr/>
        <a:lstStyle/>
        <a:p>
          <a:endParaRPr lang="en-GB"/>
        </a:p>
      </dgm:t>
    </dgm:pt>
    <dgm:pt modelId="{55C273F7-7F6E-9942-B517-55543BF6AE25}">
      <dgm:prSet/>
      <dgm:spPr/>
      <dgm:t>
        <a:bodyPr/>
        <a:lstStyle/>
        <a:p>
          <a:r>
            <a:rPr lang="en-US" b="0" dirty="0"/>
            <a:t>Covid</a:t>
          </a:r>
          <a:r>
            <a:rPr lang="en-US" b="1" dirty="0"/>
            <a:t> </a:t>
          </a:r>
          <a:r>
            <a:rPr lang="en-US" b="0" dirty="0"/>
            <a:t>restrictions</a:t>
          </a:r>
        </a:p>
      </dgm:t>
    </dgm:pt>
    <dgm:pt modelId="{3BAA516C-8770-4C47-9FC2-F8BDD0BD7B41}" type="parTrans" cxnId="{215EE98F-D751-9F47-AEF3-51138329FC08}">
      <dgm:prSet/>
      <dgm:spPr/>
      <dgm:t>
        <a:bodyPr/>
        <a:lstStyle/>
        <a:p>
          <a:endParaRPr lang="en-GB"/>
        </a:p>
      </dgm:t>
    </dgm:pt>
    <dgm:pt modelId="{1B310855-0DF2-F440-9AC8-28F92BE128CB}" type="sibTrans" cxnId="{215EE98F-D751-9F47-AEF3-51138329FC08}">
      <dgm:prSet/>
      <dgm:spPr/>
      <dgm:t>
        <a:bodyPr/>
        <a:lstStyle/>
        <a:p>
          <a:endParaRPr lang="en-GB"/>
        </a:p>
      </dgm:t>
    </dgm:pt>
    <dgm:pt modelId="{ABC1A736-7850-9C4A-9507-50E0B28C6BAA}">
      <dgm:prSet/>
      <dgm:spPr/>
      <dgm:t>
        <a:bodyPr/>
        <a:lstStyle/>
        <a:p>
          <a:r>
            <a:rPr lang="en-US" b="0" dirty="0"/>
            <a:t>Taxation</a:t>
          </a:r>
          <a:r>
            <a:rPr lang="en-US" b="1" dirty="0"/>
            <a:t>? </a:t>
          </a:r>
          <a:endParaRPr lang="en-US" dirty="0"/>
        </a:p>
      </dgm:t>
    </dgm:pt>
    <dgm:pt modelId="{07CD0454-C6DA-584E-B7FE-560707F86E1D}" type="parTrans" cxnId="{B58ECE97-D366-654B-8AE6-5515250B4979}">
      <dgm:prSet/>
      <dgm:spPr/>
      <dgm:t>
        <a:bodyPr/>
        <a:lstStyle/>
        <a:p>
          <a:endParaRPr lang="en-GB"/>
        </a:p>
      </dgm:t>
    </dgm:pt>
    <dgm:pt modelId="{8E428558-22EA-394F-8AF7-FFDBD7391984}" type="sibTrans" cxnId="{B58ECE97-D366-654B-8AE6-5515250B4979}">
      <dgm:prSet/>
      <dgm:spPr/>
      <dgm:t>
        <a:bodyPr/>
        <a:lstStyle/>
        <a:p>
          <a:endParaRPr lang="en-GB"/>
        </a:p>
      </dgm:t>
    </dgm:pt>
    <dgm:pt modelId="{3494C7F1-2CA5-9041-A0D0-2B98EE87D8A8}">
      <dgm:prSet/>
      <dgm:spPr/>
      <dgm:t>
        <a:bodyPr/>
        <a:lstStyle/>
        <a:p>
          <a:r>
            <a:rPr lang="en-US" b="0" dirty="0"/>
            <a:t>Labor shortage</a:t>
          </a:r>
        </a:p>
      </dgm:t>
    </dgm:pt>
    <dgm:pt modelId="{1E56979E-7E2B-3F41-ABC8-C18ADCDE1780}" type="sibTrans" cxnId="{24B03C91-7416-5D4A-A2BB-A73C9C5B12D8}">
      <dgm:prSet/>
      <dgm:spPr/>
      <dgm:t>
        <a:bodyPr/>
        <a:lstStyle/>
        <a:p>
          <a:endParaRPr lang="en-GB"/>
        </a:p>
      </dgm:t>
    </dgm:pt>
    <dgm:pt modelId="{F14BB704-9689-0544-B226-589666E0F30D}" type="parTrans" cxnId="{24B03C91-7416-5D4A-A2BB-A73C9C5B12D8}">
      <dgm:prSet/>
      <dgm:spPr/>
      <dgm:t>
        <a:bodyPr/>
        <a:lstStyle/>
        <a:p>
          <a:endParaRPr lang="en-GB"/>
        </a:p>
      </dgm:t>
    </dgm:pt>
    <dgm:pt modelId="{C41773D6-72B3-4049-B80C-1EE80BAD27D6}" type="pres">
      <dgm:prSet presAssocID="{16746A33-2D35-4564-AF88-6EFF68DA6CFC}" presName="linear" presStyleCnt="0">
        <dgm:presLayoutVars>
          <dgm:animLvl val="lvl"/>
          <dgm:resizeHandles val="exact"/>
        </dgm:presLayoutVars>
      </dgm:prSet>
      <dgm:spPr/>
    </dgm:pt>
    <dgm:pt modelId="{3E436976-1436-A148-A835-6CC3977B97FE}" type="pres">
      <dgm:prSet presAssocID="{3494C7F1-2CA5-9041-A0D0-2B98EE87D8A8}" presName="parentText" presStyleLbl="node1" presStyleIdx="0" presStyleCnt="4">
        <dgm:presLayoutVars>
          <dgm:chMax val="0"/>
          <dgm:bulletEnabled val="1"/>
        </dgm:presLayoutVars>
      </dgm:prSet>
      <dgm:spPr/>
    </dgm:pt>
    <dgm:pt modelId="{D59EE794-3521-284A-98E7-CAAC881C7B65}" type="pres">
      <dgm:prSet presAssocID="{1E56979E-7E2B-3F41-ABC8-C18ADCDE1780}" presName="spacer" presStyleCnt="0"/>
      <dgm:spPr/>
    </dgm:pt>
    <dgm:pt modelId="{E1960391-4226-8540-A09D-0E9D6F383CFB}" type="pres">
      <dgm:prSet presAssocID="{6F241761-20D6-3E45-BABF-8DB335637CEB}" presName="parentText" presStyleLbl="node1" presStyleIdx="1" presStyleCnt="4">
        <dgm:presLayoutVars>
          <dgm:chMax val="0"/>
          <dgm:bulletEnabled val="1"/>
        </dgm:presLayoutVars>
      </dgm:prSet>
      <dgm:spPr/>
    </dgm:pt>
    <dgm:pt modelId="{DDFBF75D-27B2-294C-A42D-7632473F095D}" type="pres">
      <dgm:prSet presAssocID="{F92D7351-7B6C-624F-98DF-2AA9A3E06034}" presName="spacer" presStyleCnt="0"/>
      <dgm:spPr/>
    </dgm:pt>
    <dgm:pt modelId="{7AD218BD-0AFC-1847-95A9-856B1E7C7847}" type="pres">
      <dgm:prSet presAssocID="{55C273F7-7F6E-9942-B517-55543BF6AE25}" presName="parentText" presStyleLbl="node1" presStyleIdx="2" presStyleCnt="4">
        <dgm:presLayoutVars>
          <dgm:chMax val="0"/>
          <dgm:bulletEnabled val="1"/>
        </dgm:presLayoutVars>
      </dgm:prSet>
      <dgm:spPr/>
    </dgm:pt>
    <dgm:pt modelId="{E995AF63-36DD-2648-8BDC-71C6007A79EC}" type="pres">
      <dgm:prSet presAssocID="{1B310855-0DF2-F440-9AC8-28F92BE128CB}" presName="spacer" presStyleCnt="0"/>
      <dgm:spPr/>
    </dgm:pt>
    <dgm:pt modelId="{87F1F952-5848-0D47-A67D-5F267A950F42}" type="pres">
      <dgm:prSet presAssocID="{ABC1A736-7850-9C4A-9507-50E0B28C6BAA}" presName="parentText" presStyleLbl="node1" presStyleIdx="3" presStyleCnt="4">
        <dgm:presLayoutVars>
          <dgm:chMax val="0"/>
          <dgm:bulletEnabled val="1"/>
        </dgm:presLayoutVars>
      </dgm:prSet>
      <dgm:spPr/>
    </dgm:pt>
  </dgm:ptLst>
  <dgm:cxnLst>
    <dgm:cxn modelId="{097CE71A-E01B-6345-B425-6FF773A0652C}" type="presOf" srcId="{6F241761-20D6-3E45-BABF-8DB335637CEB}" destId="{E1960391-4226-8540-A09D-0E9D6F383CFB}" srcOrd="0" destOrd="0" presId="urn:microsoft.com/office/officeart/2005/8/layout/vList2"/>
    <dgm:cxn modelId="{1AD90C2E-3132-D641-AA1B-5E4522237552}" type="presOf" srcId="{3494C7F1-2CA5-9041-A0D0-2B98EE87D8A8}" destId="{3E436976-1436-A148-A835-6CC3977B97FE}" srcOrd="0" destOrd="0" presId="urn:microsoft.com/office/officeart/2005/8/layout/vList2"/>
    <dgm:cxn modelId="{547E3431-98D1-9C48-B3FF-103964B0DD4A}" type="presOf" srcId="{ABC1A736-7850-9C4A-9507-50E0B28C6BAA}" destId="{87F1F952-5848-0D47-A67D-5F267A950F42}" srcOrd="0" destOrd="0" presId="urn:microsoft.com/office/officeart/2005/8/layout/vList2"/>
    <dgm:cxn modelId="{1940595D-9A03-264C-A434-32D2A7D538DE}" type="presOf" srcId="{16746A33-2D35-4564-AF88-6EFF68DA6CFC}" destId="{C41773D6-72B3-4049-B80C-1EE80BAD27D6}" srcOrd="0" destOrd="0" presId="urn:microsoft.com/office/officeart/2005/8/layout/vList2"/>
    <dgm:cxn modelId="{4D667688-0A8D-C647-8E35-9F82AD5A650A}" type="presOf" srcId="{55C273F7-7F6E-9942-B517-55543BF6AE25}" destId="{7AD218BD-0AFC-1847-95A9-856B1E7C7847}" srcOrd="0" destOrd="0" presId="urn:microsoft.com/office/officeart/2005/8/layout/vList2"/>
    <dgm:cxn modelId="{215EE98F-D751-9F47-AEF3-51138329FC08}" srcId="{16746A33-2D35-4564-AF88-6EFF68DA6CFC}" destId="{55C273F7-7F6E-9942-B517-55543BF6AE25}" srcOrd="2" destOrd="0" parTransId="{3BAA516C-8770-4C47-9FC2-F8BDD0BD7B41}" sibTransId="{1B310855-0DF2-F440-9AC8-28F92BE128CB}"/>
    <dgm:cxn modelId="{24B03C91-7416-5D4A-A2BB-A73C9C5B12D8}" srcId="{16746A33-2D35-4564-AF88-6EFF68DA6CFC}" destId="{3494C7F1-2CA5-9041-A0D0-2B98EE87D8A8}" srcOrd="0" destOrd="0" parTransId="{F14BB704-9689-0544-B226-589666E0F30D}" sibTransId="{1E56979E-7E2B-3F41-ABC8-C18ADCDE1780}"/>
    <dgm:cxn modelId="{B58ECE97-D366-654B-8AE6-5515250B4979}" srcId="{16746A33-2D35-4564-AF88-6EFF68DA6CFC}" destId="{ABC1A736-7850-9C4A-9507-50E0B28C6BAA}" srcOrd="3" destOrd="0" parTransId="{07CD0454-C6DA-584E-B7FE-560707F86E1D}" sibTransId="{8E428558-22EA-394F-8AF7-FFDBD7391984}"/>
    <dgm:cxn modelId="{FD0028FC-176D-B14E-8BFB-95C9C8F0DAED}" srcId="{16746A33-2D35-4564-AF88-6EFF68DA6CFC}" destId="{6F241761-20D6-3E45-BABF-8DB335637CEB}" srcOrd="1" destOrd="0" parTransId="{E904E01F-4EDD-9E4A-97AA-DADA168D6AF5}" sibTransId="{F92D7351-7B6C-624F-98DF-2AA9A3E06034}"/>
    <dgm:cxn modelId="{E5B2BCA5-E771-014E-B9FC-97EB6B7A64A4}" type="presParOf" srcId="{C41773D6-72B3-4049-B80C-1EE80BAD27D6}" destId="{3E436976-1436-A148-A835-6CC3977B97FE}" srcOrd="0" destOrd="0" presId="urn:microsoft.com/office/officeart/2005/8/layout/vList2"/>
    <dgm:cxn modelId="{95A35E27-D190-4A40-88F6-7AAB41495846}" type="presParOf" srcId="{C41773D6-72B3-4049-B80C-1EE80BAD27D6}" destId="{D59EE794-3521-284A-98E7-CAAC881C7B65}" srcOrd="1" destOrd="0" presId="urn:microsoft.com/office/officeart/2005/8/layout/vList2"/>
    <dgm:cxn modelId="{B9C0673F-7149-5E4C-A5EA-C444944BC530}" type="presParOf" srcId="{C41773D6-72B3-4049-B80C-1EE80BAD27D6}" destId="{E1960391-4226-8540-A09D-0E9D6F383CFB}" srcOrd="2" destOrd="0" presId="urn:microsoft.com/office/officeart/2005/8/layout/vList2"/>
    <dgm:cxn modelId="{BF6B6A92-0F50-E042-8A9E-A606416D6113}" type="presParOf" srcId="{C41773D6-72B3-4049-B80C-1EE80BAD27D6}" destId="{DDFBF75D-27B2-294C-A42D-7632473F095D}" srcOrd="3" destOrd="0" presId="urn:microsoft.com/office/officeart/2005/8/layout/vList2"/>
    <dgm:cxn modelId="{7C9A2552-9184-584D-95A2-79A5AADC27DC}" type="presParOf" srcId="{C41773D6-72B3-4049-B80C-1EE80BAD27D6}" destId="{7AD218BD-0AFC-1847-95A9-856B1E7C7847}" srcOrd="4" destOrd="0" presId="urn:microsoft.com/office/officeart/2005/8/layout/vList2"/>
    <dgm:cxn modelId="{7FB6D82D-D598-B94C-BE59-68401FD613F1}" type="presParOf" srcId="{C41773D6-72B3-4049-B80C-1EE80BAD27D6}" destId="{E995AF63-36DD-2648-8BDC-71C6007A79EC}" srcOrd="5" destOrd="0" presId="urn:microsoft.com/office/officeart/2005/8/layout/vList2"/>
    <dgm:cxn modelId="{89349D68-72F2-1242-879F-742B78B7D358}" type="presParOf" srcId="{C41773D6-72B3-4049-B80C-1EE80BAD27D6}" destId="{87F1F952-5848-0D47-A67D-5F267A950F4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166A60-3401-1943-B607-F11D3C3966FC}"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GB"/>
        </a:p>
      </dgm:t>
    </dgm:pt>
    <dgm:pt modelId="{5ABBBB74-FD57-4847-978B-F789AC91B592}">
      <dgm:prSet phldrT="[Text]" custT="1"/>
      <dgm:spPr/>
      <dgm:t>
        <a:bodyPr/>
        <a:lstStyle/>
        <a:p>
          <a:pPr>
            <a:buFont typeface="Arial" panose="020B0604020202020204" pitchFamily="34" charset="0"/>
            <a:buChar char="•"/>
          </a:pPr>
          <a:r>
            <a:rPr lang="en-US" sz="3200" dirty="0">
              <a:latin typeface="+mn-lt"/>
            </a:rPr>
            <a:t>High Energy costs : </a:t>
          </a:r>
        </a:p>
      </dgm:t>
    </dgm:pt>
    <dgm:pt modelId="{C67504D4-3F0F-5542-8BD4-11A8C58B544A}" type="parTrans" cxnId="{933271F3-4F2D-6441-8A3F-FF1CC723AFF6}">
      <dgm:prSet/>
      <dgm:spPr/>
      <dgm:t>
        <a:bodyPr/>
        <a:lstStyle/>
        <a:p>
          <a:endParaRPr lang="en-GB"/>
        </a:p>
      </dgm:t>
    </dgm:pt>
    <dgm:pt modelId="{8F33C8AB-8A64-E64A-AA2D-803472A22638}" type="sibTrans" cxnId="{933271F3-4F2D-6441-8A3F-FF1CC723AFF6}">
      <dgm:prSet/>
      <dgm:spPr/>
      <dgm:t>
        <a:bodyPr/>
        <a:lstStyle/>
        <a:p>
          <a:endParaRPr lang="en-GB"/>
        </a:p>
      </dgm:t>
    </dgm:pt>
    <dgm:pt modelId="{774EAED5-AD58-B34D-9339-D53C2D113FC8}">
      <dgm:prSet phldrT="[Text]" custT="1"/>
      <dgm:spPr/>
      <dgm:t>
        <a:bodyPr/>
        <a:lstStyle/>
        <a:p>
          <a:pPr>
            <a:buFont typeface="Arial" panose="020B0604020202020204" pitchFamily="34" charset="0"/>
            <a:buChar char="•"/>
          </a:pPr>
          <a:r>
            <a:rPr lang="en-US" sz="3200" dirty="0">
              <a:latin typeface="+mn-lt"/>
            </a:rPr>
            <a:t>Covid pandemic</a:t>
          </a:r>
          <a:endParaRPr lang="en-GB" sz="3200" dirty="0">
            <a:latin typeface="+mn-lt"/>
          </a:endParaRPr>
        </a:p>
      </dgm:t>
    </dgm:pt>
    <dgm:pt modelId="{C6548E48-6B54-9447-AA7A-24D09194A569}" type="parTrans" cxnId="{DDF552D1-DDA5-2448-AF1E-D8EBA950CB7C}">
      <dgm:prSet/>
      <dgm:spPr/>
      <dgm:t>
        <a:bodyPr/>
        <a:lstStyle/>
        <a:p>
          <a:endParaRPr lang="en-GB"/>
        </a:p>
      </dgm:t>
    </dgm:pt>
    <dgm:pt modelId="{819260A2-25B7-1C47-95EF-6254F6A8854D}" type="sibTrans" cxnId="{DDF552D1-DDA5-2448-AF1E-D8EBA950CB7C}">
      <dgm:prSet/>
      <dgm:spPr/>
      <dgm:t>
        <a:bodyPr/>
        <a:lstStyle/>
        <a:p>
          <a:endParaRPr lang="en-GB"/>
        </a:p>
      </dgm:t>
    </dgm:pt>
    <dgm:pt modelId="{8132EFF8-BF49-6244-845A-65C48B4A9BC0}">
      <dgm:prSet phldrT="[Text]" custT="1"/>
      <dgm:spPr/>
      <dgm:t>
        <a:bodyPr/>
        <a:lstStyle/>
        <a:p>
          <a:pPr>
            <a:buFont typeface="Arial" panose="020B0604020202020204" pitchFamily="34" charset="0"/>
            <a:buChar char="•"/>
          </a:pPr>
          <a:r>
            <a:rPr lang="en-US" sz="3200" dirty="0">
              <a:latin typeface="+mn-lt"/>
            </a:rPr>
            <a:t>Ukrainian War</a:t>
          </a:r>
          <a:endParaRPr lang="en-GB" sz="3200" dirty="0">
            <a:latin typeface="+mn-lt"/>
          </a:endParaRPr>
        </a:p>
      </dgm:t>
    </dgm:pt>
    <dgm:pt modelId="{B79437A0-8E61-F14D-A49B-BB092993548B}" type="parTrans" cxnId="{F6626095-0FDA-B542-A5A9-B514B1185184}">
      <dgm:prSet/>
      <dgm:spPr/>
      <dgm:t>
        <a:bodyPr/>
        <a:lstStyle/>
        <a:p>
          <a:endParaRPr lang="en-GB"/>
        </a:p>
      </dgm:t>
    </dgm:pt>
    <dgm:pt modelId="{30502B37-A7C1-834B-858D-E5AD46CB7017}" type="sibTrans" cxnId="{F6626095-0FDA-B542-A5A9-B514B1185184}">
      <dgm:prSet/>
      <dgm:spPr/>
      <dgm:t>
        <a:bodyPr/>
        <a:lstStyle/>
        <a:p>
          <a:endParaRPr lang="en-GB"/>
        </a:p>
      </dgm:t>
    </dgm:pt>
    <dgm:pt modelId="{59996C9D-0BDD-7348-AB61-7556C3AFE9F2}" type="pres">
      <dgm:prSet presAssocID="{96166A60-3401-1943-B607-F11D3C3966FC}" presName="linear" presStyleCnt="0">
        <dgm:presLayoutVars>
          <dgm:animLvl val="lvl"/>
          <dgm:resizeHandles val="exact"/>
        </dgm:presLayoutVars>
      </dgm:prSet>
      <dgm:spPr/>
    </dgm:pt>
    <dgm:pt modelId="{76996A59-13A3-3243-87C7-5BDDB95A130C}" type="pres">
      <dgm:prSet presAssocID="{5ABBBB74-FD57-4847-978B-F789AC91B592}" presName="parentText" presStyleLbl="node1" presStyleIdx="0" presStyleCnt="3" custAng="0">
        <dgm:presLayoutVars>
          <dgm:chMax val="0"/>
          <dgm:bulletEnabled val="1"/>
        </dgm:presLayoutVars>
      </dgm:prSet>
      <dgm:spPr/>
    </dgm:pt>
    <dgm:pt modelId="{D1DE520E-0E15-0444-B236-4F7BFDE63B1B}" type="pres">
      <dgm:prSet presAssocID="{8F33C8AB-8A64-E64A-AA2D-803472A22638}" presName="spacer" presStyleCnt="0"/>
      <dgm:spPr/>
    </dgm:pt>
    <dgm:pt modelId="{09B8B268-3D81-B841-B8BD-0D150A5432AC}" type="pres">
      <dgm:prSet presAssocID="{774EAED5-AD58-B34D-9339-D53C2D113FC8}" presName="parentText" presStyleLbl="node1" presStyleIdx="1" presStyleCnt="3">
        <dgm:presLayoutVars>
          <dgm:chMax val="0"/>
          <dgm:bulletEnabled val="1"/>
        </dgm:presLayoutVars>
      </dgm:prSet>
      <dgm:spPr>
        <a:prstGeom prst="roundRect">
          <a:avLst/>
        </a:prstGeom>
      </dgm:spPr>
    </dgm:pt>
    <dgm:pt modelId="{F6384D39-531F-6643-B75E-ABCF14EDBC9D}" type="pres">
      <dgm:prSet presAssocID="{819260A2-25B7-1C47-95EF-6254F6A8854D}" presName="spacer" presStyleCnt="0"/>
      <dgm:spPr/>
    </dgm:pt>
    <dgm:pt modelId="{CB4A420A-993C-CC40-A3A4-4ACCBDC680E0}" type="pres">
      <dgm:prSet presAssocID="{8132EFF8-BF49-6244-845A-65C48B4A9BC0}" presName="parentText" presStyleLbl="node1" presStyleIdx="2" presStyleCnt="3" custLinFactNeighborX="234">
        <dgm:presLayoutVars>
          <dgm:chMax val="0"/>
          <dgm:bulletEnabled val="1"/>
        </dgm:presLayoutVars>
      </dgm:prSet>
      <dgm:spPr/>
    </dgm:pt>
  </dgm:ptLst>
  <dgm:cxnLst>
    <dgm:cxn modelId="{A436082E-50FF-1545-8E7D-44007FAF970B}" type="presOf" srcId="{96166A60-3401-1943-B607-F11D3C3966FC}" destId="{59996C9D-0BDD-7348-AB61-7556C3AFE9F2}" srcOrd="0" destOrd="0" presId="urn:microsoft.com/office/officeart/2005/8/layout/vList2"/>
    <dgm:cxn modelId="{6CAE238D-C27C-C641-97A4-81A91423D94A}" type="presOf" srcId="{774EAED5-AD58-B34D-9339-D53C2D113FC8}" destId="{09B8B268-3D81-B841-B8BD-0D150A5432AC}" srcOrd="0" destOrd="0" presId="urn:microsoft.com/office/officeart/2005/8/layout/vList2"/>
    <dgm:cxn modelId="{F6626095-0FDA-B542-A5A9-B514B1185184}" srcId="{96166A60-3401-1943-B607-F11D3C3966FC}" destId="{8132EFF8-BF49-6244-845A-65C48B4A9BC0}" srcOrd="2" destOrd="0" parTransId="{B79437A0-8E61-F14D-A49B-BB092993548B}" sibTransId="{30502B37-A7C1-834B-858D-E5AD46CB7017}"/>
    <dgm:cxn modelId="{BE0C0198-150B-A34E-B037-D27F58A318CD}" type="presOf" srcId="{5ABBBB74-FD57-4847-978B-F789AC91B592}" destId="{76996A59-13A3-3243-87C7-5BDDB95A130C}" srcOrd="0" destOrd="0" presId="urn:microsoft.com/office/officeart/2005/8/layout/vList2"/>
    <dgm:cxn modelId="{04DA29C6-918F-CB45-A7CC-9953CCF448CF}" type="presOf" srcId="{8132EFF8-BF49-6244-845A-65C48B4A9BC0}" destId="{CB4A420A-993C-CC40-A3A4-4ACCBDC680E0}" srcOrd="0" destOrd="0" presId="urn:microsoft.com/office/officeart/2005/8/layout/vList2"/>
    <dgm:cxn modelId="{DDF552D1-DDA5-2448-AF1E-D8EBA950CB7C}" srcId="{96166A60-3401-1943-B607-F11D3C3966FC}" destId="{774EAED5-AD58-B34D-9339-D53C2D113FC8}" srcOrd="1" destOrd="0" parTransId="{C6548E48-6B54-9447-AA7A-24D09194A569}" sibTransId="{819260A2-25B7-1C47-95EF-6254F6A8854D}"/>
    <dgm:cxn modelId="{933271F3-4F2D-6441-8A3F-FF1CC723AFF6}" srcId="{96166A60-3401-1943-B607-F11D3C3966FC}" destId="{5ABBBB74-FD57-4847-978B-F789AC91B592}" srcOrd="0" destOrd="0" parTransId="{C67504D4-3F0F-5542-8BD4-11A8C58B544A}" sibTransId="{8F33C8AB-8A64-E64A-AA2D-803472A22638}"/>
    <dgm:cxn modelId="{C8E1CD5C-BD73-DD49-AF77-0207AE0F2DEA}" type="presParOf" srcId="{59996C9D-0BDD-7348-AB61-7556C3AFE9F2}" destId="{76996A59-13A3-3243-87C7-5BDDB95A130C}" srcOrd="0" destOrd="0" presId="urn:microsoft.com/office/officeart/2005/8/layout/vList2"/>
    <dgm:cxn modelId="{F08F416A-48F6-8D4B-950B-60B3D8806A5D}" type="presParOf" srcId="{59996C9D-0BDD-7348-AB61-7556C3AFE9F2}" destId="{D1DE520E-0E15-0444-B236-4F7BFDE63B1B}" srcOrd="1" destOrd="0" presId="urn:microsoft.com/office/officeart/2005/8/layout/vList2"/>
    <dgm:cxn modelId="{993846FD-1092-BA44-AD03-327055C20258}" type="presParOf" srcId="{59996C9D-0BDD-7348-AB61-7556C3AFE9F2}" destId="{09B8B268-3D81-B841-B8BD-0D150A5432AC}" srcOrd="2" destOrd="0" presId="urn:microsoft.com/office/officeart/2005/8/layout/vList2"/>
    <dgm:cxn modelId="{081B5FF9-46FC-4845-AF2C-A460DBE7C2AE}" type="presParOf" srcId="{59996C9D-0BDD-7348-AB61-7556C3AFE9F2}" destId="{F6384D39-531F-6643-B75E-ABCF14EDBC9D}" srcOrd="3" destOrd="0" presId="urn:microsoft.com/office/officeart/2005/8/layout/vList2"/>
    <dgm:cxn modelId="{7E32FD14-6C8D-7C41-9132-6AF0928DC3C6}" type="presParOf" srcId="{59996C9D-0BDD-7348-AB61-7556C3AFE9F2}" destId="{CB4A420A-993C-CC40-A3A4-4ACCBDC680E0}" srcOrd="4"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17A003-B305-2D45-BB36-DC6E2F5470AF}"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GB"/>
        </a:p>
      </dgm:t>
    </dgm:pt>
    <dgm:pt modelId="{3D08DB33-A56E-4448-8F52-A8454076D5CF}">
      <dgm:prSet phldrT="[Text]" custT="1"/>
      <dgm:spPr/>
      <dgm:t>
        <a:bodyPr/>
        <a:lstStyle/>
        <a:p>
          <a:r>
            <a:rPr lang="en-GB" sz="3200" dirty="0"/>
            <a:t>Population Demographics</a:t>
          </a:r>
        </a:p>
      </dgm:t>
    </dgm:pt>
    <dgm:pt modelId="{2F5BFA77-9AE1-4A48-8669-39A9F55ACDDB}" type="parTrans" cxnId="{584417CC-1213-F248-84B5-AF7485B9DF7E}">
      <dgm:prSet/>
      <dgm:spPr/>
      <dgm:t>
        <a:bodyPr/>
        <a:lstStyle/>
        <a:p>
          <a:endParaRPr lang="en-GB"/>
        </a:p>
      </dgm:t>
    </dgm:pt>
    <dgm:pt modelId="{9DA3AD37-2DA7-9343-8F32-337A6332BAEE}" type="sibTrans" cxnId="{584417CC-1213-F248-84B5-AF7485B9DF7E}">
      <dgm:prSet/>
      <dgm:spPr/>
      <dgm:t>
        <a:bodyPr/>
        <a:lstStyle/>
        <a:p>
          <a:endParaRPr lang="en-GB"/>
        </a:p>
      </dgm:t>
    </dgm:pt>
    <dgm:pt modelId="{1EC94820-2913-FE43-9B56-0E3E531F300F}">
      <dgm:prSet phldrT="[Text]" custT="1"/>
      <dgm:spPr/>
      <dgm:t>
        <a:bodyPr lIns="108000"/>
        <a:lstStyle/>
        <a:p>
          <a:r>
            <a:rPr lang="en-GB" sz="3200" dirty="0"/>
            <a:t>Consumer Trends </a:t>
          </a:r>
        </a:p>
        <a:p>
          <a:r>
            <a:rPr lang="en-GB" sz="3200" dirty="0"/>
            <a:t>(Environmental awareness) </a:t>
          </a:r>
        </a:p>
      </dgm:t>
    </dgm:pt>
    <dgm:pt modelId="{F33D1872-C865-D140-BAE0-5B4E663D57A5}" type="parTrans" cxnId="{1D2A0667-1537-D948-B69B-1FDF6B6AF5DE}">
      <dgm:prSet/>
      <dgm:spPr/>
      <dgm:t>
        <a:bodyPr/>
        <a:lstStyle/>
        <a:p>
          <a:endParaRPr lang="en-GB"/>
        </a:p>
      </dgm:t>
    </dgm:pt>
    <dgm:pt modelId="{D8A7694C-C9DF-F643-AA52-D418339DF6D6}" type="sibTrans" cxnId="{1D2A0667-1537-D948-B69B-1FDF6B6AF5DE}">
      <dgm:prSet/>
      <dgm:spPr/>
      <dgm:t>
        <a:bodyPr/>
        <a:lstStyle/>
        <a:p>
          <a:endParaRPr lang="en-GB"/>
        </a:p>
      </dgm:t>
    </dgm:pt>
    <dgm:pt modelId="{CD483B40-D06F-A948-A4D2-C9E5B2C314F4}" type="pres">
      <dgm:prSet presAssocID="{D317A003-B305-2D45-BB36-DC6E2F5470AF}" presName="linear" presStyleCnt="0">
        <dgm:presLayoutVars>
          <dgm:animLvl val="lvl"/>
          <dgm:resizeHandles val="exact"/>
        </dgm:presLayoutVars>
      </dgm:prSet>
      <dgm:spPr/>
    </dgm:pt>
    <dgm:pt modelId="{09600893-11A4-3B4A-98E1-32BF92D0268F}" type="pres">
      <dgm:prSet presAssocID="{3D08DB33-A56E-4448-8F52-A8454076D5CF}" presName="parentText" presStyleLbl="node1" presStyleIdx="0" presStyleCnt="2">
        <dgm:presLayoutVars>
          <dgm:chMax val="0"/>
          <dgm:bulletEnabled val="1"/>
        </dgm:presLayoutVars>
      </dgm:prSet>
      <dgm:spPr/>
    </dgm:pt>
    <dgm:pt modelId="{F0A639A4-67A5-234D-9220-BC45035483D5}" type="pres">
      <dgm:prSet presAssocID="{9DA3AD37-2DA7-9343-8F32-337A6332BAEE}" presName="spacer" presStyleCnt="0"/>
      <dgm:spPr/>
    </dgm:pt>
    <dgm:pt modelId="{559CA6DF-E0E9-994B-BE73-7DD1C242CE84}" type="pres">
      <dgm:prSet presAssocID="{1EC94820-2913-FE43-9B56-0E3E531F300F}" presName="parentText" presStyleLbl="node1" presStyleIdx="1" presStyleCnt="2">
        <dgm:presLayoutVars>
          <dgm:chMax val="0"/>
          <dgm:bulletEnabled val="1"/>
        </dgm:presLayoutVars>
      </dgm:prSet>
      <dgm:spPr/>
    </dgm:pt>
  </dgm:ptLst>
  <dgm:cxnLst>
    <dgm:cxn modelId="{1E68C12C-8816-4A49-833F-C6A5E48A7D04}" type="presOf" srcId="{1EC94820-2913-FE43-9B56-0E3E531F300F}" destId="{559CA6DF-E0E9-994B-BE73-7DD1C242CE84}" srcOrd="0" destOrd="0" presId="urn:microsoft.com/office/officeart/2005/8/layout/vList2"/>
    <dgm:cxn modelId="{093DEA33-43AC-9144-B3F4-45C74B7ED440}" type="presOf" srcId="{3D08DB33-A56E-4448-8F52-A8454076D5CF}" destId="{09600893-11A4-3B4A-98E1-32BF92D0268F}" srcOrd="0" destOrd="0" presId="urn:microsoft.com/office/officeart/2005/8/layout/vList2"/>
    <dgm:cxn modelId="{1D2A0667-1537-D948-B69B-1FDF6B6AF5DE}" srcId="{D317A003-B305-2D45-BB36-DC6E2F5470AF}" destId="{1EC94820-2913-FE43-9B56-0E3E531F300F}" srcOrd="1" destOrd="0" parTransId="{F33D1872-C865-D140-BAE0-5B4E663D57A5}" sibTransId="{D8A7694C-C9DF-F643-AA52-D418339DF6D6}"/>
    <dgm:cxn modelId="{584417CC-1213-F248-84B5-AF7485B9DF7E}" srcId="{D317A003-B305-2D45-BB36-DC6E2F5470AF}" destId="{3D08DB33-A56E-4448-8F52-A8454076D5CF}" srcOrd="0" destOrd="0" parTransId="{2F5BFA77-9AE1-4A48-8669-39A9F55ACDDB}" sibTransId="{9DA3AD37-2DA7-9343-8F32-337A6332BAEE}"/>
    <dgm:cxn modelId="{DAA4C2DF-DEBC-144F-9EFB-35A73C5C1A9B}" type="presOf" srcId="{D317A003-B305-2D45-BB36-DC6E2F5470AF}" destId="{CD483B40-D06F-A948-A4D2-C9E5B2C314F4}" srcOrd="0" destOrd="0" presId="urn:microsoft.com/office/officeart/2005/8/layout/vList2"/>
    <dgm:cxn modelId="{B004976B-FA23-D542-928B-1D6CD6D5AE2B}" type="presParOf" srcId="{CD483B40-D06F-A948-A4D2-C9E5B2C314F4}" destId="{09600893-11A4-3B4A-98E1-32BF92D0268F}" srcOrd="0" destOrd="0" presId="urn:microsoft.com/office/officeart/2005/8/layout/vList2"/>
    <dgm:cxn modelId="{75068601-798E-A443-9233-4C80DD67C4B0}" type="presParOf" srcId="{CD483B40-D06F-A948-A4D2-C9E5B2C314F4}" destId="{F0A639A4-67A5-234D-9220-BC45035483D5}" srcOrd="1" destOrd="0" presId="urn:microsoft.com/office/officeart/2005/8/layout/vList2"/>
    <dgm:cxn modelId="{4476464A-8704-A349-822C-5B8989D9FF3B}" type="presParOf" srcId="{CD483B40-D06F-A948-A4D2-C9E5B2C314F4}" destId="{559CA6DF-E0E9-994B-BE73-7DD1C242CE8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EBD6E62-97EF-2548-8BA5-D7570AA88C06}"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GB"/>
        </a:p>
      </dgm:t>
    </dgm:pt>
    <dgm:pt modelId="{E29D8864-2C61-1E44-B540-4E816775323E}">
      <dgm:prSet phldrT="[Text]" custT="1"/>
      <dgm:spPr/>
      <dgm:t>
        <a:bodyPr/>
        <a:lstStyle/>
        <a:p>
          <a:pPr algn="ctr"/>
          <a:r>
            <a:rPr lang="en-GB" sz="3200" dirty="0"/>
            <a:t>AI Revolution</a:t>
          </a:r>
        </a:p>
      </dgm:t>
    </dgm:pt>
    <dgm:pt modelId="{67EE33F0-62AD-174F-BC7C-6E802DA9DB11}" type="parTrans" cxnId="{CB2B4E67-02DB-B844-A180-689AD065F1BB}">
      <dgm:prSet/>
      <dgm:spPr/>
      <dgm:t>
        <a:bodyPr/>
        <a:lstStyle/>
        <a:p>
          <a:endParaRPr lang="en-GB"/>
        </a:p>
      </dgm:t>
    </dgm:pt>
    <dgm:pt modelId="{957EACDA-28CA-8349-8EFB-340C42BD9BA6}" type="sibTrans" cxnId="{CB2B4E67-02DB-B844-A180-689AD065F1BB}">
      <dgm:prSet/>
      <dgm:spPr/>
      <dgm:t>
        <a:bodyPr/>
        <a:lstStyle/>
        <a:p>
          <a:endParaRPr lang="en-GB"/>
        </a:p>
      </dgm:t>
    </dgm:pt>
    <dgm:pt modelId="{6442206D-1D0E-AB43-89C7-F04465F53856}" type="pres">
      <dgm:prSet presAssocID="{7EBD6E62-97EF-2548-8BA5-D7570AA88C06}" presName="linear" presStyleCnt="0">
        <dgm:presLayoutVars>
          <dgm:animLvl val="lvl"/>
          <dgm:resizeHandles val="exact"/>
        </dgm:presLayoutVars>
      </dgm:prSet>
      <dgm:spPr/>
    </dgm:pt>
    <dgm:pt modelId="{9E9BFA03-844A-0443-A229-C4D10B3D8887}" type="pres">
      <dgm:prSet presAssocID="{E29D8864-2C61-1E44-B540-4E816775323E}" presName="parentText" presStyleLbl="node1" presStyleIdx="0" presStyleCnt="1">
        <dgm:presLayoutVars>
          <dgm:chMax val="0"/>
          <dgm:bulletEnabled val="1"/>
        </dgm:presLayoutVars>
      </dgm:prSet>
      <dgm:spPr/>
    </dgm:pt>
  </dgm:ptLst>
  <dgm:cxnLst>
    <dgm:cxn modelId="{F55BCF11-DE9E-B348-B450-1C5CA04AD0A5}" type="presOf" srcId="{E29D8864-2C61-1E44-B540-4E816775323E}" destId="{9E9BFA03-844A-0443-A229-C4D10B3D8887}" srcOrd="0" destOrd="0" presId="urn:microsoft.com/office/officeart/2005/8/layout/vList2"/>
    <dgm:cxn modelId="{5AD5B41C-CB5C-F448-96F6-EA91E85FE1F8}" type="presOf" srcId="{7EBD6E62-97EF-2548-8BA5-D7570AA88C06}" destId="{6442206D-1D0E-AB43-89C7-F04465F53856}" srcOrd="0" destOrd="0" presId="urn:microsoft.com/office/officeart/2005/8/layout/vList2"/>
    <dgm:cxn modelId="{CB2B4E67-02DB-B844-A180-689AD065F1BB}" srcId="{7EBD6E62-97EF-2548-8BA5-D7570AA88C06}" destId="{E29D8864-2C61-1E44-B540-4E816775323E}" srcOrd="0" destOrd="0" parTransId="{67EE33F0-62AD-174F-BC7C-6E802DA9DB11}" sibTransId="{957EACDA-28CA-8349-8EFB-340C42BD9BA6}"/>
    <dgm:cxn modelId="{5CE3F1C5-EDCC-DB4A-8679-62565A84DED7}" type="presParOf" srcId="{6442206D-1D0E-AB43-89C7-F04465F53856}" destId="{9E9BFA03-844A-0443-A229-C4D10B3D8887}"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7D1661-153D-1F48-BEB4-6A4E830A359D}"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GB"/>
        </a:p>
      </dgm:t>
    </dgm:pt>
    <dgm:pt modelId="{0A14AF83-240F-7E49-AB7A-B9BCCAF8E450}">
      <dgm:prSet phldrT="[Text]" custT="1"/>
      <dgm:spPr/>
      <dgm:t>
        <a:bodyPr/>
        <a:lstStyle/>
        <a:p>
          <a:r>
            <a:rPr lang="en-GB" sz="2800" dirty="0"/>
            <a:t>Health and Safety at Work etc. Act 1974 </a:t>
          </a:r>
        </a:p>
      </dgm:t>
    </dgm:pt>
    <dgm:pt modelId="{E993CF03-196E-3347-9E8D-E19E0EFC1C36}" type="parTrans" cxnId="{B1FB40A8-A251-5841-A0C2-B7BB70C1D037}">
      <dgm:prSet/>
      <dgm:spPr/>
      <dgm:t>
        <a:bodyPr/>
        <a:lstStyle/>
        <a:p>
          <a:endParaRPr lang="en-GB"/>
        </a:p>
      </dgm:t>
    </dgm:pt>
    <dgm:pt modelId="{6DA3065A-5BC4-C146-8132-161382E261AE}" type="sibTrans" cxnId="{B1FB40A8-A251-5841-A0C2-B7BB70C1D037}">
      <dgm:prSet/>
      <dgm:spPr/>
      <dgm:t>
        <a:bodyPr/>
        <a:lstStyle/>
        <a:p>
          <a:endParaRPr lang="en-GB"/>
        </a:p>
      </dgm:t>
    </dgm:pt>
    <dgm:pt modelId="{AA4F5A36-8015-6C4A-A323-8E1C8C3123E5}">
      <dgm:prSet phldrT="[Text]" custT="1"/>
      <dgm:spPr/>
      <dgm:t>
        <a:bodyPr/>
        <a:lstStyle/>
        <a:p>
          <a:r>
            <a:rPr lang="en-GB" sz="2800" dirty="0"/>
            <a:t>Data Protection Act 2018</a:t>
          </a:r>
        </a:p>
      </dgm:t>
    </dgm:pt>
    <dgm:pt modelId="{E4999328-9AFE-5840-84A0-0736C55E8CE8}" type="parTrans" cxnId="{804A7450-913C-3449-8C0F-476BB80D4B76}">
      <dgm:prSet/>
      <dgm:spPr/>
      <dgm:t>
        <a:bodyPr/>
        <a:lstStyle/>
        <a:p>
          <a:endParaRPr lang="en-GB"/>
        </a:p>
      </dgm:t>
    </dgm:pt>
    <dgm:pt modelId="{D92204D7-CB2D-C340-8A1C-4B55501C575C}" type="sibTrans" cxnId="{804A7450-913C-3449-8C0F-476BB80D4B76}">
      <dgm:prSet/>
      <dgm:spPr/>
      <dgm:t>
        <a:bodyPr/>
        <a:lstStyle/>
        <a:p>
          <a:endParaRPr lang="en-GB"/>
        </a:p>
      </dgm:t>
    </dgm:pt>
    <dgm:pt modelId="{4A4E62ED-049D-B94D-93FE-EFF23A202DF5}">
      <dgm:prSet phldrT="[Text]" custT="1"/>
      <dgm:spPr/>
      <dgm:t>
        <a:bodyPr/>
        <a:lstStyle/>
        <a:p>
          <a:r>
            <a:rPr lang="en-GB" sz="2800" dirty="0"/>
            <a:t>Consumer Protection Act 1987 </a:t>
          </a:r>
        </a:p>
      </dgm:t>
    </dgm:pt>
    <dgm:pt modelId="{5ACDE41D-BDB8-8041-89C3-19468086C5B1}" type="parTrans" cxnId="{2389538D-4204-0B40-BEF6-E5C446D48B98}">
      <dgm:prSet/>
      <dgm:spPr/>
      <dgm:t>
        <a:bodyPr/>
        <a:lstStyle/>
        <a:p>
          <a:endParaRPr lang="en-GB"/>
        </a:p>
      </dgm:t>
    </dgm:pt>
    <dgm:pt modelId="{4E6FA599-A111-3248-B3EC-4FFE996AFA87}" type="sibTrans" cxnId="{2389538D-4204-0B40-BEF6-E5C446D48B98}">
      <dgm:prSet/>
      <dgm:spPr/>
      <dgm:t>
        <a:bodyPr/>
        <a:lstStyle/>
        <a:p>
          <a:endParaRPr lang="en-GB"/>
        </a:p>
      </dgm:t>
    </dgm:pt>
    <dgm:pt modelId="{CF5A0B72-8AAD-C844-BAB2-1EB4863CE4D4}">
      <dgm:prSet phldrT="[Text]" custT="1"/>
      <dgm:spPr/>
      <dgm:t>
        <a:bodyPr/>
        <a:lstStyle/>
        <a:p>
          <a:r>
            <a:rPr lang="en-GB" sz="2800" dirty="0"/>
            <a:t>General Product Safety Regulations 2005</a:t>
          </a:r>
        </a:p>
      </dgm:t>
    </dgm:pt>
    <dgm:pt modelId="{E550804E-33C0-A840-B9D5-D3E7E9824719}" type="parTrans" cxnId="{169574E9-1584-F74B-A17A-BF51D03C247B}">
      <dgm:prSet/>
      <dgm:spPr/>
      <dgm:t>
        <a:bodyPr/>
        <a:lstStyle/>
        <a:p>
          <a:endParaRPr lang="en-GB"/>
        </a:p>
      </dgm:t>
    </dgm:pt>
    <dgm:pt modelId="{A7278EC8-6E9C-2045-9441-74861FFC1DD3}" type="sibTrans" cxnId="{169574E9-1584-F74B-A17A-BF51D03C247B}">
      <dgm:prSet/>
      <dgm:spPr/>
      <dgm:t>
        <a:bodyPr/>
        <a:lstStyle/>
        <a:p>
          <a:endParaRPr lang="en-GB"/>
        </a:p>
      </dgm:t>
    </dgm:pt>
    <dgm:pt modelId="{6F6D09F1-1491-F94B-BE10-75E2A184C8D5}" type="pres">
      <dgm:prSet presAssocID="{977D1661-153D-1F48-BEB4-6A4E830A359D}" presName="linear" presStyleCnt="0">
        <dgm:presLayoutVars>
          <dgm:animLvl val="lvl"/>
          <dgm:resizeHandles val="exact"/>
        </dgm:presLayoutVars>
      </dgm:prSet>
      <dgm:spPr/>
    </dgm:pt>
    <dgm:pt modelId="{58BF447E-AA75-4E4A-A123-DC43FA0F59FF}" type="pres">
      <dgm:prSet presAssocID="{0A14AF83-240F-7E49-AB7A-B9BCCAF8E450}" presName="parentText" presStyleLbl="node1" presStyleIdx="0" presStyleCnt="4">
        <dgm:presLayoutVars>
          <dgm:chMax val="0"/>
          <dgm:bulletEnabled val="1"/>
        </dgm:presLayoutVars>
      </dgm:prSet>
      <dgm:spPr/>
    </dgm:pt>
    <dgm:pt modelId="{6ED24D06-E8E8-704C-9908-79A9D42D59E1}" type="pres">
      <dgm:prSet presAssocID="{6DA3065A-5BC4-C146-8132-161382E261AE}" presName="spacer" presStyleCnt="0"/>
      <dgm:spPr/>
    </dgm:pt>
    <dgm:pt modelId="{AB34C88A-AB97-A941-B1D2-EEE53032F14F}" type="pres">
      <dgm:prSet presAssocID="{AA4F5A36-8015-6C4A-A323-8E1C8C3123E5}" presName="parentText" presStyleLbl="node1" presStyleIdx="1" presStyleCnt="4">
        <dgm:presLayoutVars>
          <dgm:chMax val="0"/>
          <dgm:bulletEnabled val="1"/>
        </dgm:presLayoutVars>
      </dgm:prSet>
      <dgm:spPr/>
    </dgm:pt>
    <dgm:pt modelId="{239390E1-F31A-CD49-AEDB-6CF3FC49DC1F}" type="pres">
      <dgm:prSet presAssocID="{D92204D7-CB2D-C340-8A1C-4B55501C575C}" presName="spacer" presStyleCnt="0"/>
      <dgm:spPr/>
    </dgm:pt>
    <dgm:pt modelId="{521FCF2E-2906-524E-B945-6223B28659D0}" type="pres">
      <dgm:prSet presAssocID="{4A4E62ED-049D-B94D-93FE-EFF23A202DF5}" presName="parentText" presStyleLbl="node1" presStyleIdx="2" presStyleCnt="4">
        <dgm:presLayoutVars>
          <dgm:chMax val="0"/>
          <dgm:bulletEnabled val="1"/>
        </dgm:presLayoutVars>
      </dgm:prSet>
      <dgm:spPr/>
    </dgm:pt>
    <dgm:pt modelId="{FA2B5E76-6821-0943-AE68-CECB66AE878B}" type="pres">
      <dgm:prSet presAssocID="{4E6FA599-A111-3248-B3EC-4FFE996AFA87}" presName="spacer" presStyleCnt="0"/>
      <dgm:spPr/>
    </dgm:pt>
    <dgm:pt modelId="{90945D23-3DDA-1842-B8EC-F71475960379}" type="pres">
      <dgm:prSet presAssocID="{CF5A0B72-8AAD-C844-BAB2-1EB4863CE4D4}" presName="parentText" presStyleLbl="node1" presStyleIdx="3" presStyleCnt="4">
        <dgm:presLayoutVars>
          <dgm:chMax val="0"/>
          <dgm:bulletEnabled val="1"/>
        </dgm:presLayoutVars>
      </dgm:prSet>
      <dgm:spPr/>
    </dgm:pt>
  </dgm:ptLst>
  <dgm:cxnLst>
    <dgm:cxn modelId="{685A9522-0C59-D747-B2A3-2F9F54D30755}" type="presOf" srcId="{4A4E62ED-049D-B94D-93FE-EFF23A202DF5}" destId="{521FCF2E-2906-524E-B945-6223B28659D0}" srcOrd="0" destOrd="0" presId="urn:microsoft.com/office/officeart/2005/8/layout/vList2"/>
    <dgm:cxn modelId="{804A7450-913C-3449-8C0F-476BB80D4B76}" srcId="{977D1661-153D-1F48-BEB4-6A4E830A359D}" destId="{AA4F5A36-8015-6C4A-A323-8E1C8C3123E5}" srcOrd="1" destOrd="0" parTransId="{E4999328-9AFE-5840-84A0-0736C55E8CE8}" sibTransId="{D92204D7-CB2D-C340-8A1C-4B55501C575C}"/>
    <dgm:cxn modelId="{1FD8F770-B563-574C-A42E-087960D1DF18}" type="presOf" srcId="{0A14AF83-240F-7E49-AB7A-B9BCCAF8E450}" destId="{58BF447E-AA75-4E4A-A123-DC43FA0F59FF}" srcOrd="0" destOrd="0" presId="urn:microsoft.com/office/officeart/2005/8/layout/vList2"/>
    <dgm:cxn modelId="{2389538D-4204-0B40-BEF6-E5C446D48B98}" srcId="{977D1661-153D-1F48-BEB4-6A4E830A359D}" destId="{4A4E62ED-049D-B94D-93FE-EFF23A202DF5}" srcOrd="2" destOrd="0" parTransId="{5ACDE41D-BDB8-8041-89C3-19468086C5B1}" sibTransId="{4E6FA599-A111-3248-B3EC-4FFE996AFA87}"/>
    <dgm:cxn modelId="{B1FB40A8-A251-5841-A0C2-B7BB70C1D037}" srcId="{977D1661-153D-1F48-BEB4-6A4E830A359D}" destId="{0A14AF83-240F-7E49-AB7A-B9BCCAF8E450}" srcOrd="0" destOrd="0" parTransId="{E993CF03-196E-3347-9E8D-E19E0EFC1C36}" sibTransId="{6DA3065A-5BC4-C146-8132-161382E261AE}"/>
    <dgm:cxn modelId="{371330B7-6B1E-9B41-9CA6-9785A6915FBD}" type="presOf" srcId="{AA4F5A36-8015-6C4A-A323-8E1C8C3123E5}" destId="{AB34C88A-AB97-A941-B1D2-EEE53032F14F}" srcOrd="0" destOrd="0" presId="urn:microsoft.com/office/officeart/2005/8/layout/vList2"/>
    <dgm:cxn modelId="{3C6D14E3-E5E4-0F4C-9D29-952F1C0E3E60}" type="presOf" srcId="{CF5A0B72-8AAD-C844-BAB2-1EB4863CE4D4}" destId="{90945D23-3DDA-1842-B8EC-F71475960379}" srcOrd="0" destOrd="0" presId="urn:microsoft.com/office/officeart/2005/8/layout/vList2"/>
    <dgm:cxn modelId="{169574E9-1584-F74B-A17A-BF51D03C247B}" srcId="{977D1661-153D-1F48-BEB4-6A4E830A359D}" destId="{CF5A0B72-8AAD-C844-BAB2-1EB4863CE4D4}" srcOrd="3" destOrd="0" parTransId="{E550804E-33C0-A840-B9D5-D3E7E9824719}" sibTransId="{A7278EC8-6E9C-2045-9441-74861FFC1DD3}"/>
    <dgm:cxn modelId="{FD9918F7-1E2B-B549-BB19-EC15C00EE011}" type="presOf" srcId="{977D1661-153D-1F48-BEB4-6A4E830A359D}" destId="{6F6D09F1-1491-F94B-BE10-75E2A184C8D5}" srcOrd="0" destOrd="0" presId="urn:microsoft.com/office/officeart/2005/8/layout/vList2"/>
    <dgm:cxn modelId="{54343352-C6CB-C748-AD22-1DE01428BEA9}" type="presParOf" srcId="{6F6D09F1-1491-F94B-BE10-75E2A184C8D5}" destId="{58BF447E-AA75-4E4A-A123-DC43FA0F59FF}" srcOrd="0" destOrd="0" presId="urn:microsoft.com/office/officeart/2005/8/layout/vList2"/>
    <dgm:cxn modelId="{AB803FDC-B0ED-0B45-86FF-962AAEE690A3}" type="presParOf" srcId="{6F6D09F1-1491-F94B-BE10-75E2A184C8D5}" destId="{6ED24D06-E8E8-704C-9908-79A9D42D59E1}" srcOrd="1" destOrd="0" presId="urn:microsoft.com/office/officeart/2005/8/layout/vList2"/>
    <dgm:cxn modelId="{4A1EBE9B-B2B0-E14F-8EF8-612BD87647CA}" type="presParOf" srcId="{6F6D09F1-1491-F94B-BE10-75E2A184C8D5}" destId="{AB34C88A-AB97-A941-B1D2-EEE53032F14F}" srcOrd="2" destOrd="0" presId="urn:microsoft.com/office/officeart/2005/8/layout/vList2"/>
    <dgm:cxn modelId="{FFCFB3E5-A424-4E48-A788-6C8CDBBE46E9}" type="presParOf" srcId="{6F6D09F1-1491-F94B-BE10-75E2A184C8D5}" destId="{239390E1-F31A-CD49-AEDB-6CF3FC49DC1F}" srcOrd="3" destOrd="0" presId="urn:microsoft.com/office/officeart/2005/8/layout/vList2"/>
    <dgm:cxn modelId="{9C5A674C-66D1-8A47-B1E0-EF480B1E99AF}" type="presParOf" srcId="{6F6D09F1-1491-F94B-BE10-75E2A184C8D5}" destId="{521FCF2E-2906-524E-B945-6223B28659D0}" srcOrd="4" destOrd="0" presId="urn:microsoft.com/office/officeart/2005/8/layout/vList2"/>
    <dgm:cxn modelId="{1D71A875-86A6-084A-BD86-CFFE9F08DAC8}" type="presParOf" srcId="{6F6D09F1-1491-F94B-BE10-75E2A184C8D5}" destId="{FA2B5E76-6821-0943-AE68-CECB66AE878B}" srcOrd="5" destOrd="0" presId="urn:microsoft.com/office/officeart/2005/8/layout/vList2"/>
    <dgm:cxn modelId="{30903F87-6A28-C64D-A904-3B85A8173E4A}" type="presParOf" srcId="{6F6D09F1-1491-F94B-BE10-75E2A184C8D5}" destId="{90945D23-3DDA-1842-B8EC-F7147596037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F8624D2-FDE8-0848-AC33-590741DC3DF9}"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GB"/>
        </a:p>
      </dgm:t>
    </dgm:pt>
    <dgm:pt modelId="{B3829C91-8F4E-904F-B968-B7441D74D339}">
      <dgm:prSet phldrT="[Text]" custT="1"/>
      <dgm:spPr/>
      <dgm:t>
        <a:bodyPr/>
        <a:lstStyle/>
        <a:p>
          <a:r>
            <a:rPr lang="en-GB" sz="2800" dirty="0"/>
            <a:t>Covid Pandemic, global warming.. etc.</a:t>
          </a:r>
        </a:p>
      </dgm:t>
    </dgm:pt>
    <dgm:pt modelId="{68B96853-6EC0-7D42-BFDC-1ABA88F9EAAB}" type="parTrans" cxnId="{5C0A679E-B3CF-974A-97AC-98C72CE5CDB1}">
      <dgm:prSet/>
      <dgm:spPr/>
      <dgm:t>
        <a:bodyPr/>
        <a:lstStyle/>
        <a:p>
          <a:endParaRPr lang="en-GB"/>
        </a:p>
      </dgm:t>
    </dgm:pt>
    <dgm:pt modelId="{AD2CB2F0-D3A3-A84E-B968-183C06BE9100}" type="sibTrans" cxnId="{5C0A679E-B3CF-974A-97AC-98C72CE5CDB1}">
      <dgm:prSet/>
      <dgm:spPr/>
      <dgm:t>
        <a:bodyPr/>
        <a:lstStyle/>
        <a:p>
          <a:endParaRPr lang="en-GB"/>
        </a:p>
      </dgm:t>
    </dgm:pt>
    <dgm:pt modelId="{A621469D-EED7-A64B-B506-3DA4D9355958}">
      <dgm:prSet phldrT="[Text]" custT="1"/>
      <dgm:spPr/>
      <dgm:t>
        <a:bodyPr/>
        <a:lstStyle/>
        <a:p>
          <a:r>
            <a:rPr lang="en-GB" sz="2800" dirty="0"/>
            <a:t>Waste management </a:t>
          </a:r>
        </a:p>
      </dgm:t>
    </dgm:pt>
    <dgm:pt modelId="{C01CCAD6-D315-AF4B-AE64-DF134FF870CA}" type="parTrans" cxnId="{3FD16591-64C4-D44D-AD4E-836E1105B80B}">
      <dgm:prSet/>
      <dgm:spPr/>
      <dgm:t>
        <a:bodyPr/>
        <a:lstStyle/>
        <a:p>
          <a:endParaRPr lang="en-GB"/>
        </a:p>
      </dgm:t>
    </dgm:pt>
    <dgm:pt modelId="{EF87BE3B-82FE-9F43-AE64-3557EBB46C87}" type="sibTrans" cxnId="{3FD16591-64C4-D44D-AD4E-836E1105B80B}">
      <dgm:prSet/>
      <dgm:spPr/>
      <dgm:t>
        <a:bodyPr/>
        <a:lstStyle/>
        <a:p>
          <a:endParaRPr lang="en-GB"/>
        </a:p>
      </dgm:t>
    </dgm:pt>
    <dgm:pt modelId="{3BB34613-FECE-2D49-8C23-F2400917B1BC}">
      <dgm:prSet custT="1"/>
      <dgm:spPr/>
      <dgm:t>
        <a:bodyPr/>
        <a:lstStyle/>
        <a:p>
          <a:r>
            <a:rPr lang="en-GB" sz="2800" dirty="0"/>
            <a:t>Energy efficiency</a:t>
          </a:r>
        </a:p>
      </dgm:t>
    </dgm:pt>
    <dgm:pt modelId="{22A2A939-640A-8D46-A85F-A9EA83180ECD}" type="parTrans" cxnId="{24C4533B-0C32-4F4A-82E4-6280430A20F4}">
      <dgm:prSet/>
      <dgm:spPr/>
      <dgm:t>
        <a:bodyPr/>
        <a:lstStyle/>
        <a:p>
          <a:endParaRPr lang="en-GB"/>
        </a:p>
      </dgm:t>
    </dgm:pt>
    <dgm:pt modelId="{85436CCE-523C-0046-945F-8A18DF6CD0D8}" type="sibTrans" cxnId="{24C4533B-0C32-4F4A-82E4-6280430A20F4}">
      <dgm:prSet/>
      <dgm:spPr/>
      <dgm:t>
        <a:bodyPr/>
        <a:lstStyle/>
        <a:p>
          <a:endParaRPr lang="en-GB"/>
        </a:p>
      </dgm:t>
    </dgm:pt>
    <dgm:pt modelId="{D43CBB55-DD0B-E74A-8650-F75AFFA8275E}" type="pres">
      <dgm:prSet presAssocID="{BF8624D2-FDE8-0848-AC33-590741DC3DF9}" presName="linear" presStyleCnt="0">
        <dgm:presLayoutVars>
          <dgm:animLvl val="lvl"/>
          <dgm:resizeHandles val="exact"/>
        </dgm:presLayoutVars>
      </dgm:prSet>
      <dgm:spPr/>
    </dgm:pt>
    <dgm:pt modelId="{0E2DEFAC-E0B1-4943-B191-A27E2A97D7EE}" type="pres">
      <dgm:prSet presAssocID="{B3829C91-8F4E-904F-B968-B7441D74D339}" presName="parentText" presStyleLbl="node1" presStyleIdx="0" presStyleCnt="3">
        <dgm:presLayoutVars>
          <dgm:chMax val="0"/>
          <dgm:bulletEnabled val="1"/>
        </dgm:presLayoutVars>
      </dgm:prSet>
      <dgm:spPr/>
    </dgm:pt>
    <dgm:pt modelId="{D43D7420-5051-4D4F-9116-9F802636EF5A}" type="pres">
      <dgm:prSet presAssocID="{AD2CB2F0-D3A3-A84E-B968-183C06BE9100}" presName="spacer" presStyleCnt="0"/>
      <dgm:spPr/>
    </dgm:pt>
    <dgm:pt modelId="{CE090652-84AD-AA4B-9C49-8911D1AEAC7A}" type="pres">
      <dgm:prSet presAssocID="{A621469D-EED7-A64B-B506-3DA4D9355958}" presName="parentText" presStyleLbl="node1" presStyleIdx="1" presStyleCnt="3">
        <dgm:presLayoutVars>
          <dgm:chMax val="0"/>
          <dgm:bulletEnabled val="1"/>
        </dgm:presLayoutVars>
      </dgm:prSet>
      <dgm:spPr/>
    </dgm:pt>
    <dgm:pt modelId="{5BE7544B-9DB5-0440-BEB7-693C450FB6FA}" type="pres">
      <dgm:prSet presAssocID="{EF87BE3B-82FE-9F43-AE64-3557EBB46C87}" presName="spacer" presStyleCnt="0"/>
      <dgm:spPr/>
    </dgm:pt>
    <dgm:pt modelId="{06A10FBA-0EF9-C341-8597-C6F7B2C16B50}" type="pres">
      <dgm:prSet presAssocID="{3BB34613-FECE-2D49-8C23-F2400917B1BC}" presName="parentText" presStyleLbl="node1" presStyleIdx="2" presStyleCnt="3">
        <dgm:presLayoutVars>
          <dgm:chMax val="0"/>
          <dgm:bulletEnabled val="1"/>
        </dgm:presLayoutVars>
      </dgm:prSet>
      <dgm:spPr/>
    </dgm:pt>
  </dgm:ptLst>
  <dgm:cxnLst>
    <dgm:cxn modelId="{24C4533B-0C32-4F4A-82E4-6280430A20F4}" srcId="{BF8624D2-FDE8-0848-AC33-590741DC3DF9}" destId="{3BB34613-FECE-2D49-8C23-F2400917B1BC}" srcOrd="2" destOrd="0" parTransId="{22A2A939-640A-8D46-A85F-A9EA83180ECD}" sibTransId="{85436CCE-523C-0046-945F-8A18DF6CD0D8}"/>
    <dgm:cxn modelId="{2E7A2547-7929-A841-98FB-909C9DEA1CF6}" type="presOf" srcId="{A621469D-EED7-A64B-B506-3DA4D9355958}" destId="{CE090652-84AD-AA4B-9C49-8911D1AEAC7A}" srcOrd="0" destOrd="0" presId="urn:microsoft.com/office/officeart/2005/8/layout/vList2"/>
    <dgm:cxn modelId="{68052B56-C9EC-1B43-AF59-DDE1134EDF83}" type="presOf" srcId="{BF8624D2-FDE8-0848-AC33-590741DC3DF9}" destId="{D43CBB55-DD0B-E74A-8650-F75AFFA8275E}" srcOrd="0" destOrd="0" presId="urn:microsoft.com/office/officeart/2005/8/layout/vList2"/>
    <dgm:cxn modelId="{3FD16591-64C4-D44D-AD4E-836E1105B80B}" srcId="{BF8624D2-FDE8-0848-AC33-590741DC3DF9}" destId="{A621469D-EED7-A64B-B506-3DA4D9355958}" srcOrd="1" destOrd="0" parTransId="{C01CCAD6-D315-AF4B-AE64-DF134FF870CA}" sibTransId="{EF87BE3B-82FE-9F43-AE64-3557EBB46C87}"/>
    <dgm:cxn modelId="{5C0A679E-B3CF-974A-97AC-98C72CE5CDB1}" srcId="{BF8624D2-FDE8-0848-AC33-590741DC3DF9}" destId="{B3829C91-8F4E-904F-B968-B7441D74D339}" srcOrd="0" destOrd="0" parTransId="{68B96853-6EC0-7D42-BFDC-1ABA88F9EAAB}" sibTransId="{AD2CB2F0-D3A3-A84E-B968-183C06BE9100}"/>
    <dgm:cxn modelId="{57BA9CC3-01B6-7948-927D-18171951FAD1}" type="presOf" srcId="{3BB34613-FECE-2D49-8C23-F2400917B1BC}" destId="{06A10FBA-0EF9-C341-8597-C6F7B2C16B50}" srcOrd="0" destOrd="0" presId="urn:microsoft.com/office/officeart/2005/8/layout/vList2"/>
    <dgm:cxn modelId="{B4D717D2-5714-3F49-AF66-9C376D040A32}" type="presOf" srcId="{B3829C91-8F4E-904F-B968-B7441D74D339}" destId="{0E2DEFAC-E0B1-4943-B191-A27E2A97D7EE}" srcOrd="0" destOrd="0" presId="urn:microsoft.com/office/officeart/2005/8/layout/vList2"/>
    <dgm:cxn modelId="{AA96A28B-40B1-6842-BAFF-111757C6082F}" type="presParOf" srcId="{D43CBB55-DD0B-E74A-8650-F75AFFA8275E}" destId="{0E2DEFAC-E0B1-4943-B191-A27E2A97D7EE}" srcOrd="0" destOrd="0" presId="urn:microsoft.com/office/officeart/2005/8/layout/vList2"/>
    <dgm:cxn modelId="{9AF28D12-3D5A-2C47-A660-A3208BCCA637}" type="presParOf" srcId="{D43CBB55-DD0B-E74A-8650-F75AFFA8275E}" destId="{D43D7420-5051-4D4F-9116-9F802636EF5A}" srcOrd="1" destOrd="0" presId="urn:microsoft.com/office/officeart/2005/8/layout/vList2"/>
    <dgm:cxn modelId="{9983A0F2-DF40-7144-8BC5-FBEBD3A08F57}" type="presParOf" srcId="{D43CBB55-DD0B-E74A-8650-F75AFFA8275E}" destId="{CE090652-84AD-AA4B-9C49-8911D1AEAC7A}" srcOrd="2" destOrd="0" presId="urn:microsoft.com/office/officeart/2005/8/layout/vList2"/>
    <dgm:cxn modelId="{C2AD2A6F-E94B-FF44-BD46-8DC8DD904FBA}" type="presParOf" srcId="{D43CBB55-DD0B-E74A-8650-F75AFFA8275E}" destId="{5BE7544B-9DB5-0440-BEB7-693C450FB6FA}" srcOrd="3" destOrd="0" presId="urn:microsoft.com/office/officeart/2005/8/layout/vList2"/>
    <dgm:cxn modelId="{89EDF4DF-8D0B-384F-A960-10ED864A09CB}" type="presParOf" srcId="{D43CBB55-DD0B-E74A-8650-F75AFFA8275E}" destId="{06A10FBA-0EF9-C341-8597-C6F7B2C16B50}"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436976-1436-A148-A835-6CC3977B97FE}">
      <dsp:nvSpPr>
        <dsp:cNvPr id="0" name=""/>
        <dsp:cNvSpPr/>
      </dsp:nvSpPr>
      <dsp:spPr>
        <a:xfrm>
          <a:off x="0" y="35550"/>
          <a:ext cx="4657024" cy="707264"/>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b="0" kern="1200" dirty="0"/>
            <a:t>Labor shortage</a:t>
          </a:r>
        </a:p>
      </dsp:txBody>
      <dsp:txXfrm>
        <a:off x="34526" y="70076"/>
        <a:ext cx="4587972" cy="638212"/>
      </dsp:txXfrm>
    </dsp:sp>
    <dsp:sp modelId="{E1960391-4226-8540-A09D-0E9D6F383CFB}">
      <dsp:nvSpPr>
        <dsp:cNvPr id="0" name=""/>
        <dsp:cNvSpPr/>
      </dsp:nvSpPr>
      <dsp:spPr>
        <a:xfrm>
          <a:off x="0" y="832095"/>
          <a:ext cx="4657024" cy="707264"/>
        </a:xfrm>
        <a:prstGeom prst="roundRect">
          <a:avLst/>
        </a:prstGeom>
        <a:gradFill rotWithShape="0">
          <a:gsLst>
            <a:gs pos="0">
              <a:schemeClr val="accent5">
                <a:hueOff val="-1102852"/>
                <a:satOff val="-5923"/>
                <a:lumOff val="2026"/>
                <a:alphaOff val="0"/>
                <a:tint val="94000"/>
                <a:satMod val="105000"/>
                <a:lumMod val="102000"/>
              </a:schemeClr>
            </a:gs>
            <a:gs pos="100000">
              <a:schemeClr val="accent5">
                <a:hueOff val="-1102852"/>
                <a:satOff val="-5923"/>
                <a:lumOff val="2026"/>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b="0" kern="1200" dirty="0"/>
            <a:t>Brexit</a:t>
          </a:r>
        </a:p>
      </dsp:txBody>
      <dsp:txXfrm>
        <a:off x="34526" y="866621"/>
        <a:ext cx="4587972" cy="638212"/>
      </dsp:txXfrm>
    </dsp:sp>
    <dsp:sp modelId="{7AD218BD-0AFC-1847-95A9-856B1E7C7847}">
      <dsp:nvSpPr>
        <dsp:cNvPr id="0" name=""/>
        <dsp:cNvSpPr/>
      </dsp:nvSpPr>
      <dsp:spPr>
        <a:xfrm>
          <a:off x="0" y="1628639"/>
          <a:ext cx="4657024" cy="707264"/>
        </a:xfrm>
        <a:prstGeom prst="roundRect">
          <a:avLst/>
        </a:prstGeom>
        <a:gradFill rotWithShape="0">
          <a:gsLst>
            <a:gs pos="0">
              <a:schemeClr val="accent5">
                <a:hueOff val="-2205705"/>
                <a:satOff val="-11847"/>
                <a:lumOff val="4052"/>
                <a:alphaOff val="0"/>
                <a:tint val="94000"/>
                <a:satMod val="105000"/>
                <a:lumMod val="102000"/>
              </a:schemeClr>
            </a:gs>
            <a:gs pos="100000">
              <a:schemeClr val="accent5">
                <a:hueOff val="-2205705"/>
                <a:satOff val="-11847"/>
                <a:lumOff val="4052"/>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b="0" kern="1200" dirty="0"/>
            <a:t>Covid</a:t>
          </a:r>
          <a:r>
            <a:rPr lang="en-US" sz="3100" b="1" kern="1200" dirty="0"/>
            <a:t> </a:t>
          </a:r>
          <a:r>
            <a:rPr lang="en-US" sz="3100" b="0" kern="1200" dirty="0"/>
            <a:t>restrictions</a:t>
          </a:r>
        </a:p>
      </dsp:txBody>
      <dsp:txXfrm>
        <a:off x="34526" y="1663165"/>
        <a:ext cx="4587972" cy="638212"/>
      </dsp:txXfrm>
    </dsp:sp>
    <dsp:sp modelId="{87F1F952-5848-0D47-A67D-5F267A950F42}">
      <dsp:nvSpPr>
        <dsp:cNvPr id="0" name=""/>
        <dsp:cNvSpPr/>
      </dsp:nvSpPr>
      <dsp:spPr>
        <a:xfrm>
          <a:off x="0" y="2425185"/>
          <a:ext cx="4657024" cy="707264"/>
        </a:xfrm>
        <a:prstGeom prst="roundRect">
          <a:avLst/>
        </a:prstGeom>
        <a:gradFill rotWithShape="0">
          <a:gsLst>
            <a:gs pos="0">
              <a:schemeClr val="accent5">
                <a:hueOff val="-3308557"/>
                <a:satOff val="-17770"/>
                <a:lumOff val="6078"/>
                <a:alphaOff val="0"/>
                <a:tint val="94000"/>
                <a:satMod val="105000"/>
                <a:lumMod val="102000"/>
              </a:schemeClr>
            </a:gs>
            <a:gs pos="100000">
              <a:schemeClr val="accent5">
                <a:hueOff val="-3308557"/>
                <a:satOff val="-17770"/>
                <a:lumOff val="607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b="0" kern="1200" dirty="0"/>
            <a:t>Taxation</a:t>
          </a:r>
          <a:r>
            <a:rPr lang="en-US" sz="3100" b="1" kern="1200" dirty="0"/>
            <a:t>? </a:t>
          </a:r>
          <a:endParaRPr lang="en-US" sz="3100" kern="1200" dirty="0"/>
        </a:p>
      </dsp:txBody>
      <dsp:txXfrm>
        <a:off x="34526" y="2459711"/>
        <a:ext cx="4587972" cy="6382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96A59-13A3-3243-87C7-5BDDB95A130C}">
      <dsp:nvSpPr>
        <dsp:cNvPr id="0" name=""/>
        <dsp:cNvSpPr/>
      </dsp:nvSpPr>
      <dsp:spPr>
        <a:xfrm>
          <a:off x="0" y="4275"/>
          <a:ext cx="4644000" cy="719549"/>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Font typeface="Arial" panose="020B0604020202020204" pitchFamily="34" charset="0"/>
            <a:buNone/>
          </a:pPr>
          <a:r>
            <a:rPr lang="en-US" sz="3200" kern="1200" dirty="0">
              <a:latin typeface="+mn-lt"/>
            </a:rPr>
            <a:t>High Energy costs : </a:t>
          </a:r>
        </a:p>
      </dsp:txBody>
      <dsp:txXfrm>
        <a:off x="35125" y="39400"/>
        <a:ext cx="4573750" cy="649299"/>
      </dsp:txXfrm>
    </dsp:sp>
    <dsp:sp modelId="{09B8B268-3D81-B841-B8BD-0D150A5432AC}">
      <dsp:nvSpPr>
        <dsp:cNvPr id="0" name=""/>
        <dsp:cNvSpPr/>
      </dsp:nvSpPr>
      <dsp:spPr>
        <a:xfrm>
          <a:off x="0" y="810225"/>
          <a:ext cx="4644000" cy="719549"/>
        </a:xfrm>
        <a:prstGeom prst="roundRect">
          <a:avLst/>
        </a:prstGeom>
        <a:gradFill rotWithShape="0">
          <a:gsLst>
            <a:gs pos="0">
              <a:schemeClr val="accent5">
                <a:hueOff val="-1654279"/>
                <a:satOff val="-8885"/>
                <a:lumOff val="3039"/>
                <a:alphaOff val="0"/>
                <a:tint val="94000"/>
                <a:satMod val="105000"/>
                <a:lumMod val="102000"/>
              </a:schemeClr>
            </a:gs>
            <a:gs pos="100000">
              <a:schemeClr val="accent5">
                <a:hueOff val="-1654279"/>
                <a:satOff val="-8885"/>
                <a:lumOff val="3039"/>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Font typeface="Arial" panose="020B0604020202020204" pitchFamily="34" charset="0"/>
            <a:buNone/>
          </a:pPr>
          <a:r>
            <a:rPr lang="en-US" sz="3200" kern="1200" dirty="0">
              <a:latin typeface="+mn-lt"/>
            </a:rPr>
            <a:t>Covid pandemic</a:t>
          </a:r>
          <a:endParaRPr lang="en-GB" sz="3200" kern="1200" dirty="0">
            <a:latin typeface="+mn-lt"/>
          </a:endParaRPr>
        </a:p>
      </dsp:txBody>
      <dsp:txXfrm>
        <a:off x="35125" y="845350"/>
        <a:ext cx="4573750" cy="649299"/>
      </dsp:txXfrm>
    </dsp:sp>
    <dsp:sp modelId="{CB4A420A-993C-CC40-A3A4-4ACCBDC680E0}">
      <dsp:nvSpPr>
        <dsp:cNvPr id="0" name=""/>
        <dsp:cNvSpPr/>
      </dsp:nvSpPr>
      <dsp:spPr>
        <a:xfrm>
          <a:off x="0" y="1616174"/>
          <a:ext cx="4644000" cy="719549"/>
        </a:xfrm>
        <a:prstGeom prst="roundRect">
          <a:avLst/>
        </a:prstGeom>
        <a:gradFill rotWithShape="0">
          <a:gsLst>
            <a:gs pos="0">
              <a:schemeClr val="accent5">
                <a:hueOff val="-3308557"/>
                <a:satOff val="-17770"/>
                <a:lumOff val="6078"/>
                <a:alphaOff val="0"/>
                <a:tint val="94000"/>
                <a:satMod val="105000"/>
                <a:lumMod val="102000"/>
              </a:schemeClr>
            </a:gs>
            <a:gs pos="100000">
              <a:schemeClr val="accent5">
                <a:hueOff val="-3308557"/>
                <a:satOff val="-17770"/>
                <a:lumOff val="607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Font typeface="Arial" panose="020B0604020202020204" pitchFamily="34" charset="0"/>
            <a:buNone/>
          </a:pPr>
          <a:r>
            <a:rPr lang="en-US" sz="3200" kern="1200" dirty="0">
              <a:latin typeface="+mn-lt"/>
            </a:rPr>
            <a:t>Ukrainian War</a:t>
          </a:r>
          <a:endParaRPr lang="en-GB" sz="3200" kern="1200" dirty="0">
            <a:latin typeface="+mn-lt"/>
          </a:endParaRPr>
        </a:p>
      </dsp:txBody>
      <dsp:txXfrm>
        <a:off x="35125" y="1651299"/>
        <a:ext cx="4573750" cy="6492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00893-11A4-3B4A-98E1-32BF92D0268F}">
      <dsp:nvSpPr>
        <dsp:cNvPr id="0" name=""/>
        <dsp:cNvSpPr/>
      </dsp:nvSpPr>
      <dsp:spPr>
        <a:xfrm>
          <a:off x="0" y="3219"/>
          <a:ext cx="6014652" cy="1337456"/>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Population Demographics</a:t>
          </a:r>
        </a:p>
      </dsp:txBody>
      <dsp:txXfrm>
        <a:off x="65289" y="68508"/>
        <a:ext cx="5884074" cy="1206878"/>
      </dsp:txXfrm>
    </dsp:sp>
    <dsp:sp modelId="{559CA6DF-E0E9-994B-BE73-7DD1C242CE84}">
      <dsp:nvSpPr>
        <dsp:cNvPr id="0" name=""/>
        <dsp:cNvSpPr/>
      </dsp:nvSpPr>
      <dsp:spPr>
        <a:xfrm>
          <a:off x="0" y="1429955"/>
          <a:ext cx="6014652" cy="1337456"/>
        </a:xfrm>
        <a:prstGeom prst="roundRect">
          <a:avLst/>
        </a:prstGeom>
        <a:gradFill rotWithShape="0">
          <a:gsLst>
            <a:gs pos="0">
              <a:schemeClr val="accent5">
                <a:hueOff val="-3308557"/>
                <a:satOff val="-17770"/>
                <a:lumOff val="6078"/>
                <a:alphaOff val="0"/>
                <a:tint val="94000"/>
                <a:satMod val="105000"/>
                <a:lumMod val="102000"/>
              </a:schemeClr>
            </a:gs>
            <a:gs pos="100000">
              <a:schemeClr val="accent5">
                <a:hueOff val="-3308557"/>
                <a:satOff val="-17770"/>
                <a:lumOff val="607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800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Consumer Trends </a:t>
          </a:r>
        </a:p>
        <a:p>
          <a:pPr marL="0" lvl="0" indent="0" algn="l" defTabSz="1422400">
            <a:lnSpc>
              <a:spcPct val="90000"/>
            </a:lnSpc>
            <a:spcBef>
              <a:spcPct val="0"/>
            </a:spcBef>
            <a:spcAft>
              <a:spcPct val="35000"/>
            </a:spcAft>
            <a:buNone/>
          </a:pPr>
          <a:r>
            <a:rPr lang="en-GB" sz="3200" kern="1200" dirty="0"/>
            <a:t>(Environmental awareness) </a:t>
          </a:r>
        </a:p>
      </dsp:txBody>
      <dsp:txXfrm>
        <a:off x="65289" y="1495244"/>
        <a:ext cx="5884074" cy="12068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BFA03-844A-0443-A229-C4D10B3D8887}">
      <dsp:nvSpPr>
        <dsp:cNvPr id="0" name=""/>
        <dsp:cNvSpPr/>
      </dsp:nvSpPr>
      <dsp:spPr>
        <a:xfrm>
          <a:off x="0" y="924756"/>
          <a:ext cx="3331564" cy="1216800"/>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AI Revolution</a:t>
          </a:r>
        </a:p>
      </dsp:txBody>
      <dsp:txXfrm>
        <a:off x="59399" y="984155"/>
        <a:ext cx="3212766" cy="10980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BF447E-AA75-4E4A-A123-DC43FA0F59FF}">
      <dsp:nvSpPr>
        <dsp:cNvPr id="0" name=""/>
        <dsp:cNvSpPr/>
      </dsp:nvSpPr>
      <dsp:spPr>
        <a:xfrm>
          <a:off x="0" y="10271"/>
          <a:ext cx="6376416" cy="711360"/>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Health and Safety at Work etc. Act 1974 </a:t>
          </a:r>
        </a:p>
      </dsp:txBody>
      <dsp:txXfrm>
        <a:off x="34726" y="44997"/>
        <a:ext cx="6306964" cy="641908"/>
      </dsp:txXfrm>
    </dsp:sp>
    <dsp:sp modelId="{AB34C88A-AB97-A941-B1D2-EEE53032F14F}">
      <dsp:nvSpPr>
        <dsp:cNvPr id="0" name=""/>
        <dsp:cNvSpPr/>
      </dsp:nvSpPr>
      <dsp:spPr>
        <a:xfrm>
          <a:off x="0" y="831071"/>
          <a:ext cx="6376416" cy="711360"/>
        </a:xfrm>
        <a:prstGeom prst="roundRect">
          <a:avLst/>
        </a:prstGeom>
        <a:gradFill rotWithShape="0">
          <a:gsLst>
            <a:gs pos="0">
              <a:schemeClr val="accent5">
                <a:hueOff val="-1102852"/>
                <a:satOff val="-5923"/>
                <a:lumOff val="2026"/>
                <a:alphaOff val="0"/>
                <a:tint val="94000"/>
                <a:satMod val="105000"/>
                <a:lumMod val="102000"/>
              </a:schemeClr>
            </a:gs>
            <a:gs pos="100000">
              <a:schemeClr val="accent5">
                <a:hueOff val="-1102852"/>
                <a:satOff val="-5923"/>
                <a:lumOff val="2026"/>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Data Protection Act 2018</a:t>
          </a:r>
        </a:p>
      </dsp:txBody>
      <dsp:txXfrm>
        <a:off x="34726" y="865797"/>
        <a:ext cx="6306964" cy="641908"/>
      </dsp:txXfrm>
    </dsp:sp>
    <dsp:sp modelId="{521FCF2E-2906-524E-B945-6223B28659D0}">
      <dsp:nvSpPr>
        <dsp:cNvPr id="0" name=""/>
        <dsp:cNvSpPr/>
      </dsp:nvSpPr>
      <dsp:spPr>
        <a:xfrm>
          <a:off x="0" y="1651871"/>
          <a:ext cx="6376416" cy="711360"/>
        </a:xfrm>
        <a:prstGeom prst="roundRect">
          <a:avLst/>
        </a:prstGeom>
        <a:gradFill rotWithShape="0">
          <a:gsLst>
            <a:gs pos="0">
              <a:schemeClr val="accent5">
                <a:hueOff val="-2205705"/>
                <a:satOff val="-11847"/>
                <a:lumOff val="4052"/>
                <a:alphaOff val="0"/>
                <a:tint val="94000"/>
                <a:satMod val="105000"/>
                <a:lumMod val="102000"/>
              </a:schemeClr>
            </a:gs>
            <a:gs pos="100000">
              <a:schemeClr val="accent5">
                <a:hueOff val="-2205705"/>
                <a:satOff val="-11847"/>
                <a:lumOff val="4052"/>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Consumer Protection Act 1987 </a:t>
          </a:r>
        </a:p>
      </dsp:txBody>
      <dsp:txXfrm>
        <a:off x="34726" y="1686597"/>
        <a:ext cx="6306964" cy="641908"/>
      </dsp:txXfrm>
    </dsp:sp>
    <dsp:sp modelId="{90945D23-3DDA-1842-B8EC-F71475960379}">
      <dsp:nvSpPr>
        <dsp:cNvPr id="0" name=""/>
        <dsp:cNvSpPr/>
      </dsp:nvSpPr>
      <dsp:spPr>
        <a:xfrm>
          <a:off x="0" y="2472672"/>
          <a:ext cx="6376416" cy="711360"/>
        </a:xfrm>
        <a:prstGeom prst="roundRect">
          <a:avLst/>
        </a:prstGeom>
        <a:gradFill rotWithShape="0">
          <a:gsLst>
            <a:gs pos="0">
              <a:schemeClr val="accent5">
                <a:hueOff val="-3308557"/>
                <a:satOff val="-17770"/>
                <a:lumOff val="6078"/>
                <a:alphaOff val="0"/>
                <a:tint val="94000"/>
                <a:satMod val="105000"/>
                <a:lumMod val="102000"/>
              </a:schemeClr>
            </a:gs>
            <a:gs pos="100000">
              <a:schemeClr val="accent5">
                <a:hueOff val="-3308557"/>
                <a:satOff val="-17770"/>
                <a:lumOff val="607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General Product Safety Regulations 2005</a:t>
          </a:r>
        </a:p>
      </dsp:txBody>
      <dsp:txXfrm>
        <a:off x="34726" y="2507398"/>
        <a:ext cx="6306964" cy="6419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DEFAC-E0B1-4943-B191-A27E2A97D7EE}">
      <dsp:nvSpPr>
        <dsp:cNvPr id="0" name=""/>
        <dsp:cNvSpPr/>
      </dsp:nvSpPr>
      <dsp:spPr>
        <a:xfrm>
          <a:off x="0" y="351"/>
          <a:ext cx="4779263" cy="691762"/>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Covid Pandemic, global warming.. etc.</a:t>
          </a:r>
        </a:p>
      </dsp:txBody>
      <dsp:txXfrm>
        <a:off x="33769" y="34120"/>
        <a:ext cx="4711725" cy="624224"/>
      </dsp:txXfrm>
    </dsp:sp>
    <dsp:sp modelId="{CE090652-84AD-AA4B-9C49-8911D1AEAC7A}">
      <dsp:nvSpPr>
        <dsp:cNvPr id="0" name=""/>
        <dsp:cNvSpPr/>
      </dsp:nvSpPr>
      <dsp:spPr>
        <a:xfrm>
          <a:off x="0" y="701789"/>
          <a:ext cx="4779263" cy="691762"/>
        </a:xfrm>
        <a:prstGeom prst="roundRect">
          <a:avLst/>
        </a:prstGeom>
        <a:gradFill rotWithShape="0">
          <a:gsLst>
            <a:gs pos="0">
              <a:schemeClr val="accent5">
                <a:hueOff val="-1654279"/>
                <a:satOff val="-8885"/>
                <a:lumOff val="3039"/>
                <a:alphaOff val="0"/>
                <a:tint val="94000"/>
                <a:satMod val="105000"/>
                <a:lumMod val="102000"/>
              </a:schemeClr>
            </a:gs>
            <a:gs pos="100000">
              <a:schemeClr val="accent5">
                <a:hueOff val="-1654279"/>
                <a:satOff val="-8885"/>
                <a:lumOff val="3039"/>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Waste management </a:t>
          </a:r>
        </a:p>
      </dsp:txBody>
      <dsp:txXfrm>
        <a:off x="33769" y="735558"/>
        <a:ext cx="4711725" cy="624224"/>
      </dsp:txXfrm>
    </dsp:sp>
    <dsp:sp modelId="{06A10FBA-0EF9-C341-8597-C6F7B2C16B50}">
      <dsp:nvSpPr>
        <dsp:cNvPr id="0" name=""/>
        <dsp:cNvSpPr/>
      </dsp:nvSpPr>
      <dsp:spPr>
        <a:xfrm>
          <a:off x="0" y="1403226"/>
          <a:ext cx="4779263" cy="691762"/>
        </a:xfrm>
        <a:prstGeom prst="roundRect">
          <a:avLst/>
        </a:prstGeom>
        <a:gradFill rotWithShape="0">
          <a:gsLst>
            <a:gs pos="0">
              <a:schemeClr val="accent5">
                <a:hueOff val="-3308557"/>
                <a:satOff val="-17770"/>
                <a:lumOff val="6078"/>
                <a:alphaOff val="0"/>
                <a:tint val="94000"/>
                <a:satMod val="105000"/>
                <a:lumMod val="102000"/>
              </a:schemeClr>
            </a:gs>
            <a:gs pos="100000">
              <a:schemeClr val="accent5">
                <a:hueOff val="-3308557"/>
                <a:satOff val="-17770"/>
                <a:lumOff val="607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Energy efficiency</a:t>
          </a:r>
        </a:p>
      </dsp:txBody>
      <dsp:txXfrm>
        <a:off x="33769" y="1436995"/>
        <a:ext cx="4711725" cy="62422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63AC54-77D7-BA47-95C8-54771F92A19D}" type="datetimeFigureOut">
              <a:rPr lang="en-US" smtClean="0"/>
              <a:t>5/31/24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94DD5A-4D7E-164B-892D-31C647109749}" type="slidenum">
              <a:rPr lang="en-US" smtClean="0"/>
              <a:t>‹#›</a:t>
            </a:fld>
            <a:endParaRPr lang="en-US"/>
          </a:p>
        </p:txBody>
      </p:sp>
    </p:spTree>
    <p:extLst>
      <p:ext uri="{BB962C8B-B14F-4D97-AF65-F5344CB8AC3E}">
        <p14:creationId xmlns:p14="http://schemas.microsoft.com/office/powerpoint/2010/main" val="939141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90170" algn="just">
              <a:lnSpc>
                <a:spcPct val="115000"/>
              </a:lnSpc>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application of robotics to perform duties that were previously executed by humans is an exceptionally fascinating technological development that the hospitality industry must keep up with and transform to advantage. </a:t>
            </a: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paper’s aim to explore the impact of the rapid development of robotics on the hotel and hospitality sector.</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D94DD5A-4D7E-164B-892D-31C647109749}" type="slidenum">
              <a:rPr lang="en-US" smtClean="0"/>
              <a:t>1</a:t>
            </a:fld>
            <a:endParaRPr lang="en-US"/>
          </a:p>
        </p:txBody>
      </p:sp>
    </p:spTree>
    <p:extLst>
      <p:ext uri="{BB962C8B-B14F-4D97-AF65-F5344CB8AC3E}">
        <p14:creationId xmlns:p14="http://schemas.microsoft.com/office/powerpoint/2010/main" val="17626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90170" algn="just">
              <a:lnSpc>
                <a:spcPct val="115000"/>
              </a:lnSpc>
            </a:pP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topic is extremely important and unavoidable for any hospitality establishment that wishes to remain competitive in the industry.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90170" algn="just">
              <a:lnSpc>
                <a:spcPct val="115000"/>
              </a:lnSpc>
            </a:pP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According to a recent forecast the hospitality robots market is expected to grow by USD 471.77 million between 2023 and 2028, at a compound annual growth rate (CAGR) of 14.19%. Market growth is driven by factors such as artificial intelligence (AI) integration, burgeoning hospitality robot start-ups, and the advantages of automated work over human labour. With AI improving robot capabilities and start-ups innovating in hospitality robotics, the market expects significant growth. The benefits of automated tasks over manual labour intensify this upward trend, positioning the industry for further growth.</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D94DD5A-4D7E-164B-892D-31C647109749}" type="slidenum">
              <a:rPr lang="en-US" smtClean="0"/>
              <a:t>2</a:t>
            </a:fld>
            <a:endParaRPr lang="en-US"/>
          </a:p>
        </p:txBody>
      </p:sp>
    </p:spTree>
    <p:extLst>
      <p:ext uri="{BB962C8B-B14F-4D97-AF65-F5344CB8AC3E}">
        <p14:creationId xmlns:p14="http://schemas.microsoft.com/office/powerpoint/2010/main" val="2199149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rapid advancement of robotics and AI is expected to have a significant effect on and revolutionise all areas of the hotel and service sectors (Tung and Au, 2018). Experts agree that robots in the service industry have the potential to substitute or assist human employees, thereby has the potential to mitigate the labour shortage, which will most likely continue for the next couple of years. (Rodriguez-</a:t>
            </a:r>
            <a:r>
              <a:rPr lang="en-GB" sz="1800" kern="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Lizundia</a:t>
            </a: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 </a:t>
            </a: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2015; Kwok, 2022, p. 3929) But do they have the ability to improve guest experience? To be more specific, the question is: Is technology advanced enough for robots to provide service that is comparable to that provided by a human being? Before answering the question, let's see what the experts say.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D94DD5A-4D7E-164B-892D-31C647109749}" type="slidenum">
              <a:rPr lang="en-US" smtClean="0"/>
              <a:t>3</a:t>
            </a:fld>
            <a:endParaRPr lang="en-US"/>
          </a:p>
        </p:txBody>
      </p:sp>
    </p:spTree>
    <p:extLst>
      <p:ext uri="{BB962C8B-B14F-4D97-AF65-F5344CB8AC3E}">
        <p14:creationId xmlns:p14="http://schemas.microsoft.com/office/powerpoint/2010/main" val="30220878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184DA70-C731-4C70-880D-CCD4705E623C}" type="datetime1">
              <a:rPr lang="en-US" smtClean="0"/>
              <a:t>5/31/24</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4713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5/31/24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51622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5/31/24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80622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5/31/24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6777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2D6E202-B606-4609-B914-27C9371A1F6D}" type="datetime1">
              <a:rPr lang="en-US" smtClean="0"/>
              <a:t>5/31/24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143368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5/31/24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16342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5/31/24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66308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5/31/24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16696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5/31/24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5027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5/31/24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326015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5/31/24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400888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5/31/24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4744567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5/31/24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1079008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5/31/24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6688403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5/31/24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5935347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5/31/24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847038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5/31/24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79758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2D6E202-B606-4609-B914-27C9371A1F6D}" type="datetime1">
              <a:rPr lang="en-US" smtClean="0"/>
              <a:t>5/31/24</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076607288"/>
      </p:ext>
    </p:extLst>
  </p:cSld>
  <p:clrMap bg1="dk1" tx1="lt1" bg2="dk2" tx2="lt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47" r:id="rId5"/>
    <p:sldLayoutId id="2147483848" r:id="rId6"/>
    <p:sldLayoutId id="2147483849" r:id="rId7"/>
    <p:sldLayoutId id="2147483850" r:id="rId8"/>
    <p:sldLayoutId id="2147483851" r:id="rId9"/>
    <p:sldLayoutId id="2147483852" r:id="rId10"/>
    <p:sldLayoutId id="2147483853" r:id="rId11"/>
    <p:sldLayoutId id="2147483854" r:id="rId12"/>
    <p:sldLayoutId id="2147483855" r:id="rId13"/>
    <p:sldLayoutId id="2147483856" r:id="rId14"/>
    <p:sldLayoutId id="2147483857" r:id="rId15"/>
    <p:sldLayoutId id="2147483858" r:id="rId16"/>
    <p:sldLayoutId id="2147483859"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robot touching a finger&#10;&#10;Description automatically generated">
            <a:extLst>
              <a:ext uri="{FF2B5EF4-FFF2-40B4-BE49-F238E27FC236}">
                <a16:creationId xmlns:a16="http://schemas.microsoft.com/office/drawing/2014/main" id="{4B782F5E-2FC3-F6C6-2802-01419E0199BA}"/>
              </a:ext>
            </a:extLst>
          </p:cNvPr>
          <p:cNvPicPr>
            <a:picLocks noChangeAspect="1"/>
          </p:cNvPicPr>
          <p:nvPr/>
        </p:nvPicPr>
        <p:blipFill rotWithShape="1">
          <a:blip r:embed="rId3"/>
          <a:srcRect l="24981" r="13863"/>
          <a:stretch/>
        </p:blipFill>
        <p:spPr>
          <a:xfrm>
            <a:off x="5778285" y="0"/>
            <a:ext cx="6413715" cy="6858000"/>
          </a:xfrm>
          <a:prstGeom prst="rect">
            <a:avLst/>
          </a:prstGeom>
        </p:spPr>
      </p:pic>
      <p:sp>
        <p:nvSpPr>
          <p:cNvPr id="2" name="Title 1">
            <a:extLst>
              <a:ext uri="{FF2B5EF4-FFF2-40B4-BE49-F238E27FC236}">
                <a16:creationId xmlns:a16="http://schemas.microsoft.com/office/drawing/2014/main" id="{3259F89B-F19C-0554-CC7C-464635BE2526}"/>
              </a:ext>
            </a:extLst>
          </p:cNvPr>
          <p:cNvSpPr>
            <a:spLocks noGrp="1"/>
          </p:cNvSpPr>
          <p:nvPr>
            <p:ph type="ctrTitle"/>
          </p:nvPr>
        </p:nvSpPr>
        <p:spPr>
          <a:xfrm>
            <a:off x="1847121" y="859811"/>
            <a:ext cx="3659246" cy="2850319"/>
          </a:xfrm>
        </p:spPr>
        <p:txBody>
          <a:bodyPr anchor="ctr">
            <a:normAutofit fontScale="90000"/>
          </a:bodyPr>
          <a:lstStyle/>
          <a:p>
            <a:pPr algn="ctr"/>
            <a:r>
              <a:rPr lang="en-US" sz="5000" dirty="0">
                <a:solidFill>
                  <a:srgbClr val="FFFFFF"/>
                </a:solidFill>
              </a:rPr>
              <a:t>Unlocking the Potential of Automation</a:t>
            </a:r>
          </a:p>
        </p:txBody>
      </p:sp>
      <p:sp>
        <p:nvSpPr>
          <p:cNvPr id="3" name="Subtitle 2">
            <a:extLst>
              <a:ext uri="{FF2B5EF4-FFF2-40B4-BE49-F238E27FC236}">
                <a16:creationId xmlns:a16="http://schemas.microsoft.com/office/drawing/2014/main" id="{8ADB4EE6-C392-01C2-5B1E-AEBC668594E9}"/>
              </a:ext>
            </a:extLst>
          </p:cNvPr>
          <p:cNvSpPr>
            <a:spLocks noGrp="1"/>
          </p:cNvSpPr>
          <p:nvPr>
            <p:ph type="subTitle" idx="1"/>
          </p:nvPr>
        </p:nvSpPr>
        <p:spPr>
          <a:xfrm>
            <a:off x="1847121" y="3648366"/>
            <a:ext cx="3659246" cy="2349823"/>
          </a:xfrm>
        </p:spPr>
        <p:txBody>
          <a:bodyPr>
            <a:normAutofit/>
          </a:bodyPr>
          <a:lstStyle/>
          <a:p>
            <a:endParaRPr lang="en-US" sz="1800" dirty="0">
              <a:solidFill>
                <a:srgbClr val="FFFFFF"/>
              </a:solidFill>
            </a:endParaRPr>
          </a:p>
          <a:p>
            <a:pPr algn="ctr"/>
            <a:r>
              <a:rPr lang="en-US" sz="3200" dirty="0">
                <a:solidFill>
                  <a:srgbClr val="FFFFFF"/>
                </a:solidFill>
              </a:rPr>
              <a:t>How Robots Will Transform Hospitality</a:t>
            </a:r>
          </a:p>
        </p:txBody>
      </p:sp>
    </p:spTree>
    <p:extLst>
      <p:ext uri="{BB962C8B-B14F-4D97-AF65-F5344CB8AC3E}">
        <p14:creationId xmlns:p14="http://schemas.microsoft.com/office/powerpoint/2010/main" val="124375125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5EC56-8D6D-527B-2AD6-68034BC84BA5}"/>
              </a:ext>
            </a:extLst>
          </p:cNvPr>
          <p:cNvSpPr>
            <a:spLocks noGrp="1"/>
          </p:cNvSpPr>
          <p:nvPr>
            <p:ph type="title"/>
          </p:nvPr>
        </p:nvSpPr>
        <p:spPr>
          <a:xfrm>
            <a:off x="1931231" y="63225"/>
            <a:ext cx="8329538" cy="1478570"/>
          </a:xfrm>
        </p:spPr>
        <p:txBody>
          <a:bodyPr vert="horz" lIns="91440" tIns="45720" rIns="91440" bIns="45720" rtlCol="0" anchor="b">
            <a:noAutofit/>
          </a:bodyPr>
          <a:lstStyle/>
          <a:p>
            <a:pPr algn="ctr"/>
            <a:r>
              <a:rPr lang="en-US" sz="4800" u="none" strike="noStrike" dirty="0">
                <a:effectLst/>
                <a:cs typeface="Calibri" panose="020F0502020204030204" pitchFamily="34" charset="0"/>
              </a:rPr>
              <a:t>Hospitality Robots Market Forecast 2024-2028</a:t>
            </a:r>
            <a:endParaRPr lang="en-US" sz="4800" dirty="0">
              <a:cs typeface="Calibri" panose="020F0502020204030204" pitchFamily="34" charset="0"/>
            </a:endParaRPr>
          </a:p>
        </p:txBody>
      </p:sp>
      <p:pic>
        <p:nvPicPr>
          <p:cNvPr id="22" name="Picture 21" descr="A graph of growth in a market&#10;&#10;Description automatically generated with medium confidence">
            <a:extLst>
              <a:ext uri="{FF2B5EF4-FFF2-40B4-BE49-F238E27FC236}">
                <a16:creationId xmlns:a16="http://schemas.microsoft.com/office/drawing/2014/main" id="{582C995E-7BDB-7782-78EA-81A935C7A075}"/>
              </a:ext>
            </a:extLst>
          </p:cNvPr>
          <p:cNvPicPr>
            <a:picLocks noChangeAspect="1"/>
          </p:cNvPicPr>
          <p:nvPr/>
        </p:nvPicPr>
        <p:blipFill rotWithShape="1">
          <a:blip r:embed="rId4"/>
          <a:srcRect l="5135" t="674" r="5" b="3326"/>
          <a:stretch/>
        </p:blipFill>
        <p:spPr>
          <a:xfrm>
            <a:off x="2552525" y="1652081"/>
            <a:ext cx="7086950" cy="4663075"/>
          </a:xfrm>
          <a:custGeom>
            <a:avLst/>
            <a:gdLst/>
            <a:ahLst/>
            <a:cxnLst/>
            <a:rect l="l" t="t" r="r" b="b"/>
            <a:pathLst>
              <a:path w="3425199" h="2337870">
                <a:moveTo>
                  <a:pt x="166465" y="0"/>
                </a:moveTo>
                <a:lnTo>
                  <a:pt x="3425199" y="0"/>
                </a:lnTo>
                <a:lnTo>
                  <a:pt x="3425199" y="2337870"/>
                </a:lnTo>
                <a:lnTo>
                  <a:pt x="0" y="2337870"/>
                </a:lnTo>
                <a:lnTo>
                  <a:pt x="0" y="166465"/>
                </a:lnTo>
                <a:cubicBezTo>
                  <a:pt x="0" y="74529"/>
                  <a:pt x="74529" y="0"/>
                  <a:pt x="166465" y="0"/>
                </a:cubicBezTo>
                <a:close/>
              </a:path>
            </a:pathLst>
          </a:custGeom>
          <a:solidFill>
            <a:schemeClr val="accent6">
              <a:lumMod val="40000"/>
              <a:lumOff val="60000"/>
            </a:schemeClr>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softEdge rad="0"/>
          </a:effectLst>
        </p:spPr>
        <p:style>
          <a:lnRef idx="2">
            <a:schemeClr val="accent5">
              <a:shade val="15000"/>
            </a:schemeClr>
          </a:lnRef>
          <a:fillRef idx="1">
            <a:schemeClr val="accent5"/>
          </a:fillRef>
          <a:effectRef idx="0">
            <a:schemeClr val="accent5"/>
          </a:effectRef>
          <a:fontRef idx="minor">
            <a:schemeClr val="lt1"/>
          </a:fontRef>
        </p:style>
      </p:pic>
      <p:sp>
        <p:nvSpPr>
          <p:cNvPr id="29" name="TextBox 28">
            <a:extLst>
              <a:ext uri="{FF2B5EF4-FFF2-40B4-BE49-F238E27FC236}">
                <a16:creationId xmlns:a16="http://schemas.microsoft.com/office/drawing/2014/main" id="{608A9A37-6F8A-719A-E8E3-BC6830E7AE53}"/>
              </a:ext>
            </a:extLst>
          </p:cNvPr>
          <p:cNvSpPr txBox="1"/>
          <p:nvPr/>
        </p:nvSpPr>
        <p:spPr>
          <a:xfrm>
            <a:off x="5114032" y="6408043"/>
            <a:ext cx="1963936" cy="369332"/>
          </a:xfrm>
          <a:prstGeom prst="rect">
            <a:avLst/>
          </a:prstGeom>
          <a:noFill/>
        </p:spPr>
        <p:txBody>
          <a:bodyPr wrap="none" rtlCol="0">
            <a:spAutoFit/>
          </a:bodyPr>
          <a:lstStyle/>
          <a:p>
            <a:pPr>
              <a:spcAft>
                <a:spcPts val="600"/>
              </a:spcAft>
            </a:pPr>
            <a:r>
              <a:rPr lang="en-GB" b="1" dirty="0">
                <a:effectLst/>
                <a:latin typeface="+mj-lt"/>
                <a:ea typeface="Calibri" panose="020F0502020204030204" pitchFamily="34" charset="0"/>
              </a:rPr>
              <a:t>(Technavio, 2024)</a:t>
            </a:r>
            <a:r>
              <a:rPr lang="en-GB" b="1" dirty="0">
                <a:effectLst/>
                <a:latin typeface="+mj-lt"/>
              </a:rPr>
              <a:t> </a:t>
            </a:r>
            <a:endParaRPr lang="en-US" b="1" dirty="0">
              <a:latin typeface="+mj-lt"/>
            </a:endParaRPr>
          </a:p>
        </p:txBody>
      </p:sp>
    </p:spTree>
    <p:extLst>
      <p:ext uri="{BB962C8B-B14F-4D97-AF65-F5344CB8AC3E}">
        <p14:creationId xmlns:p14="http://schemas.microsoft.com/office/powerpoint/2010/main" val="3535046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28" name="Picture 2">
            <a:extLst>
              <a:ext uri="{FF2B5EF4-FFF2-40B4-BE49-F238E27FC236}">
                <a16:creationId xmlns:a16="http://schemas.microsoft.com/office/drawing/2014/main" id="{BD682E6D-6B2A-4E23-9DB2-A87CFD5EF6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30" name="Group 29">
            <a:extLst>
              <a:ext uri="{FF2B5EF4-FFF2-40B4-BE49-F238E27FC236}">
                <a16:creationId xmlns:a16="http://schemas.microsoft.com/office/drawing/2014/main" id="{82818B62-F7FE-4423-B47F-BEADB95859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31" name="Group 30">
              <a:extLst>
                <a:ext uri="{FF2B5EF4-FFF2-40B4-BE49-F238E27FC236}">
                  <a16:creationId xmlns:a16="http://schemas.microsoft.com/office/drawing/2014/main" id="{08D8F34A-2048-4710-885B-6020E3A52A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43" name="Rectangle 5">
                <a:extLst>
                  <a:ext uri="{FF2B5EF4-FFF2-40B4-BE49-F238E27FC236}">
                    <a16:creationId xmlns:a16="http://schemas.microsoft.com/office/drawing/2014/main" id="{2BD59528-B946-437E-964B-E07B68C3956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44" name="Freeform 6">
                <a:extLst>
                  <a:ext uri="{FF2B5EF4-FFF2-40B4-BE49-F238E27FC236}">
                    <a16:creationId xmlns:a16="http://schemas.microsoft.com/office/drawing/2014/main" id="{E501D201-A6EF-40DD-A904-37280298A2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5" name="Freeform 7">
                <a:extLst>
                  <a:ext uri="{FF2B5EF4-FFF2-40B4-BE49-F238E27FC236}">
                    <a16:creationId xmlns:a16="http://schemas.microsoft.com/office/drawing/2014/main" id="{700C9926-C507-4642-A28B-4381982F27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6" name="Freeform 8">
                <a:extLst>
                  <a:ext uri="{FF2B5EF4-FFF2-40B4-BE49-F238E27FC236}">
                    <a16:creationId xmlns:a16="http://schemas.microsoft.com/office/drawing/2014/main" id="{F9C0AC4B-084B-44C7-9BB3-84B1AA7A6E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7" name="Freeform 9">
                <a:extLst>
                  <a:ext uri="{FF2B5EF4-FFF2-40B4-BE49-F238E27FC236}">
                    <a16:creationId xmlns:a16="http://schemas.microsoft.com/office/drawing/2014/main" id="{765B71B8-526D-4CE9-9B29-380B4A63D6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8" name="Freeform 10">
                <a:extLst>
                  <a:ext uri="{FF2B5EF4-FFF2-40B4-BE49-F238E27FC236}">
                    <a16:creationId xmlns:a16="http://schemas.microsoft.com/office/drawing/2014/main" id="{A5E131F6-E6F7-4C93-B2AC-6BEE7210A3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9" name="Freeform 11">
                <a:extLst>
                  <a:ext uri="{FF2B5EF4-FFF2-40B4-BE49-F238E27FC236}">
                    <a16:creationId xmlns:a16="http://schemas.microsoft.com/office/drawing/2014/main" id="{36F8025F-A8BE-4215-AD98-F0E163D56E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0" name="Freeform 12">
                <a:extLst>
                  <a:ext uri="{FF2B5EF4-FFF2-40B4-BE49-F238E27FC236}">
                    <a16:creationId xmlns:a16="http://schemas.microsoft.com/office/drawing/2014/main" id="{3FEE64BF-FE95-4329-8B60-ADB566F8C4B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1" name="Freeform 13">
                <a:extLst>
                  <a:ext uri="{FF2B5EF4-FFF2-40B4-BE49-F238E27FC236}">
                    <a16:creationId xmlns:a16="http://schemas.microsoft.com/office/drawing/2014/main" id="{742D24D5-73EA-4F42-A61D-FE001B1A9B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2" name="Freeform 14">
                <a:extLst>
                  <a:ext uri="{FF2B5EF4-FFF2-40B4-BE49-F238E27FC236}">
                    <a16:creationId xmlns:a16="http://schemas.microsoft.com/office/drawing/2014/main" id="{DC35DA0C-8EC9-48BE-A38B-B626CD2DB2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3" name="Freeform 15">
                <a:extLst>
                  <a:ext uri="{FF2B5EF4-FFF2-40B4-BE49-F238E27FC236}">
                    <a16:creationId xmlns:a16="http://schemas.microsoft.com/office/drawing/2014/main" id="{FFD82B19-6C16-4221-83B3-40342C74D9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4" name="Line 16">
                <a:extLst>
                  <a:ext uri="{FF2B5EF4-FFF2-40B4-BE49-F238E27FC236}">
                    <a16:creationId xmlns:a16="http://schemas.microsoft.com/office/drawing/2014/main" id="{91BC2DD8-6333-4604-A9AD-AF058EBC634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55" name="Freeform 17">
                <a:extLst>
                  <a:ext uri="{FF2B5EF4-FFF2-40B4-BE49-F238E27FC236}">
                    <a16:creationId xmlns:a16="http://schemas.microsoft.com/office/drawing/2014/main" id="{867B3042-26EF-40D4-BB69-1CE99C569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6" name="Freeform 18">
                <a:extLst>
                  <a:ext uri="{FF2B5EF4-FFF2-40B4-BE49-F238E27FC236}">
                    <a16:creationId xmlns:a16="http://schemas.microsoft.com/office/drawing/2014/main" id="{C54FD8EB-2552-4089-A064-A979E29F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7" name="Freeform 19">
                <a:extLst>
                  <a:ext uri="{FF2B5EF4-FFF2-40B4-BE49-F238E27FC236}">
                    <a16:creationId xmlns:a16="http://schemas.microsoft.com/office/drawing/2014/main" id="{B906D2FC-267D-4E9E-AB79-A3F9F71DD5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8" name="Freeform 20">
                <a:extLst>
                  <a:ext uri="{FF2B5EF4-FFF2-40B4-BE49-F238E27FC236}">
                    <a16:creationId xmlns:a16="http://schemas.microsoft.com/office/drawing/2014/main" id="{0414425E-C29B-4586-B8DF-6868ECC2E1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59" name="Rectangle 21">
                <a:extLst>
                  <a:ext uri="{FF2B5EF4-FFF2-40B4-BE49-F238E27FC236}">
                    <a16:creationId xmlns:a16="http://schemas.microsoft.com/office/drawing/2014/main" id="{CDBE75E0-D1A8-46A2-BEAA-A0291988ADC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60" name="Freeform 22">
                <a:extLst>
                  <a:ext uri="{FF2B5EF4-FFF2-40B4-BE49-F238E27FC236}">
                    <a16:creationId xmlns:a16="http://schemas.microsoft.com/office/drawing/2014/main" id="{43D2C92D-C4E9-4828-9F80-084603E71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1" name="Freeform 23">
                <a:extLst>
                  <a:ext uri="{FF2B5EF4-FFF2-40B4-BE49-F238E27FC236}">
                    <a16:creationId xmlns:a16="http://schemas.microsoft.com/office/drawing/2014/main" id="{746EAB08-DCFC-4A40-99E8-E8E3ED92DC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2" name="Freeform 24">
                <a:extLst>
                  <a:ext uri="{FF2B5EF4-FFF2-40B4-BE49-F238E27FC236}">
                    <a16:creationId xmlns:a16="http://schemas.microsoft.com/office/drawing/2014/main" id="{C11CD8F1-C1C6-4E75-AC97-3EDEF9F33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3" name="Freeform 25">
                <a:extLst>
                  <a:ext uri="{FF2B5EF4-FFF2-40B4-BE49-F238E27FC236}">
                    <a16:creationId xmlns:a16="http://schemas.microsoft.com/office/drawing/2014/main" id="{2C0D5227-1C13-4FC8-B5E4-8F31CE08F1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4" name="Freeform 26">
                <a:extLst>
                  <a:ext uri="{FF2B5EF4-FFF2-40B4-BE49-F238E27FC236}">
                    <a16:creationId xmlns:a16="http://schemas.microsoft.com/office/drawing/2014/main" id="{FCE27CDF-D928-46AC-AA53-9B9D3A2D5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5" name="Freeform 27">
                <a:extLst>
                  <a:ext uri="{FF2B5EF4-FFF2-40B4-BE49-F238E27FC236}">
                    <a16:creationId xmlns:a16="http://schemas.microsoft.com/office/drawing/2014/main" id="{CA2F8135-1DDF-47CC-9187-B929982C5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6" name="Freeform 28">
                <a:extLst>
                  <a:ext uri="{FF2B5EF4-FFF2-40B4-BE49-F238E27FC236}">
                    <a16:creationId xmlns:a16="http://schemas.microsoft.com/office/drawing/2014/main" id="{9F3AE01D-F193-4221-9EFA-B468752652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7" name="Freeform 29">
                <a:extLst>
                  <a:ext uri="{FF2B5EF4-FFF2-40B4-BE49-F238E27FC236}">
                    <a16:creationId xmlns:a16="http://schemas.microsoft.com/office/drawing/2014/main" id="{7808422C-2145-4A5B-BD80-D18FF720C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8" name="Freeform 30">
                <a:extLst>
                  <a:ext uri="{FF2B5EF4-FFF2-40B4-BE49-F238E27FC236}">
                    <a16:creationId xmlns:a16="http://schemas.microsoft.com/office/drawing/2014/main" id="{987F6D2E-7C49-41A2-9B29-C6E1A365F1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9" name="Freeform 31">
                <a:extLst>
                  <a:ext uri="{FF2B5EF4-FFF2-40B4-BE49-F238E27FC236}">
                    <a16:creationId xmlns:a16="http://schemas.microsoft.com/office/drawing/2014/main" id="{26F1D2B4-D9F2-4D30-AF5B-E0F0F8B4FE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grpSp>
        <p:grpSp>
          <p:nvGrpSpPr>
            <p:cNvPr id="32" name="Group 31">
              <a:extLst>
                <a:ext uri="{FF2B5EF4-FFF2-40B4-BE49-F238E27FC236}">
                  <a16:creationId xmlns:a16="http://schemas.microsoft.com/office/drawing/2014/main" id="{E8E1273E-EDE2-4A3A-B711-7C633D6F04D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33" name="Freeform 32">
                <a:extLst>
                  <a:ext uri="{FF2B5EF4-FFF2-40B4-BE49-F238E27FC236}">
                    <a16:creationId xmlns:a16="http://schemas.microsoft.com/office/drawing/2014/main" id="{B63B0065-EB02-4B15-A2D1-8BF654B8A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 name="Freeform 33">
                <a:extLst>
                  <a:ext uri="{FF2B5EF4-FFF2-40B4-BE49-F238E27FC236}">
                    <a16:creationId xmlns:a16="http://schemas.microsoft.com/office/drawing/2014/main" id="{E57426CB-66F7-4E49-A669-66628242C9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5" name="Freeform 34">
                <a:extLst>
                  <a:ext uri="{FF2B5EF4-FFF2-40B4-BE49-F238E27FC236}">
                    <a16:creationId xmlns:a16="http://schemas.microsoft.com/office/drawing/2014/main" id="{13E7D034-6F93-4C3D-B0D4-5C7112065E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6" name="Freeform 35">
                <a:extLst>
                  <a:ext uri="{FF2B5EF4-FFF2-40B4-BE49-F238E27FC236}">
                    <a16:creationId xmlns:a16="http://schemas.microsoft.com/office/drawing/2014/main" id="{544587B9-2C96-4F49-9D32-4B9561513F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7" name="Freeform 36">
                <a:extLst>
                  <a:ext uri="{FF2B5EF4-FFF2-40B4-BE49-F238E27FC236}">
                    <a16:creationId xmlns:a16="http://schemas.microsoft.com/office/drawing/2014/main" id="{89C0C949-76C7-4C92-9296-CD1C2EF760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8" name="Freeform 37">
                <a:extLst>
                  <a:ext uri="{FF2B5EF4-FFF2-40B4-BE49-F238E27FC236}">
                    <a16:creationId xmlns:a16="http://schemas.microsoft.com/office/drawing/2014/main" id="{88A24927-AAB9-451E-B0A0-A405AA62A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9" name="Freeform 38">
                <a:extLst>
                  <a:ext uri="{FF2B5EF4-FFF2-40B4-BE49-F238E27FC236}">
                    <a16:creationId xmlns:a16="http://schemas.microsoft.com/office/drawing/2014/main" id="{EB081E7B-E0CD-441B-B79D-E93D2AEBD6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0" name="Freeform 39">
                <a:extLst>
                  <a:ext uri="{FF2B5EF4-FFF2-40B4-BE49-F238E27FC236}">
                    <a16:creationId xmlns:a16="http://schemas.microsoft.com/office/drawing/2014/main" id="{7D5730F8-66D4-4B1F-B8ED-FF90B6DF2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1" name="Freeform 40">
                <a:extLst>
                  <a:ext uri="{FF2B5EF4-FFF2-40B4-BE49-F238E27FC236}">
                    <a16:creationId xmlns:a16="http://schemas.microsoft.com/office/drawing/2014/main" id="{889A6C05-5677-4961-9C01-68C74E42B7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42" name="Rectangle 41">
                <a:extLst>
                  <a:ext uri="{FF2B5EF4-FFF2-40B4-BE49-F238E27FC236}">
                    <a16:creationId xmlns:a16="http://schemas.microsoft.com/office/drawing/2014/main" id="{8C7CB0DC-7079-4F28-81F7-057DE28ED8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grpSp>
      </p:grpSp>
      <p:sp>
        <p:nvSpPr>
          <p:cNvPr id="5" name="TextBox 4">
            <a:extLst>
              <a:ext uri="{FF2B5EF4-FFF2-40B4-BE49-F238E27FC236}">
                <a16:creationId xmlns:a16="http://schemas.microsoft.com/office/drawing/2014/main" id="{0D76E127-6B08-B8BF-C762-68B4381C86B3}"/>
              </a:ext>
            </a:extLst>
          </p:cNvPr>
          <p:cNvSpPr txBox="1"/>
          <p:nvPr/>
        </p:nvSpPr>
        <p:spPr>
          <a:xfrm>
            <a:off x="6569957" y="618518"/>
            <a:ext cx="4747088" cy="1478570"/>
          </a:xfrm>
          <a:prstGeom prst="rect">
            <a:avLst/>
          </a:prstGeom>
        </p:spPr>
        <p:txBody>
          <a:bodyPr vert="horz" lIns="91440" tIns="45720" rIns="91440" bIns="45720" rtlCol="0" anchor="ctr">
            <a:noAutofit/>
          </a:bodyPr>
          <a:lstStyle/>
          <a:p>
            <a:pPr algn="ctr" defTabSz="914400">
              <a:lnSpc>
                <a:spcPct val="90000"/>
              </a:lnSpc>
              <a:spcBef>
                <a:spcPct val="0"/>
              </a:spcBef>
              <a:spcAft>
                <a:spcPts val="600"/>
              </a:spcAft>
            </a:pPr>
            <a:r>
              <a:rPr lang="en-US" sz="4800" cap="all" spc="-50" dirty="0">
                <a:latin typeface="+mj-lt"/>
                <a:ea typeface="+mj-ea"/>
                <a:cs typeface="+mj-cs"/>
              </a:rPr>
              <a:t>Revolution of Robots in the Hospitality!</a:t>
            </a:r>
          </a:p>
        </p:txBody>
      </p:sp>
      <p:sp>
        <p:nvSpPr>
          <p:cNvPr id="71" name="Round Diagonal Corner Rectangle 9">
            <a:extLst>
              <a:ext uri="{FF2B5EF4-FFF2-40B4-BE49-F238E27FC236}">
                <a16:creationId xmlns:a16="http://schemas.microsoft.com/office/drawing/2014/main" id="{8B451719-3D51-4EAE-BFF2-306B3D2E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A group of robots with different poses&#10;&#10;Description automatically generated">
            <a:extLst>
              <a:ext uri="{FF2B5EF4-FFF2-40B4-BE49-F238E27FC236}">
                <a16:creationId xmlns:a16="http://schemas.microsoft.com/office/drawing/2014/main" id="{531628E9-BFA4-28D9-ACFA-710A2DE001B9}"/>
              </a:ext>
            </a:extLst>
          </p:cNvPr>
          <p:cNvPicPr>
            <a:picLocks noChangeAspect="1"/>
          </p:cNvPicPr>
          <p:nvPr/>
        </p:nvPicPr>
        <p:blipFill rotWithShape="1">
          <a:blip r:embed="rId5"/>
          <a:srcRect l="8121" r="9072"/>
          <a:stretch/>
        </p:blipFill>
        <p:spPr>
          <a:xfrm>
            <a:off x="1743299" y="936545"/>
            <a:ext cx="3942169" cy="2479836"/>
          </a:xfrm>
          <a:prstGeom prst="rect">
            <a:avLst/>
          </a:prstGeom>
        </p:spPr>
      </p:pic>
      <p:pic>
        <p:nvPicPr>
          <p:cNvPr id="11" name="Picture 10" descr="A person in a suit standing next to a robot&#10;&#10;Description automatically generated">
            <a:extLst>
              <a:ext uri="{FF2B5EF4-FFF2-40B4-BE49-F238E27FC236}">
                <a16:creationId xmlns:a16="http://schemas.microsoft.com/office/drawing/2014/main" id="{482F4813-CE5B-3BC7-AA65-8193B1319892}"/>
              </a:ext>
            </a:extLst>
          </p:cNvPr>
          <p:cNvPicPr>
            <a:picLocks noChangeAspect="1"/>
          </p:cNvPicPr>
          <p:nvPr/>
        </p:nvPicPr>
        <p:blipFill rotWithShape="1">
          <a:blip r:embed="rId6"/>
          <a:srcRect l="26635" r="-1" b="-1"/>
          <a:stretch/>
        </p:blipFill>
        <p:spPr>
          <a:xfrm>
            <a:off x="972621" y="3587850"/>
            <a:ext cx="2512183" cy="2285659"/>
          </a:xfrm>
          <a:prstGeom prst="rect">
            <a:avLst/>
          </a:prstGeom>
        </p:spPr>
      </p:pic>
      <p:pic>
        <p:nvPicPr>
          <p:cNvPr id="19" name="Picture 18" descr="A machine with shelves and lights&#10;&#10;Description automatically generated with medium confidence">
            <a:extLst>
              <a:ext uri="{FF2B5EF4-FFF2-40B4-BE49-F238E27FC236}">
                <a16:creationId xmlns:a16="http://schemas.microsoft.com/office/drawing/2014/main" id="{6A3CEE25-E72A-DC9F-9160-9484A866F2FB}"/>
              </a:ext>
            </a:extLst>
          </p:cNvPr>
          <p:cNvPicPr>
            <a:picLocks noChangeAspect="1"/>
          </p:cNvPicPr>
          <p:nvPr/>
        </p:nvPicPr>
        <p:blipFill rotWithShape="1">
          <a:blip r:embed="rId7"/>
          <a:srcRect l="9470" t="882" r="5985" b="3717"/>
          <a:stretch/>
        </p:blipFill>
        <p:spPr>
          <a:xfrm>
            <a:off x="3584817" y="3856264"/>
            <a:ext cx="2454252" cy="1841645"/>
          </a:xfrm>
          <a:prstGeom prst="rect">
            <a:avLst/>
          </a:prstGeom>
        </p:spPr>
      </p:pic>
      <p:sp>
        <p:nvSpPr>
          <p:cNvPr id="8" name="TextBox 7">
            <a:extLst>
              <a:ext uri="{FF2B5EF4-FFF2-40B4-BE49-F238E27FC236}">
                <a16:creationId xmlns:a16="http://schemas.microsoft.com/office/drawing/2014/main" id="{8FA02D76-0F91-1B8C-0A99-754C72868FFF}"/>
              </a:ext>
            </a:extLst>
          </p:cNvPr>
          <p:cNvSpPr txBox="1"/>
          <p:nvPr/>
        </p:nvSpPr>
        <p:spPr>
          <a:xfrm>
            <a:off x="6525774" y="2135981"/>
            <a:ext cx="5551926" cy="3694113"/>
          </a:xfrm>
          <a:prstGeom prst="rect">
            <a:avLst/>
          </a:prstGeom>
        </p:spPr>
        <p:txBody>
          <a:bodyPr vert="horz" lIns="91440" tIns="45720" rIns="91440" bIns="45720" rtlCol="0" anchor="ctr">
            <a:noAutofit/>
          </a:bodyPr>
          <a:lstStyle/>
          <a:p>
            <a:pPr algn="just" defTabSz="914400">
              <a:lnSpc>
                <a:spcPct val="150000"/>
              </a:lnSpc>
              <a:spcAft>
                <a:spcPts val="600"/>
              </a:spcAft>
              <a:buSzPct val="125000"/>
            </a:pPr>
            <a:r>
              <a:rPr lang="en-US" sz="2800" b="1" u="sng"/>
              <a:t>Robots have the potential to</a:t>
            </a:r>
            <a:r>
              <a:rPr lang="en-US" sz="2800" b="1"/>
              <a:t>: </a:t>
            </a:r>
          </a:p>
          <a:p>
            <a:pPr marL="285750" indent="-228600" algn="just" defTabSz="914400">
              <a:lnSpc>
                <a:spcPct val="150000"/>
              </a:lnSpc>
              <a:spcAft>
                <a:spcPts val="600"/>
              </a:spcAft>
              <a:buSzPct val="125000"/>
              <a:buFont typeface="Arial" panose="020B0604020202020204" pitchFamily="34" charset="0"/>
              <a:buChar char="•"/>
            </a:pPr>
            <a:r>
              <a:rPr lang="en-US" sz="2800" b="1"/>
              <a:t>Substitute or assist human labor </a:t>
            </a:r>
          </a:p>
          <a:p>
            <a:pPr marL="285750" indent="-228600" algn="just" defTabSz="914400">
              <a:lnSpc>
                <a:spcPct val="150000"/>
              </a:lnSpc>
              <a:spcAft>
                <a:spcPts val="600"/>
              </a:spcAft>
              <a:buSzPct val="125000"/>
              <a:buFont typeface="Arial" panose="020B0604020202020204" pitchFamily="34" charset="0"/>
              <a:buChar char="•"/>
            </a:pPr>
            <a:r>
              <a:rPr lang="en-US" sz="2800" b="1"/>
              <a:t>Reduce ongoing labor shortage</a:t>
            </a:r>
          </a:p>
          <a:p>
            <a:pPr marL="285750" indent="-228600" algn="just" defTabSz="914400">
              <a:lnSpc>
                <a:spcPct val="150000"/>
              </a:lnSpc>
              <a:spcAft>
                <a:spcPts val="600"/>
              </a:spcAft>
              <a:buSzPct val="125000"/>
              <a:buFont typeface="Arial" panose="020B0604020202020204" pitchFamily="34" charset="0"/>
              <a:buChar char="•"/>
            </a:pPr>
            <a:r>
              <a:rPr lang="en-US" sz="2800" b="1"/>
              <a:t>Improve guest experience?</a:t>
            </a:r>
            <a:endParaRPr lang="en-US" sz="2800" b="1" dirty="0"/>
          </a:p>
        </p:txBody>
      </p:sp>
    </p:spTree>
    <p:extLst>
      <p:ext uri="{BB962C8B-B14F-4D97-AF65-F5344CB8AC3E}">
        <p14:creationId xmlns:p14="http://schemas.microsoft.com/office/powerpoint/2010/main" val="2451081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alpha val="24000"/>
          </a:schemeClr>
        </a:solidFill>
        <a:effectLst/>
      </p:bgPr>
    </p:bg>
    <p:spTree>
      <p:nvGrpSpPr>
        <p:cNvPr id="1" name=""/>
        <p:cNvGrpSpPr/>
        <p:nvPr/>
      </p:nvGrpSpPr>
      <p:grpSpPr>
        <a:xfrm>
          <a:off x="0" y="0"/>
          <a:ext cx="0" cy="0"/>
          <a:chOff x="0" y="0"/>
          <a:chExt cx="0" cy="0"/>
        </a:xfrm>
      </p:grpSpPr>
      <p:pic>
        <p:nvPicPr>
          <p:cNvPr id="274" name="Picture 2">
            <a:extLst>
              <a:ext uri="{FF2B5EF4-FFF2-40B4-BE49-F238E27FC236}">
                <a16:creationId xmlns:a16="http://schemas.microsoft.com/office/drawing/2014/main" id="{174E31E4-530B-4247-962C-F46F5F66DF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591"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276" name="Group 275">
            <a:extLst>
              <a:ext uri="{FF2B5EF4-FFF2-40B4-BE49-F238E27FC236}">
                <a16:creationId xmlns:a16="http://schemas.microsoft.com/office/drawing/2014/main" id="{96FA2727-C33B-44D1-885B-76DC0424E5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53888" cy="6858001"/>
            <a:chOff x="-14288" y="0"/>
            <a:chExt cx="12053888" cy="6858001"/>
          </a:xfrm>
        </p:grpSpPr>
        <p:grpSp>
          <p:nvGrpSpPr>
            <p:cNvPr id="277" name="Group 276">
              <a:extLst>
                <a:ext uri="{FF2B5EF4-FFF2-40B4-BE49-F238E27FC236}">
                  <a16:creationId xmlns:a16="http://schemas.microsoft.com/office/drawing/2014/main" id="{4A64FD4C-29BA-46E7-AE31-AB38BB694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380" name="Rectangle 5">
                <a:extLst>
                  <a:ext uri="{FF2B5EF4-FFF2-40B4-BE49-F238E27FC236}">
                    <a16:creationId xmlns:a16="http://schemas.microsoft.com/office/drawing/2014/main" id="{A28E5FB6-5905-4F5D-A6CE-E6222C405E5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382" name="Freeform 6">
                <a:extLst>
                  <a:ext uri="{FF2B5EF4-FFF2-40B4-BE49-F238E27FC236}">
                    <a16:creationId xmlns:a16="http://schemas.microsoft.com/office/drawing/2014/main" id="{F838FE17-378C-4BCE-80C0-FDD1CB074E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83" name="Freeform 7">
                <a:extLst>
                  <a:ext uri="{FF2B5EF4-FFF2-40B4-BE49-F238E27FC236}">
                    <a16:creationId xmlns:a16="http://schemas.microsoft.com/office/drawing/2014/main" id="{12A1474E-6A37-4F4D-A638-DD0EC0A5B5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84" name="Freeform 8">
                <a:extLst>
                  <a:ext uri="{FF2B5EF4-FFF2-40B4-BE49-F238E27FC236}">
                    <a16:creationId xmlns:a16="http://schemas.microsoft.com/office/drawing/2014/main" id="{49EA8CC2-4D0F-4C86-9CA9-FC3792FED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85" name="Freeform 9">
                <a:extLst>
                  <a:ext uri="{FF2B5EF4-FFF2-40B4-BE49-F238E27FC236}">
                    <a16:creationId xmlns:a16="http://schemas.microsoft.com/office/drawing/2014/main" id="{69548BD5-92E6-42BD-9719-16AA005C5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86" name="Freeform 10">
                <a:extLst>
                  <a:ext uri="{FF2B5EF4-FFF2-40B4-BE49-F238E27FC236}">
                    <a16:creationId xmlns:a16="http://schemas.microsoft.com/office/drawing/2014/main" id="{93005965-F240-4349-A563-515973BF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87" name="Freeform 11">
                <a:extLst>
                  <a:ext uri="{FF2B5EF4-FFF2-40B4-BE49-F238E27FC236}">
                    <a16:creationId xmlns:a16="http://schemas.microsoft.com/office/drawing/2014/main" id="{277A546F-05BB-4274-A6A6-9DACC27AB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88" name="Freeform 12">
                <a:extLst>
                  <a:ext uri="{FF2B5EF4-FFF2-40B4-BE49-F238E27FC236}">
                    <a16:creationId xmlns:a16="http://schemas.microsoft.com/office/drawing/2014/main" id="{7BE7FF91-E18E-41AA-A952-07CB0C02C8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89" name="Freeform 13">
                <a:extLst>
                  <a:ext uri="{FF2B5EF4-FFF2-40B4-BE49-F238E27FC236}">
                    <a16:creationId xmlns:a16="http://schemas.microsoft.com/office/drawing/2014/main" id="{3F6A31AA-E4FB-4DD0-9AB1-BDD994CFA5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90" name="Freeform 14">
                <a:extLst>
                  <a:ext uri="{FF2B5EF4-FFF2-40B4-BE49-F238E27FC236}">
                    <a16:creationId xmlns:a16="http://schemas.microsoft.com/office/drawing/2014/main" id="{F99B8398-08D8-4C1E-8D7F-BAFB4D39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91" name="Freeform 15">
                <a:extLst>
                  <a:ext uri="{FF2B5EF4-FFF2-40B4-BE49-F238E27FC236}">
                    <a16:creationId xmlns:a16="http://schemas.microsoft.com/office/drawing/2014/main" id="{CD3984BB-CCC2-49D9-A80B-9507BE5A91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92" name="Line 16">
                <a:extLst>
                  <a:ext uri="{FF2B5EF4-FFF2-40B4-BE49-F238E27FC236}">
                    <a16:creationId xmlns:a16="http://schemas.microsoft.com/office/drawing/2014/main" id="{78FF7C07-82F5-4A64-9D71-29CBE1B7900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93" name="Freeform 17">
                <a:extLst>
                  <a:ext uri="{FF2B5EF4-FFF2-40B4-BE49-F238E27FC236}">
                    <a16:creationId xmlns:a16="http://schemas.microsoft.com/office/drawing/2014/main" id="{7F1773CA-6AE7-4723-B072-CEC5F3829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94" name="Freeform 18">
                <a:extLst>
                  <a:ext uri="{FF2B5EF4-FFF2-40B4-BE49-F238E27FC236}">
                    <a16:creationId xmlns:a16="http://schemas.microsoft.com/office/drawing/2014/main" id="{D5EC23E0-B877-4A62-B084-5407401FB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95" name="Freeform 19">
                <a:extLst>
                  <a:ext uri="{FF2B5EF4-FFF2-40B4-BE49-F238E27FC236}">
                    <a16:creationId xmlns:a16="http://schemas.microsoft.com/office/drawing/2014/main" id="{633C4B0E-E7C6-4A1A-9D3A-80C8E3C59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96" name="Freeform 20">
                <a:extLst>
                  <a:ext uri="{FF2B5EF4-FFF2-40B4-BE49-F238E27FC236}">
                    <a16:creationId xmlns:a16="http://schemas.microsoft.com/office/drawing/2014/main" id="{AB21372F-73AC-4C69-81F0-0D44D36F6E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97" name="Rectangle 21">
                <a:extLst>
                  <a:ext uri="{FF2B5EF4-FFF2-40B4-BE49-F238E27FC236}">
                    <a16:creationId xmlns:a16="http://schemas.microsoft.com/office/drawing/2014/main" id="{B5619D97-D7A8-4DFF-8AB1-F4B393C1B4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398" name="Freeform 22">
                <a:extLst>
                  <a:ext uri="{FF2B5EF4-FFF2-40B4-BE49-F238E27FC236}">
                    <a16:creationId xmlns:a16="http://schemas.microsoft.com/office/drawing/2014/main" id="{55E03CED-9618-41BB-898B-2FECEFD7B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99" name="Freeform 23">
                <a:extLst>
                  <a:ext uri="{FF2B5EF4-FFF2-40B4-BE49-F238E27FC236}">
                    <a16:creationId xmlns:a16="http://schemas.microsoft.com/office/drawing/2014/main" id="{78F0A5C5-589E-4053-A41A-FA77210C3D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00" name="Freeform 24">
                <a:extLst>
                  <a:ext uri="{FF2B5EF4-FFF2-40B4-BE49-F238E27FC236}">
                    <a16:creationId xmlns:a16="http://schemas.microsoft.com/office/drawing/2014/main" id="{AC2718F8-15C5-4DAB-B194-AAEE8A205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01" name="Freeform 25">
                <a:extLst>
                  <a:ext uri="{FF2B5EF4-FFF2-40B4-BE49-F238E27FC236}">
                    <a16:creationId xmlns:a16="http://schemas.microsoft.com/office/drawing/2014/main" id="{23C6608B-EA21-4579-B33F-55E52AC287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02" name="Freeform 26">
                <a:extLst>
                  <a:ext uri="{FF2B5EF4-FFF2-40B4-BE49-F238E27FC236}">
                    <a16:creationId xmlns:a16="http://schemas.microsoft.com/office/drawing/2014/main" id="{4A2FEFA2-D838-4CE1-90BA-B6C2EEB5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03" name="Freeform 27">
                <a:extLst>
                  <a:ext uri="{FF2B5EF4-FFF2-40B4-BE49-F238E27FC236}">
                    <a16:creationId xmlns:a16="http://schemas.microsoft.com/office/drawing/2014/main" id="{1A39CA24-DF18-4FCC-8265-36FC72ED5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04" name="Freeform 28">
                <a:extLst>
                  <a:ext uri="{FF2B5EF4-FFF2-40B4-BE49-F238E27FC236}">
                    <a16:creationId xmlns:a16="http://schemas.microsoft.com/office/drawing/2014/main" id="{50A32DBD-9B22-49C3-A628-A98533FBF4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05" name="Freeform 29">
                <a:extLst>
                  <a:ext uri="{FF2B5EF4-FFF2-40B4-BE49-F238E27FC236}">
                    <a16:creationId xmlns:a16="http://schemas.microsoft.com/office/drawing/2014/main" id="{A3C0B30D-BB1A-4B3D-A162-3EBE6267F2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06" name="Freeform 30">
                <a:extLst>
                  <a:ext uri="{FF2B5EF4-FFF2-40B4-BE49-F238E27FC236}">
                    <a16:creationId xmlns:a16="http://schemas.microsoft.com/office/drawing/2014/main" id="{092B125A-1548-445E-8689-07BEEC815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15" name="Freeform 31">
                <a:extLst>
                  <a:ext uri="{FF2B5EF4-FFF2-40B4-BE49-F238E27FC236}">
                    <a16:creationId xmlns:a16="http://schemas.microsoft.com/office/drawing/2014/main" id="{D6A7D7B9-9A7E-4FD2-A1B4-1C5CFAE5498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grpSp>
        <p:grpSp>
          <p:nvGrpSpPr>
            <p:cNvPr id="407" name="Group 406">
              <a:extLst>
                <a:ext uri="{FF2B5EF4-FFF2-40B4-BE49-F238E27FC236}">
                  <a16:creationId xmlns:a16="http://schemas.microsoft.com/office/drawing/2014/main" id="{DB1B0C3F-D935-4306-B5B1-6AA6358811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408" name="Freeform 32">
                <a:extLst>
                  <a:ext uri="{FF2B5EF4-FFF2-40B4-BE49-F238E27FC236}">
                    <a16:creationId xmlns:a16="http://schemas.microsoft.com/office/drawing/2014/main" id="{75BC67F5-D485-467A-BCCB-D062EB6D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09" name="Freeform 33">
                <a:extLst>
                  <a:ext uri="{FF2B5EF4-FFF2-40B4-BE49-F238E27FC236}">
                    <a16:creationId xmlns:a16="http://schemas.microsoft.com/office/drawing/2014/main" id="{7FB0B620-AB12-4F0B-AD1C-A47A5FBC63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10" name="Freeform 34">
                <a:extLst>
                  <a:ext uri="{FF2B5EF4-FFF2-40B4-BE49-F238E27FC236}">
                    <a16:creationId xmlns:a16="http://schemas.microsoft.com/office/drawing/2014/main" id="{6AEFA891-E591-4F7F-9DBA-FC78E9B8F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11" name="Freeform 35">
                <a:extLst>
                  <a:ext uri="{FF2B5EF4-FFF2-40B4-BE49-F238E27FC236}">
                    <a16:creationId xmlns:a16="http://schemas.microsoft.com/office/drawing/2014/main" id="{78921FFF-4B57-4E33-BE94-5A8BFC95E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12" name="Freeform 36">
                <a:extLst>
                  <a:ext uri="{FF2B5EF4-FFF2-40B4-BE49-F238E27FC236}">
                    <a16:creationId xmlns:a16="http://schemas.microsoft.com/office/drawing/2014/main" id="{0C4A1658-5AAE-4925-B106-BC0A17862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13" name="Freeform 37">
                <a:extLst>
                  <a:ext uri="{FF2B5EF4-FFF2-40B4-BE49-F238E27FC236}">
                    <a16:creationId xmlns:a16="http://schemas.microsoft.com/office/drawing/2014/main" id="{DE6DF3EB-099A-427A-A999-3BAF3BCA9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14" name="Freeform 38">
                <a:extLst>
                  <a:ext uri="{FF2B5EF4-FFF2-40B4-BE49-F238E27FC236}">
                    <a16:creationId xmlns:a16="http://schemas.microsoft.com/office/drawing/2014/main" id="{CC595EFE-4690-4B81-83B1-F863B951B0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15" name="Freeform 39">
                <a:extLst>
                  <a:ext uri="{FF2B5EF4-FFF2-40B4-BE49-F238E27FC236}">
                    <a16:creationId xmlns:a16="http://schemas.microsoft.com/office/drawing/2014/main" id="{400FAC39-AEAC-4B54-9694-29D537C20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16" name="Freeform 40">
                <a:extLst>
                  <a:ext uri="{FF2B5EF4-FFF2-40B4-BE49-F238E27FC236}">
                    <a16:creationId xmlns:a16="http://schemas.microsoft.com/office/drawing/2014/main" id="{C61298B0-056E-4D83-B168-1C054A17A0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17" name="Rectangle 41">
                <a:extLst>
                  <a:ext uri="{FF2B5EF4-FFF2-40B4-BE49-F238E27FC236}">
                    <a16:creationId xmlns:a16="http://schemas.microsoft.com/office/drawing/2014/main" id="{9F9E69A2-F9B0-40C2-BDC8-143835426BE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grpSp>
      </p:grpSp>
      <p:sp useBgFill="1">
        <p:nvSpPr>
          <p:cNvPr id="317" name="Rectangle 316">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8" name="Group 417">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419"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420"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1"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2"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3"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4"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5"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6"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7"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8"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29"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0"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431"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2"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3"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4"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5"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436"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7"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8"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39"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40"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41"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42"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43"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44"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46"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pic>
        <p:nvPicPr>
          <p:cNvPr id="348"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445" name="Rectangle 444">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46" name="Group 445">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47"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448"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49"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50"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51"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52"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453"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60"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61"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62"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63"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64"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65"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66"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67"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68"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69"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US"/>
            </a:p>
          </p:txBody>
        </p:sp>
        <p:sp>
          <p:nvSpPr>
            <p:cNvPr id="370"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1"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2"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3"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4"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5"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6"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7"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8"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sp>
          <p:nvSpPr>
            <p:cNvPr id="379"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US"/>
            </a:p>
          </p:txBody>
        </p:sp>
      </p:grpSp>
      <p:pic>
        <p:nvPicPr>
          <p:cNvPr id="381"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454" name="TextBox 453">
            <a:extLst>
              <a:ext uri="{FF2B5EF4-FFF2-40B4-BE49-F238E27FC236}">
                <a16:creationId xmlns:a16="http://schemas.microsoft.com/office/drawing/2014/main" id="{3A6C16F6-9628-6987-60D4-B0939E8BACFD}"/>
              </a:ext>
            </a:extLst>
          </p:cNvPr>
          <p:cNvSpPr txBox="1"/>
          <p:nvPr/>
        </p:nvSpPr>
        <p:spPr>
          <a:xfrm>
            <a:off x="193926" y="1454309"/>
            <a:ext cx="3881863" cy="3949382"/>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800" cap="all" spc="600" dirty="0">
                <a:solidFill>
                  <a:schemeClr val="bg1"/>
                </a:solidFill>
                <a:latin typeface="+mj-lt"/>
                <a:ea typeface="+mj-ea"/>
                <a:cs typeface="+mj-cs"/>
              </a:rPr>
              <a:t>Literature review</a:t>
            </a:r>
          </a:p>
        </p:txBody>
      </p:sp>
      <p:pic>
        <p:nvPicPr>
          <p:cNvPr id="3" name="Picture 2" descr="A group of blue and green squares with white text&#10;&#10;Description automatically generated">
            <a:extLst>
              <a:ext uri="{FF2B5EF4-FFF2-40B4-BE49-F238E27FC236}">
                <a16:creationId xmlns:a16="http://schemas.microsoft.com/office/drawing/2014/main" id="{7983C6C0-2DC8-CAA5-0DE8-41A4F95D5B9C}"/>
              </a:ext>
            </a:extLst>
          </p:cNvPr>
          <p:cNvPicPr>
            <a:picLocks noChangeAspect="1"/>
          </p:cNvPicPr>
          <p:nvPr/>
        </p:nvPicPr>
        <p:blipFill>
          <a:blip r:embed="rId3"/>
          <a:stretch>
            <a:fillRect/>
          </a:stretch>
        </p:blipFill>
        <p:spPr>
          <a:xfrm>
            <a:off x="4161390" y="114377"/>
            <a:ext cx="7772400" cy="6745476"/>
          </a:xfrm>
          <a:prstGeom prst="rect">
            <a:avLst/>
          </a:prstGeom>
        </p:spPr>
      </p:pic>
    </p:spTree>
    <p:extLst>
      <p:ext uri="{BB962C8B-B14F-4D97-AF65-F5344CB8AC3E}">
        <p14:creationId xmlns:p14="http://schemas.microsoft.com/office/powerpoint/2010/main" val="2533939759"/>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230"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232" name="Group 231">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233"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234"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35"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36"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237"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38"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39"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0"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1"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2"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3"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4"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5"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6"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7"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8"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9"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0"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1"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2"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3"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4"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5"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6"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7"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8"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9"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0"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1"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262"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3"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4"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5"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6"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7"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8"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9"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0"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1"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2"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3"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274"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5"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6"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7"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8"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9"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0"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1"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2"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3"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4"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5"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6"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grpSp>
        <p:nvGrpSpPr>
          <p:cNvPr id="288" name="Group 287">
            <a:extLst>
              <a:ext uri="{FF2B5EF4-FFF2-40B4-BE49-F238E27FC236}">
                <a16:creationId xmlns:a16="http://schemas.microsoft.com/office/drawing/2014/main" id="{096A8A5D-137F-4A8A-9811-F7A867F02E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289" name="Rectangle 288">
              <a:extLst>
                <a:ext uri="{FF2B5EF4-FFF2-40B4-BE49-F238E27FC236}">
                  <a16:creationId xmlns:a16="http://schemas.microsoft.com/office/drawing/2014/main" id="{6EA64E00-438F-4B4F-9366-7A7230A9A0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0" name="Picture 2">
              <a:extLst>
                <a:ext uri="{FF2B5EF4-FFF2-40B4-BE49-F238E27FC236}">
                  <a16:creationId xmlns:a16="http://schemas.microsoft.com/office/drawing/2014/main" id="{59E6386A-8042-4EC7-A981-EFAC2ACB89D5}"/>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extBox 1">
            <a:extLst>
              <a:ext uri="{FF2B5EF4-FFF2-40B4-BE49-F238E27FC236}">
                <a16:creationId xmlns:a16="http://schemas.microsoft.com/office/drawing/2014/main" id="{71F7315E-B17C-8C09-C588-D0866A62B40E}"/>
              </a:ext>
            </a:extLst>
          </p:cNvPr>
          <p:cNvSpPr txBox="1"/>
          <p:nvPr/>
        </p:nvSpPr>
        <p:spPr>
          <a:xfrm>
            <a:off x="7881558" y="2140160"/>
            <a:ext cx="4172330" cy="2387600"/>
          </a:xfrm>
          <a:prstGeom prst="rect">
            <a:avLst/>
          </a:prstGeom>
        </p:spPr>
        <p:txBody>
          <a:bodyPr vert="horz" lIns="91440" tIns="45720" rIns="91440" bIns="45720" rtlCol="0" anchor="ctr">
            <a:noAutofit/>
          </a:bodyPr>
          <a:lstStyle/>
          <a:p>
            <a:pPr algn="just" defTabSz="914400">
              <a:lnSpc>
                <a:spcPct val="150000"/>
              </a:lnSpc>
              <a:spcBef>
                <a:spcPct val="0"/>
              </a:spcBef>
              <a:spcAft>
                <a:spcPts val="600"/>
              </a:spcAft>
            </a:pPr>
            <a:r>
              <a:rPr lang="en-US" sz="7200" kern="2400" cap="all" spc="1000" dirty="0">
                <a:latin typeface="Franklin Gothic Medium" panose="020B0603020102020204" pitchFamily="34" charset="0"/>
                <a:ea typeface="+mj-ea"/>
                <a:cs typeface="Calibri" panose="020F0502020204030204" pitchFamily="34" charset="0"/>
              </a:rPr>
              <a:t>PESTLE</a:t>
            </a:r>
          </a:p>
        </p:txBody>
      </p:sp>
      <p:pic>
        <p:nvPicPr>
          <p:cNvPr id="225" name="Picture 224" descr="A close-up of a human head&#10;&#10;Description automatically generated">
            <a:extLst>
              <a:ext uri="{FF2B5EF4-FFF2-40B4-BE49-F238E27FC236}">
                <a16:creationId xmlns:a16="http://schemas.microsoft.com/office/drawing/2014/main" id="{F8A79AF8-22B4-C689-633E-6F78D4DF653E}"/>
              </a:ext>
            </a:extLst>
          </p:cNvPr>
          <p:cNvPicPr>
            <a:picLocks noChangeAspect="1"/>
          </p:cNvPicPr>
          <p:nvPr/>
        </p:nvPicPr>
        <p:blipFill rotWithShape="1">
          <a:blip r:embed="rId4"/>
          <a:srcRect l="10083" r="16347" b="-1"/>
          <a:stretch/>
        </p:blipFill>
        <p:spPr>
          <a:xfrm>
            <a:off x="-5597" y="10"/>
            <a:ext cx="7558541" cy="6857990"/>
          </a:xfrm>
          <a:prstGeom prst="rect">
            <a:avLst/>
          </a:prstGeom>
        </p:spPr>
      </p:pic>
      <p:grpSp>
        <p:nvGrpSpPr>
          <p:cNvPr id="292" name="Group 291">
            <a:extLst>
              <a:ext uri="{FF2B5EF4-FFF2-40B4-BE49-F238E27FC236}">
                <a16:creationId xmlns:a16="http://schemas.microsoft.com/office/drawing/2014/main" id="{0FA686C7-6B08-416F-AEF3-C204079363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293" name="Rectangle 5">
              <a:extLst>
                <a:ext uri="{FF2B5EF4-FFF2-40B4-BE49-F238E27FC236}">
                  <a16:creationId xmlns:a16="http://schemas.microsoft.com/office/drawing/2014/main" id="{2BBDDDB2-3938-4066-91BA-4907AF8826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294" name="Freeform 6">
              <a:extLst>
                <a:ext uri="{FF2B5EF4-FFF2-40B4-BE49-F238E27FC236}">
                  <a16:creationId xmlns:a16="http://schemas.microsoft.com/office/drawing/2014/main" id="{D2125FCC-F305-4C4C-9CB1-14B83ADD73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5" name="Freeform 7">
              <a:extLst>
                <a:ext uri="{FF2B5EF4-FFF2-40B4-BE49-F238E27FC236}">
                  <a16:creationId xmlns:a16="http://schemas.microsoft.com/office/drawing/2014/main" id="{96643530-0EE0-4AC8-8241-ED8E26ED83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6" name="Rectangle 8">
              <a:extLst>
                <a:ext uri="{FF2B5EF4-FFF2-40B4-BE49-F238E27FC236}">
                  <a16:creationId xmlns:a16="http://schemas.microsoft.com/office/drawing/2014/main" id="{A784F0C8-95D3-4D7D-8FA9-326D3DEA266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297" name="Freeform 9">
              <a:extLst>
                <a:ext uri="{FF2B5EF4-FFF2-40B4-BE49-F238E27FC236}">
                  <a16:creationId xmlns:a16="http://schemas.microsoft.com/office/drawing/2014/main" id="{4D49008E-3A2F-4C2C-85EB-1D228F38E6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8" name="Freeform 10">
              <a:extLst>
                <a:ext uri="{FF2B5EF4-FFF2-40B4-BE49-F238E27FC236}">
                  <a16:creationId xmlns:a16="http://schemas.microsoft.com/office/drawing/2014/main" id="{B09CB0F8-91EE-4A04-91CD-9B9D390ED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9" name="Freeform 11">
              <a:extLst>
                <a:ext uri="{FF2B5EF4-FFF2-40B4-BE49-F238E27FC236}">
                  <a16:creationId xmlns:a16="http://schemas.microsoft.com/office/drawing/2014/main" id="{954CB039-9A52-4C07-BDB1-747876D86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0" name="Freeform 12">
              <a:extLst>
                <a:ext uri="{FF2B5EF4-FFF2-40B4-BE49-F238E27FC236}">
                  <a16:creationId xmlns:a16="http://schemas.microsoft.com/office/drawing/2014/main" id="{AD9FE313-C425-42A8-92A9-82E74C4096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1" name="Freeform 13">
              <a:extLst>
                <a:ext uri="{FF2B5EF4-FFF2-40B4-BE49-F238E27FC236}">
                  <a16:creationId xmlns:a16="http://schemas.microsoft.com/office/drawing/2014/main" id="{CD506FC5-3A23-48B7-9771-7B77E6DA0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2" name="Freeform 14">
              <a:extLst>
                <a:ext uri="{FF2B5EF4-FFF2-40B4-BE49-F238E27FC236}">
                  <a16:creationId xmlns:a16="http://schemas.microsoft.com/office/drawing/2014/main" id="{6FF54CDF-21B0-46AE-B402-234E62F9D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3" name="Freeform 15">
              <a:extLst>
                <a:ext uri="{FF2B5EF4-FFF2-40B4-BE49-F238E27FC236}">
                  <a16:creationId xmlns:a16="http://schemas.microsoft.com/office/drawing/2014/main" id="{EE88784D-C24D-4FBD-AF34-85BA74966F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4" name="Freeform 16">
              <a:extLst>
                <a:ext uri="{FF2B5EF4-FFF2-40B4-BE49-F238E27FC236}">
                  <a16:creationId xmlns:a16="http://schemas.microsoft.com/office/drawing/2014/main" id="{F524C128-9723-4A4D-BFB5-7EBD5B24FB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5" name="Freeform 17">
              <a:extLst>
                <a:ext uri="{FF2B5EF4-FFF2-40B4-BE49-F238E27FC236}">
                  <a16:creationId xmlns:a16="http://schemas.microsoft.com/office/drawing/2014/main" id="{9C742EF7-4F82-4B4A-9693-4F794B6A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6" name="Freeform 18">
              <a:extLst>
                <a:ext uri="{FF2B5EF4-FFF2-40B4-BE49-F238E27FC236}">
                  <a16:creationId xmlns:a16="http://schemas.microsoft.com/office/drawing/2014/main" id="{0265747A-2114-4F0F-81B6-618FD389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7" name="Freeform 19">
              <a:extLst>
                <a:ext uri="{FF2B5EF4-FFF2-40B4-BE49-F238E27FC236}">
                  <a16:creationId xmlns:a16="http://schemas.microsoft.com/office/drawing/2014/main" id="{99E488E3-470E-4FC6-A3B0-141DF162D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8" name="Freeform 20">
              <a:extLst>
                <a:ext uri="{FF2B5EF4-FFF2-40B4-BE49-F238E27FC236}">
                  <a16:creationId xmlns:a16="http://schemas.microsoft.com/office/drawing/2014/main" id="{612B7DC5-03F3-4B7B-9520-D66144F168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9" name="Freeform 21">
              <a:extLst>
                <a:ext uri="{FF2B5EF4-FFF2-40B4-BE49-F238E27FC236}">
                  <a16:creationId xmlns:a16="http://schemas.microsoft.com/office/drawing/2014/main" id="{B2355AA2-DB69-485A-B600-E3DF02F2D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0" name="Freeform 22">
              <a:extLst>
                <a:ext uri="{FF2B5EF4-FFF2-40B4-BE49-F238E27FC236}">
                  <a16:creationId xmlns:a16="http://schemas.microsoft.com/office/drawing/2014/main" id="{4DC3AC80-2B15-428E-8B1E-53312C666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1" name="Freeform 23">
              <a:extLst>
                <a:ext uri="{FF2B5EF4-FFF2-40B4-BE49-F238E27FC236}">
                  <a16:creationId xmlns:a16="http://schemas.microsoft.com/office/drawing/2014/main" id="{C48F81D6-640C-4483-9773-8C7BFF461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2" name="Freeform 24">
              <a:extLst>
                <a:ext uri="{FF2B5EF4-FFF2-40B4-BE49-F238E27FC236}">
                  <a16:creationId xmlns:a16="http://schemas.microsoft.com/office/drawing/2014/main" id="{C7AA2EE3-7411-4DCB-B79E-0C5C95D7C7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3" name="Freeform 25">
              <a:extLst>
                <a:ext uri="{FF2B5EF4-FFF2-40B4-BE49-F238E27FC236}">
                  <a16:creationId xmlns:a16="http://schemas.microsoft.com/office/drawing/2014/main" id="{8B84BFA3-B122-4CA5-8C28-79134C9752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4" name="Freeform 26">
              <a:extLst>
                <a:ext uri="{FF2B5EF4-FFF2-40B4-BE49-F238E27FC236}">
                  <a16:creationId xmlns:a16="http://schemas.microsoft.com/office/drawing/2014/main" id="{A7C22B06-B32B-46EB-9428-B7CA7DA1F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5" name="Freeform 27">
              <a:extLst>
                <a:ext uri="{FF2B5EF4-FFF2-40B4-BE49-F238E27FC236}">
                  <a16:creationId xmlns:a16="http://schemas.microsoft.com/office/drawing/2014/main" id="{1AE1D740-5AF4-4B8F-B533-C8CD4E56E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6" name="Freeform 28">
              <a:extLst>
                <a:ext uri="{FF2B5EF4-FFF2-40B4-BE49-F238E27FC236}">
                  <a16:creationId xmlns:a16="http://schemas.microsoft.com/office/drawing/2014/main" id="{555B0792-99B8-4014-AC84-7B39D21294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7" name="Freeform 29">
              <a:extLst>
                <a:ext uri="{FF2B5EF4-FFF2-40B4-BE49-F238E27FC236}">
                  <a16:creationId xmlns:a16="http://schemas.microsoft.com/office/drawing/2014/main" id="{395B90B6-A4DE-4EEF-B53E-395E8D4AF3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8" name="Freeform 30">
              <a:extLst>
                <a:ext uri="{FF2B5EF4-FFF2-40B4-BE49-F238E27FC236}">
                  <a16:creationId xmlns:a16="http://schemas.microsoft.com/office/drawing/2014/main" id="{A0117576-A27F-4175-BD9D-EE15C96D98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9" name="Freeform 31">
              <a:extLst>
                <a:ext uri="{FF2B5EF4-FFF2-40B4-BE49-F238E27FC236}">
                  <a16:creationId xmlns:a16="http://schemas.microsoft.com/office/drawing/2014/main" id="{93C8332E-93D3-4919-A977-06EC76556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0" name="Freeform 32">
              <a:extLst>
                <a:ext uri="{FF2B5EF4-FFF2-40B4-BE49-F238E27FC236}">
                  <a16:creationId xmlns:a16="http://schemas.microsoft.com/office/drawing/2014/main" id="{B086AC0E-8130-47AC-A510-5285FAE659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1" name="Rectangle 33">
              <a:extLst>
                <a:ext uri="{FF2B5EF4-FFF2-40B4-BE49-F238E27FC236}">
                  <a16:creationId xmlns:a16="http://schemas.microsoft.com/office/drawing/2014/main" id="{DF1BC1DF-8089-49D8-9535-EAB0D7C9A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322" name="Freeform 34">
              <a:extLst>
                <a:ext uri="{FF2B5EF4-FFF2-40B4-BE49-F238E27FC236}">
                  <a16:creationId xmlns:a16="http://schemas.microsoft.com/office/drawing/2014/main" id="{97388BAE-DCB9-4B88-9CDE-6FA3304D3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3" name="Freeform 35">
              <a:extLst>
                <a:ext uri="{FF2B5EF4-FFF2-40B4-BE49-F238E27FC236}">
                  <a16:creationId xmlns:a16="http://schemas.microsoft.com/office/drawing/2014/main" id="{7E059A96-E5FE-4EE1-9C6D-3AB208BF6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4" name="Freeform 36">
              <a:extLst>
                <a:ext uri="{FF2B5EF4-FFF2-40B4-BE49-F238E27FC236}">
                  <a16:creationId xmlns:a16="http://schemas.microsoft.com/office/drawing/2014/main" id="{CD6A3DCE-FBEE-41E7-A0EC-CA23A1DF3C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5" name="Freeform 37">
              <a:extLst>
                <a:ext uri="{FF2B5EF4-FFF2-40B4-BE49-F238E27FC236}">
                  <a16:creationId xmlns:a16="http://schemas.microsoft.com/office/drawing/2014/main" id="{52966C83-B07E-463F-B982-F3E074D9D1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6" name="Freeform 38">
              <a:extLst>
                <a:ext uri="{FF2B5EF4-FFF2-40B4-BE49-F238E27FC236}">
                  <a16:creationId xmlns:a16="http://schemas.microsoft.com/office/drawing/2014/main" id="{0F475B53-6578-4C68-AC7C-3BE28EA6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7" name="Freeform 39">
              <a:extLst>
                <a:ext uri="{FF2B5EF4-FFF2-40B4-BE49-F238E27FC236}">
                  <a16:creationId xmlns:a16="http://schemas.microsoft.com/office/drawing/2014/main" id="{8475C02B-D024-4E20-9EF3-2A7E96740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8" name="Freeform 40">
              <a:extLst>
                <a:ext uri="{FF2B5EF4-FFF2-40B4-BE49-F238E27FC236}">
                  <a16:creationId xmlns:a16="http://schemas.microsoft.com/office/drawing/2014/main" id="{1F5EF5DC-7372-4549-B0A6-800F194068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9" name="Freeform 41">
              <a:extLst>
                <a:ext uri="{FF2B5EF4-FFF2-40B4-BE49-F238E27FC236}">
                  <a16:creationId xmlns:a16="http://schemas.microsoft.com/office/drawing/2014/main" id="{8B908D96-CCB2-426B-862C-2BDB2AF71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0" name="Freeform 42">
              <a:extLst>
                <a:ext uri="{FF2B5EF4-FFF2-40B4-BE49-F238E27FC236}">
                  <a16:creationId xmlns:a16="http://schemas.microsoft.com/office/drawing/2014/main" id="{26752E6D-E46B-4DA2-B280-5C696EF4FD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1" name="Freeform 43">
              <a:extLst>
                <a:ext uri="{FF2B5EF4-FFF2-40B4-BE49-F238E27FC236}">
                  <a16:creationId xmlns:a16="http://schemas.microsoft.com/office/drawing/2014/main" id="{011E7A27-73CF-4E1E-8AE2-B88B96F3B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2" name="Freeform 44">
              <a:extLst>
                <a:ext uri="{FF2B5EF4-FFF2-40B4-BE49-F238E27FC236}">
                  <a16:creationId xmlns:a16="http://schemas.microsoft.com/office/drawing/2014/main" id="{1DBE1EE2-4667-4A45-80F7-217D3B6FA7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3" name="Rectangle 45">
              <a:extLst>
                <a:ext uri="{FF2B5EF4-FFF2-40B4-BE49-F238E27FC236}">
                  <a16:creationId xmlns:a16="http://schemas.microsoft.com/office/drawing/2014/main" id="{A48239BC-3712-4110-AE92-4AC892603DE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334" name="Freeform 46">
              <a:extLst>
                <a:ext uri="{FF2B5EF4-FFF2-40B4-BE49-F238E27FC236}">
                  <a16:creationId xmlns:a16="http://schemas.microsoft.com/office/drawing/2014/main" id="{14B6D739-1C93-4350-BC14-ED88C6341B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5" name="Freeform 47">
              <a:extLst>
                <a:ext uri="{FF2B5EF4-FFF2-40B4-BE49-F238E27FC236}">
                  <a16:creationId xmlns:a16="http://schemas.microsoft.com/office/drawing/2014/main" id="{2F73DF89-CB95-4798-90CA-B7A1DF2D36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6" name="Freeform 48">
              <a:extLst>
                <a:ext uri="{FF2B5EF4-FFF2-40B4-BE49-F238E27FC236}">
                  <a16:creationId xmlns:a16="http://schemas.microsoft.com/office/drawing/2014/main" id="{1DA7D977-8D60-47B5-8071-30A6FA0C9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7" name="Freeform 49">
              <a:extLst>
                <a:ext uri="{FF2B5EF4-FFF2-40B4-BE49-F238E27FC236}">
                  <a16:creationId xmlns:a16="http://schemas.microsoft.com/office/drawing/2014/main" id="{4A241594-4FC5-4570-94B2-724F248A6B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8" name="Freeform 50">
              <a:extLst>
                <a:ext uri="{FF2B5EF4-FFF2-40B4-BE49-F238E27FC236}">
                  <a16:creationId xmlns:a16="http://schemas.microsoft.com/office/drawing/2014/main" id="{9D31F634-1A34-473E-A0FA-D06EB57D97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9" name="Freeform 51">
              <a:extLst>
                <a:ext uri="{FF2B5EF4-FFF2-40B4-BE49-F238E27FC236}">
                  <a16:creationId xmlns:a16="http://schemas.microsoft.com/office/drawing/2014/main" id="{CE20C679-7385-48FF-BBE5-5BA7C0E70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0" name="Freeform 52">
              <a:extLst>
                <a:ext uri="{FF2B5EF4-FFF2-40B4-BE49-F238E27FC236}">
                  <a16:creationId xmlns:a16="http://schemas.microsoft.com/office/drawing/2014/main" id="{ADF9CA3B-265F-4927-BA79-0A676AF3F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1" name="Freeform 53">
              <a:extLst>
                <a:ext uri="{FF2B5EF4-FFF2-40B4-BE49-F238E27FC236}">
                  <a16:creationId xmlns:a16="http://schemas.microsoft.com/office/drawing/2014/main" id="{B138D01D-340C-4DB0-A0E1-D54B9319D5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2" name="Freeform 54">
              <a:extLst>
                <a:ext uri="{FF2B5EF4-FFF2-40B4-BE49-F238E27FC236}">
                  <a16:creationId xmlns:a16="http://schemas.microsoft.com/office/drawing/2014/main" id="{B56918B0-069B-4C98-995E-4D6B0B176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3" name="Freeform 55">
              <a:extLst>
                <a:ext uri="{FF2B5EF4-FFF2-40B4-BE49-F238E27FC236}">
                  <a16:creationId xmlns:a16="http://schemas.microsoft.com/office/drawing/2014/main" id="{2BD45940-09B7-4CD3-90E7-0EA2CF6A03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4" name="Freeform 56">
              <a:extLst>
                <a:ext uri="{FF2B5EF4-FFF2-40B4-BE49-F238E27FC236}">
                  <a16:creationId xmlns:a16="http://schemas.microsoft.com/office/drawing/2014/main" id="{347A8664-7179-419E-A26E-8250762910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5" name="Freeform 57">
              <a:extLst>
                <a:ext uri="{FF2B5EF4-FFF2-40B4-BE49-F238E27FC236}">
                  <a16:creationId xmlns:a16="http://schemas.microsoft.com/office/drawing/2014/main" id="{B7350394-4D50-4E2E-8AF2-F4A52E734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6" name="Freeform 58">
              <a:extLst>
                <a:ext uri="{FF2B5EF4-FFF2-40B4-BE49-F238E27FC236}">
                  <a16:creationId xmlns:a16="http://schemas.microsoft.com/office/drawing/2014/main" id="{6B464294-4049-4542-A83E-22B8CC6331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grpSp>
        <p:nvGrpSpPr>
          <p:cNvPr id="348" name="Group 347">
            <a:extLst>
              <a:ext uri="{FF2B5EF4-FFF2-40B4-BE49-F238E27FC236}">
                <a16:creationId xmlns:a16="http://schemas.microsoft.com/office/drawing/2014/main" id="{4C78E281-F596-4ECB-979A-89D89452AA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349" name="Freeform 32">
              <a:extLst>
                <a:ext uri="{FF2B5EF4-FFF2-40B4-BE49-F238E27FC236}">
                  <a16:creationId xmlns:a16="http://schemas.microsoft.com/office/drawing/2014/main" id="{C20E68C0-5C9E-4DA6-83AD-0EC3179BB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0" name="Freeform 33">
              <a:extLst>
                <a:ext uri="{FF2B5EF4-FFF2-40B4-BE49-F238E27FC236}">
                  <a16:creationId xmlns:a16="http://schemas.microsoft.com/office/drawing/2014/main" id="{80C08ED9-C9F6-4168-816A-F5C5F3AF5AA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1" name="Freeform 34">
              <a:extLst>
                <a:ext uri="{FF2B5EF4-FFF2-40B4-BE49-F238E27FC236}">
                  <a16:creationId xmlns:a16="http://schemas.microsoft.com/office/drawing/2014/main" id="{0A83E4BF-890D-4E0A-A720-48088D4224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2" name="Freeform 35">
              <a:extLst>
                <a:ext uri="{FF2B5EF4-FFF2-40B4-BE49-F238E27FC236}">
                  <a16:creationId xmlns:a16="http://schemas.microsoft.com/office/drawing/2014/main" id="{996F9B33-C769-451E-9044-EA85C625C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3" name="Freeform 36">
              <a:extLst>
                <a:ext uri="{FF2B5EF4-FFF2-40B4-BE49-F238E27FC236}">
                  <a16:creationId xmlns:a16="http://schemas.microsoft.com/office/drawing/2014/main" id="{F91D6EA2-C024-4E53-A81E-A50907517B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4" name="Freeform 37">
              <a:extLst>
                <a:ext uri="{FF2B5EF4-FFF2-40B4-BE49-F238E27FC236}">
                  <a16:creationId xmlns:a16="http://schemas.microsoft.com/office/drawing/2014/main" id="{233F8C4E-A946-462B-9703-971ABD45D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5" name="Freeform 38">
              <a:extLst>
                <a:ext uri="{FF2B5EF4-FFF2-40B4-BE49-F238E27FC236}">
                  <a16:creationId xmlns:a16="http://schemas.microsoft.com/office/drawing/2014/main" id="{06059614-A557-45C6-B625-488D41C394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6" name="Freeform 39">
              <a:extLst>
                <a:ext uri="{FF2B5EF4-FFF2-40B4-BE49-F238E27FC236}">
                  <a16:creationId xmlns:a16="http://schemas.microsoft.com/office/drawing/2014/main" id="{26BCD22B-880F-40F8-88AC-CD9285348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7" name="Freeform 40">
              <a:extLst>
                <a:ext uri="{FF2B5EF4-FFF2-40B4-BE49-F238E27FC236}">
                  <a16:creationId xmlns:a16="http://schemas.microsoft.com/office/drawing/2014/main" id="{52324B00-0190-4453-9F81-F0E913800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8" name="Rectangle 41">
              <a:extLst>
                <a:ext uri="{FF2B5EF4-FFF2-40B4-BE49-F238E27FC236}">
                  <a16:creationId xmlns:a16="http://schemas.microsoft.com/office/drawing/2014/main" id="{33BE57C0-F93F-4C88-B489-0BFA90D01B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grpSp>
    </p:spTree>
    <p:extLst>
      <p:ext uri="{BB962C8B-B14F-4D97-AF65-F5344CB8AC3E}">
        <p14:creationId xmlns:p14="http://schemas.microsoft.com/office/powerpoint/2010/main" val="2699488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312"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314" name="Group 313">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315" name="Group 314">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327"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328"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29"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30"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31"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32"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33"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34"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35"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36"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37"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38"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39"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0"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1"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2"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3"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344"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5"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6"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7"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8"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49"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50"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51"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52"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53"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grpSp>
        <p:grpSp>
          <p:nvGrpSpPr>
            <p:cNvPr id="316" name="Group 315">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317"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18"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19"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20"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21"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22"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23"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24"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25"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326"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grpSp>
      </p:grpSp>
      <p:sp>
        <p:nvSpPr>
          <p:cNvPr id="2" name="TextBox 1">
            <a:extLst>
              <a:ext uri="{FF2B5EF4-FFF2-40B4-BE49-F238E27FC236}">
                <a16:creationId xmlns:a16="http://schemas.microsoft.com/office/drawing/2014/main" id="{321BF932-6E85-993E-FFEA-4384E58F8BEE}"/>
              </a:ext>
            </a:extLst>
          </p:cNvPr>
          <p:cNvSpPr txBox="1"/>
          <p:nvPr/>
        </p:nvSpPr>
        <p:spPr>
          <a:xfrm>
            <a:off x="1627102" y="855741"/>
            <a:ext cx="3571074" cy="2095341"/>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800" cap="all" spc="600" dirty="0">
                <a:latin typeface="+mj-lt"/>
                <a:ea typeface="+mj-ea"/>
                <a:cs typeface="+mj-cs"/>
              </a:rPr>
              <a:t>Political</a:t>
            </a:r>
          </a:p>
        </p:txBody>
      </p:sp>
      <p:graphicFrame>
        <p:nvGraphicFramePr>
          <p:cNvPr id="307" name="TextBox 3">
            <a:extLst>
              <a:ext uri="{FF2B5EF4-FFF2-40B4-BE49-F238E27FC236}">
                <a16:creationId xmlns:a16="http://schemas.microsoft.com/office/drawing/2014/main" id="{4062F6D3-EA93-179D-C6EE-3D980EEBA396}"/>
              </a:ext>
            </a:extLst>
          </p:cNvPr>
          <p:cNvGraphicFramePr/>
          <p:nvPr>
            <p:extLst>
              <p:ext uri="{D42A27DB-BD31-4B8C-83A1-F6EECF244321}">
                <p14:modId xmlns:p14="http://schemas.microsoft.com/office/powerpoint/2010/main" val="29490333"/>
              </p:ext>
            </p:extLst>
          </p:nvPr>
        </p:nvGraphicFramePr>
        <p:xfrm>
          <a:off x="5844288" y="381677"/>
          <a:ext cx="4657024" cy="316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a:extLst>
              <a:ext uri="{FF2B5EF4-FFF2-40B4-BE49-F238E27FC236}">
                <a16:creationId xmlns:a16="http://schemas.microsoft.com/office/drawing/2014/main" id="{38D5E842-D8AA-FF88-0F36-F4DA86F78A33}"/>
              </a:ext>
            </a:extLst>
          </p:cNvPr>
          <p:cNvGraphicFramePr/>
          <p:nvPr>
            <p:extLst>
              <p:ext uri="{D42A27DB-BD31-4B8C-83A1-F6EECF244321}">
                <p14:modId xmlns:p14="http://schemas.microsoft.com/office/powerpoint/2010/main" val="917896812"/>
              </p:ext>
            </p:extLst>
          </p:nvPr>
        </p:nvGraphicFramePr>
        <p:xfrm>
          <a:off x="1840386" y="3955232"/>
          <a:ext cx="4644000" cy="23400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200" name="TextBox 199">
            <a:extLst>
              <a:ext uri="{FF2B5EF4-FFF2-40B4-BE49-F238E27FC236}">
                <a16:creationId xmlns:a16="http://schemas.microsoft.com/office/drawing/2014/main" id="{4AEEE50E-02AE-F869-ACE9-55BE71C12EE6}"/>
              </a:ext>
            </a:extLst>
          </p:cNvPr>
          <p:cNvSpPr txBox="1"/>
          <p:nvPr/>
        </p:nvSpPr>
        <p:spPr>
          <a:xfrm>
            <a:off x="7034652" y="4672013"/>
            <a:ext cx="4122297" cy="830997"/>
          </a:xfrm>
          <a:prstGeom prst="rect">
            <a:avLst/>
          </a:prstGeom>
          <a:noFill/>
        </p:spPr>
        <p:txBody>
          <a:bodyPr wrap="square" rtlCol="0">
            <a:spAutoFit/>
          </a:bodyPr>
          <a:lstStyle/>
          <a:p>
            <a:r>
              <a:rPr lang="en-US" sz="4800" spc="800" dirty="0">
                <a:latin typeface="+mj-lt"/>
              </a:rPr>
              <a:t>ECONOMIC</a:t>
            </a:r>
          </a:p>
        </p:txBody>
      </p:sp>
    </p:spTree>
    <p:extLst>
      <p:ext uri="{BB962C8B-B14F-4D97-AF65-F5344CB8AC3E}">
        <p14:creationId xmlns:p14="http://schemas.microsoft.com/office/powerpoint/2010/main" val="4022306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307">
                                            <p:graphicEl>
                                              <a:dgm id="{3E436976-1436-A148-A835-6CC3977B97FE}"/>
                                            </p:graphicEl>
                                          </p:spTgt>
                                        </p:tgtEl>
                                        <p:attrNameLst>
                                          <p:attrName>style.visibility</p:attrName>
                                        </p:attrNameLst>
                                      </p:cBhvr>
                                      <p:to>
                                        <p:strVal val="visible"/>
                                      </p:to>
                                    </p:set>
                                    <p:anim calcmode="lin" valueType="num">
                                      <p:cBhvr additive="base">
                                        <p:cTn id="13" dur="500" fill="hold"/>
                                        <p:tgtEl>
                                          <p:spTgt spid="307">
                                            <p:graphicEl>
                                              <a:dgm id="{3E436976-1436-A148-A835-6CC3977B97FE}"/>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7">
                                            <p:graphicEl>
                                              <a:dgm id="{3E436976-1436-A148-A835-6CC3977B97FE}"/>
                                            </p:graphic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307">
                                            <p:graphicEl>
                                              <a:dgm id="{E1960391-4226-8540-A09D-0E9D6F383CFB}"/>
                                            </p:graphicEl>
                                          </p:spTgt>
                                        </p:tgtEl>
                                        <p:attrNameLst>
                                          <p:attrName>style.visibility</p:attrName>
                                        </p:attrNameLst>
                                      </p:cBhvr>
                                      <p:to>
                                        <p:strVal val="visible"/>
                                      </p:to>
                                    </p:set>
                                    <p:anim calcmode="lin" valueType="num">
                                      <p:cBhvr additive="base">
                                        <p:cTn id="19" dur="500" fill="hold"/>
                                        <p:tgtEl>
                                          <p:spTgt spid="307">
                                            <p:graphicEl>
                                              <a:dgm id="{E1960391-4226-8540-A09D-0E9D6F383CFB}"/>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307">
                                            <p:graphicEl>
                                              <a:dgm id="{E1960391-4226-8540-A09D-0E9D6F383CFB}"/>
                                            </p:graphic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307">
                                            <p:graphicEl>
                                              <a:dgm id="{7AD218BD-0AFC-1847-95A9-856B1E7C7847}"/>
                                            </p:graphicEl>
                                          </p:spTgt>
                                        </p:tgtEl>
                                        <p:attrNameLst>
                                          <p:attrName>style.visibility</p:attrName>
                                        </p:attrNameLst>
                                      </p:cBhvr>
                                      <p:to>
                                        <p:strVal val="visible"/>
                                      </p:to>
                                    </p:set>
                                    <p:anim calcmode="lin" valueType="num">
                                      <p:cBhvr additive="base">
                                        <p:cTn id="25" dur="500" fill="hold"/>
                                        <p:tgtEl>
                                          <p:spTgt spid="307">
                                            <p:graphicEl>
                                              <a:dgm id="{7AD218BD-0AFC-1847-95A9-856B1E7C7847}"/>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307">
                                            <p:graphicEl>
                                              <a:dgm id="{7AD218BD-0AFC-1847-95A9-856B1E7C7847}"/>
                                            </p:graphic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 fill="hold" grpId="0" nodeType="clickEffect">
                                  <p:stCondLst>
                                    <p:cond delay="0"/>
                                  </p:stCondLst>
                                  <p:childTnLst>
                                    <p:set>
                                      <p:cBhvr>
                                        <p:cTn id="30" dur="1" fill="hold">
                                          <p:stCondLst>
                                            <p:cond delay="0"/>
                                          </p:stCondLst>
                                        </p:cTn>
                                        <p:tgtEl>
                                          <p:spTgt spid="307">
                                            <p:graphicEl>
                                              <a:dgm id="{87F1F952-5848-0D47-A67D-5F267A950F42}"/>
                                            </p:graphicEl>
                                          </p:spTgt>
                                        </p:tgtEl>
                                        <p:attrNameLst>
                                          <p:attrName>style.visibility</p:attrName>
                                        </p:attrNameLst>
                                      </p:cBhvr>
                                      <p:to>
                                        <p:strVal val="visible"/>
                                      </p:to>
                                    </p:set>
                                    <p:anim calcmode="lin" valueType="num">
                                      <p:cBhvr additive="base">
                                        <p:cTn id="31" dur="500" fill="hold"/>
                                        <p:tgtEl>
                                          <p:spTgt spid="307">
                                            <p:graphicEl>
                                              <a:dgm id="{87F1F952-5848-0D47-A67D-5F267A950F42}"/>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307">
                                            <p:graphicEl>
                                              <a:dgm id="{87F1F952-5848-0D47-A67D-5F267A950F42}"/>
                                            </p:graphicEl>
                                          </p:spTgt>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00"/>
                                        </p:tgtEl>
                                        <p:attrNameLst>
                                          <p:attrName>style.visibility</p:attrName>
                                        </p:attrNameLst>
                                      </p:cBhvr>
                                      <p:to>
                                        <p:strVal val="visible"/>
                                      </p:to>
                                    </p:set>
                                    <p:anim calcmode="lin" valueType="num">
                                      <p:cBhvr additive="base">
                                        <p:cTn id="37" dur="500" fill="hold"/>
                                        <p:tgtEl>
                                          <p:spTgt spid="200"/>
                                        </p:tgtEl>
                                        <p:attrNameLst>
                                          <p:attrName>ppt_x</p:attrName>
                                        </p:attrNameLst>
                                      </p:cBhvr>
                                      <p:tavLst>
                                        <p:tav tm="0">
                                          <p:val>
                                            <p:strVal val="#ppt_x"/>
                                          </p:val>
                                        </p:tav>
                                        <p:tav tm="100000">
                                          <p:val>
                                            <p:strVal val="#ppt_x"/>
                                          </p:val>
                                        </p:tav>
                                      </p:tavLst>
                                    </p:anim>
                                    <p:anim calcmode="lin" valueType="num">
                                      <p:cBhvr additive="base">
                                        <p:cTn id="38" dur="500" fill="hold"/>
                                        <p:tgtEl>
                                          <p:spTgt spid="20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graphicEl>
                                              <a:dgm id="{76996A59-13A3-3243-87C7-5BDDB95A130C}"/>
                                            </p:graphicEl>
                                          </p:spTgt>
                                        </p:tgtEl>
                                        <p:attrNameLst>
                                          <p:attrName>style.visibility</p:attrName>
                                        </p:attrNameLst>
                                      </p:cBhvr>
                                      <p:to>
                                        <p:strVal val="visible"/>
                                      </p:to>
                                    </p:set>
                                    <p:anim calcmode="lin" valueType="num">
                                      <p:cBhvr additive="base">
                                        <p:cTn id="43" dur="500" fill="hold"/>
                                        <p:tgtEl>
                                          <p:spTgt spid="5">
                                            <p:graphicEl>
                                              <a:dgm id="{76996A59-13A3-3243-87C7-5BDDB95A130C}"/>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76996A59-13A3-3243-87C7-5BDDB95A130C}"/>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graphicEl>
                                              <a:dgm id="{09B8B268-3D81-B841-B8BD-0D150A5432AC}"/>
                                            </p:graphicEl>
                                          </p:spTgt>
                                        </p:tgtEl>
                                        <p:attrNameLst>
                                          <p:attrName>style.visibility</p:attrName>
                                        </p:attrNameLst>
                                      </p:cBhvr>
                                      <p:to>
                                        <p:strVal val="visible"/>
                                      </p:to>
                                    </p:set>
                                    <p:anim calcmode="lin" valueType="num">
                                      <p:cBhvr additive="base">
                                        <p:cTn id="49" dur="500" fill="hold"/>
                                        <p:tgtEl>
                                          <p:spTgt spid="5">
                                            <p:graphicEl>
                                              <a:dgm id="{09B8B268-3D81-B841-B8BD-0D150A5432AC}"/>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graphicEl>
                                              <a:dgm id="{09B8B268-3D81-B841-B8BD-0D150A5432AC}"/>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graphicEl>
                                              <a:dgm id="{CB4A420A-993C-CC40-A3A4-4ACCBDC680E0}"/>
                                            </p:graphicEl>
                                          </p:spTgt>
                                        </p:tgtEl>
                                        <p:attrNameLst>
                                          <p:attrName>style.visibility</p:attrName>
                                        </p:attrNameLst>
                                      </p:cBhvr>
                                      <p:to>
                                        <p:strVal val="visible"/>
                                      </p:to>
                                    </p:set>
                                    <p:anim calcmode="lin" valueType="num">
                                      <p:cBhvr additive="base">
                                        <p:cTn id="55" dur="500" fill="hold"/>
                                        <p:tgtEl>
                                          <p:spTgt spid="5">
                                            <p:graphicEl>
                                              <a:dgm id="{CB4A420A-993C-CC40-A3A4-4ACCBDC680E0}"/>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graphicEl>
                                              <a:dgm id="{CB4A420A-993C-CC40-A3A4-4ACCBDC680E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07" grpId="0">
        <p:bldSub>
          <a:bldDgm bld="one"/>
        </p:bldSub>
      </p:bldGraphic>
      <p:bldGraphic spid="5" grpId="0">
        <p:bldSub>
          <a:bldDgm bld="one"/>
        </p:bldSub>
      </p:bldGraphic>
      <p:bldP spid="20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EEE0F2D-FEA6-90C2-F5B9-004BE3C8BD28}"/>
              </a:ext>
            </a:extLst>
          </p:cNvPr>
          <p:cNvSpPr txBox="1"/>
          <p:nvPr/>
        </p:nvSpPr>
        <p:spPr>
          <a:xfrm>
            <a:off x="1761645" y="1628183"/>
            <a:ext cx="3331564" cy="830997"/>
          </a:xfrm>
          <a:prstGeom prst="rect">
            <a:avLst/>
          </a:prstGeom>
          <a:noFill/>
        </p:spPr>
        <p:txBody>
          <a:bodyPr wrap="square">
            <a:spAutoFit/>
          </a:bodyPr>
          <a:lstStyle/>
          <a:p>
            <a:pPr algn="ctr"/>
            <a:r>
              <a:rPr lang="en-US" sz="4800" spc="800" dirty="0">
                <a:latin typeface="+mj-lt"/>
              </a:rPr>
              <a:t>SOCIAL</a:t>
            </a:r>
          </a:p>
        </p:txBody>
      </p:sp>
      <p:graphicFrame>
        <p:nvGraphicFramePr>
          <p:cNvPr id="9" name="Diagram 8">
            <a:extLst>
              <a:ext uri="{FF2B5EF4-FFF2-40B4-BE49-F238E27FC236}">
                <a16:creationId xmlns:a16="http://schemas.microsoft.com/office/drawing/2014/main" id="{CC955E63-0CD1-28D5-4BAA-5F9FF8FD715D}"/>
              </a:ext>
            </a:extLst>
          </p:cNvPr>
          <p:cNvGraphicFramePr/>
          <p:nvPr>
            <p:extLst>
              <p:ext uri="{D42A27DB-BD31-4B8C-83A1-F6EECF244321}">
                <p14:modId xmlns:p14="http://schemas.microsoft.com/office/powerpoint/2010/main" val="4103158047"/>
              </p:ext>
            </p:extLst>
          </p:nvPr>
        </p:nvGraphicFramePr>
        <p:xfrm>
          <a:off x="5433636" y="658367"/>
          <a:ext cx="6014652" cy="27706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A1D4D30D-D3DA-ADCA-56E6-3822577DAD46}"/>
              </a:ext>
            </a:extLst>
          </p:cNvPr>
          <p:cNvSpPr txBox="1"/>
          <p:nvPr/>
        </p:nvSpPr>
        <p:spPr>
          <a:xfrm>
            <a:off x="5982573" y="4546656"/>
            <a:ext cx="4916778" cy="830997"/>
          </a:xfrm>
          <a:prstGeom prst="rect">
            <a:avLst/>
          </a:prstGeom>
          <a:noFill/>
        </p:spPr>
        <p:txBody>
          <a:bodyPr wrap="square" rtlCol="0">
            <a:spAutoFit/>
          </a:bodyPr>
          <a:lstStyle/>
          <a:p>
            <a:r>
              <a:rPr lang="en-US" sz="4800" spc="800" dirty="0">
                <a:latin typeface="+mj-lt"/>
              </a:rPr>
              <a:t>TECHNOLOGY</a:t>
            </a:r>
          </a:p>
        </p:txBody>
      </p:sp>
      <p:graphicFrame>
        <p:nvGraphicFramePr>
          <p:cNvPr id="12" name="Diagram 11">
            <a:extLst>
              <a:ext uri="{FF2B5EF4-FFF2-40B4-BE49-F238E27FC236}">
                <a16:creationId xmlns:a16="http://schemas.microsoft.com/office/drawing/2014/main" id="{C0FE1019-46D8-A73F-49F8-B6341FACD489}"/>
              </a:ext>
            </a:extLst>
          </p:cNvPr>
          <p:cNvGraphicFramePr/>
          <p:nvPr>
            <p:extLst>
              <p:ext uri="{D42A27DB-BD31-4B8C-83A1-F6EECF244321}">
                <p14:modId xmlns:p14="http://schemas.microsoft.com/office/powerpoint/2010/main" val="1953748779"/>
              </p:ext>
            </p:extLst>
          </p:nvPr>
        </p:nvGraphicFramePr>
        <p:xfrm>
          <a:off x="1761645" y="3428999"/>
          <a:ext cx="3331564" cy="306631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512762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9">
                                            <p:graphicEl>
                                              <a:dgm id="{09600893-11A4-3B4A-98E1-32BF92D0268F}"/>
                                            </p:graphicEl>
                                          </p:spTgt>
                                        </p:tgtEl>
                                        <p:attrNameLst>
                                          <p:attrName>style.visibility</p:attrName>
                                        </p:attrNameLst>
                                      </p:cBhvr>
                                      <p:to>
                                        <p:strVal val="visible"/>
                                      </p:to>
                                    </p:set>
                                    <p:anim calcmode="lin" valueType="num">
                                      <p:cBhvr additive="base">
                                        <p:cTn id="13" dur="500" fill="hold"/>
                                        <p:tgtEl>
                                          <p:spTgt spid="9">
                                            <p:graphicEl>
                                              <a:dgm id="{09600893-11A4-3B4A-98E1-32BF92D0268F}"/>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graphicEl>
                                              <a:dgm id="{09600893-11A4-3B4A-98E1-32BF92D0268F}"/>
                                            </p:graphic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9">
                                            <p:graphicEl>
                                              <a:dgm id="{559CA6DF-E0E9-994B-BE73-7DD1C242CE84}"/>
                                            </p:graphicEl>
                                          </p:spTgt>
                                        </p:tgtEl>
                                        <p:attrNameLst>
                                          <p:attrName>style.visibility</p:attrName>
                                        </p:attrNameLst>
                                      </p:cBhvr>
                                      <p:to>
                                        <p:strVal val="visible"/>
                                      </p:to>
                                    </p:set>
                                    <p:anim calcmode="lin" valueType="num">
                                      <p:cBhvr additive="base">
                                        <p:cTn id="19" dur="500" fill="hold"/>
                                        <p:tgtEl>
                                          <p:spTgt spid="9">
                                            <p:graphicEl>
                                              <a:dgm id="{559CA6DF-E0E9-994B-BE73-7DD1C242CE84}"/>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graphicEl>
                                              <a:dgm id="{559CA6DF-E0E9-994B-BE73-7DD1C242CE84}"/>
                                            </p:graphic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9" grpId="0">
        <p:bldSub>
          <a:bldDgm bld="one"/>
        </p:bldSub>
      </p:bldGraphic>
      <p:bldP spid="10" grpId="0"/>
      <p:bldGraphic spid="12"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481341C-47D7-B3B5-2667-521BAC5D6663}"/>
              </a:ext>
            </a:extLst>
          </p:cNvPr>
          <p:cNvSpPr txBox="1"/>
          <p:nvPr/>
        </p:nvSpPr>
        <p:spPr>
          <a:xfrm>
            <a:off x="1627102" y="1255776"/>
            <a:ext cx="2432834" cy="1695306"/>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800" cap="all" spc="600" dirty="0">
                <a:latin typeface="+mj-lt"/>
                <a:ea typeface="+mj-ea"/>
                <a:cs typeface="+mj-cs"/>
              </a:rPr>
              <a:t>legal</a:t>
            </a:r>
          </a:p>
        </p:txBody>
      </p:sp>
      <p:sp>
        <p:nvSpPr>
          <p:cNvPr id="6" name="TextBox 5">
            <a:extLst>
              <a:ext uri="{FF2B5EF4-FFF2-40B4-BE49-F238E27FC236}">
                <a16:creationId xmlns:a16="http://schemas.microsoft.com/office/drawing/2014/main" id="{407FB51A-D656-A834-CFDC-CC7FDDBFC3C5}"/>
              </a:ext>
            </a:extLst>
          </p:cNvPr>
          <p:cNvSpPr txBox="1"/>
          <p:nvPr/>
        </p:nvSpPr>
        <p:spPr>
          <a:xfrm>
            <a:off x="6254498" y="4007373"/>
            <a:ext cx="5827776" cy="2095341"/>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800" cap="all" spc="600" dirty="0">
                <a:latin typeface="+mj-lt"/>
                <a:ea typeface="+mj-ea"/>
                <a:cs typeface="+mj-cs"/>
              </a:rPr>
              <a:t>Environmental</a:t>
            </a:r>
          </a:p>
        </p:txBody>
      </p:sp>
      <p:graphicFrame>
        <p:nvGraphicFramePr>
          <p:cNvPr id="8" name="Diagram 7">
            <a:extLst>
              <a:ext uri="{FF2B5EF4-FFF2-40B4-BE49-F238E27FC236}">
                <a16:creationId xmlns:a16="http://schemas.microsoft.com/office/drawing/2014/main" id="{59403CB0-8BB4-3B7B-F1E5-910F6406405B}"/>
              </a:ext>
            </a:extLst>
          </p:cNvPr>
          <p:cNvGraphicFramePr/>
          <p:nvPr>
            <p:extLst>
              <p:ext uri="{D42A27DB-BD31-4B8C-83A1-F6EECF244321}">
                <p14:modId xmlns:p14="http://schemas.microsoft.com/office/powerpoint/2010/main" val="1299573383"/>
              </p:ext>
            </p:extLst>
          </p:nvPr>
        </p:nvGraphicFramePr>
        <p:xfrm>
          <a:off x="4462272" y="426720"/>
          <a:ext cx="6376416" cy="3194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06948764-C8CF-3177-EC59-C31022562738}"/>
              </a:ext>
            </a:extLst>
          </p:cNvPr>
          <p:cNvGraphicFramePr/>
          <p:nvPr>
            <p:extLst>
              <p:ext uri="{D42A27DB-BD31-4B8C-83A1-F6EECF244321}">
                <p14:modId xmlns:p14="http://schemas.microsoft.com/office/powerpoint/2010/main" val="3365758978"/>
              </p:ext>
            </p:extLst>
          </p:nvPr>
        </p:nvGraphicFramePr>
        <p:xfrm>
          <a:off x="1158239" y="4007373"/>
          <a:ext cx="4779264" cy="209534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072125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ppt_x"/>
                                          </p:val>
                                        </p:tav>
                                        <p:tav tm="100000">
                                          <p:val>
                                            <p:strVal val="#ppt_x"/>
                                          </p:val>
                                        </p:tav>
                                      </p:tavLst>
                                    </p:anim>
                                    <p:anim calcmode="lin" valueType="num">
                                      <p:cBhvr additive="base">
                                        <p:cTn id="8" dur="10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1000" fill="hold"/>
                                        <p:tgtEl>
                                          <p:spTgt spid="6"/>
                                        </p:tgtEl>
                                        <p:attrNameLst>
                                          <p:attrName>ppt_x</p:attrName>
                                        </p:attrNameLst>
                                      </p:cBhvr>
                                      <p:tavLst>
                                        <p:tav tm="0">
                                          <p:val>
                                            <p:strVal val="#ppt_x"/>
                                          </p:val>
                                        </p:tav>
                                        <p:tav tm="100000">
                                          <p:val>
                                            <p:strVal val="#ppt_x"/>
                                          </p:val>
                                        </p:tav>
                                      </p:tavLst>
                                    </p:anim>
                                    <p:anim calcmode="lin" valueType="num">
                                      <p:cBhvr additive="base">
                                        <p:cTn id="14" dur="1000" fill="hold"/>
                                        <p:tgtEl>
                                          <p:spTgt spid="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34C823-297C-B80D-4154-8C70C8D7E209}"/>
              </a:ext>
            </a:extLst>
          </p:cNvPr>
          <p:cNvSpPr txBox="1"/>
          <p:nvPr/>
        </p:nvSpPr>
        <p:spPr>
          <a:xfrm>
            <a:off x="1633729" y="192951"/>
            <a:ext cx="3584448" cy="707886"/>
          </a:xfrm>
          <a:prstGeom prst="rect">
            <a:avLst/>
          </a:prstGeom>
          <a:noFill/>
        </p:spPr>
        <p:txBody>
          <a:bodyPr wrap="square" rtlCol="0">
            <a:spAutoFit/>
          </a:bodyPr>
          <a:lstStyle/>
          <a:p>
            <a:r>
              <a:rPr lang="en-US" sz="4000" dirty="0">
                <a:latin typeface="+mj-lt"/>
              </a:rPr>
              <a:t>Henn-</a:t>
            </a:r>
            <a:r>
              <a:rPr lang="en-US" sz="4000" dirty="0" err="1">
                <a:latin typeface="+mj-lt"/>
              </a:rPr>
              <a:t>na</a:t>
            </a:r>
            <a:r>
              <a:rPr lang="en-US" sz="4000" dirty="0">
                <a:latin typeface="+mj-lt"/>
              </a:rPr>
              <a:t> Hotel</a:t>
            </a:r>
          </a:p>
        </p:txBody>
      </p:sp>
      <p:pic>
        <p:nvPicPr>
          <p:cNvPr id="6" name="Picture 5" descr="A group of dinosaurs at a desk&#10;&#10;Description automatically generated">
            <a:extLst>
              <a:ext uri="{FF2B5EF4-FFF2-40B4-BE49-F238E27FC236}">
                <a16:creationId xmlns:a16="http://schemas.microsoft.com/office/drawing/2014/main" id="{B88AF456-44C2-8722-EBBC-65024E65F765}"/>
              </a:ext>
            </a:extLst>
          </p:cNvPr>
          <p:cNvPicPr>
            <a:picLocks noChangeAspect="1"/>
          </p:cNvPicPr>
          <p:nvPr/>
        </p:nvPicPr>
        <p:blipFill rotWithShape="1">
          <a:blip r:embed="rId2"/>
          <a:srcRect l="4300" t="24701" r="3626" b="1219"/>
          <a:stretch/>
        </p:blipFill>
        <p:spPr>
          <a:xfrm>
            <a:off x="1207009" y="1052310"/>
            <a:ext cx="4437888" cy="2376690"/>
          </a:xfrm>
          <a:prstGeom prst="rect">
            <a:avLst/>
          </a:prstGeom>
        </p:spPr>
      </p:pic>
      <p:sp>
        <p:nvSpPr>
          <p:cNvPr id="8" name="TextBox 7">
            <a:extLst>
              <a:ext uri="{FF2B5EF4-FFF2-40B4-BE49-F238E27FC236}">
                <a16:creationId xmlns:a16="http://schemas.microsoft.com/office/drawing/2014/main" id="{FAF37073-4FCC-41C7-4144-43AF142463CE}"/>
              </a:ext>
            </a:extLst>
          </p:cNvPr>
          <p:cNvSpPr txBox="1"/>
          <p:nvPr/>
        </p:nvSpPr>
        <p:spPr>
          <a:xfrm>
            <a:off x="7315202" y="192951"/>
            <a:ext cx="2913888" cy="707886"/>
          </a:xfrm>
          <a:prstGeom prst="rect">
            <a:avLst/>
          </a:prstGeom>
          <a:noFill/>
        </p:spPr>
        <p:txBody>
          <a:bodyPr wrap="square">
            <a:spAutoFit/>
          </a:bodyPr>
          <a:lstStyle/>
          <a:p>
            <a:r>
              <a:rPr lang="en-US" sz="4000" dirty="0"/>
              <a:t>Yotel Hotels </a:t>
            </a:r>
          </a:p>
        </p:txBody>
      </p:sp>
      <p:pic>
        <p:nvPicPr>
          <p:cNvPr id="10" name="Picture 9" descr="A person looking at a robot in a room&#10;&#10;Description automatically generated">
            <a:extLst>
              <a:ext uri="{FF2B5EF4-FFF2-40B4-BE49-F238E27FC236}">
                <a16:creationId xmlns:a16="http://schemas.microsoft.com/office/drawing/2014/main" id="{9D18F271-83EC-EC6B-E3D4-D3AD23F53BA8}"/>
              </a:ext>
            </a:extLst>
          </p:cNvPr>
          <p:cNvPicPr>
            <a:picLocks noChangeAspect="1"/>
          </p:cNvPicPr>
          <p:nvPr/>
        </p:nvPicPr>
        <p:blipFill rotWithShape="1">
          <a:blip r:embed="rId3"/>
          <a:srcRect l="24312" t="17117" b="5177"/>
          <a:stretch/>
        </p:blipFill>
        <p:spPr>
          <a:xfrm>
            <a:off x="6796708" y="1052310"/>
            <a:ext cx="4218023" cy="2376690"/>
          </a:xfrm>
          <a:prstGeom prst="rect">
            <a:avLst/>
          </a:prstGeom>
        </p:spPr>
      </p:pic>
      <p:sp>
        <p:nvSpPr>
          <p:cNvPr id="11" name="TextBox 10">
            <a:extLst>
              <a:ext uri="{FF2B5EF4-FFF2-40B4-BE49-F238E27FC236}">
                <a16:creationId xmlns:a16="http://schemas.microsoft.com/office/drawing/2014/main" id="{B992B2F3-2D14-1906-EAA1-31BE77ED5EE1}"/>
              </a:ext>
            </a:extLst>
          </p:cNvPr>
          <p:cNvSpPr txBox="1"/>
          <p:nvPr/>
        </p:nvSpPr>
        <p:spPr>
          <a:xfrm>
            <a:off x="1343912" y="4740585"/>
            <a:ext cx="2725426" cy="707886"/>
          </a:xfrm>
          <a:prstGeom prst="rect">
            <a:avLst/>
          </a:prstGeom>
          <a:noFill/>
        </p:spPr>
        <p:txBody>
          <a:bodyPr wrap="none" rtlCol="0">
            <a:spAutoFit/>
          </a:bodyPr>
          <a:lstStyle/>
          <a:p>
            <a:r>
              <a:rPr lang="en-US" sz="4000" dirty="0"/>
              <a:t>Hilton Hotels</a:t>
            </a:r>
          </a:p>
        </p:txBody>
      </p:sp>
      <p:pic>
        <p:nvPicPr>
          <p:cNvPr id="13" name="Picture 12" descr="A person standing next to a robot&#10;&#10;Description automatically generated">
            <a:extLst>
              <a:ext uri="{FF2B5EF4-FFF2-40B4-BE49-F238E27FC236}">
                <a16:creationId xmlns:a16="http://schemas.microsoft.com/office/drawing/2014/main" id="{F310FE9A-8E93-5179-3073-C182C49C5FFA}"/>
              </a:ext>
            </a:extLst>
          </p:cNvPr>
          <p:cNvPicPr>
            <a:picLocks noChangeAspect="1"/>
          </p:cNvPicPr>
          <p:nvPr/>
        </p:nvPicPr>
        <p:blipFill rotWithShape="1">
          <a:blip r:embed="rId4"/>
          <a:srcRect t="14845" r="2133" b="4444"/>
          <a:stretch/>
        </p:blipFill>
        <p:spPr>
          <a:xfrm>
            <a:off x="4418076" y="3897465"/>
            <a:ext cx="3355848" cy="2767584"/>
          </a:xfrm>
          <a:prstGeom prst="rect">
            <a:avLst/>
          </a:prstGeom>
        </p:spPr>
      </p:pic>
    </p:spTree>
    <p:extLst>
      <p:ext uri="{BB962C8B-B14F-4D97-AF65-F5344CB8AC3E}">
        <p14:creationId xmlns:p14="http://schemas.microsoft.com/office/powerpoint/2010/main" val="2723367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par>
                                <p:cTn id="9" presetID="2" presetClass="entr" presetSubtype="1"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0-#ppt_h/2"/>
                                          </p:val>
                                        </p:tav>
                                        <p:tav tm="100000">
                                          <p:val>
                                            <p:strVal val="#ppt_y"/>
                                          </p:val>
                                        </p:tav>
                                      </p:tavLst>
                                    </p:anim>
                                  </p:childTnLst>
                                </p:cTn>
                              </p:par>
                              <p:par>
                                <p:cTn id="19" presetID="2" presetClass="entr" presetSubtype="1"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0-#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500" fill="hold"/>
                                        <p:tgtEl>
                                          <p:spTgt spid="11"/>
                                        </p:tgtEl>
                                        <p:attrNameLst>
                                          <p:attrName>ppt_x</p:attrName>
                                        </p:attrNameLst>
                                      </p:cBhvr>
                                      <p:tavLst>
                                        <p:tav tm="0">
                                          <p:val>
                                            <p:strVal val="#ppt_x"/>
                                          </p:val>
                                        </p:tav>
                                        <p:tav tm="100000">
                                          <p:val>
                                            <p:strVal val="#ppt_x"/>
                                          </p:val>
                                        </p:tav>
                                      </p:tavLst>
                                    </p:anim>
                                    <p:anim calcmode="lin" valueType="num">
                                      <p:cBhvr additive="base">
                                        <p:cTn id="28" dur="500" fill="hold"/>
                                        <p:tgtEl>
                                          <p:spTgt spid="11"/>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ppt_x"/>
                                          </p:val>
                                        </p:tav>
                                        <p:tav tm="100000">
                                          <p:val>
                                            <p:strVal val="#ppt_x"/>
                                          </p:val>
                                        </p:tav>
                                      </p:tavLst>
                                    </p:anim>
                                    <p:anim calcmode="lin" valueType="num">
                                      <p:cBhvr additive="base">
                                        <p:cTn id="3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2" name="Group 11">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3" name="Group 12">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5"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26"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9"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0"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1"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2"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3"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4"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5"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6"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37"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8"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39"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0"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1"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42"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3"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4"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5"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6"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7"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8"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49"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0"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51"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grpSp>
        <p:grpSp>
          <p:nvGrpSpPr>
            <p:cNvPr id="14" name="Group 13">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6"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7"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8"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9"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2"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3"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4"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grpSp>
      </p:grpSp>
      <p:grpSp>
        <p:nvGrpSpPr>
          <p:cNvPr id="53" name="Group 52">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54" name="Rectangle 53">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extBox 1">
            <a:extLst>
              <a:ext uri="{FF2B5EF4-FFF2-40B4-BE49-F238E27FC236}">
                <a16:creationId xmlns:a16="http://schemas.microsoft.com/office/drawing/2014/main" id="{25B83E20-D1B5-2B4B-A0CD-19EF71798156}"/>
              </a:ext>
            </a:extLst>
          </p:cNvPr>
          <p:cNvSpPr txBox="1"/>
          <p:nvPr/>
        </p:nvSpPr>
        <p:spPr>
          <a:xfrm>
            <a:off x="6756403" y="-46037"/>
            <a:ext cx="4598985" cy="1217612"/>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endParaRPr lang="en-US" sz="3600" cap="all" dirty="0">
              <a:latin typeface="+mj-lt"/>
              <a:ea typeface="+mj-ea"/>
              <a:cs typeface="+mj-cs"/>
            </a:endParaRPr>
          </a:p>
        </p:txBody>
      </p:sp>
      <p:sp>
        <p:nvSpPr>
          <p:cNvPr id="4" name="TextBox 3">
            <a:extLst>
              <a:ext uri="{FF2B5EF4-FFF2-40B4-BE49-F238E27FC236}">
                <a16:creationId xmlns:a16="http://schemas.microsoft.com/office/drawing/2014/main" id="{212E7086-F678-9C9E-E108-E77CDCA93E40}"/>
              </a:ext>
            </a:extLst>
          </p:cNvPr>
          <p:cNvSpPr txBox="1"/>
          <p:nvPr/>
        </p:nvSpPr>
        <p:spPr>
          <a:xfrm>
            <a:off x="4882629" y="1131750"/>
            <a:ext cx="7133158" cy="5299213"/>
          </a:xfrm>
          <a:prstGeom prst="rect">
            <a:avLst/>
          </a:prstGeom>
        </p:spPr>
        <p:txBody>
          <a:bodyPr vert="horz" lIns="91440" tIns="45720" rIns="91440" bIns="45720" rtlCol="0">
            <a:noAutofit/>
          </a:bodyPr>
          <a:lstStyle/>
          <a:p>
            <a:pPr marL="342900" indent="-228600" algn="just" defTabSz="914400">
              <a:lnSpc>
                <a:spcPct val="150000"/>
              </a:lnSpc>
              <a:spcAft>
                <a:spcPts val="600"/>
              </a:spcAft>
              <a:buSzPct val="125000"/>
              <a:buFont typeface="Arial" panose="020B0604020202020204" pitchFamily="34" charset="0"/>
              <a:buChar char="•"/>
            </a:pPr>
            <a:endParaRPr lang="en-US" sz="2300" dirty="0"/>
          </a:p>
        </p:txBody>
      </p:sp>
      <p:pic>
        <p:nvPicPr>
          <p:cNvPr id="9" name="Picture 8" descr="A person shaking hands with a robot&#10;&#10;Description automatically generated">
            <a:extLst>
              <a:ext uri="{FF2B5EF4-FFF2-40B4-BE49-F238E27FC236}">
                <a16:creationId xmlns:a16="http://schemas.microsoft.com/office/drawing/2014/main" id="{C3D02707-2902-0B34-13DF-B4362B142101}"/>
              </a:ext>
            </a:extLst>
          </p:cNvPr>
          <p:cNvPicPr>
            <a:picLocks noChangeAspect="1"/>
          </p:cNvPicPr>
          <p:nvPr/>
        </p:nvPicPr>
        <p:blipFill>
          <a:blip r:embed="rId4"/>
          <a:stretch>
            <a:fillRect/>
          </a:stretch>
        </p:blipFill>
        <p:spPr>
          <a:xfrm>
            <a:off x="719137" y="1273695"/>
            <a:ext cx="4163492" cy="4163492"/>
          </a:xfrm>
          <a:prstGeom prst="rect">
            <a:avLst/>
          </a:prstGeom>
        </p:spPr>
      </p:pic>
      <p:grpSp>
        <p:nvGrpSpPr>
          <p:cNvPr id="57" name="Group 56">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58" name="Rectangle 57">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59"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0"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1" name="Rectangle 60">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62"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3"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4"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5"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6"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7"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8"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69"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0"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1"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2"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3"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4"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5"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6"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7"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8"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79"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0"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1"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2"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3"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4"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5"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6" name="Rectangle 85">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87"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8"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89"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0"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1"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2"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3"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4"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5"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6"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7"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98" name="Rectangle 97">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99"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0"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1"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2"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3"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4"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5"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6"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7"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8"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09"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10"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111"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grpSp>
      <p:pic>
        <p:nvPicPr>
          <p:cNvPr id="5" name="Picture 4" descr="A blue background with white text&#10;&#10;Description automatically generated">
            <a:extLst>
              <a:ext uri="{FF2B5EF4-FFF2-40B4-BE49-F238E27FC236}">
                <a16:creationId xmlns:a16="http://schemas.microsoft.com/office/drawing/2014/main" id="{FC259850-F275-ED4A-A790-049BF337BD70}"/>
              </a:ext>
            </a:extLst>
          </p:cNvPr>
          <p:cNvPicPr>
            <a:picLocks noChangeAspect="1"/>
          </p:cNvPicPr>
          <p:nvPr/>
        </p:nvPicPr>
        <p:blipFill>
          <a:blip r:embed="rId5"/>
          <a:stretch>
            <a:fillRect/>
          </a:stretch>
        </p:blipFill>
        <p:spPr>
          <a:xfrm>
            <a:off x="4922980" y="34745"/>
            <a:ext cx="7269019" cy="6476386"/>
          </a:xfrm>
          <a:prstGeom prst="rect">
            <a:avLst/>
          </a:prstGeom>
        </p:spPr>
      </p:pic>
    </p:spTree>
    <p:extLst>
      <p:ext uri="{BB962C8B-B14F-4D97-AF65-F5344CB8AC3E}">
        <p14:creationId xmlns:p14="http://schemas.microsoft.com/office/powerpoint/2010/main" val="438897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94"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96" name="Group 195">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97" name="Group 196">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09"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210"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1"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2"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3"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4"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5"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6"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7"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8"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19"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20"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US"/>
              </a:p>
            </p:txBody>
          </p:sp>
          <p:sp>
            <p:nvSpPr>
              <p:cNvPr id="221"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22"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23"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24"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25"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226"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27"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28"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29"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30"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31"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32"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33"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34"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35"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grpSp>
        <p:grpSp>
          <p:nvGrpSpPr>
            <p:cNvPr id="198" name="Group 197">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99"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0"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1"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2"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3"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4"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5"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6"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7"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08"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grpSp>
      </p:grpSp>
      <p:grpSp>
        <p:nvGrpSpPr>
          <p:cNvPr id="237" name="Group 236">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238" name="Rectangle 237">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9"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4" name="TextBox 3">
            <a:extLst>
              <a:ext uri="{FF2B5EF4-FFF2-40B4-BE49-F238E27FC236}">
                <a16:creationId xmlns:a16="http://schemas.microsoft.com/office/drawing/2014/main" id="{4C63A3CD-6A5D-1D1D-CB98-FB8773B1CA2E}"/>
              </a:ext>
            </a:extLst>
          </p:cNvPr>
          <p:cNvSpPr txBox="1"/>
          <p:nvPr/>
        </p:nvSpPr>
        <p:spPr>
          <a:xfrm>
            <a:off x="6845302" y="384034"/>
            <a:ext cx="4598985" cy="147857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endParaRPr lang="en-US" sz="3600" cap="all" dirty="0">
              <a:latin typeface="+mj-lt"/>
              <a:ea typeface="+mj-ea"/>
              <a:cs typeface="+mj-cs"/>
            </a:endParaRPr>
          </a:p>
        </p:txBody>
      </p:sp>
      <p:pic>
        <p:nvPicPr>
          <p:cNvPr id="5" name="Picture 4" descr="Robot operating a machine">
            <a:extLst>
              <a:ext uri="{FF2B5EF4-FFF2-40B4-BE49-F238E27FC236}">
                <a16:creationId xmlns:a16="http://schemas.microsoft.com/office/drawing/2014/main" id="{A20E0255-7C62-5336-5034-5B2FFAF8ABF3}"/>
              </a:ext>
            </a:extLst>
          </p:cNvPr>
          <p:cNvPicPr>
            <a:picLocks noChangeAspect="1"/>
          </p:cNvPicPr>
          <p:nvPr/>
        </p:nvPicPr>
        <p:blipFill rotWithShape="1">
          <a:blip r:embed="rId4"/>
          <a:srcRect l="15894" r="15822" b="1"/>
          <a:stretch/>
        </p:blipFill>
        <p:spPr>
          <a:xfrm>
            <a:off x="-5597" y="10"/>
            <a:ext cx="6101597" cy="6857990"/>
          </a:xfrm>
          <a:prstGeom prst="rect">
            <a:avLst/>
          </a:prstGeom>
        </p:spPr>
      </p:pic>
      <p:grpSp>
        <p:nvGrpSpPr>
          <p:cNvPr id="241" name="Group 240">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242" name="Rectangle 241">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243"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44"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45" name="Rectangle 244">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246"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47"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48"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49"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50"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51"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52"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53"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54"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55"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56"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57"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58"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59"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60"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61"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62"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63"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64"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65"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66"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67"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68"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69"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0" name="Rectangle 269">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271"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2"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3"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4"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5"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6"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7"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8"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79"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0"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1"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2" name="Rectangle 281">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US"/>
            </a:p>
          </p:txBody>
        </p:sp>
        <p:sp>
          <p:nvSpPr>
            <p:cNvPr id="283"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4"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5"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6"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7"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8"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89"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90"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91"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92"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93"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94"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sp>
          <p:nvSpPr>
            <p:cNvPr id="295"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US"/>
            </a:p>
          </p:txBody>
        </p:sp>
      </p:grpSp>
      <p:sp>
        <p:nvSpPr>
          <p:cNvPr id="3" name="TextBox 2">
            <a:extLst>
              <a:ext uri="{FF2B5EF4-FFF2-40B4-BE49-F238E27FC236}">
                <a16:creationId xmlns:a16="http://schemas.microsoft.com/office/drawing/2014/main" id="{62FBDA9A-323A-CC5E-E51D-C06E80F7D2FC}"/>
              </a:ext>
            </a:extLst>
          </p:cNvPr>
          <p:cNvSpPr txBox="1"/>
          <p:nvPr/>
        </p:nvSpPr>
        <p:spPr>
          <a:xfrm>
            <a:off x="6586538" y="2078503"/>
            <a:ext cx="5035550" cy="4014788"/>
          </a:xfrm>
          <a:prstGeom prst="rect">
            <a:avLst/>
          </a:prstGeom>
        </p:spPr>
        <p:txBody>
          <a:bodyPr vert="horz" lIns="91440" tIns="45720" rIns="91440" bIns="45720" rtlCol="0">
            <a:normAutofit/>
          </a:bodyPr>
          <a:lstStyle/>
          <a:p>
            <a:pPr marL="400050" indent="-342900" algn="just" defTabSz="914400">
              <a:lnSpc>
                <a:spcPct val="150000"/>
              </a:lnSpc>
              <a:spcAft>
                <a:spcPts val="600"/>
              </a:spcAft>
              <a:buSzPct val="125000"/>
              <a:buFont typeface="Arial" panose="020B0604020202020204" pitchFamily="34" charset="0"/>
              <a:buChar char="•"/>
            </a:pPr>
            <a:endParaRPr lang="en-US" sz="2400" dirty="0"/>
          </a:p>
        </p:txBody>
      </p:sp>
      <p:pic>
        <p:nvPicPr>
          <p:cNvPr id="6" name="Picture 5" descr="A blue and white background with white text&#10;&#10;Description automatically generated">
            <a:extLst>
              <a:ext uri="{FF2B5EF4-FFF2-40B4-BE49-F238E27FC236}">
                <a16:creationId xmlns:a16="http://schemas.microsoft.com/office/drawing/2014/main" id="{DA7C576B-FBE7-A0BE-7659-CCFBDC159FF2}"/>
              </a:ext>
            </a:extLst>
          </p:cNvPr>
          <p:cNvPicPr>
            <a:picLocks noChangeAspect="1"/>
          </p:cNvPicPr>
          <p:nvPr/>
        </p:nvPicPr>
        <p:blipFill>
          <a:blip r:embed="rId5"/>
          <a:stretch>
            <a:fillRect/>
          </a:stretch>
        </p:blipFill>
        <p:spPr>
          <a:xfrm>
            <a:off x="6091238" y="9524"/>
            <a:ext cx="6173789" cy="6837088"/>
          </a:xfrm>
          <a:prstGeom prst="rect">
            <a:avLst/>
          </a:prstGeom>
        </p:spPr>
      </p:pic>
    </p:spTree>
    <p:extLst>
      <p:ext uri="{BB962C8B-B14F-4D97-AF65-F5344CB8AC3E}">
        <p14:creationId xmlns:p14="http://schemas.microsoft.com/office/powerpoint/2010/main" val="2346878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F38CEC-DF89-6C3D-D8A6-31C882D26853}"/>
              </a:ext>
            </a:extLst>
          </p:cNvPr>
          <p:cNvSpPr txBox="1"/>
          <p:nvPr/>
        </p:nvSpPr>
        <p:spPr>
          <a:xfrm>
            <a:off x="2501554" y="388882"/>
            <a:ext cx="7188891" cy="830997"/>
          </a:xfrm>
          <a:prstGeom prst="rect">
            <a:avLst/>
          </a:prstGeom>
          <a:noFill/>
        </p:spPr>
        <p:txBody>
          <a:bodyPr wrap="none" rtlCol="0">
            <a:spAutoFit/>
          </a:bodyPr>
          <a:lstStyle/>
          <a:p>
            <a:r>
              <a:rPr lang="en-US" sz="4800" dirty="0"/>
              <a:t>Thank you for your attention!</a:t>
            </a:r>
          </a:p>
        </p:txBody>
      </p:sp>
      <p:pic>
        <p:nvPicPr>
          <p:cNvPr id="4" name="Picture 3">
            <a:extLst>
              <a:ext uri="{FF2B5EF4-FFF2-40B4-BE49-F238E27FC236}">
                <a16:creationId xmlns:a16="http://schemas.microsoft.com/office/drawing/2014/main" id="{E6A6ECF7-33B9-7F66-C3C5-A25202DAFD70}"/>
              </a:ext>
            </a:extLst>
          </p:cNvPr>
          <p:cNvPicPr>
            <a:picLocks noChangeAspect="1"/>
          </p:cNvPicPr>
          <p:nvPr/>
        </p:nvPicPr>
        <p:blipFill>
          <a:blip r:embed="rId2"/>
          <a:stretch>
            <a:fillRect/>
          </a:stretch>
        </p:blipFill>
        <p:spPr>
          <a:xfrm>
            <a:off x="4508499" y="1469337"/>
            <a:ext cx="3175000" cy="3175000"/>
          </a:xfrm>
          <a:prstGeom prst="rect">
            <a:avLst/>
          </a:prstGeom>
        </p:spPr>
      </p:pic>
      <p:sp>
        <p:nvSpPr>
          <p:cNvPr id="3" name="TextBox 2">
            <a:extLst>
              <a:ext uri="{FF2B5EF4-FFF2-40B4-BE49-F238E27FC236}">
                <a16:creationId xmlns:a16="http://schemas.microsoft.com/office/drawing/2014/main" id="{A0463707-3715-C761-799D-FD8186F3C377}"/>
              </a:ext>
            </a:extLst>
          </p:cNvPr>
          <p:cNvSpPr txBox="1"/>
          <p:nvPr/>
        </p:nvSpPr>
        <p:spPr>
          <a:xfrm>
            <a:off x="4249532" y="4973164"/>
            <a:ext cx="3692934" cy="830997"/>
          </a:xfrm>
          <a:prstGeom prst="rect">
            <a:avLst/>
          </a:prstGeom>
          <a:noFill/>
        </p:spPr>
        <p:txBody>
          <a:bodyPr wrap="none" rtlCol="0">
            <a:spAutoFit/>
          </a:bodyPr>
          <a:lstStyle/>
          <a:p>
            <a:r>
              <a:rPr lang="en-US" sz="4800" dirty="0"/>
              <a:t>Any question ?</a:t>
            </a:r>
          </a:p>
        </p:txBody>
      </p:sp>
    </p:spTree>
    <p:extLst>
      <p:ext uri="{BB962C8B-B14F-4D97-AF65-F5344CB8AC3E}">
        <p14:creationId xmlns:p14="http://schemas.microsoft.com/office/powerpoint/2010/main" val="2417050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6" presetClass="emph" presetSubtype="0" fill="hold" nodeType="withEffect">
                                  <p:stCondLst>
                                    <p:cond delay="0"/>
                                  </p:stCondLst>
                                  <p:iterate type="lt">
                                    <p:tmPct val="10000"/>
                                  </p:iterate>
                                  <p:childTnLst>
                                    <p:animScale>
                                      <p:cBhvr>
                                        <p:cTn id="6" dur="500" autoRev="1" fill="hold">
                                          <p:stCondLst>
                                            <p:cond delay="0"/>
                                          </p:stCondLst>
                                        </p:cTn>
                                        <p:tgtEl>
                                          <p:spTgt spid="2"/>
                                        </p:tgtEl>
                                      </p:cBhvr>
                                      <p:to x="80000" y="100000"/>
                                    </p:animScale>
                                    <p:anim by="(#ppt_w*0.10)" calcmode="lin" valueType="num">
                                      <p:cBhvr>
                                        <p:cTn id="7" dur="500" autoRev="1" fill="hold">
                                          <p:stCondLst>
                                            <p:cond delay="0"/>
                                          </p:stCondLst>
                                        </p:cTn>
                                        <p:tgtEl>
                                          <p:spTgt spid="2"/>
                                        </p:tgtEl>
                                        <p:attrNameLst>
                                          <p:attrName>ppt_x</p:attrName>
                                        </p:attrNameLst>
                                      </p:cBhvr>
                                    </p:anim>
                                    <p:anim by="(-#ppt_w*0.10)" calcmode="lin" valueType="num">
                                      <p:cBhvr>
                                        <p:cTn id="8" dur="500" autoRev="1" fill="hold">
                                          <p:stCondLst>
                                            <p:cond delay="0"/>
                                          </p:stCondLst>
                                        </p:cTn>
                                        <p:tgtEl>
                                          <p:spTgt spid="2"/>
                                        </p:tgtEl>
                                        <p:attrNameLst>
                                          <p:attrName>ppt_y</p:attrName>
                                        </p:attrNameLst>
                                      </p:cBhvr>
                                    </p:anim>
                                    <p:animRot by="-480000">
                                      <p:cBhvr>
                                        <p:cTn id="9" dur="500" autoRev="1" fill="hold">
                                          <p:stCondLst>
                                            <p:cond delay="0"/>
                                          </p:stCondLst>
                                        </p:cTn>
                                        <p:tgtEl>
                                          <p:spTgt spid="2"/>
                                        </p:tgtEl>
                                        <p:attrNameLst>
                                          <p:attrName>r</p:attrName>
                                        </p:attrNameLst>
                                      </p:cBhvr>
                                    </p:animRot>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circle(in)">
                                      <p:cBhvr>
                                        <p:cTn id="14"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CFFE4DA5-9ABF-4153-D631-855E26FE8A90}"/>
              </a:ext>
            </a:extLst>
          </p:cNvPr>
          <p:cNvPicPr>
            <a:picLocks noChangeAspect="1"/>
          </p:cNvPicPr>
          <p:nvPr/>
        </p:nvPicPr>
        <p:blipFill>
          <a:blip r:embed="rId2"/>
          <a:stretch>
            <a:fillRect/>
          </a:stretch>
        </p:blipFill>
        <p:spPr>
          <a:xfrm>
            <a:off x="0" y="-5997"/>
            <a:ext cx="12192000" cy="6869992"/>
          </a:xfrm>
          <a:prstGeom prst="rect">
            <a:avLst/>
          </a:prstGeom>
        </p:spPr>
      </p:pic>
    </p:spTree>
    <p:extLst>
      <p:ext uri="{BB962C8B-B14F-4D97-AF65-F5344CB8AC3E}">
        <p14:creationId xmlns:p14="http://schemas.microsoft.com/office/powerpoint/2010/main" val="2995070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EF41B4C1-F333-E1B0-89D5-5D3470779053}"/>
              </a:ext>
            </a:extLst>
          </p:cNvPr>
          <p:cNvPicPr>
            <a:picLocks noChangeAspect="1"/>
          </p:cNvPicPr>
          <p:nvPr/>
        </p:nvPicPr>
        <p:blipFill>
          <a:blip r:embed="rId2"/>
          <a:stretch>
            <a:fillRect/>
          </a:stretch>
        </p:blipFill>
        <p:spPr>
          <a:xfrm>
            <a:off x="0" y="-5997"/>
            <a:ext cx="12192000" cy="6869992"/>
          </a:xfrm>
          <a:prstGeom prst="rect">
            <a:avLst/>
          </a:prstGeom>
        </p:spPr>
      </p:pic>
    </p:spTree>
    <p:extLst>
      <p:ext uri="{BB962C8B-B14F-4D97-AF65-F5344CB8AC3E}">
        <p14:creationId xmlns:p14="http://schemas.microsoft.com/office/powerpoint/2010/main" val="24506010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7C45965B-DFF4-35ED-3443-A747076D3816}"/>
              </a:ext>
            </a:extLst>
          </p:cNvPr>
          <p:cNvPicPr>
            <a:picLocks noChangeAspect="1"/>
          </p:cNvPicPr>
          <p:nvPr/>
        </p:nvPicPr>
        <p:blipFill>
          <a:blip r:embed="rId2"/>
          <a:stretch>
            <a:fillRect/>
          </a:stretch>
        </p:blipFill>
        <p:spPr>
          <a:xfrm>
            <a:off x="-12107" y="0"/>
            <a:ext cx="12216215" cy="6858000"/>
          </a:xfrm>
          <a:prstGeom prst="rect">
            <a:avLst/>
          </a:prstGeom>
        </p:spPr>
      </p:pic>
    </p:spTree>
    <p:extLst>
      <p:ext uri="{BB962C8B-B14F-4D97-AF65-F5344CB8AC3E}">
        <p14:creationId xmlns:p14="http://schemas.microsoft.com/office/powerpoint/2010/main" val="1658469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EB6C63CD-A5D6-A018-B44B-2B962ABBD53C}"/>
              </a:ext>
            </a:extLst>
          </p:cNvPr>
          <p:cNvPicPr>
            <a:picLocks noChangeAspect="1"/>
          </p:cNvPicPr>
          <p:nvPr/>
        </p:nvPicPr>
        <p:blipFill>
          <a:blip r:embed="rId2"/>
          <a:stretch>
            <a:fillRect/>
          </a:stretch>
        </p:blipFill>
        <p:spPr>
          <a:xfrm>
            <a:off x="0" y="-5997"/>
            <a:ext cx="12192000" cy="6869992"/>
          </a:xfrm>
          <a:prstGeom prst="rect">
            <a:avLst/>
          </a:prstGeom>
        </p:spPr>
      </p:pic>
    </p:spTree>
    <p:extLst>
      <p:ext uri="{BB962C8B-B14F-4D97-AF65-F5344CB8AC3E}">
        <p14:creationId xmlns:p14="http://schemas.microsoft.com/office/powerpoint/2010/main" val="4059922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3705</TotalTime>
  <Words>445</Words>
  <Application>Microsoft Macintosh PowerPoint</Application>
  <PresentationFormat>Widescreen</PresentationFormat>
  <Paragraphs>48</Paragraphs>
  <Slides>16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Franklin Gothic Medium</vt:lpstr>
      <vt:lpstr>Tw Cen MT</vt:lpstr>
      <vt:lpstr>Circuit</vt:lpstr>
      <vt:lpstr>Unlocking the Potential of Automation</vt:lpstr>
      <vt:lpstr>Hospitality Robots Market Forecast 2024-2028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Renata Varju (2027787)</dc:creator>
  <cp:lastModifiedBy>Renata Varju (2027787)</cp:lastModifiedBy>
  <cp:revision>11</cp:revision>
  <dcterms:created xsi:type="dcterms:W3CDTF">2024-05-20T14:45:59Z</dcterms:created>
  <dcterms:modified xsi:type="dcterms:W3CDTF">2024-05-31T16:53:26Z</dcterms:modified>
</cp:coreProperties>
</file>