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56" r:id="rId2"/>
    <p:sldId id="258" r:id="rId3"/>
    <p:sldId id="257" r:id="rId4"/>
    <p:sldId id="259" r:id="rId5"/>
    <p:sldId id="260" r:id="rId6"/>
    <p:sldId id="268" r:id="rId7"/>
    <p:sldId id="261" r:id="rId8"/>
    <p:sldId id="269" r:id="rId9"/>
    <p:sldId id="273" r:id="rId10"/>
    <p:sldId id="270" r:id="rId11"/>
    <p:sldId id="263" r:id="rId12"/>
    <p:sldId id="271" r:id="rId13"/>
    <p:sldId id="264" r:id="rId14"/>
    <p:sldId id="272" r:id="rId15"/>
    <p:sldId id="265" r:id="rId16"/>
    <p:sldId id="266" r:id="rId17"/>
    <p:sldId id="267" r:id="rId18"/>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1BF5CD-1DE1-1453-826E-7DF0850D09B2}" v="1" dt="2026-07-12T09:01:13.644"/>
    <p1510:client id="{16B9E623-F6CE-58AE-D7BC-05E2B8F28B7B}" v="387" dt="2026-07-12T18:25:48.143"/>
    <p1510:client id="{2B305AA1-383E-4DD0-5067-ED12F3B00DC3}" v="130" dt="2026-07-13T09:20:53.785"/>
    <p1510:client id="{4C6B6C6E-AD8D-F389-0F00-8BA974F2274C}" v="518" dt="2026-07-12T05:08:58.436"/>
    <p1510:client id="{96D349D6-2E46-BF37-F4BC-7771F9EF36BB}" v="66" dt="2026-07-13T09:29:24.830"/>
    <p1510:client id="{A2992E29-627F-8CF6-C4B5-8B730BCFC9D2}" v="28" dt="2026-07-13T09:23:30.676"/>
    <p1510:client id="{BACFF358-5781-2BCF-5B6B-A4142E4EB650}" v="46" dt="2026-07-13T10:07:45.644"/>
    <p1510:client id="{DA3CAFCE-9DD2-8E0F-6D8B-4ABF9DAF539B}" v="1177" dt="2026-07-13T10:08:29.490"/>
    <p1510:client id="{E7EC4A41-8F0B-5511-92C7-B7550A67D834}" v="38" dt="2026-07-11T11:07:43.819"/>
    <p1510:client id="{F7280FD6-4B51-03C3-9236-1BCEB4636C9F}" v="625" dt="2026-07-13T10:00:51.876"/>
    <p1510:client id="{FDC222BE-3277-4F22-F343-121B025F44F5}" v="312" dt="2026-07-12T05:44:12.5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eophilus Junior Brimpong (2540737)" userId="S::2540737@student.uwtsd.ac.uk::324fed20-e15d-4aff-b1d4-732cd35b8e54" providerId="AD" clId="Web-{051BF5CD-1DE1-1453-826E-7DF0850D09B2}"/>
    <pc:docChg chg="sldOrd">
      <pc:chgData name="Theophilus Junior Brimpong (2540737)" userId="S::2540737@student.uwtsd.ac.uk::324fed20-e15d-4aff-b1d4-732cd35b8e54" providerId="AD" clId="Web-{051BF5CD-1DE1-1453-826E-7DF0850D09B2}" dt="2026-07-12T09:01:13.644" v="0"/>
      <pc:docMkLst>
        <pc:docMk/>
      </pc:docMkLst>
      <pc:sldChg chg="ord">
        <pc:chgData name="Theophilus Junior Brimpong (2540737)" userId="S::2540737@student.uwtsd.ac.uk::324fed20-e15d-4aff-b1d4-732cd35b8e54" providerId="AD" clId="Web-{051BF5CD-1DE1-1453-826E-7DF0850D09B2}" dt="2026-07-12T09:01:13.644" v="0"/>
        <pc:sldMkLst>
          <pc:docMk/>
          <pc:sldMk cId="2894269101" sldId="271"/>
        </pc:sldMkLst>
      </pc:sldChg>
    </pc:docChg>
  </pc:docChgLst>
  <pc:docChgLst>
    <pc:chgData name="Hibaq Abokor Abdi (2540734)" userId="S::2540734@student.uwtsd.ac.uk::8f5c7ac0-c8cc-4803-8bd8-711b84f0bfee" providerId="AD" clId="Web-{56E7D9E8-09CC-2372-CC4A-98365644F0ED}"/>
    <pc:docChg chg="modSld">
      <pc:chgData name="Hibaq Abokor Abdi (2540734)" userId="S::2540734@student.uwtsd.ac.uk::8f5c7ac0-c8cc-4803-8bd8-711b84f0bfee" providerId="AD" clId="Web-{56E7D9E8-09CC-2372-CC4A-98365644F0ED}" dt="2026-07-08T14:50:07.348" v="2"/>
      <pc:docMkLst>
        <pc:docMk/>
      </pc:docMkLst>
      <pc:sldChg chg="mod modShow">
        <pc:chgData name="Hibaq Abokor Abdi (2540734)" userId="S::2540734@student.uwtsd.ac.uk::8f5c7ac0-c8cc-4803-8bd8-711b84f0bfee" providerId="AD" clId="Web-{56E7D9E8-09CC-2372-CC4A-98365644F0ED}" dt="2026-07-08T14:50:07.348" v="2"/>
        <pc:sldMkLst>
          <pc:docMk/>
          <pc:sldMk cId="2961832108" sldId="270"/>
        </pc:sldMkLst>
      </pc:sldChg>
    </pc:docChg>
  </pc:docChgLst>
  <pc:docChgLst>
    <pc:chgData name="Johnsson Olusegun Ogedengbe (2538167)" userId="S::2538167@student.uwtsd.ac.uk::228cb37c-ce19-4508-85be-8b6b869578be" providerId="AD" clId="Web-{8AE75C92-A749-B786-7E77-AE8C3794CC2A}"/>
    <pc:docChg chg="modSld">
      <pc:chgData name="Johnsson Olusegun Ogedengbe (2538167)" userId="S::2538167@student.uwtsd.ac.uk::228cb37c-ce19-4508-85be-8b6b869578be" providerId="AD" clId="Web-{8AE75C92-A749-B786-7E77-AE8C3794CC2A}" dt="2026-07-09T17:23:14.519" v="82" actId="688"/>
      <pc:docMkLst>
        <pc:docMk/>
      </pc:docMkLst>
      <pc:sldChg chg="addSp modSp">
        <pc:chgData name="Johnsson Olusegun Ogedengbe (2538167)" userId="S::2538167@student.uwtsd.ac.uk::228cb37c-ce19-4508-85be-8b6b869578be" providerId="AD" clId="Web-{8AE75C92-A749-B786-7E77-AE8C3794CC2A}" dt="2026-07-09T17:19:24.919" v="63" actId="20577"/>
        <pc:sldMkLst>
          <pc:docMk/>
          <pc:sldMk cId="0" sldId="263"/>
        </pc:sldMkLst>
        <pc:spChg chg="mod">
          <ac:chgData name="Johnsson Olusegun Ogedengbe (2538167)" userId="S::2538167@student.uwtsd.ac.uk::228cb37c-ce19-4508-85be-8b6b869578be" providerId="AD" clId="Web-{8AE75C92-A749-B786-7E77-AE8C3794CC2A}" dt="2026-07-09T17:19:24.919" v="63" actId="20577"/>
          <ac:spMkLst>
            <pc:docMk/>
            <pc:sldMk cId="0" sldId="263"/>
            <ac:spMk id="4" creationId="{00000000-0000-0000-0000-000000000000}"/>
          </ac:spMkLst>
        </pc:spChg>
        <pc:spChg chg="mod">
          <ac:chgData name="Johnsson Olusegun Ogedengbe (2538167)" userId="S::2538167@student.uwtsd.ac.uk::228cb37c-ce19-4508-85be-8b6b869578be" providerId="AD" clId="Web-{8AE75C92-A749-B786-7E77-AE8C3794CC2A}" dt="2026-07-09T17:13:10.924" v="0" actId="20577"/>
          <ac:spMkLst>
            <pc:docMk/>
            <pc:sldMk cId="0" sldId="263"/>
            <ac:spMk id="6" creationId="{00000000-0000-0000-0000-000000000000}"/>
          </ac:spMkLst>
        </pc:spChg>
        <pc:spChg chg="add mod">
          <ac:chgData name="Johnsson Olusegun Ogedengbe (2538167)" userId="S::2538167@student.uwtsd.ac.uk::228cb37c-ce19-4508-85be-8b6b869578be" providerId="AD" clId="Web-{8AE75C92-A749-B786-7E77-AE8C3794CC2A}" dt="2026-07-09T17:17:15.353" v="15" actId="14100"/>
          <ac:spMkLst>
            <pc:docMk/>
            <pc:sldMk cId="0" sldId="263"/>
            <ac:spMk id="9" creationId="{B7C9583C-EFD7-DB6E-C7B3-5BDB1DF2E3BE}"/>
          </ac:spMkLst>
        </pc:spChg>
      </pc:sldChg>
      <pc:sldChg chg="addSp modSp">
        <pc:chgData name="Johnsson Olusegun Ogedengbe (2538167)" userId="S::2538167@student.uwtsd.ac.uk::228cb37c-ce19-4508-85be-8b6b869578be" providerId="AD" clId="Web-{8AE75C92-A749-B786-7E77-AE8C3794CC2A}" dt="2026-07-09T17:23:14.519" v="82" actId="688"/>
        <pc:sldMkLst>
          <pc:docMk/>
          <pc:sldMk cId="2894269101" sldId="271"/>
        </pc:sldMkLst>
        <pc:spChg chg="add mod">
          <ac:chgData name="Johnsson Olusegun Ogedengbe (2538167)" userId="S::2538167@student.uwtsd.ac.uk::228cb37c-ce19-4508-85be-8b6b869578be" providerId="AD" clId="Web-{8AE75C92-A749-B786-7E77-AE8C3794CC2A}" dt="2026-07-09T17:23:14.519" v="82" actId="688"/>
          <ac:spMkLst>
            <pc:docMk/>
            <pc:sldMk cId="2894269101" sldId="271"/>
            <ac:spMk id="10" creationId="{8C80B5C5-C005-8A2A-EDBE-5F84720BB36C}"/>
          </ac:spMkLst>
        </pc:spChg>
      </pc:sldChg>
    </pc:docChg>
  </pc:docChgLst>
  <pc:docChgLst>
    <pc:chgData name="Hibaq Abokor Abdi (2540734)" userId="S::2540734@student.uwtsd.ac.uk::8f5c7ac0-c8cc-4803-8bd8-711b84f0bfee" providerId="AD" clId="Web-{4C6B6C6E-AD8D-F389-0F00-8BA974F2274C}"/>
    <pc:docChg chg="modSld">
      <pc:chgData name="Hibaq Abokor Abdi (2540734)" userId="S::2540734@student.uwtsd.ac.uk::8f5c7ac0-c8cc-4803-8bd8-711b84f0bfee" providerId="AD" clId="Web-{4C6B6C6E-AD8D-F389-0F00-8BA974F2274C}" dt="2026-07-12T05:08:58.436" v="513"/>
      <pc:docMkLst>
        <pc:docMk/>
      </pc:docMkLst>
      <pc:sldChg chg="modSp">
        <pc:chgData name="Hibaq Abokor Abdi (2540734)" userId="S::2540734@student.uwtsd.ac.uk::8f5c7ac0-c8cc-4803-8bd8-711b84f0bfee" providerId="AD" clId="Web-{4C6B6C6E-AD8D-F389-0F00-8BA974F2274C}" dt="2026-07-12T05:08:58.436" v="513"/>
        <pc:sldMkLst>
          <pc:docMk/>
          <pc:sldMk cId="0" sldId="265"/>
        </pc:sldMkLst>
        <pc:graphicFrameChg chg="mod modGraphic">
          <ac:chgData name="Hibaq Abokor Abdi (2540734)" userId="S::2540734@student.uwtsd.ac.uk::8f5c7ac0-c8cc-4803-8bd8-711b84f0bfee" providerId="AD" clId="Web-{4C6B6C6E-AD8D-F389-0F00-8BA974F2274C}" dt="2026-07-12T05:08:58.436" v="513"/>
          <ac:graphicFrameMkLst>
            <pc:docMk/>
            <pc:sldMk cId="0" sldId="265"/>
            <ac:graphicFrameMk id="11" creationId="{00000000-0000-0000-0000-000000000000}"/>
          </ac:graphicFrameMkLst>
        </pc:graphicFrameChg>
      </pc:sldChg>
      <pc:sldChg chg="modSp">
        <pc:chgData name="Hibaq Abokor Abdi (2540734)" userId="S::2540734@student.uwtsd.ac.uk::8f5c7ac0-c8cc-4803-8bd8-711b84f0bfee" providerId="AD" clId="Web-{4C6B6C6E-AD8D-F389-0F00-8BA974F2274C}" dt="2026-07-12T04:59:19.935" v="303" actId="20577"/>
        <pc:sldMkLst>
          <pc:docMk/>
          <pc:sldMk cId="3919252100" sldId="269"/>
        </pc:sldMkLst>
        <pc:spChg chg="mod">
          <ac:chgData name="Hibaq Abokor Abdi (2540734)" userId="S::2540734@student.uwtsd.ac.uk::8f5c7ac0-c8cc-4803-8bd8-711b84f0bfee" providerId="AD" clId="Web-{4C6B6C6E-AD8D-F389-0F00-8BA974F2274C}" dt="2026-07-12T04:59:19.935" v="303" actId="20577"/>
          <ac:spMkLst>
            <pc:docMk/>
            <pc:sldMk cId="3919252100" sldId="269"/>
            <ac:spMk id="11" creationId="{4C4D26D9-970E-D17E-97DB-80793FBC6A6B}"/>
          </ac:spMkLst>
        </pc:spChg>
      </pc:sldChg>
    </pc:docChg>
  </pc:docChgLst>
  <pc:docChgLst>
    <pc:chgData name="Sabrina Islam (2539402)" userId="S::2539402@student.uwtsd.ac.uk::670bf7e6-2ab6-4aef-a461-9667121b1554" providerId="AD" clId="Web-{A2992E29-627F-8CF6-C4B5-8B730BCFC9D2}"/>
    <pc:docChg chg="modSld">
      <pc:chgData name="Sabrina Islam (2539402)" userId="S::2539402@student.uwtsd.ac.uk::670bf7e6-2ab6-4aef-a461-9667121b1554" providerId="AD" clId="Web-{A2992E29-627F-8CF6-C4B5-8B730BCFC9D2}" dt="2026-07-13T09:23:30.661" v="26" actId="20577"/>
      <pc:docMkLst>
        <pc:docMk/>
      </pc:docMkLst>
      <pc:sldChg chg="modSp">
        <pc:chgData name="Sabrina Islam (2539402)" userId="S::2539402@student.uwtsd.ac.uk::670bf7e6-2ab6-4aef-a461-9667121b1554" providerId="AD" clId="Web-{A2992E29-627F-8CF6-C4B5-8B730BCFC9D2}" dt="2026-07-13T09:23:30.661" v="26" actId="20577"/>
        <pc:sldMkLst>
          <pc:docMk/>
          <pc:sldMk cId="0" sldId="258"/>
        </pc:sldMkLst>
        <pc:spChg chg="mod">
          <ac:chgData name="Sabrina Islam (2539402)" userId="S::2539402@student.uwtsd.ac.uk::670bf7e6-2ab6-4aef-a461-9667121b1554" providerId="AD" clId="Web-{A2992E29-627F-8CF6-C4B5-8B730BCFC9D2}" dt="2026-07-13T09:23:30.661" v="26" actId="20577"/>
          <ac:spMkLst>
            <pc:docMk/>
            <pc:sldMk cId="0" sldId="258"/>
            <ac:spMk id="26" creationId="{00000000-0000-0000-0000-000000000000}"/>
          </ac:spMkLst>
        </pc:spChg>
      </pc:sldChg>
    </pc:docChg>
  </pc:docChgLst>
  <pc:docChgLst>
    <pc:chgData name="Johnsson Olusegun Ogedengbe (2538167)" userId="S::2538167@student.uwtsd.ac.uk::228cb37c-ce19-4508-85be-8b6b869578be" providerId="AD" clId="Web-{96D349D6-2E46-BF37-F4BC-7771F9EF36BB}"/>
    <pc:docChg chg="modSld sldOrd">
      <pc:chgData name="Johnsson Olusegun Ogedengbe (2538167)" userId="S::2538167@student.uwtsd.ac.uk::228cb37c-ce19-4508-85be-8b6b869578be" providerId="AD" clId="Web-{96D349D6-2E46-BF37-F4BC-7771F9EF36BB}" dt="2026-07-13T09:29:24.830" v="65" actId="20577"/>
      <pc:docMkLst>
        <pc:docMk/>
      </pc:docMkLst>
      <pc:sldChg chg="modSp">
        <pc:chgData name="Johnsson Olusegun Ogedengbe (2538167)" userId="S::2538167@student.uwtsd.ac.uk::228cb37c-ce19-4508-85be-8b6b869578be" providerId="AD" clId="Web-{96D349D6-2E46-BF37-F4BC-7771F9EF36BB}" dt="2026-07-13T09:29:24.830" v="65" actId="20577"/>
        <pc:sldMkLst>
          <pc:docMk/>
          <pc:sldMk cId="0" sldId="256"/>
        </pc:sldMkLst>
        <pc:spChg chg="mod">
          <ac:chgData name="Johnsson Olusegun Ogedengbe (2538167)" userId="S::2538167@student.uwtsd.ac.uk::228cb37c-ce19-4508-85be-8b6b869578be" providerId="AD" clId="Web-{96D349D6-2E46-BF37-F4BC-7771F9EF36BB}" dt="2026-07-13T09:29:24.830" v="65" actId="20577"/>
          <ac:spMkLst>
            <pc:docMk/>
            <pc:sldMk cId="0" sldId="256"/>
            <ac:spMk id="4" creationId="{00000000-0000-0000-0000-000000000000}"/>
          </ac:spMkLst>
        </pc:spChg>
        <pc:spChg chg="mod">
          <ac:chgData name="Johnsson Olusegun Ogedengbe (2538167)" userId="S::2538167@student.uwtsd.ac.uk::228cb37c-ce19-4508-85be-8b6b869578be" providerId="AD" clId="Web-{96D349D6-2E46-BF37-F4BC-7771F9EF36BB}" dt="2026-07-13T09:18:28.161" v="7" actId="20577"/>
          <ac:spMkLst>
            <pc:docMk/>
            <pc:sldMk cId="0" sldId="256"/>
            <ac:spMk id="6" creationId="{00000000-0000-0000-0000-000000000000}"/>
          </ac:spMkLst>
        </pc:spChg>
      </pc:sldChg>
      <pc:sldChg chg="ord">
        <pc:chgData name="Johnsson Olusegun Ogedengbe (2538167)" userId="S::2538167@student.uwtsd.ac.uk::228cb37c-ce19-4508-85be-8b6b869578be" providerId="AD" clId="Web-{96D349D6-2E46-BF37-F4BC-7771F9EF36BB}" dt="2026-07-13T09:26:59.354" v="64"/>
        <pc:sldMkLst>
          <pc:docMk/>
          <pc:sldMk cId="0" sldId="257"/>
        </pc:sldMkLst>
      </pc:sldChg>
      <pc:sldChg chg="addSp delSp modSp">
        <pc:chgData name="Johnsson Olusegun Ogedengbe (2538167)" userId="S::2538167@student.uwtsd.ac.uk::228cb37c-ce19-4508-85be-8b6b869578be" providerId="AD" clId="Web-{96D349D6-2E46-BF37-F4BC-7771F9EF36BB}" dt="2026-07-13T09:22:37.656" v="63" actId="20577"/>
        <pc:sldMkLst>
          <pc:docMk/>
          <pc:sldMk cId="0" sldId="258"/>
        </pc:sldMkLst>
        <pc:spChg chg="add del mod">
          <ac:chgData name="Johnsson Olusegun Ogedengbe (2538167)" userId="S::2538167@student.uwtsd.ac.uk::228cb37c-ce19-4508-85be-8b6b869578be" providerId="AD" clId="Web-{96D349D6-2E46-BF37-F4BC-7771F9EF36BB}" dt="2026-07-13T09:22:37.656" v="63" actId="20577"/>
          <ac:spMkLst>
            <pc:docMk/>
            <pc:sldMk cId="0" sldId="258"/>
            <ac:spMk id="22" creationId="{00000000-0000-0000-0000-000000000000}"/>
          </ac:spMkLst>
        </pc:spChg>
      </pc:sldChg>
    </pc:docChg>
  </pc:docChgLst>
  <pc:docChgLst>
    <pc:chgData name="Theophilus Junior Brimpong (2540737)" userId="S::2540737@student.uwtsd.ac.uk::324fed20-e15d-4aff-b1d4-732cd35b8e54" providerId="AD" clId="Web-{2B305AA1-383E-4DD0-5067-ED12F3B00DC3}"/>
    <pc:docChg chg="modSld">
      <pc:chgData name="Theophilus Junior Brimpong (2540737)" userId="S::2540737@student.uwtsd.ac.uk::324fed20-e15d-4aff-b1d4-732cd35b8e54" providerId="AD" clId="Web-{2B305AA1-383E-4DD0-5067-ED12F3B00DC3}" dt="2026-07-13T09:20:53.785" v="123" actId="20577"/>
      <pc:docMkLst>
        <pc:docMk/>
      </pc:docMkLst>
      <pc:sldChg chg="modSp">
        <pc:chgData name="Theophilus Junior Brimpong (2540737)" userId="S::2540737@student.uwtsd.ac.uk::324fed20-e15d-4aff-b1d4-732cd35b8e54" providerId="AD" clId="Web-{2B305AA1-383E-4DD0-5067-ED12F3B00DC3}" dt="2026-07-13T09:12:28.582" v="26" actId="20577"/>
        <pc:sldMkLst>
          <pc:docMk/>
          <pc:sldMk cId="0" sldId="263"/>
        </pc:sldMkLst>
        <pc:spChg chg="mod">
          <ac:chgData name="Theophilus Junior Brimpong (2540737)" userId="S::2540737@student.uwtsd.ac.uk::324fed20-e15d-4aff-b1d4-732cd35b8e54" providerId="AD" clId="Web-{2B305AA1-383E-4DD0-5067-ED12F3B00DC3}" dt="2026-07-13T09:12:28.582" v="26" actId="20577"/>
          <ac:spMkLst>
            <pc:docMk/>
            <pc:sldMk cId="0" sldId="263"/>
            <ac:spMk id="4" creationId="{00000000-0000-0000-0000-000000000000}"/>
          </ac:spMkLst>
        </pc:spChg>
      </pc:sldChg>
      <pc:sldChg chg="modSp">
        <pc:chgData name="Theophilus Junior Brimpong (2540737)" userId="S::2540737@student.uwtsd.ac.uk::324fed20-e15d-4aff-b1d4-732cd35b8e54" providerId="AD" clId="Web-{2B305AA1-383E-4DD0-5067-ED12F3B00DC3}" dt="2026-07-13T09:20:53.785" v="123" actId="20577"/>
        <pc:sldMkLst>
          <pc:docMk/>
          <pc:sldMk cId="0" sldId="266"/>
        </pc:sldMkLst>
        <pc:spChg chg="mod">
          <ac:chgData name="Theophilus Junior Brimpong (2540737)" userId="S::2540737@student.uwtsd.ac.uk::324fed20-e15d-4aff-b1d4-732cd35b8e54" providerId="AD" clId="Web-{2B305AA1-383E-4DD0-5067-ED12F3B00DC3}" dt="2026-07-13T09:20:53.785" v="123" actId="20577"/>
          <ac:spMkLst>
            <pc:docMk/>
            <pc:sldMk cId="0" sldId="266"/>
            <ac:spMk id="4" creationId="{00000000-0000-0000-0000-000000000000}"/>
          </ac:spMkLst>
        </pc:spChg>
      </pc:sldChg>
      <pc:sldChg chg="modSp">
        <pc:chgData name="Theophilus Junior Brimpong (2540737)" userId="S::2540737@student.uwtsd.ac.uk::324fed20-e15d-4aff-b1d4-732cd35b8e54" providerId="AD" clId="Web-{2B305AA1-383E-4DD0-5067-ED12F3B00DC3}" dt="2026-07-13T09:18:47.922" v="120" actId="20577"/>
        <pc:sldMkLst>
          <pc:docMk/>
          <pc:sldMk cId="0" sldId="267"/>
        </pc:sldMkLst>
        <pc:spChg chg="mod">
          <ac:chgData name="Theophilus Junior Brimpong (2540737)" userId="S::2540737@student.uwtsd.ac.uk::324fed20-e15d-4aff-b1d4-732cd35b8e54" providerId="AD" clId="Web-{2B305AA1-383E-4DD0-5067-ED12F3B00DC3}" dt="2026-07-13T09:18:47.922" v="120" actId="20577"/>
          <ac:spMkLst>
            <pc:docMk/>
            <pc:sldMk cId="0" sldId="267"/>
            <ac:spMk id="4" creationId="{00000000-0000-0000-0000-000000000000}"/>
          </ac:spMkLst>
        </pc:spChg>
      </pc:sldChg>
      <pc:sldChg chg="modSp">
        <pc:chgData name="Theophilus Junior Brimpong (2540737)" userId="S::2540737@student.uwtsd.ac.uk::324fed20-e15d-4aff-b1d4-732cd35b8e54" providerId="AD" clId="Web-{2B305AA1-383E-4DD0-5067-ED12F3B00DC3}" dt="2026-07-13T09:12:47.520" v="31" actId="20577"/>
        <pc:sldMkLst>
          <pc:docMk/>
          <pc:sldMk cId="2858893088" sldId="273"/>
        </pc:sldMkLst>
        <pc:spChg chg="mod">
          <ac:chgData name="Theophilus Junior Brimpong (2540737)" userId="S::2540737@student.uwtsd.ac.uk::324fed20-e15d-4aff-b1d4-732cd35b8e54" providerId="AD" clId="Web-{2B305AA1-383E-4DD0-5067-ED12F3B00DC3}" dt="2026-07-13T09:12:47.520" v="31" actId="20577"/>
          <ac:spMkLst>
            <pc:docMk/>
            <pc:sldMk cId="2858893088" sldId="273"/>
            <ac:spMk id="2" creationId="{9C299E41-423A-9ABF-8BAF-075593A7E054}"/>
          </ac:spMkLst>
        </pc:spChg>
      </pc:sldChg>
    </pc:docChg>
  </pc:docChgLst>
  <pc:docChgLst>
    <pc:chgData name="Theophilus Junior Brimpong (2540737)" userId="S::2540737@student.uwtsd.ac.uk::324fed20-e15d-4aff-b1d4-732cd35b8e54" providerId="AD" clId="Web-{40F65870-0A73-2684-EF15-9503584A6716}"/>
    <pc:docChg chg="modSld">
      <pc:chgData name="Theophilus Junior Brimpong (2540737)" userId="S::2540737@student.uwtsd.ac.uk::324fed20-e15d-4aff-b1d4-732cd35b8e54" providerId="AD" clId="Web-{40F65870-0A73-2684-EF15-9503584A6716}" dt="2026-07-09T15:09:38.798" v="37" actId="1076"/>
      <pc:docMkLst>
        <pc:docMk/>
      </pc:docMkLst>
      <pc:sldChg chg="delSp modSp">
        <pc:chgData name="Theophilus Junior Brimpong (2540737)" userId="S::2540737@student.uwtsd.ac.uk::324fed20-e15d-4aff-b1d4-732cd35b8e54" providerId="AD" clId="Web-{40F65870-0A73-2684-EF15-9503584A6716}" dt="2026-07-09T15:09:38.798" v="37" actId="1076"/>
        <pc:sldMkLst>
          <pc:docMk/>
          <pc:sldMk cId="3919252100" sldId="269"/>
        </pc:sldMkLst>
        <pc:spChg chg="mod">
          <ac:chgData name="Theophilus Junior Brimpong (2540737)" userId="S::2540737@student.uwtsd.ac.uk::324fed20-e15d-4aff-b1d4-732cd35b8e54" providerId="AD" clId="Web-{40F65870-0A73-2684-EF15-9503584A6716}" dt="2026-07-09T15:08:59.812" v="36" actId="20577"/>
          <ac:spMkLst>
            <pc:docMk/>
            <pc:sldMk cId="3919252100" sldId="269"/>
            <ac:spMk id="10" creationId="{2E3A16CD-6CC9-5D91-CBB6-31E22E92006C}"/>
          </ac:spMkLst>
        </pc:spChg>
        <pc:spChg chg="mod">
          <ac:chgData name="Theophilus Junior Brimpong (2540737)" userId="S::2540737@student.uwtsd.ac.uk::324fed20-e15d-4aff-b1d4-732cd35b8e54" providerId="AD" clId="Web-{40F65870-0A73-2684-EF15-9503584A6716}" dt="2026-07-09T15:09:38.798" v="37" actId="1076"/>
          <ac:spMkLst>
            <pc:docMk/>
            <pc:sldMk cId="3919252100" sldId="269"/>
            <ac:spMk id="11" creationId="{4C4D26D9-970E-D17E-97DB-80793FBC6A6B}"/>
          </ac:spMkLst>
        </pc:spChg>
      </pc:sldChg>
    </pc:docChg>
  </pc:docChgLst>
  <pc:docChgLst>
    <pc:chgData name="Hibaq Abokor Abdi (2540734)" userId="S::2540734@student.uwtsd.ac.uk::8f5c7ac0-c8cc-4803-8bd8-711b84f0bfee" providerId="AD" clId="Web-{F7280FD6-4B51-03C3-9236-1BCEB4636C9F}"/>
    <pc:docChg chg="modSld">
      <pc:chgData name="Hibaq Abokor Abdi (2540734)" userId="S::2540734@student.uwtsd.ac.uk::8f5c7ac0-c8cc-4803-8bd8-711b84f0bfee" providerId="AD" clId="Web-{F7280FD6-4B51-03C3-9236-1BCEB4636C9F}" dt="2026-07-13T09:56:15.887" v="619" actId="1076"/>
      <pc:docMkLst>
        <pc:docMk/>
      </pc:docMkLst>
      <pc:sldChg chg="modSp">
        <pc:chgData name="Hibaq Abokor Abdi (2540734)" userId="S::2540734@student.uwtsd.ac.uk::8f5c7ac0-c8cc-4803-8bd8-711b84f0bfee" providerId="AD" clId="Web-{F7280FD6-4B51-03C3-9236-1BCEB4636C9F}" dt="2026-07-13T09:05:39.430" v="68" actId="20577"/>
        <pc:sldMkLst>
          <pc:docMk/>
          <pc:sldMk cId="0" sldId="258"/>
        </pc:sldMkLst>
        <pc:spChg chg="mod">
          <ac:chgData name="Hibaq Abokor Abdi (2540734)" userId="S::2540734@student.uwtsd.ac.uk::8f5c7ac0-c8cc-4803-8bd8-711b84f0bfee" providerId="AD" clId="Web-{F7280FD6-4B51-03C3-9236-1BCEB4636C9F}" dt="2026-07-13T09:04:22.690" v="58" actId="20577"/>
          <ac:spMkLst>
            <pc:docMk/>
            <pc:sldMk cId="0" sldId="258"/>
            <ac:spMk id="17" creationId="{00000000-0000-0000-0000-000000000000}"/>
          </ac:spMkLst>
        </pc:spChg>
        <pc:spChg chg="mod">
          <ac:chgData name="Hibaq Abokor Abdi (2540734)" userId="S::2540734@student.uwtsd.ac.uk::8f5c7ac0-c8cc-4803-8bd8-711b84f0bfee" providerId="AD" clId="Web-{F7280FD6-4B51-03C3-9236-1BCEB4636C9F}" dt="2026-07-13T09:04:12.095" v="51" actId="20577"/>
          <ac:spMkLst>
            <pc:docMk/>
            <pc:sldMk cId="0" sldId="258"/>
            <ac:spMk id="18" creationId="{00000000-0000-0000-0000-000000000000}"/>
          </ac:spMkLst>
        </pc:spChg>
        <pc:spChg chg="mod">
          <ac:chgData name="Hibaq Abokor Abdi (2540734)" userId="S::2540734@student.uwtsd.ac.uk::8f5c7ac0-c8cc-4803-8bd8-711b84f0bfee" providerId="AD" clId="Web-{F7280FD6-4B51-03C3-9236-1BCEB4636C9F}" dt="2026-07-13T09:05:39.430" v="68" actId="20577"/>
          <ac:spMkLst>
            <pc:docMk/>
            <pc:sldMk cId="0" sldId="258"/>
            <ac:spMk id="21" creationId="{00000000-0000-0000-0000-000000000000}"/>
          </ac:spMkLst>
        </pc:spChg>
      </pc:sldChg>
      <pc:sldChg chg="modSp">
        <pc:chgData name="Hibaq Abokor Abdi (2540734)" userId="S::2540734@student.uwtsd.ac.uk::8f5c7ac0-c8cc-4803-8bd8-711b84f0bfee" providerId="AD" clId="Web-{F7280FD6-4B51-03C3-9236-1BCEB4636C9F}" dt="2026-07-13T09:56:15.887" v="619" actId="1076"/>
        <pc:sldMkLst>
          <pc:docMk/>
          <pc:sldMk cId="0" sldId="267"/>
        </pc:sldMkLst>
        <pc:spChg chg="mod">
          <ac:chgData name="Hibaq Abokor Abdi (2540734)" userId="S::2540734@student.uwtsd.ac.uk::8f5c7ac0-c8cc-4803-8bd8-711b84f0bfee" providerId="AD" clId="Web-{F7280FD6-4B51-03C3-9236-1BCEB4636C9F}" dt="2026-07-13T09:56:15.887" v="619" actId="1076"/>
          <ac:spMkLst>
            <pc:docMk/>
            <pc:sldMk cId="0" sldId="267"/>
            <ac:spMk id="4" creationId="{00000000-0000-0000-0000-000000000000}"/>
          </ac:spMkLst>
        </pc:spChg>
      </pc:sldChg>
      <pc:sldChg chg="modSp">
        <pc:chgData name="Hibaq Abokor Abdi (2540734)" userId="S::2540734@student.uwtsd.ac.uk::8f5c7ac0-c8cc-4803-8bd8-711b84f0bfee" providerId="AD" clId="Web-{F7280FD6-4B51-03C3-9236-1BCEB4636C9F}" dt="2026-07-13T09:40:24.130" v="613" actId="20577"/>
        <pc:sldMkLst>
          <pc:docMk/>
          <pc:sldMk cId="2961832108" sldId="270"/>
        </pc:sldMkLst>
        <pc:spChg chg="mod">
          <ac:chgData name="Hibaq Abokor Abdi (2540734)" userId="S::2540734@student.uwtsd.ac.uk::8f5c7ac0-c8cc-4803-8bd8-711b84f0bfee" providerId="AD" clId="Web-{F7280FD6-4B51-03C3-9236-1BCEB4636C9F}" dt="2026-07-13T09:40:24.130" v="613" actId="20577"/>
          <ac:spMkLst>
            <pc:docMk/>
            <pc:sldMk cId="2961832108" sldId="270"/>
            <ac:spMk id="20" creationId="{1305CB48-D1E1-56E7-26B4-32D3C8AF64EF}"/>
          </ac:spMkLst>
        </pc:spChg>
      </pc:sldChg>
    </pc:docChg>
  </pc:docChgLst>
  <pc:docChgLst>
    <pc:chgData name="Theophilus Junior Brimpong (2540737)" userId="S::2540737@student.uwtsd.ac.uk::324fed20-e15d-4aff-b1d4-732cd35b8e54" providerId="AD" clId="Web-{E7EC4A41-8F0B-5511-92C7-B7550A67D834}"/>
    <pc:docChg chg="modSld">
      <pc:chgData name="Theophilus Junior Brimpong (2540737)" userId="S::2540737@student.uwtsd.ac.uk::324fed20-e15d-4aff-b1d4-732cd35b8e54" providerId="AD" clId="Web-{E7EC4A41-8F0B-5511-92C7-B7550A67D834}" dt="2026-07-11T11:07:43.819" v="37" actId="20577"/>
      <pc:docMkLst>
        <pc:docMk/>
      </pc:docMkLst>
      <pc:sldChg chg="modSp">
        <pc:chgData name="Theophilus Junior Brimpong (2540737)" userId="S::2540737@student.uwtsd.ac.uk::324fed20-e15d-4aff-b1d4-732cd35b8e54" providerId="AD" clId="Web-{E7EC4A41-8F0B-5511-92C7-B7550A67D834}" dt="2026-07-11T11:07:43.819" v="37" actId="20577"/>
        <pc:sldMkLst>
          <pc:docMk/>
          <pc:sldMk cId="0" sldId="258"/>
        </pc:sldMkLst>
        <pc:spChg chg="mod">
          <ac:chgData name="Theophilus Junior Brimpong (2540737)" userId="S::2540737@student.uwtsd.ac.uk::324fed20-e15d-4aff-b1d4-732cd35b8e54" providerId="AD" clId="Web-{E7EC4A41-8F0B-5511-92C7-B7550A67D834}" dt="2026-07-11T11:07:43.819" v="37" actId="20577"/>
          <ac:spMkLst>
            <pc:docMk/>
            <pc:sldMk cId="0" sldId="258"/>
            <ac:spMk id="9" creationId="{00000000-0000-0000-0000-000000000000}"/>
          </ac:spMkLst>
        </pc:spChg>
        <pc:spChg chg="mod">
          <ac:chgData name="Theophilus Junior Brimpong (2540737)" userId="S::2540737@student.uwtsd.ac.uk::324fed20-e15d-4aff-b1d4-732cd35b8e54" providerId="AD" clId="Web-{E7EC4A41-8F0B-5511-92C7-B7550A67D834}" dt="2026-07-11T11:06:41.552" v="24" actId="20577"/>
          <ac:spMkLst>
            <pc:docMk/>
            <pc:sldMk cId="0" sldId="258"/>
            <ac:spMk id="10" creationId="{00000000-0000-0000-0000-000000000000}"/>
          </ac:spMkLst>
        </pc:spChg>
        <pc:spChg chg="mod">
          <ac:chgData name="Theophilus Junior Brimpong (2540737)" userId="S::2540737@student.uwtsd.ac.uk::324fed20-e15d-4aff-b1d4-732cd35b8e54" providerId="AD" clId="Web-{E7EC4A41-8F0B-5511-92C7-B7550A67D834}" dt="2026-07-11T11:04:47.174" v="22" actId="20577"/>
          <ac:spMkLst>
            <pc:docMk/>
            <pc:sldMk cId="0" sldId="258"/>
            <ac:spMk id="13" creationId="{00000000-0000-0000-0000-000000000000}"/>
          </ac:spMkLst>
        </pc:spChg>
        <pc:spChg chg="mod">
          <ac:chgData name="Theophilus Junior Brimpong (2540737)" userId="S::2540737@student.uwtsd.ac.uk::324fed20-e15d-4aff-b1d4-732cd35b8e54" providerId="AD" clId="Web-{E7EC4A41-8F0B-5511-92C7-B7550A67D834}" dt="2026-07-11T11:04:30.142" v="15" actId="20577"/>
          <ac:spMkLst>
            <pc:docMk/>
            <pc:sldMk cId="0" sldId="258"/>
            <ac:spMk id="14" creationId="{00000000-0000-0000-0000-000000000000}"/>
          </ac:spMkLst>
        </pc:spChg>
      </pc:sldChg>
    </pc:docChg>
  </pc:docChgLst>
  <pc:docChgLst>
    <pc:chgData name="Theophilus Junior Brimpong (2540737)" userId="S::2540737@student.uwtsd.ac.uk::324fed20-e15d-4aff-b1d4-732cd35b8e54" providerId="AD" clId="Web-{89077D28-29CB-E31A-1894-761EAE946DB5}"/>
    <pc:docChg chg="modSld">
      <pc:chgData name="Theophilus Junior Brimpong (2540737)" userId="S::2540737@student.uwtsd.ac.uk::324fed20-e15d-4aff-b1d4-732cd35b8e54" providerId="AD" clId="Web-{89077D28-29CB-E31A-1894-761EAE946DB5}" dt="2026-07-09T19:53:17.033" v="5" actId="20577"/>
      <pc:docMkLst>
        <pc:docMk/>
      </pc:docMkLst>
      <pc:sldChg chg="modSp">
        <pc:chgData name="Theophilus Junior Brimpong (2540737)" userId="S::2540737@student.uwtsd.ac.uk::324fed20-e15d-4aff-b1d4-732cd35b8e54" providerId="AD" clId="Web-{89077D28-29CB-E31A-1894-761EAE946DB5}" dt="2026-07-09T19:53:17.033" v="5" actId="20577"/>
        <pc:sldMkLst>
          <pc:docMk/>
          <pc:sldMk cId="0" sldId="263"/>
        </pc:sldMkLst>
        <pc:spChg chg="mod">
          <ac:chgData name="Theophilus Junior Brimpong (2540737)" userId="S::2540737@student.uwtsd.ac.uk::324fed20-e15d-4aff-b1d4-732cd35b8e54" providerId="AD" clId="Web-{89077D28-29CB-E31A-1894-761EAE946DB5}" dt="2026-07-09T19:53:17.033" v="5" actId="20577"/>
          <ac:spMkLst>
            <pc:docMk/>
            <pc:sldMk cId="0" sldId="263"/>
            <ac:spMk id="9" creationId="{B7C9583C-EFD7-DB6E-C7B3-5BDB1DF2E3BE}"/>
          </ac:spMkLst>
        </pc:spChg>
      </pc:sldChg>
    </pc:docChg>
  </pc:docChgLst>
  <pc:docChgLst>
    <pc:chgData name="Theophilus Junior Brimpong (2540737)" userId="S::2540737@student.uwtsd.ac.uk::324fed20-e15d-4aff-b1d4-732cd35b8e54" providerId="AD" clId="Web-{06732D65-4D81-9699-E849-0EDEDDDAD705}"/>
    <pc:docChg chg="modSld">
      <pc:chgData name="Theophilus Junior Brimpong (2540737)" userId="S::2540737@student.uwtsd.ac.uk::324fed20-e15d-4aff-b1d4-732cd35b8e54" providerId="AD" clId="Web-{06732D65-4D81-9699-E849-0EDEDDDAD705}" dt="2026-07-10T22:06:45.135" v="166" actId="20577"/>
      <pc:docMkLst>
        <pc:docMk/>
      </pc:docMkLst>
      <pc:sldChg chg="modSp">
        <pc:chgData name="Theophilus Junior Brimpong (2540737)" userId="S::2540737@student.uwtsd.ac.uk::324fed20-e15d-4aff-b1d4-732cd35b8e54" providerId="AD" clId="Web-{06732D65-4D81-9699-E849-0EDEDDDAD705}" dt="2026-07-10T21:42:53.422" v="118" actId="20577"/>
        <pc:sldMkLst>
          <pc:docMk/>
          <pc:sldMk cId="0" sldId="260"/>
        </pc:sldMkLst>
        <pc:spChg chg="mod">
          <ac:chgData name="Theophilus Junior Brimpong (2540737)" userId="S::2540737@student.uwtsd.ac.uk::324fed20-e15d-4aff-b1d4-732cd35b8e54" providerId="AD" clId="Web-{06732D65-4D81-9699-E849-0EDEDDDAD705}" dt="2026-07-10T21:42:53.422" v="118" actId="20577"/>
          <ac:spMkLst>
            <pc:docMk/>
            <pc:sldMk cId="0" sldId="260"/>
            <ac:spMk id="6" creationId="{00000000-0000-0000-0000-000000000000}"/>
          </ac:spMkLst>
        </pc:spChg>
        <pc:spChg chg="mod">
          <ac:chgData name="Theophilus Junior Brimpong (2540737)" userId="S::2540737@student.uwtsd.ac.uk::324fed20-e15d-4aff-b1d4-732cd35b8e54" providerId="AD" clId="Web-{06732D65-4D81-9699-E849-0EDEDDDAD705}" dt="2026-07-10T21:40:50.355" v="114" actId="1076"/>
          <ac:spMkLst>
            <pc:docMk/>
            <pc:sldMk cId="0" sldId="260"/>
            <ac:spMk id="7" creationId="{00000000-0000-0000-0000-000000000000}"/>
          </ac:spMkLst>
        </pc:spChg>
        <pc:spChg chg="mod">
          <ac:chgData name="Theophilus Junior Brimpong (2540737)" userId="S::2540737@student.uwtsd.ac.uk::324fed20-e15d-4aff-b1d4-732cd35b8e54" providerId="AD" clId="Web-{06732D65-4D81-9699-E849-0EDEDDDAD705}" dt="2026-07-10T21:39:28.864" v="109" actId="20577"/>
          <ac:spMkLst>
            <pc:docMk/>
            <pc:sldMk cId="0" sldId="260"/>
            <ac:spMk id="8" creationId="{00000000-0000-0000-0000-000000000000}"/>
          </ac:spMkLst>
        </pc:spChg>
      </pc:sldChg>
      <pc:sldChg chg="modSp">
        <pc:chgData name="Theophilus Junior Brimpong (2540737)" userId="S::2540737@student.uwtsd.ac.uk::324fed20-e15d-4aff-b1d4-732cd35b8e54" providerId="AD" clId="Web-{06732D65-4D81-9699-E849-0EDEDDDAD705}" dt="2026-07-10T22:01:44.113" v="150" actId="20577"/>
        <pc:sldMkLst>
          <pc:docMk/>
          <pc:sldMk cId="0" sldId="263"/>
        </pc:sldMkLst>
        <pc:spChg chg="mod">
          <ac:chgData name="Theophilus Junior Brimpong (2540737)" userId="S::2540737@student.uwtsd.ac.uk::324fed20-e15d-4aff-b1d4-732cd35b8e54" providerId="AD" clId="Web-{06732D65-4D81-9699-E849-0EDEDDDAD705}" dt="2026-07-10T22:01:44.113" v="150" actId="20577"/>
          <ac:spMkLst>
            <pc:docMk/>
            <pc:sldMk cId="0" sldId="263"/>
            <ac:spMk id="9" creationId="{B7C9583C-EFD7-DB6E-C7B3-5BDB1DF2E3BE}"/>
          </ac:spMkLst>
        </pc:spChg>
      </pc:sldChg>
      <pc:sldChg chg="modSp">
        <pc:chgData name="Theophilus Junior Brimpong (2540737)" userId="S::2540737@student.uwtsd.ac.uk::324fed20-e15d-4aff-b1d4-732cd35b8e54" providerId="AD" clId="Web-{06732D65-4D81-9699-E849-0EDEDDDAD705}" dt="2026-07-10T22:05:14.774" v="156" actId="20577"/>
        <pc:sldMkLst>
          <pc:docMk/>
          <pc:sldMk cId="0" sldId="264"/>
        </pc:sldMkLst>
        <pc:spChg chg="mod">
          <ac:chgData name="Theophilus Junior Brimpong (2540737)" userId="S::2540737@student.uwtsd.ac.uk::324fed20-e15d-4aff-b1d4-732cd35b8e54" providerId="AD" clId="Web-{06732D65-4D81-9699-E849-0EDEDDDAD705}" dt="2026-07-10T22:05:14.774" v="156" actId="20577"/>
          <ac:spMkLst>
            <pc:docMk/>
            <pc:sldMk cId="0" sldId="264"/>
            <ac:spMk id="6" creationId="{00000000-0000-0000-0000-000000000000}"/>
          </ac:spMkLst>
        </pc:spChg>
      </pc:sldChg>
      <pc:sldChg chg="modSp">
        <pc:chgData name="Theophilus Junior Brimpong (2540737)" userId="S::2540737@student.uwtsd.ac.uk::324fed20-e15d-4aff-b1d4-732cd35b8e54" providerId="AD" clId="Web-{06732D65-4D81-9699-E849-0EDEDDDAD705}" dt="2026-07-10T21:48:19.636" v="143" actId="20577"/>
        <pc:sldMkLst>
          <pc:docMk/>
          <pc:sldMk cId="0" sldId="268"/>
        </pc:sldMkLst>
        <pc:spChg chg="mod">
          <ac:chgData name="Theophilus Junior Brimpong (2540737)" userId="S::2540737@student.uwtsd.ac.uk::324fed20-e15d-4aff-b1d4-732cd35b8e54" providerId="AD" clId="Web-{06732D65-4D81-9699-E849-0EDEDDDAD705}" dt="2026-07-10T21:46:19.740" v="134" actId="20577"/>
          <ac:spMkLst>
            <pc:docMk/>
            <pc:sldMk cId="0" sldId="268"/>
            <ac:spMk id="6" creationId="{00000000-0000-0000-0000-000000000000}"/>
          </ac:spMkLst>
        </pc:spChg>
        <pc:spChg chg="mod">
          <ac:chgData name="Theophilus Junior Brimpong (2540737)" userId="S::2540737@student.uwtsd.ac.uk::324fed20-e15d-4aff-b1d4-732cd35b8e54" providerId="AD" clId="Web-{06732D65-4D81-9699-E849-0EDEDDDAD705}" dt="2026-07-10T21:48:19.636" v="143" actId="20577"/>
          <ac:spMkLst>
            <pc:docMk/>
            <pc:sldMk cId="0" sldId="268"/>
            <ac:spMk id="10" creationId="{00000000-0000-0000-0000-000000000000}"/>
          </ac:spMkLst>
        </pc:spChg>
      </pc:sldChg>
      <pc:sldChg chg="modSp">
        <pc:chgData name="Theophilus Junior Brimpong (2540737)" userId="S::2540737@student.uwtsd.ac.uk::324fed20-e15d-4aff-b1d4-732cd35b8e54" providerId="AD" clId="Web-{06732D65-4D81-9699-E849-0EDEDDDAD705}" dt="2026-07-10T21:56:04.930" v="149" actId="20577"/>
        <pc:sldMkLst>
          <pc:docMk/>
          <pc:sldMk cId="2894269101" sldId="271"/>
        </pc:sldMkLst>
        <pc:spChg chg="mod">
          <ac:chgData name="Theophilus Junior Brimpong (2540737)" userId="S::2540737@student.uwtsd.ac.uk::324fed20-e15d-4aff-b1d4-732cd35b8e54" providerId="AD" clId="Web-{06732D65-4D81-9699-E849-0EDEDDDAD705}" dt="2026-07-10T21:56:04.930" v="149" actId="20577"/>
          <ac:spMkLst>
            <pc:docMk/>
            <pc:sldMk cId="2894269101" sldId="271"/>
            <ac:spMk id="10" creationId="{8C80B5C5-C005-8A2A-EDBE-5F84720BB36C}"/>
          </ac:spMkLst>
        </pc:spChg>
        <pc:spChg chg="mod">
          <ac:chgData name="Theophilus Junior Brimpong (2540737)" userId="S::2540737@student.uwtsd.ac.uk::324fed20-e15d-4aff-b1d4-732cd35b8e54" providerId="AD" clId="Web-{06732D65-4D81-9699-E849-0EDEDDDAD705}" dt="2026-07-10T21:55:52.617" v="148" actId="20577"/>
          <ac:spMkLst>
            <pc:docMk/>
            <pc:sldMk cId="2894269101" sldId="271"/>
            <ac:spMk id="11" creationId="{FF06F459-CFC2-79D2-8720-1E66DC843312}"/>
          </ac:spMkLst>
        </pc:spChg>
      </pc:sldChg>
      <pc:sldChg chg="modSp">
        <pc:chgData name="Theophilus Junior Brimpong (2540737)" userId="S::2540737@student.uwtsd.ac.uk::324fed20-e15d-4aff-b1d4-732cd35b8e54" providerId="AD" clId="Web-{06732D65-4D81-9699-E849-0EDEDDDAD705}" dt="2026-07-10T22:06:45.135" v="166" actId="20577"/>
        <pc:sldMkLst>
          <pc:docMk/>
          <pc:sldMk cId="2101939219" sldId="272"/>
        </pc:sldMkLst>
        <pc:spChg chg="mod">
          <ac:chgData name="Theophilus Junior Brimpong (2540737)" userId="S::2540737@student.uwtsd.ac.uk::324fed20-e15d-4aff-b1d4-732cd35b8e54" providerId="AD" clId="Web-{06732D65-4D81-9699-E849-0EDEDDDAD705}" dt="2026-07-10T22:06:20.291" v="161" actId="20577"/>
          <ac:spMkLst>
            <pc:docMk/>
            <pc:sldMk cId="2101939219" sldId="272"/>
            <ac:spMk id="13" creationId="{E16BDA12-2FFC-6002-BE85-63066E401BDA}"/>
          </ac:spMkLst>
        </pc:spChg>
        <pc:spChg chg="mod">
          <ac:chgData name="Theophilus Junior Brimpong (2540737)" userId="S::2540737@student.uwtsd.ac.uk::324fed20-e15d-4aff-b1d4-732cd35b8e54" providerId="AD" clId="Web-{06732D65-4D81-9699-E849-0EDEDDDAD705}" dt="2026-07-10T22:06:45.135" v="166" actId="20577"/>
          <ac:spMkLst>
            <pc:docMk/>
            <pc:sldMk cId="2101939219" sldId="272"/>
            <ac:spMk id="14" creationId="{4CBCAB0D-23CF-72E0-9CED-43AF761AD3F4}"/>
          </ac:spMkLst>
        </pc:spChg>
      </pc:sldChg>
    </pc:docChg>
  </pc:docChgLst>
  <pc:docChgLst>
    <pc:chgData name="Johnsson Olusegun Ogedengbe (2538167)" userId="S::2538167@student.uwtsd.ac.uk::228cb37c-ce19-4508-85be-8b6b869578be" providerId="AD" clId="Web-{D4FC6A44-06CA-BA37-18BA-433843E0448A}"/>
    <pc:docChg chg="modSld">
      <pc:chgData name="Johnsson Olusegun Ogedengbe (2538167)" userId="S::2538167@student.uwtsd.ac.uk::228cb37c-ce19-4508-85be-8b6b869578be" providerId="AD" clId="Web-{D4FC6A44-06CA-BA37-18BA-433843E0448A}" dt="2026-07-09T17:31:10.038" v="15" actId="20577"/>
      <pc:docMkLst>
        <pc:docMk/>
      </pc:docMkLst>
      <pc:sldChg chg="addSp modSp">
        <pc:chgData name="Johnsson Olusegun Ogedengbe (2538167)" userId="S::2538167@student.uwtsd.ac.uk::228cb37c-ce19-4508-85be-8b6b869578be" providerId="AD" clId="Web-{D4FC6A44-06CA-BA37-18BA-433843E0448A}" dt="2026-07-09T17:31:10.038" v="15" actId="20577"/>
        <pc:sldMkLst>
          <pc:docMk/>
          <pc:sldMk cId="2894269101" sldId="271"/>
        </pc:sldMkLst>
        <pc:spChg chg="mod">
          <ac:chgData name="Johnsson Olusegun Ogedengbe (2538167)" userId="S::2538167@student.uwtsd.ac.uk::228cb37c-ce19-4508-85be-8b6b869578be" providerId="AD" clId="Web-{D4FC6A44-06CA-BA37-18BA-433843E0448A}" dt="2026-07-09T17:30:34.551" v="7" actId="14100"/>
          <ac:spMkLst>
            <pc:docMk/>
            <pc:sldMk cId="2894269101" sldId="271"/>
            <ac:spMk id="10" creationId="{8C80B5C5-C005-8A2A-EDBE-5F84720BB36C}"/>
          </ac:spMkLst>
        </pc:spChg>
        <pc:spChg chg="add mod">
          <ac:chgData name="Johnsson Olusegun Ogedengbe (2538167)" userId="S::2538167@student.uwtsd.ac.uk::228cb37c-ce19-4508-85be-8b6b869578be" providerId="AD" clId="Web-{D4FC6A44-06CA-BA37-18BA-433843E0448A}" dt="2026-07-09T17:31:10.038" v="15" actId="20577"/>
          <ac:spMkLst>
            <pc:docMk/>
            <pc:sldMk cId="2894269101" sldId="271"/>
            <ac:spMk id="11" creationId="{FF06F459-CFC2-79D2-8720-1E66DC843312}"/>
          </ac:spMkLst>
        </pc:spChg>
      </pc:sldChg>
    </pc:docChg>
  </pc:docChgLst>
  <pc:docChgLst>
    <pc:chgData name="Johnsson Olusegun Ogedengbe (2538167)" userId="S::2538167@student.uwtsd.ac.uk::228cb37c-ce19-4508-85be-8b6b869578be" providerId="AD" clId="Web-{4BC017F1-0246-4972-80F6-F5ADD5682EA6}"/>
    <pc:docChg chg="modSld">
      <pc:chgData name="Johnsson Olusegun Ogedengbe (2538167)" userId="S::2538167@student.uwtsd.ac.uk::228cb37c-ce19-4508-85be-8b6b869578be" providerId="AD" clId="Web-{4BC017F1-0246-4972-80F6-F5ADD5682EA6}" dt="2026-07-01T14:03:17.220" v="0" actId="1076"/>
      <pc:docMkLst>
        <pc:docMk/>
      </pc:docMkLst>
      <pc:sldChg chg="modSp">
        <pc:chgData name="Johnsson Olusegun Ogedengbe (2538167)" userId="S::2538167@student.uwtsd.ac.uk::228cb37c-ce19-4508-85be-8b6b869578be" providerId="AD" clId="Web-{4BC017F1-0246-4972-80F6-F5ADD5682EA6}" dt="2026-07-01T14:03:17.220" v="0" actId="1076"/>
        <pc:sldMkLst>
          <pc:docMk/>
          <pc:sldMk cId="0" sldId="259"/>
        </pc:sldMkLst>
        <pc:spChg chg="mod">
          <ac:chgData name="Johnsson Olusegun Ogedengbe (2538167)" userId="S::2538167@student.uwtsd.ac.uk::228cb37c-ce19-4508-85be-8b6b869578be" providerId="AD" clId="Web-{4BC017F1-0246-4972-80F6-F5ADD5682EA6}" dt="2026-07-01T14:03:17.220" v="0" actId="1076"/>
          <ac:spMkLst>
            <pc:docMk/>
            <pc:sldMk cId="0" sldId="259"/>
            <ac:spMk id="4" creationId="{00000000-0000-0000-0000-000000000000}"/>
          </ac:spMkLst>
        </pc:spChg>
      </pc:sldChg>
    </pc:docChg>
  </pc:docChgLst>
  <pc:docChgLst>
    <pc:chgData name="Hibaq Abokor Abdi (2540734)" userId="S::2540734@student.uwtsd.ac.uk::8f5c7ac0-c8cc-4803-8bd8-711b84f0bfee" providerId="AD" clId="Web-{DC3BEC45-2507-7957-382B-046D5B11D646}"/>
    <pc:docChg chg="modSld">
      <pc:chgData name="Hibaq Abokor Abdi (2540734)" userId="S::2540734@student.uwtsd.ac.uk::8f5c7ac0-c8cc-4803-8bd8-711b84f0bfee" providerId="AD" clId="Web-{DC3BEC45-2507-7957-382B-046D5B11D646}" dt="2026-07-09T09:51:32.517" v="4"/>
      <pc:docMkLst>
        <pc:docMk/>
      </pc:docMkLst>
      <pc:sldChg chg="mod modShow">
        <pc:chgData name="Hibaq Abokor Abdi (2540734)" userId="S::2540734@student.uwtsd.ac.uk::8f5c7ac0-c8cc-4803-8bd8-711b84f0bfee" providerId="AD" clId="Web-{DC3BEC45-2507-7957-382B-046D5B11D646}" dt="2026-07-09T09:51:26.532" v="3"/>
        <pc:sldMkLst>
          <pc:docMk/>
          <pc:sldMk cId="3919252100" sldId="269"/>
        </pc:sldMkLst>
      </pc:sldChg>
      <pc:sldChg chg="modSp mod modShow">
        <pc:chgData name="Hibaq Abokor Abdi (2540734)" userId="S::2540734@student.uwtsd.ac.uk::8f5c7ac0-c8cc-4803-8bd8-711b84f0bfee" providerId="AD" clId="Web-{DC3BEC45-2507-7957-382B-046D5B11D646}" dt="2026-07-09T09:51:32.517" v="4"/>
        <pc:sldMkLst>
          <pc:docMk/>
          <pc:sldMk cId="2961832108" sldId="270"/>
        </pc:sldMkLst>
        <pc:spChg chg="mod">
          <ac:chgData name="Hibaq Abokor Abdi (2540734)" userId="S::2540734@student.uwtsd.ac.uk::8f5c7ac0-c8cc-4803-8bd8-711b84f0bfee" providerId="AD" clId="Web-{DC3BEC45-2507-7957-382B-046D5B11D646}" dt="2026-07-09T09:04:16.008" v="0" actId="20577"/>
          <ac:spMkLst>
            <pc:docMk/>
            <pc:sldMk cId="2961832108" sldId="270"/>
            <ac:spMk id="20" creationId="{1305CB48-D1E1-56E7-26B4-32D3C8AF64EF}"/>
          </ac:spMkLst>
        </pc:spChg>
        <pc:spChg chg="mod">
          <ac:chgData name="Hibaq Abokor Abdi (2540734)" userId="S::2540734@student.uwtsd.ac.uk::8f5c7ac0-c8cc-4803-8bd8-711b84f0bfee" providerId="AD" clId="Web-{DC3BEC45-2507-7957-382B-046D5B11D646}" dt="2026-07-09T09:04:44.212" v="1" actId="20577"/>
          <ac:spMkLst>
            <pc:docMk/>
            <pc:sldMk cId="2961832108" sldId="270"/>
            <ac:spMk id="21" creationId="{F5A8FE88-1459-6076-C0BE-1ABDFFB7B8E4}"/>
          </ac:spMkLst>
        </pc:spChg>
      </pc:sldChg>
    </pc:docChg>
  </pc:docChgLst>
  <pc:docChgLst>
    <pc:chgData name="Hibaq Abokor Abdi (2540734)" userId="S::2540734@student.uwtsd.ac.uk::8f5c7ac0-c8cc-4803-8bd8-711b84f0bfee" providerId="AD" clId="Web-{CF000DBF-EFA5-2F88-B6AE-529B27C1BF73}"/>
    <pc:docChg chg="modSld">
      <pc:chgData name="Hibaq Abokor Abdi (2540734)" userId="S::2540734@student.uwtsd.ac.uk::8f5c7ac0-c8cc-4803-8bd8-711b84f0bfee" providerId="AD" clId="Web-{CF000DBF-EFA5-2F88-B6AE-529B27C1BF73}" dt="2026-07-07T13:20:49.578" v="0" actId="1076"/>
      <pc:docMkLst>
        <pc:docMk/>
      </pc:docMkLst>
      <pc:sldChg chg="modSp">
        <pc:chgData name="Hibaq Abokor Abdi (2540734)" userId="S::2540734@student.uwtsd.ac.uk::8f5c7ac0-c8cc-4803-8bd8-711b84f0bfee" providerId="AD" clId="Web-{CF000DBF-EFA5-2F88-B6AE-529B27C1BF73}" dt="2026-07-07T13:20:49.578" v="0" actId="1076"/>
        <pc:sldMkLst>
          <pc:docMk/>
          <pc:sldMk cId="0" sldId="256"/>
        </pc:sldMkLst>
        <pc:spChg chg="mod">
          <ac:chgData name="Hibaq Abokor Abdi (2540734)" userId="S::2540734@student.uwtsd.ac.uk::8f5c7ac0-c8cc-4803-8bd8-711b84f0bfee" providerId="AD" clId="Web-{CF000DBF-EFA5-2F88-B6AE-529B27C1BF73}" dt="2026-07-07T13:20:49.578" v="0" actId="1076"/>
          <ac:spMkLst>
            <pc:docMk/>
            <pc:sldMk cId="0" sldId="256"/>
            <ac:spMk id="3" creationId="{00000000-0000-0000-0000-000000000000}"/>
          </ac:spMkLst>
        </pc:spChg>
      </pc:sldChg>
    </pc:docChg>
  </pc:docChgLst>
  <pc:docChgLst>
    <pc:chgData name="Theophilus Junior Brimpong (2540737)" userId="S::2540737@student.uwtsd.ac.uk::324fed20-e15d-4aff-b1d4-732cd35b8e54" providerId="AD" clId="Web-{DBC077C8-CF75-2189-4F76-7A5C697B6B48}"/>
    <pc:docChg chg="addSld delSld modSld modMainMaster">
      <pc:chgData name="Theophilus Junior Brimpong (2540737)" userId="S::2540737@student.uwtsd.ac.uk::324fed20-e15d-4aff-b1d4-732cd35b8e54" providerId="AD" clId="Web-{DBC077C8-CF75-2189-4F76-7A5C697B6B48}" dt="2026-07-09T16:41:36.089" v="103" actId="20577"/>
      <pc:docMkLst>
        <pc:docMk/>
      </pc:docMkLst>
      <pc:sldChg chg="mod">
        <pc:chgData name="Theophilus Junior Brimpong (2540737)" userId="S::2540737@student.uwtsd.ac.uk::324fed20-e15d-4aff-b1d4-732cd35b8e54" providerId="AD" clId="Web-{DBC077C8-CF75-2189-4F76-7A5C697B6B48}" dt="2026-07-09T16:15:09.683" v="4"/>
        <pc:sldMkLst>
          <pc:docMk/>
          <pc:sldMk cId="0" sldId="256"/>
        </pc:sldMkLst>
      </pc:sldChg>
      <pc:sldChg chg="mod">
        <pc:chgData name="Theophilus Junior Brimpong (2540737)" userId="S::2540737@student.uwtsd.ac.uk::324fed20-e15d-4aff-b1d4-732cd35b8e54" providerId="AD" clId="Web-{DBC077C8-CF75-2189-4F76-7A5C697B6B48}" dt="2026-07-09T16:15:09.683" v="4"/>
        <pc:sldMkLst>
          <pc:docMk/>
          <pc:sldMk cId="0" sldId="257"/>
        </pc:sldMkLst>
      </pc:sldChg>
      <pc:sldChg chg="mod">
        <pc:chgData name="Theophilus Junior Brimpong (2540737)" userId="S::2540737@student.uwtsd.ac.uk::324fed20-e15d-4aff-b1d4-732cd35b8e54" providerId="AD" clId="Web-{DBC077C8-CF75-2189-4F76-7A5C697B6B48}" dt="2026-07-09T16:15:09.683" v="4"/>
        <pc:sldMkLst>
          <pc:docMk/>
          <pc:sldMk cId="0" sldId="258"/>
        </pc:sldMkLst>
      </pc:sldChg>
      <pc:sldChg chg="mod">
        <pc:chgData name="Theophilus Junior Brimpong (2540737)" userId="S::2540737@student.uwtsd.ac.uk::324fed20-e15d-4aff-b1d4-732cd35b8e54" providerId="AD" clId="Web-{DBC077C8-CF75-2189-4F76-7A5C697B6B48}" dt="2026-07-09T16:15:09.683" v="4"/>
        <pc:sldMkLst>
          <pc:docMk/>
          <pc:sldMk cId="0" sldId="259"/>
        </pc:sldMkLst>
      </pc:sldChg>
      <pc:sldChg chg="mod">
        <pc:chgData name="Theophilus Junior Brimpong (2540737)" userId="S::2540737@student.uwtsd.ac.uk::324fed20-e15d-4aff-b1d4-732cd35b8e54" providerId="AD" clId="Web-{DBC077C8-CF75-2189-4F76-7A5C697B6B48}" dt="2026-07-09T16:15:09.683" v="4"/>
        <pc:sldMkLst>
          <pc:docMk/>
          <pc:sldMk cId="0" sldId="260"/>
        </pc:sldMkLst>
      </pc:sldChg>
      <pc:sldChg chg="mod">
        <pc:chgData name="Theophilus Junior Brimpong (2540737)" userId="S::2540737@student.uwtsd.ac.uk::324fed20-e15d-4aff-b1d4-732cd35b8e54" providerId="AD" clId="Web-{DBC077C8-CF75-2189-4F76-7A5C697B6B48}" dt="2026-07-09T16:15:09.683" v="4"/>
        <pc:sldMkLst>
          <pc:docMk/>
          <pc:sldMk cId="0" sldId="261"/>
        </pc:sldMkLst>
      </pc:sldChg>
      <pc:sldChg chg="mod">
        <pc:chgData name="Theophilus Junior Brimpong (2540737)" userId="S::2540737@student.uwtsd.ac.uk::324fed20-e15d-4aff-b1d4-732cd35b8e54" providerId="AD" clId="Web-{DBC077C8-CF75-2189-4F76-7A5C697B6B48}" dt="2026-07-09T16:15:09.683" v="4"/>
        <pc:sldMkLst>
          <pc:docMk/>
          <pc:sldMk cId="0" sldId="263"/>
        </pc:sldMkLst>
      </pc:sldChg>
      <pc:sldChg chg="mod">
        <pc:chgData name="Theophilus Junior Brimpong (2540737)" userId="S::2540737@student.uwtsd.ac.uk::324fed20-e15d-4aff-b1d4-732cd35b8e54" providerId="AD" clId="Web-{DBC077C8-CF75-2189-4F76-7A5C697B6B48}" dt="2026-07-09T16:15:09.683" v="4"/>
        <pc:sldMkLst>
          <pc:docMk/>
          <pc:sldMk cId="0" sldId="264"/>
        </pc:sldMkLst>
      </pc:sldChg>
      <pc:sldChg chg="mod">
        <pc:chgData name="Theophilus Junior Brimpong (2540737)" userId="S::2540737@student.uwtsd.ac.uk::324fed20-e15d-4aff-b1d4-732cd35b8e54" providerId="AD" clId="Web-{DBC077C8-CF75-2189-4F76-7A5C697B6B48}" dt="2026-07-09T16:15:09.683" v="4"/>
        <pc:sldMkLst>
          <pc:docMk/>
          <pc:sldMk cId="0" sldId="265"/>
        </pc:sldMkLst>
      </pc:sldChg>
      <pc:sldChg chg="mod">
        <pc:chgData name="Theophilus Junior Brimpong (2540737)" userId="S::2540737@student.uwtsd.ac.uk::324fed20-e15d-4aff-b1d4-732cd35b8e54" providerId="AD" clId="Web-{DBC077C8-CF75-2189-4F76-7A5C697B6B48}" dt="2026-07-09T16:15:09.683" v="4"/>
        <pc:sldMkLst>
          <pc:docMk/>
          <pc:sldMk cId="0" sldId="266"/>
        </pc:sldMkLst>
      </pc:sldChg>
      <pc:sldChg chg="mod">
        <pc:chgData name="Theophilus Junior Brimpong (2540737)" userId="S::2540737@student.uwtsd.ac.uk::324fed20-e15d-4aff-b1d4-732cd35b8e54" providerId="AD" clId="Web-{DBC077C8-CF75-2189-4F76-7A5C697B6B48}" dt="2026-07-09T16:15:09.683" v="4"/>
        <pc:sldMkLst>
          <pc:docMk/>
          <pc:sldMk cId="0" sldId="267"/>
        </pc:sldMkLst>
      </pc:sldChg>
      <pc:sldChg chg="mod">
        <pc:chgData name="Theophilus Junior Brimpong (2540737)" userId="S::2540737@student.uwtsd.ac.uk::324fed20-e15d-4aff-b1d4-732cd35b8e54" providerId="AD" clId="Web-{DBC077C8-CF75-2189-4F76-7A5C697B6B48}" dt="2026-07-09T16:15:09.683" v="4"/>
        <pc:sldMkLst>
          <pc:docMk/>
          <pc:sldMk cId="0" sldId="268"/>
        </pc:sldMkLst>
      </pc:sldChg>
      <pc:sldChg chg="mod">
        <pc:chgData name="Theophilus Junior Brimpong (2540737)" userId="S::2540737@student.uwtsd.ac.uk::324fed20-e15d-4aff-b1d4-732cd35b8e54" providerId="AD" clId="Web-{DBC077C8-CF75-2189-4F76-7A5C697B6B48}" dt="2026-07-09T16:15:09.683" v="4"/>
        <pc:sldMkLst>
          <pc:docMk/>
          <pc:sldMk cId="3919252100" sldId="269"/>
        </pc:sldMkLst>
      </pc:sldChg>
      <pc:sldChg chg="mod">
        <pc:chgData name="Theophilus Junior Brimpong (2540737)" userId="S::2540737@student.uwtsd.ac.uk::324fed20-e15d-4aff-b1d4-732cd35b8e54" providerId="AD" clId="Web-{DBC077C8-CF75-2189-4F76-7A5C697B6B48}" dt="2026-07-09T16:15:09.683" v="4"/>
        <pc:sldMkLst>
          <pc:docMk/>
          <pc:sldMk cId="2961832108" sldId="270"/>
        </pc:sldMkLst>
      </pc:sldChg>
      <pc:sldChg chg="mod">
        <pc:chgData name="Theophilus Junior Brimpong (2540737)" userId="S::2540737@student.uwtsd.ac.uk::324fed20-e15d-4aff-b1d4-732cd35b8e54" providerId="AD" clId="Web-{DBC077C8-CF75-2189-4F76-7A5C697B6B48}" dt="2026-07-09T16:15:09.683" v="4"/>
        <pc:sldMkLst>
          <pc:docMk/>
          <pc:sldMk cId="2894269101" sldId="271"/>
        </pc:sldMkLst>
      </pc:sldChg>
      <pc:sldChg chg="mod">
        <pc:chgData name="Theophilus Junior Brimpong (2540737)" userId="S::2540737@student.uwtsd.ac.uk::324fed20-e15d-4aff-b1d4-732cd35b8e54" providerId="AD" clId="Web-{DBC077C8-CF75-2189-4F76-7A5C697B6B48}" dt="2026-07-09T16:15:09.683" v="4"/>
        <pc:sldMkLst>
          <pc:docMk/>
          <pc:sldMk cId="2101939219" sldId="272"/>
        </pc:sldMkLst>
      </pc:sldChg>
      <pc:sldChg chg="addSp modSp new">
        <pc:chgData name="Theophilus Junior Brimpong (2540737)" userId="S::2540737@student.uwtsd.ac.uk::324fed20-e15d-4aff-b1d4-732cd35b8e54" providerId="AD" clId="Web-{DBC077C8-CF75-2189-4F76-7A5C697B6B48}" dt="2026-07-09T16:41:36.089" v="103" actId="20577"/>
        <pc:sldMkLst>
          <pc:docMk/>
          <pc:sldMk cId="2858893088" sldId="273"/>
        </pc:sldMkLst>
        <pc:spChg chg="add mod">
          <ac:chgData name="Theophilus Junior Brimpong (2540737)" userId="S::2540737@student.uwtsd.ac.uk::324fed20-e15d-4aff-b1d4-732cd35b8e54" providerId="AD" clId="Web-{DBC077C8-CF75-2189-4F76-7A5C697B6B48}" dt="2026-07-09T16:41:36.089" v="103" actId="20577"/>
          <ac:spMkLst>
            <pc:docMk/>
            <pc:sldMk cId="2858893088" sldId="273"/>
            <ac:spMk id="2" creationId="{9C299E41-423A-9ABF-8BAF-075593A7E054}"/>
          </ac:spMkLst>
        </pc:spChg>
      </pc:sldChg>
      <pc:sldMasterChg chg="mod setBg modSldLayout">
        <pc:chgData name="Theophilus Junior Brimpong (2540737)" userId="S::2540737@student.uwtsd.ac.uk::324fed20-e15d-4aff-b1d4-732cd35b8e54" providerId="AD" clId="Web-{DBC077C8-CF75-2189-4F76-7A5C697B6B48}" dt="2026-07-09T16:15:09.683" v="4"/>
        <pc:sldMasterMkLst>
          <pc:docMk/>
          <pc:sldMasterMk cId="0" sldId="2147483648"/>
        </pc:sldMasterMkLst>
        <pc:sldLayoutChg chg="mod">
          <pc:chgData name="Theophilus Junior Brimpong (2540737)" userId="S::2540737@student.uwtsd.ac.uk::324fed20-e15d-4aff-b1d4-732cd35b8e54" providerId="AD" clId="Web-{DBC077C8-CF75-2189-4F76-7A5C697B6B48}" dt="2026-07-09T16:15:09.683" v="4"/>
          <pc:sldLayoutMkLst>
            <pc:docMk/>
            <pc:sldMasterMk cId="0" sldId="2147483648"/>
            <pc:sldLayoutMk cId="0" sldId="2147483649"/>
          </pc:sldLayoutMkLst>
        </pc:sldLayoutChg>
      </pc:sldMasterChg>
    </pc:docChg>
  </pc:docChgLst>
  <pc:docChgLst>
    <pc:chgData name="Johnsson Olusegun Ogedengbe (2538167)" userId="S::2538167@student.uwtsd.ac.uk::228cb37c-ce19-4508-85be-8b6b869578be" providerId="AD" clId="Web-{64346E2A-5C85-D108-E6C5-376135C71089}"/>
    <pc:docChg chg="modSld">
      <pc:chgData name="Johnsson Olusegun Ogedengbe (2538167)" userId="S::2538167@student.uwtsd.ac.uk::228cb37c-ce19-4508-85be-8b6b869578be" providerId="AD" clId="Web-{64346E2A-5C85-D108-E6C5-376135C71089}" dt="2026-07-09T17:47:22.693" v="24" actId="20577"/>
      <pc:docMkLst>
        <pc:docMk/>
      </pc:docMkLst>
      <pc:sldChg chg="modSp">
        <pc:chgData name="Johnsson Olusegun Ogedengbe (2538167)" userId="S::2538167@student.uwtsd.ac.uk::228cb37c-ce19-4508-85be-8b6b869578be" providerId="AD" clId="Web-{64346E2A-5C85-D108-E6C5-376135C71089}" dt="2026-07-09T17:47:22.693" v="24" actId="20577"/>
        <pc:sldMkLst>
          <pc:docMk/>
          <pc:sldMk cId="0" sldId="267"/>
        </pc:sldMkLst>
        <pc:spChg chg="mod">
          <ac:chgData name="Johnsson Olusegun Ogedengbe (2538167)" userId="S::2538167@student.uwtsd.ac.uk::228cb37c-ce19-4508-85be-8b6b869578be" providerId="AD" clId="Web-{64346E2A-5C85-D108-E6C5-376135C71089}" dt="2026-07-09T17:47:22.693" v="24" actId="20577"/>
          <ac:spMkLst>
            <pc:docMk/>
            <pc:sldMk cId="0" sldId="267"/>
            <ac:spMk id="4" creationId="{00000000-0000-0000-0000-000000000000}"/>
          </ac:spMkLst>
        </pc:spChg>
      </pc:sldChg>
    </pc:docChg>
  </pc:docChgLst>
  <pc:docChgLst>
    <pc:chgData name="Theophilus Junior Brimpong (2540737)" userId="S::2540737@student.uwtsd.ac.uk::324fed20-e15d-4aff-b1d4-732cd35b8e54" providerId="AD" clId="Web-{56D91DB8-FB71-CBE0-7D15-12C5FED89D15}"/>
    <pc:docChg chg="modSld">
      <pc:chgData name="Theophilus Junior Brimpong (2540737)" userId="S::2540737@student.uwtsd.ac.uk::324fed20-e15d-4aff-b1d4-732cd35b8e54" providerId="AD" clId="Web-{56D91DB8-FB71-CBE0-7D15-12C5FED89D15}" dt="2026-07-08T08:18:14.497" v="16" actId="20577"/>
      <pc:docMkLst>
        <pc:docMk/>
      </pc:docMkLst>
      <pc:sldChg chg="modSp">
        <pc:chgData name="Theophilus Junior Brimpong (2540737)" userId="S::2540737@student.uwtsd.ac.uk::324fed20-e15d-4aff-b1d4-732cd35b8e54" providerId="AD" clId="Web-{56D91DB8-FB71-CBE0-7D15-12C5FED89D15}" dt="2026-07-08T08:18:14.497" v="16" actId="20577"/>
        <pc:sldMkLst>
          <pc:docMk/>
          <pc:sldMk cId="0" sldId="259"/>
        </pc:sldMkLst>
        <pc:spChg chg="mod">
          <ac:chgData name="Theophilus Junior Brimpong (2540737)" userId="S::2540737@student.uwtsd.ac.uk::324fed20-e15d-4aff-b1d4-732cd35b8e54" providerId="AD" clId="Web-{56D91DB8-FB71-CBE0-7D15-12C5FED89D15}" dt="2026-07-08T08:18:14.497" v="16" actId="20577"/>
          <ac:spMkLst>
            <pc:docMk/>
            <pc:sldMk cId="0" sldId="259"/>
            <ac:spMk id="4" creationId="{00000000-0000-0000-0000-000000000000}"/>
          </ac:spMkLst>
        </pc:spChg>
      </pc:sldChg>
    </pc:docChg>
  </pc:docChgLst>
  <pc:docChgLst>
    <pc:chgData name="Theophilus Junior Brimpong (2540737)" userId="S::2540737@student.uwtsd.ac.uk::324fed20-e15d-4aff-b1d4-732cd35b8e54" providerId="AD" clId="Web-{16B9E623-F6CE-58AE-D7BC-05E2B8F28B7B}"/>
    <pc:docChg chg="modSld sldOrd">
      <pc:chgData name="Theophilus Junior Brimpong (2540737)" userId="S::2540737@student.uwtsd.ac.uk::324fed20-e15d-4aff-b1d4-732cd35b8e54" providerId="AD" clId="Web-{16B9E623-F6CE-58AE-D7BC-05E2B8F28B7B}" dt="2026-07-12T18:25:48.143" v="379"/>
      <pc:docMkLst>
        <pc:docMk/>
      </pc:docMkLst>
      <pc:sldChg chg="modSp">
        <pc:chgData name="Theophilus Junior Brimpong (2540737)" userId="S::2540737@student.uwtsd.ac.uk::324fed20-e15d-4aff-b1d4-732cd35b8e54" providerId="AD" clId="Web-{16B9E623-F6CE-58AE-D7BC-05E2B8F28B7B}" dt="2026-07-12T17:53:53.999" v="378" actId="20577"/>
        <pc:sldMkLst>
          <pc:docMk/>
          <pc:sldMk cId="0" sldId="261"/>
        </pc:sldMkLst>
        <pc:spChg chg="mod">
          <ac:chgData name="Theophilus Junior Brimpong (2540737)" userId="S::2540737@student.uwtsd.ac.uk::324fed20-e15d-4aff-b1d4-732cd35b8e54" providerId="AD" clId="Web-{16B9E623-F6CE-58AE-D7BC-05E2B8F28B7B}" dt="2026-07-12T17:53:53.999" v="378" actId="20577"/>
          <ac:spMkLst>
            <pc:docMk/>
            <pc:sldMk cId="0" sldId="261"/>
            <ac:spMk id="6" creationId="{00000000-0000-0000-0000-000000000000}"/>
          </ac:spMkLst>
        </pc:spChg>
      </pc:sldChg>
      <pc:sldChg chg="modSp">
        <pc:chgData name="Theophilus Junior Brimpong (2540737)" userId="S::2540737@student.uwtsd.ac.uk::324fed20-e15d-4aff-b1d4-732cd35b8e54" providerId="AD" clId="Web-{16B9E623-F6CE-58AE-D7BC-05E2B8F28B7B}" dt="2026-07-12T16:32:12.198" v="47"/>
        <pc:sldMkLst>
          <pc:docMk/>
          <pc:sldMk cId="0" sldId="265"/>
        </pc:sldMkLst>
        <pc:graphicFrameChg chg="mod modGraphic">
          <ac:chgData name="Theophilus Junior Brimpong (2540737)" userId="S::2540737@student.uwtsd.ac.uk::324fed20-e15d-4aff-b1d4-732cd35b8e54" providerId="AD" clId="Web-{16B9E623-F6CE-58AE-D7BC-05E2B8F28B7B}" dt="2026-07-12T16:32:12.198" v="47"/>
          <ac:graphicFrameMkLst>
            <pc:docMk/>
            <pc:sldMk cId="0" sldId="265"/>
            <ac:graphicFrameMk id="11" creationId="{00000000-0000-0000-0000-000000000000}"/>
          </ac:graphicFrameMkLst>
        </pc:graphicFrameChg>
      </pc:sldChg>
      <pc:sldChg chg="modSp">
        <pc:chgData name="Theophilus Junior Brimpong (2540737)" userId="S::2540737@student.uwtsd.ac.uk::324fed20-e15d-4aff-b1d4-732cd35b8e54" providerId="AD" clId="Web-{16B9E623-F6CE-58AE-D7BC-05E2B8F28B7B}" dt="2026-07-12T16:27:25.734" v="1" actId="20577"/>
        <pc:sldMkLst>
          <pc:docMk/>
          <pc:sldMk cId="3919252100" sldId="269"/>
        </pc:sldMkLst>
        <pc:spChg chg="mod">
          <ac:chgData name="Theophilus Junior Brimpong (2540737)" userId="S::2540737@student.uwtsd.ac.uk::324fed20-e15d-4aff-b1d4-732cd35b8e54" providerId="AD" clId="Web-{16B9E623-F6CE-58AE-D7BC-05E2B8F28B7B}" dt="2026-07-12T16:27:25.734" v="1" actId="20577"/>
          <ac:spMkLst>
            <pc:docMk/>
            <pc:sldMk cId="3919252100" sldId="269"/>
            <ac:spMk id="11" creationId="{4C4D26D9-970E-D17E-97DB-80793FBC6A6B}"/>
          </ac:spMkLst>
        </pc:spChg>
      </pc:sldChg>
      <pc:sldChg chg="ord">
        <pc:chgData name="Theophilus Junior Brimpong (2540737)" userId="S::2540737@student.uwtsd.ac.uk::324fed20-e15d-4aff-b1d4-732cd35b8e54" providerId="AD" clId="Web-{16B9E623-F6CE-58AE-D7BC-05E2B8F28B7B}" dt="2026-07-12T18:25:48.143" v="379"/>
        <pc:sldMkLst>
          <pc:docMk/>
          <pc:sldMk cId="2894269101" sldId="271"/>
        </pc:sldMkLst>
      </pc:sldChg>
    </pc:docChg>
  </pc:docChgLst>
  <pc:docChgLst>
    <pc:chgData name="Theophilus Junior Brimpong (2540737)" userId="S::2540737@student.uwtsd.ac.uk::324fed20-e15d-4aff-b1d4-732cd35b8e54" providerId="AD" clId="Web-{885D962E-BB45-DC42-6A48-06E5D94C87C0}"/>
    <pc:docChg chg="modSld">
      <pc:chgData name="Theophilus Junior Brimpong (2540737)" userId="S::2540737@student.uwtsd.ac.uk::324fed20-e15d-4aff-b1d4-732cd35b8e54" providerId="AD" clId="Web-{885D962E-BB45-DC42-6A48-06E5D94C87C0}" dt="2026-07-09T14:21:46.809" v="390"/>
      <pc:docMkLst>
        <pc:docMk/>
      </pc:docMkLst>
      <pc:sldChg chg="delSp modSp">
        <pc:chgData name="Theophilus Junior Brimpong (2540737)" userId="S::2540737@student.uwtsd.ac.uk::324fed20-e15d-4aff-b1d4-732cd35b8e54" providerId="AD" clId="Web-{885D962E-BB45-DC42-6A48-06E5D94C87C0}" dt="2026-07-09T12:44:08.958" v="332" actId="20577"/>
        <pc:sldMkLst>
          <pc:docMk/>
          <pc:sldMk cId="0" sldId="261"/>
        </pc:sldMkLst>
        <pc:spChg chg="mod">
          <ac:chgData name="Theophilus Junior Brimpong (2540737)" userId="S::2540737@student.uwtsd.ac.uk::324fed20-e15d-4aff-b1d4-732cd35b8e54" providerId="AD" clId="Web-{885D962E-BB45-DC42-6A48-06E5D94C87C0}" dt="2026-07-09T12:44:08.958" v="332" actId="20577"/>
          <ac:spMkLst>
            <pc:docMk/>
            <pc:sldMk cId="0" sldId="261"/>
            <ac:spMk id="6" creationId="{00000000-0000-0000-0000-000000000000}"/>
          </ac:spMkLst>
        </pc:spChg>
        <pc:spChg chg="mod">
          <ac:chgData name="Theophilus Junior Brimpong (2540737)" userId="S::2540737@student.uwtsd.ac.uk::324fed20-e15d-4aff-b1d4-732cd35b8e54" providerId="AD" clId="Web-{885D962E-BB45-DC42-6A48-06E5D94C87C0}" dt="2026-07-09T12:26:46.715" v="131" actId="20577"/>
          <ac:spMkLst>
            <pc:docMk/>
            <pc:sldMk cId="0" sldId="261"/>
            <ac:spMk id="8" creationId="{00000000-0000-0000-0000-000000000000}"/>
          </ac:spMkLst>
        </pc:spChg>
      </pc:sldChg>
      <pc:sldChg chg="addSp delSp modSp">
        <pc:chgData name="Theophilus Junior Brimpong (2540737)" userId="S::2540737@student.uwtsd.ac.uk::324fed20-e15d-4aff-b1d4-732cd35b8e54" providerId="AD" clId="Web-{885D962E-BB45-DC42-6A48-06E5D94C87C0}" dt="2026-07-09T14:21:46.809" v="390"/>
        <pc:sldMkLst>
          <pc:docMk/>
          <pc:sldMk cId="3919252100" sldId="269"/>
        </pc:sldMkLst>
        <pc:spChg chg="add mod">
          <ac:chgData name="Theophilus Junior Brimpong (2540737)" userId="S::2540737@student.uwtsd.ac.uk::324fed20-e15d-4aff-b1d4-732cd35b8e54" providerId="AD" clId="Web-{885D962E-BB45-DC42-6A48-06E5D94C87C0}" dt="2026-07-09T14:20:27.728" v="387" actId="20577"/>
          <ac:spMkLst>
            <pc:docMk/>
            <pc:sldMk cId="3919252100" sldId="269"/>
            <ac:spMk id="11" creationId="{4C4D26D9-970E-D17E-97DB-80793FBC6A6B}"/>
          </ac:spMkLst>
        </pc:spChg>
      </pc:sldChg>
    </pc:docChg>
  </pc:docChgLst>
  <pc:docChgLst>
    <pc:chgData name="Theophilus Junior Brimpong (2540737)" userId="S::2540737@student.uwtsd.ac.uk::324fed20-e15d-4aff-b1d4-732cd35b8e54" providerId="AD" clId="Web-{43359E1A-A54D-F843-DC2C-404B363862B7}"/>
    <pc:docChg chg="modSld sldOrd">
      <pc:chgData name="Theophilus Junior Brimpong (2540737)" userId="S::2540737@student.uwtsd.ac.uk::324fed20-e15d-4aff-b1d4-732cd35b8e54" providerId="AD" clId="Web-{43359E1A-A54D-F843-DC2C-404B363862B7}" dt="2026-07-08T13:06:45.934" v="212" actId="20577"/>
      <pc:docMkLst>
        <pc:docMk/>
      </pc:docMkLst>
      <pc:sldChg chg="modSp">
        <pc:chgData name="Theophilus Junior Brimpong (2540737)" userId="S::2540737@student.uwtsd.ac.uk::324fed20-e15d-4aff-b1d4-732cd35b8e54" providerId="AD" clId="Web-{43359E1A-A54D-F843-DC2C-404B363862B7}" dt="2026-07-08T13:06:45.934" v="212" actId="20577"/>
        <pc:sldMkLst>
          <pc:docMk/>
          <pc:sldMk cId="0" sldId="261"/>
        </pc:sldMkLst>
        <pc:spChg chg="mod">
          <ac:chgData name="Theophilus Junior Brimpong (2540737)" userId="S::2540737@student.uwtsd.ac.uk::324fed20-e15d-4aff-b1d4-732cd35b8e54" providerId="AD" clId="Web-{43359E1A-A54D-F843-DC2C-404B363862B7}" dt="2026-07-08T12:34:05.429" v="30" actId="20577"/>
          <ac:spMkLst>
            <pc:docMk/>
            <pc:sldMk cId="0" sldId="261"/>
            <ac:spMk id="4" creationId="{00000000-0000-0000-0000-000000000000}"/>
          </ac:spMkLst>
        </pc:spChg>
        <pc:spChg chg="mod">
          <ac:chgData name="Theophilus Junior Brimpong (2540737)" userId="S::2540737@student.uwtsd.ac.uk::324fed20-e15d-4aff-b1d4-732cd35b8e54" providerId="AD" clId="Web-{43359E1A-A54D-F843-DC2C-404B363862B7}" dt="2026-07-08T13:06:45.934" v="212" actId="20577"/>
          <ac:spMkLst>
            <pc:docMk/>
            <pc:sldMk cId="0" sldId="261"/>
            <ac:spMk id="6" creationId="{00000000-0000-0000-0000-000000000000}"/>
          </ac:spMkLst>
        </pc:spChg>
      </pc:sldChg>
      <pc:sldChg chg="ord">
        <pc:chgData name="Theophilus Junior Brimpong (2540737)" userId="S::2540737@student.uwtsd.ac.uk::324fed20-e15d-4aff-b1d4-732cd35b8e54" providerId="AD" clId="Web-{43359E1A-A54D-F843-DC2C-404B363862B7}" dt="2026-07-08T12:41:54.364" v="48"/>
        <pc:sldMkLst>
          <pc:docMk/>
          <pc:sldMk cId="2894269101" sldId="271"/>
        </pc:sldMkLst>
      </pc:sldChg>
    </pc:docChg>
  </pc:docChgLst>
  <pc:docChgLst>
    <pc:chgData name="Hibaq Abokor Abdi (2540734)" userId="S::2540734@student.uwtsd.ac.uk::8f5c7ac0-c8cc-4803-8bd8-711b84f0bfee" providerId="AD" clId="Web-{3E905DFB-EEDC-1B1D-66C4-661A93943785}"/>
    <pc:docChg chg="modSld">
      <pc:chgData name="Hibaq Abokor Abdi (2540734)" userId="S::2540734@student.uwtsd.ac.uk::8f5c7ac0-c8cc-4803-8bd8-711b84f0bfee" providerId="AD" clId="Web-{3E905DFB-EEDC-1B1D-66C4-661A93943785}" dt="2026-07-09T16:35:40.069" v="68" actId="20577"/>
      <pc:docMkLst>
        <pc:docMk/>
      </pc:docMkLst>
      <pc:sldChg chg="modSp">
        <pc:chgData name="Hibaq Abokor Abdi (2540734)" userId="S::2540734@student.uwtsd.ac.uk::8f5c7ac0-c8cc-4803-8bd8-711b84f0bfee" providerId="AD" clId="Web-{3E905DFB-EEDC-1B1D-66C4-661A93943785}" dt="2026-07-09T16:35:40.069" v="68" actId="20577"/>
        <pc:sldMkLst>
          <pc:docMk/>
          <pc:sldMk cId="2858893088" sldId="273"/>
        </pc:sldMkLst>
        <pc:spChg chg="mod">
          <ac:chgData name="Hibaq Abokor Abdi (2540734)" userId="S::2540734@student.uwtsd.ac.uk::8f5c7ac0-c8cc-4803-8bd8-711b84f0bfee" providerId="AD" clId="Web-{3E905DFB-EEDC-1B1D-66C4-661A93943785}" dt="2026-07-09T16:35:40.069" v="68" actId="20577"/>
          <ac:spMkLst>
            <pc:docMk/>
            <pc:sldMk cId="2858893088" sldId="273"/>
            <ac:spMk id="2" creationId="{9C299E41-423A-9ABF-8BAF-075593A7E054}"/>
          </ac:spMkLst>
        </pc:spChg>
      </pc:sldChg>
    </pc:docChg>
  </pc:docChgLst>
  <pc:docChgLst>
    <pc:chgData name="Hibaq Abokor Abdi (2540734)" userId="S::2540734@student.uwtsd.ac.uk::8f5c7ac0-c8cc-4803-8bd8-711b84f0bfee" providerId="AD" clId="Web-{BACFF358-5781-2BCF-5B6B-A4142E4EB650}"/>
    <pc:docChg chg="modSld">
      <pc:chgData name="Hibaq Abokor Abdi (2540734)" userId="S::2540734@student.uwtsd.ac.uk::8f5c7ac0-c8cc-4803-8bd8-711b84f0bfee" providerId="AD" clId="Web-{BACFF358-5781-2BCF-5B6B-A4142E4EB650}" dt="2026-07-13T10:07:45.644" v="45" actId="20577"/>
      <pc:docMkLst>
        <pc:docMk/>
      </pc:docMkLst>
      <pc:sldChg chg="modSp">
        <pc:chgData name="Hibaq Abokor Abdi (2540734)" userId="S::2540734@student.uwtsd.ac.uk::8f5c7ac0-c8cc-4803-8bd8-711b84f0bfee" providerId="AD" clId="Web-{BACFF358-5781-2BCF-5B6B-A4142E4EB650}" dt="2026-07-13T10:07:45.644" v="45" actId="20577"/>
        <pc:sldMkLst>
          <pc:docMk/>
          <pc:sldMk cId="0" sldId="267"/>
        </pc:sldMkLst>
        <pc:spChg chg="mod">
          <ac:chgData name="Hibaq Abokor Abdi (2540734)" userId="S::2540734@student.uwtsd.ac.uk::8f5c7ac0-c8cc-4803-8bd8-711b84f0bfee" providerId="AD" clId="Web-{BACFF358-5781-2BCF-5B6B-A4142E4EB650}" dt="2026-07-13T10:07:45.644" v="45" actId="20577"/>
          <ac:spMkLst>
            <pc:docMk/>
            <pc:sldMk cId="0" sldId="267"/>
            <ac:spMk id="4" creationId="{00000000-0000-0000-0000-000000000000}"/>
          </ac:spMkLst>
        </pc:spChg>
      </pc:sldChg>
    </pc:docChg>
  </pc:docChgLst>
  <pc:docChgLst>
    <pc:chgData name="Hibaq Abokor Abdi (2540734)" userId="S::2540734@student.uwtsd.ac.uk::8f5c7ac0-c8cc-4803-8bd8-711b84f0bfee" providerId="AD" clId="Web-{DCCB7CC5-148B-BA38-D4BB-3882438A1037}"/>
    <pc:docChg chg="modSld">
      <pc:chgData name="Hibaq Abokor Abdi (2540734)" userId="S::2540734@student.uwtsd.ac.uk::8f5c7ac0-c8cc-4803-8bd8-711b84f0bfee" providerId="AD" clId="Web-{DCCB7CC5-148B-BA38-D4BB-3882438A1037}" dt="2026-07-09T15:56:47.266" v="2" actId="1076"/>
      <pc:docMkLst>
        <pc:docMk/>
      </pc:docMkLst>
      <pc:sldChg chg="modSp">
        <pc:chgData name="Hibaq Abokor Abdi (2540734)" userId="S::2540734@student.uwtsd.ac.uk::8f5c7ac0-c8cc-4803-8bd8-711b84f0bfee" providerId="AD" clId="Web-{DCCB7CC5-148B-BA38-D4BB-3882438A1037}" dt="2026-07-09T15:56:23.312" v="1" actId="20577"/>
        <pc:sldMkLst>
          <pc:docMk/>
          <pc:sldMk cId="2961832108" sldId="270"/>
        </pc:sldMkLst>
        <pc:spChg chg="mod">
          <ac:chgData name="Hibaq Abokor Abdi (2540734)" userId="S::2540734@student.uwtsd.ac.uk::8f5c7ac0-c8cc-4803-8bd8-711b84f0bfee" providerId="AD" clId="Web-{DCCB7CC5-148B-BA38-D4BB-3882438A1037}" dt="2026-07-09T15:56:12.578" v="0" actId="20577"/>
          <ac:spMkLst>
            <pc:docMk/>
            <pc:sldMk cId="2961832108" sldId="270"/>
            <ac:spMk id="20" creationId="{1305CB48-D1E1-56E7-26B4-32D3C8AF64EF}"/>
          </ac:spMkLst>
        </pc:spChg>
        <pc:spChg chg="mod">
          <ac:chgData name="Hibaq Abokor Abdi (2540734)" userId="S::2540734@student.uwtsd.ac.uk::8f5c7ac0-c8cc-4803-8bd8-711b84f0bfee" providerId="AD" clId="Web-{DCCB7CC5-148B-BA38-D4BB-3882438A1037}" dt="2026-07-09T15:56:23.312" v="1" actId="20577"/>
          <ac:spMkLst>
            <pc:docMk/>
            <pc:sldMk cId="2961832108" sldId="270"/>
            <ac:spMk id="21" creationId="{F5A8FE88-1459-6076-C0BE-1ABDFFB7B8E4}"/>
          </ac:spMkLst>
        </pc:spChg>
      </pc:sldChg>
    </pc:docChg>
  </pc:docChgLst>
  <pc:docChgLst>
    <pc:chgData name="Theophilus Junior Brimpong (2540737)" userId="S::2540737@student.uwtsd.ac.uk::324fed20-e15d-4aff-b1d4-732cd35b8e54" providerId="AD" clId="Web-{DA3CAFCE-9DD2-8E0F-6D8B-4ABF9DAF539B}"/>
    <pc:docChg chg="modSld">
      <pc:chgData name="Theophilus Junior Brimpong (2540737)" userId="S::2540737@student.uwtsd.ac.uk::324fed20-e15d-4aff-b1d4-732cd35b8e54" providerId="AD" clId="Web-{DA3CAFCE-9DD2-8E0F-6D8B-4ABF9DAF539B}" dt="2026-07-13T10:08:29.490" v="1172" actId="1076"/>
      <pc:docMkLst>
        <pc:docMk/>
      </pc:docMkLst>
      <pc:sldChg chg="modSp">
        <pc:chgData name="Theophilus Junior Brimpong (2540737)" userId="S::2540737@student.uwtsd.ac.uk::324fed20-e15d-4aff-b1d4-732cd35b8e54" providerId="AD" clId="Web-{DA3CAFCE-9DD2-8E0F-6D8B-4ABF9DAF539B}" dt="2026-07-13T09:57:56.216" v="1085" actId="20577"/>
        <pc:sldMkLst>
          <pc:docMk/>
          <pc:sldMk cId="0" sldId="257"/>
        </pc:sldMkLst>
        <pc:spChg chg="mod">
          <ac:chgData name="Theophilus Junior Brimpong (2540737)" userId="S::2540737@student.uwtsd.ac.uk::324fed20-e15d-4aff-b1d4-732cd35b8e54" providerId="AD" clId="Web-{DA3CAFCE-9DD2-8E0F-6D8B-4ABF9DAF539B}" dt="2026-07-13T09:57:56.216" v="1085" actId="20577"/>
          <ac:spMkLst>
            <pc:docMk/>
            <pc:sldMk cId="0" sldId="257"/>
            <ac:spMk id="4" creationId="{00000000-0000-0000-0000-000000000000}"/>
          </ac:spMkLst>
        </pc:spChg>
        <pc:spChg chg="mod">
          <ac:chgData name="Theophilus Junior Brimpong (2540737)" userId="S::2540737@student.uwtsd.ac.uk::324fed20-e15d-4aff-b1d4-732cd35b8e54" providerId="AD" clId="Web-{DA3CAFCE-9DD2-8E0F-6D8B-4ABF9DAF539B}" dt="2026-07-13T09:57:29.231" v="1082" actId="20577"/>
          <ac:spMkLst>
            <pc:docMk/>
            <pc:sldMk cId="0" sldId="257"/>
            <ac:spMk id="6" creationId="{00000000-0000-0000-0000-000000000000}"/>
          </ac:spMkLst>
        </pc:spChg>
      </pc:sldChg>
      <pc:sldChg chg="modSp">
        <pc:chgData name="Theophilus Junior Brimpong (2540737)" userId="S::2540737@student.uwtsd.ac.uk::324fed20-e15d-4aff-b1d4-732cd35b8e54" providerId="AD" clId="Web-{DA3CAFCE-9DD2-8E0F-6D8B-4ABF9DAF539B}" dt="2026-07-13T09:59:13.829" v="1096" actId="20577"/>
        <pc:sldMkLst>
          <pc:docMk/>
          <pc:sldMk cId="0" sldId="260"/>
        </pc:sldMkLst>
        <pc:spChg chg="mod">
          <ac:chgData name="Theophilus Junior Brimpong (2540737)" userId="S::2540737@student.uwtsd.ac.uk::324fed20-e15d-4aff-b1d4-732cd35b8e54" providerId="AD" clId="Web-{DA3CAFCE-9DD2-8E0F-6D8B-4ABF9DAF539B}" dt="2026-07-13T09:59:13.829" v="1096" actId="20577"/>
          <ac:spMkLst>
            <pc:docMk/>
            <pc:sldMk cId="0" sldId="260"/>
            <ac:spMk id="4" creationId="{00000000-0000-0000-0000-000000000000}"/>
          </ac:spMkLst>
        </pc:spChg>
      </pc:sldChg>
      <pc:sldChg chg="modSp">
        <pc:chgData name="Theophilus Junior Brimpong (2540737)" userId="S::2540737@student.uwtsd.ac.uk::324fed20-e15d-4aff-b1d4-732cd35b8e54" providerId="AD" clId="Web-{DA3CAFCE-9DD2-8E0F-6D8B-4ABF9DAF539B}" dt="2026-07-13T09:47:03.848" v="973" actId="20577"/>
        <pc:sldMkLst>
          <pc:docMk/>
          <pc:sldMk cId="0" sldId="266"/>
        </pc:sldMkLst>
        <pc:spChg chg="mod">
          <ac:chgData name="Theophilus Junior Brimpong (2540737)" userId="S::2540737@student.uwtsd.ac.uk::324fed20-e15d-4aff-b1d4-732cd35b8e54" providerId="AD" clId="Web-{DA3CAFCE-9DD2-8E0F-6D8B-4ABF9DAF539B}" dt="2026-07-13T09:47:03.848" v="973" actId="20577"/>
          <ac:spMkLst>
            <pc:docMk/>
            <pc:sldMk cId="0" sldId="266"/>
            <ac:spMk id="4" creationId="{00000000-0000-0000-0000-000000000000}"/>
          </ac:spMkLst>
        </pc:spChg>
      </pc:sldChg>
      <pc:sldChg chg="modSp">
        <pc:chgData name="Theophilus Junior Brimpong (2540737)" userId="S::2540737@student.uwtsd.ac.uk::324fed20-e15d-4aff-b1d4-732cd35b8e54" providerId="AD" clId="Web-{DA3CAFCE-9DD2-8E0F-6D8B-4ABF9DAF539B}" dt="2026-07-13T10:08:29.490" v="1172" actId="1076"/>
        <pc:sldMkLst>
          <pc:docMk/>
          <pc:sldMk cId="0" sldId="267"/>
        </pc:sldMkLst>
        <pc:spChg chg="mod">
          <ac:chgData name="Theophilus Junior Brimpong (2540737)" userId="S::2540737@student.uwtsd.ac.uk::324fed20-e15d-4aff-b1d4-732cd35b8e54" providerId="AD" clId="Web-{DA3CAFCE-9DD2-8E0F-6D8B-4ABF9DAF539B}" dt="2026-07-13T10:06:37.876" v="1170" actId="1076"/>
          <ac:spMkLst>
            <pc:docMk/>
            <pc:sldMk cId="0" sldId="267"/>
            <ac:spMk id="2" creationId="{00000000-0000-0000-0000-000000000000}"/>
          </ac:spMkLst>
        </pc:spChg>
        <pc:spChg chg="mod">
          <ac:chgData name="Theophilus Junior Brimpong (2540737)" userId="S::2540737@student.uwtsd.ac.uk::324fed20-e15d-4aff-b1d4-732cd35b8e54" providerId="AD" clId="Web-{DA3CAFCE-9DD2-8E0F-6D8B-4ABF9DAF539B}" dt="2026-07-13T10:08:16.771" v="1171" actId="1076"/>
          <ac:spMkLst>
            <pc:docMk/>
            <pc:sldMk cId="0" sldId="267"/>
            <ac:spMk id="3" creationId="{00000000-0000-0000-0000-000000000000}"/>
          </ac:spMkLst>
        </pc:spChg>
        <pc:spChg chg="mod">
          <ac:chgData name="Theophilus Junior Brimpong (2540737)" userId="S::2540737@student.uwtsd.ac.uk::324fed20-e15d-4aff-b1d4-732cd35b8e54" providerId="AD" clId="Web-{DA3CAFCE-9DD2-8E0F-6D8B-4ABF9DAF539B}" dt="2026-07-13T10:08:29.490" v="1172" actId="1076"/>
          <ac:spMkLst>
            <pc:docMk/>
            <pc:sldMk cId="0" sldId="267"/>
            <ac:spMk id="4" creationId="{00000000-0000-0000-0000-000000000000}"/>
          </ac:spMkLst>
        </pc:spChg>
      </pc:sldChg>
    </pc:docChg>
  </pc:docChgLst>
  <pc:docChgLst>
    <pc:chgData name="Hibaq Abokor Abdi (2540734)" userId="S::2540734@student.uwtsd.ac.uk::8f5c7ac0-c8cc-4803-8bd8-711b84f0bfee" providerId="AD" clId="Web-{D9B945AE-311C-7BD6-3F1A-88BE312F9FDD}"/>
    <pc:docChg chg="modSld">
      <pc:chgData name="Hibaq Abokor Abdi (2540734)" userId="S::2540734@student.uwtsd.ac.uk::8f5c7ac0-c8cc-4803-8bd8-711b84f0bfee" providerId="AD" clId="Web-{D9B945AE-311C-7BD6-3F1A-88BE312F9FDD}" dt="2026-07-02T16:40:19.429" v="7" actId="20577"/>
      <pc:docMkLst>
        <pc:docMk/>
      </pc:docMkLst>
      <pc:sldChg chg="modSp">
        <pc:chgData name="Hibaq Abokor Abdi (2540734)" userId="S::2540734@student.uwtsd.ac.uk::8f5c7ac0-c8cc-4803-8bd8-711b84f0bfee" providerId="AD" clId="Web-{D9B945AE-311C-7BD6-3F1A-88BE312F9FDD}" dt="2026-07-02T16:40:19.429" v="7" actId="20577"/>
        <pc:sldMkLst>
          <pc:docMk/>
          <pc:sldMk cId="0" sldId="256"/>
        </pc:sldMkLst>
        <pc:spChg chg="mod">
          <ac:chgData name="Hibaq Abokor Abdi (2540734)" userId="S::2540734@student.uwtsd.ac.uk::8f5c7ac0-c8cc-4803-8bd8-711b84f0bfee" providerId="AD" clId="Web-{D9B945AE-311C-7BD6-3F1A-88BE312F9FDD}" dt="2026-07-02T16:40:19.429" v="7" actId="20577"/>
          <ac:spMkLst>
            <pc:docMk/>
            <pc:sldMk cId="0" sldId="256"/>
            <ac:spMk id="6" creationId="{00000000-0000-0000-0000-000000000000}"/>
          </ac:spMkLst>
        </pc:spChg>
      </pc:sldChg>
    </pc:docChg>
  </pc:docChgLst>
  <pc:docChgLst>
    <pc:chgData name="Sabrina Islam (2539402)" userId="S::2539402@student.uwtsd.ac.uk::670bf7e6-2ab6-4aef-a461-9667121b1554" providerId="AD" clId="Web-{03B00A38-7892-CF41-060C-8C9D5EBD90DB}"/>
    <pc:docChg chg="modSld">
      <pc:chgData name="Sabrina Islam (2539402)" userId="S::2539402@student.uwtsd.ac.uk::670bf7e6-2ab6-4aef-a461-9667121b1554" providerId="AD" clId="Web-{03B00A38-7892-CF41-060C-8C9D5EBD90DB}" dt="2026-07-08T13:08:59.748" v="153" actId="20577"/>
      <pc:docMkLst>
        <pc:docMk/>
      </pc:docMkLst>
      <pc:sldChg chg="modSp">
        <pc:chgData name="Sabrina Islam (2539402)" userId="S::2539402@student.uwtsd.ac.uk::670bf7e6-2ab6-4aef-a461-9667121b1554" providerId="AD" clId="Web-{03B00A38-7892-CF41-060C-8C9D5EBD90DB}" dt="2026-07-08T07:59:16.634" v="3" actId="20577"/>
        <pc:sldMkLst>
          <pc:docMk/>
          <pc:sldMk cId="0" sldId="258"/>
        </pc:sldMkLst>
        <pc:spChg chg="mod">
          <ac:chgData name="Sabrina Islam (2539402)" userId="S::2539402@student.uwtsd.ac.uk::670bf7e6-2ab6-4aef-a461-9667121b1554" providerId="AD" clId="Web-{03B00A38-7892-CF41-060C-8C9D5EBD90DB}" dt="2026-07-08T07:59:16.634" v="3" actId="20577"/>
          <ac:spMkLst>
            <pc:docMk/>
            <pc:sldMk cId="0" sldId="258"/>
            <ac:spMk id="26" creationId="{00000000-0000-0000-0000-000000000000}"/>
          </ac:spMkLst>
        </pc:spChg>
      </pc:sldChg>
      <pc:sldChg chg="addSp delSp modSp mod modShow">
        <pc:chgData name="Sabrina Islam (2539402)" userId="S::2539402@student.uwtsd.ac.uk::670bf7e6-2ab6-4aef-a461-9667121b1554" providerId="AD" clId="Web-{03B00A38-7892-CF41-060C-8C9D5EBD90DB}" dt="2026-07-08T12:46:46.495" v="85"/>
        <pc:sldMkLst>
          <pc:docMk/>
          <pc:sldMk cId="2894269101" sldId="271"/>
        </pc:sldMkLst>
        <pc:spChg chg="mod">
          <ac:chgData name="Sabrina Islam (2539402)" userId="S::2539402@student.uwtsd.ac.uk::670bf7e6-2ab6-4aef-a461-9667121b1554" providerId="AD" clId="Web-{03B00A38-7892-CF41-060C-8C9D5EBD90DB}" dt="2026-07-08T12:46:38.760" v="83" actId="1076"/>
          <ac:spMkLst>
            <pc:docMk/>
            <pc:sldMk cId="2894269101" sldId="271"/>
            <ac:spMk id="7" creationId="{9DC5975C-0447-7B7C-2A75-EE2BD697663F}"/>
          </ac:spMkLst>
        </pc:spChg>
      </pc:sldChg>
      <pc:sldChg chg="addSp delSp modSp">
        <pc:chgData name="Sabrina Islam (2539402)" userId="S::2539402@student.uwtsd.ac.uk::670bf7e6-2ab6-4aef-a461-9667121b1554" providerId="AD" clId="Web-{03B00A38-7892-CF41-060C-8C9D5EBD90DB}" dt="2026-07-08T13:08:59.748" v="153" actId="20577"/>
        <pc:sldMkLst>
          <pc:docMk/>
          <pc:sldMk cId="2101939219" sldId="272"/>
        </pc:sldMkLst>
      </pc:sldChg>
    </pc:docChg>
  </pc:docChgLst>
  <pc:docChgLst>
    <pc:chgData name="Hibaq Abokor Abdi (2540734)" userId="S::2540734@student.uwtsd.ac.uk::8f5c7ac0-c8cc-4803-8bd8-711b84f0bfee" providerId="AD" clId="Web-{A295B8E6-7165-B621-41E5-6227995A3256}"/>
    <pc:docChg chg="delSld modSld">
      <pc:chgData name="Hibaq Abokor Abdi (2540734)" userId="S::2540734@student.uwtsd.ac.uk::8f5c7ac0-c8cc-4803-8bd8-711b84f0bfee" providerId="AD" clId="Web-{A295B8E6-7165-B621-41E5-6227995A3256}" dt="2026-07-08T14:34:28.005" v="454"/>
      <pc:docMkLst>
        <pc:docMk/>
      </pc:docMkLst>
      <pc:sldChg chg="addSp delSp modSp">
        <pc:chgData name="Hibaq Abokor Abdi (2540734)" userId="S::2540734@student.uwtsd.ac.uk::8f5c7ac0-c8cc-4803-8bd8-711b84f0bfee" providerId="AD" clId="Web-{A295B8E6-7165-B621-41E5-6227995A3256}" dt="2026-07-08T14:32:02.031" v="453" actId="20577"/>
        <pc:sldMkLst>
          <pc:docMk/>
          <pc:sldMk cId="2961832108" sldId="270"/>
        </pc:sldMkLst>
        <pc:spChg chg="mod">
          <ac:chgData name="Hibaq Abokor Abdi (2540734)" userId="S::2540734@student.uwtsd.ac.uk::8f5c7ac0-c8cc-4803-8bd8-711b84f0bfee" providerId="AD" clId="Web-{A295B8E6-7165-B621-41E5-6227995A3256}" dt="2026-07-08T14:25:30.063" v="305" actId="20577"/>
          <ac:spMkLst>
            <pc:docMk/>
            <pc:sldMk cId="2961832108" sldId="270"/>
            <ac:spMk id="6" creationId="{2C7A56FB-9724-F20D-5741-8860FCF0FAD6}"/>
          </ac:spMkLst>
        </pc:spChg>
        <pc:spChg chg="add mod">
          <ac:chgData name="Hibaq Abokor Abdi (2540734)" userId="S::2540734@student.uwtsd.ac.uk::8f5c7ac0-c8cc-4803-8bd8-711b84f0bfee" providerId="AD" clId="Web-{A295B8E6-7165-B621-41E5-6227995A3256}" dt="2026-07-08T14:19:46.097" v="219" actId="1076"/>
          <ac:spMkLst>
            <pc:docMk/>
            <pc:sldMk cId="2961832108" sldId="270"/>
            <ac:spMk id="11" creationId="{5905BBFF-5992-5EAC-CF8C-95A699F00E15}"/>
          </ac:spMkLst>
        </pc:spChg>
        <pc:spChg chg="add mod">
          <ac:chgData name="Hibaq Abokor Abdi (2540734)" userId="S::2540734@student.uwtsd.ac.uk::8f5c7ac0-c8cc-4803-8bd8-711b84f0bfee" providerId="AD" clId="Web-{A295B8E6-7165-B621-41E5-6227995A3256}" dt="2026-07-08T14:22:55.979" v="249" actId="1076"/>
          <ac:spMkLst>
            <pc:docMk/>
            <pc:sldMk cId="2961832108" sldId="270"/>
            <ac:spMk id="14" creationId="{8867C9A1-DB92-7C57-BE10-CB071A1F94A3}"/>
          </ac:spMkLst>
        </pc:spChg>
        <pc:spChg chg="add mod">
          <ac:chgData name="Hibaq Abokor Abdi (2540734)" userId="S::2540734@student.uwtsd.ac.uk::8f5c7ac0-c8cc-4803-8bd8-711b84f0bfee" providerId="AD" clId="Web-{A295B8E6-7165-B621-41E5-6227995A3256}" dt="2026-07-08T14:25:57.814" v="355" actId="20577"/>
          <ac:spMkLst>
            <pc:docMk/>
            <pc:sldMk cId="2961832108" sldId="270"/>
            <ac:spMk id="17" creationId="{D802E01B-040D-2F8C-C1E7-D539772BA179}"/>
          </ac:spMkLst>
        </pc:spChg>
        <pc:spChg chg="add mod">
          <ac:chgData name="Hibaq Abokor Abdi (2540734)" userId="S::2540734@student.uwtsd.ac.uk::8f5c7ac0-c8cc-4803-8bd8-711b84f0bfee" providerId="AD" clId="Web-{A295B8E6-7165-B621-41E5-6227995A3256}" dt="2026-07-08T14:32:02.031" v="453" actId="20577"/>
          <ac:spMkLst>
            <pc:docMk/>
            <pc:sldMk cId="2961832108" sldId="270"/>
            <ac:spMk id="20" creationId="{1305CB48-D1E1-56E7-26B4-32D3C8AF64EF}"/>
          </ac:spMkLst>
        </pc:spChg>
        <pc:spChg chg="add mod">
          <ac:chgData name="Hibaq Abokor Abdi (2540734)" userId="S::2540734@student.uwtsd.ac.uk::8f5c7ac0-c8cc-4803-8bd8-711b84f0bfee" providerId="AD" clId="Web-{A295B8E6-7165-B621-41E5-6227995A3256}" dt="2026-07-08T14:31:48.374" v="451" actId="20577"/>
          <ac:spMkLst>
            <pc:docMk/>
            <pc:sldMk cId="2961832108" sldId="270"/>
            <ac:spMk id="21" creationId="{F5A8FE88-1459-6076-C0BE-1ABDFFB7B8E4}"/>
          </ac:spMkLst>
        </pc:spChg>
      </pc:sldChg>
    </pc:docChg>
  </pc:docChgLst>
  <pc:docChgLst>
    <pc:chgData name="Sabrina Islam (2539402)" userId="S::2539402@student.uwtsd.ac.uk::670bf7e6-2ab6-4aef-a461-9667121b1554" providerId="AD" clId="Web-{1995E677-DB96-6580-0451-9F7E124A34C2}"/>
    <pc:docChg chg="modSld">
      <pc:chgData name="Sabrina Islam (2539402)" userId="S::2539402@student.uwtsd.ac.uk::670bf7e6-2ab6-4aef-a461-9667121b1554" providerId="AD" clId="Web-{1995E677-DB96-6580-0451-9F7E124A34C2}" dt="2026-07-08T21:17:32.185" v="285" actId="20577"/>
      <pc:docMkLst>
        <pc:docMk/>
      </pc:docMkLst>
      <pc:sldChg chg="modSp">
        <pc:chgData name="Sabrina Islam (2539402)" userId="S::2539402@student.uwtsd.ac.uk::670bf7e6-2ab6-4aef-a461-9667121b1554" providerId="AD" clId="Web-{1995E677-DB96-6580-0451-9F7E124A34C2}" dt="2026-07-08T20:55:57.240" v="173" actId="20577"/>
        <pc:sldMkLst>
          <pc:docMk/>
          <pc:sldMk cId="0" sldId="261"/>
        </pc:sldMkLst>
        <pc:spChg chg="mod">
          <ac:chgData name="Sabrina Islam (2539402)" userId="S::2539402@student.uwtsd.ac.uk::670bf7e6-2ab6-4aef-a461-9667121b1554" providerId="AD" clId="Web-{1995E677-DB96-6580-0451-9F7E124A34C2}" dt="2026-07-08T20:55:57.240" v="173" actId="20577"/>
          <ac:spMkLst>
            <pc:docMk/>
            <pc:sldMk cId="0" sldId="261"/>
            <ac:spMk id="6" creationId="{00000000-0000-0000-0000-000000000000}"/>
          </ac:spMkLst>
        </pc:spChg>
      </pc:sldChg>
      <pc:sldChg chg="modSp">
        <pc:chgData name="Sabrina Islam (2539402)" userId="S::2539402@student.uwtsd.ac.uk::670bf7e6-2ab6-4aef-a461-9667121b1554" providerId="AD" clId="Web-{1995E677-DB96-6580-0451-9F7E124A34C2}" dt="2026-07-08T21:17:32.185" v="285" actId="20577"/>
        <pc:sldMkLst>
          <pc:docMk/>
          <pc:sldMk cId="0" sldId="264"/>
        </pc:sldMkLst>
        <pc:spChg chg="mod">
          <ac:chgData name="Sabrina Islam (2539402)" userId="S::2539402@student.uwtsd.ac.uk::670bf7e6-2ab6-4aef-a461-9667121b1554" providerId="AD" clId="Web-{1995E677-DB96-6580-0451-9F7E124A34C2}" dt="2026-07-08T21:14:43.793" v="241" actId="1076"/>
          <ac:spMkLst>
            <pc:docMk/>
            <pc:sldMk cId="0" sldId="264"/>
            <ac:spMk id="2" creationId="{00000000-0000-0000-0000-000000000000}"/>
          </ac:spMkLst>
        </pc:spChg>
        <pc:spChg chg="mod">
          <ac:chgData name="Sabrina Islam (2539402)" userId="S::2539402@student.uwtsd.ac.uk::670bf7e6-2ab6-4aef-a461-9667121b1554" providerId="AD" clId="Web-{1995E677-DB96-6580-0451-9F7E124A34C2}" dt="2026-07-08T21:15:09.936" v="244" actId="1076"/>
          <ac:spMkLst>
            <pc:docMk/>
            <pc:sldMk cId="0" sldId="264"/>
            <ac:spMk id="3" creationId="{00000000-0000-0000-0000-000000000000}"/>
          </ac:spMkLst>
        </pc:spChg>
        <pc:spChg chg="mod">
          <ac:chgData name="Sabrina Islam (2539402)" userId="S::2539402@student.uwtsd.ac.uk::670bf7e6-2ab6-4aef-a461-9667121b1554" providerId="AD" clId="Web-{1995E677-DB96-6580-0451-9F7E124A34C2}" dt="2026-07-08T21:15:09.951" v="245" actId="1076"/>
          <ac:spMkLst>
            <pc:docMk/>
            <pc:sldMk cId="0" sldId="264"/>
            <ac:spMk id="4" creationId="{00000000-0000-0000-0000-000000000000}"/>
          </ac:spMkLst>
        </pc:spChg>
        <pc:spChg chg="mod">
          <ac:chgData name="Sabrina Islam (2539402)" userId="S::2539402@student.uwtsd.ac.uk::670bf7e6-2ab6-4aef-a461-9667121b1554" providerId="AD" clId="Web-{1995E677-DB96-6580-0451-9F7E124A34C2}" dt="2026-07-08T21:15:13.467" v="246" actId="1076"/>
          <ac:spMkLst>
            <pc:docMk/>
            <pc:sldMk cId="0" sldId="264"/>
            <ac:spMk id="5" creationId="{00000000-0000-0000-0000-000000000000}"/>
          </ac:spMkLst>
        </pc:spChg>
        <pc:spChg chg="mod">
          <ac:chgData name="Sabrina Islam (2539402)" userId="S::2539402@student.uwtsd.ac.uk::670bf7e6-2ab6-4aef-a461-9667121b1554" providerId="AD" clId="Web-{1995E677-DB96-6580-0451-9F7E124A34C2}" dt="2026-07-08T21:17:32.185" v="285" actId="20577"/>
          <ac:spMkLst>
            <pc:docMk/>
            <pc:sldMk cId="0" sldId="264"/>
            <ac:spMk id="6" creationId="{00000000-0000-0000-0000-000000000000}"/>
          </ac:spMkLst>
        </pc:spChg>
      </pc:sldChg>
      <pc:sldChg chg="addSp delSp modSp">
        <pc:chgData name="Sabrina Islam (2539402)" userId="S::2539402@student.uwtsd.ac.uk::670bf7e6-2ab6-4aef-a461-9667121b1554" providerId="AD" clId="Web-{1995E677-DB96-6580-0451-9F7E124A34C2}" dt="2026-07-08T20:49:58.620" v="101" actId="20577"/>
        <pc:sldMkLst>
          <pc:docMk/>
          <pc:sldMk cId="2101939219" sldId="272"/>
        </pc:sldMkLst>
        <pc:spChg chg="add mod">
          <ac:chgData name="Sabrina Islam (2539402)" userId="S::2539402@student.uwtsd.ac.uk::670bf7e6-2ab6-4aef-a461-9667121b1554" providerId="AD" clId="Web-{1995E677-DB96-6580-0451-9F7E124A34C2}" dt="2026-07-08T20:48:19.565" v="77" actId="20577"/>
          <ac:spMkLst>
            <pc:docMk/>
            <pc:sldMk cId="2101939219" sldId="272"/>
            <ac:spMk id="13" creationId="{E16BDA12-2FFC-6002-BE85-63066E401BDA}"/>
          </ac:spMkLst>
        </pc:spChg>
        <pc:spChg chg="add mod">
          <ac:chgData name="Sabrina Islam (2539402)" userId="S::2539402@student.uwtsd.ac.uk::670bf7e6-2ab6-4aef-a461-9667121b1554" providerId="AD" clId="Web-{1995E677-DB96-6580-0451-9F7E124A34C2}" dt="2026-07-08T20:49:58.620" v="101" actId="20577"/>
          <ac:spMkLst>
            <pc:docMk/>
            <pc:sldMk cId="2101939219" sldId="272"/>
            <ac:spMk id="14" creationId="{4CBCAB0D-23CF-72E0-9CED-43AF761AD3F4}"/>
          </ac:spMkLst>
        </pc:spChg>
      </pc:sldChg>
    </pc:docChg>
  </pc:docChgLst>
  <pc:docChgLst>
    <pc:chgData name="Hibaq Abokor Abdi (2540734)" userId="S::2540734@student.uwtsd.ac.uk::8f5c7ac0-c8cc-4803-8bd8-711b84f0bfee" providerId="AD" clId="Web-{0D75E533-634D-404D-C853-BC4A71407E59}"/>
    <pc:docChg chg="modSld">
      <pc:chgData name="Hibaq Abokor Abdi (2540734)" userId="S::2540734@student.uwtsd.ac.uk::8f5c7ac0-c8cc-4803-8bd8-711b84f0bfee" providerId="AD" clId="Web-{0D75E533-634D-404D-C853-BC4A71407E59}" dt="2026-07-09T16:27:57.747" v="134" actId="1076"/>
      <pc:docMkLst>
        <pc:docMk/>
      </pc:docMkLst>
      <pc:sldChg chg="modSp">
        <pc:chgData name="Hibaq Abokor Abdi (2540734)" userId="S::2540734@student.uwtsd.ac.uk::8f5c7ac0-c8cc-4803-8bd8-711b84f0bfee" providerId="AD" clId="Web-{0D75E533-634D-404D-C853-BC4A71407E59}" dt="2026-07-09T16:27:57.747" v="134" actId="1076"/>
        <pc:sldMkLst>
          <pc:docMk/>
          <pc:sldMk cId="2858893088" sldId="273"/>
        </pc:sldMkLst>
        <pc:spChg chg="mod">
          <ac:chgData name="Hibaq Abokor Abdi (2540734)" userId="S::2540734@student.uwtsd.ac.uk::8f5c7ac0-c8cc-4803-8bd8-711b84f0bfee" providerId="AD" clId="Web-{0D75E533-634D-404D-C853-BC4A71407E59}" dt="2026-07-09T16:27:57.747" v="134" actId="1076"/>
          <ac:spMkLst>
            <pc:docMk/>
            <pc:sldMk cId="2858893088" sldId="273"/>
            <ac:spMk id="2" creationId="{9C299E41-423A-9ABF-8BAF-075593A7E054}"/>
          </ac:spMkLst>
        </pc:spChg>
      </pc:sldChg>
    </pc:docChg>
  </pc:docChgLst>
  <pc:docChgLst>
    <pc:chgData name="Sabrina Islam (2539402)" userId="S::2539402@student.uwtsd.ac.uk::670bf7e6-2ab6-4aef-a461-9667121b1554" providerId="AD" clId="Web-{26461387-1887-BE9B-6D4A-9A6B010D76BC}"/>
    <pc:docChg chg="modSld">
      <pc:chgData name="Sabrina Islam (2539402)" userId="S::2539402@student.uwtsd.ac.uk::670bf7e6-2ab6-4aef-a461-9667121b1554" providerId="AD" clId="Web-{26461387-1887-BE9B-6D4A-9A6B010D76BC}" dt="2026-07-10T18:35:43.562" v="22" actId="20577"/>
      <pc:docMkLst>
        <pc:docMk/>
      </pc:docMkLst>
      <pc:sldChg chg="modSp">
        <pc:chgData name="Sabrina Islam (2539402)" userId="S::2539402@student.uwtsd.ac.uk::670bf7e6-2ab6-4aef-a461-9667121b1554" providerId="AD" clId="Web-{26461387-1887-BE9B-6D4A-9A6B010D76BC}" dt="2026-07-10T18:35:43.562" v="22" actId="20577"/>
        <pc:sldMkLst>
          <pc:docMk/>
          <pc:sldMk cId="0" sldId="264"/>
        </pc:sldMkLst>
        <pc:spChg chg="mod">
          <ac:chgData name="Sabrina Islam (2539402)" userId="S::2539402@student.uwtsd.ac.uk::670bf7e6-2ab6-4aef-a461-9667121b1554" providerId="AD" clId="Web-{26461387-1887-BE9B-6D4A-9A6B010D76BC}" dt="2026-07-10T18:35:43.562" v="22" actId="20577"/>
          <ac:spMkLst>
            <pc:docMk/>
            <pc:sldMk cId="0" sldId="264"/>
            <ac:spMk id="4" creationId="{00000000-0000-0000-0000-000000000000}"/>
          </ac:spMkLst>
        </pc:spChg>
        <pc:spChg chg="mod">
          <ac:chgData name="Sabrina Islam (2539402)" userId="S::2539402@student.uwtsd.ac.uk::670bf7e6-2ab6-4aef-a461-9667121b1554" providerId="AD" clId="Web-{26461387-1887-BE9B-6D4A-9A6B010D76BC}" dt="2026-07-10T18:29:55.471" v="0" actId="20577"/>
          <ac:spMkLst>
            <pc:docMk/>
            <pc:sldMk cId="0" sldId="264"/>
            <ac:spMk id="6" creationId="{00000000-0000-0000-0000-000000000000}"/>
          </ac:spMkLst>
        </pc:spChg>
      </pc:sldChg>
      <pc:sldChg chg="modSp">
        <pc:chgData name="Sabrina Islam (2539402)" userId="S::2539402@student.uwtsd.ac.uk::670bf7e6-2ab6-4aef-a461-9667121b1554" providerId="AD" clId="Web-{26461387-1887-BE9B-6D4A-9A6B010D76BC}" dt="2026-07-10T18:32:20.211" v="17" actId="20577"/>
        <pc:sldMkLst>
          <pc:docMk/>
          <pc:sldMk cId="2101939219" sldId="272"/>
        </pc:sldMkLst>
        <pc:spChg chg="mod">
          <ac:chgData name="Sabrina Islam (2539402)" userId="S::2539402@student.uwtsd.ac.uk::670bf7e6-2ab6-4aef-a461-9667121b1554" providerId="AD" clId="Web-{26461387-1887-BE9B-6D4A-9A6B010D76BC}" dt="2026-07-10T18:32:08.898" v="16" actId="20577"/>
          <ac:spMkLst>
            <pc:docMk/>
            <pc:sldMk cId="2101939219" sldId="272"/>
            <ac:spMk id="13" creationId="{E16BDA12-2FFC-6002-BE85-63066E401BDA}"/>
          </ac:spMkLst>
        </pc:spChg>
        <pc:spChg chg="mod">
          <ac:chgData name="Sabrina Islam (2539402)" userId="S::2539402@student.uwtsd.ac.uk::670bf7e6-2ab6-4aef-a461-9667121b1554" providerId="AD" clId="Web-{26461387-1887-BE9B-6D4A-9A6B010D76BC}" dt="2026-07-10T18:32:20.211" v="17" actId="20577"/>
          <ac:spMkLst>
            <pc:docMk/>
            <pc:sldMk cId="2101939219" sldId="272"/>
            <ac:spMk id="14" creationId="{4CBCAB0D-23CF-72E0-9CED-43AF761AD3F4}"/>
          </ac:spMkLst>
        </pc:spChg>
      </pc:sldChg>
    </pc:docChg>
  </pc:docChgLst>
  <pc:docChgLst>
    <pc:chgData name="Sabrina Islam (2539402)" userId="S::2539402@student.uwtsd.ac.uk::670bf7e6-2ab6-4aef-a461-9667121b1554" providerId="AD" clId="Web-{F3071746-1D7D-C13F-33E7-E17C59C46092}"/>
    <pc:docChg chg="modSld sldOrd">
      <pc:chgData name="Sabrina Islam (2539402)" userId="S::2539402@student.uwtsd.ac.uk::670bf7e6-2ab6-4aef-a461-9667121b1554" providerId="AD" clId="Web-{F3071746-1D7D-C13F-33E7-E17C59C46092}" dt="2026-07-07T12:39:27.068" v="5"/>
      <pc:docMkLst>
        <pc:docMk/>
      </pc:docMkLst>
      <pc:sldChg chg="modSp">
        <pc:chgData name="Sabrina Islam (2539402)" userId="S::2539402@student.uwtsd.ac.uk::670bf7e6-2ab6-4aef-a461-9667121b1554" providerId="AD" clId="Web-{F3071746-1D7D-C13F-33E7-E17C59C46092}" dt="2026-07-07T12:35:19.201" v="4" actId="20577"/>
        <pc:sldMkLst>
          <pc:docMk/>
          <pc:sldMk cId="0" sldId="264"/>
        </pc:sldMkLst>
        <pc:spChg chg="mod">
          <ac:chgData name="Sabrina Islam (2539402)" userId="S::2539402@student.uwtsd.ac.uk::670bf7e6-2ab6-4aef-a461-9667121b1554" providerId="AD" clId="Web-{F3071746-1D7D-C13F-33E7-E17C59C46092}" dt="2026-07-07T12:35:19.201" v="4" actId="20577"/>
          <ac:spMkLst>
            <pc:docMk/>
            <pc:sldMk cId="0" sldId="264"/>
            <ac:spMk id="6" creationId="{00000000-0000-0000-0000-000000000000}"/>
          </ac:spMkLst>
        </pc:spChg>
      </pc:sldChg>
      <pc:sldChg chg="ord">
        <pc:chgData name="Sabrina Islam (2539402)" userId="S::2539402@student.uwtsd.ac.uk::670bf7e6-2ab6-4aef-a461-9667121b1554" providerId="AD" clId="Web-{F3071746-1D7D-C13F-33E7-E17C59C46092}" dt="2026-07-07T12:39:27.068" v="5"/>
        <pc:sldMkLst>
          <pc:docMk/>
          <pc:sldMk cId="2894269101" sldId="271"/>
        </pc:sldMkLst>
      </pc:sldChg>
    </pc:docChg>
  </pc:docChgLst>
  <pc:docChgLst>
    <pc:chgData name="Theophilus Junior Brimpong (2540737)" userId="S::2540737@student.uwtsd.ac.uk::324fed20-e15d-4aff-b1d4-732cd35b8e54" providerId="AD" clId="Web-{7DA62D92-BE19-C039-7A52-C4194290E3C0}"/>
    <pc:docChg chg="modSld">
      <pc:chgData name="Theophilus Junior Brimpong (2540737)" userId="S::2540737@student.uwtsd.ac.uk::324fed20-e15d-4aff-b1d4-732cd35b8e54" providerId="AD" clId="Web-{7DA62D92-BE19-C039-7A52-C4194290E3C0}" dt="2026-07-02T16:27:21.652" v="130" actId="20577"/>
      <pc:docMkLst>
        <pc:docMk/>
      </pc:docMkLst>
      <pc:sldChg chg="modSp">
        <pc:chgData name="Theophilus Junior Brimpong (2540737)" userId="S::2540737@student.uwtsd.ac.uk::324fed20-e15d-4aff-b1d4-732cd35b8e54" providerId="AD" clId="Web-{7DA62D92-BE19-C039-7A52-C4194290E3C0}" dt="2026-07-02T16:27:21.652" v="130" actId="20577"/>
        <pc:sldMkLst>
          <pc:docMk/>
          <pc:sldMk cId="0" sldId="256"/>
        </pc:sldMkLst>
        <pc:spChg chg="mod">
          <ac:chgData name="Theophilus Junior Brimpong (2540737)" userId="S::2540737@student.uwtsd.ac.uk::324fed20-e15d-4aff-b1d4-732cd35b8e54" providerId="AD" clId="Web-{7DA62D92-BE19-C039-7A52-C4194290E3C0}" dt="2026-07-02T16:27:21.652" v="130" actId="20577"/>
          <ac:spMkLst>
            <pc:docMk/>
            <pc:sldMk cId="0" sldId="256"/>
            <ac:spMk id="4" creationId="{00000000-0000-0000-0000-000000000000}"/>
          </ac:spMkLst>
        </pc:spChg>
        <pc:spChg chg="mod">
          <ac:chgData name="Theophilus Junior Brimpong (2540737)" userId="S::2540737@student.uwtsd.ac.uk::324fed20-e15d-4aff-b1d4-732cd35b8e54" providerId="AD" clId="Web-{7DA62D92-BE19-C039-7A52-C4194290E3C0}" dt="2026-07-02T16:23:51.069" v="123" actId="20577"/>
          <ac:spMkLst>
            <pc:docMk/>
            <pc:sldMk cId="0" sldId="256"/>
            <ac:spMk id="6" creationId="{00000000-0000-0000-0000-000000000000}"/>
          </ac:spMkLst>
        </pc:spChg>
      </pc:sldChg>
    </pc:docChg>
  </pc:docChgLst>
  <pc:docChgLst>
    <pc:chgData name="Hibaq Abokor Abdi (2540734)" userId="S::2540734@student.uwtsd.ac.uk::8f5c7ac0-c8cc-4803-8bd8-711b84f0bfee" providerId="AD" clId="Web-{52ABAD1B-9510-6194-D8E6-317C55E228F1}"/>
    <pc:docChg chg="modSld">
      <pc:chgData name="Hibaq Abokor Abdi (2540734)" userId="S::2540734@student.uwtsd.ac.uk::8f5c7ac0-c8cc-4803-8bd8-711b84f0bfee" providerId="AD" clId="Web-{52ABAD1B-9510-6194-D8E6-317C55E228F1}" dt="2026-07-08T10:49:18.533" v="16" actId="20577"/>
      <pc:docMkLst>
        <pc:docMk/>
      </pc:docMkLst>
    </pc:docChg>
  </pc:docChgLst>
  <pc:docChgLst>
    <pc:chgData name="Hibaq Abokor Abdi (2540734)" userId="S::2540734@student.uwtsd.ac.uk::8f5c7ac0-c8cc-4803-8bd8-711b84f0bfee" providerId="AD" clId="Web-{FDC222BE-3277-4F22-F343-121B025F44F5}"/>
    <pc:docChg chg="modSld">
      <pc:chgData name="Hibaq Abokor Abdi (2540734)" userId="S::2540734@student.uwtsd.ac.uk::8f5c7ac0-c8cc-4803-8bd8-711b84f0bfee" providerId="AD" clId="Web-{FDC222BE-3277-4F22-F343-121B025F44F5}" dt="2026-07-12T05:44:12.589" v="220"/>
      <pc:docMkLst>
        <pc:docMk/>
      </pc:docMkLst>
      <pc:sldChg chg="modSp">
        <pc:chgData name="Hibaq Abokor Abdi (2540734)" userId="S::2540734@student.uwtsd.ac.uk::8f5c7ac0-c8cc-4803-8bd8-711b84f0bfee" providerId="AD" clId="Web-{FDC222BE-3277-4F22-F343-121B025F44F5}" dt="2026-07-12T05:44:12.589" v="220"/>
        <pc:sldMkLst>
          <pc:docMk/>
          <pc:sldMk cId="0" sldId="265"/>
        </pc:sldMkLst>
        <pc:graphicFrameChg chg="mod modGraphic">
          <ac:chgData name="Hibaq Abokor Abdi (2540734)" userId="S::2540734@student.uwtsd.ac.uk::8f5c7ac0-c8cc-4803-8bd8-711b84f0bfee" providerId="AD" clId="Web-{FDC222BE-3277-4F22-F343-121B025F44F5}" dt="2026-07-12T05:44:12.589" v="220"/>
          <ac:graphicFrameMkLst>
            <pc:docMk/>
            <pc:sldMk cId="0" sldId="265"/>
            <ac:graphicFrameMk id="11" creationId="{00000000-0000-0000-0000-000000000000}"/>
          </ac:graphicFrameMkLst>
        </pc:graphicFrameChg>
      </pc:sldChg>
      <pc:sldChg chg="modSp">
        <pc:chgData name="Hibaq Abokor Abdi (2540734)" userId="S::2540734@student.uwtsd.ac.uk::8f5c7ac0-c8cc-4803-8bd8-711b84f0bfee" providerId="AD" clId="Web-{FDC222BE-3277-4F22-F343-121B025F44F5}" dt="2026-07-12T05:12:55.943" v="21" actId="20577"/>
        <pc:sldMkLst>
          <pc:docMk/>
          <pc:sldMk cId="3919252100" sldId="269"/>
        </pc:sldMkLst>
        <pc:spChg chg="mod">
          <ac:chgData name="Hibaq Abokor Abdi (2540734)" userId="S::2540734@student.uwtsd.ac.uk::8f5c7ac0-c8cc-4803-8bd8-711b84f0bfee" providerId="AD" clId="Web-{FDC222BE-3277-4F22-F343-121B025F44F5}" dt="2026-07-12T05:12:55.943" v="21" actId="20577"/>
          <ac:spMkLst>
            <pc:docMk/>
            <pc:sldMk cId="3919252100" sldId="269"/>
            <ac:spMk id="11" creationId="{4C4D26D9-970E-D17E-97DB-80793FBC6A6B}"/>
          </ac:spMkLst>
        </pc:spChg>
      </pc:sldChg>
      <pc:sldChg chg="modSp">
        <pc:chgData name="Hibaq Abokor Abdi (2540734)" userId="S::2540734@student.uwtsd.ac.uk::8f5c7ac0-c8cc-4803-8bd8-711b84f0bfee" providerId="AD" clId="Web-{FDC222BE-3277-4F22-F343-121B025F44F5}" dt="2026-07-12T05:34:13.880" v="128" actId="20577"/>
        <pc:sldMkLst>
          <pc:docMk/>
          <pc:sldMk cId="2961832108" sldId="270"/>
        </pc:sldMkLst>
        <pc:spChg chg="mod">
          <ac:chgData name="Hibaq Abokor Abdi (2540734)" userId="S::2540734@student.uwtsd.ac.uk::8f5c7ac0-c8cc-4803-8bd8-711b84f0bfee" providerId="AD" clId="Web-{FDC222BE-3277-4F22-F343-121B025F44F5}" dt="2026-07-12T05:32:57.392" v="120" actId="1076"/>
          <ac:spMkLst>
            <pc:docMk/>
            <pc:sldMk cId="2961832108" sldId="270"/>
            <ac:spMk id="10" creationId="{D6016370-549D-7BD8-2FA7-3BECE4E33431}"/>
          </ac:spMkLst>
        </pc:spChg>
        <pc:spChg chg="mod">
          <ac:chgData name="Hibaq Abokor Abdi (2540734)" userId="S::2540734@student.uwtsd.ac.uk::8f5c7ac0-c8cc-4803-8bd8-711b84f0bfee" providerId="AD" clId="Web-{FDC222BE-3277-4F22-F343-121B025F44F5}" dt="2026-07-12T05:34:13.880" v="128" actId="20577"/>
          <ac:spMkLst>
            <pc:docMk/>
            <pc:sldMk cId="2961832108" sldId="270"/>
            <ac:spMk id="21" creationId="{F5A8FE88-1459-6076-C0BE-1ABDFFB7B8E4}"/>
          </ac:spMkLst>
        </pc:spChg>
      </pc:sldChg>
      <pc:sldChg chg="addSp delSp modSp">
        <pc:chgData name="Hibaq Abokor Abdi (2540734)" userId="S::2540734@student.uwtsd.ac.uk::8f5c7ac0-c8cc-4803-8bd8-711b84f0bfee" providerId="AD" clId="Web-{FDC222BE-3277-4F22-F343-121B025F44F5}" dt="2026-07-12T05:34:35.365" v="129" actId="20577"/>
        <pc:sldMkLst>
          <pc:docMk/>
          <pc:sldMk cId="2858893088" sldId="273"/>
        </pc:sldMkLst>
        <pc:spChg chg="add del mod">
          <ac:chgData name="Hibaq Abokor Abdi (2540734)" userId="S::2540734@student.uwtsd.ac.uk::8f5c7ac0-c8cc-4803-8bd8-711b84f0bfee" providerId="AD" clId="Web-{FDC222BE-3277-4F22-F343-121B025F44F5}" dt="2026-07-12T05:34:35.365" v="129" actId="20577"/>
          <ac:spMkLst>
            <pc:docMk/>
            <pc:sldMk cId="2858893088" sldId="273"/>
            <ac:spMk id="2" creationId="{9C299E41-423A-9ABF-8BAF-075593A7E05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9502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COVER SLIDE
Replace all [Name] and [ID] placeholders with your group members' real names and student ID numbers. Do not change the module title, lecturer name or submission date.</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Update each row with the correct MS 365 tool name and the student presenting that section.</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Each group member should include their own AI acknowledgement statement on this slide — or one shared statement for the group. See the assessment brief for which AI uses are permitted (research and proofreading are allowed; writing and structuring are not).</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SHARED GROUP SLIDE — any member can present this.
Do not read the bullets word for word. Use them as speaking prompts. Apply all points specifically to the Riverdale case study — do not keep it generic.</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INDIVIDUAL SECTION — Task 1: Staff Communication | Tool: Microsoft Teams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Extended benefits and limitations slide for Task 1. Can be presented as part of the 5-minute slot or used as a reference during Q&amp;A.</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INDIVIDUAL SECTION — Task 2: Secure File Storage &amp; Sharing | Tool: OneDrive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C43D0-2B43-4CA6-FE4D-8033189EE2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90A5E7-360A-7F2D-9FD8-51D375C4A5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00E18F-8CB0-64F0-D801-AB455228232C}"/>
              </a:ext>
            </a:extLst>
          </p:cNvPr>
          <p:cNvSpPr>
            <a:spLocks noGrp="1"/>
          </p:cNvSpPr>
          <p:nvPr>
            <p:ph type="body" idx="1"/>
          </p:nvPr>
        </p:nvSpPr>
        <p:spPr/>
        <p:txBody>
          <a:bodyPr/>
          <a:lstStyle/>
          <a:p>
            <a:r>
              <a:rPr lang="en-US"/>
              <a:t>Extended benefits and limitations slide for Task 1. Can be presented as part of the 5-minute slot or used as a reference during Q&amp;A.</a:t>
            </a:r>
          </a:p>
        </p:txBody>
      </p:sp>
      <p:sp>
        <p:nvSpPr>
          <p:cNvPr id="4" name="Slide Number Placeholder 3">
            <a:extLst>
              <a:ext uri="{FF2B5EF4-FFF2-40B4-BE49-F238E27FC236}">
                <a16:creationId xmlns:a16="http://schemas.microsoft.com/office/drawing/2014/main" id="{5DDB5353-DF55-B909-2A3B-7C733D3A13D2}"/>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9856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261882-A86C-EBBA-3362-929C23F4EE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3EB9FA-3FD2-D8B8-6B7B-AFAFA9AC64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5D06D7-6041-55B0-B8B4-5618347C8DBC}"/>
              </a:ext>
            </a:extLst>
          </p:cNvPr>
          <p:cNvSpPr>
            <a:spLocks noGrp="1"/>
          </p:cNvSpPr>
          <p:nvPr>
            <p:ph type="body" idx="1"/>
          </p:nvPr>
        </p:nvSpPr>
        <p:spPr/>
        <p:txBody>
          <a:bodyPr/>
          <a:lstStyle/>
          <a:p>
            <a:r>
              <a:rPr lang="en-US"/>
              <a:t>Extended benefits and limitations slide for Task 1. Can be presented as part of the 5-minute slot or used as a reference during Q&amp;A.</a:t>
            </a:r>
          </a:p>
        </p:txBody>
      </p:sp>
      <p:sp>
        <p:nvSpPr>
          <p:cNvPr id="4" name="Slide Number Placeholder 3">
            <a:extLst>
              <a:ext uri="{FF2B5EF4-FFF2-40B4-BE49-F238E27FC236}">
                <a16:creationId xmlns:a16="http://schemas.microsoft.com/office/drawing/2014/main" id="{013AD722-CB14-94A4-598A-927362BA22CE}"/>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2972709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INDIVIDUAL SECTION — Task 4: Staff Scheduling / Rotas | Tool: Microsoft Excel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E80B1-3636-724C-EE6B-ECDBC778A0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17C8E7-6799-8CF7-F1C5-FE579FD7D5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31E241-3CB9-A699-6F66-D36ECB6C528F}"/>
              </a:ext>
            </a:extLst>
          </p:cNvPr>
          <p:cNvSpPr>
            <a:spLocks noGrp="1"/>
          </p:cNvSpPr>
          <p:nvPr>
            <p:ph type="body" idx="1"/>
          </p:nvPr>
        </p:nvSpPr>
        <p:spPr/>
        <p:txBody>
          <a:bodyPr/>
          <a:lstStyle/>
          <a:p>
            <a:r>
              <a:rPr lang="en-US"/>
              <a:t>Extended benefits and limitations slide for Task 1. Can be presented as part of the 5-minute slot or used as a reference during Q&amp;A.</a:t>
            </a:r>
          </a:p>
        </p:txBody>
      </p:sp>
      <p:sp>
        <p:nvSpPr>
          <p:cNvPr id="4" name="Slide Number Placeholder 3">
            <a:extLst>
              <a:ext uri="{FF2B5EF4-FFF2-40B4-BE49-F238E27FC236}">
                <a16:creationId xmlns:a16="http://schemas.microsoft.com/office/drawing/2014/main" id="{64C2C3FC-3FF9-1CF5-A8A9-FBA012256ABE}"/>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9027309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INDIVIDUAL SECTION — Task 5: Staff Training | Tool: Microsoft PowerPoint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B7641-91A7-CAFF-986C-0A90B5749E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7A8E3A-2715-411A-312F-D446DFEE22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D72707-8DA3-357E-E2DB-8DA18A7B0BE5}"/>
              </a:ext>
            </a:extLst>
          </p:cNvPr>
          <p:cNvSpPr>
            <a:spLocks noGrp="1"/>
          </p:cNvSpPr>
          <p:nvPr>
            <p:ph type="body" idx="1"/>
          </p:nvPr>
        </p:nvSpPr>
        <p:spPr/>
        <p:txBody>
          <a:bodyPr/>
          <a:lstStyle/>
          <a:p>
            <a:r>
              <a:rPr lang="en-US"/>
              <a:t>Extended benefits and limitations slide for Task 1. Can be presented as part of the 5-minute slot or used as a reference during Q&amp;A.</a:t>
            </a:r>
          </a:p>
        </p:txBody>
      </p:sp>
      <p:sp>
        <p:nvSpPr>
          <p:cNvPr id="4" name="Slide Number Placeholder 3">
            <a:extLst>
              <a:ext uri="{FF2B5EF4-FFF2-40B4-BE49-F238E27FC236}">
                <a16:creationId xmlns:a16="http://schemas.microsoft.com/office/drawing/2014/main" id="{B199548C-B24B-3E18-A059-B0F5A71795E0}"/>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37693036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GROUP SLIDE — Fill in each row using content from each member's individual section. Keep benefit and limitation to one concise sentence each, with a citation.</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SHARED GROUP SLIDE — ideally delivered together. Replace every red bullet with your group's actual conclusions. Do not be generic — refer directly to Riverdale and the five tools your group evaluated.</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Remove the example formats above and replace with your group's actual reference list. Every source cited with (Author, Year) anywhere in the slides must appear here. References must be in alphabetical order.</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centricconsulting.com/blog/microsoft-teams-and-healthcare-lessons-learned-from-early-adopters/"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disconsulting.co.uk"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hyperlink" Target="https://support.microsoft.com/en-us/onedrive/restrictions-and-limitations-in-onedrive-and-sharepoint#:~:text=When%20using%20the%20OneDrive%20website%2C,the%20sync%20process%20can%20complete." TargetMode="External"/><Relationship Id="rId4" Type="http://schemas.openxmlformats.org/officeDocument/2006/relationships/hyperlink" Target="https://techcommunity.microsoft.com/blog/onedriveblog/top-5-advantages-of-sharing-with-onedrive/796396"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support.microsoft.com/en-us/powerpoint/training/insert-a-picture-in-powerpoint"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hyperlink" Target="https://support.microsoft.com/en-US/PowerPoint/reduce-the-file-size-of-your-powerpoint-presentations" TargetMode="External"/><Relationship Id="rId5" Type="http://schemas.openxmlformats.org/officeDocument/2006/relationships/hyperlink" Target="https://www.microsoft.com/en-us/microsoft-365/powerpoint" TargetMode="External"/><Relationship Id="rId4" Type="http://schemas.openxmlformats.org/officeDocument/2006/relationships/hyperlink" Target="https://support.microsoft.com/en-us/powerpoint/basic-tasks-for-creating-a-powerpoint-presentation?"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hyperlink" Target="https://www.microsoft.com/microsoft-365/excel" TargetMode="External"/><Relationship Id="rId3" Type="http://schemas.openxmlformats.org/officeDocument/2006/relationships/hyperlink" Target="https://www.theaccessgroup.com/en-gb/" TargetMode="External"/><Relationship Id="rId7" Type="http://schemas.openxmlformats.org/officeDocument/2006/relationships/hyperlink" Target="https://www.pearson.com/"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hyperlink" Target="https://discover.hubpages.com/technology/Advantages-of-Microsoft-Word" TargetMode="External"/><Relationship Id="rId5" Type="http://schemas.openxmlformats.org/officeDocument/2006/relationships/hyperlink" Target="https://www.this.nhs.uk/insights/article/microsoft-office-365-benefits" TargetMode="External"/><Relationship Id="rId4" Type="http://schemas.openxmlformats.org/officeDocument/2006/relationships/hyperlink" Target="https://www.cqc.org.uk/guidance-providers/adult-social-care/digital-record-systems-adult-social-care-servic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nvSpPr>
        <p:spPr>
          <a:xfrm>
            <a:off x="411480" y="274320"/>
            <a:ext cx="5486400" cy="1737360"/>
          </a:xfrm>
          <a:prstGeom prst="rect">
            <a:avLst/>
          </a:prstGeom>
          <a:noFill/>
          <a:ln/>
        </p:spPr>
        <p:txBody>
          <a:bodyPr wrap="square" lIns="0" tIns="0" rIns="0" bIns="0" rtlCol="0" anchor="t"/>
          <a:lstStyle/>
          <a:p>
            <a:pPr marL="0" indent="0">
              <a:buNone/>
            </a:pPr>
            <a:r>
              <a:rPr lang="en-US" sz="4000">
                <a:solidFill>
                  <a:srgbClr val="1A1A1A"/>
                </a:solidFill>
                <a:latin typeface="Calibri" pitchFamily="34" charset="0"/>
                <a:ea typeface="Calibri" pitchFamily="34" charset="-122"/>
                <a:cs typeface="Calibri" pitchFamily="34" charset="-120"/>
              </a:rPr>
              <a:t>Digital Skills and Research Methods</a:t>
            </a:r>
            <a:endParaRPr lang="en-US" sz="4000"/>
          </a:p>
          <a:p>
            <a:pPr marL="0" indent="0">
              <a:buNone/>
            </a:pPr>
            <a:r>
              <a:rPr lang="en-US" sz="4000">
                <a:solidFill>
                  <a:srgbClr val="1A1A1A"/>
                </a:solidFill>
                <a:latin typeface="Calibri" pitchFamily="34" charset="0"/>
                <a:ea typeface="Calibri" pitchFamily="34" charset="-122"/>
                <a:cs typeface="Calibri" pitchFamily="34" charset="-120"/>
              </a:rPr>
              <a:t>LCHS4007</a:t>
            </a:r>
            <a:endParaRPr lang="en-US" sz="4000"/>
          </a:p>
        </p:txBody>
      </p:sp>
      <p:sp>
        <p:nvSpPr>
          <p:cNvPr id="3" name="Shape 1"/>
          <p:cNvSpPr/>
          <p:nvPr/>
        </p:nvSpPr>
        <p:spPr>
          <a:xfrm>
            <a:off x="128451" y="-168729"/>
            <a:ext cx="3657600" cy="0"/>
          </a:xfrm>
          <a:prstGeom prst="line">
            <a:avLst/>
          </a:prstGeom>
          <a:noFill/>
          <a:ln w="38100">
            <a:solidFill>
              <a:srgbClr val="C0392B"/>
            </a:solidFill>
            <a:prstDash val="solid"/>
          </a:ln>
        </p:spPr>
        <p:txBody>
          <a:bodyPr/>
          <a:lstStyle/>
          <a:p>
            <a:endParaRPr lang="en-GB"/>
          </a:p>
        </p:txBody>
      </p:sp>
      <p:sp>
        <p:nvSpPr>
          <p:cNvPr id="4" name="Text 2"/>
          <p:cNvSpPr/>
          <p:nvPr/>
        </p:nvSpPr>
        <p:spPr>
          <a:xfrm>
            <a:off x="411480" y="2194560"/>
            <a:ext cx="5669280" cy="1737360"/>
          </a:xfrm>
          <a:prstGeom prst="rect">
            <a:avLst/>
          </a:prstGeom>
          <a:noFill/>
          <a:ln/>
        </p:spPr>
        <p:txBody>
          <a:bodyPr wrap="square" lIns="0" tIns="0" rIns="0" bIns="0" rtlCol="0" anchor="t"/>
          <a:lstStyle/>
          <a:p>
            <a:r>
              <a:rPr lang="en-US" sz="1600">
                <a:solidFill>
                  <a:srgbClr val="1A1A1A"/>
                </a:solidFill>
                <a:latin typeface="Calibri"/>
                <a:ea typeface="Calibri"/>
                <a:cs typeface="Calibri"/>
              </a:rPr>
              <a:t>Component 1: Group Presentation
Programmed: Certificate of Higher Education Skills for the Workplace (Health &amp; Social Care)
Lecturer: Ramzi Djemai
Submission: Monday 13th July 2026</a:t>
            </a:r>
            <a:endParaRPr lang="en-US" sz="1600">
              <a:latin typeface="Calibri"/>
              <a:ea typeface="Calibri"/>
              <a:cs typeface="Calibri"/>
            </a:endParaRPr>
          </a:p>
        </p:txBody>
      </p:sp>
      <p:sp>
        <p:nvSpPr>
          <p:cNvPr id="6" name="Text 4"/>
          <p:cNvSpPr/>
          <p:nvPr/>
        </p:nvSpPr>
        <p:spPr>
          <a:xfrm>
            <a:off x="548640" y="4114800"/>
            <a:ext cx="8046720" cy="685800"/>
          </a:xfrm>
          <a:prstGeom prst="rect">
            <a:avLst/>
          </a:prstGeom>
          <a:noFill/>
          <a:ln/>
        </p:spPr>
        <p:txBody>
          <a:bodyPr wrap="square" lIns="0" tIns="0" rIns="0" bIns="0" rtlCol="0" anchor="ctr"/>
          <a:lstStyle/>
          <a:p>
            <a:r>
              <a:rPr lang="en-US" sz="1300" i="1">
                <a:solidFill>
                  <a:srgbClr val="555555"/>
                </a:solidFill>
                <a:latin typeface="Calibri"/>
                <a:ea typeface="Calibri"/>
                <a:cs typeface="Calibri"/>
              </a:rPr>
              <a:t>Group Member Names:  Theophilus Junior </a:t>
            </a:r>
            <a:r>
              <a:rPr lang="en-US" sz="1300" i="1" err="1">
                <a:solidFill>
                  <a:srgbClr val="555555"/>
                </a:solidFill>
                <a:latin typeface="Calibri"/>
                <a:ea typeface="Calibri"/>
                <a:cs typeface="Calibri"/>
              </a:rPr>
              <a:t>Brimpong</a:t>
            </a:r>
            <a:r>
              <a:rPr lang="en-US" sz="1300" i="1">
                <a:solidFill>
                  <a:srgbClr val="555555"/>
                </a:solidFill>
                <a:latin typeface="Calibri"/>
                <a:ea typeface="Calibri"/>
                <a:cs typeface="Calibri"/>
              </a:rPr>
              <a:t> |  Claudia Burgos Jimenez  | Hibaq Abokor Abdi  | Johnsson  </a:t>
            </a:r>
            <a:r>
              <a:rPr lang="en-US" sz="1300" i="1" err="1">
                <a:solidFill>
                  <a:srgbClr val="555555"/>
                </a:solidFill>
                <a:latin typeface="Calibri"/>
                <a:ea typeface="Calibri"/>
                <a:cs typeface="Calibri"/>
              </a:rPr>
              <a:t>Ogedengbe</a:t>
            </a:r>
            <a:r>
              <a:rPr lang="en-US" sz="1300" i="1">
                <a:solidFill>
                  <a:srgbClr val="555555"/>
                </a:solidFill>
                <a:latin typeface="Calibri"/>
                <a:ea typeface="Calibri"/>
                <a:cs typeface="Calibri"/>
              </a:rPr>
              <a:t>  | Sabrina Islam</a:t>
            </a:r>
            <a:endParaRPr lang="en-US" sz="1300">
              <a:latin typeface="Calibri"/>
              <a:ea typeface="Calibri"/>
              <a:cs typeface="Calibri"/>
            </a:endParaRPr>
          </a:p>
          <a:p>
            <a:r>
              <a:rPr lang="en-US" sz="1300" i="1">
                <a:solidFill>
                  <a:srgbClr val="555555"/>
                </a:solidFill>
                <a:latin typeface="Calibri"/>
                <a:ea typeface="Calibri"/>
                <a:cs typeface="Calibri"/>
              </a:rPr>
              <a:t>Student IDs:  2540737 | 2541014  | 2540734  | 2538167  | 2539402  </a:t>
            </a:r>
            <a:endParaRPr lang="en-US" sz="1300">
              <a:latin typeface="Calibri"/>
              <a:ea typeface="Calibri"/>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a:solidFill>
                  <a:srgbClr val="1A1A1A"/>
                </a:solidFill>
                <a:latin typeface="Calibri" pitchFamily="34" charset="0"/>
                <a:ea typeface="Calibri" pitchFamily="34" charset="-122"/>
                <a:cs typeface="Calibri" pitchFamily="34" charset="-120"/>
              </a:rPr>
              <a:t>Contents</a:t>
            </a:r>
            <a:endParaRPr lang="en-US" sz="360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143000"/>
            <a:ext cx="365760" cy="411480"/>
          </a:xfrm>
          <a:prstGeom prst="rect">
            <a:avLst/>
          </a:prstGeom>
          <a:noFill/>
          <a:ln/>
        </p:spPr>
        <p:txBody>
          <a:bodyPr wrap="square" lIns="0" tIns="0" rIns="0" bIns="0" rtlCol="0" anchor="ctr"/>
          <a:lstStyle/>
          <a:p>
            <a:pPr marL="0" indent="0">
              <a:buNone/>
            </a:pPr>
            <a:r>
              <a:rPr lang="en-US" sz="1600" b="1">
                <a:solidFill>
                  <a:srgbClr val="1A1A1A"/>
                </a:solidFill>
                <a:latin typeface="Calibri" pitchFamily="34" charset="0"/>
                <a:ea typeface="Calibri" pitchFamily="34" charset="-122"/>
                <a:cs typeface="Calibri" pitchFamily="34" charset="-120"/>
              </a:rPr>
              <a:t>1.</a:t>
            </a:r>
            <a:endParaRPr lang="en-US" sz="1600"/>
          </a:p>
        </p:txBody>
      </p:sp>
      <p:sp>
        <p:nvSpPr>
          <p:cNvPr id="5" name="Text 3"/>
          <p:cNvSpPr/>
          <p:nvPr/>
        </p:nvSpPr>
        <p:spPr>
          <a:xfrm>
            <a:off x="822960" y="1143000"/>
            <a:ext cx="6217920" cy="411480"/>
          </a:xfrm>
          <a:prstGeom prst="rect">
            <a:avLst/>
          </a:prstGeom>
          <a:noFill/>
          <a:ln/>
        </p:spPr>
        <p:txBody>
          <a:bodyPr wrap="square" lIns="0" tIns="0" rIns="0" bIns="0" rtlCol="0" anchor="ctr"/>
          <a:lstStyle/>
          <a:p>
            <a:pPr marL="0" indent="0">
              <a:buNone/>
            </a:pPr>
            <a:r>
              <a:rPr lang="en-US" sz="1600">
                <a:solidFill>
                  <a:srgbClr val="1A1A1A"/>
                </a:solidFill>
                <a:latin typeface="Calibri" pitchFamily="34" charset="0"/>
                <a:ea typeface="Calibri" pitchFamily="34" charset="-122"/>
                <a:cs typeface="Calibri" pitchFamily="34" charset="-120"/>
              </a:rPr>
              <a:t>Introduction – Case Study Overview</a:t>
            </a:r>
            <a:endParaRPr lang="en-US" sz="1600"/>
          </a:p>
        </p:txBody>
      </p:sp>
      <p:sp>
        <p:nvSpPr>
          <p:cNvPr id="6" name="Text 4"/>
          <p:cNvSpPr/>
          <p:nvPr/>
        </p:nvSpPr>
        <p:spPr>
          <a:xfrm>
            <a:off x="7132320" y="1143000"/>
            <a:ext cx="1554480" cy="411480"/>
          </a:xfrm>
          <a:prstGeom prst="rect">
            <a:avLst/>
          </a:prstGeom>
          <a:noFill/>
          <a:ln/>
        </p:spPr>
        <p:txBody>
          <a:bodyPr wrap="square" lIns="0" tIns="0" rIns="0" bIns="0" rtlCol="0" anchor="ctr"/>
          <a:lstStyle/>
          <a:p>
            <a:pPr marL="0" indent="0" algn="r">
              <a:buNone/>
            </a:pPr>
            <a:r>
              <a:rPr lang="en-US" sz="1300" i="1">
                <a:solidFill>
                  <a:srgbClr val="555555"/>
                </a:solidFill>
                <a:latin typeface="Calibri" pitchFamily="34" charset="0"/>
                <a:ea typeface="Calibri" pitchFamily="34" charset="-122"/>
                <a:cs typeface="Calibri" pitchFamily="34" charset="-120"/>
              </a:rPr>
              <a:t>[All Members]</a:t>
            </a:r>
            <a:endParaRPr lang="en-US" sz="1300"/>
          </a:p>
        </p:txBody>
      </p:sp>
      <p:sp>
        <p:nvSpPr>
          <p:cNvPr id="7" name="Shape 5"/>
          <p:cNvSpPr/>
          <p:nvPr/>
        </p:nvSpPr>
        <p:spPr>
          <a:xfrm>
            <a:off x="411480" y="1554480"/>
            <a:ext cx="8321040" cy="0"/>
          </a:xfrm>
          <a:prstGeom prst="line">
            <a:avLst/>
          </a:prstGeom>
          <a:noFill/>
          <a:ln w="6350">
            <a:solidFill>
              <a:srgbClr val="CCCCCC"/>
            </a:solidFill>
            <a:prstDash val="solid"/>
          </a:ln>
        </p:spPr>
        <p:txBody>
          <a:bodyPr/>
          <a:lstStyle/>
          <a:p>
            <a:endParaRPr lang="en-GB"/>
          </a:p>
        </p:txBody>
      </p:sp>
      <p:sp>
        <p:nvSpPr>
          <p:cNvPr id="8" name="Text 6"/>
          <p:cNvSpPr/>
          <p:nvPr/>
        </p:nvSpPr>
        <p:spPr>
          <a:xfrm>
            <a:off x="411480" y="1609344"/>
            <a:ext cx="365760" cy="411480"/>
          </a:xfrm>
          <a:prstGeom prst="rect">
            <a:avLst/>
          </a:prstGeom>
          <a:noFill/>
          <a:ln/>
        </p:spPr>
        <p:txBody>
          <a:bodyPr wrap="square" lIns="0" tIns="0" rIns="0" bIns="0" rtlCol="0" anchor="ctr"/>
          <a:lstStyle/>
          <a:p>
            <a:pPr marL="0" indent="0">
              <a:buNone/>
            </a:pPr>
            <a:r>
              <a:rPr lang="en-US" sz="1600" b="1">
                <a:solidFill>
                  <a:srgbClr val="1A1A1A"/>
                </a:solidFill>
                <a:latin typeface="Calibri" pitchFamily="34" charset="0"/>
                <a:ea typeface="Calibri" pitchFamily="34" charset="-122"/>
                <a:cs typeface="Calibri" pitchFamily="34" charset="-120"/>
              </a:rPr>
              <a:t>2.</a:t>
            </a:r>
            <a:endParaRPr lang="en-US" sz="1600"/>
          </a:p>
        </p:txBody>
      </p:sp>
      <p:sp>
        <p:nvSpPr>
          <p:cNvPr id="9" name="Text 7"/>
          <p:cNvSpPr/>
          <p:nvPr/>
        </p:nvSpPr>
        <p:spPr>
          <a:xfrm>
            <a:off x="822960" y="1609344"/>
            <a:ext cx="6217920" cy="411480"/>
          </a:xfrm>
          <a:prstGeom prst="rect">
            <a:avLst/>
          </a:prstGeom>
          <a:noFill/>
          <a:ln/>
        </p:spPr>
        <p:txBody>
          <a:bodyPr wrap="square" lIns="0" tIns="0" rIns="0" bIns="0" rtlCol="0" anchor="ctr"/>
          <a:lstStyle/>
          <a:p>
            <a:r>
              <a:rPr lang="en-US" sz="1600">
                <a:solidFill>
                  <a:srgbClr val="1A1A1A"/>
                </a:solidFill>
                <a:latin typeface="Calibri"/>
                <a:ea typeface="Calibri"/>
                <a:cs typeface="Calibri"/>
              </a:rPr>
              <a:t>Task 1: Staff Communication → [Microsoft Teams]</a:t>
            </a:r>
            <a:endParaRPr lang="en-US" sz="1600"/>
          </a:p>
        </p:txBody>
      </p:sp>
      <p:sp>
        <p:nvSpPr>
          <p:cNvPr id="10" name="Text 8"/>
          <p:cNvSpPr/>
          <p:nvPr/>
        </p:nvSpPr>
        <p:spPr>
          <a:xfrm>
            <a:off x="7132320" y="1609344"/>
            <a:ext cx="1554480" cy="411480"/>
          </a:xfrm>
          <a:prstGeom prst="rect">
            <a:avLst/>
          </a:prstGeom>
          <a:noFill/>
          <a:ln/>
        </p:spPr>
        <p:txBody>
          <a:bodyPr wrap="square" lIns="0" tIns="0" rIns="0" bIns="0" rtlCol="0" anchor="ctr"/>
          <a:lstStyle/>
          <a:p>
            <a:pPr algn="r"/>
            <a:r>
              <a:rPr lang="en-US" sz="1300" i="1">
                <a:solidFill>
                  <a:srgbClr val="555555"/>
                </a:solidFill>
                <a:latin typeface="Calibri"/>
                <a:ea typeface="Calibri"/>
                <a:cs typeface="Calibri"/>
              </a:rPr>
              <a:t>[Claudia Burgos Jimenez ]</a:t>
            </a:r>
            <a:endParaRPr lang="en-US" sz="1300"/>
          </a:p>
        </p:txBody>
      </p:sp>
      <p:sp>
        <p:nvSpPr>
          <p:cNvPr id="11" name="Shape 9"/>
          <p:cNvSpPr/>
          <p:nvPr/>
        </p:nvSpPr>
        <p:spPr>
          <a:xfrm>
            <a:off x="411480" y="2020824"/>
            <a:ext cx="8321040" cy="0"/>
          </a:xfrm>
          <a:prstGeom prst="line">
            <a:avLst/>
          </a:prstGeom>
          <a:noFill/>
          <a:ln w="6350">
            <a:solidFill>
              <a:srgbClr val="CCCCCC"/>
            </a:solidFill>
            <a:prstDash val="solid"/>
          </a:ln>
        </p:spPr>
        <p:txBody>
          <a:bodyPr/>
          <a:lstStyle/>
          <a:p>
            <a:endParaRPr lang="en-GB"/>
          </a:p>
        </p:txBody>
      </p:sp>
      <p:sp>
        <p:nvSpPr>
          <p:cNvPr id="12" name="Text 10"/>
          <p:cNvSpPr/>
          <p:nvPr/>
        </p:nvSpPr>
        <p:spPr>
          <a:xfrm>
            <a:off x="411480" y="2075688"/>
            <a:ext cx="365760" cy="411480"/>
          </a:xfrm>
          <a:prstGeom prst="rect">
            <a:avLst/>
          </a:prstGeom>
          <a:noFill/>
          <a:ln/>
        </p:spPr>
        <p:txBody>
          <a:bodyPr wrap="square" lIns="0" tIns="0" rIns="0" bIns="0" rtlCol="0" anchor="ctr"/>
          <a:lstStyle/>
          <a:p>
            <a:pPr marL="0" indent="0">
              <a:buNone/>
            </a:pPr>
            <a:r>
              <a:rPr lang="en-US" sz="1600" b="1">
                <a:solidFill>
                  <a:srgbClr val="1A1A1A"/>
                </a:solidFill>
                <a:latin typeface="Calibri" pitchFamily="34" charset="0"/>
                <a:ea typeface="Calibri" pitchFamily="34" charset="-122"/>
                <a:cs typeface="Calibri" pitchFamily="34" charset="-120"/>
              </a:rPr>
              <a:t>3.</a:t>
            </a:r>
            <a:endParaRPr lang="en-US" sz="1600"/>
          </a:p>
        </p:txBody>
      </p:sp>
      <p:sp>
        <p:nvSpPr>
          <p:cNvPr id="13" name="Text 11"/>
          <p:cNvSpPr/>
          <p:nvPr/>
        </p:nvSpPr>
        <p:spPr>
          <a:xfrm>
            <a:off x="822960" y="2075688"/>
            <a:ext cx="6217920" cy="411480"/>
          </a:xfrm>
          <a:prstGeom prst="rect">
            <a:avLst/>
          </a:prstGeom>
          <a:noFill/>
          <a:ln/>
        </p:spPr>
        <p:txBody>
          <a:bodyPr wrap="square" lIns="0" tIns="0" rIns="0" bIns="0" rtlCol="0" anchor="ctr"/>
          <a:lstStyle/>
          <a:p>
            <a:pPr marL="0" indent="0">
              <a:buNone/>
            </a:pPr>
            <a:r>
              <a:rPr lang="en-US" sz="1600">
                <a:solidFill>
                  <a:srgbClr val="1A1A1A"/>
                </a:solidFill>
                <a:latin typeface="Calibri"/>
                <a:ea typeface="Calibri"/>
                <a:cs typeface="Calibri"/>
              </a:rPr>
              <a:t>Task 2: Secure File Storage &amp; Sharing → [OneDrive]</a:t>
            </a:r>
            <a:endParaRPr lang="en-US" sz="1600"/>
          </a:p>
        </p:txBody>
      </p:sp>
      <p:sp>
        <p:nvSpPr>
          <p:cNvPr id="14" name="Text 12"/>
          <p:cNvSpPr/>
          <p:nvPr/>
        </p:nvSpPr>
        <p:spPr>
          <a:xfrm>
            <a:off x="7132320" y="2075688"/>
            <a:ext cx="1554480" cy="411480"/>
          </a:xfrm>
          <a:prstGeom prst="rect">
            <a:avLst/>
          </a:prstGeom>
          <a:noFill/>
          <a:ln/>
        </p:spPr>
        <p:txBody>
          <a:bodyPr wrap="square" lIns="0" tIns="0" rIns="0" bIns="0" rtlCol="0" anchor="ctr"/>
          <a:lstStyle/>
          <a:p>
            <a:pPr algn="r"/>
            <a:r>
              <a:rPr lang="en-US" sz="1300" i="1">
                <a:solidFill>
                  <a:srgbClr val="555555"/>
                </a:solidFill>
                <a:latin typeface="Calibri"/>
                <a:ea typeface="Calibri"/>
                <a:cs typeface="Calibri"/>
              </a:rPr>
              <a:t>[Theophilus Junior Brimpong]</a:t>
            </a:r>
            <a:endParaRPr lang="en-US" sz="1300">
              <a:latin typeface="Calibri"/>
              <a:ea typeface="Calibri"/>
              <a:cs typeface="Calibri"/>
            </a:endParaRPr>
          </a:p>
        </p:txBody>
      </p:sp>
      <p:sp>
        <p:nvSpPr>
          <p:cNvPr id="15" name="Shape 13"/>
          <p:cNvSpPr/>
          <p:nvPr/>
        </p:nvSpPr>
        <p:spPr>
          <a:xfrm>
            <a:off x="411480" y="2487168"/>
            <a:ext cx="8321040" cy="0"/>
          </a:xfrm>
          <a:prstGeom prst="line">
            <a:avLst/>
          </a:prstGeom>
          <a:noFill/>
          <a:ln w="6350">
            <a:solidFill>
              <a:srgbClr val="CCCCCC"/>
            </a:solidFill>
            <a:prstDash val="solid"/>
          </a:ln>
        </p:spPr>
        <p:txBody>
          <a:bodyPr/>
          <a:lstStyle/>
          <a:p>
            <a:endParaRPr lang="en-GB"/>
          </a:p>
        </p:txBody>
      </p:sp>
      <p:sp>
        <p:nvSpPr>
          <p:cNvPr id="16" name="Text 14"/>
          <p:cNvSpPr/>
          <p:nvPr/>
        </p:nvSpPr>
        <p:spPr>
          <a:xfrm>
            <a:off x="411480" y="2542032"/>
            <a:ext cx="365760" cy="411480"/>
          </a:xfrm>
          <a:prstGeom prst="rect">
            <a:avLst/>
          </a:prstGeom>
          <a:noFill/>
          <a:ln/>
        </p:spPr>
        <p:txBody>
          <a:bodyPr wrap="square" lIns="0" tIns="0" rIns="0" bIns="0" rtlCol="0" anchor="ctr"/>
          <a:lstStyle/>
          <a:p>
            <a:pPr marL="0" indent="0">
              <a:buNone/>
            </a:pPr>
            <a:r>
              <a:rPr lang="en-US" sz="1600" b="1">
                <a:solidFill>
                  <a:srgbClr val="1A1A1A"/>
                </a:solidFill>
                <a:latin typeface="Calibri" pitchFamily="34" charset="0"/>
                <a:ea typeface="Calibri" pitchFamily="34" charset="-122"/>
                <a:cs typeface="Calibri" pitchFamily="34" charset="-120"/>
              </a:rPr>
              <a:t>4.</a:t>
            </a:r>
            <a:endParaRPr lang="en-US" sz="1600"/>
          </a:p>
        </p:txBody>
      </p:sp>
      <p:sp>
        <p:nvSpPr>
          <p:cNvPr id="17" name="Text 15"/>
          <p:cNvSpPr/>
          <p:nvPr/>
        </p:nvSpPr>
        <p:spPr>
          <a:xfrm>
            <a:off x="822960" y="2542032"/>
            <a:ext cx="6217920" cy="411480"/>
          </a:xfrm>
          <a:prstGeom prst="rect">
            <a:avLst/>
          </a:prstGeom>
          <a:noFill/>
          <a:ln/>
        </p:spPr>
        <p:txBody>
          <a:bodyPr wrap="square" lIns="0" tIns="0" rIns="0" bIns="0" rtlCol="0" anchor="ctr"/>
          <a:lstStyle/>
          <a:p>
            <a:pPr marL="0" indent="0">
              <a:buNone/>
            </a:pPr>
            <a:r>
              <a:rPr lang="en-US" sz="1600">
                <a:solidFill>
                  <a:srgbClr val="1A1A1A"/>
                </a:solidFill>
                <a:latin typeface="Calibri"/>
                <a:ea typeface="Calibri"/>
                <a:cs typeface="Calibri"/>
              </a:rPr>
              <a:t>Task 3: Care Documentation → [MS Word]</a:t>
            </a:r>
            <a:endParaRPr lang="en-US" sz="1600">
              <a:latin typeface="Calibri"/>
              <a:ea typeface="Calibri"/>
              <a:cs typeface="Calibri"/>
            </a:endParaRPr>
          </a:p>
        </p:txBody>
      </p:sp>
      <p:sp>
        <p:nvSpPr>
          <p:cNvPr id="18" name="Text 16"/>
          <p:cNvSpPr/>
          <p:nvPr/>
        </p:nvSpPr>
        <p:spPr>
          <a:xfrm>
            <a:off x="7132320" y="2542032"/>
            <a:ext cx="1554480" cy="411480"/>
          </a:xfrm>
          <a:prstGeom prst="rect">
            <a:avLst/>
          </a:prstGeom>
          <a:noFill/>
          <a:ln/>
        </p:spPr>
        <p:txBody>
          <a:bodyPr wrap="square" lIns="0" tIns="0" rIns="0" bIns="0" rtlCol="0" anchor="ctr"/>
          <a:lstStyle/>
          <a:p>
            <a:pPr algn="r"/>
            <a:r>
              <a:rPr lang="en-US" sz="1300" i="1">
                <a:solidFill>
                  <a:srgbClr val="555555"/>
                </a:solidFill>
                <a:latin typeface="Calibri"/>
                <a:ea typeface="Calibri"/>
                <a:cs typeface="Calibri"/>
              </a:rPr>
              <a:t>[Hibaq Abokor Abdi]</a:t>
            </a:r>
            <a:endParaRPr lang="en-US" sz="1300">
              <a:latin typeface="Calibri"/>
              <a:ea typeface="Calibri"/>
              <a:cs typeface="Calibri"/>
            </a:endParaRPr>
          </a:p>
        </p:txBody>
      </p:sp>
      <p:sp>
        <p:nvSpPr>
          <p:cNvPr id="19" name="Shape 17"/>
          <p:cNvSpPr/>
          <p:nvPr/>
        </p:nvSpPr>
        <p:spPr>
          <a:xfrm>
            <a:off x="411480" y="2953512"/>
            <a:ext cx="8321040" cy="0"/>
          </a:xfrm>
          <a:prstGeom prst="line">
            <a:avLst/>
          </a:prstGeom>
          <a:noFill/>
          <a:ln w="6350">
            <a:solidFill>
              <a:srgbClr val="CCCCCC"/>
            </a:solidFill>
            <a:prstDash val="solid"/>
          </a:ln>
        </p:spPr>
        <p:txBody>
          <a:bodyPr/>
          <a:lstStyle/>
          <a:p>
            <a:endParaRPr lang="en-GB"/>
          </a:p>
        </p:txBody>
      </p:sp>
      <p:sp>
        <p:nvSpPr>
          <p:cNvPr id="20" name="Text 18"/>
          <p:cNvSpPr/>
          <p:nvPr/>
        </p:nvSpPr>
        <p:spPr>
          <a:xfrm>
            <a:off x="411480" y="3008376"/>
            <a:ext cx="365760" cy="411480"/>
          </a:xfrm>
          <a:prstGeom prst="rect">
            <a:avLst/>
          </a:prstGeom>
          <a:noFill/>
          <a:ln/>
        </p:spPr>
        <p:txBody>
          <a:bodyPr wrap="square" lIns="0" tIns="0" rIns="0" bIns="0" rtlCol="0" anchor="ctr"/>
          <a:lstStyle/>
          <a:p>
            <a:pPr marL="0" indent="0">
              <a:buNone/>
            </a:pPr>
            <a:r>
              <a:rPr lang="en-US" sz="1600" b="1">
                <a:solidFill>
                  <a:srgbClr val="1A1A1A"/>
                </a:solidFill>
                <a:latin typeface="Calibri" pitchFamily="34" charset="0"/>
                <a:ea typeface="Calibri" pitchFamily="34" charset="-122"/>
                <a:cs typeface="Calibri" pitchFamily="34" charset="-120"/>
              </a:rPr>
              <a:t>5.</a:t>
            </a:r>
            <a:endParaRPr lang="en-US" sz="1600"/>
          </a:p>
        </p:txBody>
      </p:sp>
      <p:sp>
        <p:nvSpPr>
          <p:cNvPr id="21" name="Text 19"/>
          <p:cNvSpPr/>
          <p:nvPr/>
        </p:nvSpPr>
        <p:spPr>
          <a:xfrm>
            <a:off x="822960" y="3008376"/>
            <a:ext cx="6217920" cy="411480"/>
          </a:xfrm>
          <a:prstGeom prst="rect">
            <a:avLst/>
          </a:prstGeom>
          <a:noFill/>
          <a:ln/>
        </p:spPr>
        <p:txBody>
          <a:bodyPr wrap="square" lIns="0" tIns="0" rIns="0" bIns="0" rtlCol="0" anchor="ctr"/>
          <a:lstStyle/>
          <a:p>
            <a:pPr marL="0" indent="0">
              <a:buNone/>
            </a:pPr>
            <a:r>
              <a:rPr lang="en-US" sz="1600">
                <a:solidFill>
                  <a:srgbClr val="1A1A1A"/>
                </a:solidFill>
                <a:latin typeface="Calibri"/>
                <a:ea typeface="Calibri"/>
                <a:cs typeface="Calibri"/>
              </a:rPr>
              <a:t>Task 4: Staff Scheduling / </a:t>
            </a:r>
            <a:r>
              <a:rPr lang="en-US" sz="1600" err="1">
                <a:solidFill>
                  <a:srgbClr val="1A1A1A"/>
                </a:solidFill>
                <a:latin typeface="Calibri"/>
                <a:ea typeface="Calibri"/>
                <a:cs typeface="Calibri"/>
              </a:rPr>
              <a:t>Rotas</a:t>
            </a:r>
            <a:r>
              <a:rPr lang="en-US" sz="1600">
                <a:solidFill>
                  <a:srgbClr val="1A1A1A"/>
                </a:solidFill>
                <a:latin typeface="Calibri"/>
                <a:ea typeface="Calibri"/>
                <a:cs typeface="Calibri"/>
              </a:rPr>
              <a:t> → [MS </a:t>
            </a:r>
            <a:r>
              <a:rPr lang="en-US" sz="1600" err="1">
                <a:solidFill>
                  <a:srgbClr val="1A1A1A"/>
                </a:solidFill>
                <a:latin typeface="Calibri"/>
                <a:ea typeface="Calibri"/>
                <a:cs typeface="Calibri"/>
              </a:rPr>
              <a:t>Exce</a:t>
            </a:r>
            <a:r>
              <a:rPr lang="en-US" sz="1600">
                <a:solidFill>
                  <a:srgbClr val="1A1A1A"/>
                </a:solidFill>
                <a:latin typeface="Calibri"/>
                <a:ea typeface="Calibri"/>
                <a:cs typeface="Calibri"/>
              </a:rPr>
              <a:t>l]</a:t>
            </a:r>
            <a:endParaRPr lang="en-US" sz="1600">
              <a:latin typeface="Calibri"/>
              <a:ea typeface="Calibri"/>
              <a:cs typeface="Calibri"/>
            </a:endParaRPr>
          </a:p>
        </p:txBody>
      </p:sp>
      <p:sp>
        <p:nvSpPr>
          <p:cNvPr id="22" name="Text 20"/>
          <p:cNvSpPr/>
          <p:nvPr/>
        </p:nvSpPr>
        <p:spPr>
          <a:xfrm>
            <a:off x="7132320" y="3008376"/>
            <a:ext cx="1554480" cy="411480"/>
          </a:xfrm>
          <a:prstGeom prst="rect">
            <a:avLst/>
          </a:prstGeom>
          <a:noFill/>
          <a:ln/>
        </p:spPr>
        <p:txBody>
          <a:bodyPr wrap="square" lIns="0" tIns="0" rIns="0" bIns="0" rtlCol="0" anchor="ctr"/>
          <a:lstStyle/>
          <a:p>
            <a:pPr algn="r"/>
            <a:r>
              <a:rPr lang="en-US" sz="1300" i="1">
                <a:solidFill>
                  <a:srgbClr val="555555"/>
                </a:solidFill>
                <a:latin typeface="Calibri"/>
                <a:ea typeface="Calibri"/>
                <a:cs typeface="Calibri"/>
              </a:rPr>
              <a:t>Johnsson Ogedengbe]</a:t>
            </a:r>
            <a:endParaRPr lang="en-US" sz="1300">
              <a:latin typeface="Calibri"/>
              <a:ea typeface="Calibri"/>
              <a:cs typeface="Calibri"/>
            </a:endParaRPr>
          </a:p>
        </p:txBody>
      </p:sp>
      <p:sp>
        <p:nvSpPr>
          <p:cNvPr id="23" name="Shape 21"/>
          <p:cNvSpPr/>
          <p:nvPr/>
        </p:nvSpPr>
        <p:spPr>
          <a:xfrm>
            <a:off x="411480" y="3419856"/>
            <a:ext cx="8321040" cy="0"/>
          </a:xfrm>
          <a:prstGeom prst="line">
            <a:avLst/>
          </a:prstGeom>
          <a:noFill/>
          <a:ln w="6350">
            <a:solidFill>
              <a:srgbClr val="CCCCCC"/>
            </a:solidFill>
            <a:prstDash val="solid"/>
          </a:ln>
        </p:spPr>
        <p:txBody>
          <a:bodyPr/>
          <a:lstStyle/>
          <a:p>
            <a:endParaRPr lang="en-GB"/>
          </a:p>
        </p:txBody>
      </p:sp>
      <p:sp>
        <p:nvSpPr>
          <p:cNvPr id="24" name="Text 22"/>
          <p:cNvSpPr/>
          <p:nvPr/>
        </p:nvSpPr>
        <p:spPr>
          <a:xfrm>
            <a:off x="411480" y="3474720"/>
            <a:ext cx="365760" cy="411480"/>
          </a:xfrm>
          <a:prstGeom prst="rect">
            <a:avLst/>
          </a:prstGeom>
          <a:noFill/>
          <a:ln/>
        </p:spPr>
        <p:txBody>
          <a:bodyPr wrap="square" lIns="0" tIns="0" rIns="0" bIns="0" rtlCol="0" anchor="ctr"/>
          <a:lstStyle/>
          <a:p>
            <a:pPr marL="0" indent="0">
              <a:buNone/>
            </a:pPr>
            <a:r>
              <a:rPr lang="en-US" sz="1600" b="1">
                <a:solidFill>
                  <a:srgbClr val="1A1A1A"/>
                </a:solidFill>
                <a:latin typeface="Calibri" pitchFamily="34" charset="0"/>
                <a:ea typeface="Calibri" pitchFamily="34" charset="-122"/>
                <a:cs typeface="Calibri" pitchFamily="34" charset="-120"/>
              </a:rPr>
              <a:t>6.</a:t>
            </a:r>
            <a:endParaRPr lang="en-US" sz="1600"/>
          </a:p>
        </p:txBody>
      </p:sp>
      <p:sp>
        <p:nvSpPr>
          <p:cNvPr id="25" name="Text 23"/>
          <p:cNvSpPr/>
          <p:nvPr/>
        </p:nvSpPr>
        <p:spPr>
          <a:xfrm>
            <a:off x="822960" y="3474720"/>
            <a:ext cx="6217920" cy="411480"/>
          </a:xfrm>
          <a:prstGeom prst="rect">
            <a:avLst/>
          </a:prstGeom>
          <a:noFill/>
          <a:ln/>
        </p:spPr>
        <p:txBody>
          <a:bodyPr wrap="square" lIns="0" tIns="0" rIns="0" bIns="0" rtlCol="0" anchor="ctr"/>
          <a:lstStyle/>
          <a:p>
            <a:pPr marL="0" indent="0">
              <a:buNone/>
            </a:pPr>
            <a:r>
              <a:rPr lang="en-US" sz="1600">
                <a:solidFill>
                  <a:srgbClr val="1A1A1A"/>
                </a:solidFill>
                <a:latin typeface="Calibri" pitchFamily="34" charset="0"/>
                <a:ea typeface="Calibri" pitchFamily="34" charset="-122"/>
                <a:cs typeface="Calibri" pitchFamily="34" charset="-120"/>
              </a:rPr>
              <a:t>Task 5: Staff Training → [MS Tool]</a:t>
            </a:r>
            <a:endParaRPr lang="en-US" sz="1600"/>
          </a:p>
        </p:txBody>
      </p:sp>
      <p:sp>
        <p:nvSpPr>
          <p:cNvPr id="26" name="Text 24"/>
          <p:cNvSpPr/>
          <p:nvPr/>
        </p:nvSpPr>
        <p:spPr>
          <a:xfrm>
            <a:off x="7132320" y="3474720"/>
            <a:ext cx="1554480" cy="411480"/>
          </a:xfrm>
          <a:prstGeom prst="rect">
            <a:avLst/>
          </a:prstGeom>
          <a:noFill/>
          <a:ln/>
        </p:spPr>
        <p:txBody>
          <a:bodyPr wrap="square" lIns="0" tIns="0" rIns="0" bIns="0" rtlCol="0" anchor="ctr"/>
          <a:lstStyle/>
          <a:p>
            <a:pPr algn="r"/>
            <a:r>
              <a:rPr lang="en-US" sz="1300" i="1">
                <a:solidFill>
                  <a:srgbClr val="555555"/>
                </a:solidFill>
                <a:latin typeface="Calibri"/>
                <a:ea typeface="Calibri"/>
                <a:cs typeface="Calibri"/>
              </a:rPr>
              <a:t>[Sabrina Islam]</a:t>
            </a:r>
            <a:endParaRPr lang="en-US" sz="1300">
              <a:latin typeface="Calibri"/>
              <a:ea typeface="Calibri"/>
              <a:cs typeface="Calibri"/>
            </a:endParaRPr>
          </a:p>
        </p:txBody>
      </p:sp>
      <p:sp>
        <p:nvSpPr>
          <p:cNvPr id="27" name="Shape 25"/>
          <p:cNvSpPr/>
          <p:nvPr/>
        </p:nvSpPr>
        <p:spPr>
          <a:xfrm>
            <a:off x="411480" y="3886200"/>
            <a:ext cx="8321040" cy="0"/>
          </a:xfrm>
          <a:prstGeom prst="line">
            <a:avLst/>
          </a:prstGeom>
          <a:noFill/>
          <a:ln w="6350">
            <a:solidFill>
              <a:srgbClr val="CCCCCC"/>
            </a:solidFill>
            <a:prstDash val="solid"/>
          </a:ln>
        </p:spPr>
        <p:txBody>
          <a:bodyPr/>
          <a:lstStyle/>
          <a:p>
            <a:endParaRPr lang="en-GB"/>
          </a:p>
        </p:txBody>
      </p:sp>
      <p:sp>
        <p:nvSpPr>
          <p:cNvPr id="28" name="Text 26"/>
          <p:cNvSpPr/>
          <p:nvPr/>
        </p:nvSpPr>
        <p:spPr>
          <a:xfrm>
            <a:off x="411480" y="3941064"/>
            <a:ext cx="365760" cy="411480"/>
          </a:xfrm>
          <a:prstGeom prst="rect">
            <a:avLst/>
          </a:prstGeom>
          <a:noFill/>
          <a:ln/>
        </p:spPr>
        <p:txBody>
          <a:bodyPr wrap="square" lIns="0" tIns="0" rIns="0" bIns="0" rtlCol="0" anchor="ctr"/>
          <a:lstStyle/>
          <a:p>
            <a:pPr marL="0" indent="0">
              <a:buNone/>
            </a:pPr>
            <a:r>
              <a:rPr lang="en-US" sz="1600" b="1">
                <a:solidFill>
                  <a:srgbClr val="1A1A1A"/>
                </a:solidFill>
                <a:latin typeface="Calibri" pitchFamily="34" charset="0"/>
                <a:ea typeface="Calibri" pitchFamily="34" charset="-122"/>
                <a:cs typeface="Calibri" pitchFamily="34" charset="-120"/>
              </a:rPr>
              <a:t>7.</a:t>
            </a:r>
            <a:endParaRPr lang="en-US" sz="1600"/>
          </a:p>
        </p:txBody>
      </p:sp>
      <p:sp>
        <p:nvSpPr>
          <p:cNvPr id="29" name="Text 27"/>
          <p:cNvSpPr/>
          <p:nvPr/>
        </p:nvSpPr>
        <p:spPr>
          <a:xfrm>
            <a:off x="822960" y="3941064"/>
            <a:ext cx="6217920" cy="411480"/>
          </a:xfrm>
          <a:prstGeom prst="rect">
            <a:avLst/>
          </a:prstGeom>
          <a:noFill/>
          <a:ln/>
        </p:spPr>
        <p:txBody>
          <a:bodyPr wrap="square" lIns="0" tIns="0" rIns="0" bIns="0" rtlCol="0" anchor="ctr"/>
          <a:lstStyle/>
          <a:p>
            <a:pPr marL="0" indent="0">
              <a:buNone/>
            </a:pPr>
            <a:r>
              <a:rPr lang="en-US" sz="1600">
                <a:solidFill>
                  <a:srgbClr val="1A1A1A"/>
                </a:solidFill>
                <a:latin typeface="Calibri" pitchFamily="34" charset="0"/>
                <a:ea typeface="Calibri" pitchFamily="34" charset="-122"/>
                <a:cs typeface="Calibri" pitchFamily="34" charset="-120"/>
              </a:rPr>
              <a:t>Conclusion &amp; Recommendations</a:t>
            </a:r>
            <a:endParaRPr lang="en-US" sz="1600"/>
          </a:p>
        </p:txBody>
      </p:sp>
      <p:sp>
        <p:nvSpPr>
          <p:cNvPr id="30" name="Text 28"/>
          <p:cNvSpPr/>
          <p:nvPr/>
        </p:nvSpPr>
        <p:spPr>
          <a:xfrm>
            <a:off x="7132320" y="3941064"/>
            <a:ext cx="1554480" cy="411480"/>
          </a:xfrm>
          <a:prstGeom prst="rect">
            <a:avLst/>
          </a:prstGeom>
          <a:noFill/>
          <a:ln/>
        </p:spPr>
        <p:txBody>
          <a:bodyPr wrap="square" lIns="0" tIns="0" rIns="0" bIns="0" rtlCol="0" anchor="ctr"/>
          <a:lstStyle/>
          <a:p>
            <a:pPr marL="0" indent="0" algn="r">
              <a:buNone/>
            </a:pPr>
            <a:r>
              <a:rPr lang="en-US" sz="1300" i="1">
                <a:solidFill>
                  <a:srgbClr val="555555"/>
                </a:solidFill>
                <a:latin typeface="Calibri" pitchFamily="34" charset="0"/>
                <a:ea typeface="Calibri" pitchFamily="34" charset="-122"/>
                <a:cs typeface="Calibri" pitchFamily="34" charset="-120"/>
              </a:rPr>
              <a:t>[All Members]</a:t>
            </a:r>
            <a:endParaRPr lang="en-US" sz="1300"/>
          </a:p>
        </p:txBody>
      </p:sp>
      <p:sp>
        <p:nvSpPr>
          <p:cNvPr id="31" name="Shape 29"/>
          <p:cNvSpPr/>
          <p:nvPr/>
        </p:nvSpPr>
        <p:spPr>
          <a:xfrm>
            <a:off x="411480" y="4352544"/>
            <a:ext cx="8321040" cy="0"/>
          </a:xfrm>
          <a:prstGeom prst="line">
            <a:avLst/>
          </a:prstGeom>
          <a:noFill/>
          <a:ln w="6350">
            <a:solidFill>
              <a:srgbClr val="CCCCCC"/>
            </a:solidFill>
            <a:prstDash val="solid"/>
          </a:ln>
        </p:spPr>
        <p:txBody>
          <a:bodyPr/>
          <a:lstStyle/>
          <a:p>
            <a:endParaRPr lang="en-GB"/>
          </a:p>
        </p:txBody>
      </p:sp>
      <p:sp>
        <p:nvSpPr>
          <p:cNvPr id="32" name="Text 30"/>
          <p:cNvSpPr/>
          <p:nvPr/>
        </p:nvSpPr>
        <p:spPr>
          <a:xfrm>
            <a:off x="411480" y="4407408"/>
            <a:ext cx="365760" cy="411480"/>
          </a:xfrm>
          <a:prstGeom prst="rect">
            <a:avLst/>
          </a:prstGeom>
          <a:noFill/>
          <a:ln/>
        </p:spPr>
        <p:txBody>
          <a:bodyPr wrap="square" lIns="0" tIns="0" rIns="0" bIns="0" rtlCol="0" anchor="ctr"/>
          <a:lstStyle/>
          <a:p>
            <a:pPr marL="0" indent="0">
              <a:buNone/>
            </a:pPr>
            <a:r>
              <a:rPr lang="en-US" sz="1600" b="1">
                <a:solidFill>
                  <a:srgbClr val="1A1A1A"/>
                </a:solidFill>
                <a:latin typeface="Calibri" pitchFamily="34" charset="0"/>
                <a:ea typeface="Calibri" pitchFamily="34" charset="-122"/>
                <a:cs typeface="Calibri" pitchFamily="34" charset="-120"/>
              </a:rPr>
              <a:t>8.</a:t>
            </a:r>
            <a:endParaRPr lang="en-US" sz="1600"/>
          </a:p>
        </p:txBody>
      </p:sp>
      <p:sp>
        <p:nvSpPr>
          <p:cNvPr id="33" name="Text 31"/>
          <p:cNvSpPr/>
          <p:nvPr/>
        </p:nvSpPr>
        <p:spPr>
          <a:xfrm>
            <a:off x="822960" y="4407408"/>
            <a:ext cx="6217920" cy="411480"/>
          </a:xfrm>
          <a:prstGeom prst="rect">
            <a:avLst/>
          </a:prstGeom>
          <a:noFill/>
          <a:ln/>
        </p:spPr>
        <p:txBody>
          <a:bodyPr wrap="square" lIns="0" tIns="0" rIns="0" bIns="0" rtlCol="0" anchor="ctr"/>
          <a:lstStyle/>
          <a:p>
            <a:pPr marL="0" indent="0">
              <a:buNone/>
            </a:pPr>
            <a:r>
              <a:rPr lang="en-US" sz="1600">
                <a:solidFill>
                  <a:srgbClr val="1A1A1A"/>
                </a:solidFill>
                <a:latin typeface="Calibri" pitchFamily="34" charset="0"/>
                <a:ea typeface="Calibri" pitchFamily="34" charset="-122"/>
                <a:cs typeface="Calibri" pitchFamily="34" charset="-120"/>
              </a:rPr>
              <a:t>References</a:t>
            </a:r>
            <a:endParaRPr lang="en-US" sz="1600"/>
          </a:p>
        </p:txBody>
      </p:sp>
      <p:sp>
        <p:nvSpPr>
          <p:cNvPr id="34" name="Text 32"/>
          <p:cNvSpPr/>
          <p:nvPr/>
        </p:nvSpPr>
        <p:spPr>
          <a:xfrm>
            <a:off x="7132320" y="4407408"/>
            <a:ext cx="1554480" cy="411480"/>
          </a:xfrm>
          <a:prstGeom prst="rect">
            <a:avLst/>
          </a:prstGeom>
          <a:noFill/>
          <a:ln/>
        </p:spPr>
        <p:txBody>
          <a:bodyPr wrap="square" lIns="0" tIns="0" rIns="0" bIns="0" rtlCol="0" anchor="ctr"/>
          <a:lstStyle/>
          <a:p>
            <a:pPr marL="0" indent="0" algn="r">
              <a:buNone/>
            </a:pPr>
            <a:endParaRPr lang="en-US" sz="13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a:solidFill>
                  <a:srgbClr val="1A1A1A"/>
                </a:solidFill>
                <a:latin typeface="Calibri" pitchFamily="34" charset="0"/>
                <a:ea typeface="Calibri" pitchFamily="34" charset="-122"/>
                <a:cs typeface="Calibri" pitchFamily="34" charset="-120"/>
              </a:rPr>
              <a:t>Acknowledgement of the Use of AI</a:t>
            </a:r>
            <a:endParaRPr lang="en-US" sz="360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143000"/>
            <a:ext cx="8321040" cy="3474720"/>
          </a:xfrm>
          <a:prstGeom prst="rect">
            <a:avLst/>
          </a:prstGeom>
          <a:noFill/>
          <a:ln/>
        </p:spPr>
        <p:txBody>
          <a:bodyPr wrap="square" lIns="0" tIns="0" rIns="0" bIns="0" rtlCol="0" anchor="t"/>
          <a:lstStyle/>
          <a:p>
            <a:r>
              <a:rPr lang="en-US" sz="1400">
                <a:solidFill>
                  <a:srgbClr val="555555"/>
                </a:solidFill>
                <a:latin typeface="Arial"/>
                <a:ea typeface="Calibri"/>
                <a:cs typeface="Arial"/>
              </a:rPr>
              <a:t>No generative AI tools were used in the preparation of this presentation.</a:t>
            </a:r>
          </a:p>
        </p:txBody>
      </p:sp>
      <p:sp>
        <p:nvSpPr>
          <p:cNvPr id="5" name="Shape 3"/>
          <p:cNvSpPr/>
          <p:nvPr/>
        </p:nvSpPr>
        <p:spPr>
          <a:xfrm>
            <a:off x="411480" y="4297680"/>
            <a:ext cx="8321040" cy="548640"/>
          </a:xfrm>
          <a:prstGeom prst="rect">
            <a:avLst/>
          </a:prstGeom>
          <a:solidFill>
            <a:srgbClr val="F2F2F2"/>
          </a:solidFill>
          <a:ln w="9525">
            <a:solidFill>
              <a:srgbClr val="CCCCCC"/>
            </a:solidFill>
            <a:prstDash val="solid"/>
          </a:ln>
        </p:spPr>
        <p:txBody>
          <a:bodyPr/>
          <a:lstStyle/>
          <a:p>
            <a:endParaRPr lang="en-GB"/>
          </a:p>
        </p:txBody>
      </p:sp>
      <p:sp>
        <p:nvSpPr>
          <p:cNvPr id="6" name="Text 4"/>
          <p:cNvSpPr/>
          <p:nvPr/>
        </p:nvSpPr>
        <p:spPr>
          <a:xfrm>
            <a:off x="502920" y="4325112"/>
            <a:ext cx="8138160" cy="502920"/>
          </a:xfrm>
          <a:prstGeom prst="rect">
            <a:avLst/>
          </a:prstGeom>
          <a:noFill/>
          <a:ln/>
        </p:spPr>
        <p:txBody>
          <a:bodyPr wrap="square" lIns="0" tIns="0" rIns="0" bIns="0" rtlCol="0" anchor="ctr"/>
          <a:lstStyle/>
          <a:p>
            <a:pPr marL="0" indent="0">
              <a:buNone/>
            </a:pPr>
            <a:endParaRPr lang="en-US" sz="1200" i="1">
              <a:solidFill>
                <a:srgbClr val="C0392B"/>
              </a:solidFill>
              <a:ea typeface="Calibri"/>
              <a:cs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a:solidFill>
                  <a:srgbClr val="1A1A1A"/>
                </a:solidFill>
                <a:latin typeface="Calibri" pitchFamily="34" charset="0"/>
                <a:ea typeface="Calibri" pitchFamily="34" charset="-122"/>
                <a:cs typeface="Calibri" pitchFamily="34" charset="-120"/>
              </a:rPr>
              <a:t>Introduction: Riverdale Nursing Home</a:t>
            </a:r>
            <a:endParaRPr lang="en-US" sz="360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679466" y="1603457"/>
            <a:ext cx="8321040" cy="3749040"/>
          </a:xfrm>
          <a:prstGeom prst="rect">
            <a:avLst/>
          </a:prstGeom>
          <a:noFill/>
          <a:ln/>
        </p:spPr>
        <p:txBody>
          <a:bodyPr wrap="square" lIns="0" tIns="0" rIns="0" bIns="0" rtlCol="0" anchor="t"/>
          <a:lstStyle/>
          <a:p>
            <a:pPr marL="342900" indent="-342900">
              <a:buSzPct val="100000"/>
              <a:buFont typeface="Arial"/>
              <a:buChar char="•"/>
            </a:pPr>
            <a:r>
              <a:rPr lang="en-US" sz="1400">
                <a:latin typeface="Aptos"/>
                <a:ea typeface="Calibri"/>
                <a:cs typeface="Calibri"/>
              </a:rPr>
              <a:t>Riverdale Nursing Home is a facility dedicated to providing care and support for elderly resident.</a:t>
            </a:r>
          </a:p>
          <a:p>
            <a:pPr marL="342900" indent="-342900">
              <a:buSzPct val="100000"/>
              <a:buFont typeface="Arial"/>
              <a:buChar char="•"/>
            </a:pPr>
            <a:endParaRPr lang="en-US" sz="1400">
              <a:latin typeface="Aptos"/>
              <a:ea typeface="+mn-lt"/>
              <a:cs typeface="+mn-lt"/>
            </a:endParaRPr>
          </a:p>
          <a:p>
            <a:pPr marL="342900" indent="-342900">
              <a:buSzPct val="100000"/>
              <a:buFont typeface="Arial"/>
              <a:buChar char="•"/>
            </a:pPr>
            <a:r>
              <a:rPr lang="en-US" sz="1600">
                <a:ea typeface="+mn-lt"/>
                <a:cs typeface="+mn-lt"/>
              </a:rPr>
              <a:t>The nursing home operates across two buildings with staff team, including carers, nurses, and administrators working in different shifts to ensure continuous care.</a:t>
            </a:r>
            <a:endParaRPr lang="en-US" sz="1600">
              <a:ea typeface="Calibri"/>
              <a:cs typeface="Calibri"/>
            </a:endParaRPr>
          </a:p>
          <a:p>
            <a:pPr marL="342900" indent="-342900">
              <a:buSzPct val="100000"/>
              <a:buChar char="•"/>
            </a:pPr>
            <a:endParaRPr lang="en-US" sz="1600">
              <a:ea typeface="Calibri"/>
              <a:cs typeface="Calibri"/>
            </a:endParaRPr>
          </a:p>
          <a:p>
            <a:pPr marL="342900" indent="-342900">
              <a:buSzPct val="100000"/>
              <a:buFont typeface="Arial"/>
              <a:buChar char="•"/>
            </a:pPr>
            <a:r>
              <a:rPr lang="en-US" sz="1600">
                <a:ea typeface="+mn-lt"/>
                <a:cs typeface="+mn-lt"/>
              </a:rPr>
              <a:t>Riverdale Nursing Home uses Microsoft 365 but many staff are facing difficulties and unsure of the appropriate tool to use for specific tasks.</a:t>
            </a:r>
            <a:endParaRPr lang="en-US" sz="1600">
              <a:latin typeface="Calibri"/>
              <a:ea typeface="Calibri"/>
              <a:cs typeface="Calibri"/>
            </a:endParaRPr>
          </a:p>
          <a:p>
            <a:pPr marL="342900" indent="-342900">
              <a:buSzPct val="100000"/>
              <a:buChar char="•"/>
            </a:pPr>
            <a:endParaRPr lang="en-US" sz="1600">
              <a:latin typeface="Calibri"/>
              <a:ea typeface="Calibri"/>
              <a:cs typeface="Calibri"/>
            </a:endParaRPr>
          </a:p>
          <a:p>
            <a:pPr marL="342900" indent="-342900">
              <a:buSzPct val="100000"/>
              <a:buFont typeface="Arial"/>
              <a:buChar char="•"/>
            </a:pPr>
            <a:r>
              <a:rPr lang="en-US" sz="1600">
                <a:ea typeface="+mn-lt"/>
                <a:cs typeface="+mn-lt"/>
              </a:rPr>
              <a:t>This lack of clarity has led to confusion, duplicated work, missed messages, and inefficiency.</a:t>
            </a:r>
            <a:endParaRPr lang="en-US" sz="1600">
              <a:ea typeface="Calibri"/>
              <a:cs typeface="Calibri"/>
            </a:endParaRPr>
          </a:p>
          <a:p>
            <a:pPr marL="342900" indent="-342900">
              <a:buSzPct val="100000"/>
              <a:buChar char="•"/>
            </a:pPr>
            <a:endParaRPr lang="en-US" sz="1600">
              <a:ea typeface="Calibri"/>
              <a:cs typeface="Calibri"/>
            </a:endParaRPr>
          </a:p>
          <a:p>
            <a:pPr marL="342900" indent="-342900">
              <a:buSzPct val="100000"/>
              <a:buFont typeface="Arial"/>
              <a:buChar char="•"/>
            </a:pPr>
            <a:r>
              <a:rPr lang="en-US" sz="1600">
                <a:ea typeface="+mn-lt"/>
                <a:cs typeface="+mn-lt"/>
              </a:rPr>
              <a:t>Our groups aim is to identify the most suitable Microsoft 365 tools for different workplace to enhance efficiency and communication at Riverdale Nursing Home.</a:t>
            </a:r>
            <a:endParaRPr lang="en-US" sz="1600">
              <a:ea typeface="Calibri"/>
              <a:cs typeface="Calibri"/>
            </a:endParaRPr>
          </a:p>
          <a:p>
            <a:pPr marL="342900" indent="-342900">
              <a:buSzPct val="100000"/>
              <a:buChar char="•"/>
            </a:pPr>
            <a:endParaRPr lang="en-US" sz="1600">
              <a:ea typeface="Calibri"/>
              <a:cs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a:solidFill>
                  <a:srgbClr val="1A1A1A"/>
                </a:solidFill>
                <a:latin typeface="Calibri" pitchFamily="34" charset="0"/>
                <a:ea typeface="Calibri" pitchFamily="34" charset="-122"/>
                <a:cs typeface="Calibri" pitchFamily="34" charset="-120"/>
              </a:rPr>
              <a:t>Task 1: Staff Communication</a:t>
            </a:r>
            <a:endParaRPr lang="en-US" sz="360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51560"/>
            <a:ext cx="8321040" cy="320040"/>
          </a:xfrm>
          <a:prstGeom prst="rect">
            <a:avLst/>
          </a:prstGeom>
          <a:noFill/>
          <a:ln/>
        </p:spPr>
        <p:txBody>
          <a:bodyPr wrap="square" lIns="0" tIns="0" rIns="0" bIns="0" rtlCol="0" anchor="ctr"/>
          <a:lstStyle/>
          <a:p>
            <a:r>
              <a:rPr lang="en-US" sz="1300" i="1">
                <a:solidFill>
                  <a:srgbClr val="555555"/>
                </a:solidFill>
                <a:latin typeface="Calibri"/>
                <a:ea typeface="Calibri"/>
                <a:cs typeface="Calibri"/>
              </a:rPr>
              <a:t>Recommended Tool:  Microsoft Teams          Presenter: Claudia Burgos Jimenez  |  2541014</a:t>
            </a:r>
            <a:endParaRPr lang="en-US" sz="1300">
              <a:latin typeface="Calibri"/>
              <a:ea typeface="Calibri"/>
              <a:cs typeface="Calibri"/>
            </a:endParaRPr>
          </a:p>
        </p:txBody>
      </p:sp>
      <p:sp>
        <p:nvSpPr>
          <p:cNvPr id="5" name="Shape 3"/>
          <p:cNvSpPr/>
          <p:nvPr/>
        </p:nvSpPr>
        <p:spPr>
          <a:xfrm>
            <a:off x="411480" y="1371600"/>
            <a:ext cx="8321040" cy="0"/>
          </a:xfrm>
          <a:prstGeom prst="line">
            <a:avLst/>
          </a:prstGeom>
          <a:noFill/>
          <a:ln w="6350">
            <a:solidFill>
              <a:srgbClr val="CCCCCC"/>
            </a:solidFill>
            <a:prstDash val="solid"/>
          </a:ln>
        </p:spPr>
        <p:txBody>
          <a:bodyPr/>
          <a:lstStyle/>
          <a:p>
            <a:endParaRPr lang="en-GB"/>
          </a:p>
        </p:txBody>
      </p:sp>
      <p:sp>
        <p:nvSpPr>
          <p:cNvPr id="6" name="Text 4"/>
          <p:cNvSpPr/>
          <p:nvPr/>
        </p:nvSpPr>
        <p:spPr>
          <a:xfrm>
            <a:off x="411480" y="1463040"/>
            <a:ext cx="8321040" cy="3429000"/>
          </a:xfrm>
          <a:prstGeom prst="rect">
            <a:avLst/>
          </a:prstGeom>
          <a:noFill/>
          <a:ln/>
        </p:spPr>
        <p:txBody>
          <a:bodyPr wrap="square" lIns="0" tIns="0" rIns="0" bIns="0" rtlCol="0" anchor="t"/>
          <a:lstStyle/>
          <a:p>
            <a:pPr marL="342900" indent="-342900">
              <a:buSzPct val="100000"/>
              <a:buFont typeface="Arial"/>
              <a:buChar char="•"/>
            </a:pPr>
            <a:r>
              <a:rPr lang="en-US" sz="1400">
                <a:solidFill>
                  <a:srgbClr val="000000"/>
                </a:solidFill>
                <a:latin typeface="Aptos"/>
                <a:ea typeface="Calibri"/>
                <a:cs typeface="Calibri"/>
              </a:rPr>
              <a:t>Staff communication in a nursey home setting allows staff sharing clear and accurate information with each other to ensure patients are safe, happy and well cared for. This includes sharing updates about patient’s needs, daily activities, and other concerns to allow effective teamwork and provide high-quality care. </a:t>
            </a:r>
            <a:endParaRPr lang="en-US" sz="1400">
              <a:solidFill>
                <a:srgbClr val="C0392B"/>
              </a:solidFill>
              <a:ea typeface="Calibri"/>
              <a:cs typeface="Calibri"/>
            </a:endParaRPr>
          </a:p>
          <a:p>
            <a:pPr marL="342900" indent="-342900">
              <a:buSzPct val="100000"/>
              <a:buFont typeface="Arial"/>
              <a:buChar char="•"/>
            </a:pPr>
            <a:r>
              <a:rPr lang="en-US" sz="1400">
                <a:solidFill>
                  <a:srgbClr val="000000"/>
                </a:solidFill>
                <a:latin typeface="Aptos"/>
                <a:ea typeface="Calibri"/>
                <a:cs typeface="Calibri"/>
              </a:rPr>
              <a:t>Allows staff to quickly and securely process information, updates and care plans to help everyone stay informed and provide consistent care for residents, Helps the NHS support teamwork and safe communication for clear information for patient wellbeing and safety. </a:t>
            </a:r>
            <a:r>
              <a:rPr lang="en-US" sz="1400">
                <a:solidFill>
                  <a:srgbClr val="040102"/>
                </a:solidFill>
                <a:latin typeface="Times New Roman"/>
                <a:ea typeface="Calibri"/>
                <a:cs typeface="Times New Roman"/>
              </a:rPr>
              <a:t>Greg Foster, R.C. (2024). (</a:t>
            </a:r>
            <a:r>
              <a:rPr lang="en-US" sz="1400">
                <a:solidFill>
                  <a:srgbClr val="040102"/>
                </a:solidFill>
                <a:latin typeface="Times New Roman"/>
                <a:ea typeface="Calibri"/>
                <a:cs typeface="Times New Roman"/>
                <a:hlinkClick r:id="rId3"/>
              </a:rPr>
              <a:t>Link here</a:t>
            </a:r>
            <a:r>
              <a:rPr lang="en-US" sz="1400">
                <a:solidFill>
                  <a:srgbClr val="040102"/>
                </a:solidFill>
                <a:latin typeface="Times New Roman"/>
                <a:ea typeface="Calibri"/>
                <a:cs typeface="Times New Roman"/>
              </a:rPr>
              <a:t>)</a:t>
            </a:r>
            <a:endParaRPr lang="en-US" sz="1400">
              <a:solidFill>
                <a:srgbClr val="000000"/>
              </a:solidFill>
              <a:latin typeface="Aptos"/>
              <a:ea typeface="Calibri"/>
              <a:cs typeface="Calibri"/>
            </a:endParaRPr>
          </a:p>
          <a:p>
            <a:pPr marL="342900" indent="-342900">
              <a:buSzPct val="100000"/>
              <a:buFont typeface="Arial"/>
              <a:buChar char="•"/>
            </a:pPr>
            <a:r>
              <a:rPr lang="en-US" sz="1400">
                <a:solidFill>
                  <a:srgbClr val="000000"/>
                </a:solidFill>
                <a:latin typeface="Aptos"/>
                <a:ea typeface="Calibri"/>
                <a:cs typeface="Calibri"/>
              </a:rPr>
              <a:t>Allowing staff in different locations to send instant messages in chat channels to share updates about residents by reducing missed information, Virtual meetings helps staff give shift handovers and share files to access up to date information. </a:t>
            </a:r>
            <a:endParaRPr lang="en-US" sz="1400">
              <a:solidFill>
                <a:srgbClr val="C0392B"/>
              </a:solidFill>
              <a:latin typeface="Calibri" panose="020F0502020204030204"/>
              <a:ea typeface="Calibri"/>
              <a:cs typeface="Calibri"/>
            </a:endParaRPr>
          </a:p>
          <a:p>
            <a:pPr marL="342900" indent="-342900">
              <a:buSzPct val="100000"/>
              <a:buFont typeface="Arial"/>
              <a:buChar char="•"/>
            </a:pPr>
            <a:r>
              <a:rPr lang="en-US" sz="1400">
                <a:solidFill>
                  <a:srgbClr val="000000"/>
                </a:solidFill>
                <a:latin typeface="Aptos"/>
                <a:ea typeface="Calibri"/>
                <a:cs typeface="Calibri"/>
              </a:rPr>
              <a:t>Easy access on devices, free and efficient tool for staff to support remote working, Increased efficiency, for example, less time travelling to attend meetings. (NHS England, 2023).</a:t>
            </a:r>
            <a:endParaRPr lang="en-US" sz="1400">
              <a:solidFill>
                <a:srgbClr val="C0392B"/>
              </a:solidFill>
              <a:latin typeface="Calibri"/>
              <a:ea typeface="Calibri"/>
              <a:cs typeface="Calibri"/>
            </a:endParaRPr>
          </a:p>
          <a:p>
            <a:pPr marL="342900" indent="-342900">
              <a:buSzPct val="100000"/>
              <a:buFont typeface="Arial"/>
              <a:buChar char="•"/>
            </a:pPr>
            <a:r>
              <a:rPr lang="en-US" sz="1400">
                <a:solidFill>
                  <a:srgbClr val="000000"/>
                </a:solidFill>
                <a:latin typeface="Aptos"/>
                <a:ea typeface="Calibri"/>
                <a:cs typeface="Calibri"/>
              </a:rPr>
              <a:t>Many care facilities lack stable Wi-Fi connectivity, sufficient webcams, or enough tablets/laptops for daily work use, leading to failed or abandoned virtual consultations, Virtual appointments on Teams are often ineffective for residents with dementia, hearing loss, or visual impairments, as they require in-person assistance and tactile communication.  (Greg Foster, 2024)</a:t>
            </a:r>
            <a:endParaRPr lang="en-US" sz="1400">
              <a:solidFill>
                <a:srgbClr val="C0392B"/>
              </a:solidFill>
              <a:latin typeface="Calibri"/>
              <a:ea typeface="Calibri"/>
              <a:cs typeface="Calibri"/>
            </a:endParaRPr>
          </a:p>
          <a:p>
            <a:pPr marL="342900" indent="-342900">
              <a:buSzPct val="100000"/>
              <a:buFont typeface="Arial"/>
              <a:buChar char="•"/>
            </a:pPr>
            <a:endParaRPr lang="en-US" sz="1400">
              <a:solidFill>
                <a:srgbClr val="000000"/>
              </a:solidFill>
              <a:latin typeface="Aptos"/>
              <a:ea typeface="Calibri"/>
              <a:cs typeface="Calibri"/>
            </a:endParaRPr>
          </a:p>
          <a:p>
            <a:pPr marL="342900" indent="-342900">
              <a:buSzPct val="100000"/>
              <a:buFont typeface="Arial"/>
              <a:buChar char="•"/>
            </a:pPr>
            <a:endParaRPr lang="en-US" sz="1400">
              <a:solidFill>
                <a:srgbClr val="000000"/>
              </a:solidFill>
              <a:latin typeface="Aptos"/>
              <a:ea typeface="Calibri"/>
              <a:cs typeface="Calibri"/>
            </a:endParaRPr>
          </a:p>
          <a:p>
            <a:pPr marL="342900" indent="-342900">
              <a:buSzPct val="100000"/>
              <a:buChar char="•"/>
            </a:pPr>
            <a:endParaRPr lang="en-US" sz="1500">
              <a:solidFill>
                <a:srgbClr val="C0392B"/>
              </a:solidFill>
              <a:latin typeface="Calibri"/>
              <a:ea typeface="Calibri"/>
              <a:cs typeface="Calibri"/>
            </a:endParaRPr>
          </a:p>
        </p:txBody>
      </p:sp>
      <p:sp>
        <p:nvSpPr>
          <p:cNvPr id="7" name="Shape 5"/>
          <p:cNvSpPr/>
          <p:nvPr/>
        </p:nvSpPr>
        <p:spPr>
          <a:xfrm>
            <a:off x="411480" y="5017225"/>
            <a:ext cx="8223069" cy="127364"/>
          </a:xfrm>
          <a:prstGeom prst="rect">
            <a:avLst/>
          </a:prstGeom>
          <a:solidFill>
            <a:srgbClr val="F2F2F2"/>
          </a:solidFill>
          <a:ln w="6350">
            <a:solidFill>
              <a:srgbClr val="CCCCCC"/>
            </a:solidFill>
            <a:prstDash val="solid"/>
          </a:ln>
        </p:spPr>
        <p:txBody>
          <a:bodyPr/>
          <a:lstStyle/>
          <a:p>
            <a:endParaRPr lang="en-GB"/>
          </a:p>
        </p:txBody>
      </p:sp>
      <p:sp>
        <p:nvSpPr>
          <p:cNvPr id="8" name="Text 6"/>
          <p:cNvSpPr/>
          <p:nvPr/>
        </p:nvSpPr>
        <p:spPr>
          <a:xfrm>
            <a:off x="502920" y="4672584"/>
            <a:ext cx="8138160" cy="256032"/>
          </a:xfrm>
          <a:prstGeom prst="rect">
            <a:avLst/>
          </a:prstGeom>
          <a:noFill/>
          <a:ln/>
        </p:spPr>
        <p:txBody>
          <a:bodyPr wrap="square" lIns="0" tIns="0" rIns="0" bIns="0" rtlCol="0" anchor="ctr"/>
          <a:lstStyle/>
          <a:p>
            <a:pPr marL="0" indent="0">
              <a:buNone/>
            </a:pPr>
            <a:endParaRPr lang="en-US" sz="1100" i="1">
              <a:solidFill>
                <a:srgbClr val="555555"/>
              </a:solidFill>
              <a:ea typeface="Calibri"/>
              <a:cs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a:solidFill>
                  <a:srgbClr val="1A1A1A"/>
                </a:solidFill>
                <a:latin typeface="Calibri" pitchFamily="34" charset="0"/>
                <a:ea typeface="Calibri" pitchFamily="34" charset="-122"/>
                <a:cs typeface="Calibri" pitchFamily="34" charset="-120"/>
              </a:rPr>
              <a:t>Benefits &amp; Limitations: Microsoft Teams at Riverdale</a:t>
            </a:r>
            <a:endParaRPr lang="en-US" sz="360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a:solidFill>
                  <a:srgbClr val="1A1A1A"/>
                </a:solidFill>
                <a:latin typeface="Calibri" pitchFamily="34" charset="0"/>
                <a:ea typeface="Calibri" pitchFamily="34" charset="-122"/>
                <a:cs typeface="Calibri" pitchFamily="34" charset="-120"/>
              </a:rPr>
              <a:t>Benefits</a:t>
            </a:r>
            <a:endParaRPr lang="en-US" sz="1700"/>
          </a:p>
        </p:txBody>
      </p:sp>
      <p:sp>
        <p:nvSpPr>
          <p:cNvPr id="5" name="Shape 3"/>
          <p:cNvSpPr/>
          <p:nvPr/>
        </p:nvSpPr>
        <p:spPr>
          <a:xfrm>
            <a:off x="411480" y="1444752"/>
            <a:ext cx="3931920" cy="0"/>
          </a:xfrm>
          <a:prstGeom prst="line">
            <a:avLst/>
          </a:prstGeom>
          <a:noFill/>
          <a:ln w="12700">
            <a:solidFill>
              <a:srgbClr val="1A1A1A"/>
            </a:solidFill>
            <a:prstDash val="solid"/>
          </a:ln>
        </p:spPr>
        <p:txBody>
          <a:bodyPr/>
          <a:lstStyle/>
          <a:p>
            <a:endParaRPr lang="en-GB"/>
          </a:p>
        </p:txBody>
      </p:sp>
      <p:sp>
        <p:nvSpPr>
          <p:cNvPr id="6" name="Text 4"/>
          <p:cNvSpPr/>
          <p:nvPr/>
        </p:nvSpPr>
        <p:spPr>
          <a:xfrm>
            <a:off x="411480" y="1508760"/>
            <a:ext cx="3931920" cy="3200400"/>
          </a:xfrm>
          <a:prstGeom prst="rect">
            <a:avLst/>
          </a:prstGeom>
          <a:noFill/>
          <a:ln/>
        </p:spPr>
        <p:txBody>
          <a:bodyPr wrap="square" lIns="0" tIns="0" rIns="0" bIns="0" rtlCol="0" anchor="t"/>
          <a:lstStyle/>
          <a:p>
            <a:pPr marL="285750" indent="-285750">
              <a:buSzPct val="100000"/>
              <a:buFont typeface="Arial"/>
              <a:buChar char="•"/>
            </a:pPr>
            <a:r>
              <a:rPr lang="en-US">
                <a:latin typeface="Aptos"/>
                <a:ea typeface="Calibri" panose="020F0502020204030204"/>
                <a:cs typeface="Calibri" panose="020F0502020204030204"/>
              </a:rPr>
              <a:t>Accessible</a:t>
            </a:r>
            <a:endParaRPr lang="en-US" sz="1400">
              <a:ea typeface="Calibri" panose="020F0502020204030204"/>
              <a:cs typeface="Calibri" panose="020F0502020204030204"/>
            </a:endParaRPr>
          </a:p>
          <a:p>
            <a:pPr marL="285750" indent="-285750">
              <a:buSzPct val="100000"/>
              <a:buFont typeface="Arial"/>
              <a:buChar char="•"/>
            </a:pPr>
            <a:r>
              <a:rPr lang="en-US">
                <a:latin typeface="Aptos"/>
                <a:ea typeface="Calibri" panose="020F0502020204030204"/>
                <a:cs typeface="Calibri" panose="020F0502020204030204"/>
              </a:rPr>
              <a:t>Free</a:t>
            </a:r>
          </a:p>
          <a:p>
            <a:pPr marL="285750" indent="-285750">
              <a:buSzPct val="100000"/>
              <a:buFont typeface="Arial"/>
              <a:buChar char="•"/>
            </a:pPr>
            <a:r>
              <a:rPr lang="en-US">
                <a:latin typeface="Aptos"/>
                <a:ea typeface="Calibri" panose="020F0502020204030204"/>
                <a:cs typeface="Calibri" panose="020F0502020204030204"/>
              </a:rPr>
              <a:t>Efficient</a:t>
            </a:r>
          </a:p>
          <a:p>
            <a:pPr marL="285750" indent="-285750">
              <a:buSzPct val="100000"/>
              <a:buFont typeface="Arial"/>
              <a:buChar char="•"/>
            </a:pPr>
            <a:r>
              <a:rPr lang="en-US">
                <a:latin typeface="Aptos"/>
                <a:ea typeface="Calibri" panose="020F0502020204030204"/>
                <a:cs typeface="Calibri" panose="020F0502020204030204"/>
              </a:rPr>
              <a:t>Flexibility</a:t>
            </a:r>
          </a:p>
          <a:p>
            <a:pPr marL="285750" indent="-285750">
              <a:buSzPct val="100000"/>
              <a:buFont typeface="Arial"/>
              <a:buChar char="•"/>
            </a:pPr>
            <a:endParaRPr lang="en-US">
              <a:latin typeface="Aptos"/>
              <a:ea typeface="Calibri" panose="020F0502020204030204"/>
              <a:cs typeface="Calibri" panose="020F0502020204030204"/>
            </a:endParaRPr>
          </a:p>
          <a:p>
            <a:pPr marL="285750" indent="-285750">
              <a:buSzPct val="100000"/>
              <a:buFont typeface="Arial"/>
              <a:buChar char="•"/>
            </a:pPr>
            <a:endParaRPr lang="en-US">
              <a:latin typeface="Aptos"/>
              <a:ea typeface="Calibri" panose="020F0502020204030204"/>
              <a:cs typeface="Calibri" panose="020F0502020204030204"/>
            </a:endParaRPr>
          </a:p>
          <a:p>
            <a:pPr marL="285750" indent="-285750">
              <a:buSzPct val="100000"/>
              <a:buFont typeface="Arial"/>
              <a:buChar char="•"/>
            </a:pPr>
            <a:endParaRPr lang="en-US">
              <a:latin typeface="Aptos"/>
              <a:ea typeface="Calibri" panose="020F0502020204030204"/>
              <a:cs typeface="Calibri" panose="020F0502020204030204"/>
            </a:endParaRPr>
          </a:p>
          <a:p>
            <a:pPr marL="285750" indent="-285750">
              <a:buSzPct val="100000"/>
              <a:buFont typeface="Arial"/>
              <a:buChar char="•"/>
            </a:pPr>
            <a:endParaRPr lang="en-US" sz="1400">
              <a:ea typeface="Calibri" panose="020F0502020204030204"/>
              <a:cs typeface="Calibri" panose="020F0502020204030204"/>
            </a:endParaRPr>
          </a:p>
        </p:txBody>
      </p:sp>
      <p:sp>
        <p:nvSpPr>
          <p:cNvPr id="7" name="Shape 5"/>
          <p:cNvSpPr/>
          <p:nvPr/>
        </p:nvSpPr>
        <p:spPr>
          <a:xfrm>
            <a:off x="4572000" y="1097280"/>
            <a:ext cx="0" cy="3611880"/>
          </a:xfrm>
          <a:prstGeom prst="line">
            <a:avLst/>
          </a:prstGeom>
          <a:noFill/>
          <a:ln w="12700">
            <a:solidFill>
              <a:srgbClr val="CCCCCC"/>
            </a:solidFill>
            <a:prstDash val="solid"/>
          </a:ln>
        </p:spPr>
        <p:txBody>
          <a:bodyPr/>
          <a:lstStyle/>
          <a:p>
            <a:endParaRPr lang="en-GB"/>
          </a:p>
        </p:txBody>
      </p:sp>
      <p:sp>
        <p:nvSpPr>
          <p:cNvPr id="8" name="Text 6"/>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a:solidFill>
                  <a:srgbClr val="1A1A1A"/>
                </a:solidFill>
                <a:latin typeface="Calibri" pitchFamily="34" charset="0"/>
                <a:ea typeface="Calibri" pitchFamily="34" charset="-122"/>
                <a:cs typeface="Calibri" pitchFamily="34" charset="-120"/>
              </a:rPr>
              <a:t>Limitations</a:t>
            </a:r>
            <a:endParaRPr lang="en-US" sz="1700"/>
          </a:p>
        </p:txBody>
      </p:sp>
      <p:sp>
        <p:nvSpPr>
          <p:cNvPr id="9" name="Shape 7"/>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 8"/>
          <p:cNvSpPr/>
          <p:nvPr/>
        </p:nvSpPr>
        <p:spPr>
          <a:xfrm>
            <a:off x="4709160" y="1508760"/>
            <a:ext cx="4023360" cy="3200400"/>
          </a:xfrm>
          <a:prstGeom prst="rect">
            <a:avLst/>
          </a:prstGeom>
          <a:noFill/>
          <a:ln/>
        </p:spPr>
        <p:txBody>
          <a:bodyPr wrap="square" lIns="0" tIns="0" rIns="0" bIns="0" rtlCol="0" anchor="t"/>
          <a:lstStyle/>
          <a:p>
            <a:pPr marL="285750" indent="-285750">
              <a:buSzPct val="100000"/>
              <a:buFont typeface="Arial"/>
              <a:buChar char="•"/>
            </a:pPr>
            <a:r>
              <a:rPr lang="en-US">
                <a:latin typeface="Aptos"/>
                <a:ea typeface="Calibri" panose="020F0502020204030204"/>
                <a:cs typeface="Calibri" panose="020F0502020204030204"/>
              </a:rPr>
              <a:t>Hardware and Connectivity</a:t>
            </a:r>
            <a:endParaRPr lang="en-US" sz="1400">
              <a:ea typeface="Calibri" panose="020F0502020204030204"/>
              <a:cs typeface="Calibri" panose="020F0502020204030204"/>
            </a:endParaRPr>
          </a:p>
          <a:p>
            <a:pPr marL="285750" indent="-285750">
              <a:buSzPct val="100000"/>
              <a:buFont typeface="Arial"/>
              <a:buChar char="•"/>
            </a:pPr>
            <a:r>
              <a:rPr lang="en-US">
                <a:latin typeface="Aptos"/>
                <a:ea typeface="Calibri" panose="020F0502020204030204"/>
                <a:cs typeface="Calibri" panose="020F0502020204030204"/>
              </a:rPr>
              <a:t>Resident suitability</a:t>
            </a:r>
          </a:p>
          <a:p>
            <a:pPr marL="285750" indent="-285750">
              <a:buSzPct val="100000"/>
              <a:buFont typeface="Arial"/>
              <a:buChar char="•"/>
            </a:pPr>
            <a:r>
              <a:rPr lang="en-US">
                <a:latin typeface="Aptos"/>
                <a:ea typeface="Calibri" panose="020F0502020204030204"/>
                <a:cs typeface="Calibri" panose="020F0502020204030204"/>
              </a:rPr>
              <a:t>Technical skills</a:t>
            </a:r>
          </a:p>
          <a:p>
            <a:pPr marL="285750" indent="-285750">
              <a:buSzPct val="100000"/>
              <a:buFont typeface="Arial"/>
              <a:buChar char="•"/>
            </a:pPr>
            <a:endParaRPr lang="en-US">
              <a:latin typeface="Aptos"/>
              <a:ea typeface="Calibri" panose="020F0502020204030204"/>
              <a:cs typeface="Calibri" panose="020F0502020204030204"/>
            </a:endParaRPr>
          </a:p>
          <a:p>
            <a:pPr marL="285750" indent="-285750">
              <a:buSzPct val="100000"/>
              <a:buFont typeface="Arial"/>
              <a:buChar char="•"/>
            </a:pPr>
            <a:endParaRPr lang="en-US">
              <a:latin typeface="Aptos"/>
              <a:ea typeface="Calibri" panose="020F0502020204030204"/>
              <a:cs typeface="Calibri" panose="020F0502020204030204"/>
            </a:endParaRPr>
          </a:p>
          <a:p>
            <a:pPr marL="285750" indent="-285750">
              <a:buSzPct val="100000"/>
              <a:buFont typeface="Arial"/>
              <a:buChar char="•"/>
            </a:pPr>
            <a:endParaRPr lang="en-US" sz="1400">
              <a:ea typeface="Calibri" panose="020F0502020204030204"/>
              <a:cs typeface="Calibri" panose="020F0502020204030204"/>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a:solidFill>
                  <a:srgbClr val="1A1A1A"/>
                </a:solidFill>
                <a:latin typeface="Calibri" pitchFamily="34" charset="0"/>
                <a:ea typeface="Calibri" pitchFamily="34" charset="-122"/>
                <a:cs typeface="Calibri" pitchFamily="34" charset="-120"/>
              </a:rPr>
              <a:t>Task 2: Secure File Storage &amp; Sharing</a:t>
            </a:r>
            <a:endParaRPr lang="en-US" sz="360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51560"/>
            <a:ext cx="8321040" cy="320040"/>
          </a:xfrm>
          <a:prstGeom prst="rect">
            <a:avLst/>
          </a:prstGeom>
          <a:noFill/>
          <a:ln/>
        </p:spPr>
        <p:txBody>
          <a:bodyPr wrap="square" lIns="0" tIns="0" rIns="0" bIns="0" rtlCol="0" anchor="ctr"/>
          <a:lstStyle/>
          <a:p>
            <a:r>
              <a:rPr lang="en-US" sz="1300" i="1">
                <a:solidFill>
                  <a:srgbClr val="555555"/>
                </a:solidFill>
                <a:latin typeface="Calibri"/>
                <a:ea typeface="Calibri"/>
                <a:cs typeface="Calibri"/>
              </a:rPr>
              <a:t>Recommended Tool:  OneDrive          Presenter: Theophilus Junior </a:t>
            </a:r>
            <a:r>
              <a:rPr lang="en-US" sz="1300" i="1" err="1">
                <a:solidFill>
                  <a:srgbClr val="555555"/>
                </a:solidFill>
                <a:latin typeface="Calibri"/>
                <a:ea typeface="Calibri"/>
                <a:cs typeface="Calibri"/>
              </a:rPr>
              <a:t>Brimpong</a:t>
            </a:r>
            <a:r>
              <a:rPr lang="en-US" sz="1300" i="1">
                <a:solidFill>
                  <a:srgbClr val="555555"/>
                </a:solidFill>
                <a:latin typeface="Calibri"/>
                <a:ea typeface="Calibri"/>
                <a:cs typeface="Calibri"/>
              </a:rPr>
              <a:t> | 2540737</a:t>
            </a:r>
            <a:endParaRPr lang="en-US" sz="1300">
              <a:latin typeface="Calibri"/>
              <a:ea typeface="Calibri"/>
              <a:cs typeface="Calibri"/>
            </a:endParaRPr>
          </a:p>
        </p:txBody>
      </p:sp>
      <p:sp>
        <p:nvSpPr>
          <p:cNvPr id="5" name="Shape 3"/>
          <p:cNvSpPr/>
          <p:nvPr/>
        </p:nvSpPr>
        <p:spPr>
          <a:xfrm>
            <a:off x="411480" y="1371600"/>
            <a:ext cx="8321040" cy="0"/>
          </a:xfrm>
          <a:prstGeom prst="line">
            <a:avLst/>
          </a:prstGeom>
          <a:noFill/>
          <a:ln w="6350">
            <a:solidFill>
              <a:srgbClr val="CCCCCC"/>
            </a:solidFill>
            <a:prstDash val="solid"/>
          </a:ln>
        </p:spPr>
        <p:txBody>
          <a:bodyPr/>
          <a:lstStyle/>
          <a:p>
            <a:endParaRPr lang="en-GB"/>
          </a:p>
        </p:txBody>
      </p:sp>
      <p:sp>
        <p:nvSpPr>
          <p:cNvPr id="6" name="Text 4"/>
          <p:cNvSpPr/>
          <p:nvPr/>
        </p:nvSpPr>
        <p:spPr>
          <a:xfrm>
            <a:off x="204651" y="1424941"/>
            <a:ext cx="8740139" cy="3924298"/>
          </a:xfrm>
          <a:prstGeom prst="rect">
            <a:avLst/>
          </a:prstGeom>
          <a:noFill/>
          <a:ln/>
        </p:spPr>
        <p:txBody>
          <a:bodyPr wrap="square" lIns="0" tIns="0" rIns="0" bIns="0" rtlCol="0" anchor="t"/>
          <a:lstStyle/>
          <a:p>
            <a:pPr marL="342900" indent="-342900">
              <a:buSzPct val="100000"/>
              <a:buFont typeface="Arial"/>
              <a:buChar char="•"/>
            </a:pPr>
            <a:r>
              <a:rPr lang="en-US" sz="1500">
                <a:latin typeface="Arial"/>
                <a:ea typeface="+mn-lt"/>
                <a:cs typeface="Arial"/>
              </a:rPr>
              <a:t>It is about keeping patient information and other important papers safe and easy to share at Riverdale nursing home. This means storing things like patient summary and medical histories securely so only the right staff can have access.</a:t>
            </a:r>
            <a:endParaRPr lang="en-US" sz="1500">
              <a:latin typeface="Arial"/>
              <a:ea typeface="Calibri"/>
              <a:cs typeface="Arial"/>
            </a:endParaRPr>
          </a:p>
          <a:p>
            <a:pPr marL="342900" indent="-342900">
              <a:buSzPct val="100000"/>
              <a:buFont typeface="Arial"/>
              <a:buChar char="•"/>
            </a:pPr>
            <a:r>
              <a:rPr lang="en-US" sz="1400">
                <a:latin typeface="Arial"/>
                <a:ea typeface="Calibri"/>
                <a:cs typeface="Arial"/>
              </a:rPr>
              <a:t>Because it secure</a:t>
            </a:r>
            <a:r>
              <a:rPr lang="en-US" sz="1400">
                <a:latin typeface="Arial"/>
                <a:ea typeface="+mn-lt"/>
                <a:cs typeface="Arial"/>
              </a:rPr>
              <a:t> and allows staff to access information's, </a:t>
            </a:r>
            <a:r>
              <a:rPr lang="en-US" sz="1400" err="1">
                <a:latin typeface="Arial"/>
                <a:ea typeface="+mn-lt"/>
                <a:cs typeface="Arial"/>
              </a:rPr>
              <a:t>rotas</a:t>
            </a:r>
            <a:r>
              <a:rPr lang="en-US" sz="1400">
                <a:latin typeface="Arial"/>
                <a:ea typeface="+mn-lt"/>
                <a:cs typeface="Arial"/>
              </a:rPr>
              <a:t> from anywhere. It gives sensitives patients information's safe. (</a:t>
            </a:r>
            <a:r>
              <a:rPr lang="en-US" sz="1400">
                <a:latin typeface="Arial"/>
                <a:ea typeface="+mn-lt"/>
                <a:cs typeface="Arial"/>
                <a:hlinkClick r:id="rId3"/>
              </a:rPr>
              <a:t>https://www.disconsulting.co.uk</a:t>
            </a:r>
            <a:r>
              <a:rPr lang="en-US" sz="1400">
                <a:latin typeface="Arial"/>
                <a:ea typeface="+mn-lt"/>
                <a:cs typeface="Arial"/>
              </a:rPr>
              <a:t>), </a:t>
            </a:r>
            <a:r>
              <a:rPr lang="en-US" sz="1400" err="1">
                <a:latin typeface="Arial"/>
                <a:ea typeface="+mn-lt"/>
                <a:cs typeface="Arial"/>
              </a:rPr>
              <a:t>Disconsulting</a:t>
            </a:r>
            <a:r>
              <a:rPr lang="en-US" sz="1400">
                <a:latin typeface="Arial"/>
                <a:ea typeface="+mn-lt"/>
                <a:cs typeface="Arial"/>
              </a:rPr>
              <a:t> IT</a:t>
            </a:r>
          </a:p>
          <a:p>
            <a:pPr>
              <a:buSzPct val="100000"/>
              <a:buFont typeface="Arial"/>
              <a:buChar char="•"/>
            </a:pPr>
            <a:r>
              <a:rPr lang="en-US" sz="1500">
                <a:latin typeface="Arial"/>
                <a:ea typeface="+mn-lt"/>
                <a:cs typeface="Arial"/>
              </a:rPr>
              <a:t>     </a:t>
            </a:r>
            <a:r>
              <a:rPr lang="en-US" sz="1400">
                <a:latin typeface="Arial"/>
                <a:ea typeface="+mn-lt"/>
                <a:cs typeface="Arial"/>
              </a:rPr>
              <a:t>Staff can access files from anywhere at any time.</a:t>
            </a:r>
            <a:endParaRPr lang="en-US" sz="1400">
              <a:latin typeface="Arial"/>
              <a:ea typeface="Calibri"/>
              <a:cs typeface="Arial"/>
            </a:endParaRPr>
          </a:p>
          <a:p>
            <a:pPr>
              <a:buSzPct val="100000"/>
            </a:pPr>
            <a:r>
              <a:rPr lang="en-US" sz="1400">
                <a:latin typeface="Arial"/>
                <a:ea typeface="Calibri"/>
                <a:cs typeface="Arial"/>
              </a:rPr>
              <a:t>   </a:t>
            </a:r>
            <a:r>
              <a:rPr lang="en-US" sz="1400">
                <a:latin typeface="Arial"/>
                <a:ea typeface="+mn-lt"/>
                <a:cs typeface="Arial"/>
              </a:rPr>
              <a:t>    Everyone sees the latest version of a document.</a:t>
            </a:r>
          </a:p>
          <a:p>
            <a:r>
              <a:rPr lang="en-US" sz="1400">
                <a:latin typeface="Arial"/>
                <a:ea typeface="+mn-lt"/>
                <a:cs typeface="Arial"/>
              </a:rPr>
              <a:t>       Files can be shared quickly using a link instead of paper or email.</a:t>
            </a:r>
            <a:endParaRPr lang="en-US" sz="1400">
              <a:latin typeface="Arial"/>
              <a:ea typeface="Calibri"/>
              <a:cs typeface="Arial"/>
            </a:endParaRPr>
          </a:p>
          <a:p>
            <a:endParaRPr lang="en-US" sz="1400">
              <a:latin typeface="Arial"/>
              <a:ea typeface="Calibri"/>
              <a:cs typeface="Arial"/>
            </a:endParaRPr>
          </a:p>
          <a:p>
            <a:pPr marL="285750" indent="-285750">
              <a:buSzPct val="100000"/>
              <a:buFont typeface="Arial"/>
              <a:buChar char="•"/>
            </a:pPr>
            <a:r>
              <a:rPr lang="en-US" sz="1500">
                <a:latin typeface="Arial"/>
                <a:ea typeface="Calibri"/>
                <a:cs typeface="Arial"/>
              </a:rPr>
              <a:t> It is simple to use, It</a:t>
            </a:r>
            <a:r>
              <a:rPr lang="en-US" sz="1500">
                <a:solidFill>
                  <a:srgbClr val="000000"/>
                </a:solidFill>
                <a:latin typeface="Arial"/>
                <a:ea typeface="+mn-lt"/>
                <a:cs typeface="Arial"/>
              </a:rPr>
              <a:t> is secure, Social, Smart and Supervise.</a:t>
            </a:r>
            <a:endParaRPr lang="en-US" sz="1500">
              <a:solidFill>
                <a:srgbClr val="000000"/>
              </a:solidFill>
              <a:latin typeface="Arial"/>
              <a:ea typeface="Calibri"/>
              <a:cs typeface="Arial"/>
            </a:endParaRPr>
          </a:p>
          <a:p>
            <a:pPr>
              <a:buSzPct val="100000"/>
            </a:pPr>
            <a:r>
              <a:rPr lang="en-US" sz="1500">
                <a:solidFill>
                  <a:srgbClr val="000000"/>
                </a:solidFill>
                <a:latin typeface="Arial"/>
                <a:ea typeface="Calibri"/>
                <a:cs typeface="Arial"/>
              </a:rPr>
              <a:t>      </a:t>
            </a:r>
            <a:r>
              <a:rPr lang="en-US" sz="1500">
                <a:solidFill>
                  <a:srgbClr val="000000"/>
                </a:solidFill>
                <a:latin typeface="Arial"/>
                <a:ea typeface="+mn-lt"/>
                <a:cs typeface="Arial"/>
              </a:rPr>
              <a:t>According to: </a:t>
            </a:r>
            <a:r>
              <a:rPr lang="en-US" sz="1500">
                <a:solidFill>
                  <a:srgbClr val="000000"/>
                </a:solidFill>
                <a:latin typeface="Arial"/>
                <a:ea typeface="+mn-lt"/>
                <a:cs typeface="Arial"/>
                <a:hlinkClick r:id="rId4"/>
              </a:rPr>
              <a:t>Top 5 advantages of sharing with OneDrive | Microsoft Community Hub</a:t>
            </a:r>
            <a:endParaRPr lang="en-US" sz="1500">
              <a:solidFill>
                <a:srgbClr val="000000"/>
              </a:solidFill>
              <a:latin typeface="Arial"/>
              <a:ea typeface="+mn-lt"/>
              <a:cs typeface="Arial"/>
            </a:endParaRPr>
          </a:p>
          <a:p>
            <a:endParaRPr lang="en-US" sz="1400">
              <a:latin typeface="Arial"/>
              <a:ea typeface="Calibri"/>
              <a:cs typeface="Arial"/>
            </a:endParaRPr>
          </a:p>
          <a:p>
            <a:pPr marL="342900" indent="-342900">
              <a:buSzPct val="100000"/>
              <a:buFont typeface="Arial"/>
              <a:buChar char="•"/>
            </a:pPr>
            <a:r>
              <a:rPr lang="en-US" sz="1400">
                <a:latin typeface="Arial"/>
                <a:ea typeface="Calibri"/>
                <a:cs typeface="Arial"/>
              </a:rPr>
              <a:t>File upload and download sizes, File name and path lengths, Thumbnails and previews,</a:t>
            </a:r>
          </a:p>
          <a:p>
            <a:pPr>
              <a:buSzPct val="100000"/>
            </a:pPr>
            <a:r>
              <a:rPr lang="en-US" sz="1400">
                <a:latin typeface="Arial"/>
                <a:ea typeface="Calibri"/>
                <a:cs typeface="Arial"/>
              </a:rPr>
              <a:t> </a:t>
            </a:r>
            <a:r>
              <a:rPr lang="en-US" sz="1400">
                <a:latin typeface="Arial"/>
                <a:ea typeface="+mn-lt"/>
                <a:cs typeface="Arial"/>
              </a:rPr>
              <a:t>      Number of items that can be synced or copied, Differential sync.</a:t>
            </a:r>
          </a:p>
          <a:p>
            <a:r>
              <a:rPr lang="en-US" sz="1400">
                <a:solidFill>
                  <a:srgbClr val="000000"/>
                </a:solidFill>
                <a:latin typeface="Arial"/>
                <a:ea typeface="Calibri"/>
                <a:cs typeface="Arial"/>
              </a:rPr>
              <a:t>       According to: </a:t>
            </a:r>
            <a:r>
              <a:rPr lang="en-US" sz="1400">
                <a:solidFill>
                  <a:srgbClr val="000000"/>
                </a:solidFill>
                <a:latin typeface="Arial"/>
                <a:ea typeface="Calibri"/>
                <a:cs typeface="Arial"/>
                <a:hlinkClick r:id="rId5"/>
              </a:rPr>
              <a:t>Restrictions and limitations in OneDrive and SharePoint | Microsoft Support</a:t>
            </a:r>
            <a:endParaRPr lang="en-US" sz="1400">
              <a:solidFill>
                <a:srgbClr val="000000"/>
              </a:solidFill>
              <a:latin typeface="Arial"/>
              <a:ea typeface="Calibri"/>
              <a:cs typeface="Arial"/>
            </a:endParaRPr>
          </a:p>
          <a:p>
            <a:endParaRPr lang="en-US" sz="1200">
              <a:solidFill>
                <a:srgbClr val="C0392B"/>
              </a:solidFill>
              <a:latin typeface="Aptos"/>
              <a:ea typeface="Calibri"/>
              <a:cs typeface="Calibri"/>
            </a:endParaRPr>
          </a:p>
          <a:p>
            <a:pPr>
              <a:buSzPct val="100000"/>
            </a:pPr>
            <a:r>
              <a:rPr lang="en-US" sz="1200">
                <a:solidFill>
                  <a:srgbClr val="C0392B"/>
                </a:solidFill>
                <a:latin typeface="Aptos"/>
                <a:ea typeface="Calibri"/>
                <a:cs typeface="Calibri"/>
              </a:rPr>
              <a:t>            </a:t>
            </a:r>
          </a:p>
        </p:txBody>
      </p:sp>
      <p:sp>
        <p:nvSpPr>
          <p:cNvPr id="8" name="Text 6"/>
          <p:cNvSpPr/>
          <p:nvPr/>
        </p:nvSpPr>
        <p:spPr>
          <a:xfrm>
            <a:off x="502920" y="4672584"/>
            <a:ext cx="8138160" cy="256032"/>
          </a:xfrm>
          <a:prstGeom prst="rect">
            <a:avLst/>
          </a:prstGeom>
          <a:noFill/>
          <a:ln/>
        </p:spPr>
        <p:txBody>
          <a:bodyPr wrap="square" lIns="0" tIns="0" rIns="0" bIns="0" rtlCol="0" anchor="ctr"/>
          <a:lstStyle/>
          <a:p>
            <a:pPr marL="0" indent="0">
              <a:buNone/>
            </a:pPr>
            <a:endParaRPr lang="en-US" sz="1100" i="1">
              <a:solidFill>
                <a:srgbClr val="555555"/>
              </a:solidFill>
              <a:ea typeface="Calibri"/>
              <a:cs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3558E-EB57-62F9-7EE0-AC31519C09F1}"/>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0E823485-D1B6-24D2-EA5C-BC0773689BDB}"/>
              </a:ext>
            </a:extLst>
          </p:cNvPr>
          <p:cNvSpPr/>
          <p:nvPr/>
        </p:nvSpPr>
        <p:spPr>
          <a:xfrm>
            <a:off x="411480" y="201168"/>
            <a:ext cx="8599516" cy="777240"/>
          </a:xfrm>
          <a:prstGeom prst="rect">
            <a:avLst/>
          </a:prstGeom>
          <a:noFill/>
          <a:ln/>
        </p:spPr>
        <p:txBody>
          <a:bodyPr wrap="square" lIns="0" tIns="0" rIns="0" bIns="0" rtlCol="0" anchor="b"/>
          <a:lstStyle/>
          <a:p>
            <a:pPr marL="0" indent="0">
              <a:buNone/>
            </a:pPr>
            <a:r>
              <a:rPr lang="en-US" sz="3600">
                <a:solidFill>
                  <a:srgbClr val="1A1A1A"/>
                </a:solidFill>
                <a:latin typeface="Calibri" pitchFamily="34" charset="0"/>
                <a:ea typeface="Calibri" pitchFamily="34" charset="-122"/>
                <a:cs typeface="Calibri" pitchFamily="34" charset="-120"/>
              </a:rPr>
              <a:t>Benefits &amp; Limitations: OneDrive at Riverdale</a:t>
            </a:r>
            <a:endParaRPr lang="en-US" sz="3600"/>
          </a:p>
        </p:txBody>
      </p:sp>
      <p:sp>
        <p:nvSpPr>
          <p:cNvPr id="3" name="Shape 1">
            <a:extLst>
              <a:ext uri="{FF2B5EF4-FFF2-40B4-BE49-F238E27FC236}">
                <a16:creationId xmlns:a16="http://schemas.microsoft.com/office/drawing/2014/main" id="{8116EA1D-4A0A-B999-E32B-3F82B38755AC}"/>
              </a:ext>
            </a:extLst>
          </p:cNvPr>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a:extLst>
              <a:ext uri="{FF2B5EF4-FFF2-40B4-BE49-F238E27FC236}">
                <a16:creationId xmlns:a16="http://schemas.microsoft.com/office/drawing/2014/main" id="{DE33D957-9219-3455-E242-599BC1E35D4D}"/>
              </a:ext>
            </a:extLst>
          </p:cNvPr>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a:solidFill>
                  <a:srgbClr val="1A1A1A"/>
                </a:solidFill>
                <a:latin typeface="Calibri" pitchFamily="34" charset="0"/>
                <a:ea typeface="Calibri" pitchFamily="34" charset="-122"/>
                <a:cs typeface="Calibri" pitchFamily="34" charset="-120"/>
              </a:rPr>
              <a:t>Benefits</a:t>
            </a:r>
            <a:endParaRPr lang="en-US" sz="1700"/>
          </a:p>
        </p:txBody>
      </p:sp>
      <p:sp>
        <p:nvSpPr>
          <p:cNvPr id="5" name="Shape 3">
            <a:extLst>
              <a:ext uri="{FF2B5EF4-FFF2-40B4-BE49-F238E27FC236}">
                <a16:creationId xmlns:a16="http://schemas.microsoft.com/office/drawing/2014/main" id="{2744F5D0-8C1B-77FA-C62C-832BEF7832C6}"/>
              </a:ext>
            </a:extLst>
          </p:cNvPr>
          <p:cNvSpPr/>
          <p:nvPr/>
        </p:nvSpPr>
        <p:spPr>
          <a:xfrm>
            <a:off x="411480" y="1444752"/>
            <a:ext cx="3931920" cy="0"/>
          </a:xfrm>
          <a:prstGeom prst="line">
            <a:avLst/>
          </a:prstGeom>
          <a:noFill/>
          <a:ln w="12700">
            <a:solidFill>
              <a:srgbClr val="1A1A1A"/>
            </a:solidFill>
            <a:prstDash val="solid"/>
          </a:ln>
        </p:spPr>
        <p:txBody>
          <a:bodyPr/>
          <a:lstStyle/>
          <a:p>
            <a:endParaRPr lang="en-GB"/>
          </a:p>
        </p:txBody>
      </p:sp>
      <p:sp>
        <p:nvSpPr>
          <p:cNvPr id="6" name="Text 4">
            <a:extLst>
              <a:ext uri="{FF2B5EF4-FFF2-40B4-BE49-F238E27FC236}">
                <a16:creationId xmlns:a16="http://schemas.microsoft.com/office/drawing/2014/main" id="{4A8828D2-F51E-711B-592D-BBB7C3FB6EE0}"/>
              </a:ext>
            </a:extLst>
          </p:cNvPr>
          <p:cNvSpPr/>
          <p:nvPr/>
        </p:nvSpPr>
        <p:spPr>
          <a:xfrm>
            <a:off x="411480" y="1508760"/>
            <a:ext cx="3931920" cy="3200400"/>
          </a:xfrm>
          <a:prstGeom prst="rect">
            <a:avLst/>
          </a:prstGeom>
          <a:noFill/>
          <a:ln/>
        </p:spPr>
        <p:txBody>
          <a:bodyPr wrap="square" lIns="0" tIns="0" rIns="0" bIns="0" rtlCol="0" anchor="t"/>
          <a:lstStyle/>
          <a:p>
            <a:pPr>
              <a:buSzPct val="100000"/>
            </a:pPr>
            <a:endParaRPr lang="en-US" sz="1400"/>
          </a:p>
        </p:txBody>
      </p:sp>
      <p:sp>
        <p:nvSpPr>
          <p:cNvPr id="7" name="Shape 5">
            <a:extLst>
              <a:ext uri="{FF2B5EF4-FFF2-40B4-BE49-F238E27FC236}">
                <a16:creationId xmlns:a16="http://schemas.microsoft.com/office/drawing/2014/main" id="{48008051-0607-D49C-B986-71E80FD8E029}"/>
              </a:ext>
            </a:extLst>
          </p:cNvPr>
          <p:cNvSpPr/>
          <p:nvPr/>
        </p:nvSpPr>
        <p:spPr>
          <a:xfrm>
            <a:off x="4572000" y="1097280"/>
            <a:ext cx="0" cy="3611880"/>
          </a:xfrm>
          <a:prstGeom prst="line">
            <a:avLst/>
          </a:prstGeom>
          <a:noFill/>
          <a:ln w="12700">
            <a:solidFill>
              <a:srgbClr val="CCCCCC"/>
            </a:solidFill>
            <a:prstDash val="solid"/>
          </a:ln>
        </p:spPr>
        <p:txBody>
          <a:bodyPr/>
          <a:lstStyle/>
          <a:p>
            <a:endParaRPr lang="en-GB"/>
          </a:p>
        </p:txBody>
      </p:sp>
      <p:sp>
        <p:nvSpPr>
          <p:cNvPr id="8" name="Text 6">
            <a:extLst>
              <a:ext uri="{FF2B5EF4-FFF2-40B4-BE49-F238E27FC236}">
                <a16:creationId xmlns:a16="http://schemas.microsoft.com/office/drawing/2014/main" id="{21C1C625-4457-FF5E-620F-45CAFA370B70}"/>
              </a:ext>
            </a:extLst>
          </p:cNvPr>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a:solidFill>
                  <a:srgbClr val="1A1A1A"/>
                </a:solidFill>
                <a:latin typeface="Calibri" pitchFamily="34" charset="0"/>
                <a:ea typeface="Calibri" pitchFamily="34" charset="-122"/>
                <a:cs typeface="Calibri" pitchFamily="34" charset="-120"/>
              </a:rPr>
              <a:t>Limitations</a:t>
            </a:r>
            <a:endParaRPr lang="en-US" sz="1700"/>
          </a:p>
        </p:txBody>
      </p:sp>
      <p:sp>
        <p:nvSpPr>
          <p:cNvPr id="9" name="Shape 7">
            <a:extLst>
              <a:ext uri="{FF2B5EF4-FFF2-40B4-BE49-F238E27FC236}">
                <a16:creationId xmlns:a16="http://schemas.microsoft.com/office/drawing/2014/main" id="{D044DADA-54BE-CAB3-C5BD-CC710BD957C8}"/>
              </a:ext>
            </a:extLst>
          </p:cNvPr>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 8">
            <a:extLst>
              <a:ext uri="{FF2B5EF4-FFF2-40B4-BE49-F238E27FC236}">
                <a16:creationId xmlns:a16="http://schemas.microsoft.com/office/drawing/2014/main" id="{2E3A16CD-6CC9-5D91-CBB6-31E22E92006C}"/>
              </a:ext>
            </a:extLst>
          </p:cNvPr>
          <p:cNvSpPr/>
          <p:nvPr/>
        </p:nvSpPr>
        <p:spPr>
          <a:xfrm>
            <a:off x="4709160" y="1508760"/>
            <a:ext cx="4023360" cy="3200400"/>
          </a:xfrm>
          <a:prstGeom prst="rect">
            <a:avLst/>
          </a:prstGeom>
          <a:noFill/>
          <a:ln/>
        </p:spPr>
        <p:txBody>
          <a:bodyPr wrap="square" lIns="0" tIns="0" rIns="0" bIns="0" rtlCol="0" anchor="t"/>
          <a:lstStyle/>
          <a:p>
            <a:pPr marL="285750" indent="-285750">
              <a:buFont typeface="Arial"/>
              <a:buChar char="•"/>
            </a:pPr>
            <a:r>
              <a:rPr lang="en-US" sz="1400">
                <a:latin typeface="Aptos"/>
              </a:rPr>
              <a:t>Access Management</a:t>
            </a:r>
            <a:endParaRPr lang="en-US">
              <a:ea typeface="Calibri" panose="020F0502020204030204"/>
              <a:cs typeface="Calibri" panose="020F0502020204030204"/>
            </a:endParaRPr>
          </a:p>
          <a:p>
            <a:pPr marL="285750" indent="-285750">
              <a:buFont typeface="Arial"/>
              <a:buChar char="•"/>
            </a:pPr>
            <a:r>
              <a:rPr lang="en-US" sz="1400">
                <a:latin typeface="Aptos"/>
                <a:ea typeface="Calibri" panose="020F0502020204030204"/>
                <a:cs typeface="Calibri" panose="020F0502020204030204"/>
              </a:rPr>
              <a:t>Use of Artificial Intelligence</a:t>
            </a:r>
          </a:p>
          <a:p>
            <a:pPr marL="285750" indent="-285750">
              <a:buFont typeface="Arial"/>
              <a:buChar char="•"/>
            </a:pPr>
            <a:r>
              <a:rPr lang="en-US" sz="1400">
                <a:latin typeface="Aptos"/>
                <a:ea typeface="Calibri" panose="020F0502020204030204"/>
                <a:cs typeface="Calibri" panose="020F0502020204030204"/>
              </a:rPr>
              <a:t>Digital File Editor</a:t>
            </a:r>
          </a:p>
          <a:p>
            <a:pPr marL="285750" indent="-285750">
              <a:buFont typeface="Arial"/>
              <a:buChar char="•"/>
            </a:pPr>
            <a:r>
              <a:rPr lang="en-US" sz="1400">
                <a:latin typeface="Aptos"/>
                <a:ea typeface="Calibri" panose="020F0502020204030204"/>
                <a:cs typeface="Calibri" panose="020F0502020204030204"/>
              </a:rPr>
              <a:t>Assign Custom Attributes</a:t>
            </a:r>
          </a:p>
          <a:p>
            <a:pPr marL="285750" indent="-285750">
              <a:buFont typeface="Arial"/>
              <a:buChar char="•"/>
            </a:pPr>
            <a:r>
              <a:rPr lang="en-US" sz="1400">
                <a:latin typeface="Aptos"/>
                <a:ea typeface="Calibri" panose="020F0502020204030204"/>
                <a:cs typeface="Calibri" panose="020F0502020204030204"/>
              </a:rPr>
              <a:t>File Size Restriction</a:t>
            </a:r>
          </a:p>
          <a:p>
            <a:pPr marL="285750" indent="-285750">
              <a:buFont typeface="Arial"/>
              <a:buChar char="•"/>
            </a:pPr>
            <a:r>
              <a:rPr lang="en-US" sz="1400">
                <a:latin typeface="Aptos"/>
                <a:ea typeface="Calibri" panose="020F0502020204030204"/>
                <a:cs typeface="Calibri" panose="020F0502020204030204"/>
              </a:rPr>
              <a:t>Limited Offline Access</a:t>
            </a:r>
          </a:p>
        </p:txBody>
      </p:sp>
      <p:sp>
        <p:nvSpPr>
          <p:cNvPr id="11" name="TextBox 10">
            <a:extLst>
              <a:ext uri="{FF2B5EF4-FFF2-40B4-BE49-F238E27FC236}">
                <a16:creationId xmlns:a16="http://schemas.microsoft.com/office/drawing/2014/main" id="{4C4D26D9-970E-D17E-97DB-80793FBC6A6B}"/>
              </a:ext>
            </a:extLst>
          </p:cNvPr>
          <p:cNvSpPr txBox="1"/>
          <p:nvPr/>
        </p:nvSpPr>
        <p:spPr>
          <a:xfrm>
            <a:off x="495300" y="1450522"/>
            <a:ext cx="6308271"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71450" indent="-171450">
              <a:buFont typeface="Arial"/>
              <a:buChar char="•"/>
            </a:pPr>
            <a:r>
              <a:rPr lang="en-US" sz="1400">
                <a:latin typeface="Aptos"/>
                <a:ea typeface="Aptos"/>
                <a:cs typeface="Aptos"/>
              </a:rPr>
              <a:t>Unlimited file access </a:t>
            </a:r>
            <a:endParaRPr lang="en-US" sz="1400">
              <a:ea typeface="Calibri" panose="020F0502020204030204"/>
              <a:cs typeface="Calibri" panose="020F0502020204030204"/>
            </a:endParaRPr>
          </a:p>
          <a:p>
            <a:pPr marL="171450" indent="-171450">
              <a:buFont typeface="Arial"/>
              <a:buChar char="•"/>
            </a:pPr>
            <a:r>
              <a:rPr lang="en-US" sz="1400">
                <a:latin typeface="Aptos"/>
              </a:rPr>
              <a:t>Supports  multimedia</a:t>
            </a:r>
          </a:p>
          <a:p>
            <a:pPr marL="171450" indent="-171450">
              <a:buFont typeface="Arial"/>
              <a:buChar char="•"/>
            </a:pPr>
            <a:r>
              <a:rPr lang="en-US" sz="1400">
                <a:latin typeface="Aptos"/>
                <a:ea typeface="Calibri" panose="020F0502020204030204"/>
                <a:cs typeface="Calibri" panose="020F0502020204030204"/>
              </a:rPr>
              <a:t>Organizational platform for files</a:t>
            </a:r>
          </a:p>
          <a:p>
            <a:pPr marL="171450" indent="-171450">
              <a:buFont typeface="Arial"/>
              <a:buChar char="•"/>
            </a:pPr>
            <a:r>
              <a:rPr lang="en-US" sz="1400">
                <a:latin typeface="Aptos"/>
                <a:ea typeface="Calibri" panose="020F0502020204030204"/>
                <a:cs typeface="Calibri" panose="020F0502020204030204"/>
              </a:rPr>
              <a:t>Securely store files and information</a:t>
            </a:r>
          </a:p>
          <a:p>
            <a:pPr marL="171450" indent="-171450">
              <a:buFont typeface="Arial"/>
              <a:buChar char="•"/>
            </a:pPr>
            <a:r>
              <a:rPr lang="en-US" sz="1400">
                <a:latin typeface="Aptos"/>
                <a:ea typeface="Calibri" panose="020F0502020204030204"/>
                <a:cs typeface="Calibri" panose="020F0502020204030204"/>
              </a:rPr>
              <a:t>Sharable content across teams</a:t>
            </a:r>
          </a:p>
          <a:p>
            <a:pPr marL="171450" indent="-171450">
              <a:buFont typeface="Arial"/>
              <a:buChar char="•"/>
            </a:pPr>
            <a:r>
              <a:rPr lang="en-US" sz="1400">
                <a:latin typeface="Aptos"/>
                <a:ea typeface="Calibri" panose="020F0502020204030204"/>
                <a:cs typeface="Calibri" panose="020F0502020204030204"/>
              </a:rPr>
              <a:t>Free-up device storage</a:t>
            </a:r>
          </a:p>
          <a:p>
            <a:pPr algn="ctr"/>
            <a:endParaRPr lang="en-US">
              <a:ea typeface="Calibri" panose="020F0502020204030204"/>
              <a:cs typeface="Calibri" panose="020F0502020204030204"/>
            </a:endParaRPr>
          </a:p>
        </p:txBody>
      </p:sp>
    </p:spTree>
    <p:extLst>
      <p:ext uri="{BB962C8B-B14F-4D97-AF65-F5344CB8AC3E}">
        <p14:creationId xmlns:p14="http://schemas.microsoft.com/office/powerpoint/2010/main" val="3919252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299E41-423A-9ABF-8BAF-075593A7E054}"/>
              </a:ext>
            </a:extLst>
          </p:cNvPr>
          <p:cNvSpPr txBox="1"/>
          <p:nvPr/>
        </p:nvSpPr>
        <p:spPr>
          <a:xfrm>
            <a:off x="108857" y="2721"/>
            <a:ext cx="8931727" cy="5324535"/>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3600" u="sng" kern="1200">
                <a:solidFill>
                  <a:srgbClr val="1A1A1A"/>
                </a:solidFill>
                <a:latin typeface="Calibri"/>
                <a:ea typeface="Calibri"/>
                <a:cs typeface="Calibri"/>
              </a:rPr>
              <a:t>Task 3: Care Documentation</a:t>
            </a:r>
          </a:p>
          <a:p>
            <a:r>
              <a:rPr lang="en-US" sz="1300" i="1">
                <a:solidFill>
                  <a:srgbClr val="555555"/>
                </a:solidFill>
                <a:ea typeface="Calibri"/>
                <a:cs typeface="Calibri"/>
              </a:rPr>
              <a:t>Recommended Tool:  Microsoft Word          Presenter: Hibaq Abokor Abdi | 2540734 I</a:t>
            </a:r>
          </a:p>
          <a:p>
            <a:endParaRPr lang="en-US" sz="1300" i="1">
              <a:solidFill>
                <a:srgbClr val="555555"/>
              </a:solidFill>
              <a:latin typeface="Calibri" panose="020F0502020204030204"/>
              <a:ea typeface="Calibri"/>
              <a:cs typeface="Calibri"/>
            </a:endParaRPr>
          </a:p>
          <a:p>
            <a:r>
              <a:rPr lang="en-US" sz="1600">
                <a:solidFill>
                  <a:srgbClr val="555555"/>
                </a:solidFill>
                <a:latin typeface="Arial"/>
                <a:ea typeface="Calibri"/>
                <a:cs typeface="Arial"/>
              </a:rPr>
              <a:t>•</a:t>
            </a:r>
            <a:r>
              <a:rPr lang="en-US" sz="1400">
                <a:solidFill>
                  <a:srgbClr val="000000"/>
                </a:solidFill>
                <a:latin typeface="Calibri" panose="020F0502020204030204"/>
                <a:ea typeface="Calibri"/>
                <a:cs typeface="Calibri"/>
              </a:rPr>
              <a:t>Care documentation is the foundation of the care you provide. It includes records such as daily notes, care plans, medication charts, and residents' health information. The update care documentation helps ensure residents receive safe, high-quality care while protecting both vulnerable residents and staff.</a:t>
            </a:r>
            <a:endParaRPr lang="en-US" sz="1400">
              <a:ea typeface="Calibri"/>
              <a:cs typeface="Calibri"/>
            </a:endParaRPr>
          </a:p>
          <a:p>
            <a:endParaRPr lang="en-US" sz="1400">
              <a:solidFill>
                <a:srgbClr val="555555"/>
              </a:solidFill>
              <a:latin typeface="Arial"/>
              <a:ea typeface="Calibri"/>
              <a:cs typeface="Arial"/>
            </a:endParaRPr>
          </a:p>
          <a:p>
            <a:r>
              <a:rPr lang="en-US" sz="1400">
                <a:solidFill>
                  <a:srgbClr val="555555"/>
                </a:solidFill>
                <a:latin typeface="Arial"/>
                <a:ea typeface="Calibri"/>
                <a:cs typeface="Arial"/>
              </a:rPr>
              <a:t>•</a:t>
            </a:r>
            <a:r>
              <a:rPr lang="en-US" sz="1400">
                <a:solidFill>
                  <a:srgbClr val="000000"/>
                </a:solidFill>
                <a:latin typeface="Calibri" panose="020F0502020204030204"/>
                <a:ea typeface="Calibri"/>
                <a:cs typeface="Calibri"/>
              </a:rPr>
              <a:t>Microsoft Word is the most suitable tool for creating care documentation because it is widely used and easy to use. It allows users to create, edit, and update important documents such as care plans, risk assessments, and staff reports efficiently.( Wardle 23/04/2025)</a:t>
            </a:r>
            <a:endParaRPr lang="en-US" sz="1400">
              <a:ea typeface="Calibri"/>
              <a:cs typeface="Calibri"/>
            </a:endParaRPr>
          </a:p>
          <a:p>
            <a:endParaRPr lang="en-US" sz="1400">
              <a:solidFill>
                <a:srgbClr val="555555"/>
              </a:solidFill>
              <a:latin typeface="Arial"/>
              <a:ea typeface="Calibri"/>
              <a:cs typeface="Arial"/>
            </a:endParaRPr>
          </a:p>
          <a:p>
            <a:r>
              <a:rPr lang="en-US" sz="1400">
                <a:solidFill>
                  <a:srgbClr val="555555"/>
                </a:solidFill>
                <a:latin typeface="Arial"/>
                <a:ea typeface="Calibri"/>
                <a:cs typeface="Arial"/>
              </a:rPr>
              <a:t>•</a:t>
            </a:r>
            <a:r>
              <a:rPr lang="en-US" sz="1400">
                <a:solidFill>
                  <a:srgbClr val="000000"/>
                </a:solidFill>
                <a:latin typeface="Calibri" panose="020F0502020204030204"/>
                <a:ea typeface="Calibri"/>
                <a:cs typeface="Calibri"/>
              </a:rPr>
              <a:t>Microsoft word improves efficiency and communication at Riverdale by making it easy to use for example Microsoft Word allows documents to be saved, printed, and shared quickly.(CQC 04/03/2024)</a:t>
            </a:r>
            <a:endParaRPr lang="en-US" sz="1400">
              <a:ea typeface="Calibri"/>
              <a:cs typeface="Calibri"/>
            </a:endParaRPr>
          </a:p>
          <a:p>
            <a:endParaRPr lang="en-US" sz="1400">
              <a:solidFill>
                <a:srgbClr val="555555"/>
              </a:solidFill>
              <a:latin typeface="Arial"/>
              <a:ea typeface="Calibri"/>
              <a:cs typeface="Arial"/>
            </a:endParaRPr>
          </a:p>
          <a:p>
            <a:r>
              <a:rPr lang="en-US" sz="1400">
                <a:solidFill>
                  <a:srgbClr val="555555"/>
                </a:solidFill>
                <a:latin typeface="Arial"/>
                <a:ea typeface="Calibri"/>
                <a:cs typeface="Arial"/>
              </a:rPr>
              <a:t>•</a:t>
            </a:r>
            <a:r>
              <a:rPr lang="en-US" sz="1400">
                <a:solidFill>
                  <a:srgbClr val="000000"/>
                </a:solidFill>
                <a:latin typeface="Calibri" panose="020F0502020204030204"/>
                <a:ea typeface="Calibri"/>
                <a:cs typeface="Calibri"/>
              </a:rPr>
              <a:t>The advantages of using Microsoft Word easy to use and allows staff to update documents quickly when residents' care needs or services change. This helps ensure that care records remain accurate and up to date(This NHS 21/03/2022)</a:t>
            </a:r>
            <a:endParaRPr lang="en-US" sz="1400">
              <a:ea typeface="Calibri"/>
              <a:cs typeface="Calibri"/>
            </a:endParaRPr>
          </a:p>
          <a:p>
            <a:endParaRPr lang="en-US" sz="1400">
              <a:solidFill>
                <a:srgbClr val="555555"/>
              </a:solidFill>
              <a:latin typeface="Arial"/>
              <a:ea typeface="Calibri"/>
              <a:cs typeface="Arial"/>
            </a:endParaRPr>
          </a:p>
          <a:p>
            <a:r>
              <a:rPr lang="en-US" sz="1400">
                <a:solidFill>
                  <a:srgbClr val="555555"/>
                </a:solidFill>
                <a:latin typeface="Arial"/>
                <a:ea typeface="Calibri"/>
                <a:cs typeface="Arial"/>
              </a:rPr>
              <a:t>•</a:t>
            </a:r>
            <a:r>
              <a:rPr lang="en-US" sz="1400">
                <a:solidFill>
                  <a:srgbClr val="000000"/>
                </a:solidFill>
                <a:latin typeface="Calibri" panose="020F0502020204030204"/>
                <a:ea typeface="Calibri"/>
                <a:cs typeface="Calibri"/>
              </a:rPr>
              <a:t>The limitations of using Microsoft word are Internet limitations can cause issues, is expensive, </a:t>
            </a:r>
            <a:r>
              <a:rPr lang="en-US" sz="1400">
                <a:solidFill>
                  <a:srgbClr val="000000"/>
                </a:solidFill>
                <a:ea typeface="+mn-lt"/>
                <a:cs typeface="+mn-lt"/>
              </a:rPr>
              <a:t>Documents may look different when used on different devices, Limited graphic design. (Cook 06/02/2023)</a:t>
            </a:r>
            <a:endParaRPr lang="en-US" sz="1400">
              <a:ea typeface="Calibri"/>
              <a:cs typeface="Calibri"/>
            </a:endParaRPr>
          </a:p>
          <a:p>
            <a:endParaRPr lang="en-US" sz="1300" i="1">
              <a:solidFill>
                <a:srgbClr val="555555"/>
              </a:solidFill>
              <a:latin typeface="Calibri" panose="020F0502020204030204"/>
              <a:ea typeface="Calibri"/>
              <a:cs typeface="Calibri"/>
            </a:endParaRPr>
          </a:p>
          <a:p>
            <a:endParaRPr lang="en-US" sz="1300" i="1">
              <a:solidFill>
                <a:srgbClr val="555555"/>
              </a:solidFill>
              <a:latin typeface="Calibri" panose="020F0502020204030204"/>
              <a:ea typeface="Calibri"/>
              <a:cs typeface="Calibri"/>
            </a:endParaRPr>
          </a:p>
          <a:p>
            <a:endParaRPr lang="en-US" sz="1300" i="1">
              <a:solidFill>
                <a:srgbClr val="555555"/>
              </a:solidFill>
              <a:latin typeface="Calibri" panose="020F0502020204030204"/>
              <a:ea typeface="Calibri"/>
              <a:cs typeface="Calibri"/>
            </a:endParaRPr>
          </a:p>
          <a:p>
            <a:endParaRPr lang="en-US" sz="1300" i="1">
              <a:solidFill>
                <a:srgbClr val="555555"/>
              </a:solidFill>
              <a:latin typeface="Calibri" panose="020F0502020204030204"/>
              <a:ea typeface="Calibri"/>
              <a:cs typeface="Calibri"/>
            </a:endParaRPr>
          </a:p>
        </p:txBody>
      </p:sp>
    </p:spTree>
    <p:extLst>
      <p:ext uri="{BB962C8B-B14F-4D97-AF65-F5344CB8AC3E}">
        <p14:creationId xmlns:p14="http://schemas.microsoft.com/office/powerpoint/2010/main" val="2858893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AB3C8-9851-081D-68F2-530EBED54D12}"/>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751FDBB7-DD24-ECB3-2590-E6B0D48D9643}"/>
              </a:ext>
            </a:extLst>
          </p:cNvPr>
          <p:cNvSpPr/>
          <p:nvPr/>
        </p:nvSpPr>
        <p:spPr>
          <a:xfrm>
            <a:off x="411480" y="201168"/>
            <a:ext cx="8599516" cy="777240"/>
          </a:xfrm>
          <a:prstGeom prst="rect">
            <a:avLst/>
          </a:prstGeom>
          <a:noFill/>
          <a:ln/>
        </p:spPr>
        <p:txBody>
          <a:bodyPr wrap="square" lIns="0" tIns="0" rIns="0" bIns="0" rtlCol="0" anchor="b"/>
          <a:lstStyle/>
          <a:p>
            <a:pPr marL="0" indent="0">
              <a:buNone/>
            </a:pPr>
            <a:r>
              <a:rPr lang="en-US" sz="3600">
                <a:solidFill>
                  <a:srgbClr val="1A1A1A"/>
                </a:solidFill>
                <a:latin typeface="Calibri" pitchFamily="34" charset="0"/>
                <a:ea typeface="Calibri" pitchFamily="34" charset="-122"/>
                <a:cs typeface="Calibri" pitchFamily="34" charset="-120"/>
              </a:rPr>
              <a:t>Benefits &amp; Limitations: MS Word at Riverdale</a:t>
            </a:r>
            <a:endParaRPr lang="en-US" sz="3600"/>
          </a:p>
        </p:txBody>
      </p:sp>
      <p:sp>
        <p:nvSpPr>
          <p:cNvPr id="3" name="Shape 1">
            <a:extLst>
              <a:ext uri="{FF2B5EF4-FFF2-40B4-BE49-F238E27FC236}">
                <a16:creationId xmlns:a16="http://schemas.microsoft.com/office/drawing/2014/main" id="{92537303-66C5-E460-D955-EC06D1167DED}"/>
              </a:ext>
            </a:extLst>
          </p:cNvPr>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a:extLst>
              <a:ext uri="{FF2B5EF4-FFF2-40B4-BE49-F238E27FC236}">
                <a16:creationId xmlns:a16="http://schemas.microsoft.com/office/drawing/2014/main" id="{6225FA78-5E3D-227D-CFF3-1A8A3697BA86}"/>
              </a:ext>
            </a:extLst>
          </p:cNvPr>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a:solidFill>
                  <a:srgbClr val="1A1A1A"/>
                </a:solidFill>
                <a:latin typeface="Calibri" pitchFamily="34" charset="0"/>
                <a:ea typeface="Calibri" pitchFamily="34" charset="-122"/>
                <a:cs typeface="Calibri" pitchFamily="34" charset="-120"/>
              </a:rPr>
              <a:t>Benefits</a:t>
            </a:r>
            <a:endParaRPr lang="en-US" sz="1700"/>
          </a:p>
        </p:txBody>
      </p:sp>
      <p:sp>
        <p:nvSpPr>
          <p:cNvPr id="5" name="Shape 3">
            <a:extLst>
              <a:ext uri="{FF2B5EF4-FFF2-40B4-BE49-F238E27FC236}">
                <a16:creationId xmlns:a16="http://schemas.microsoft.com/office/drawing/2014/main" id="{DD5BBA56-D5D2-FDD8-871E-2F3F74240C71}"/>
              </a:ext>
            </a:extLst>
          </p:cNvPr>
          <p:cNvSpPr/>
          <p:nvPr/>
        </p:nvSpPr>
        <p:spPr>
          <a:xfrm>
            <a:off x="411480" y="1444752"/>
            <a:ext cx="3931920" cy="0"/>
          </a:xfrm>
          <a:prstGeom prst="line">
            <a:avLst/>
          </a:prstGeom>
          <a:noFill/>
          <a:ln w="12700">
            <a:solidFill>
              <a:srgbClr val="1A1A1A"/>
            </a:solidFill>
            <a:prstDash val="solid"/>
          </a:ln>
        </p:spPr>
        <p:txBody>
          <a:bodyPr/>
          <a:lstStyle/>
          <a:p>
            <a:endParaRPr lang="en-GB"/>
          </a:p>
        </p:txBody>
      </p:sp>
      <p:sp>
        <p:nvSpPr>
          <p:cNvPr id="6" name="Text 4">
            <a:extLst>
              <a:ext uri="{FF2B5EF4-FFF2-40B4-BE49-F238E27FC236}">
                <a16:creationId xmlns:a16="http://schemas.microsoft.com/office/drawing/2014/main" id="{2C7A56FB-9724-F20D-5741-8860FCF0FAD6}"/>
              </a:ext>
            </a:extLst>
          </p:cNvPr>
          <p:cNvSpPr/>
          <p:nvPr/>
        </p:nvSpPr>
        <p:spPr>
          <a:xfrm>
            <a:off x="411480" y="1508760"/>
            <a:ext cx="3931920" cy="3200400"/>
          </a:xfrm>
          <a:prstGeom prst="rect">
            <a:avLst/>
          </a:prstGeom>
          <a:noFill/>
          <a:ln/>
        </p:spPr>
        <p:txBody>
          <a:bodyPr wrap="square" lIns="0" tIns="0" rIns="0" bIns="0" rtlCol="0" anchor="t"/>
          <a:lstStyle/>
          <a:p>
            <a:pPr>
              <a:buSzPct val="100000"/>
            </a:pPr>
            <a:endParaRPr lang="en-GB">
              <a:ea typeface="Calibri"/>
              <a:cs typeface="Calibri"/>
            </a:endParaRPr>
          </a:p>
        </p:txBody>
      </p:sp>
      <p:sp>
        <p:nvSpPr>
          <p:cNvPr id="7" name="Shape 5">
            <a:extLst>
              <a:ext uri="{FF2B5EF4-FFF2-40B4-BE49-F238E27FC236}">
                <a16:creationId xmlns:a16="http://schemas.microsoft.com/office/drawing/2014/main" id="{AEB817D5-7CFD-536A-10DD-E7DD02118B5F}"/>
              </a:ext>
            </a:extLst>
          </p:cNvPr>
          <p:cNvSpPr/>
          <p:nvPr/>
        </p:nvSpPr>
        <p:spPr>
          <a:xfrm>
            <a:off x="4572000" y="1097280"/>
            <a:ext cx="0" cy="3611880"/>
          </a:xfrm>
          <a:prstGeom prst="line">
            <a:avLst/>
          </a:prstGeom>
          <a:noFill/>
          <a:ln w="12700">
            <a:solidFill>
              <a:srgbClr val="CCCCCC"/>
            </a:solidFill>
            <a:prstDash val="solid"/>
          </a:ln>
        </p:spPr>
        <p:txBody>
          <a:bodyPr/>
          <a:lstStyle/>
          <a:p>
            <a:endParaRPr lang="en-GB"/>
          </a:p>
        </p:txBody>
      </p:sp>
      <p:sp>
        <p:nvSpPr>
          <p:cNvPr id="8" name="Text 6">
            <a:extLst>
              <a:ext uri="{FF2B5EF4-FFF2-40B4-BE49-F238E27FC236}">
                <a16:creationId xmlns:a16="http://schemas.microsoft.com/office/drawing/2014/main" id="{EE2B4508-BC52-56B4-49CA-76CABEE4C950}"/>
              </a:ext>
            </a:extLst>
          </p:cNvPr>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a:solidFill>
                  <a:srgbClr val="1A1A1A"/>
                </a:solidFill>
                <a:latin typeface="Calibri" pitchFamily="34" charset="0"/>
                <a:ea typeface="Calibri" pitchFamily="34" charset="-122"/>
                <a:cs typeface="Calibri" pitchFamily="34" charset="-120"/>
              </a:rPr>
              <a:t>Limitations</a:t>
            </a:r>
            <a:endParaRPr lang="en-US" sz="1700"/>
          </a:p>
        </p:txBody>
      </p:sp>
      <p:sp>
        <p:nvSpPr>
          <p:cNvPr id="9" name="Shape 7">
            <a:extLst>
              <a:ext uri="{FF2B5EF4-FFF2-40B4-BE49-F238E27FC236}">
                <a16:creationId xmlns:a16="http://schemas.microsoft.com/office/drawing/2014/main" id="{97454C98-6746-F613-DAB0-0BED4FA06E99}"/>
              </a:ext>
            </a:extLst>
          </p:cNvPr>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 8">
            <a:extLst>
              <a:ext uri="{FF2B5EF4-FFF2-40B4-BE49-F238E27FC236}">
                <a16:creationId xmlns:a16="http://schemas.microsoft.com/office/drawing/2014/main" id="{D6016370-549D-7BD8-2FA7-3BECE4E33431}"/>
              </a:ext>
            </a:extLst>
          </p:cNvPr>
          <p:cNvSpPr/>
          <p:nvPr/>
        </p:nvSpPr>
        <p:spPr>
          <a:xfrm>
            <a:off x="4627517" y="1301931"/>
            <a:ext cx="4023360" cy="3200400"/>
          </a:xfrm>
          <a:prstGeom prst="rect">
            <a:avLst/>
          </a:prstGeom>
          <a:noFill/>
          <a:ln/>
        </p:spPr>
        <p:txBody>
          <a:bodyPr wrap="square" lIns="0" tIns="0" rIns="0" bIns="0" rtlCol="0" anchor="t"/>
          <a:lstStyle/>
          <a:p>
            <a:pPr>
              <a:buSzPct val="100000"/>
            </a:pPr>
            <a:endParaRPr lang="en-US" sz="1400"/>
          </a:p>
        </p:txBody>
      </p:sp>
      <p:sp>
        <p:nvSpPr>
          <p:cNvPr id="11" name="TextBox 10">
            <a:extLst>
              <a:ext uri="{FF2B5EF4-FFF2-40B4-BE49-F238E27FC236}">
                <a16:creationId xmlns:a16="http://schemas.microsoft.com/office/drawing/2014/main" id="{5905BBFF-5992-5EAC-CF8C-95A699F00E15}"/>
              </a:ext>
            </a:extLst>
          </p:cNvPr>
          <p:cNvSpPr txBox="1"/>
          <p:nvPr/>
        </p:nvSpPr>
        <p:spPr>
          <a:xfrm>
            <a:off x="2879272" y="4819650"/>
            <a:ext cx="4572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 </a:t>
            </a:r>
          </a:p>
          <a:p>
            <a:pPr algn="ctr"/>
            <a:endParaRPr lang="en-GB"/>
          </a:p>
        </p:txBody>
      </p:sp>
      <p:sp>
        <p:nvSpPr>
          <p:cNvPr id="14" name="TextBox 13">
            <a:extLst>
              <a:ext uri="{FF2B5EF4-FFF2-40B4-BE49-F238E27FC236}">
                <a16:creationId xmlns:a16="http://schemas.microsoft.com/office/drawing/2014/main" id="{8867C9A1-DB92-7C57-BE10-CB071A1F94A3}"/>
              </a:ext>
            </a:extLst>
          </p:cNvPr>
          <p:cNvSpPr txBox="1"/>
          <p:nvPr/>
        </p:nvSpPr>
        <p:spPr>
          <a:xfrm>
            <a:off x="3118757" y="5293179"/>
            <a:ext cx="45720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t>I</a:t>
            </a:r>
            <a:endParaRPr lang="en-US" sz="1600">
              <a:ea typeface="Calibri"/>
              <a:cs typeface="Calibri"/>
            </a:endParaRPr>
          </a:p>
        </p:txBody>
      </p:sp>
      <p:sp>
        <p:nvSpPr>
          <p:cNvPr id="17" name="TextBox 16">
            <a:extLst>
              <a:ext uri="{FF2B5EF4-FFF2-40B4-BE49-F238E27FC236}">
                <a16:creationId xmlns:a16="http://schemas.microsoft.com/office/drawing/2014/main" id="{D802E01B-040D-2F8C-C1E7-D539772BA179}"/>
              </a:ext>
            </a:extLst>
          </p:cNvPr>
          <p:cNvSpPr txBox="1"/>
          <p:nvPr/>
        </p:nvSpPr>
        <p:spPr>
          <a:xfrm>
            <a:off x="2286000" y="2571750"/>
            <a:ext cx="4572000"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t>. </a:t>
            </a:r>
          </a:p>
          <a:p>
            <a:pPr algn="ctr"/>
            <a:endParaRPr lang="en-GB"/>
          </a:p>
        </p:txBody>
      </p:sp>
      <p:sp>
        <p:nvSpPr>
          <p:cNvPr id="20" name="TextBox 19">
            <a:extLst>
              <a:ext uri="{FF2B5EF4-FFF2-40B4-BE49-F238E27FC236}">
                <a16:creationId xmlns:a16="http://schemas.microsoft.com/office/drawing/2014/main" id="{1305CB48-D1E1-56E7-26B4-32D3C8AF64EF}"/>
              </a:ext>
            </a:extLst>
          </p:cNvPr>
          <p:cNvSpPr txBox="1"/>
          <p:nvPr/>
        </p:nvSpPr>
        <p:spPr>
          <a:xfrm>
            <a:off x="234043" y="1553936"/>
            <a:ext cx="4109358" cy="30777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1600">
                <a:latin typeface="Arial"/>
                <a:cs typeface="Arial"/>
              </a:rPr>
              <a:t>Is available everywhere.</a:t>
            </a:r>
            <a:endParaRPr lang="en-US">
              <a:latin typeface="Arial"/>
              <a:ea typeface="Calibri" panose="020F0502020204030204"/>
              <a:cs typeface="Arial"/>
            </a:endParaRPr>
          </a:p>
          <a:p>
            <a:pPr marL="285750" indent="-285750">
              <a:buFont typeface="Arial"/>
              <a:buChar char="•"/>
            </a:pPr>
            <a:r>
              <a:rPr lang="en-US" sz="1600">
                <a:latin typeface="Arial"/>
                <a:cs typeface="Arial"/>
              </a:rPr>
              <a:t>Instant help when you make a mistake.</a:t>
            </a:r>
            <a:endParaRPr lang="en-US">
              <a:latin typeface="Arial"/>
              <a:ea typeface="Calibri"/>
              <a:cs typeface="Arial"/>
            </a:endParaRPr>
          </a:p>
          <a:p>
            <a:pPr marL="285750" indent="-285750">
              <a:buFont typeface="Arial"/>
              <a:buChar char="•"/>
            </a:pPr>
            <a:r>
              <a:rPr lang="en-US" sz="1600">
                <a:latin typeface="Arial"/>
                <a:cs typeface="Arial"/>
              </a:rPr>
              <a:t>Easy to use, easy to Adit, easy to save a document. </a:t>
            </a:r>
            <a:r>
              <a:rPr lang="en-US" sz="1600">
                <a:ea typeface="+mn-lt"/>
                <a:cs typeface="+mn-lt"/>
              </a:rPr>
              <a:t> </a:t>
            </a:r>
            <a:endParaRPr lang="en-US">
              <a:latin typeface="Arial"/>
              <a:ea typeface="+mn-lt"/>
              <a:cs typeface="Arial"/>
            </a:endParaRPr>
          </a:p>
          <a:p>
            <a:pPr marL="285750" indent="-285750">
              <a:buFont typeface="Arial"/>
              <a:buChar char="•"/>
            </a:pPr>
            <a:r>
              <a:rPr lang="en-US" sz="1600">
                <a:ea typeface="+mn-lt"/>
                <a:cs typeface="+mn-lt"/>
              </a:rPr>
              <a:t>The new information can automatically update the care plan or risk assessment.</a:t>
            </a:r>
            <a:endParaRPr lang="en-US">
              <a:latin typeface="Arial"/>
              <a:ea typeface="+mn-lt"/>
              <a:cs typeface="Arial"/>
            </a:endParaRPr>
          </a:p>
          <a:p>
            <a:pPr marL="285750" indent="-285750">
              <a:buFont typeface="Arial"/>
              <a:buChar char="•"/>
            </a:pPr>
            <a:r>
              <a:rPr lang="en-US" sz="1600">
                <a:ea typeface="+mn-lt"/>
                <a:cs typeface="+mn-lt"/>
              </a:rPr>
              <a:t>It is easy to evaluate any incident that happens in the care home when you have an incident report.</a:t>
            </a:r>
            <a:endParaRPr lang="en-US">
              <a:latin typeface="Arial"/>
              <a:ea typeface="+mn-lt"/>
              <a:cs typeface="Arial"/>
            </a:endParaRPr>
          </a:p>
          <a:p>
            <a:pPr marL="285750" indent="-285750">
              <a:buFont typeface="Arial"/>
              <a:buChar char="•"/>
            </a:pPr>
            <a:endParaRPr lang="en-US" sz="1600">
              <a:latin typeface="Calibri"/>
              <a:ea typeface="Calibri"/>
              <a:cs typeface="Calibri"/>
            </a:endParaRPr>
          </a:p>
          <a:p>
            <a:pPr marL="285750" indent="-285750">
              <a:buFont typeface="Arial"/>
              <a:buChar char="•"/>
            </a:pPr>
            <a:endParaRPr lang="en-US" sz="1600">
              <a:latin typeface="Arial"/>
              <a:ea typeface="Calibri"/>
              <a:cs typeface="Arial"/>
            </a:endParaRPr>
          </a:p>
          <a:p>
            <a:pPr algn="ctr"/>
            <a:endParaRPr lang="en-GB"/>
          </a:p>
        </p:txBody>
      </p:sp>
      <p:sp>
        <p:nvSpPr>
          <p:cNvPr id="21" name="TextBox 20">
            <a:extLst>
              <a:ext uri="{FF2B5EF4-FFF2-40B4-BE49-F238E27FC236}">
                <a16:creationId xmlns:a16="http://schemas.microsoft.com/office/drawing/2014/main" id="{F5A8FE88-1459-6076-C0BE-1ABDFFB7B8E4}"/>
              </a:ext>
            </a:extLst>
          </p:cNvPr>
          <p:cNvSpPr txBox="1"/>
          <p:nvPr/>
        </p:nvSpPr>
        <p:spPr>
          <a:xfrm>
            <a:off x="4620984" y="1559379"/>
            <a:ext cx="4392387"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a:latin typeface="Arial"/>
                <a:cs typeface="Arial"/>
              </a:rPr>
              <a:t>Internet limitations can cause issues. </a:t>
            </a:r>
          </a:p>
          <a:p>
            <a:pPr marL="285750" indent="-285750">
              <a:buFont typeface="Arial"/>
              <a:buChar char="•"/>
            </a:pPr>
            <a:r>
              <a:rPr lang="en-US">
                <a:latin typeface="Arial"/>
                <a:cs typeface="Arial"/>
              </a:rPr>
              <a:t>Is expensive.</a:t>
            </a:r>
            <a:endParaRPr lang="en-US">
              <a:latin typeface="Arial"/>
              <a:ea typeface="Calibri"/>
              <a:cs typeface="Arial"/>
            </a:endParaRPr>
          </a:p>
          <a:p>
            <a:pPr marL="285750" indent="-285750">
              <a:buFont typeface="Arial"/>
              <a:buChar char="•"/>
            </a:pPr>
            <a:r>
              <a:rPr lang="en-US">
                <a:latin typeface="Calibri"/>
                <a:ea typeface="Calibri"/>
                <a:cs typeface="Calibri"/>
              </a:rPr>
              <a:t>Limited graphic design</a:t>
            </a:r>
            <a:r>
              <a:rPr lang="en-US">
                <a:latin typeface="Arial"/>
                <a:cs typeface="Arial"/>
              </a:rPr>
              <a:t> </a:t>
            </a:r>
            <a:r>
              <a:rPr lang="en-US">
                <a:latin typeface="Calibri"/>
                <a:ea typeface="Calibri"/>
                <a:cs typeface="Calibri"/>
              </a:rPr>
              <a:t> </a:t>
            </a:r>
            <a:endParaRPr lang="en-US">
              <a:latin typeface="Arial"/>
              <a:ea typeface="Calibri"/>
              <a:cs typeface="Arial"/>
            </a:endParaRPr>
          </a:p>
          <a:p>
            <a:pPr marL="285750" indent="-285750">
              <a:buFont typeface="Arial"/>
              <a:buChar char="•"/>
            </a:pPr>
            <a:r>
              <a:rPr lang="en-US">
                <a:latin typeface="Calibri"/>
                <a:ea typeface="Calibri"/>
                <a:cs typeface="Calibri"/>
              </a:rPr>
              <a:t>Documents may look different when used on different devices</a:t>
            </a:r>
            <a:endParaRPr lang="en-US">
              <a:latin typeface="Arial"/>
              <a:ea typeface="Calibri" panose="020F0502020204030204"/>
              <a:cs typeface="Arial"/>
            </a:endParaRPr>
          </a:p>
          <a:p>
            <a:pPr algn="ctr"/>
            <a:endParaRPr lang="en-GB"/>
          </a:p>
        </p:txBody>
      </p:sp>
    </p:spTree>
    <p:extLst>
      <p:ext uri="{BB962C8B-B14F-4D97-AF65-F5344CB8AC3E}">
        <p14:creationId xmlns:p14="http://schemas.microsoft.com/office/powerpoint/2010/main" val="29618321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a:solidFill>
                  <a:srgbClr val="1A1A1A"/>
                </a:solidFill>
                <a:latin typeface="Calibri" pitchFamily="34" charset="0"/>
                <a:ea typeface="Calibri" pitchFamily="34" charset="-122"/>
                <a:cs typeface="Calibri" pitchFamily="34" charset="-120"/>
              </a:rPr>
              <a:t>Task 4: Staff Scheduling / Rotas</a:t>
            </a:r>
            <a:endParaRPr lang="en-US" sz="360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051560"/>
            <a:ext cx="8321040" cy="320040"/>
          </a:xfrm>
          <a:prstGeom prst="rect">
            <a:avLst/>
          </a:prstGeom>
          <a:noFill/>
          <a:ln/>
        </p:spPr>
        <p:txBody>
          <a:bodyPr wrap="square" lIns="0" tIns="0" rIns="0" bIns="0" rtlCol="0" anchor="ctr"/>
          <a:lstStyle/>
          <a:p>
            <a:r>
              <a:rPr lang="en-US" sz="1300" i="1">
                <a:solidFill>
                  <a:srgbClr val="555555"/>
                </a:solidFill>
                <a:latin typeface="Calibri"/>
                <a:ea typeface="Calibri"/>
                <a:cs typeface="Calibri"/>
              </a:rPr>
              <a:t>Recommended Tool:  Microsoft Excel          Presenter:  Johnsson </a:t>
            </a:r>
            <a:r>
              <a:rPr lang="en-US" sz="1300" i="1" err="1">
                <a:solidFill>
                  <a:srgbClr val="555555"/>
                </a:solidFill>
                <a:latin typeface="Calibri"/>
                <a:ea typeface="Calibri"/>
                <a:cs typeface="Calibri"/>
              </a:rPr>
              <a:t>Ogedengbe</a:t>
            </a:r>
            <a:r>
              <a:rPr lang="en-US" sz="1300" i="1">
                <a:solidFill>
                  <a:srgbClr val="555555"/>
                </a:solidFill>
                <a:latin typeface="Calibri"/>
                <a:ea typeface="Calibri"/>
                <a:cs typeface="Calibri"/>
              </a:rPr>
              <a:t> |2538167</a:t>
            </a:r>
          </a:p>
        </p:txBody>
      </p:sp>
      <p:sp>
        <p:nvSpPr>
          <p:cNvPr id="5" name="Shape 3"/>
          <p:cNvSpPr/>
          <p:nvPr/>
        </p:nvSpPr>
        <p:spPr>
          <a:xfrm>
            <a:off x="411480" y="1371600"/>
            <a:ext cx="8321040" cy="0"/>
          </a:xfrm>
          <a:prstGeom prst="line">
            <a:avLst/>
          </a:prstGeom>
          <a:noFill/>
          <a:ln w="6350">
            <a:solidFill>
              <a:srgbClr val="CCCCCC"/>
            </a:solidFill>
            <a:prstDash val="solid"/>
          </a:ln>
        </p:spPr>
        <p:txBody>
          <a:bodyPr/>
          <a:lstStyle/>
          <a:p>
            <a:endParaRPr lang="en-GB"/>
          </a:p>
        </p:txBody>
      </p:sp>
      <p:sp>
        <p:nvSpPr>
          <p:cNvPr id="6" name="Text 4"/>
          <p:cNvSpPr/>
          <p:nvPr/>
        </p:nvSpPr>
        <p:spPr>
          <a:xfrm>
            <a:off x="411480" y="1463040"/>
            <a:ext cx="8321040" cy="3429000"/>
          </a:xfrm>
          <a:prstGeom prst="rect">
            <a:avLst/>
          </a:prstGeom>
          <a:noFill/>
          <a:ln/>
        </p:spPr>
        <p:txBody>
          <a:bodyPr wrap="square" lIns="0" tIns="0" rIns="0" bIns="0" rtlCol="0" anchor="t"/>
          <a:lstStyle/>
          <a:p>
            <a:pPr marL="342900" indent="-342900">
              <a:buSzPct val="100000"/>
              <a:buChar char="•"/>
            </a:pPr>
            <a:endParaRPr lang="en-US" sz="1500">
              <a:solidFill>
                <a:srgbClr val="C0392B"/>
              </a:solidFill>
              <a:ea typeface="Calibri"/>
              <a:cs typeface="Calibri"/>
            </a:endParaRPr>
          </a:p>
        </p:txBody>
      </p:sp>
      <p:sp>
        <p:nvSpPr>
          <p:cNvPr id="7" name="Shape 5"/>
          <p:cNvSpPr/>
          <p:nvPr/>
        </p:nvSpPr>
        <p:spPr>
          <a:xfrm>
            <a:off x="411480" y="4663440"/>
            <a:ext cx="8321040" cy="274320"/>
          </a:xfrm>
          <a:prstGeom prst="rect">
            <a:avLst/>
          </a:prstGeom>
          <a:solidFill>
            <a:srgbClr val="F2F2F2"/>
          </a:solidFill>
          <a:ln w="6350">
            <a:solidFill>
              <a:srgbClr val="CCCCCC"/>
            </a:solidFill>
            <a:prstDash val="solid"/>
          </a:ln>
        </p:spPr>
        <p:txBody>
          <a:bodyPr/>
          <a:lstStyle/>
          <a:p>
            <a:endParaRPr lang="en-GB"/>
          </a:p>
        </p:txBody>
      </p:sp>
      <p:sp>
        <p:nvSpPr>
          <p:cNvPr id="8" name="Text 6"/>
          <p:cNvSpPr/>
          <p:nvPr/>
        </p:nvSpPr>
        <p:spPr>
          <a:xfrm>
            <a:off x="502920" y="4672584"/>
            <a:ext cx="8138160" cy="256032"/>
          </a:xfrm>
          <a:prstGeom prst="rect">
            <a:avLst/>
          </a:prstGeom>
          <a:noFill/>
          <a:ln/>
        </p:spPr>
        <p:txBody>
          <a:bodyPr wrap="square" lIns="0" tIns="0" rIns="0" bIns="0" rtlCol="0" anchor="ctr"/>
          <a:lstStyle/>
          <a:p>
            <a:pPr marL="0" indent="0">
              <a:buNone/>
            </a:pPr>
            <a:r>
              <a:rPr lang="en-US" sz="1100" i="1">
                <a:solidFill>
                  <a:srgbClr val="555555"/>
                </a:solidFill>
                <a:latin typeface="Calibri" pitchFamily="34" charset="0"/>
                <a:ea typeface="Calibri" pitchFamily="34" charset="-122"/>
                <a:cs typeface="Calibri" pitchFamily="34" charset="-120"/>
              </a:rPr>
              <a:t>⏱  You have up to 5 minutes to present this slide. You will be asked individual questions by the assessor afterwards.</a:t>
            </a:r>
            <a:endParaRPr lang="en-US" sz="1100"/>
          </a:p>
        </p:txBody>
      </p:sp>
      <p:sp>
        <p:nvSpPr>
          <p:cNvPr id="9" name="TextBox 8">
            <a:extLst>
              <a:ext uri="{FF2B5EF4-FFF2-40B4-BE49-F238E27FC236}">
                <a16:creationId xmlns:a16="http://schemas.microsoft.com/office/drawing/2014/main" id="{B7C9583C-EFD7-DB6E-C7B3-5BDB1DF2E3BE}"/>
              </a:ext>
            </a:extLst>
          </p:cNvPr>
          <p:cNvSpPr txBox="1"/>
          <p:nvPr/>
        </p:nvSpPr>
        <p:spPr>
          <a:xfrm>
            <a:off x="410766" y="1424286"/>
            <a:ext cx="8322467" cy="32624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7345" indent="-347345">
              <a:buFont typeface=""/>
              <a:buChar char="•"/>
            </a:pPr>
            <a:r>
              <a:rPr lang="en-GB" sz="1600" kern="1200">
                <a:latin typeface="Calibri"/>
                <a:ea typeface="+mn-ea"/>
                <a:cs typeface="+mn-cs"/>
              </a:rPr>
              <a:t>Organising shifts to ensure enough nurses, care assistants, and support staff are available to provide safe, continuous care.</a:t>
            </a:r>
            <a:r>
              <a:rPr lang="en-GB" sz="1600">
                <a:latin typeface="Calibri"/>
              </a:rPr>
              <a:t> </a:t>
            </a:r>
            <a:r>
              <a:rPr lang="en-GB" sz="1600" kern="1200">
                <a:latin typeface="Calibri"/>
                <a:ea typeface="+mn-ea"/>
                <a:cs typeface="+mn-cs"/>
              </a:rPr>
              <a:t>Managers must consider staff availability, annual leave, sickness, and shift patterns to keep each shift fully staffed and able to meet residents’ care needs.</a:t>
            </a:r>
            <a:endParaRPr lang="en-GB" sz="1600" kern="1200">
              <a:latin typeface="Calibri"/>
              <a:ea typeface="Calibri"/>
              <a:cs typeface="Calibri"/>
            </a:endParaRPr>
          </a:p>
          <a:p>
            <a:pPr marL="347345" indent="-347345" algn="l" rtl="0">
              <a:buFont typeface=""/>
              <a:buChar char="•"/>
            </a:pPr>
            <a:r>
              <a:rPr lang="en-GB" sz="1500" kern="1200">
                <a:solidFill>
                  <a:schemeClr val="tx1"/>
                </a:solidFill>
                <a:latin typeface="Calibri"/>
                <a:ea typeface="Calibri"/>
                <a:cs typeface="Calibri"/>
              </a:rPr>
              <a:t>MS Excel is the most suitable for this task because it helps to organise, analyse, and present rota data clearly using formulas, charts, and tables. </a:t>
            </a:r>
          </a:p>
          <a:p>
            <a:pPr marL="347345" indent="-347345" algn="l" rtl="0">
              <a:buFont typeface=""/>
              <a:buChar char="•"/>
            </a:pPr>
            <a:r>
              <a:rPr lang="en-GB" sz="1500" kern="1200">
                <a:solidFill>
                  <a:schemeClr val="tx1"/>
                </a:solidFill>
                <a:latin typeface="Calibri"/>
                <a:ea typeface="Calibri"/>
                <a:cs typeface="Calibri"/>
              </a:rPr>
              <a:t>It enables managers to calculate working hours automatically and update schedules quickly when staff availability or shift changes occur (Laudon &amp; Laudon, 2022).</a:t>
            </a:r>
          </a:p>
          <a:p>
            <a:pPr marL="347345" indent="-347345" algn="l" rtl="0">
              <a:buFont typeface=""/>
              <a:buChar char="•"/>
            </a:pPr>
            <a:r>
              <a:rPr lang="en-US" sz="1600" kern="1200">
                <a:solidFill>
                  <a:schemeClr val="tx1"/>
                </a:solidFill>
                <a:latin typeface="Calibri"/>
                <a:ea typeface="+mn-ea"/>
                <a:cs typeface="+mn-cs"/>
              </a:rPr>
              <a:t>Excel improves efficiency by using formulas such as </a:t>
            </a:r>
            <a:r>
              <a:rPr lang="en-US" sz="1600" b="1" kern="1200">
                <a:solidFill>
                  <a:schemeClr val="tx1"/>
                </a:solidFill>
                <a:latin typeface="Calibri"/>
                <a:ea typeface="+mn-ea"/>
                <a:cs typeface="+mn-cs"/>
              </a:rPr>
              <a:t>SUM</a:t>
            </a:r>
            <a:r>
              <a:rPr lang="en-US" sz="1600" kern="1200">
                <a:solidFill>
                  <a:schemeClr val="tx1"/>
                </a:solidFill>
                <a:latin typeface="Calibri"/>
                <a:ea typeface="+mn-ea"/>
                <a:cs typeface="+mn-cs"/>
              </a:rPr>
              <a:t> to automatically calculate each employee's weekly or monthly working hours, reducing manual calculations and payroll errors.</a:t>
            </a:r>
            <a:endParaRPr lang="en-US" sz="1600" kern="1200">
              <a:solidFill>
                <a:schemeClr val="tx1"/>
              </a:solidFill>
              <a:latin typeface="Calibri"/>
              <a:ea typeface="Calibri"/>
              <a:cs typeface="Calibri"/>
            </a:endParaRPr>
          </a:p>
          <a:p>
            <a:pPr marL="347345" indent="-347345" algn="l" rtl="0">
              <a:buFont typeface=""/>
              <a:buChar char="•"/>
            </a:pPr>
            <a:r>
              <a:rPr lang="en-US" sz="1600" b="1" kern="1200">
                <a:latin typeface="Calibri"/>
                <a:ea typeface="+mn-ea"/>
                <a:cs typeface="+mn-cs"/>
              </a:rPr>
              <a:t>Sorting and Filtering</a:t>
            </a:r>
            <a:r>
              <a:rPr lang="en-US" sz="1600" kern="1200">
                <a:latin typeface="Calibri"/>
                <a:ea typeface="+mn-ea"/>
                <a:cs typeface="+mn-cs"/>
              </a:rPr>
              <a:t> features can be used to view </a:t>
            </a:r>
            <a:r>
              <a:rPr lang="en-US" sz="1600">
                <a:latin typeface="Calibri"/>
              </a:rPr>
              <a:t>Rota's</a:t>
            </a:r>
            <a:r>
              <a:rPr lang="en-US" sz="1600" kern="1200">
                <a:latin typeface="Calibri"/>
                <a:ea typeface="+mn-ea"/>
                <a:cs typeface="+mn-cs"/>
              </a:rPr>
              <a:t> by employee, date, or department, making it easier to communicate schedules and respond to staffing changes.</a:t>
            </a:r>
            <a:endParaRPr lang="en-US" sz="1600" kern="1200">
              <a:latin typeface="Calibri"/>
              <a:ea typeface="Calibri"/>
              <a:cs typeface="Calibri"/>
            </a:endParaRPr>
          </a:p>
          <a:p>
            <a:pPr algn="ctr"/>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15F0E-24FC-626A-AFEF-8D41944CCF0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45A5BBF4-3F56-4AE0-705D-B76F6E2F8B37}"/>
              </a:ext>
            </a:extLst>
          </p:cNvPr>
          <p:cNvSpPr/>
          <p:nvPr/>
        </p:nvSpPr>
        <p:spPr>
          <a:xfrm>
            <a:off x="411480" y="201168"/>
            <a:ext cx="8599516" cy="777240"/>
          </a:xfrm>
          <a:prstGeom prst="rect">
            <a:avLst/>
          </a:prstGeom>
          <a:noFill/>
          <a:ln/>
        </p:spPr>
        <p:txBody>
          <a:bodyPr wrap="square" lIns="0" tIns="0" rIns="0" bIns="0" rtlCol="0" anchor="b"/>
          <a:lstStyle/>
          <a:p>
            <a:pPr marL="0" indent="0">
              <a:buNone/>
            </a:pPr>
            <a:r>
              <a:rPr lang="en-US" sz="3600">
                <a:solidFill>
                  <a:srgbClr val="1A1A1A"/>
                </a:solidFill>
                <a:latin typeface="Calibri" pitchFamily="34" charset="0"/>
                <a:ea typeface="Calibri" pitchFamily="34" charset="-122"/>
                <a:cs typeface="Calibri" pitchFamily="34" charset="-120"/>
              </a:rPr>
              <a:t>Benefits &amp; Limitations: MS Excel at Riverdale</a:t>
            </a:r>
            <a:endParaRPr lang="en-US" sz="3600"/>
          </a:p>
        </p:txBody>
      </p:sp>
      <p:sp>
        <p:nvSpPr>
          <p:cNvPr id="3" name="Shape 1">
            <a:extLst>
              <a:ext uri="{FF2B5EF4-FFF2-40B4-BE49-F238E27FC236}">
                <a16:creationId xmlns:a16="http://schemas.microsoft.com/office/drawing/2014/main" id="{1D939310-D116-94A5-ABDF-01B6F1E8700D}"/>
              </a:ext>
            </a:extLst>
          </p:cNvPr>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a:extLst>
              <a:ext uri="{FF2B5EF4-FFF2-40B4-BE49-F238E27FC236}">
                <a16:creationId xmlns:a16="http://schemas.microsoft.com/office/drawing/2014/main" id="{FE9CA5C0-06DB-5508-2678-EABBAED127F5}"/>
              </a:ext>
            </a:extLst>
          </p:cNvPr>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a:solidFill>
                  <a:srgbClr val="1A1A1A"/>
                </a:solidFill>
                <a:latin typeface="Calibri" pitchFamily="34" charset="0"/>
                <a:ea typeface="Calibri" pitchFamily="34" charset="-122"/>
                <a:cs typeface="Calibri" pitchFamily="34" charset="-120"/>
              </a:rPr>
              <a:t>Benefits</a:t>
            </a:r>
            <a:endParaRPr lang="en-US" sz="1700"/>
          </a:p>
        </p:txBody>
      </p:sp>
      <p:sp>
        <p:nvSpPr>
          <p:cNvPr id="5" name="Shape 3">
            <a:extLst>
              <a:ext uri="{FF2B5EF4-FFF2-40B4-BE49-F238E27FC236}">
                <a16:creationId xmlns:a16="http://schemas.microsoft.com/office/drawing/2014/main" id="{887F9A9D-F64E-3E5D-F333-C8759DC8FE85}"/>
              </a:ext>
            </a:extLst>
          </p:cNvPr>
          <p:cNvSpPr/>
          <p:nvPr/>
        </p:nvSpPr>
        <p:spPr>
          <a:xfrm>
            <a:off x="411480" y="1444752"/>
            <a:ext cx="3931920" cy="0"/>
          </a:xfrm>
          <a:prstGeom prst="line">
            <a:avLst/>
          </a:prstGeom>
          <a:noFill/>
          <a:ln w="12700">
            <a:solidFill>
              <a:srgbClr val="1A1A1A"/>
            </a:solidFill>
            <a:prstDash val="solid"/>
          </a:ln>
        </p:spPr>
        <p:txBody>
          <a:bodyPr/>
          <a:lstStyle/>
          <a:p>
            <a:endParaRPr lang="en-GB"/>
          </a:p>
        </p:txBody>
      </p:sp>
      <p:sp>
        <p:nvSpPr>
          <p:cNvPr id="6" name="Text 4">
            <a:extLst>
              <a:ext uri="{FF2B5EF4-FFF2-40B4-BE49-F238E27FC236}">
                <a16:creationId xmlns:a16="http://schemas.microsoft.com/office/drawing/2014/main" id="{66AD7CA6-C2A8-FC1B-A1CF-758EA8454352}"/>
              </a:ext>
            </a:extLst>
          </p:cNvPr>
          <p:cNvSpPr/>
          <p:nvPr/>
        </p:nvSpPr>
        <p:spPr>
          <a:xfrm>
            <a:off x="411480" y="1508760"/>
            <a:ext cx="3931920" cy="3200400"/>
          </a:xfrm>
          <a:prstGeom prst="rect">
            <a:avLst/>
          </a:prstGeom>
          <a:noFill/>
          <a:ln/>
        </p:spPr>
        <p:txBody>
          <a:bodyPr wrap="square" lIns="0" tIns="0" rIns="0" bIns="0" rtlCol="0" anchor="t"/>
          <a:lstStyle/>
          <a:p>
            <a:pPr>
              <a:buSzPct val="100000"/>
            </a:pPr>
            <a:endParaRPr lang="en-US" sz="1400"/>
          </a:p>
        </p:txBody>
      </p:sp>
      <p:sp>
        <p:nvSpPr>
          <p:cNvPr id="7" name="Shape 5">
            <a:extLst>
              <a:ext uri="{FF2B5EF4-FFF2-40B4-BE49-F238E27FC236}">
                <a16:creationId xmlns:a16="http://schemas.microsoft.com/office/drawing/2014/main" id="{9DC5975C-0447-7B7C-2A75-EE2BD697663F}"/>
              </a:ext>
            </a:extLst>
          </p:cNvPr>
          <p:cNvSpPr/>
          <p:nvPr/>
        </p:nvSpPr>
        <p:spPr>
          <a:xfrm>
            <a:off x="4414157" y="1472837"/>
            <a:ext cx="0" cy="3611880"/>
          </a:xfrm>
          <a:prstGeom prst="line">
            <a:avLst/>
          </a:prstGeom>
          <a:noFill/>
          <a:ln w="12700">
            <a:solidFill>
              <a:srgbClr val="CCCCCC"/>
            </a:solidFill>
            <a:prstDash val="solid"/>
          </a:ln>
        </p:spPr>
        <p:txBody>
          <a:bodyPr/>
          <a:lstStyle/>
          <a:p>
            <a:endParaRPr lang="en-GB"/>
          </a:p>
        </p:txBody>
      </p:sp>
      <p:sp>
        <p:nvSpPr>
          <p:cNvPr id="8" name="Text 6">
            <a:extLst>
              <a:ext uri="{FF2B5EF4-FFF2-40B4-BE49-F238E27FC236}">
                <a16:creationId xmlns:a16="http://schemas.microsoft.com/office/drawing/2014/main" id="{208AA5CF-7E0E-037E-3A3A-910FDEB01371}"/>
              </a:ext>
            </a:extLst>
          </p:cNvPr>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a:solidFill>
                  <a:srgbClr val="1A1A1A"/>
                </a:solidFill>
                <a:latin typeface="Calibri" pitchFamily="34" charset="0"/>
                <a:ea typeface="Calibri" pitchFamily="34" charset="-122"/>
                <a:cs typeface="Calibri" pitchFamily="34" charset="-120"/>
              </a:rPr>
              <a:t>Limitations</a:t>
            </a:r>
            <a:endParaRPr lang="en-US" sz="1700"/>
          </a:p>
        </p:txBody>
      </p:sp>
      <p:sp>
        <p:nvSpPr>
          <p:cNvPr id="9" name="Shape 7">
            <a:extLst>
              <a:ext uri="{FF2B5EF4-FFF2-40B4-BE49-F238E27FC236}">
                <a16:creationId xmlns:a16="http://schemas.microsoft.com/office/drawing/2014/main" id="{639B12FD-800B-99A5-2D44-B5A931FD21F4}"/>
              </a:ext>
            </a:extLst>
          </p:cNvPr>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Box 9">
            <a:extLst>
              <a:ext uri="{FF2B5EF4-FFF2-40B4-BE49-F238E27FC236}">
                <a16:creationId xmlns:a16="http://schemas.microsoft.com/office/drawing/2014/main" id="{8C80B5C5-C005-8A2A-EDBE-5F84720BB36C}"/>
              </a:ext>
            </a:extLst>
          </p:cNvPr>
          <p:cNvSpPr txBox="1"/>
          <p:nvPr/>
        </p:nvSpPr>
        <p:spPr>
          <a:xfrm>
            <a:off x="203709" y="1903822"/>
            <a:ext cx="3853162" cy="25237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3210" indent="-283210" algn="l" rtl="0">
              <a:buFont typeface="Arial"/>
              <a:buChar char="•"/>
            </a:pPr>
            <a:r>
              <a:rPr lang="en-US" sz="1400" kern="1200">
                <a:latin typeface="Calibri"/>
                <a:ea typeface="Times New Roman"/>
                <a:cs typeface="+mn-cs"/>
              </a:rPr>
              <a:t>Microsoft Excel is widely available and familiar to many staff, making it easy to implement with minimal additional software. </a:t>
            </a:r>
            <a:endParaRPr lang="en-US" sz="1400">
              <a:ea typeface="Calibri"/>
              <a:cs typeface="Calibri"/>
            </a:endParaRPr>
          </a:p>
          <a:p>
            <a:pPr marL="283210" indent="-283210" algn="l" rtl="0">
              <a:buFont typeface="Arial"/>
              <a:buChar char="•"/>
            </a:pPr>
            <a:r>
              <a:rPr lang="en-US" sz="1400" kern="1200">
                <a:latin typeface="Calibri"/>
                <a:ea typeface="Times New Roman"/>
                <a:cs typeface="+mn-cs"/>
              </a:rPr>
              <a:t>It supports collaboration through Microsoft 365 and OneDrive, </a:t>
            </a:r>
            <a:endParaRPr lang="en-US" sz="1400" kern="1200">
              <a:latin typeface="Calibri"/>
              <a:ea typeface="Times New Roman"/>
              <a:cs typeface="Calibri"/>
            </a:endParaRPr>
          </a:p>
          <a:p>
            <a:pPr marL="283210" indent="-283210" algn="l" rtl="0">
              <a:buFont typeface="Arial"/>
              <a:buChar char="•"/>
            </a:pPr>
            <a:r>
              <a:rPr lang="en-US" sz="1400" kern="1200">
                <a:latin typeface="Calibri"/>
                <a:ea typeface="Times New Roman"/>
                <a:cs typeface="+mn-cs"/>
              </a:rPr>
              <a:t>Allows  </a:t>
            </a:r>
            <a:r>
              <a:rPr lang="en-US" sz="1400">
                <a:latin typeface="Calibri"/>
                <a:ea typeface="Times New Roman"/>
              </a:rPr>
              <a:t>authorized</a:t>
            </a:r>
            <a:r>
              <a:rPr lang="en-US" sz="1400" kern="1200">
                <a:latin typeface="Calibri"/>
                <a:ea typeface="Times New Roman"/>
                <a:cs typeface="+mn-cs"/>
              </a:rPr>
              <a:t> persons to access and update shared </a:t>
            </a:r>
            <a:r>
              <a:rPr lang="en-US" sz="1400" kern="1200" err="1">
                <a:latin typeface="Calibri"/>
                <a:ea typeface="Times New Roman"/>
                <a:cs typeface="+mn-cs"/>
              </a:rPr>
              <a:t>rota</a:t>
            </a:r>
            <a:r>
              <a:rPr lang="en-US" sz="1400" kern="1200">
                <a:latin typeface="Calibri"/>
                <a:ea typeface="Times New Roman"/>
                <a:cs typeface="+mn-cs"/>
              </a:rPr>
              <a:t> files</a:t>
            </a:r>
            <a:endParaRPr lang="en-US" sz="1400" kern="1200">
              <a:latin typeface="Calibri"/>
              <a:ea typeface="Times New Roman"/>
              <a:cs typeface="Calibri"/>
            </a:endParaRPr>
          </a:p>
          <a:p>
            <a:pPr marL="283210" indent="-283210" algn="l" rtl="0">
              <a:buFont typeface="Arial"/>
              <a:buChar char="•"/>
            </a:pPr>
            <a:r>
              <a:rPr lang="en-US" sz="1400" kern="1200">
                <a:latin typeface="Calibri"/>
                <a:ea typeface="Times New Roman"/>
                <a:cs typeface="+mn-cs"/>
              </a:rPr>
              <a:t>It is also cost-effective because it is included in many Microsoft 365 business subscriptions (Microsoft, 2025).</a:t>
            </a:r>
            <a:endParaRPr lang="en-US" sz="1400" kern="1200">
              <a:latin typeface="Calibri"/>
              <a:ea typeface="Times New Roman"/>
              <a:cs typeface="Calibri"/>
            </a:endParaRPr>
          </a:p>
          <a:p>
            <a:pPr algn="ctr"/>
            <a:endParaRPr lang="en-GB"/>
          </a:p>
        </p:txBody>
      </p:sp>
      <p:sp>
        <p:nvSpPr>
          <p:cNvPr id="11" name="TextBox 10">
            <a:extLst>
              <a:ext uri="{FF2B5EF4-FFF2-40B4-BE49-F238E27FC236}">
                <a16:creationId xmlns:a16="http://schemas.microsoft.com/office/drawing/2014/main" id="{FF06F459-CFC2-79D2-8720-1E66DC843312}"/>
              </a:ext>
            </a:extLst>
          </p:cNvPr>
          <p:cNvSpPr txBox="1"/>
          <p:nvPr/>
        </p:nvSpPr>
        <p:spPr>
          <a:xfrm>
            <a:off x="4411263" y="1509119"/>
            <a:ext cx="3937994" cy="270843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3210" indent="-283210">
              <a:buFont typeface="Arial"/>
              <a:buChar char="•"/>
            </a:pPr>
            <a:endParaRPr lang="en-US" sz="1200">
              <a:latin typeface="Calibri"/>
              <a:ea typeface="Times New Roman"/>
              <a:cs typeface="Calibri"/>
            </a:endParaRPr>
          </a:p>
          <a:p>
            <a:pPr marL="283210" indent="-283210">
              <a:buFont typeface="Arial"/>
              <a:buChar char="•"/>
            </a:pPr>
            <a:endParaRPr lang="en-US" sz="1400">
              <a:latin typeface="Calibri"/>
              <a:ea typeface="Times New Roman"/>
              <a:cs typeface="Calibri"/>
            </a:endParaRPr>
          </a:p>
          <a:p>
            <a:pPr marL="283210" indent="-283210" algn="l">
              <a:buFont typeface="Arial"/>
              <a:buChar char="•"/>
            </a:pPr>
            <a:r>
              <a:rPr lang="en-US" sz="1400" kern="1200">
                <a:latin typeface="Calibri"/>
                <a:ea typeface="Times New Roman"/>
                <a:cs typeface="Calibri"/>
              </a:rPr>
              <a:t>Staff will require basic spreadsheet skills or  additional training.</a:t>
            </a:r>
            <a:endParaRPr lang="en-US" sz="1400">
              <a:ea typeface="Calibri"/>
              <a:cs typeface="Calibri"/>
            </a:endParaRPr>
          </a:p>
          <a:p>
            <a:pPr marL="283210" indent="-283210" algn="l" rtl="0">
              <a:buFont typeface="Arial"/>
              <a:buChar char="•"/>
            </a:pPr>
            <a:r>
              <a:rPr lang="en-US" sz="1400" kern="1200">
                <a:latin typeface="Calibri"/>
                <a:ea typeface="Times New Roman"/>
                <a:cs typeface="Calibri"/>
              </a:rPr>
              <a:t>Online collaboration requires a reliable internet connection.</a:t>
            </a:r>
          </a:p>
          <a:p>
            <a:pPr marL="283210" indent="-283210" algn="l" rtl="0">
              <a:buFont typeface="Arial"/>
              <a:buChar char="•"/>
            </a:pPr>
            <a:r>
              <a:rPr lang="en-US" sz="1400">
                <a:latin typeface="Calibri"/>
                <a:ea typeface="Times New Roman"/>
                <a:cs typeface="Calibri"/>
              </a:rPr>
              <a:t>Organizations</a:t>
            </a:r>
            <a:r>
              <a:rPr lang="en-US" sz="1400" kern="1200">
                <a:latin typeface="Calibri"/>
                <a:ea typeface="Times New Roman"/>
                <a:cs typeface="Calibri"/>
              </a:rPr>
              <a:t> require a Microsoft 365 license for access </a:t>
            </a:r>
          </a:p>
          <a:p>
            <a:pPr marL="283210" indent="-283210" algn="l" rtl="0">
              <a:buFont typeface="Arial"/>
              <a:buChar char="•"/>
            </a:pPr>
            <a:r>
              <a:rPr lang="en-US" sz="1400" kern="1200">
                <a:latin typeface="Calibri"/>
                <a:ea typeface="Times New Roman"/>
                <a:cs typeface="Calibri"/>
              </a:rPr>
              <a:t>Excel may become less efficient for very large or complex staff scheduling requirements (Laudon &amp; Laudon, 2022).</a:t>
            </a:r>
          </a:p>
          <a:p>
            <a:pPr algn="ctr"/>
            <a:endParaRPr lang="en-GB"/>
          </a:p>
        </p:txBody>
      </p:sp>
    </p:spTree>
    <p:extLst>
      <p:ext uri="{BB962C8B-B14F-4D97-AF65-F5344CB8AC3E}">
        <p14:creationId xmlns:p14="http://schemas.microsoft.com/office/powerpoint/2010/main" val="28942691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416923" y="-218"/>
            <a:ext cx="8321040" cy="777240"/>
          </a:xfrm>
          <a:prstGeom prst="rect">
            <a:avLst/>
          </a:prstGeom>
          <a:noFill/>
          <a:ln/>
        </p:spPr>
        <p:txBody>
          <a:bodyPr wrap="square" lIns="0" tIns="0" rIns="0" bIns="0" rtlCol="0" anchor="b"/>
          <a:lstStyle/>
          <a:p>
            <a:pPr marL="0" indent="0">
              <a:buNone/>
            </a:pPr>
            <a:r>
              <a:rPr lang="en-US" sz="3600">
                <a:solidFill>
                  <a:srgbClr val="1A1A1A"/>
                </a:solidFill>
                <a:latin typeface="Calibri" pitchFamily="34" charset="0"/>
                <a:ea typeface="Calibri" pitchFamily="34" charset="-122"/>
                <a:cs typeface="Calibri" pitchFamily="34" charset="-120"/>
              </a:rPr>
              <a:t>Task 5: Staff Training</a:t>
            </a:r>
            <a:endParaRPr lang="en-US" sz="3600"/>
          </a:p>
        </p:txBody>
      </p:sp>
      <p:sp>
        <p:nvSpPr>
          <p:cNvPr id="3" name="Shape 1"/>
          <p:cNvSpPr/>
          <p:nvPr/>
        </p:nvSpPr>
        <p:spPr>
          <a:xfrm>
            <a:off x="411480" y="7772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822960"/>
            <a:ext cx="8321040" cy="320040"/>
          </a:xfrm>
          <a:prstGeom prst="rect">
            <a:avLst/>
          </a:prstGeom>
          <a:noFill/>
          <a:ln/>
        </p:spPr>
        <p:txBody>
          <a:bodyPr wrap="square" lIns="0" tIns="0" rIns="0" bIns="0" rtlCol="0" anchor="ctr"/>
          <a:lstStyle/>
          <a:p>
            <a:r>
              <a:rPr lang="en-US" sz="1300" i="1">
                <a:solidFill>
                  <a:srgbClr val="555555"/>
                </a:solidFill>
                <a:latin typeface="Calibri"/>
                <a:ea typeface="Calibri"/>
                <a:cs typeface="Calibri"/>
              </a:rPr>
              <a:t>Recommended Tool:  Microsoft PowerPoint          Presenter: [Sabrina Islam]  |  [2539402]</a:t>
            </a:r>
            <a:endParaRPr lang="en-US" sz="1300">
              <a:latin typeface="Calibri"/>
              <a:ea typeface="Calibri"/>
              <a:cs typeface="Calibri"/>
            </a:endParaRPr>
          </a:p>
        </p:txBody>
      </p:sp>
      <p:sp>
        <p:nvSpPr>
          <p:cNvPr id="5" name="Shape 3"/>
          <p:cNvSpPr/>
          <p:nvPr/>
        </p:nvSpPr>
        <p:spPr>
          <a:xfrm>
            <a:off x="416923" y="1170214"/>
            <a:ext cx="8321040" cy="0"/>
          </a:xfrm>
          <a:prstGeom prst="line">
            <a:avLst/>
          </a:prstGeom>
          <a:noFill/>
          <a:ln w="6350">
            <a:solidFill>
              <a:srgbClr val="CCCCCC"/>
            </a:solidFill>
            <a:prstDash val="solid"/>
          </a:ln>
        </p:spPr>
        <p:txBody>
          <a:bodyPr/>
          <a:lstStyle/>
          <a:p>
            <a:endParaRPr lang="en-GB"/>
          </a:p>
        </p:txBody>
      </p:sp>
      <p:sp>
        <p:nvSpPr>
          <p:cNvPr id="6" name="Text 4"/>
          <p:cNvSpPr/>
          <p:nvPr/>
        </p:nvSpPr>
        <p:spPr>
          <a:xfrm>
            <a:off x="411480" y="1283426"/>
            <a:ext cx="8321040" cy="3429000"/>
          </a:xfrm>
          <a:prstGeom prst="rect">
            <a:avLst/>
          </a:prstGeom>
          <a:noFill/>
          <a:ln/>
        </p:spPr>
        <p:txBody>
          <a:bodyPr wrap="square" lIns="0" tIns="0" rIns="0" bIns="0" rtlCol="0" anchor="t"/>
          <a:lstStyle/>
          <a:p>
            <a:pPr marL="285750" indent="-285750">
              <a:buSzPct val="100000"/>
              <a:buFont typeface="Arial"/>
              <a:buChar char="•"/>
            </a:pPr>
            <a:r>
              <a:rPr lang="en-US" sz="1400">
                <a:solidFill>
                  <a:srgbClr val="000000"/>
                </a:solidFill>
                <a:latin typeface="Arial"/>
                <a:ea typeface="Calibri"/>
                <a:cs typeface="Arial"/>
              </a:rPr>
              <a:t>Design a Training Presentation: Create a structured PowerPoint presentation to support staff learning at Riverdale Nursing Home.</a:t>
            </a:r>
            <a:endParaRPr lang="en-US" sz="1400">
              <a:solidFill>
                <a:srgbClr val="000000"/>
              </a:solidFill>
              <a:latin typeface="Arial"/>
              <a:cs typeface="Arial"/>
            </a:endParaRPr>
          </a:p>
          <a:p>
            <a:pPr marL="285750" indent="-285750">
              <a:buFont typeface="Arial"/>
              <a:buChar char="•"/>
            </a:pPr>
            <a:r>
              <a:rPr lang="en-US" sz="1400">
                <a:solidFill>
                  <a:srgbClr val="000000"/>
                </a:solidFill>
                <a:latin typeface="Arial"/>
                <a:ea typeface="Calibri"/>
                <a:cs typeface="Arial"/>
              </a:rPr>
              <a:t>Cover Key Topics:</a:t>
            </a:r>
            <a:r>
              <a:rPr lang="en-US" sz="1400" u="sng">
                <a:solidFill>
                  <a:srgbClr val="000000"/>
                </a:solidFill>
                <a:latin typeface="Arial"/>
                <a:ea typeface="Calibri"/>
                <a:cs typeface="Arial"/>
              </a:rPr>
              <a:t> </a:t>
            </a:r>
            <a:r>
              <a:rPr lang="en-US" sz="1400">
                <a:solidFill>
                  <a:srgbClr val="000000"/>
                </a:solidFill>
                <a:latin typeface="Arial"/>
                <a:ea typeface="Calibri"/>
                <a:cs typeface="Arial"/>
              </a:rPr>
              <a:t>Include care process, health and safety, communication skills, and wellbeing.</a:t>
            </a:r>
            <a:endParaRPr lang="en-US" sz="1400">
              <a:latin typeface="Arial"/>
              <a:cs typeface="Arial"/>
            </a:endParaRPr>
          </a:p>
          <a:p>
            <a:pPr marL="285750" indent="-285750">
              <a:buFont typeface="Arial"/>
              <a:buChar char="•"/>
            </a:pPr>
            <a:r>
              <a:rPr lang="en-US" sz="1400">
                <a:solidFill>
                  <a:srgbClr val="000000"/>
                </a:solidFill>
                <a:latin typeface="Arial"/>
                <a:ea typeface="Calibri"/>
                <a:cs typeface="Arial"/>
              </a:rPr>
              <a:t>Visual &amp; Engaging : Microsoft Slides contains text, images, and diagrams or shapes to hold attention and support different learning styles. (</a:t>
            </a:r>
            <a:r>
              <a:rPr lang="en-US" sz="1400">
                <a:solidFill>
                  <a:srgbClr val="000000"/>
                </a:solidFill>
                <a:latin typeface="Arial"/>
                <a:ea typeface="Calibri"/>
                <a:cs typeface="Arial"/>
                <a:hlinkClick r:id="rId3"/>
              </a:rPr>
              <a:t>Microsoft Support website</a:t>
            </a:r>
            <a:r>
              <a:rPr lang="en-US" sz="1400">
                <a:solidFill>
                  <a:srgbClr val="000000"/>
                </a:solidFill>
                <a:latin typeface="Arial"/>
                <a:ea typeface="Calibri"/>
                <a:cs typeface="Arial"/>
              </a:rPr>
              <a:t>).</a:t>
            </a:r>
          </a:p>
          <a:p>
            <a:pPr marL="285750" indent="-285750">
              <a:buSzPct val="100000"/>
              <a:buFont typeface="Arial"/>
              <a:buChar char="•"/>
            </a:pPr>
            <a:r>
              <a:rPr lang="en-US" sz="1400">
                <a:solidFill>
                  <a:srgbClr val="000000"/>
                </a:solidFill>
                <a:latin typeface="Arial"/>
                <a:ea typeface="Calibri"/>
                <a:cs typeface="Arial"/>
              </a:rPr>
              <a:t>Easy to Use : Familiar interface most staff already have basic skills of the tools from school or work. (</a:t>
            </a:r>
            <a:r>
              <a:rPr lang="en-US" sz="1400">
                <a:solidFill>
                  <a:srgbClr val="000000"/>
                </a:solidFill>
                <a:latin typeface="Arial"/>
                <a:ea typeface="Calibri"/>
                <a:cs typeface="Arial"/>
                <a:hlinkClick r:id="rId4"/>
              </a:rPr>
              <a:t>Microsoft Support website</a:t>
            </a:r>
            <a:r>
              <a:rPr lang="en-US" sz="1400">
                <a:solidFill>
                  <a:srgbClr val="000000"/>
                </a:solidFill>
                <a:latin typeface="Arial"/>
                <a:ea typeface="Calibri"/>
                <a:cs typeface="Arial"/>
              </a:rPr>
              <a:t>).</a:t>
            </a:r>
            <a:endParaRPr lang="en-US" sz="1400">
              <a:latin typeface="Arial"/>
              <a:ea typeface="Calibri" panose="020F0502020204030204"/>
              <a:cs typeface="Arial"/>
            </a:endParaRPr>
          </a:p>
          <a:p>
            <a:pPr marL="285750" indent="-285750">
              <a:buFont typeface="Arial"/>
              <a:buChar char="•"/>
            </a:pPr>
            <a:r>
              <a:rPr lang="en-US" sz="1400">
                <a:solidFill>
                  <a:srgbClr val="000000"/>
                </a:solidFill>
                <a:latin typeface="Arial"/>
                <a:ea typeface="Calibri"/>
                <a:cs typeface="Arial"/>
              </a:rPr>
              <a:t>Saves Time: Templates updated once or auto save in progress.</a:t>
            </a:r>
            <a:endParaRPr lang="en-US" sz="1400">
              <a:latin typeface="Arial"/>
              <a:cs typeface="Arial"/>
            </a:endParaRPr>
          </a:p>
          <a:p>
            <a:pPr marL="285750" indent="-285750">
              <a:buFont typeface="Arial"/>
              <a:buChar char="•"/>
            </a:pPr>
            <a:r>
              <a:rPr lang="en-US" sz="1400">
                <a:solidFill>
                  <a:srgbClr val="000000"/>
                </a:solidFill>
                <a:latin typeface="Arial"/>
                <a:ea typeface="Calibri"/>
                <a:cs typeface="Arial"/>
              </a:rPr>
              <a:t>Clearer Messages: Simple slides reduce misunderstandings.</a:t>
            </a:r>
            <a:endParaRPr lang="en-US" sz="1400">
              <a:latin typeface="Arial"/>
              <a:cs typeface="Arial"/>
            </a:endParaRPr>
          </a:p>
          <a:p>
            <a:pPr marL="285750" indent="-285750">
              <a:buFont typeface="Arial"/>
              <a:buChar char="•"/>
            </a:pPr>
            <a:r>
              <a:rPr lang="en-US" sz="1400">
                <a:solidFill>
                  <a:srgbClr val="000000"/>
                </a:solidFill>
                <a:latin typeface="Arial"/>
                <a:ea typeface="Calibri"/>
                <a:cs typeface="Arial"/>
              </a:rPr>
              <a:t>Easy Sharing: Emailed or stored on shared drive like OneDrive.</a:t>
            </a:r>
            <a:endParaRPr lang="en-US" sz="1400">
              <a:latin typeface="Arial"/>
              <a:cs typeface="Arial"/>
            </a:endParaRPr>
          </a:p>
          <a:p>
            <a:pPr marL="285750" indent="-285750">
              <a:buFont typeface="Arial"/>
              <a:buChar char="•"/>
            </a:pPr>
            <a:r>
              <a:rPr lang="en-US" sz="1400">
                <a:solidFill>
                  <a:srgbClr val="000000"/>
                </a:solidFill>
                <a:latin typeface="Arial"/>
                <a:ea typeface="+mn-lt"/>
                <a:cs typeface="Arial"/>
              </a:rPr>
              <a:t>PowerPoint helps staff training by using images, making information easier to understand and present clearly. It is also simple to create and edit. (</a:t>
            </a:r>
            <a:r>
              <a:rPr lang="en-US" sz="1400">
                <a:solidFill>
                  <a:srgbClr val="000000"/>
                </a:solidFill>
                <a:latin typeface="Arial"/>
                <a:ea typeface="+mn-lt"/>
                <a:cs typeface="Arial"/>
                <a:hlinkClick r:id="rId5"/>
              </a:rPr>
              <a:t>Reference</a:t>
            </a:r>
            <a:r>
              <a:rPr lang="en-US" sz="1400">
                <a:solidFill>
                  <a:srgbClr val="000000"/>
                </a:solidFill>
                <a:latin typeface="Arial"/>
                <a:ea typeface="+mn-lt"/>
                <a:cs typeface="Arial"/>
              </a:rPr>
              <a:t>)</a:t>
            </a:r>
            <a:endParaRPr lang="en-US" sz="1400">
              <a:solidFill>
                <a:srgbClr val="000000"/>
              </a:solidFill>
              <a:latin typeface="Arial"/>
              <a:ea typeface="Calibri"/>
              <a:cs typeface="Arial"/>
            </a:endParaRPr>
          </a:p>
          <a:p>
            <a:pPr marL="285750" indent="-285750">
              <a:buFont typeface="Arial"/>
              <a:buChar char="•"/>
            </a:pPr>
            <a:r>
              <a:rPr lang="en-US" sz="1400">
                <a:latin typeface="Arial"/>
                <a:ea typeface="+mn-lt"/>
                <a:cs typeface="Arial"/>
              </a:rPr>
              <a:t>Online training often needs a good devices and projector. Large presentations with many images or videos may be slower to share. (</a:t>
            </a:r>
            <a:r>
              <a:rPr lang="en-US" sz="1400">
                <a:latin typeface="Arial"/>
                <a:ea typeface="+mn-lt"/>
                <a:cs typeface="Arial"/>
                <a:hlinkClick r:id="rId6"/>
              </a:rPr>
              <a:t>Reference</a:t>
            </a:r>
            <a:r>
              <a:rPr lang="en-US" sz="1400">
                <a:latin typeface="Arial"/>
                <a:ea typeface="+mn-lt"/>
                <a:cs typeface="Arial"/>
              </a:rPr>
              <a:t>)</a:t>
            </a:r>
            <a:endParaRPr lang="en-US" sz="1400">
              <a:latin typeface="Arial"/>
              <a:ea typeface="Calibri"/>
              <a:cs typeface="Arial"/>
            </a:endParaRPr>
          </a:p>
          <a:p>
            <a:pPr>
              <a:buSzPct val="100000"/>
            </a:pPr>
            <a:endParaRPr lang="en-US" sz="1500">
              <a:latin typeface="Arial"/>
              <a:ea typeface="Calibri"/>
              <a:cs typeface="Arial"/>
            </a:endParaRPr>
          </a:p>
        </p:txBody>
      </p:sp>
      <p:sp>
        <p:nvSpPr>
          <p:cNvPr id="7" name="Shape 5"/>
          <p:cNvSpPr/>
          <p:nvPr/>
        </p:nvSpPr>
        <p:spPr>
          <a:xfrm>
            <a:off x="411480" y="4663440"/>
            <a:ext cx="8321040" cy="274320"/>
          </a:xfrm>
          <a:prstGeom prst="rect">
            <a:avLst/>
          </a:prstGeom>
          <a:solidFill>
            <a:srgbClr val="F2F2F2"/>
          </a:solidFill>
          <a:ln w="6350">
            <a:solidFill>
              <a:srgbClr val="CCCCCC"/>
            </a:solidFill>
            <a:prstDash val="solid"/>
          </a:ln>
        </p:spPr>
        <p:txBody>
          <a:bodyPr/>
          <a:lstStyle/>
          <a:p>
            <a:endParaRPr lang="en-GB"/>
          </a:p>
        </p:txBody>
      </p:sp>
      <p:sp>
        <p:nvSpPr>
          <p:cNvPr id="8" name="Text 6"/>
          <p:cNvSpPr/>
          <p:nvPr/>
        </p:nvSpPr>
        <p:spPr>
          <a:xfrm>
            <a:off x="502920" y="4672584"/>
            <a:ext cx="8138160" cy="256032"/>
          </a:xfrm>
          <a:prstGeom prst="rect">
            <a:avLst/>
          </a:prstGeom>
          <a:noFill/>
          <a:ln/>
        </p:spPr>
        <p:txBody>
          <a:bodyPr wrap="square" lIns="0" tIns="0" rIns="0" bIns="0" rtlCol="0" anchor="ctr"/>
          <a:lstStyle/>
          <a:p>
            <a:pPr marL="0" indent="0">
              <a:buNone/>
            </a:pPr>
            <a:r>
              <a:rPr lang="en-US" sz="1100" i="1">
                <a:solidFill>
                  <a:srgbClr val="555555"/>
                </a:solidFill>
                <a:latin typeface="Calibri" pitchFamily="34" charset="0"/>
                <a:ea typeface="Calibri" pitchFamily="34" charset="-122"/>
                <a:cs typeface="Calibri" pitchFamily="34" charset="-120"/>
              </a:rPr>
              <a:t>⏱  You have up to 5 minutes to present this slide. You will be asked individual questions by the assessor afterwards.</a:t>
            </a:r>
            <a:endParaRPr lang="en-US" sz="11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9F6D4-058D-E96A-EFEA-05B756EA475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866FA550-B9D1-5C7A-0922-17466277F7AA}"/>
              </a:ext>
            </a:extLst>
          </p:cNvPr>
          <p:cNvSpPr/>
          <p:nvPr/>
        </p:nvSpPr>
        <p:spPr>
          <a:xfrm>
            <a:off x="411481" y="1"/>
            <a:ext cx="8321040" cy="1005840"/>
          </a:xfrm>
          <a:prstGeom prst="rect">
            <a:avLst/>
          </a:prstGeom>
          <a:noFill/>
          <a:ln/>
        </p:spPr>
        <p:txBody>
          <a:bodyPr wrap="square" lIns="0" tIns="0" rIns="0" bIns="0" rtlCol="0" anchor="b"/>
          <a:lstStyle/>
          <a:p>
            <a:pPr marL="0" indent="0">
              <a:buNone/>
            </a:pPr>
            <a:r>
              <a:rPr lang="en-US" sz="3600">
                <a:solidFill>
                  <a:srgbClr val="1A1A1A"/>
                </a:solidFill>
                <a:latin typeface="Calibri" pitchFamily="34" charset="0"/>
                <a:ea typeface="Calibri" pitchFamily="34" charset="-122"/>
                <a:cs typeface="Calibri" pitchFamily="34" charset="-120"/>
              </a:rPr>
              <a:t>Benefits &amp; Limitations: MS PowerPoint at Riverdale</a:t>
            </a:r>
            <a:endParaRPr lang="en-US" sz="3600"/>
          </a:p>
        </p:txBody>
      </p:sp>
      <p:sp>
        <p:nvSpPr>
          <p:cNvPr id="3" name="Shape 1">
            <a:extLst>
              <a:ext uri="{FF2B5EF4-FFF2-40B4-BE49-F238E27FC236}">
                <a16:creationId xmlns:a16="http://schemas.microsoft.com/office/drawing/2014/main" id="{4FDD4944-F33F-488D-FC93-83785B98FB23}"/>
              </a:ext>
            </a:extLst>
          </p:cNvPr>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a:extLst>
              <a:ext uri="{FF2B5EF4-FFF2-40B4-BE49-F238E27FC236}">
                <a16:creationId xmlns:a16="http://schemas.microsoft.com/office/drawing/2014/main" id="{BCE7422A-C95D-3CF7-EBD5-CACAB562366E}"/>
              </a:ext>
            </a:extLst>
          </p:cNvPr>
          <p:cNvSpPr/>
          <p:nvPr/>
        </p:nvSpPr>
        <p:spPr>
          <a:xfrm>
            <a:off x="411480" y="1097280"/>
            <a:ext cx="3931920" cy="347472"/>
          </a:xfrm>
          <a:prstGeom prst="rect">
            <a:avLst/>
          </a:prstGeom>
          <a:noFill/>
          <a:ln/>
        </p:spPr>
        <p:txBody>
          <a:bodyPr wrap="square" lIns="0" tIns="0" rIns="0" bIns="0" rtlCol="0" anchor="ctr"/>
          <a:lstStyle/>
          <a:p>
            <a:pPr marL="0" indent="0">
              <a:buNone/>
            </a:pPr>
            <a:r>
              <a:rPr lang="en-US" sz="1700" b="1">
                <a:solidFill>
                  <a:srgbClr val="1A1A1A"/>
                </a:solidFill>
                <a:latin typeface="Calibri" pitchFamily="34" charset="0"/>
                <a:ea typeface="Calibri" pitchFamily="34" charset="-122"/>
                <a:cs typeface="Calibri" pitchFamily="34" charset="-120"/>
              </a:rPr>
              <a:t>Benefits</a:t>
            </a:r>
            <a:endParaRPr lang="en-US" sz="1700"/>
          </a:p>
        </p:txBody>
      </p:sp>
      <p:sp>
        <p:nvSpPr>
          <p:cNvPr id="5" name="Shape 3">
            <a:extLst>
              <a:ext uri="{FF2B5EF4-FFF2-40B4-BE49-F238E27FC236}">
                <a16:creationId xmlns:a16="http://schemas.microsoft.com/office/drawing/2014/main" id="{B02867D1-C75D-9383-822A-B5A368C802A1}"/>
              </a:ext>
            </a:extLst>
          </p:cNvPr>
          <p:cNvSpPr/>
          <p:nvPr/>
        </p:nvSpPr>
        <p:spPr>
          <a:xfrm>
            <a:off x="411480" y="1444752"/>
            <a:ext cx="3931920" cy="0"/>
          </a:xfrm>
          <a:prstGeom prst="line">
            <a:avLst/>
          </a:prstGeom>
          <a:noFill/>
          <a:ln w="12700">
            <a:solidFill>
              <a:srgbClr val="1A1A1A"/>
            </a:solidFill>
            <a:prstDash val="solid"/>
          </a:ln>
        </p:spPr>
        <p:txBody>
          <a:bodyPr/>
          <a:lstStyle/>
          <a:p>
            <a:endParaRPr lang="en-GB"/>
          </a:p>
        </p:txBody>
      </p:sp>
      <p:sp>
        <p:nvSpPr>
          <p:cNvPr id="6" name="Text 4">
            <a:extLst>
              <a:ext uri="{FF2B5EF4-FFF2-40B4-BE49-F238E27FC236}">
                <a16:creationId xmlns:a16="http://schemas.microsoft.com/office/drawing/2014/main" id="{887E28A2-EA18-0F73-38F0-0F79AE4F2D43}"/>
              </a:ext>
            </a:extLst>
          </p:cNvPr>
          <p:cNvSpPr/>
          <p:nvPr/>
        </p:nvSpPr>
        <p:spPr>
          <a:xfrm>
            <a:off x="411480" y="1508760"/>
            <a:ext cx="3931920" cy="3200400"/>
          </a:xfrm>
          <a:prstGeom prst="rect">
            <a:avLst/>
          </a:prstGeom>
          <a:noFill/>
          <a:ln/>
        </p:spPr>
        <p:txBody>
          <a:bodyPr wrap="square" lIns="0" tIns="0" rIns="0" bIns="0" rtlCol="0" anchor="t"/>
          <a:lstStyle/>
          <a:p>
            <a:pPr>
              <a:buSzPct val="100000"/>
            </a:pPr>
            <a:endParaRPr lang="en-US" sz="1400"/>
          </a:p>
        </p:txBody>
      </p:sp>
      <p:sp>
        <p:nvSpPr>
          <p:cNvPr id="7" name="Shape 5">
            <a:extLst>
              <a:ext uri="{FF2B5EF4-FFF2-40B4-BE49-F238E27FC236}">
                <a16:creationId xmlns:a16="http://schemas.microsoft.com/office/drawing/2014/main" id="{6AA37FC4-DAFC-1047-161E-3E20DAA97B03}"/>
              </a:ext>
            </a:extLst>
          </p:cNvPr>
          <p:cNvSpPr/>
          <p:nvPr/>
        </p:nvSpPr>
        <p:spPr>
          <a:xfrm>
            <a:off x="4572000" y="1097280"/>
            <a:ext cx="0" cy="3611880"/>
          </a:xfrm>
          <a:prstGeom prst="line">
            <a:avLst/>
          </a:prstGeom>
          <a:noFill/>
          <a:ln w="12700">
            <a:solidFill>
              <a:srgbClr val="CCCCCC"/>
            </a:solidFill>
            <a:prstDash val="solid"/>
          </a:ln>
        </p:spPr>
        <p:txBody>
          <a:bodyPr/>
          <a:lstStyle/>
          <a:p>
            <a:endParaRPr lang="en-GB"/>
          </a:p>
        </p:txBody>
      </p:sp>
      <p:sp>
        <p:nvSpPr>
          <p:cNvPr id="8" name="Text 6">
            <a:extLst>
              <a:ext uri="{FF2B5EF4-FFF2-40B4-BE49-F238E27FC236}">
                <a16:creationId xmlns:a16="http://schemas.microsoft.com/office/drawing/2014/main" id="{6B24D6A5-48F9-3744-7113-E03CC9888B6A}"/>
              </a:ext>
            </a:extLst>
          </p:cNvPr>
          <p:cNvSpPr/>
          <p:nvPr/>
        </p:nvSpPr>
        <p:spPr>
          <a:xfrm>
            <a:off x="4709160" y="1097280"/>
            <a:ext cx="4023360" cy="347472"/>
          </a:xfrm>
          <a:prstGeom prst="rect">
            <a:avLst/>
          </a:prstGeom>
          <a:noFill/>
          <a:ln/>
        </p:spPr>
        <p:txBody>
          <a:bodyPr wrap="square" lIns="0" tIns="0" rIns="0" bIns="0" rtlCol="0" anchor="ctr"/>
          <a:lstStyle/>
          <a:p>
            <a:pPr marL="0" indent="0">
              <a:buNone/>
            </a:pPr>
            <a:r>
              <a:rPr lang="en-US" sz="1700" b="1">
                <a:solidFill>
                  <a:srgbClr val="1A1A1A"/>
                </a:solidFill>
                <a:latin typeface="Calibri" pitchFamily="34" charset="0"/>
                <a:ea typeface="Calibri" pitchFamily="34" charset="-122"/>
                <a:cs typeface="Calibri" pitchFamily="34" charset="-120"/>
              </a:rPr>
              <a:t>Limitations</a:t>
            </a:r>
            <a:endParaRPr lang="en-US" sz="1700"/>
          </a:p>
        </p:txBody>
      </p:sp>
      <p:sp>
        <p:nvSpPr>
          <p:cNvPr id="9" name="Shape 7">
            <a:extLst>
              <a:ext uri="{FF2B5EF4-FFF2-40B4-BE49-F238E27FC236}">
                <a16:creationId xmlns:a16="http://schemas.microsoft.com/office/drawing/2014/main" id="{2A155B5A-1B04-67DD-86A7-AE06726B5909}"/>
              </a:ext>
            </a:extLst>
          </p:cNvPr>
          <p:cNvSpPr/>
          <p:nvPr/>
        </p:nvSpPr>
        <p:spPr>
          <a:xfrm>
            <a:off x="4709160" y="1444752"/>
            <a:ext cx="4023360" cy="0"/>
          </a:xfrm>
          <a:prstGeom prst="line">
            <a:avLst/>
          </a:prstGeom>
          <a:noFill/>
          <a:ln w="12700">
            <a:solidFill>
              <a:srgbClr val="1A1A1A"/>
            </a:solidFill>
            <a:prstDash val="solid"/>
          </a:ln>
        </p:spPr>
        <p:txBody>
          <a:bodyPr/>
          <a:lstStyle/>
          <a:p>
            <a:endParaRPr lang="en-GB"/>
          </a:p>
        </p:txBody>
      </p:sp>
      <p:sp>
        <p:nvSpPr>
          <p:cNvPr id="10" name="Text 8">
            <a:extLst>
              <a:ext uri="{FF2B5EF4-FFF2-40B4-BE49-F238E27FC236}">
                <a16:creationId xmlns:a16="http://schemas.microsoft.com/office/drawing/2014/main" id="{C54E153D-CD4A-DDB7-B81A-BB043FDE6AF7}"/>
              </a:ext>
            </a:extLst>
          </p:cNvPr>
          <p:cNvSpPr/>
          <p:nvPr/>
        </p:nvSpPr>
        <p:spPr>
          <a:xfrm>
            <a:off x="4709160" y="1508760"/>
            <a:ext cx="4023360" cy="3200400"/>
          </a:xfrm>
          <a:prstGeom prst="rect">
            <a:avLst/>
          </a:prstGeom>
          <a:noFill/>
          <a:ln/>
        </p:spPr>
        <p:txBody>
          <a:bodyPr wrap="square" lIns="0" tIns="0" rIns="0" bIns="0" rtlCol="0" anchor="t"/>
          <a:lstStyle/>
          <a:p>
            <a:pPr>
              <a:buSzPct val="100000"/>
            </a:pPr>
            <a:endParaRPr lang="en-US" sz="1400"/>
          </a:p>
        </p:txBody>
      </p:sp>
      <p:sp>
        <p:nvSpPr>
          <p:cNvPr id="13" name="TextBox 12">
            <a:extLst>
              <a:ext uri="{FF2B5EF4-FFF2-40B4-BE49-F238E27FC236}">
                <a16:creationId xmlns:a16="http://schemas.microsoft.com/office/drawing/2014/main" id="{E16BDA12-2FFC-6002-BE85-63066E401BDA}"/>
              </a:ext>
            </a:extLst>
          </p:cNvPr>
          <p:cNvSpPr txBox="1"/>
          <p:nvPr/>
        </p:nvSpPr>
        <p:spPr>
          <a:xfrm>
            <a:off x="310242" y="1646465"/>
            <a:ext cx="4136572" cy="270843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1400" kern="1200">
                <a:solidFill>
                  <a:schemeClr val="dk1"/>
                </a:solidFill>
                <a:latin typeface="Arial"/>
                <a:cs typeface="Arial"/>
              </a:rPr>
              <a:t>Visually supports learning with images and diagrams</a:t>
            </a:r>
            <a:r>
              <a:rPr lang="en-GB" sz="1400">
                <a:solidFill>
                  <a:schemeClr val="dk1"/>
                </a:solidFill>
                <a:latin typeface="Arial"/>
                <a:cs typeface="Arial"/>
              </a:rPr>
              <a:t> or shapes.</a:t>
            </a:r>
            <a:endParaRPr lang="en-US"/>
          </a:p>
          <a:p>
            <a:pPr marL="285750" indent="-285750" algn="l" rtl="0">
              <a:buFont typeface="Arial"/>
              <a:buChar char="•"/>
            </a:pPr>
            <a:endParaRPr lang="en-GB" sz="1400">
              <a:latin typeface="Arial"/>
              <a:cs typeface="Arial"/>
            </a:endParaRPr>
          </a:p>
          <a:p>
            <a:pPr marL="285750" indent="-285750">
              <a:buFont typeface="Arial"/>
              <a:buChar char="•"/>
            </a:pPr>
            <a:r>
              <a:rPr lang="en-GB" sz="1400" kern="1200">
                <a:solidFill>
                  <a:schemeClr val="dk1"/>
                </a:solidFill>
                <a:latin typeface="Arial"/>
                <a:cs typeface="Arial"/>
              </a:rPr>
              <a:t>Simple to create and edit</a:t>
            </a:r>
            <a:r>
              <a:rPr lang="en-GB" sz="1400">
                <a:solidFill>
                  <a:schemeClr val="dk1"/>
                </a:solidFill>
                <a:latin typeface="Arial"/>
                <a:cs typeface="Arial"/>
              </a:rPr>
              <a:t>, tools are easy to use.</a:t>
            </a:r>
            <a:endParaRPr lang="en-GB" sz="1400" kern="1200">
              <a:solidFill>
                <a:schemeClr val="dk1"/>
              </a:solidFill>
              <a:latin typeface="Arial"/>
              <a:cs typeface="Arial"/>
            </a:endParaRPr>
          </a:p>
          <a:p>
            <a:pPr marL="285750" indent="-285750" algn="l" rtl="0">
              <a:buFont typeface="Arial"/>
              <a:buChar char="•"/>
            </a:pPr>
            <a:endParaRPr lang="en-GB" sz="1400">
              <a:latin typeface="Arial"/>
              <a:cs typeface="Arial"/>
            </a:endParaRPr>
          </a:p>
          <a:p>
            <a:pPr marL="285750" indent="-285750">
              <a:buFont typeface="Arial"/>
              <a:buChar char="•"/>
            </a:pPr>
            <a:r>
              <a:rPr lang="en-GB" sz="1400" kern="1200">
                <a:solidFill>
                  <a:schemeClr val="dk1"/>
                </a:solidFill>
                <a:latin typeface="Arial"/>
                <a:cs typeface="Arial"/>
              </a:rPr>
              <a:t>Works offline,</a:t>
            </a:r>
            <a:r>
              <a:rPr lang="en-GB" sz="1400">
                <a:solidFill>
                  <a:schemeClr val="dk1"/>
                </a:solidFill>
                <a:latin typeface="Arial"/>
                <a:cs typeface="Arial"/>
              </a:rPr>
              <a:t> </a:t>
            </a:r>
            <a:r>
              <a:rPr lang="en-GB" sz="1400" kern="1200">
                <a:solidFill>
                  <a:schemeClr val="dk1"/>
                </a:solidFill>
                <a:latin typeface="Arial"/>
                <a:cs typeface="Arial"/>
              </a:rPr>
              <a:t>no internet needed.</a:t>
            </a:r>
          </a:p>
          <a:p>
            <a:pPr marL="285750" indent="-285750" algn="l" rtl="0">
              <a:buFont typeface="Arial"/>
              <a:buChar char="•"/>
            </a:pPr>
            <a:endParaRPr lang="en-GB" sz="1400">
              <a:latin typeface="Arial"/>
              <a:cs typeface="Arial"/>
            </a:endParaRPr>
          </a:p>
          <a:p>
            <a:pPr marL="285750" indent="-285750" algn="l" rtl="0">
              <a:buFont typeface="Arial"/>
              <a:buChar char="•"/>
            </a:pPr>
            <a:r>
              <a:rPr lang="en-GB" sz="1400" kern="1200">
                <a:solidFill>
                  <a:schemeClr val="dk1"/>
                </a:solidFill>
                <a:latin typeface="Arial"/>
                <a:cs typeface="Arial"/>
              </a:rPr>
              <a:t>Compatible with most devices.</a:t>
            </a:r>
          </a:p>
          <a:p>
            <a:pPr marL="285750" indent="-285750" algn="l" rtl="0">
              <a:buFont typeface="Arial"/>
              <a:buChar char="•"/>
            </a:pPr>
            <a:endParaRPr lang="en-GB" sz="1400">
              <a:latin typeface="Arial"/>
              <a:cs typeface="Arial"/>
            </a:endParaRPr>
          </a:p>
          <a:p>
            <a:pPr marL="285750" indent="-285750" algn="l" rtl="0">
              <a:buFont typeface="Arial"/>
              <a:buChar char="•"/>
            </a:pPr>
            <a:r>
              <a:rPr lang="en-GB" sz="1400" kern="1200">
                <a:solidFill>
                  <a:schemeClr val="dk1"/>
                </a:solidFill>
                <a:latin typeface="Arial"/>
                <a:cs typeface="Arial"/>
              </a:rPr>
              <a:t>Can include speaker notes for presenters.</a:t>
            </a:r>
          </a:p>
          <a:p>
            <a:pPr algn="ctr"/>
            <a:endParaRPr lang="en-US" sz="1600">
              <a:latin typeface="Arial"/>
              <a:cs typeface="Arial"/>
            </a:endParaRPr>
          </a:p>
        </p:txBody>
      </p:sp>
      <p:sp>
        <p:nvSpPr>
          <p:cNvPr id="14" name="TextBox 13">
            <a:extLst>
              <a:ext uri="{FF2B5EF4-FFF2-40B4-BE49-F238E27FC236}">
                <a16:creationId xmlns:a16="http://schemas.microsoft.com/office/drawing/2014/main" id="{4CBCAB0D-23CF-72E0-9CED-43AF761AD3F4}"/>
              </a:ext>
            </a:extLst>
          </p:cNvPr>
          <p:cNvSpPr txBox="1"/>
          <p:nvPr/>
        </p:nvSpPr>
        <p:spPr>
          <a:xfrm>
            <a:off x="4778828" y="1635578"/>
            <a:ext cx="4250872"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l" rtl="0">
              <a:buFont typeface="Arial"/>
              <a:buChar char="•"/>
            </a:pPr>
            <a:r>
              <a:rPr lang="en-GB" sz="1400" kern="1200">
                <a:solidFill>
                  <a:schemeClr val="dk1"/>
                </a:solidFill>
                <a:latin typeface="Arial"/>
                <a:cs typeface="Arial"/>
              </a:rPr>
              <a:t>Requires a device and projector for live sessions.</a:t>
            </a:r>
            <a:endParaRPr lang="en-US"/>
          </a:p>
          <a:p>
            <a:pPr marL="285750" indent="-285750" algn="l" rtl="0">
              <a:buFont typeface="Arial"/>
              <a:buChar char="•"/>
            </a:pPr>
            <a:endParaRPr lang="en-GB" sz="1400">
              <a:latin typeface="Arial"/>
              <a:cs typeface="Arial"/>
            </a:endParaRPr>
          </a:p>
          <a:p>
            <a:pPr marL="285750" indent="-285750" algn="l" rtl="0">
              <a:buFont typeface="Arial"/>
              <a:buChar char="•"/>
            </a:pPr>
            <a:r>
              <a:rPr lang="en-GB" sz="1400" kern="1200">
                <a:solidFill>
                  <a:schemeClr val="dk1"/>
                </a:solidFill>
                <a:latin typeface="Arial"/>
                <a:cs typeface="Arial"/>
              </a:rPr>
              <a:t>Large files can be slow to share.</a:t>
            </a:r>
          </a:p>
          <a:p>
            <a:pPr marL="285750" indent="-285750" algn="l" rtl="0">
              <a:buFont typeface="Arial"/>
              <a:buChar char="•"/>
            </a:pPr>
            <a:endParaRPr lang="en-GB" sz="1400">
              <a:latin typeface="Arial"/>
              <a:cs typeface="Arial"/>
            </a:endParaRPr>
          </a:p>
          <a:p>
            <a:pPr marL="285750" indent="-285750">
              <a:buFont typeface="Arial"/>
              <a:buChar char="•"/>
            </a:pPr>
            <a:r>
              <a:rPr lang="en-GB" sz="1400" kern="1200">
                <a:solidFill>
                  <a:schemeClr val="dk1"/>
                </a:solidFill>
                <a:latin typeface="Arial"/>
                <a:cs typeface="Arial"/>
              </a:rPr>
              <a:t>Needs basic digital skills to use effectively</a:t>
            </a:r>
            <a:r>
              <a:rPr lang="en-GB" sz="1400">
                <a:solidFill>
                  <a:schemeClr val="dk1"/>
                </a:solidFill>
                <a:latin typeface="Arial"/>
                <a:cs typeface="Arial"/>
              </a:rPr>
              <a:t> of tools.</a:t>
            </a:r>
            <a:endParaRPr lang="en-GB" sz="1400" kern="1200">
              <a:solidFill>
                <a:schemeClr val="dk1"/>
              </a:solidFill>
              <a:latin typeface="Arial"/>
              <a:cs typeface="Arial"/>
            </a:endParaRPr>
          </a:p>
          <a:p>
            <a:pPr marL="285750" indent="-285750" algn="l" rtl="0">
              <a:buFont typeface="Arial"/>
              <a:buChar char="•"/>
            </a:pPr>
            <a:endParaRPr lang="en-GB" sz="1400">
              <a:latin typeface="Arial"/>
              <a:cs typeface="Arial"/>
            </a:endParaRPr>
          </a:p>
          <a:p>
            <a:pPr marL="285750" indent="-285750">
              <a:buFont typeface="Arial"/>
              <a:buChar char="•"/>
            </a:pPr>
            <a:r>
              <a:rPr lang="en-GB" sz="1400" kern="1200">
                <a:solidFill>
                  <a:schemeClr val="dk1"/>
                </a:solidFill>
                <a:latin typeface="Arial"/>
                <a:cs typeface="Arial"/>
              </a:rPr>
              <a:t>Not suitable for practical </a:t>
            </a:r>
            <a:r>
              <a:rPr lang="en-GB" sz="1400">
                <a:solidFill>
                  <a:schemeClr val="dk1"/>
                </a:solidFill>
                <a:latin typeface="Arial"/>
                <a:cs typeface="Arial"/>
              </a:rPr>
              <a:t>skills to present digitally. </a:t>
            </a:r>
          </a:p>
        </p:txBody>
      </p:sp>
    </p:spTree>
    <p:extLst>
      <p:ext uri="{BB962C8B-B14F-4D97-AF65-F5344CB8AC3E}">
        <p14:creationId xmlns:p14="http://schemas.microsoft.com/office/powerpoint/2010/main" val="21019392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a:solidFill>
                  <a:srgbClr val="1A1A1A"/>
                </a:solidFill>
                <a:latin typeface="Calibri" pitchFamily="34" charset="0"/>
                <a:ea typeface="Calibri" pitchFamily="34" charset="-122"/>
                <a:cs typeface="Calibri" pitchFamily="34" charset="-120"/>
              </a:rPr>
              <a:t>Summary: Benefits &amp; Limitations of Recommended Tools</a:t>
            </a:r>
            <a:endParaRPr lang="en-US" sz="360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graphicFrame>
        <p:nvGraphicFramePr>
          <p:cNvPr id="11" name="Table 0"/>
          <p:cNvGraphicFramePr>
            <a:graphicFrameLocks noGrp="1"/>
          </p:cNvGraphicFramePr>
          <p:nvPr>
            <p:extLst>
              <p:ext uri="{D42A27DB-BD31-4B8C-83A1-F6EECF244321}">
                <p14:modId xmlns:p14="http://schemas.microsoft.com/office/powerpoint/2010/main" val="3584235932"/>
              </p:ext>
            </p:extLst>
          </p:nvPr>
        </p:nvGraphicFramePr>
        <p:xfrm>
          <a:off x="-92528" y="908957"/>
          <a:ext cx="9233839" cy="4341898"/>
        </p:xfrm>
        <a:graphic>
          <a:graphicData uri="http://schemas.openxmlformats.org/drawingml/2006/table">
            <a:tbl>
              <a:tblPr/>
              <a:tblGrid>
                <a:gridCol w="2198196">
                  <a:extLst>
                    <a:ext uri="{9D8B030D-6E8A-4147-A177-3AD203B41FA5}">
                      <a16:colId xmlns:a16="http://schemas.microsoft.com/office/drawing/2014/main" val="20000"/>
                    </a:ext>
                  </a:extLst>
                </a:gridCol>
                <a:gridCol w="1386122">
                  <a:extLst>
                    <a:ext uri="{9D8B030D-6E8A-4147-A177-3AD203B41FA5}">
                      <a16:colId xmlns:a16="http://schemas.microsoft.com/office/drawing/2014/main" val="20001"/>
                    </a:ext>
                  </a:extLst>
                </a:gridCol>
                <a:gridCol w="2873055">
                  <a:extLst>
                    <a:ext uri="{9D8B030D-6E8A-4147-A177-3AD203B41FA5}">
                      <a16:colId xmlns:a16="http://schemas.microsoft.com/office/drawing/2014/main" val="20002"/>
                    </a:ext>
                  </a:extLst>
                </a:gridCol>
                <a:gridCol w="2776466">
                  <a:extLst>
                    <a:ext uri="{9D8B030D-6E8A-4147-A177-3AD203B41FA5}">
                      <a16:colId xmlns:a16="http://schemas.microsoft.com/office/drawing/2014/main" val="20003"/>
                    </a:ext>
                  </a:extLst>
                </a:gridCol>
              </a:tblGrid>
              <a:tr h="486201">
                <a:tc>
                  <a:txBody>
                    <a:bodyPr/>
                    <a:lstStyle/>
                    <a:p>
                      <a:pPr marL="0" indent="0">
                        <a:buNone/>
                      </a:pPr>
                      <a:r>
                        <a:rPr lang="en-US" sz="1300" b="1">
                          <a:solidFill>
                            <a:srgbClr val="FFFFFF"/>
                          </a:solidFill>
                          <a:latin typeface="Calibri" pitchFamily="34" charset="0"/>
                          <a:ea typeface="Calibri" pitchFamily="34" charset="-122"/>
                          <a:cs typeface="Calibri" pitchFamily="34" charset="-120"/>
                        </a:rPr>
                        <a:t>Workplace Task</a:t>
                      </a:r>
                      <a:endParaRPr lang="en-US" sz="130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tc>
                  <a:txBody>
                    <a:bodyPr/>
                    <a:lstStyle/>
                    <a:p>
                      <a:pPr marL="0" indent="0">
                        <a:buNone/>
                      </a:pPr>
                      <a:r>
                        <a:rPr lang="en-US" sz="1300" b="1">
                          <a:solidFill>
                            <a:srgbClr val="FFFFFF"/>
                          </a:solidFill>
                          <a:latin typeface="Calibri" pitchFamily="34" charset="0"/>
                          <a:ea typeface="Calibri" pitchFamily="34" charset="-122"/>
                          <a:cs typeface="Calibri" pitchFamily="34" charset="-120"/>
                        </a:rPr>
                        <a:t>MS 365 Tool</a:t>
                      </a:r>
                      <a:endParaRPr lang="en-US" sz="130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tc>
                  <a:txBody>
                    <a:bodyPr/>
                    <a:lstStyle/>
                    <a:p>
                      <a:pPr marL="0" indent="0">
                        <a:buNone/>
                      </a:pPr>
                      <a:r>
                        <a:rPr lang="en-US" sz="1300" b="1">
                          <a:solidFill>
                            <a:srgbClr val="FFFFFF"/>
                          </a:solidFill>
                          <a:latin typeface="Calibri" pitchFamily="34" charset="0"/>
                          <a:ea typeface="Calibri" pitchFamily="34" charset="-122"/>
                          <a:cs typeface="Calibri" pitchFamily="34" charset="-120"/>
                        </a:rPr>
                        <a:t>Key Benefit</a:t>
                      </a:r>
                      <a:endParaRPr lang="en-US" sz="130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tc>
                  <a:txBody>
                    <a:bodyPr/>
                    <a:lstStyle/>
                    <a:p>
                      <a:pPr marL="0" indent="0">
                        <a:buNone/>
                      </a:pPr>
                      <a:r>
                        <a:rPr lang="en-US" sz="1300" b="1">
                          <a:solidFill>
                            <a:srgbClr val="FFFFFF"/>
                          </a:solidFill>
                          <a:latin typeface="Calibri" pitchFamily="34" charset="0"/>
                          <a:ea typeface="Calibri" pitchFamily="34" charset="-122"/>
                          <a:cs typeface="Calibri" pitchFamily="34" charset="-120"/>
                        </a:rPr>
                        <a:t>Key Limitation</a:t>
                      </a:r>
                      <a:endParaRPr lang="en-US" sz="1300">
                        <a:latin typeface="Calibri" charset="0"/>
                        <a:ea typeface="Calibri" charset="0"/>
                        <a:cs typeface="Calibri" charset="0"/>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extLst>
                  <a:ext uri="{0D108BD9-81ED-4DB2-BD59-A6C34878D82A}">
                    <a16:rowId xmlns:a16="http://schemas.microsoft.com/office/drawing/2014/main" val="10000"/>
                  </a:ext>
                </a:extLst>
              </a:tr>
              <a:tr h="716507">
                <a:tc>
                  <a:txBody>
                    <a:bodyPr/>
                    <a:lstStyle/>
                    <a:p>
                      <a:pPr marL="0" indent="0">
                        <a:buNone/>
                      </a:pPr>
                      <a:r>
                        <a:rPr lang="en-US" sz="1400">
                          <a:solidFill>
                            <a:srgbClr val="1A1A1A"/>
                          </a:solidFill>
                          <a:latin typeface="Arial"/>
                          <a:ea typeface="Calibri"/>
                          <a:cs typeface="Arial"/>
                        </a:rPr>
                        <a:t>Staff Communication</a:t>
                      </a:r>
                      <a:endParaRPr lang="en-US" sz="1400">
                        <a:latin typeface="Arial"/>
                        <a:ea typeface="Calibri"/>
                        <a:cs typeface="Arial"/>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400">
                          <a:solidFill>
                            <a:srgbClr val="1A1A1A"/>
                          </a:solidFill>
                          <a:latin typeface="Arial"/>
                          <a:ea typeface="Calibri"/>
                          <a:cs typeface="Arial"/>
                        </a:rPr>
                        <a:t>Teams</a:t>
                      </a:r>
                      <a:endParaRPr lang="en-US" sz="1400">
                        <a:latin typeface="Arial"/>
                        <a:ea typeface="Calibri"/>
                        <a:cs typeface="Arial"/>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marR="0" lvl="0" indent="0" algn="l">
                        <a:lnSpc>
                          <a:spcPct val="100000"/>
                        </a:lnSpc>
                        <a:spcBef>
                          <a:spcPts val="0"/>
                        </a:spcBef>
                        <a:spcAft>
                          <a:spcPts val="0"/>
                        </a:spcAft>
                        <a:buClr>
                          <a:srgbClr val="000000"/>
                        </a:buClr>
                        <a:buNone/>
                      </a:pPr>
                      <a:r>
                        <a:rPr lang="en-US" sz="1400" b="0" i="0" u="none" strike="noStrike" noProof="0">
                          <a:solidFill>
                            <a:srgbClr val="000000"/>
                          </a:solidFill>
                          <a:latin typeface="Arial"/>
                          <a:ea typeface="Calibri"/>
                          <a:cs typeface="Arial"/>
                        </a:rPr>
                        <a:t>Accessible.(NHS England, 2023).</a:t>
                      </a:r>
                      <a:endParaRPr lang="en-US" sz="1400">
                        <a:latin typeface="Arial"/>
                        <a:cs typeface="Arial"/>
                      </a:endParaRPr>
                    </a:p>
                    <a:p>
                      <a:pPr marL="0" lvl="0" indent="0">
                        <a:buNone/>
                      </a:pPr>
                      <a:endParaRPr lang="en-US" sz="1300">
                        <a:solidFill>
                          <a:srgbClr val="1A1A1A"/>
                        </a:solidFill>
                        <a:latin typeface="Calibri"/>
                        <a:ea typeface="Calibri"/>
                        <a:cs typeface="Calibri"/>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marR="0" lvl="0" indent="0" algn="l">
                        <a:lnSpc>
                          <a:spcPct val="100000"/>
                        </a:lnSpc>
                        <a:spcBef>
                          <a:spcPts val="0"/>
                        </a:spcBef>
                        <a:spcAft>
                          <a:spcPts val="0"/>
                        </a:spcAft>
                        <a:buClr>
                          <a:srgbClr val="000000"/>
                        </a:buClr>
                        <a:buNone/>
                      </a:pPr>
                      <a:r>
                        <a:rPr lang="en-US" sz="1400" b="0" i="0" u="none" strike="noStrike" noProof="0">
                          <a:solidFill>
                            <a:srgbClr val="000000"/>
                          </a:solidFill>
                          <a:latin typeface="Aptos"/>
                          <a:ea typeface="Calibri"/>
                          <a:cs typeface="Calibri"/>
                        </a:rPr>
                        <a:t>Technical skills. (Greg Foster, 2024)</a:t>
                      </a:r>
                      <a:endParaRPr lang="en-US" sz="1400"/>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588598">
                <a:tc>
                  <a:txBody>
                    <a:bodyPr/>
                    <a:lstStyle/>
                    <a:p>
                      <a:pPr marL="0" indent="0">
                        <a:buNone/>
                      </a:pPr>
                      <a:r>
                        <a:rPr lang="en-US" sz="1400">
                          <a:solidFill>
                            <a:srgbClr val="1A1A1A"/>
                          </a:solidFill>
                          <a:latin typeface="Arial"/>
                          <a:ea typeface="Calibri"/>
                          <a:cs typeface="Arial"/>
                        </a:rPr>
                        <a:t>File Storage &amp; Sharing</a:t>
                      </a:r>
                      <a:endParaRPr lang="en-US" sz="1400">
                        <a:latin typeface="Arial"/>
                        <a:ea typeface="Calibri"/>
                        <a:cs typeface="Arial"/>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300">
                          <a:solidFill>
                            <a:srgbClr val="1A1A1A"/>
                          </a:solidFill>
                          <a:latin typeface="Arial"/>
                          <a:ea typeface="Calibri" pitchFamily="34" charset="-122"/>
                          <a:cs typeface="Arial"/>
                        </a:rPr>
                        <a:t>OneDrive</a:t>
                      </a:r>
                      <a:endParaRPr lang="en-US" sz="1300">
                        <a:latin typeface="Arial"/>
                        <a:ea typeface="Calibri" charset="0"/>
                        <a:cs typeface="Arial"/>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lvl="0" indent="0">
                        <a:buNone/>
                      </a:pPr>
                      <a:r>
                        <a:rPr lang="en-US" sz="1400" b="0" i="0" u="none" strike="noStrike" noProof="0">
                          <a:solidFill>
                            <a:srgbClr val="000000"/>
                          </a:solidFill>
                          <a:latin typeface="Arial"/>
                          <a:ea typeface="Calibri"/>
                          <a:cs typeface="Arial"/>
                        </a:rPr>
                        <a:t>Unlimited file access.</a:t>
                      </a:r>
                    </a:p>
                    <a:p>
                      <a:pPr marL="0" lvl="0" indent="0">
                        <a:buNone/>
                      </a:pPr>
                      <a:r>
                        <a:rPr lang="en-US" sz="1400" b="0" i="0" u="none" strike="noStrike" noProof="0">
                          <a:solidFill>
                            <a:srgbClr val="000000"/>
                          </a:solidFill>
                          <a:latin typeface="Arial"/>
                          <a:ea typeface="Calibri"/>
                          <a:cs typeface="Arial"/>
                        </a:rPr>
                        <a:t>(</a:t>
                      </a:r>
                      <a:r>
                        <a:rPr lang="en-US" sz="1400" b="0" i="0" u="none" strike="noStrike" noProof="0">
                          <a:solidFill>
                            <a:srgbClr val="000000"/>
                          </a:solidFill>
                          <a:latin typeface="Arial"/>
                          <a:ea typeface="Calibri"/>
                          <a:cs typeface="Arial"/>
                          <a:hlinkClick r:id="" action="ppaction://noaction"/>
                        </a:rPr>
                        <a:t>Link here</a:t>
                      </a:r>
                      <a:r>
                        <a:rPr lang="en-US" sz="1400" b="0" i="0" u="none" strike="noStrike" noProof="0">
                          <a:solidFill>
                            <a:srgbClr val="000000"/>
                          </a:solidFill>
                          <a:latin typeface="Arial"/>
                          <a:ea typeface="Calibri"/>
                          <a:cs typeface="Arial"/>
                        </a:rPr>
                        <a:t>)</a:t>
                      </a: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lvl="0" indent="0">
                        <a:buNone/>
                      </a:pPr>
                      <a:r>
                        <a:rPr lang="en-US" sz="1400" b="0" i="0" u="none" strike="noStrike" noProof="0">
                          <a:solidFill>
                            <a:srgbClr val="000000"/>
                          </a:solidFill>
                          <a:latin typeface="Arial"/>
                          <a:ea typeface="Calibri"/>
                          <a:cs typeface="Arial"/>
                        </a:rPr>
                        <a:t>Use of Artificial Intelligence.</a:t>
                      </a:r>
                    </a:p>
                    <a:p>
                      <a:pPr marL="0" lvl="0" indent="0">
                        <a:buNone/>
                      </a:pPr>
                      <a:r>
                        <a:rPr lang="en-US" sz="1400" b="0" i="0" u="none" strike="noStrike" noProof="0">
                          <a:solidFill>
                            <a:srgbClr val="000000"/>
                          </a:solidFill>
                          <a:latin typeface="Arial"/>
                          <a:ea typeface="Calibri"/>
                          <a:cs typeface="Arial"/>
                        </a:rPr>
                        <a:t>(</a:t>
                      </a:r>
                      <a:r>
                        <a:rPr lang="en-US" sz="1400" b="0" i="0" u="none" strike="noStrike" noProof="0">
                          <a:solidFill>
                            <a:srgbClr val="000000"/>
                          </a:solidFill>
                          <a:latin typeface="Arial"/>
                          <a:ea typeface="Calibri"/>
                          <a:cs typeface="Arial"/>
                          <a:hlinkClick r:id="" action="ppaction://noaction"/>
                        </a:rPr>
                        <a:t>Link here</a:t>
                      </a:r>
                      <a:r>
                        <a:rPr lang="en-US" sz="1400" b="0" i="0" u="none" strike="noStrike" noProof="0">
                          <a:solidFill>
                            <a:srgbClr val="000000"/>
                          </a:solidFill>
                          <a:latin typeface="Arial"/>
                          <a:ea typeface="Calibri"/>
                          <a:cs typeface="Arial"/>
                        </a:rPr>
                        <a:t>)</a:t>
                      </a: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980997">
                <a:tc>
                  <a:txBody>
                    <a:bodyPr/>
                    <a:lstStyle/>
                    <a:p>
                      <a:pPr marL="0" indent="0">
                        <a:buNone/>
                      </a:pPr>
                      <a:r>
                        <a:rPr lang="en-US" sz="1400">
                          <a:solidFill>
                            <a:srgbClr val="1A1A1A"/>
                          </a:solidFill>
                          <a:latin typeface="Arial"/>
                          <a:ea typeface="Calibri"/>
                          <a:cs typeface="Arial"/>
                        </a:rPr>
                        <a:t>Care Documentation</a:t>
                      </a:r>
                      <a:endParaRPr lang="en-US" sz="1400">
                        <a:latin typeface="Arial"/>
                        <a:ea typeface="Calibri"/>
                        <a:cs typeface="Arial"/>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400">
                          <a:solidFill>
                            <a:srgbClr val="1A1A1A"/>
                          </a:solidFill>
                          <a:latin typeface="Arial"/>
                          <a:ea typeface="Calibri"/>
                          <a:cs typeface="Arial"/>
                        </a:rPr>
                        <a:t>Word</a:t>
                      </a:r>
                      <a:endParaRPr lang="en-US" sz="1400">
                        <a:latin typeface="Arial"/>
                        <a:ea typeface="Calibri"/>
                        <a:cs typeface="Arial"/>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marR="0" lvl="0" indent="0" algn="l">
                        <a:lnSpc>
                          <a:spcPct val="100000"/>
                        </a:lnSpc>
                        <a:spcBef>
                          <a:spcPts val="0"/>
                        </a:spcBef>
                        <a:spcAft>
                          <a:spcPts val="0"/>
                        </a:spcAft>
                        <a:buClr>
                          <a:srgbClr val="000000"/>
                        </a:buClr>
                        <a:buNone/>
                      </a:pPr>
                      <a:r>
                        <a:rPr lang="en-US" sz="1400" b="0" i="0" u="none" strike="noStrike" noProof="0">
                          <a:solidFill>
                            <a:srgbClr val="000000"/>
                          </a:solidFill>
                          <a:latin typeface="Arial"/>
                          <a:ea typeface="Calibri"/>
                          <a:cs typeface="Arial"/>
                        </a:rPr>
                        <a:t>Instant help when you make a mistake.(This NHS 21/03/2022)</a:t>
                      </a:r>
                    </a:p>
                    <a:p>
                      <a:pPr marL="0" lvl="0" indent="0">
                        <a:buNone/>
                      </a:pPr>
                      <a:endParaRPr lang="en-US" sz="1300">
                        <a:solidFill>
                          <a:srgbClr val="1A1A1A"/>
                        </a:solidFill>
                        <a:latin typeface="Calibri"/>
                        <a:ea typeface="Calibri"/>
                        <a:cs typeface="Calibri"/>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lvl="0" indent="0">
                        <a:buNone/>
                      </a:pPr>
                      <a:r>
                        <a:rPr lang="en-US" sz="1400" b="0" i="0" u="none" strike="noStrike" noProof="0">
                          <a:solidFill>
                            <a:srgbClr val="000000"/>
                          </a:solidFill>
                          <a:latin typeface="Arial"/>
                          <a:ea typeface="Calibri"/>
                          <a:cs typeface="Arial"/>
                        </a:rPr>
                        <a:t>Internet limitations can cause issues.(Cook 06/02/2023)</a:t>
                      </a:r>
                      <a:endParaRPr lang="en-US" sz="1400">
                        <a:latin typeface="Arial"/>
                        <a:cs typeface="Arial"/>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88598">
                <a:tc>
                  <a:txBody>
                    <a:bodyPr/>
                    <a:lstStyle/>
                    <a:p>
                      <a:pPr marL="0" indent="0">
                        <a:buNone/>
                      </a:pPr>
                      <a:r>
                        <a:rPr lang="en-US" sz="1400">
                          <a:solidFill>
                            <a:srgbClr val="1A1A1A"/>
                          </a:solidFill>
                          <a:latin typeface="Arial"/>
                          <a:ea typeface="Calibri"/>
                          <a:cs typeface="Arial"/>
                        </a:rPr>
                        <a:t>Staff Scheduling /</a:t>
                      </a:r>
                      <a:r>
                        <a:rPr lang="en-US" sz="1400" err="1">
                          <a:solidFill>
                            <a:srgbClr val="1A1A1A"/>
                          </a:solidFill>
                          <a:latin typeface="Arial"/>
                          <a:ea typeface="Calibri"/>
                          <a:cs typeface="Arial"/>
                        </a:rPr>
                        <a:t>Rotas</a:t>
                      </a:r>
                      <a:endParaRPr lang="en-US" sz="1400" err="1">
                        <a:latin typeface="Arial"/>
                        <a:ea typeface="Calibri"/>
                        <a:cs typeface="Arial"/>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400">
                          <a:solidFill>
                            <a:srgbClr val="1A1A1A"/>
                          </a:solidFill>
                          <a:latin typeface="Arial"/>
                          <a:ea typeface="Calibri"/>
                          <a:cs typeface="Arial"/>
                        </a:rPr>
                        <a:t>Excel</a:t>
                      </a:r>
                      <a:endParaRPr lang="en-US" sz="1400">
                        <a:latin typeface="Arial"/>
                        <a:ea typeface="Calibri"/>
                        <a:cs typeface="Arial"/>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lvl="0" indent="0">
                        <a:buNone/>
                      </a:pPr>
                      <a:r>
                        <a:rPr lang="en-US" sz="1400" b="0" i="0" u="none" strike="noStrike" noProof="0">
                          <a:solidFill>
                            <a:srgbClr val="000000"/>
                          </a:solidFill>
                          <a:latin typeface="Arial"/>
                          <a:ea typeface="Calibri"/>
                          <a:cs typeface="Arial"/>
                        </a:rPr>
                        <a:t>Microsoft Excel is widely available</a:t>
                      </a:r>
                      <a:endParaRPr lang="en-US">
                        <a:latin typeface="Arial"/>
                        <a:cs typeface="Arial"/>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lvl="0" algn="l">
                        <a:lnSpc>
                          <a:spcPct val="100000"/>
                        </a:lnSpc>
                        <a:spcBef>
                          <a:spcPts val="0"/>
                        </a:spcBef>
                        <a:spcAft>
                          <a:spcPts val="0"/>
                        </a:spcAft>
                        <a:buNone/>
                      </a:pPr>
                      <a:r>
                        <a:rPr lang="en-US" sz="1400" b="0" i="0" u="none" strike="noStrike" noProof="0">
                          <a:solidFill>
                            <a:srgbClr val="000000"/>
                          </a:solidFill>
                          <a:latin typeface="Arial"/>
                          <a:ea typeface="Calibri"/>
                          <a:cs typeface="Arial"/>
                        </a:rPr>
                        <a:t>Reliable internet connection.</a:t>
                      </a:r>
                    </a:p>
                    <a:p>
                      <a:pPr marL="0" lvl="0" indent="0">
                        <a:buNone/>
                      </a:pPr>
                      <a:endParaRPr lang="en-US" sz="1300">
                        <a:solidFill>
                          <a:srgbClr val="1A1A1A"/>
                        </a:solidFill>
                        <a:latin typeface="Calibri"/>
                        <a:ea typeface="Calibri"/>
                        <a:cs typeface="Calibri"/>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980997">
                <a:tc>
                  <a:txBody>
                    <a:bodyPr/>
                    <a:lstStyle/>
                    <a:p>
                      <a:pPr marL="0" indent="0">
                        <a:buNone/>
                      </a:pPr>
                      <a:r>
                        <a:rPr lang="en-US" sz="1400">
                          <a:solidFill>
                            <a:srgbClr val="1A1A1A"/>
                          </a:solidFill>
                          <a:latin typeface="Arial"/>
                          <a:ea typeface="Calibri"/>
                          <a:cs typeface="Arial"/>
                        </a:rPr>
                        <a:t>Staff Training</a:t>
                      </a:r>
                      <a:endParaRPr lang="en-US" sz="1400">
                        <a:latin typeface="Arial"/>
                        <a:ea typeface="Calibri"/>
                        <a:cs typeface="Arial"/>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400">
                          <a:solidFill>
                            <a:srgbClr val="1A1A1A"/>
                          </a:solidFill>
                          <a:latin typeface="Arial"/>
                          <a:ea typeface="Calibri"/>
                          <a:cs typeface="Arial"/>
                        </a:rPr>
                        <a:t>PowerPoint</a:t>
                      </a:r>
                      <a:endParaRPr lang="en-US" sz="1400">
                        <a:latin typeface="Arial"/>
                        <a:ea typeface="Calibri"/>
                        <a:cs typeface="Arial"/>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marR="0" lvl="0" indent="0" algn="l">
                        <a:lnSpc>
                          <a:spcPct val="100000"/>
                        </a:lnSpc>
                        <a:spcBef>
                          <a:spcPts val="0"/>
                        </a:spcBef>
                        <a:spcAft>
                          <a:spcPts val="0"/>
                        </a:spcAft>
                        <a:buClr>
                          <a:srgbClr val="000000"/>
                        </a:buClr>
                        <a:buNone/>
                      </a:pPr>
                      <a:r>
                        <a:rPr lang="en-GB" sz="1400" b="0" i="0" u="none" strike="noStrike" noProof="0">
                          <a:solidFill>
                            <a:schemeClr val="dk1"/>
                          </a:solidFill>
                          <a:latin typeface="Arial"/>
                          <a:ea typeface="Calibri"/>
                          <a:cs typeface="Arial"/>
                        </a:rPr>
                        <a:t>Simple to create and edit, tools are easy to use.</a:t>
                      </a:r>
                      <a:endParaRPr lang="en-US" sz="1400" b="0" i="0" u="none" strike="noStrike" noProof="0">
                        <a:solidFill>
                          <a:srgbClr val="000000"/>
                        </a:solidFill>
                        <a:latin typeface="Arial"/>
                        <a:ea typeface="Calibri"/>
                        <a:cs typeface="Arial"/>
                      </a:endParaRPr>
                    </a:p>
                    <a:p>
                      <a:pPr marL="0" lvl="0" indent="0">
                        <a:buNone/>
                      </a:pPr>
                      <a:endParaRPr lang="en-US" sz="1300">
                        <a:solidFill>
                          <a:srgbClr val="1A1A1A"/>
                        </a:solidFill>
                        <a:latin typeface="Calibri"/>
                        <a:ea typeface="Calibri"/>
                        <a:cs typeface="Calibri"/>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marR="0" lvl="0" indent="0" algn="l">
                        <a:lnSpc>
                          <a:spcPct val="100000"/>
                        </a:lnSpc>
                        <a:spcBef>
                          <a:spcPts val="0"/>
                        </a:spcBef>
                        <a:spcAft>
                          <a:spcPts val="0"/>
                        </a:spcAft>
                        <a:buClr>
                          <a:srgbClr val="000000"/>
                        </a:buClr>
                        <a:buNone/>
                      </a:pPr>
                      <a:r>
                        <a:rPr lang="en-GB" sz="1400" b="0" i="0" u="none" strike="noStrike" noProof="0">
                          <a:solidFill>
                            <a:schemeClr val="dk1"/>
                          </a:solidFill>
                          <a:latin typeface="Arial"/>
                          <a:ea typeface="Calibri"/>
                          <a:cs typeface="Arial"/>
                        </a:rPr>
                        <a:t>Large files can be slow to share.</a:t>
                      </a:r>
                      <a:endParaRPr lang="en-US" sz="1400" b="0" i="0" u="none" strike="noStrike" noProof="0">
                        <a:solidFill>
                          <a:srgbClr val="000000"/>
                        </a:solidFill>
                        <a:latin typeface="Arial"/>
                        <a:ea typeface="Calibri"/>
                        <a:cs typeface="Arial"/>
                      </a:endParaRPr>
                    </a:p>
                    <a:p>
                      <a:pPr marL="285750" marR="0" lvl="0" indent="-285750" algn="l">
                        <a:lnSpc>
                          <a:spcPct val="100000"/>
                        </a:lnSpc>
                        <a:spcBef>
                          <a:spcPts val="0"/>
                        </a:spcBef>
                        <a:spcAft>
                          <a:spcPts val="0"/>
                        </a:spcAft>
                        <a:buClr>
                          <a:srgbClr val="000000"/>
                        </a:buClr>
                        <a:buFont typeface="Arial,Sans-Serif"/>
                        <a:buChar char="•"/>
                      </a:pPr>
                      <a:endParaRPr lang="en-GB" sz="1400" b="0" i="0" u="none" strike="noStrike" noProof="0">
                        <a:solidFill>
                          <a:srgbClr val="000000"/>
                        </a:solidFill>
                        <a:latin typeface="Arial"/>
                        <a:ea typeface="Calibri"/>
                        <a:cs typeface="Arial"/>
                      </a:endParaRPr>
                    </a:p>
                    <a:p>
                      <a:pPr marL="0" lvl="0" indent="0">
                        <a:buNone/>
                      </a:pPr>
                      <a:endParaRPr lang="en-US" sz="1300">
                        <a:solidFill>
                          <a:srgbClr val="1A1A1A"/>
                        </a:solidFill>
                        <a:latin typeface="Calibri"/>
                        <a:ea typeface="Calibri"/>
                        <a:cs typeface="Calibri"/>
                      </a:endParaRPr>
                    </a:p>
                  </a:txBody>
                  <a:tcP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411480" y="201168"/>
            <a:ext cx="8321040" cy="777240"/>
          </a:xfrm>
          <a:prstGeom prst="rect">
            <a:avLst/>
          </a:prstGeom>
          <a:noFill/>
          <a:ln/>
        </p:spPr>
        <p:txBody>
          <a:bodyPr wrap="square" lIns="0" tIns="0" rIns="0" bIns="0" rtlCol="0" anchor="b"/>
          <a:lstStyle/>
          <a:p>
            <a:pPr marL="0" indent="0">
              <a:buNone/>
            </a:pPr>
            <a:r>
              <a:rPr lang="en-US" sz="3600">
                <a:solidFill>
                  <a:srgbClr val="1A1A1A"/>
                </a:solidFill>
                <a:latin typeface="Calibri" pitchFamily="34" charset="0"/>
                <a:ea typeface="Calibri" pitchFamily="34" charset="-122"/>
                <a:cs typeface="Calibri" pitchFamily="34" charset="-120"/>
              </a:rPr>
              <a:t>Conclusion</a:t>
            </a:r>
            <a:endParaRPr lang="en-US" sz="3600"/>
          </a:p>
        </p:txBody>
      </p:sp>
      <p:sp>
        <p:nvSpPr>
          <p:cNvPr id="3" name="Shape 1"/>
          <p:cNvSpPr/>
          <p:nvPr/>
        </p:nvSpPr>
        <p:spPr>
          <a:xfrm>
            <a:off x="411480" y="1005840"/>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411480" y="1143000"/>
            <a:ext cx="8321040" cy="3474720"/>
          </a:xfrm>
          <a:prstGeom prst="rect">
            <a:avLst/>
          </a:prstGeom>
          <a:noFill/>
          <a:ln/>
        </p:spPr>
        <p:txBody>
          <a:bodyPr wrap="square" lIns="0" tIns="0" rIns="0" bIns="0" rtlCol="0" anchor="t"/>
          <a:lstStyle/>
          <a:p>
            <a:pPr marL="342900" indent="-342900">
              <a:buSzPct val="100000"/>
              <a:buChar char="•"/>
            </a:pPr>
            <a:r>
              <a:rPr lang="en-US" sz="1400">
                <a:latin typeface="Arial"/>
                <a:ea typeface="Calibri"/>
                <a:cs typeface="Arial"/>
              </a:rPr>
              <a:t>Updates and care plans to help everyone stay informed and provide consistent care for residents. It makes it easy for staff to access resident medical histories and care, reduce the risk of errors across different shifts, reduce the time spent searching for files, and files can be shared quickly using a link instead of paper or email. It helps to record daily notes, care plans, patients record and risk assessments. It helps and ensure enough staff are available to work; it makes easy for managers to consider staff availability.</a:t>
            </a:r>
          </a:p>
          <a:p>
            <a:pPr>
              <a:buSzPct val="100000"/>
            </a:pPr>
            <a:endParaRPr lang="en-US" sz="1400">
              <a:latin typeface="Arial"/>
              <a:ea typeface="Calibri"/>
              <a:cs typeface="Arial"/>
            </a:endParaRPr>
          </a:p>
          <a:p>
            <a:pPr marL="342900" indent="-342900">
              <a:buSzPct val="100000"/>
              <a:buChar char="•"/>
            </a:pPr>
            <a:r>
              <a:rPr lang="en-US" sz="1400">
                <a:latin typeface="Arial"/>
                <a:ea typeface="Calibri"/>
                <a:cs typeface="Arial"/>
              </a:rPr>
              <a:t>Patients' safety and well care, Effective teamwork, Keeping records, Staff availability, and it enables managers to calculate working hours automatically.</a:t>
            </a:r>
          </a:p>
          <a:p>
            <a:pPr>
              <a:buSzPct val="100000"/>
            </a:pPr>
            <a:endParaRPr lang="en-US" sz="1400">
              <a:latin typeface="Arial"/>
              <a:ea typeface="Calibri"/>
              <a:cs typeface="Arial"/>
            </a:endParaRPr>
          </a:p>
          <a:p>
            <a:pPr marL="342900" indent="-342900">
              <a:buSzPct val="100000"/>
              <a:buChar char="•"/>
            </a:pPr>
            <a:r>
              <a:rPr lang="en-US" sz="1400">
                <a:latin typeface="Arial"/>
                <a:ea typeface="Calibri"/>
                <a:cs typeface="Arial"/>
              </a:rPr>
              <a:t>The staff needs appropriate support training and professional development, limitations on internet access due to poor foundation and high hardware costs. </a:t>
            </a:r>
          </a:p>
          <a:p>
            <a:pPr>
              <a:buSzPct val="100000"/>
            </a:pPr>
            <a:endParaRPr lang="en-US" sz="1400">
              <a:latin typeface="Arial"/>
              <a:ea typeface="Calibri"/>
              <a:cs typeface="Arial"/>
            </a:endParaRPr>
          </a:p>
          <a:p>
            <a:pPr marL="342900" indent="-342900">
              <a:buSzPct val="100000"/>
              <a:buChar char="•"/>
            </a:pPr>
            <a:r>
              <a:rPr lang="en-US" sz="1400">
                <a:latin typeface="Arial"/>
                <a:ea typeface="Calibri"/>
                <a:cs typeface="Arial"/>
              </a:rPr>
              <a:t>I recommend auditing </a:t>
            </a:r>
            <a:r>
              <a:rPr lang="en-US" sz="1400" err="1">
                <a:latin typeface="Arial"/>
                <a:ea typeface="Calibri"/>
                <a:cs typeface="Arial"/>
              </a:rPr>
              <a:t>rotas</a:t>
            </a:r>
            <a:r>
              <a:rPr lang="en-US" sz="1400">
                <a:latin typeface="Arial"/>
                <a:ea typeface="Calibri"/>
                <a:cs typeface="Arial"/>
              </a:rPr>
              <a:t> to ensure all the team get their breaks at a reasonable times and updates individual care plans frequently.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166551" y="-103632"/>
            <a:ext cx="8321040" cy="777240"/>
          </a:xfrm>
          <a:prstGeom prst="rect">
            <a:avLst/>
          </a:prstGeom>
          <a:noFill/>
          <a:ln/>
        </p:spPr>
        <p:txBody>
          <a:bodyPr wrap="square" lIns="0" tIns="0" rIns="0" bIns="0" rtlCol="0" anchor="b"/>
          <a:lstStyle/>
          <a:p>
            <a:pPr marL="0" indent="0">
              <a:buNone/>
            </a:pPr>
            <a:r>
              <a:rPr lang="en-US" sz="3600">
                <a:solidFill>
                  <a:srgbClr val="1A1A1A"/>
                </a:solidFill>
                <a:latin typeface="Calibri" pitchFamily="34" charset="0"/>
                <a:ea typeface="Calibri" pitchFamily="34" charset="-122"/>
                <a:cs typeface="Calibri" pitchFamily="34" charset="-120"/>
              </a:rPr>
              <a:t>References</a:t>
            </a:r>
            <a:endParaRPr lang="en-US" sz="3600"/>
          </a:p>
        </p:txBody>
      </p:sp>
      <p:sp>
        <p:nvSpPr>
          <p:cNvPr id="3" name="Shape 1"/>
          <p:cNvSpPr/>
          <p:nvPr/>
        </p:nvSpPr>
        <p:spPr>
          <a:xfrm>
            <a:off x="84909" y="728254"/>
            <a:ext cx="8321040" cy="0"/>
          </a:xfrm>
          <a:prstGeom prst="line">
            <a:avLst/>
          </a:prstGeom>
          <a:noFill/>
          <a:ln w="19050">
            <a:solidFill>
              <a:srgbClr val="1A1A1A"/>
            </a:solidFill>
            <a:prstDash val="solid"/>
          </a:ln>
        </p:spPr>
        <p:txBody>
          <a:bodyPr/>
          <a:lstStyle/>
          <a:p>
            <a:endParaRPr lang="en-GB"/>
          </a:p>
        </p:txBody>
      </p:sp>
      <p:sp>
        <p:nvSpPr>
          <p:cNvPr id="4" name="Text 2"/>
          <p:cNvSpPr/>
          <p:nvPr/>
        </p:nvSpPr>
        <p:spPr>
          <a:xfrm>
            <a:off x="87503" y="876505"/>
            <a:ext cx="8815108" cy="4513012"/>
          </a:xfrm>
          <a:prstGeom prst="rect">
            <a:avLst/>
          </a:prstGeom>
          <a:noFill/>
          <a:ln/>
        </p:spPr>
        <p:txBody>
          <a:bodyPr wrap="square" lIns="0" tIns="0" rIns="0" bIns="0" rtlCol="0" anchor="t"/>
          <a:lstStyle/>
          <a:p>
            <a:pPr marL="0" indent="0">
              <a:buNone/>
            </a:pPr>
            <a:endParaRPr lang="en-US" sz="1400">
              <a:solidFill>
                <a:srgbClr val="555555"/>
              </a:solidFill>
              <a:latin typeface="Calibri"/>
              <a:ea typeface="Calibri"/>
              <a:cs typeface="Calibri"/>
            </a:endParaRPr>
          </a:p>
          <a:p>
            <a:r>
              <a:rPr lang="en-US" sz="1400">
                <a:ea typeface="Calibri" panose="020F0502020204030204"/>
                <a:cs typeface="Calibri" panose="020F0502020204030204"/>
              </a:rPr>
              <a:t>Test 2:</a:t>
            </a:r>
            <a:endParaRPr lang="en-US" sz="1400"/>
          </a:p>
          <a:p>
            <a:r>
              <a:rPr lang="en-US" sz="1400">
                <a:solidFill>
                  <a:srgbClr val="000000"/>
                </a:solidFill>
                <a:latin typeface="Calibri"/>
                <a:ea typeface="Calibri"/>
                <a:cs typeface="Calibri"/>
              </a:rPr>
              <a:t>Kirti, A.K (Aug 13,2029) Available at(</a:t>
            </a:r>
            <a:r>
              <a:rPr lang="en-US" sz="1400">
                <a:solidFill>
                  <a:srgbClr val="000000"/>
                </a:solidFill>
                <a:latin typeface="Calibri"/>
                <a:ea typeface="Calibri"/>
                <a:cs typeface="Calibri"/>
                <a:hlinkClick r:id="" action="ppaction://noaction"/>
              </a:rPr>
              <a:t>Link here</a:t>
            </a:r>
            <a:r>
              <a:rPr lang="en-US" sz="1400">
                <a:solidFill>
                  <a:srgbClr val="000000"/>
                </a:solidFill>
                <a:latin typeface="Calibri"/>
                <a:ea typeface="Calibri"/>
                <a:cs typeface="Calibri"/>
              </a:rPr>
              <a:t>) (Accessed: 9July 2026)</a:t>
            </a:r>
          </a:p>
          <a:p>
            <a:r>
              <a:rPr lang="en-US" sz="1400">
                <a:solidFill>
                  <a:srgbClr val="000000"/>
                </a:solidFill>
                <a:latin typeface="Calibri"/>
                <a:ea typeface="Calibri"/>
                <a:cs typeface="Calibri"/>
              </a:rPr>
              <a:t>Microsoft, Available at:(</a:t>
            </a:r>
            <a:r>
              <a:rPr lang="en-US" sz="1400">
                <a:solidFill>
                  <a:srgbClr val="000000"/>
                </a:solidFill>
                <a:latin typeface="Calibri"/>
                <a:ea typeface="Calibri"/>
                <a:cs typeface="Calibri"/>
                <a:hlinkClick r:id="" action="ppaction://noaction"/>
              </a:rPr>
              <a:t>Link here</a:t>
            </a:r>
            <a:r>
              <a:rPr lang="en-US" sz="1400">
                <a:solidFill>
                  <a:srgbClr val="000000"/>
                </a:solidFill>
                <a:latin typeface="Calibri"/>
                <a:ea typeface="Calibri"/>
                <a:cs typeface="Calibri"/>
              </a:rPr>
              <a:t>) (Accessed:9 July 2026)</a:t>
            </a:r>
          </a:p>
          <a:p>
            <a:r>
              <a:rPr lang="en-US" sz="1400" err="1">
                <a:solidFill>
                  <a:srgbClr val="000000"/>
                </a:solidFill>
                <a:latin typeface="Calibri"/>
                <a:ea typeface="Calibri"/>
                <a:cs typeface="Calibri"/>
              </a:rPr>
              <a:t>Ramsac</a:t>
            </a:r>
            <a:r>
              <a:rPr lang="en-US" sz="1400">
                <a:solidFill>
                  <a:srgbClr val="000000"/>
                </a:solidFill>
                <a:latin typeface="Calibri"/>
                <a:ea typeface="Calibri"/>
                <a:cs typeface="Calibri"/>
              </a:rPr>
              <a:t>, Available at:(</a:t>
            </a:r>
            <a:r>
              <a:rPr lang="en-US" sz="1400">
                <a:solidFill>
                  <a:srgbClr val="000000"/>
                </a:solidFill>
                <a:latin typeface="Calibri"/>
                <a:ea typeface="Calibri"/>
                <a:cs typeface="Calibri"/>
                <a:hlinkClick r:id="" action="ppaction://noaction"/>
              </a:rPr>
              <a:t>Link here</a:t>
            </a:r>
            <a:r>
              <a:rPr lang="en-US" sz="1400">
                <a:solidFill>
                  <a:srgbClr val="000000"/>
                </a:solidFill>
                <a:latin typeface="Calibri"/>
                <a:ea typeface="Calibri"/>
                <a:cs typeface="Calibri"/>
              </a:rPr>
              <a:t>) (Accessed 10 July 2026)</a:t>
            </a:r>
          </a:p>
          <a:p>
            <a:r>
              <a:rPr lang="en-US" sz="1400">
                <a:solidFill>
                  <a:srgbClr val="000000"/>
                </a:solidFill>
                <a:latin typeface="Calibri"/>
                <a:ea typeface="Calibri"/>
                <a:cs typeface="Calibri"/>
              </a:rPr>
              <a:t>Tast 3:</a:t>
            </a:r>
          </a:p>
          <a:p>
            <a:r>
              <a:rPr lang="en-US" sz="1400">
                <a:solidFill>
                  <a:srgbClr val="000000"/>
                </a:solidFill>
                <a:latin typeface="Calibri"/>
                <a:ea typeface="Calibri"/>
                <a:cs typeface="Calibri"/>
              </a:rPr>
              <a:t>Wardle, C.W(23/04/2025) `Accessed Group` Available at </a:t>
            </a:r>
            <a:r>
              <a:rPr lang="en-US" sz="1400">
                <a:solidFill>
                  <a:srgbClr val="000000"/>
                </a:solidFill>
                <a:ea typeface="+mn-lt"/>
                <a:cs typeface="+mn-lt"/>
                <a:hlinkClick r:id="rId3"/>
              </a:rPr>
              <a:t>https://www.theaccessgroup.com/en-gb/</a:t>
            </a:r>
            <a:endParaRPr lang="en-US" sz="1400">
              <a:solidFill>
                <a:srgbClr val="000000"/>
              </a:solidFill>
              <a:latin typeface="Calibri"/>
              <a:ea typeface="Calibri"/>
              <a:cs typeface="Calibri"/>
            </a:endParaRPr>
          </a:p>
          <a:p>
            <a:r>
              <a:rPr lang="en-US" sz="1400">
                <a:ea typeface="Calibri"/>
                <a:cs typeface="Calibri"/>
              </a:rPr>
              <a:t>CGC (04/03/2024) Available at:</a:t>
            </a:r>
            <a:r>
              <a:rPr lang="en-US" sz="1200">
                <a:latin typeface="Aptos"/>
                <a:ea typeface="Calibri"/>
                <a:cs typeface="Calibri"/>
              </a:rPr>
              <a:t>  </a:t>
            </a:r>
            <a:r>
              <a:rPr lang="en-US" sz="1200">
                <a:latin typeface="Aptos"/>
                <a:ea typeface="Calibri"/>
                <a:cs typeface="Calibri"/>
                <a:hlinkClick r:id="rId4"/>
              </a:rPr>
              <a:t>https://www.cqc.org.uk/guidance-providers/adult-social-care/digital-record-systems-adult-social-care-services</a:t>
            </a:r>
            <a:endParaRPr lang="en-US" sz="1400">
              <a:ea typeface="Calibri"/>
              <a:cs typeface="Calibri"/>
            </a:endParaRPr>
          </a:p>
          <a:p>
            <a:r>
              <a:rPr lang="en-US" sz="1400">
                <a:latin typeface="Arial"/>
                <a:ea typeface="Calibri"/>
                <a:cs typeface="Arial"/>
              </a:rPr>
              <a:t>This NHS (21/03/2023) Available at</a:t>
            </a:r>
            <a:r>
              <a:rPr lang="en-US" sz="1400">
                <a:ea typeface="Calibri"/>
                <a:cs typeface="Calibri"/>
              </a:rPr>
              <a:t>:</a:t>
            </a:r>
            <a:r>
              <a:rPr lang="en-US" sz="1400">
                <a:latin typeface="Calibri"/>
                <a:ea typeface="Calibri"/>
                <a:cs typeface="Calibri"/>
              </a:rPr>
              <a:t> </a:t>
            </a:r>
            <a:r>
              <a:rPr lang="en-US" sz="1200">
                <a:latin typeface="Aptos"/>
                <a:ea typeface="Calibri"/>
                <a:cs typeface="Calibri"/>
                <a:hlinkClick r:id="rId5"/>
              </a:rPr>
              <a:t>https://www.this.nhs.uk/insights/article/microsoft-office-365-benefits</a:t>
            </a:r>
            <a:endParaRPr lang="en-US" sz="1400">
              <a:ea typeface="Calibri"/>
              <a:cs typeface="Calibri"/>
            </a:endParaRPr>
          </a:p>
          <a:p>
            <a:r>
              <a:rPr lang="en-US" sz="1400">
                <a:solidFill>
                  <a:srgbClr val="000000"/>
                </a:solidFill>
                <a:latin typeface="Arial"/>
                <a:ea typeface="Calibri"/>
                <a:cs typeface="Arial"/>
              </a:rPr>
              <a:t>Cook, S.C (06/02/2022) `</a:t>
            </a:r>
            <a:r>
              <a:rPr lang="en-US" sz="1400" err="1">
                <a:solidFill>
                  <a:srgbClr val="000000"/>
                </a:solidFill>
                <a:latin typeface="Arial"/>
                <a:ea typeface="Calibri"/>
                <a:cs typeface="Arial"/>
              </a:rPr>
              <a:t>Hubpages</a:t>
            </a:r>
            <a:r>
              <a:rPr lang="en-US" sz="1400">
                <a:solidFill>
                  <a:srgbClr val="000000"/>
                </a:solidFill>
                <a:latin typeface="Arial"/>
                <a:ea typeface="Calibri"/>
                <a:cs typeface="Arial"/>
              </a:rPr>
              <a:t>` Available at:</a:t>
            </a:r>
            <a:r>
              <a:rPr lang="en-US" sz="1400">
                <a:solidFill>
                  <a:srgbClr val="000000"/>
                </a:solidFill>
                <a:ea typeface="+mn-lt"/>
                <a:cs typeface="+mn-lt"/>
              </a:rPr>
              <a:t> </a:t>
            </a:r>
          </a:p>
          <a:p>
            <a:r>
              <a:rPr lang="en-US" sz="1400">
                <a:solidFill>
                  <a:srgbClr val="000000"/>
                </a:solidFill>
                <a:ea typeface="+mn-lt"/>
                <a:cs typeface="+mn-lt"/>
                <a:hlinkClick r:id="rId6"/>
              </a:rPr>
              <a:t>https://discover.hubpages.com/technology/Advantages-of-Microsoft-Word</a:t>
            </a:r>
            <a:endParaRPr lang="en-US"/>
          </a:p>
          <a:p>
            <a:r>
              <a:rPr lang="en-US" sz="1400">
                <a:solidFill>
                  <a:srgbClr val="000000"/>
                </a:solidFill>
                <a:latin typeface="Calibri"/>
                <a:ea typeface="Calibri"/>
                <a:cs typeface="Calibri"/>
              </a:rPr>
              <a:t>Tast 4:</a:t>
            </a:r>
          </a:p>
          <a:p>
            <a:r>
              <a:rPr lang="en-US" sz="1400">
                <a:solidFill>
                  <a:srgbClr val="555555"/>
                </a:solidFill>
                <a:latin typeface="Calibri"/>
                <a:ea typeface="Calibri"/>
                <a:cs typeface="Calibri"/>
              </a:rPr>
              <a:t>[</a:t>
            </a:r>
            <a:r>
              <a:rPr lang="en-US" sz="1400">
                <a:solidFill>
                  <a:srgbClr val="000000"/>
                </a:solidFill>
                <a:latin typeface="Calibri"/>
                <a:ea typeface="Calibri"/>
                <a:cs typeface="Calibri"/>
              </a:rPr>
              <a:t>Laudon, K. C. and Laudon, J. P. (2022) </a:t>
            </a:r>
            <a:r>
              <a:rPr lang="en-US" sz="1400" i="1">
                <a:solidFill>
                  <a:srgbClr val="000000"/>
                </a:solidFill>
                <a:latin typeface="Calibri"/>
                <a:ea typeface="Calibri"/>
                <a:cs typeface="Calibri"/>
              </a:rPr>
              <a:t>Management Information Systems: Managing the Digital Firm</a:t>
            </a:r>
            <a:r>
              <a:rPr lang="en-US" sz="1400">
                <a:solidFill>
                  <a:srgbClr val="000000"/>
                </a:solidFill>
                <a:latin typeface="Calibri"/>
                <a:ea typeface="Calibri"/>
                <a:cs typeface="Calibri"/>
              </a:rPr>
              <a:t>. 17th ed. Harlow: Pearson. Available at: </a:t>
            </a:r>
            <a:r>
              <a:rPr lang="en-US" sz="1400">
                <a:solidFill>
                  <a:srgbClr val="000000"/>
                </a:solidFill>
                <a:latin typeface="Calibri"/>
                <a:ea typeface="Calibri"/>
                <a:cs typeface="Calibri"/>
                <a:hlinkClick r:id="rId7"/>
              </a:rPr>
              <a:t>https://www.pearson.com/</a:t>
            </a:r>
            <a:r>
              <a:rPr lang="en-US" sz="1400">
                <a:solidFill>
                  <a:srgbClr val="000000"/>
                </a:solidFill>
                <a:latin typeface="Calibri"/>
                <a:ea typeface="Calibri"/>
                <a:cs typeface="Calibri"/>
              </a:rPr>
              <a:t> (Accessed: 1 July 2026)</a:t>
            </a:r>
          </a:p>
          <a:p>
            <a:r>
              <a:rPr lang="en-US" sz="1400">
                <a:solidFill>
                  <a:srgbClr val="000000"/>
                </a:solidFill>
                <a:latin typeface="Calibri"/>
                <a:ea typeface="Calibri"/>
                <a:cs typeface="Calibri"/>
              </a:rPr>
              <a:t>Laudon, K. C. and Laudon, J. P. (2022) </a:t>
            </a:r>
            <a:r>
              <a:rPr lang="en-US" sz="1400" i="1">
                <a:solidFill>
                  <a:srgbClr val="000000"/>
                </a:solidFill>
                <a:latin typeface="Calibri"/>
                <a:ea typeface="Calibri"/>
                <a:cs typeface="Calibri"/>
              </a:rPr>
              <a:t>Management Information Systems: Managing the Digital Firm</a:t>
            </a:r>
            <a:r>
              <a:rPr lang="en-US" sz="1400">
                <a:solidFill>
                  <a:srgbClr val="000000"/>
                </a:solidFill>
                <a:latin typeface="Calibri"/>
                <a:ea typeface="Calibri"/>
                <a:cs typeface="Calibri"/>
              </a:rPr>
              <a:t>. 17th ed. Harlow: Pearson. Available at: </a:t>
            </a:r>
            <a:r>
              <a:rPr lang="en-US" sz="1400">
                <a:solidFill>
                  <a:srgbClr val="000000"/>
                </a:solidFill>
                <a:latin typeface="Calibri"/>
                <a:ea typeface="Calibri"/>
                <a:cs typeface="Calibri"/>
                <a:hlinkClick r:id="rId7"/>
              </a:rPr>
              <a:t>https://www.pearson.com/</a:t>
            </a:r>
            <a:r>
              <a:rPr lang="en-US" sz="1400">
                <a:solidFill>
                  <a:srgbClr val="000000"/>
                </a:solidFill>
                <a:latin typeface="Calibri"/>
                <a:ea typeface="Calibri"/>
                <a:cs typeface="Calibri"/>
              </a:rPr>
              <a:t> (Accessed: 1 July 2026).</a:t>
            </a:r>
            <a:endParaRPr lang="en-US"/>
          </a:p>
          <a:p>
            <a:r>
              <a:rPr lang="en-US" sz="1400">
                <a:solidFill>
                  <a:srgbClr val="000000"/>
                </a:solidFill>
                <a:latin typeface="Calibri"/>
                <a:ea typeface="Calibri"/>
                <a:cs typeface="Calibri"/>
              </a:rPr>
              <a:t>Microsoft (2025) </a:t>
            </a:r>
            <a:r>
              <a:rPr lang="en-US" sz="1400" i="1">
                <a:solidFill>
                  <a:srgbClr val="000000"/>
                </a:solidFill>
                <a:latin typeface="Calibri"/>
                <a:ea typeface="Calibri"/>
                <a:cs typeface="Calibri"/>
              </a:rPr>
              <a:t>Microsoft Excel</a:t>
            </a:r>
            <a:r>
              <a:rPr lang="en-US" sz="1400">
                <a:solidFill>
                  <a:srgbClr val="000000"/>
                </a:solidFill>
                <a:latin typeface="Calibri"/>
                <a:ea typeface="Calibri"/>
                <a:cs typeface="Calibri"/>
              </a:rPr>
              <a:t>. Available at: </a:t>
            </a:r>
            <a:r>
              <a:rPr lang="en-US" sz="1400">
                <a:solidFill>
                  <a:srgbClr val="000000"/>
                </a:solidFill>
                <a:latin typeface="Calibri"/>
                <a:ea typeface="Calibri"/>
                <a:cs typeface="Calibri"/>
                <a:hlinkClick r:id="rId8"/>
              </a:rPr>
              <a:t>https://www.microsoft.com/microsoft-365/excel</a:t>
            </a:r>
            <a:r>
              <a:rPr lang="en-US" sz="1400">
                <a:solidFill>
                  <a:srgbClr val="000000"/>
                </a:solidFill>
                <a:latin typeface="Calibri"/>
                <a:ea typeface="Calibri"/>
                <a:cs typeface="Calibri"/>
              </a:rPr>
              <a:t> (Accessed: 1 July 2026).</a:t>
            </a:r>
            <a:endParaRPr lang="en-US"/>
          </a:p>
          <a:p>
            <a:pPr marL="0" indent="0">
              <a:buNone/>
            </a:pPr>
            <a:endParaRPr lang="en-US" sz="1400">
              <a:solidFill>
                <a:srgbClr val="555555"/>
              </a:solidFill>
              <a:latin typeface="Calibri"/>
              <a:ea typeface="Calibri"/>
              <a:cs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(16:9)</PresentationFormat>
  <Slides>17</Slides>
  <Notes>16</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LCHS4007 Component 1 Group Presentation Template</dc:title>
  <dc:subject>PptxGenJS Presentation</dc:subject>
  <dc:creator>PptxGenJS</dc:creator>
  <cp:revision>1</cp:revision>
  <dcterms:created xsi:type="dcterms:W3CDTF">2026-06-21T15:50:06Z</dcterms:created>
  <dcterms:modified xsi:type="dcterms:W3CDTF">2026-07-13T10:09:11Z</dcterms:modified>
</cp:coreProperties>
</file>