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9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4" r:id="rId8"/>
    <p:sldId id="263" r:id="rId9"/>
    <p:sldId id="260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ED4392-9C63-979D-DF85-D32CDF26CEC5}" v="324" dt="2026-06-14T18:00:55.036"/>
    <p1510:client id="{9A92A773-3CC5-93AE-7E76-D7C0B69690FE}" v="193" dt="2026-06-14T09:28:11.4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na Dumitru (2519463)" userId="S::2519463@student.uwtsd.ac.uk::3e54b405-af41-4280-b67d-f40f2a8cb560" providerId="AD" clId="Web-{23ED4392-9C63-979D-DF85-D32CDF26CEC5}"/>
    <pc:docChg chg="mod addSld modSld addMainMaster delMainMaster">
      <pc:chgData name="Cristina Dumitru (2519463)" userId="S::2519463@student.uwtsd.ac.uk::3e54b405-af41-4280-b67d-f40f2a8cb560" providerId="AD" clId="Web-{23ED4392-9C63-979D-DF85-D32CDF26CEC5}" dt="2026-06-14T18:00:55.036" v="310" actId="20577"/>
      <pc:docMkLst>
        <pc:docMk/>
      </pc:docMkLst>
      <pc:sldChg chg="modSp mod modClrScheme chgLayout">
        <pc:chgData name="Cristina Dumitru (2519463)" userId="S::2519463@student.uwtsd.ac.uk::3e54b405-af41-4280-b67d-f40f2a8cb560" providerId="AD" clId="Web-{23ED4392-9C63-979D-DF85-D32CDF26CEC5}" dt="2026-06-14T16:18:56.417" v="148"/>
        <pc:sldMkLst>
          <pc:docMk/>
          <pc:sldMk cId="109857222" sldId="256"/>
        </pc:sldMkLst>
        <pc:spChg chg="mod ord">
          <ac:chgData name="Cristina Dumitru (2519463)" userId="S::2519463@student.uwtsd.ac.uk::3e54b405-af41-4280-b67d-f40f2a8cb560" providerId="AD" clId="Web-{23ED4392-9C63-979D-DF85-D32CDF26CEC5}" dt="2026-06-14T16:18:56.417" v="148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Cristina Dumitru (2519463)" userId="S::2519463@student.uwtsd.ac.uk::3e54b405-af41-4280-b67d-f40f2a8cb560" providerId="AD" clId="Web-{23ED4392-9C63-979D-DF85-D32CDF26CEC5}" dt="2026-06-14T16:18:56.417" v="148"/>
          <ac:spMkLst>
            <pc:docMk/>
            <pc:sldMk cId="109857222" sldId="256"/>
            <ac:spMk id="3" creationId="{00000000-0000-0000-0000-000000000000}"/>
          </ac:spMkLst>
        </pc:spChg>
      </pc:sldChg>
      <pc:sldChg chg="modSp new mod modClrScheme chgLayout">
        <pc:chgData name="Cristina Dumitru (2519463)" userId="S::2519463@student.uwtsd.ac.uk::3e54b405-af41-4280-b67d-f40f2a8cb560" providerId="AD" clId="Web-{23ED4392-9C63-979D-DF85-D32CDF26CEC5}" dt="2026-06-14T16:18:56.417" v="148"/>
        <pc:sldMkLst>
          <pc:docMk/>
          <pc:sldMk cId="1241635027" sldId="257"/>
        </pc:sldMkLst>
        <pc:spChg chg="mod ord">
          <ac:chgData name="Cristina Dumitru (2519463)" userId="S::2519463@student.uwtsd.ac.uk::3e54b405-af41-4280-b67d-f40f2a8cb560" providerId="AD" clId="Web-{23ED4392-9C63-979D-DF85-D32CDF26CEC5}" dt="2026-06-14T16:18:56.417" v="148"/>
          <ac:spMkLst>
            <pc:docMk/>
            <pc:sldMk cId="1241635027" sldId="257"/>
            <ac:spMk id="2" creationId="{AAF7BEF6-E999-4D59-194B-77F44DA3D9AC}"/>
          </ac:spMkLst>
        </pc:spChg>
        <pc:spChg chg="mod ord">
          <ac:chgData name="Cristina Dumitru (2519463)" userId="S::2519463@student.uwtsd.ac.uk::3e54b405-af41-4280-b67d-f40f2a8cb560" providerId="AD" clId="Web-{23ED4392-9C63-979D-DF85-D32CDF26CEC5}" dt="2026-06-14T16:18:56.417" v="148"/>
          <ac:spMkLst>
            <pc:docMk/>
            <pc:sldMk cId="1241635027" sldId="257"/>
            <ac:spMk id="3" creationId="{E93C9727-ECB9-5700-EAAE-5394052014BC}"/>
          </ac:spMkLst>
        </pc:spChg>
      </pc:sldChg>
      <pc:sldChg chg="modSp new mod modClrScheme chgLayout">
        <pc:chgData name="Cristina Dumitru (2519463)" userId="S::2519463@student.uwtsd.ac.uk::3e54b405-af41-4280-b67d-f40f2a8cb560" providerId="AD" clId="Web-{23ED4392-9C63-979D-DF85-D32CDF26CEC5}" dt="2026-06-14T16:18:56.417" v="148"/>
        <pc:sldMkLst>
          <pc:docMk/>
          <pc:sldMk cId="2951661857" sldId="258"/>
        </pc:sldMkLst>
        <pc:spChg chg="mod ord">
          <ac:chgData name="Cristina Dumitru (2519463)" userId="S::2519463@student.uwtsd.ac.uk::3e54b405-af41-4280-b67d-f40f2a8cb560" providerId="AD" clId="Web-{23ED4392-9C63-979D-DF85-D32CDF26CEC5}" dt="2026-06-14T16:18:56.417" v="148"/>
          <ac:spMkLst>
            <pc:docMk/>
            <pc:sldMk cId="2951661857" sldId="258"/>
            <ac:spMk id="2" creationId="{CD0C2EC5-11B8-55FE-7E84-BDDE199AA574}"/>
          </ac:spMkLst>
        </pc:spChg>
        <pc:spChg chg="mod ord">
          <ac:chgData name="Cristina Dumitru (2519463)" userId="S::2519463@student.uwtsd.ac.uk::3e54b405-af41-4280-b67d-f40f2a8cb560" providerId="AD" clId="Web-{23ED4392-9C63-979D-DF85-D32CDF26CEC5}" dt="2026-06-14T16:18:56.417" v="148"/>
          <ac:spMkLst>
            <pc:docMk/>
            <pc:sldMk cId="2951661857" sldId="258"/>
            <ac:spMk id="3" creationId="{B95B1465-9B05-0C03-CF67-188B6329870A}"/>
          </ac:spMkLst>
        </pc:spChg>
      </pc:sldChg>
      <pc:sldChg chg="addSp delSp modSp new mod modClrScheme chgLayout">
        <pc:chgData name="Cristina Dumitru (2519463)" userId="S::2519463@student.uwtsd.ac.uk::3e54b405-af41-4280-b67d-f40f2a8cb560" providerId="AD" clId="Web-{23ED4392-9C63-979D-DF85-D32CDF26CEC5}" dt="2026-06-14T17:13:54.479" v="172" actId="20577"/>
        <pc:sldMkLst>
          <pc:docMk/>
          <pc:sldMk cId="2670700470" sldId="259"/>
        </pc:sldMkLst>
        <pc:spChg chg="mod ord">
          <ac:chgData name="Cristina Dumitru (2519463)" userId="S::2519463@student.uwtsd.ac.uk::3e54b405-af41-4280-b67d-f40f2a8cb560" providerId="AD" clId="Web-{23ED4392-9C63-979D-DF85-D32CDF26CEC5}" dt="2026-06-14T16:21:40.516" v="170" actId="20577"/>
          <ac:spMkLst>
            <pc:docMk/>
            <pc:sldMk cId="2670700470" sldId="259"/>
            <ac:spMk id="2" creationId="{2BF3D594-07B1-7703-613D-445E8357CB74}"/>
          </ac:spMkLst>
        </pc:spChg>
        <pc:spChg chg="mod ord">
          <ac:chgData name="Cristina Dumitru (2519463)" userId="S::2519463@student.uwtsd.ac.uk::3e54b405-af41-4280-b67d-f40f2a8cb560" providerId="AD" clId="Web-{23ED4392-9C63-979D-DF85-D32CDF26CEC5}" dt="2026-06-14T16:18:56.417" v="148"/>
          <ac:spMkLst>
            <pc:docMk/>
            <pc:sldMk cId="2670700470" sldId="259"/>
            <ac:spMk id="3" creationId="{62FDC72C-4BC6-4A1E-FB54-C82A22E88B42}"/>
          </ac:spMkLst>
        </pc:spChg>
        <pc:spChg chg="add del mod">
          <ac:chgData name="Cristina Dumitru (2519463)" userId="S::2519463@student.uwtsd.ac.uk::3e54b405-af41-4280-b67d-f40f2a8cb560" providerId="AD" clId="Web-{23ED4392-9C63-979D-DF85-D32CDF26CEC5}" dt="2026-06-14T16:17:42.009" v="129"/>
          <ac:spMkLst>
            <pc:docMk/>
            <pc:sldMk cId="2670700470" sldId="259"/>
            <ac:spMk id="4" creationId="{3995E8D2-A54A-FCB7-A04F-69610296448D}"/>
          </ac:spMkLst>
        </pc:spChg>
        <pc:spChg chg="add del">
          <ac:chgData name="Cristina Dumitru (2519463)" userId="S::2519463@student.uwtsd.ac.uk::3e54b405-af41-4280-b67d-f40f2a8cb560" providerId="AD" clId="Web-{23ED4392-9C63-979D-DF85-D32CDF26CEC5}" dt="2026-06-14T16:19:51.903" v="152"/>
          <ac:spMkLst>
            <pc:docMk/>
            <pc:sldMk cId="2670700470" sldId="259"/>
            <ac:spMk id="5" creationId="{97C9DC39-D3A1-3E3B-FCFC-3F633109C598}"/>
          </ac:spMkLst>
        </pc:spChg>
        <pc:spChg chg="add mod">
          <ac:chgData name="Cristina Dumitru (2519463)" userId="S::2519463@student.uwtsd.ac.uk::3e54b405-af41-4280-b67d-f40f2a8cb560" providerId="AD" clId="Web-{23ED4392-9C63-979D-DF85-D32CDF26CEC5}" dt="2026-06-14T16:20:43.983" v="165" actId="20577"/>
          <ac:spMkLst>
            <pc:docMk/>
            <pc:sldMk cId="2670700470" sldId="259"/>
            <ac:spMk id="7" creationId="{ABC70B05-BF0F-C895-67D6-59059296B1B2}"/>
          </ac:spMkLst>
        </pc:spChg>
        <pc:spChg chg="add mod">
          <ac:chgData name="Cristina Dumitru (2519463)" userId="S::2519463@student.uwtsd.ac.uk::3e54b405-af41-4280-b67d-f40f2a8cb560" providerId="AD" clId="Web-{23ED4392-9C63-979D-DF85-D32CDF26CEC5}" dt="2026-06-14T17:13:54.479" v="172" actId="20577"/>
          <ac:spMkLst>
            <pc:docMk/>
            <pc:sldMk cId="2670700470" sldId="259"/>
            <ac:spMk id="8" creationId="{C9F8F879-98CD-E5E9-0531-A48FDA21B695}"/>
          </ac:spMkLst>
        </pc:spChg>
      </pc:sldChg>
      <pc:sldChg chg="modSp new">
        <pc:chgData name="Cristina Dumitru (2519463)" userId="S::2519463@student.uwtsd.ac.uk::3e54b405-af41-4280-b67d-f40f2a8cb560" providerId="AD" clId="Web-{23ED4392-9C63-979D-DF85-D32CDF26CEC5}" dt="2026-06-14T18:00:55.036" v="310" actId="20577"/>
        <pc:sldMkLst>
          <pc:docMk/>
          <pc:sldMk cId="231511296" sldId="260"/>
        </pc:sldMkLst>
        <pc:spChg chg="mod">
          <ac:chgData name="Cristina Dumitru (2519463)" userId="S::2519463@student.uwtsd.ac.uk::3e54b405-af41-4280-b67d-f40f2a8cb560" providerId="AD" clId="Web-{23ED4392-9C63-979D-DF85-D32CDF26CEC5}" dt="2026-06-14T18:00:30.676" v="309" actId="20577"/>
          <ac:spMkLst>
            <pc:docMk/>
            <pc:sldMk cId="231511296" sldId="260"/>
            <ac:spMk id="2" creationId="{037A333F-B4F9-D223-ACBB-2E9B57815401}"/>
          </ac:spMkLst>
        </pc:spChg>
        <pc:spChg chg="mod">
          <ac:chgData name="Cristina Dumitru (2519463)" userId="S::2519463@student.uwtsd.ac.uk::3e54b405-af41-4280-b67d-f40f2a8cb560" providerId="AD" clId="Web-{23ED4392-9C63-979D-DF85-D32CDF26CEC5}" dt="2026-06-14T18:00:55.036" v="310" actId="20577"/>
          <ac:spMkLst>
            <pc:docMk/>
            <pc:sldMk cId="231511296" sldId="260"/>
            <ac:spMk id="3" creationId="{8CED0118-1D69-27BA-41D3-8BBFA3F3BC6A}"/>
          </ac:spMkLst>
        </pc:spChg>
      </pc:sldChg>
      <pc:sldChg chg="addSp modSp new">
        <pc:chgData name="Cristina Dumitru (2519463)" userId="S::2519463@student.uwtsd.ac.uk::3e54b405-af41-4280-b67d-f40f2a8cb560" providerId="AD" clId="Web-{23ED4392-9C63-979D-DF85-D32CDF26CEC5}" dt="2026-06-14T17:29:17.544" v="208" actId="20577"/>
        <pc:sldMkLst>
          <pc:docMk/>
          <pc:sldMk cId="1260921266" sldId="261"/>
        </pc:sldMkLst>
        <pc:spChg chg="mod">
          <ac:chgData name="Cristina Dumitru (2519463)" userId="S::2519463@student.uwtsd.ac.uk::3e54b405-af41-4280-b67d-f40f2a8cb560" providerId="AD" clId="Web-{23ED4392-9C63-979D-DF85-D32CDF26CEC5}" dt="2026-06-14T17:20:50.354" v="176" actId="20577"/>
          <ac:spMkLst>
            <pc:docMk/>
            <pc:sldMk cId="1260921266" sldId="261"/>
            <ac:spMk id="2" creationId="{B24D0373-4146-8835-B46A-A85CB5127BAA}"/>
          </ac:spMkLst>
        </pc:spChg>
        <pc:spChg chg="mod">
          <ac:chgData name="Cristina Dumitru (2519463)" userId="S::2519463@student.uwtsd.ac.uk::3e54b405-af41-4280-b67d-f40f2a8cb560" providerId="AD" clId="Web-{23ED4392-9C63-979D-DF85-D32CDF26CEC5}" dt="2026-06-14T17:29:17.544" v="208" actId="20577"/>
          <ac:spMkLst>
            <pc:docMk/>
            <pc:sldMk cId="1260921266" sldId="261"/>
            <ac:spMk id="3" creationId="{0E1AABFF-E708-A69F-51A2-3999E09881A9}"/>
          </ac:spMkLst>
        </pc:spChg>
        <pc:spChg chg="add mod">
          <ac:chgData name="Cristina Dumitru (2519463)" userId="S::2519463@student.uwtsd.ac.uk::3e54b405-af41-4280-b67d-f40f2a8cb560" providerId="AD" clId="Web-{23ED4392-9C63-979D-DF85-D32CDF26CEC5}" dt="2026-06-14T17:28:22.089" v="204" actId="20577"/>
          <ac:spMkLst>
            <pc:docMk/>
            <pc:sldMk cId="1260921266" sldId="261"/>
            <ac:spMk id="4" creationId="{5B6FAC00-2C53-ADD8-DF64-DC07A5584703}"/>
          </ac:spMkLst>
        </pc:spChg>
      </pc:sldChg>
      <pc:sldChg chg="addSp delSp modSp new mod setBg">
        <pc:chgData name="Cristina Dumitru (2519463)" userId="S::2519463@student.uwtsd.ac.uk::3e54b405-af41-4280-b67d-f40f2a8cb560" providerId="AD" clId="Web-{23ED4392-9C63-979D-DF85-D32CDF26CEC5}" dt="2026-06-14T17:35:46.996" v="236" actId="20577"/>
        <pc:sldMkLst>
          <pc:docMk/>
          <pc:sldMk cId="1837647782" sldId="262"/>
        </pc:sldMkLst>
        <pc:spChg chg="mod">
          <ac:chgData name="Cristina Dumitru (2519463)" userId="S::2519463@student.uwtsd.ac.uk::3e54b405-af41-4280-b67d-f40f2a8cb560" providerId="AD" clId="Web-{23ED4392-9C63-979D-DF85-D32CDF26CEC5}" dt="2026-06-14T17:33:40.757" v="213"/>
          <ac:spMkLst>
            <pc:docMk/>
            <pc:sldMk cId="1837647782" sldId="262"/>
            <ac:spMk id="2" creationId="{F726D6AA-409D-0F45-7ED5-CA6C33149C8D}"/>
          </ac:spMkLst>
        </pc:spChg>
        <pc:spChg chg="del">
          <ac:chgData name="Cristina Dumitru (2519463)" userId="S::2519463@student.uwtsd.ac.uk::3e54b405-af41-4280-b67d-f40f2a8cb560" providerId="AD" clId="Web-{23ED4392-9C63-979D-DF85-D32CDF26CEC5}" dt="2026-06-14T17:33:18.710" v="211"/>
          <ac:spMkLst>
            <pc:docMk/>
            <pc:sldMk cId="1837647782" sldId="262"/>
            <ac:spMk id="3" creationId="{7957BF1C-6366-1167-825C-D0556CE0A70A}"/>
          </ac:spMkLst>
        </pc:spChg>
        <pc:spChg chg="add mod">
          <ac:chgData name="Cristina Dumitru (2519463)" userId="S::2519463@student.uwtsd.ac.uk::3e54b405-af41-4280-b67d-f40f2a8cb560" providerId="AD" clId="Web-{23ED4392-9C63-979D-DF85-D32CDF26CEC5}" dt="2026-06-14T17:35:46.996" v="236" actId="20577"/>
          <ac:spMkLst>
            <pc:docMk/>
            <pc:sldMk cId="1837647782" sldId="262"/>
            <ac:spMk id="6" creationId="{C965CD73-C5C6-136D-FCCD-903D3FAE7719}"/>
          </ac:spMkLst>
        </pc:spChg>
        <pc:spChg chg="add">
          <ac:chgData name="Cristina Dumitru (2519463)" userId="S::2519463@student.uwtsd.ac.uk::3e54b405-af41-4280-b67d-f40f2a8cb560" providerId="AD" clId="Web-{23ED4392-9C63-979D-DF85-D32CDF26CEC5}" dt="2026-06-14T17:33:40.757" v="213"/>
          <ac:spMkLst>
            <pc:docMk/>
            <pc:sldMk cId="1837647782" sldId="262"/>
            <ac:spMk id="10" creationId="{8936FD8C-AFAD-4D71-8838-D5AF061BEB18}"/>
          </ac:spMkLst>
        </pc:spChg>
        <pc:spChg chg="add">
          <ac:chgData name="Cristina Dumitru (2519463)" userId="S::2519463@student.uwtsd.ac.uk::3e54b405-af41-4280-b67d-f40f2a8cb560" providerId="AD" clId="Web-{23ED4392-9C63-979D-DF85-D32CDF26CEC5}" dt="2026-06-14T17:33:40.757" v="213"/>
          <ac:spMkLst>
            <pc:docMk/>
            <pc:sldMk cId="1837647782" sldId="262"/>
            <ac:spMk id="12" creationId="{DFACF551-333C-4400-9712-C8D645B65ACF}"/>
          </ac:spMkLst>
        </pc:spChg>
        <pc:graphicFrameChg chg="add mod ord modGraphic">
          <ac:chgData name="Cristina Dumitru (2519463)" userId="S::2519463@student.uwtsd.ac.uk::3e54b405-af41-4280-b67d-f40f2a8cb560" providerId="AD" clId="Web-{23ED4392-9C63-979D-DF85-D32CDF26CEC5}" dt="2026-06-14T17:35:32.136" v="232" actId="1076"/>
          <ac:graphicFrameMkLst>
            <pc:docMk/>
            <pc:sldMk cId="1837647782" sldId="262"/>
            <ac:graphicFrameMk id="5" creationId="{C2219B73-6AD1-D0AD-E08C-D8CE8BF697FF}"/>
          </ac:graphicFrameMkLst>
        </pc:graphicFrameChg>
      </pc:sldChg>
      <pc:sldChg chg="addSp delSp modSp new">
        <pc:chgData name="Cristina Dumitru (2519463)" userId="S::2519463@student.uwtsd.ac.uk::3e54b405-af41-4280-b67d-f40f2a8cb560" providerId="AD" clId="Web-{23ED4392-9C63-979D-DF85-D32CDF26CEC5}" dt="2026-06-14T17:58:26.343" v="296" actId="14100"/>
        <pc:sldMkLst>
          <pc:docMk/>
          <pc:sldMk cId="592367556" sldId="263"/>
        </pc:sldMkLst>
        <pc:spChg chg="del">
          <ac:chgData name="Cristina Dumitru (2519463)" userId="S::2519463@student.uwtsd.ac.uk::3e54b405-af41-4280-b67d-f40f2a8cb560" providerId="AD" clId="Web-{23ED4392-9C63-979D-DF85-D32CDF26CEC5}" dt="2026-06-14T17:57:18.778" v="287"/>
          <ac:spMkLst>
            <pc:docMk/>
            <pc:sldMk cId="592367556" sldId="263"/>
            <ac:spMk id="3" creationId="{808EE487-489F-05FC-AD7E-9422CBCCA156}"/>
          </ac:spMkLst>
        </pc:spChg>
        <pc:picChg chg="add mod ord modCrop">
          <ac:chgData name="Cristina Dumitru (2519463)" userId="S::2519463@student.uwtsd.ac.uk::3e54b405-af41-4280-b67d-f40f2a8cb560" providerId="AD" clId="Web-{23ED4392-9C63-979D-DF85-D32CDF26CEC5}" dt="2026-06-14T17:58:26.343" v="296" actId="14100"/>
          <ac:picMkLst>
            <pc:docMk/>
            <pc:sldMk cId="592367556" sldId="263"/>
            <ac:picMk id="4" creationId="{32E193EB-6DFE-7A32-60F1-A6814B365A00}"/>
          </ac:picMkLst>
        </pc:picChg>
      </pc:sldChg>
      <pc:sldChg chg="addSp modSp new">
        <pc:chgData name="Cristina Dumitru (2519463)" userId="S::2519463@student.uwtsd.ac.uk::3e54b405-af41-4280-b67d-f40f2a8cb560" providerId="AD" clId="Web-{23ED4392-9C63-979D-DF85-D32CDF26CEC5}" dt="2026-06-14T17:44:56.735" v="286" actId="20577"/>
        <pc:sldMkLst>
          <pc:docMk/>
          <pc:sldMk cId="823980241" sldId="264"/>
        </pc:sldMkLst>
        <pc:spChg chg="mod">
          <ac:chgData name="Cristina Dumitru (2519463)" userId="S::2519463@student.uwtsd.ac.uk::3e54b405-af41-4280-b67d-f40f2a8cb560" providerId="AD" clId="Web-{23ED4392-9C63-979D-DF85-D32CDF26CEC5}" dt="2026-06-14T17:39:55.115" v="238" actId="20577"/>
          <ac:spMkLst>
            <pc:docMk/>
            <pc:sldMk cId="823980241" sldId="264"/>
            <ac:spMk id="2" creationId="{952B605A-72D5-FD6D-D1CB-BFE2F260636C}"/>
          </ac:spMkLst>
        </pc:spChg>
        <pc:spChg chg="mod">
          <ac:chgData name="Cristina Dumitru (2519463)" userId="S::2519463@student.uwtsd.ac.uk::3e54b405-af41-4280-b67d-f40f2a8cb560" providerId="AD" clId="Web-{23ED4392-9C63-979D-DF85-D32CDF26CEC5}" dt="2026-06-14T17:44:56.735" v="286" actId="20577"/>
          <ac:spMkLst>
            <pc:docMk/>
            <pc:sldMk cId="823980241" sldId="264"/>
            <ac:spMk id="3" creationId="{E72B1601-411C-FA99-830A-7F6AB9867E78}"/>
          </ac:spMkLst>
        </pc:spChg>
        <pc:spChg chg="add mod">
          <ac:chgData name="Cristina Dumitru (2519463)" userId="S::2519463@student.uwtsd.ac.uk::3e54b405-af41-4280-b67d-f40f2a8cb560" providerId="AD" clId="Web-{23ED4392-9C63-979D-DF85-D32CDF26CEC5}" dt="2026-06-14T17:44:44.235" v="276" actId="20577"/>
          <ac:spMkLst>
            <pc:docMk/>
            <pc:sldMk cId="823980241" sldId="264"/>
            <ac:spMk id="4" creationId="{D1504B8B-984E-7888-D3D5-CA7B2C087E6E}"/>
          </ac:spMkLst>
        </pc:spChg>
      </pc:sldChg>
      <pc:sldMasterChg chg="del delSldLayout">
        <pc:chgData name="Cristina Dumitru (2519463)" userId="S::2519463@student.uwtsd.ac.uk::3e54b405-af41-4280-b67d-f40f2a8cb560" providerId="AD" clId="Web-{23ED4392-9C63-979D-DF85-D32CDF26CEC5}" dt="2026-06-14T15:59:14.914" v="10"/>
        <pc:sldMasterMkLst>
          <pc:docMk/>
          <pc:sldMasterMk cId="2460954070" sldId="2147483660"/>
        </pc:sldMasterMkLst>
        <pc:sldLayoutChg chg="del">
          <pc:chgData name="Cristina Dumitru (2519463)" userId="S::2519463@student.uwtsd.ac.uk::3e54b405-af41-4280-b67d-f40f2a8cb560" providerId="AD" clId="Web-{23ED4392-9C63-979D-DF85-D32CDF26CEC5}" dt="2026-06-14T15:59:14.914" v="1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ristina Dumitru (2519463)" userId="S::2519463@student.uwtsd.ac.uk::3e54b405-af41-4280-b67d-f40f2a8cb560" providerId="AD" clId="Web-{23ED4392-9C63-979D-DF85-D32CDF26CEC5}" dt="2026-06-14T15:59:14.914" v="1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ristina Dumitru (2519463)" userId="S::2519463@student.uwtsd.ac.uk::3e54b405-af41-4280-b67d-f40f2a8cb560" providerId="AD" clId="Web-{23ED4392-9C63-979D-DF85-D32CDF26CEC5}" dt="2026-06-14T15:59:14.914" v="1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ristina Dumitru (2519463)" userId="S::2519463@student.uwtsd.ac.uk::3e54b405-af41-4280-b67d-f40f2a8cb560" providerId="AD" clId="Web-{23ED4392-9C63-979D-DF85-D32CDF26CEC5}" dt="2026-06-14T15:59:14.914" v="1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ristina Dumitru (2519463)" userId="S::2519463@student.uwtsd.ac.uk::3e54b405-af41-4280-b67d-f40f2a8cb560" providerId="AD" clId="Web-{23ED4392-9C63-979D-DF85-D32CDF26CEC5}" dt="2026-06-14T15:59:14.914" v="1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ristina Dumitru (2519463)" userId="S::2519463@student.uwtsd.ac.uk::3e54b405-af41-4280-b67d-f40f2a8cb560" providerId="AD" clId="Web-{23ED4392-9C63-979D-DF85-D32CDF26CEC5}" dt="2026-06-14T15:59:14.914" v="1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ristina Dumitru (2519463)" userId="S::2519463@student.uwtsd.ac.uk::3e54b405-af41-4280-b67d-f40f2a8cb560" providerId="AD" clId="Web-{23ED4392-9C63-979D-DF85-D32CDF26CEC5}" dt="2026-06-14T15:59:14.914" v="1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ristina Dumitru (2519463)" userId="S::2519463@student.uwtsd.ac.uk::3e54b405-af41-4280-b67d-f40f2a8cb560" providerId="AD" clId="Web-{23ED4392-9C63-979D-DF85-D32CDF26CEC5}" dt="2026-06-14T15:59:14.914" v="1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ristina Dumitru (2519463)" userId="S::2519463@student.uwtsd.ac.uk::3e54b405-af41-4280-b67d-f40f2a8cb560" providerId="AD" clId="Web-{23ED4392-9C63-979D-DF85-D32CDF26CEC5}" dt="2026-06-14T15:59:14.914" v="1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ristina Dumitru (2519463)" userId="S::2519463@student.uwtsd.ac.uk::3e54b405-af41-4280-b67d-f40f2a8cb560" providerId="AD" clId="Web-{23ED4392-9C63-979D-DF85-D32CDF26CEC5}" dt="2026-06-14T15:59:14.914" v="1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ristina Dumitru (2519463)" userId="S::2519463@student.uwtsd.ac.uk::3e54b405-af41-4280-b67d-f40f2a8cb560" providerId="AD" clId="Web-{23ED4392-9C63-979D-DF85-D32CDF26CEC5}" dt="2026-06-14T15:59:14.914" v="1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Cristina Dumitru (2519463)" userId="S::2519463@student.uwtsd.ac.uk::3e54b405-af41-4280-b67d-f40f2a8cb560" providerId="AD" clId="Web-{23ED4392-9C63-979D-DF85-D32CDF26CEC5}" dt="2026-06-14T15:59:17.007" v="11"/>
        <pc:sldMasterMkLst>
          <pc:docMk/>
          <pc:sldMasterMk cId="4064664222" sldId="2147483672"/>
        </pc:sldMasterMkLst>
        <pc:sldLayoutChg chg="add del mod replId">
          <pc:chgData name="Cristina Dumitru (2519463)" userId="S::2519463@student.uwtsd.ac.uk::3e54b405-af41-4280-b67d-f40f2a8cb560" providerId="AD" clId="Web-{23ED4392-9C63-979D-DF85-D32CDF26CEC5}" dt="2026-06-14T15:59:17.007" v="11"/>
          <pc:sldLayoutMkLst>
            <pc:docMk/>
            <pc:sldMasterMk cId="4064664222" sldId="2147483672"/>
            <pc:sldLayoutMk cId="2961589611" sldId="2147483673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17.007" v="11"/>
          <pc:sldLayoutMkLst>
            <pc:docMk/>
            <pc:sldMasterMk cId="4064664222" sldId="2147483672"/>
            <pc:sldLayoutMk cId="682385010" sldId="2147483674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17.007" v="11"/>
          <pc:sldLayoutMkLst>
            <pc:docMk/>
            <pc:sldMasterMk cId="4064664222" sldId="2147483672"/>
            <pc:sldLayoutMk cId="882187807" sldId="2147483675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17.007" v="11"/>
          <pc:sldLayoutMkLst>
            <pc:docMk/>
            <pc:sldMasterMk cId="4064664222" sldId="2147483672"/>
            <pc:sldLayoutMk cId="2387223661" sldId="2147483676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17.007" v="11"/>
          <pc:sldLayoutMkLst>
            <pc:docMk/>
            <pc:sldMasterMk cId="4064664222" sldId="2147483672"/>
            <pc:sldLayoutMk cId="4143370342" sldId="2147483677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17.007" v="11"/>
          <pc:sldLayoutMkLst>
            <pc:docMk/>
            <pc:sldMasterMk cId="4064664222" sldId="2147483672"/>
            <pc:sldLayoutMk cId="3791791214" sldId="2147483678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17.007" v="11"/>
          <pc:sldLayoutMkLst>
            <pc:docMk/>
            <pc:sldMasterMk cId="4064664222" sldId="2147483672"/>
            <pc:sldLayoutMk cId="2833305495" sldId="2147483679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17.007" v="11"/>
          <pc:sldLayoutMkLst>
            <pc:docMk/>
            <pc:sldMasterMk cId="4064664222" sldId="2147483672"/>
            <pc:sldLayoutMk cId="2147744429" sldId="2147483680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17.007" v="11"/>
          <pc:sldLayoutMkLst>
            <pc:docMk/>
            <pc:sldMasterMk cId="4064664222" sldId="2147483672"/>
            <pc:sldLayoutMk cId="3988955409" sldId="2147483681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17.007" v="11"/>
          <pc:sldLayoutMkLst>
            <pc:docMk/>
            <pc:sldMasterMk cId="4064664222" sldId="2147483672"/>
            <pc:sldLayoutMk cId="2028196897" sldId="2147483682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17.007" v="11"/>
          <pc:sldLayoutMkLst>
            <pc:docMk/>
            <pc:sldMasterMk cId="4064664222" sldId="2147483672"/>
            <pc:sldLayoutMk cId="439699622" sldId="2147483683"/>
          </pc:sldLayoutMkLst>
        </pc:sldLayoutChg>
      </pc:sldMasterChg>
      <pc:sldMasterChg chg="add del addSldLayout delSldLayout modSldLayout">
        <pc:chgData name="Cristina Dumitru (2519463)" userId="S::2519463@student.uwtsd.ac.uk::3e54b405-af41-4280-b67d-f40f2a8cb560" providerId="AD" clId="Web-{23ED4392-9C63-979D-DF85-D32CDF26CEC5}" dt="2026-06-14T15:59:20.039" v="12"/>
        <pc:sldMasterMkLst>
          <pc:docMk/>
          <pc:sldMasterMk cId="656945169" sldId="2147483684"/>
        </pc:sldMasterMkLst>
        <pc:sldLayoutChg chg="add del mod replId">
          <pc:chgData name="Cristina Dumitru (2519463)" userId="S::2519463@student.uwtsd.ac.uk::3e54b405-af41-4280-b67d-f40f2a8cb560" providerId="AD" clId="Web-{23ED4392-9C63-979D-DF85-D32CDF26CEC5}" dt="2026-06-14T15:59:20.039" v="12"/>
          <pc:sldLayoutMkLst>
            <pc:docMk/>
            <pc:sldMasterMk cId="656945169" sldId="2147483684"/>
            <pc:sldLayoutMk cId="3855435544" sldId="2147483685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0.039" v="12"/>
          <pc:sldLayoutMkLst>
            <pc:docMk/>
            <pc:sldMasterMk cId="656945169" sldId="2147483684"/>
            <pc:sldLayoutMk cId="3438035181" sldId="2147483686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0.039" v="12"/>
          <pc:sldLayoutMkLst>
            <pc:docMk/>
            <pc:sldMasterMk cId="656945169" sldId="2147483684"/>
            <pc:sldLayoutMk cId="3079947304" sldId="2147483687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0.039" v="12"/>
          <pc:sldLayoutMkLst>
            <pc:docMk/>
            <pc:sldMasterMk cId="656945169" sldId="2147483684"/>
            <pc:sldLayoutMk cId="3673016794" sldId="2147483688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0.039" v="12"/>
          <pc:sldLayoutMkLst>
            <pc:docMk/>
            <pc:sldMasterMk cId="656945169" sldId="2147483684"/>
            <pc:sldLayoutMk cId="897819277" sldId="2147483689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0.039" v="12"/>
          <pc:sldLayoutMkLst>
            <pc:docMk/>
            <pc:sldMasterMk cId="656945169" sldId="2147483684"/>
            <pc:sldLayoutMk cId="336098534" sldId="2147483690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0.039" v="12"/>
          <pc:sldLayoutMkLst>
            <pc:docMk/>
            <pc:sldMasterMk cId="656945169" sldId="2147483684"/>
            <pc:sldLayoutMk cId="325590413" sldId="2147483691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0.039" v="12"/>
          <pc:sldLayoutMkLst>
            <pc:docMk/>
            <pc:sldMasterMk cId="656945169" sldId="2147483684"/>
            <pc:sldLayoutMk cId="1454760559" sldId="2147483692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0.039" v="12"/>
          <pc:sldLayoutMkLst>
            <pc:docMk/>
            <pc:sldMasterMk cId="656945169" sldId="2147483684"/>
            <pc:sldLayoutMk cId="835161626" sldId="2147483693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0.039" v="12"/>
          <pc:sldLayoutMkLst>
            <pc:docMk/>
            <pc:sldMasterMk cId="656945169" sldId="2147483684"/>
            <pc:sldLayoutMk cId="1838458409" sldId="2147483694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0.039" v="12"/>
          <pc:sldLayoutMkLst>
            <pc:docMk/>
            <pc:sldMasterMk cId="656945169" sldId="2147483684"/>
            <pc:sldLayoutMk cId="529131202" sldId="2147483695"/>
          </pc:sldLayoutMkLst>
        </pc:sldLayoutChg>
      </pc:sldMasterChg>
      <pc:sldMasterChg chg="add del addSldLayout delSldLayout modSldLayout">
        <pc:chgData name="Cristina Dumitru (2519463)" userId="S::2519463@student.uwtsd.ac.uk::3e54b405-af41-4280-b67d-f40f2a8cb560" providerId="AD" clId="Web-{23ED4392-9C63-979D-DF85-D32CDF26CEC5}" dt="2026-06-14T15:59:22.023" v="13"/>
        <pc:sldMasterMkLst>
          <pc:docMk/>
          <pc:sldMasterMk cId="1792878583" sldId="2147483696"/>
        </pc:sldMasterMkLst>
        <pc:sldLayoutChg chg="add del mod replId">
          <pc:chgData name="Cristina Dumitru (2519463)" userId="S::2519463@student.uwtsd.ac.uk::3e54b405-af41-4280-b67d-f40f2a8cb560" providerId="AD" clId="Web-{23ED4392-9C63-979D-DF85-D32CDF26CEC5}" dt="2026-06-14T15:59:22.023" v="13"/>
          <pc:sldLayoutMkLst>
            <pc:docMk/>
            <pc:sldMasterMk cId="1792878583" sldId="2147483696"/>
            <pc:sldLayoutMk cId="1762977152" sldId="2147483697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2.023" v="13"/>
          <pc:sldLayoutMkLst>
            <pc:docMk/>
            <pc:sldMasterMk cId="1792878583" sldId="2147483696"/>
            <pc:sldLayoutMk cId="2725146997" sldId="2147483698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2.023" v="13"/>
          <pc:sldLayoutMkLst>
            <pc:docMk/>
            <pc:sldMasterMk cId="1792878583" sldId="2147483696"/>
            <pc:sldLayoutMk cId="3380960910" sldId="2147483699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2.023" v="13"/>
          <pc:sldLayoutMkLst>
            <pc:docMk/>
            <pc:sldMasterMk cId="1792878583" sldId="2147483696"/>
            <pc:sldLayoutMk cId="1270589539" sldId="2147483700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2.023" v="13"/>
          <pc:sldLayoutMkLst>
            <pc:docMk/>
            <pc:sldMasterMk cId="1792878583" sldId="2147483696"/>
            <pc:sldLayoutMk cId="35749537" sldId="2147483701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2.023" v="13"/>
          <pc:sldLayoutMkLst>
            <pc:docMk/>
            <pc:sldMasterMk cId="1792878583" sldId="2147483696"/>
            <pc:sldLayoutMk cId="1234762783" sldId="2147483702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2.023" v="13"/>
          <pc:sldLayoutMkLst>
            <pc:docMk/>
            <pc:sldMasterMk cId="1792878583" sldId="2147483696"/>
            <pc:sldLayoutMk cId="1877634505" sldId="2147483703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2.023" v="13"/>
          <pc:sldLayoutMkLst>
            <pc:docMk/>
            <pc:sldMasterMk cId="1792878583" sldId="2147483696"/>
            <pc:sldLayoutMk cId="733218792" sldId="2147483704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2.023" v="13"/>
          <pc:sldLayoutMkLst>
            <pc:docMk/>
            <pc:sldMasterMk cId="1792878583" sldId="2147483696"/>
            <pc:sldLayoutMk cId="3601416143" sldId="2147483705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2.023" v="13"/>
          <pc:sldLayoutMkLst>
            <pc:docMk/>
            <pc:sldMasterMk cId="1792878583" sldId="2147483696"/>
            <pc:sldLayoutMk cId="3299711410" sldId="2147483706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2.023" v="13"/>
          <pc:sldLayoutMkLst>
            <pc:docMk/>
            <pc:sldMasterMk cId="1792878583" sldId="2147483696"/>
            <pc:sldLayoutMk cId="2575178200" sldId="2147483707"/>
          </pc:sldLayoutMkLst>
        </pc:sldLayoutChg>
      </pc:sldMasterChg>
      <pc:sldMasterChg chg="add del addSldLayout delSldLayout modSldLayout">
        <pc:chgData name="Cristina Dumitru (2519463)" userId="S::2519463@student.uwtsd.ac.uk::3e54b405-af41-4280-b67d-f40f2a8cb560" providerId="AD" clId="Web-{23ED4392-9C63-979D-DF85-D32CDF26CEC5}" dt="2026-06-14T15:59:24.883" v="14"/>
        <pc:sldMasterMkLst>
          <pc:docMk/>
          <pc:sldMasterMk cId="3411412466" sldId="2147483708"/>
        </pc:sldMasterMkLst>
        <pc:sldLayoutChg chg="add del mod replId">
          <pc:chgData name="Cristina Dumitru (2519463)" userId="S::2519463@student.uwtsd.ac.uk::3e54b405-af41-4280-b67d-f40f2a8cb560" providerId="AD" clId="Web-{23ED4392-9C63-979D-DF85-D32CDF26CEC5}" dt="2026-06-14T15:59:24.883" v="14"/>
          <pc:sldLayoutMkLst>
            <pc:docMk/>
            <pc:sldMasterMk cId="3411412466" sldId="2147483708"/>
            <pc:sldLayoutMk cId="2514854435" sldId="2147483709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4.883" v="14"/>
          <pc:sldLayoutMkLst>
            <pc:docMk/>
            <pc:sldMasterMk cId="3411412466" sldId="2147483708"/>
            <pc:sldLayoutMk cId="1033479352" sldId="2147483710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4.883" v="14"/>
          <pc:sldLayoutMkLst>
            <pc:docMk/>
            <pc:sldMasterMk cId="3411412466" sldId="2147483708"/>
            <pc:sldLayoutMk cId="1890475494" sldId="2147483711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4.883" v="14"/>
          <pc:sldLayoutMkLst>
            <pc:docMk/>
            <pc:sldMasterMk cId="3411412466" sldId="2147483708"/>
            <pc:sldLayoutMk cId="1719914990" sldId="2147483712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4.883" v="14"/>
          <pc:sldLayoutMkLst>
            <pc:docMk/>
            <pc:sldMasterMk cId="3411412466" sldId="2147483708"/>
            <pc:sldLayoutMk cId="2728789176" sldId="2147483713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4.883" v="14"/>
          <pc:sldLayoutMkLst>
            <pc:docMk/>
            <pc:sldMasterMk cId="3411412466" sldId="2147483708"/>
            <pc:sldLayoutMk cId="3082257322" sldId="2147483714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4.883" v="14"/>
          <pc:sldLayoutMkLst>
            <pc:docMk/>
            <pc:sldMasterMk cId="3411412466" sldId="2147483708"/>
            <pc:sldLayoutMk cId="1780090421" sldId="2147483715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4.883" v="14"/>
          <pc:sldLayoutMkLst>
            <pc:docMk/>
            <pc:sldMasterMk cId="3411412466" sldId="2147483708"/>
            <pc:sldLayoutMk cId="3526260089" sldId="2147483716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4.883" v="14"/>
          <pc:sldLayoutMkLst>
            <pc:docMk/>
            <pc:sldMasterMk cId="3411412466" sldId="2147483708"/>
            <pc:sldLayoutMk cId="1995878235" sldId="2147483717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4.883" v="14"/>
          <pc:sldLayoutMkLst>
            <pc:docMk/>
            <pc:sldMasterMk cId="3411412466" sldId="2147483708"/>
            <pc:sldLayoutMk cId="1806812980" sldId="2147483718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4.883" v="14"/>
          <pc:sldLayoutMkLst>
            <pc:docMk/>
            <pc:sldMasterMk cId="3411412466" sldId="2147483708"/>
            <pc:sldLayoutMk cId="2660492952" sldId="2147483719"/>
          </pc:sldLayoutMkLst>
        </pc:sldLayoutChg>
      </pc:sldMasterChg>
      <pc:sldMasterChg chg="add del addSldLayout delSldLayout modSldLayout">
        <pc:chgData name="Cristina Dumitru (2519463)" userId="S::2519463@student.uwtsd.ac.uk::3e54b405-af41-4280-b67d-f40f2a8cb560" providerId="AD" clId="Web-{23ED4392-9C63-979D-DF85-D32CDF26CEC5}" dt="2026-06-14T15:59:27.148" v="15"/>
        <pc:sldMasterMkLst>
          <pc:docMk/>
          <pc:sldMasterMk cId="1903300075" sldId="2147483720"/>
        </pc:sldMasterMkLst>
        <pc:sldLayoutChg chg="add del mod replId">
          <pc:chgData name="Cristina Dumitru (2519463)" userId="S::2519463@student.uwtsd.ac.uk::3e54b405-af41-4280-b67d-f40f2a8cb560" providerId="AD" clId="Web-{23ED4392-9C63-979D-DF85-D32CDF26CEC5}" dt="2026-06-14T15:59:27.148" v="15"/>
          <pc:sldLayoutMkLst>
            <pc:docMk/>
            <pc:sldMasterMk cId="1903300075" sldId="2147483720"/>
            <pc:sldLayoutMk cId="3944699917" sldId="2147483721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7.148" v="15"/>
          <pc:sldLayoutMkLst>
            <pc:docMk/>
            <pc:sldMasterMk cId="1903300075" sldId="2147483720"/>
            <pc:sldLayoutMk cId="3817197582" sldId="2147483722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7.148" v="15"/>
          <pc:sldLayoutMkLst>
            <pc:docMk/>
            <pc:sldMasterMk cId="1903300075" sldId="2147483720"/>
            <pc:sldLayoutMk cId="2658306532" sldId="2147483723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7.148" v="15"/>
          <pc:sldLayoutMkLst>
            <pc:docMk/>
            <pc:sldMasterMk cId="1903300075" sldId="2147483720"/>
            <pc:sldLayoutMk cId="2254128100" sldId="2147483724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7.148" v="15"/>
          <pc:sldLayoutMkLst>
            <pc:docMk/>
            <pc:sldMasterMk cId="1903300075" sldId="2147483720"/>
            <pc:sldLayoutMk cId="3153873075" sldId="2147483725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7.148" v="15"/>
          <pc:sldLayoutMkLst>
            <pc:docMk/>
            <pc:sldMasterMk cId="1903300075" sldId="2147483720"/>
            <pc:sldLayoutMk cId="3629567621" sldId="2147483726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7.148" v="15"/>
          <pc:sldLayoutMkLst>
            <pc:docMk/>
            <pc:sldMasterMk cId="1903300075" sldId="2147483720"/>
            <pc:sldLayoutMk cId="2467481173" sldId="2147483727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7.148" v="15"/>
          <pc:sldLayoutMkLst>
            <pc:docMk/>
            <pc:sldMasterMk cId="1903300075" sldId="2147483720"/>
            <pc:sldLayoutMk cId="3224718335" sldId="2147483728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7.148" v="15"/>
          <pc:sldLayoutMkLst>
            <pc:docMk/>
            <pc:sldMasterMk cId="1903300075" sldId="2147483720"/>
            <pc:sldLayoutMk cId="1340846765" sldId="2147483729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7.148" v="15"/>
          <pc:sldLayoutMkLst>
            <pc:docMk/>
            <pc:sldMasterMk cId="1903300075" sldId="2147483720"/>
            <pc:sldLayoutMk cId="3439193233" sldId="2147483730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27.148" v="15"/>
          <pc:sldLayoutMkLst>
            <pc:docMk/>
            <pc:sldMasterMk cId="1903300075" sldId="2147483720"/>
            <pc:sldLayoutMk cId="2502238666" sldId="2147483731"/>
          </pc:sldLayoutMkLst>
        </pc:sldLayoutChg>
      </pc:sldMasterChg>
      <pc:sldMasterChg chg="add del addSldLayout delSldLayout modSldLayout">
        <pc:chgData name="Cristina Dumitru (2519463)" userId="S::2519463@student.uwtsd.ac.uk::3e54b405-af41-4280-b67d-f40f2a8cb560" providerId="AD" clId="Web-{23ED4392-9C63-979D-DF85-D32CDF26CEC5}" dt="2026-06-14T15:59:34.102" v="16"/>
        <pc:sldMasterMkLst>
          <pc:docMk/>
          <pc:sldMasterMk cId="1991168534" sldId="2147483732"/>
        </pc:sldMasterMkLst>
        <pc:sldLayoutChg chg="add del mod replId">
          <pc:chgData name="Cristina Dumitru (2519463)" userId="S::2519463@student.uwtsd.ac.uk::3e54b405-af41-4280-b67d-f40f2a8cb560" providerId="AD" clId="Web-{23ED4392-9C63-979D-DF85-D32CDF26CEC5}" dt="2026-06-14T15:59:34.102" v="16"/>
          <pc:sldLayoutMkLst>
            <pc:docMk/>
            <pc:sldMasterMk cId="1991168534" sldId="2147483732"/>
            <pc:sldLayoutMk cId="946093686" sldId="2147483733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34.102" v="16"/>
          <pc:sldLayoutMkLst>
            <pc:docMk/>
            <pc:sldMasterMk cId="1991168534" sldId="2147483732"/>
            <pc:sldLayoutMk cId="3540034994" sldId="2147483734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34.102" v="16"/>
          <pc:sldLayoutMkLst>
            <pc:docMk/>
            <pc:sldMasterMk cId="1991168534" sldId="2147483732"/>
            <pc:sldLayoutMk cId="1781613068" sldId="2147483735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34.102" v="16"/>
          <pc:sldLayoutMkLst>
            <pc:docMk/>
            <pc:sldMasterMk cId="1991168534" sldId="2147483732"/>
            <pc:sldLayoutMk cId="3572359916" sldId="2147483736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34.102" v="16"/>
          <pc:sldLayoutMkLst>
            <pc:docMk/>
            <pc:sldMasterMk cId="1991168534" sldId="2147483732"/>
            <pc:sldLayoutMk cId="2443422103" sldId="2147483737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34.102" v="16"/>
          <pc:sldLayoutMkLst>
            <pc:docMk/>
            <pc:sldMasterMk cId="1991168534" sldId="2147483732"/>
            <pc:sldLayoutMk cId="2001348726" sldId="2147483738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34.102" v="16"/>
          <pc:sldLayoutMkLst>
            <pc:docMk/>
            <pc:sldMasterMk cId="1991168534" sldId="2147483732"/>
            <pc:sldLayoutMk cId="3596699501" sldId="2147483739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34.102" v="16"/>
          <pc:sldLayoutMkLst>
            <pc:docMk/>
            <pc:sldMasterMk cId="1991168534" sldId="2147483732"/>
            <pc:sldLayoutMk cId="2804522821" sldId="2147483740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34.102" v="16"/>
          <pc:sldLayoutMkLst>
            <pc:docMk/>
            <pc:sldMasterMk cId="1991168534" sldId="2147483732"/>
            <pc:sldLayoutMk cId="1442518835" sldId="2147483741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34.102" v="16"/>
          <pc:sldLayoutMkLst>
            <pc:docMk/>
            <pc:sldMasterMk cId="1991168534" sldId="2147483732"/>
            <pc:sldLayoutMk cId="3855885484" sldId="2147483742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34.102" v="16"/>
          <pc:sldLayoutMkLst>
            <pc:docMk/>
            <pc:sldMasterMk cId="1991168534" sldId="2147483732"/>
            <pc:sldLayoutMk cId="886848152" sldId="2147483743"/>
          </pc:sldLayoutMkLst>
        </pc:sldLayoutChg>
      </pc:sldMasterChg>
      <pc:sldMasterChg chg="add del addSldLayout delSldLayout modSldLayout">
        <pc:chgData name="Cristina Dumitru (2519463)" userId="S::2519463@student.uwtsd.ac.uk::3e54b405-af41-4280-b67d-f40f2a8cb560" providerId="AD" clId="Web-{23ED4392-9C63-979D-DF85-D32CDF26CEC5}" dt="2026-06-14T15:59:49.133" v="17"/>
        <pc:sldMasterMkLst>
          <pc:docMk/>
          <pc:sldMasterMk cId="632055980" sldId="2147483744"/>
        </pc:sldMasterMkLst>
        <pc:sldLayoutChg chg="add del mod replId">
          <pc:chgData name="Cristina Dumitru (2519463)" userId="S::2519463@student.uwtsd.ac.uk::3e54b405-af41-4280-b67d-f40f2a8cb560" providerId="AD" clId="Web-{23ED4392-9C63-979D-DF85-D32CDF26CEC5}" dt="2026-06-14T15:59:49.133" v="17"/>
          <pc:sldLayoutMkLst>
            <pc:docMk/>
            <pc:sldMasterMk cId="632055980" sldId="2147483744"/>
            <pc:sldLayoutMk cId="2228301350" sldId="2147483745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49.133" v="17"/>
          <pc:sldLayoutMkLst>
            <pc:docMk/>
            <pc:sldMasterMk cId="632055980" sldId="2147483744"/>
            <pc:sldLayoutMk cId="1288303047" sldId="2147483746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49.133" v="17"/>
          <pc:sldLayoutMkLst>
            <pc:docMk/>
            <pc:sldMasterMk cId="632055980" sldId="2147483744"/>
            <pc:sldLayoutMk cId="782772226" sldId="2147483747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49.133" v="17"/>
          <pc:sldLayoutMkLst>
            <pc:docMk/>
            <pc:sldMasterMk cId="632055980" sldId="2147483744"/>
            <pc:sldLayoutMk cId="1183195928" sldId="2147483748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49.133" v="17"/>
          <pc:sldLayoutMkLst>
            <pc:docMk/>
            <pc:sldMasterMk cId="632055980" sldId="2147483744"/>
            <pc:sldLayoutMk cId="2769644972" sldId="2147483749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49.133" v="17"/>
          <pc:sldLayoutMkLst>
            <pc:docMk/>
            <pc:sldMasterMk cId="632055980" sldId="2147483744"/>
            <pc:sldLayoutMk cId="4241920520" sldId="2147483750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49.133" v="17"/>
          <pc:sldLayoutMkLst>
            <pc:docMk/>
            <pc:sldMasterMk cId="632055980" sldId="2147483744"/>
            <pc:sldLayoutMk cId="2758036957" sldId="2147483751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49.133" v="17"/>
          <pc:sldLayoutMkLst>
            <pc:docMk/>
            <pc:sldMasterMk cId="632055980" sldId="2147483744"/>
            <pc:sldLayoutMk cId="3317918887" sldId="2147483752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49.133" v="17"/>
          <pc:sldLayoutMkLst>
            <pc:docMk/>
            <pc:sldMasterMk cId="632055980" sldId="2147483744"/>
            <pc:sldLayoutMk cId="25897652" sldId="2147483753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49.133" v="17"/>
          <pc:sldLayoutMkLst>
            <pc:docMk/>
            <pc:sldMasterMk cId="632055980" sldId="2147483744"/>
            <pc:sldLayoutMk cId="2611387290" sldId="2147483754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5:59:49.133" v="17"/>
          <pc:sldLayoutMkLst>
            <pc:docMk/>
            <pc:sldMasterMk cId="632055980" sldId="2147483744"/>
            <pc:sldLayoutMk cId="92320099" sldId="2147483755"/>
          </pc:sldLayoutMkLst>
        </pc:sldLayoutChg>
      </pc:sldMasterChg>
      <pc:sldMasterChg chg="add del addSldLayout delSldLayout modSldLayout">
        <pc:chgData name="Cristina Dumitru (2519463)" userId="S::2519463@student.uwtsd.ac.uk::3e54b405-af41-4280-b67d-f40f2a8cb560" providerId="AD" clId="Web-{23ED4392-9C63-979D-DF85-D32CDF26CEC5}" dt="2026-06-14T16:00:09.775" v="18"/>
        <pc:sldMasterMkLst>
          <pc:docMk/>
          <pc:sldMasterMk cId="1100353289" sldId="2147483756"/>
        </pc:sldMasterMkLst>
        <pc:sldLayoutChg chg="add del mod replId">
          <pc:chgData name="Cristina Dumitru (2519463)" userId="S::2519463@student.uwtsd.ac.uk::3e54b405-af41-4280-b67d-f40f2a8cb560" providerId="AD" clId="Web-{23ED4392-9C63-979D-DF85-D32CDF26CEC5}" dt="2026-06-14T16:00:09.775" v="18"/>
          <pc:sldLayoutMkLst>
            <pc:docMk/>
            <pc:sldMasterMk cId="1100353289" sldId="2147483756"/>
            <pc:sldLayoutMk cId="778383013" sldId="2147483757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0:09.775" v="18"/>
          <pc:sldLayoutMkLst>
            <pc:docMk/>
            <pc:sldMasterMk cId="1100353289" sldId="2147483756"/>
            <pc:sldLayoutMk cId="1064548372" sldId="2147483758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0:09.775" v="18"/>
          <pc:sldLayoutMkLst>
            <pc:docMk/>
            <pc:sldMasterMk cId="1100353289" sldId="2147483756"/>
            <pc:sldLayoutMk cId="377283757" sldId="2147483759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0:09.775" v="18"/>
          <pc:sldLayoutMkLst>
            <pc:docMk/>
            <pc:sldMasterMk cId="1100353289" sldId="2147483756"/>
            <pc:sldLayoutMk cId="3032589208" sldId="2147483760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0:09.775" v="18"/>
          <pc:sldLayoutMkLst>
            <pc:docMk/>
            <pc:sldMasterMk cId="1100353289" sldId="2147483756"/>
            <pc:sldLayoutMk cId="3010172605" sldId="2147483761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0:09.775" v="18"/>
          <pc:sldLayoutMkLst>
            <pc:docMk/>
            <pc:sldMasterMk cId="1100353289" sldId="2147483756"/>
            <pc:sldLayoutMk cId="1817490781" sldId="2147483762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0:09.775" v="18"/>
          <pc:sldLayoutMkLst>
            <pc:docMk/>
            <pc:sldMasterMk cId="1100353289" sldId="2147483756"/>
            <pc:sldLayoutMk cId="2046171103" sldId="2147483763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0:09.775" v="18"/>
          <pc:sldLayoutMkLst>
            <pc:docMk/>
            <pc:sldMasterMk cId="1100353289" sldId="2147483756"/>
            <pc:sldLayoutMk cId="2365985472" sldId="2147483764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0:09.775" v="18"/>
          <pc:sldLayoutMkLst>
            <pc:docMk/>
            <pc:sldMasterMk cId="1100353289" sldId="2147483756"/>
            <pc:sldLayoutMk cId="3676407725" sldId="2147483765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0:09.775" v="18"/>
          <pc:sldLayoutMkLst>
            <pc:docMk/>
            <pc:sldMasterMk cId="1100353289" sldId="2147483756"/>
            <pc:sldLayoutMk cId="396360045" sldId="2147483766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0:09.775" v="18"/>
          <pc:sldLayoutMkLst>
            <pc:docMk/>
            <pc:sldMasterMk cId="1100353289" sldId="2147483756"/>
            <pc:sldLayoutMk cId="4038318526" sldId="2147483767"/>
          </pc:sldLayoutMkLst>
        </pc:sldLayoutChg>
      </pc:sldMasterChg>
      <pc:sldMasterChg chg="add del addSldLayout delSldLayout modSldLayout">
        <pc:chgData name="Cristina Dumitru (2519463)" userId="S::2519463@student.uwtsd.ac.uk::3e54b405-af41-4280-b67d-f40f2a8cb560" providerId="AD" clId="Web-{23ED4392-9C63-979D-DF85-D32CDF26CEC5}" dt="2026-06-14T16:00:28.681" v="19"/>
        <pc:sldMasterMkLst>
          <pc:docMk/>
          <pc:sldMasterMk cId="3053822764" sldId="2147483768"/>
        </pc:sldMasterMkLst>
        <pc:sldLayoutChg chg="add del mod replId">
          <pc:chgData name="Cristina Dumitru (2519463)" userId="S::2519463@student.uwtsd.ac.uk::3e54b405-af41-4280-b67d-f40f2a8cb560" providerId="AD" clId="Web-{23ED4392-9C63-979D-DF85-D32CDF26CEC5}" dt="2026-06-14T16:00:28.681" v="19"/>
          <pc:sldLayoutMkLst>
            <pc:docMk/>
            <pc:sldMasterMk cId="3053822764" sldId="2147483768"/>
            <pc:sldLayoutMk cId="1973515152" sldId="2147483769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0:28.681" v="19"/>
          <pc:sldLayoutMkLst>
            <pc:docMk/>
            <pc:sldMasterMk cId="3053822764" sldId="2147483768"/>
            <pc:sldLayoutMk cId="2722838669" sldId="2147483770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0:28.681" v="19"/>
          <pc:sldLayoutMkLst>
            <pc:docMk/>
            <pc:sldMasterMk cId="3053822764" sldId="2147483768"/>
            <pc:sldLayoutMk cId="3104433988" sldId="2147483771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0:28.681" v="19"/>
          <pc:sldLayoutMkLst>
            <pc:docMk/>
            <pc:sldMasterMk cId="3053822764" sldId="2147483768"/>
            <pc:sldLayoutMk cId="80219639" sldId="2147483772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0:28.681" v="19"/>
          <pc:sldLayoutMkLst>
            <pc:docMk/>
            <pc:sldMasterMk cId="3053822764" sldId="2147483768"/>
            <pc:sldLayoutMk cId="431844876" sldId="2147483773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0:28.681" v="19"/>
          <pc:sldLayoutMkLst>
            <pc:docMk/>
            <pc:sldMasterMk cId="3053822764" sldId="2147483768"/>
            <pc:sldLayoutMk cId="2433949889" sldId="2147483774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0:28.681" v="19"/>
          <pc:sldLayoutMkLst>
            <pc:docMk/>
            <pc:sldMasterMk cId="3053822764" sldId="2147483768"/>
            <pc:sldLayoutMk cId="4056008653" sldId="2147483775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0:28.681" v="19"/>
          <pc:sldLayoutMkLst>
            <pc:docMk/>
            <pc:sldMasterMk cId="3053822764" sldId="2147483768"/>
            <pc:sldLayoutMk cId="1085707801" sldId="2147483776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0:28.681" v="19"/>
          <pc:sldLayoutMkLst>
            <pc:docMk/>
            <pc:sldMasterMk cId="3053822764" sldId="2147483768"/>
            <pc:sldLayoutMk cId="2478288448" sldId="2147483777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0:28.681" v="19"/>
          <pc:sldLayoutMkLst>
            <pc:docMk/>
            <pc:sldMasterMk cId="3053822764" sldId="2147483768"/>
            <pc:sldLayoutMk cId="2301648385" sldId="2147483778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0:28.681" v="19"/>
          <pc:sldLayoutMkLst>
            <pc:docMk/>
            <pc:sldMasterMk cId="3053822764" sldId="2147483768"/>
            <pc:sldLayoutMk cId="3582658771" sldId="2147483779"/>
          </pc:sldLayoutMkLst>
        </pc:sldLayoutChg>
      </pc:sldMasterChg>
      <pc:sldMasterChg chg="add del addSldLayout delSldLayout modSldLayout">
        <pc:chgData name="Cristina Dumitru (2519463)" userId="S::2519463@student.uwtsd.ac.uk::3e54b405-af41-4280-b67d-f40f2a8cb560" providerId="AD" clId="Web-{23ED4392-9C63-979D-DF85-D32CDF26CEC5}" dt="2026-06-14T16:00:45.619" v="20"/>
        <pc:sldMasterMkLst>
          <pc:docMk/>
          <pc:sldMasterMk cId="4220232539" sldId="2147483780"/>
        </pc:sldMasterMkLst>
        <pc:sldLayoutChg chg="add del mod replId">
          <pc:chgData name="Cristina Dumitru (2519463)" userId="S::2519463@student.uwtsd.ac.uk::3e54b405-af41-4280-b67d-f40f2a8cb560" providerId="AD" clId="Web-{23ED4392-9C63-979D-DF85-D32CDF26CEC5}" dt="2026-06-14T16:00:45.619" v="20"/>
          <pc:sldLayoutMkLst>
            <pc:docMk/>
            <pc:sldMasterMk cId="4220232539" sldId="2147483780"/>
            <pc:sldLayoutMk cId="3837658673" sldId="2147483781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0:45.619" v="20"/>
          <pc:sldLayoutMkLst>
            <pc:docMk/>
            <pc:sldMasterMk cId="4220232539" sldId="2147483780"/>
            <pc:sldLayoutMk cId="3750753428" sldId="2147483782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0:45.619" v="20"/>
          <pc:sldLayoutMkLst>
            <pc:docMk/>
            <pc:sldMasterMk cId="4220232539" sldId="2147483780"/>
            <pc:sldLayoutMk cId="2585631547" sldId="2147483783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0:45.619" v="20"/>
          <pc:sldLayoutMkLst>
            <pc:docMk/>
            <pc:sldMasterMk cId="4220232539" sldId="2147483780"/>
            <pc:sldLayoutMk cId="2930777340" sldId="2147483784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0:45.619" v="20"/>
          <pc:sldLayoutMkLst>
            <pc:docMk/>
            <pc:sldMasterMk cId="4220232539" sldId="2147483780"/>
            <pc:sldLayoutMk cId="1418868994" sldId="2147483785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0:45.619" v="20"/>
          <pc:sldLayoutMkLst>
            <pc:docMk/>
            <pc:sldMasterMk cId="4220232539" sldId="2147483780"/>
            <pc:sldLayoutMk cId="482671587" sldId="2147483786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0:45.619" v="20"/>
          <pc:sldLayoutMkLst>
            <pc:docMk/>
            <pc:sldMasterMk cId="4220232539" sldId="2147483780"/>
            <pc:sldLayoutMk cId="3595493784" sldId="2147483787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0:45.619" v="20"/>
          <pc:sldLayoutMkLst>
            <pc:docMk/>
            <pc:sldMasterMk cId="4220232539" sldId="2147483780"/>
            <pc:sldLayoutMk cId="1363915629" sldId="2147483788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0:45.619" v="20"/>
          <pc:sldLayoutMkLst>
            <pc:docMk/>
            <pc:sldMasterMk cId="4220232539" sldId="2147483780"/>
            <pc:sldLayoutMk cId="3085138820" sldId="2147483789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0:45.619" v="20"/>
          <pc:sldLayoutMkLst>
            <pc:docMk/>
            <pc:sldMasterMk cId="4220232539" sldId="2147483780"/>
            <pc:sldLayoutMk cId="1825367423" sldId="2147483790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0:45.619" v="20"/>
          <pc:sldLayoutMkLst>
            <pc:docMk/>
            <pc:sldMasterMk cId="4220232539" sldId="2147483780"/>
            <pc:sldLayoutMk cId="1243703524" sldId="2147483791"/>
          </pc:sldLayoutMkLst>
        </pc:sldLayoutChg>
      </pc:sldMasterChg>
      <pc:sldMasterChg chg="add del addSldLayout delSldLayout modSldLayout">
        <pc:chgData name="Cristina Dumitru (2519463)" userId="S::2519463@student.uwtsd.ac.uk::3e54b405-af41-4280-b67d-f40f2a8cb560" providerId="AD" clId="Web-{23ED4392-9C63-979D-DF85-D32CDF26CEC5}" dt="2026-06-14T16:02:55.201" v="38"/>
        <pc:sldMasterMkLst>
          <pc:docMk/>
          <pc:sldMasterMk cId="185198526" sldId="2147483792"/>
        </pc:sldMasterMkLst>
        <pc:sldLayoutChg chg="add del mod replId">
          <pc:chgData name="Cristina Dumitru (2519463)" userId="S::2519463@student.uwtsd.ac.uk::3e54b405-af41-4280-b67d-f40f2a8cb560" providerId="AD" clId="Web-{23ED4392-9C63-979D-DF85-D32CDF26CEC5}" dt="2026-06-14T16:02:55.201" v="38"/>
          <pc:sldLayoutMkLst>
            <pc:docMk/>
            <pc:sldMasterMk cId="185198526" sldId="2147483792"/>
            <pc:sldLayoutMk cId="3597138919" sldId="2147483793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2:55.201" v="38"/>
          <pc:sldLayoutMkLst>
            <pc:docMk/>
            <pc:sldMasterMk cId="185198526" sldId="2147483792"/>
            <pc:sldLayoutMk cId="540510088" sldId="2147483794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2:55.201" v="38"/>
          <pc:sldLayoutMkLst>
            <pc:docMk/>
            <pc:sldMasterMk cId="185198526" sldId="2147483792"/>
            <pc:sldLayoutMk cId="2661536935" sldId="2147483795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2:55.201" v="38"/>
          <pc:sldLayoutMkLst>
            <pc:docMk/>
            <pc:sldMasterMk cId="185198526" sldId="2147483792"/>
            <pc:sldLayoutMk cId="3778032035" sldId="2147483796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2:55.201" v="38"/>
          <pc:sldLayoutMkLst>
            <pc:docMk/>
            <pc:sldMasterMk cId="185198526" sldId="2147483792"/>
            <pc:sldLayoutMk cId="1786455710" sldId="2147483797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2:55.201" v="38"/>
          <pc:sldLayoutMkLst>
            <pc:docMk/>
            <pc:sldMasterMk cId="185198526" sldId="2147483792"/>
            <pc:sldLayoutMk cId="3247358752" sldId="2147483798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2:55.201" v="38"/>
          <pc:sldLayoutMkLst>
            <pc:docMk/>
            <pc:sldMasterMk cId="185198526" sldId="2147483792"/>
            <pc:sldLayoutMk cId="2774887940" sldId="2147483799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2:55.201" v="38"/>
          <pc:sldLayoutMkLst>
            <pc:docMk/>
            <pc:sldMasterMk cId="185198526" sldId="2147483792"/>
            <pc:sldLayoutMk cId="1834593799" sldId="2147483800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2:55.201" v="38"/>
          <pc:sldLayoutMkLst>
            <pc:docMk/>
            <pc:sldMasterMk cId="185198526" sldId="2147483792"/>
            <pc:sldLayoutMk cId="3956866143" sldId="2147483801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2:55.201" v="38"/>
          <pc:sldLayoutMkLst>
            <pc:docMk/>
            <pc:sldMasterMk cId="185198526" sldId="2147483792"/>
            <pc:sldLayoutMk cId="3241972246" sldId="2147483802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2:55.201" v="38"/>
          <pc:sldLayoutMkLst>
            <pc:docMk/>
            <pc:sldMasterMk cId="185198526" sldId="2147483792"/>
            <pc:sldLayoutMk cId="619249862" sldId="2147483803"/>
          </pc:sldLayoutMkLst>
        </pc:sldLayoutChg>
      </pc:sldMasterChg>
      <pc:sldMasterChg chg="add del addSldLayout delSldLayout modSldLayout">
        <pc:chgData name="Cristina Dumitru (2519463)" userId="S::2519463@student.uwtsd.ac.uk::3e54b405-af41-4280-b67d-f40f2a8cb560" providerId="AD" clId="Web-{23ED4392-9C63-979D-DF85-D32CDF26CEC5}" dt="2026-06-14T16:03:38.328" v="44"/>
        <pc:sldMasterMkLst>
          <pc:docMk/>
          <pc:sldMasterMk cId="657396877" sldId="2147483804"/>
        </pc:sldMasterMkLst>
        <pc:sldLayoutChg chg="add del mod replId">
          <pc:chgData name="Cristina Dumitru (2519463)" userId="S::2519463@student.uwtsd.ac.uk::3e54b405-af41-4280-b67d-f40f2a8cb560" providerId="AD" clId="Web-{23ED4392-9C63-979D-DF85-D32CDF26CEC5}" dt="2026-06-14T16:03:38.328" v="44"/>
          <pc:sldLayoutMkLst>
            <pc:docMk/>
            <pc:sldMasterMk cId="657396877" sldId="2147483804"/>
            <pc:sldLayoutMk cId="3013254906" sldId="2147483805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3:38.328" v="44"/>
          <pc:sldLayoutMkLst>
            <pc:docMk/>
            <pc:sldMasterMk cId="657396877" sldId="2147483804"/>
            <pc:sldLayoutMk cId="4190061947" sldId="2147483806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3:38.328" v="44"/>
          <pc:sldLayoutMkLst>
            <pc:docMk/>
            <pc:sldMasterMk cId="657396877" sldId="2147483804"/>
            <pc:sldLayoutMk cId="3508540045" sldId="2147483807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3:38.328" v="44"/>
          <pc:sldLayoutMkLst>
            <pc:docMk/>
            <pc:sldMasterMk cId="657396877" sldId="2147483804"/>
            <pc:sldLayoutMk cId="1416364646" sldId="2147483808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3:38.328" v="44"/>
          <pc:sldLayoutMkLst>
            <pc:docMk/>
            <pc:sldMasterMk cId="657396877" sldId="2147483804"/>
            <pc:sldLayoutMk cId="2742101772" sldId="2147483809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3:38.328" v="44"/>
          <pc:sldLayoutMkLst>
            <pc:docMk/>
            <pc:sldMasterMk cId="657396877" sldId="2147483804"/>
            <pc:sldLayoutMk cId="2806972616" sldId="2147483810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3:38.328" v="44"/>
          <pc:sldLayoutMkLst>
            <pc:docMk/>
            <pc:sldMasterMk cId="657396877" sldId="2147483804"/>
            <pc:sldLayoutMk cId="3599444392" sldId="2147483811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3:38.328" v="44"/>
          <pc:sldLayoutMkLst>
            <pc:docMk/>
            <pc:sldMasterMk cId="657396877" sldId="2147483804"/>
            <pc:sldLayoutMk cId="4189004704" sldId="2147483812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3:38.328" v="44"/>
          <pc:sldLayoutMkLst>
            <pc:docMk/>
            <pc:sldMasterMk cId="657396877" sldId="2147483804"/>
            <pc:sldLayoutMk cId="2286882485" sldId="2147483813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3:38.328" v="44"/>
          <pc:sldLayoutMkLst>
            <pc:docMk/>
            <pc:sldMasterMk cId="657396877" sldId="2147483804"/>
            <pc:sldLayoutMk cId="3440464368" sldId="2147483814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3:38.328" v="44"/>
          <pc:sldLayoutMkLst>
            <pc:docMk/>
            <pc:sldMasterMk cId="657396877" sldId="2147483804"/>
            <pc:sldLayoutMk cId="3153111354" sldId="2147483815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3:38.328" v="44"/>
          <pc:sldLayoutMkLst>
            <pc:docMk/>
            <pc:sldMasterMk cId="657396877" sldId="2147483804"/>
            <pc:sldLayoutMk cId="3650961882" sldId="2147483816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3:38.328" v="44"/>
          <pc:sldLayoutMkLst>
            <pc:docMk/>
            <pc:sldMasterMk cId="657396877" sldId="2147483804"/>
            <pc:sldLayoutMk cId="2817651987" sldId="2147483817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3:38.328" v="44"/>
          <pc:sldLayoutMkLst>
            <pc:docMk/>
            <pc:sldMasterMk cId="657396877" sldId="2147483804"/>
            <pc:sldLayoutMk cId="4048179108" sldId="2147483818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3:38.328" v="44"/>
          <pc:sldLayoutMkLst>
            <pc:docMk/>
            <pc:sldMasterMk cId="657396877" sldId="2147483804"/>
            <pc:sldLayoutMk cId="2732282094" sldId="2147483819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3:38.328" v="44"/>
          <pc:sldLayoutMkLst>
            <pc:docMk/>
            <pc:sldMasterMk cId="657396877" sldId="2147483804"/>
            <pc:sldLayoutMk cId="2679454263" sldId="2147483820"/>
          </pc:sldLayoutMkLst>
        </pc:sldLayoutChg>
      </pc:sldMasterChg>
      <pc:sldMasterChg chg="add del addSldLayout delSldLayout modSldLayout">
        <pc:chgData name="Cristina Dumitru (2519463)" userId="S::2519463@student.uwtsd.ac.uk::3e54b405-af41-4280-b67d-f40f2a8cb560" providerId="AD" clId="Web-{23ED4392-9C63-979D-DF85-D32CDF26CEC5}" dt="2026-06-14T16:03:48.656" v="45"/>
        <pc:sldMasterMkLst>
          <pc:docMk/>
          <pc:sldMasterMk cId="2769635897" sldId="2147483821"/>
        </pc:sldMasterMkLst>
        <pc:sldLayoutChg chg="add del mod replId">
          <pc:chgData name="Cristina Dumitru (2519463)" userId="S::2519463@student.uwtsd.ac.uk::3e54b405-af41-4280-b67d-f40f2a8cb560" providerId="AD" clId="Web-{23ED4392-9C63-979D-DF85-D32CDF26CEC5}" dt="2026-06-14T16:03:48.656" v="45"/>
          <pc:sldLayoutMkLst>
            <pc:docMk/>
            <pc:sldMasterMk cId="2769635897" sldId="2147483821"/>
            <pc:sldLayoutMk cId="4229220942" sldId="2147483822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3:48.656" v="45"/>
          <pc:sldLayoutMkLst>
            <pc:docMk/>
            <pc:sldMasterMk cId="2769635897" sldId="2147483821"/>
            <pc:sldLayoutMk cId="993398602" sldId="2147483823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3:48.656" v="45"/>
          <pc:sldLayoutMkLst>
            <pc:docMk/>
            <pc:sldMasterMk cId="2769635897" sldId="2147483821"/>
            <pc:sldLayoutMk cId="985269983" sldId="2147483824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3:48.656" v="45"/>
          <pc:sldLayoutMkLst>
            <pc:docMk/>
            <pc:sldMasterMk cId="2769635897" sldId="2147483821"/>
            <pc:sldLayoutMk cId="1300675996" sldId="2147483825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3:48.656" v="45"/>
          <pc:sldLayoutMkLst>
            <pc:docMk/>
            <pc:sldMasterMk cId="2769635897" sldId="2147483821"/>
            <pc:sldLayoutMk cId="4015891701" sldId="2147483826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3:48.656" v="45"/>
          <pc:sldLayoutMkLst>
            <pc:docMk/>
            <pc:sldMasterMk cId="2769635897" sldId="2147483821"/>
            <pc:sldLayoutMk cId="3662195982" sldId="2147483827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3:48.656" v="45"/>
          <pc:sldLayoutMkLst>
            <pc:docMk/>
            <pc:sldMasterMk cId="2769635897" sldId="2147483821"/>
            <pc:sldLayoutMk cId="2407523104" sldId="2147483828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3:48.656" v="45"/>
          <pc:sldLayoutMkLst>
            <pc:docMk/>
            <pc:sldMasterMk cId="2769635897" sldId="2147483821"/>
            <pc:sldLayoutMk cId="799380019" sldId="2147483829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3:48.656" v="45"/>
          <pc:sldLayoutMkLst>
            <pc:docMk/>
            <pc:sldMasterMk cId="2769635897" sldId="2147483821"/>
            <pc:sldLayoutMk cId="1001712098" sldId="2147483830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3:48.656" v="45"/>
          <pc:sldLayoutMkLst>
            <pc:docMk/>
            <pc:sldMasterMk cId="2769635897" sldId="2147483821"/>
            <pc:sldLayoutMk cId="2396704496" sldId="2147483831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3:48.656" v="45"/>
          <pc:sldLayoutMkLst>
            <pc:docMk/>
            <pc:sldMasterMk cId="2769635897" sldId="2147483821"/>
            <pc:sldLayoutMk cId="495170444" sldId="2147483832"/>
          </pc:sldLayoutMkLst>
        </pc:sldLayoutChg>
      </pc:sldMasterChg>
      <pc:sldMasterChg chg="add del addSldLayout delSldLayout modSldLayout">
        <pc:chgData name="Cristina Dumitru (2519463)" userId="S::2519463@student.uwtsd.ac.uk::3e54b405-af41-4280-b67d-f40f2a8cb560" providerId="AD" clId="Web-{23ED4392-9C63-979D-DF85-D32CDF26CEC5}" dt="2026-06-14T16:05:06.987" v="54"/>
        <pc:sldMasterMkLst>
          <pc:docMk/>
          <pc:sldMasterMk cId="527866892" sldId="2147483833"/>
        </pc:sldMasterMkLst>
        <pc:sldLayoutChg chg="add del mod replId">
          <pc:chgData name="Cristina Dumitru (2519463)" userId="S::2519463@student.uwtsd.ac.uk::3e54b405-af41-4280-b67d-f40f2a8cb560" providerId="AD" clId="Web-{23ED4392-9C63-979D-DF85-D32CDF26CEC5}" dt="2026-06-14T16:05:06.987" v="54"/>
          <pc:sldLayoutMkLst>
            <pc:docMk/>
            <pc:sldMasterMk cId="527866892" sldId="2147483833"/>
            <pc:sldLayoutMk cId="2719263169" sldId="2147483834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06.987" v="54"/>
          <pc:sldLayoutMkLst>
            <pc:docMk/>
            <pc:sldMasterMk cId="527866892" sldId="2147483833"/>
            <pc:sldLayoutMk cId="2268406688" sldId="2147483835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06.987" v="54"/>
          <pc:sldLayoutMkLst>
            <pc:docMk/>
            <pc:sldMasterMk cId="527866892" sldId="2147483833"/>
            <pc:sldLayoutMk cId="1092931298" sldId="2147483836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06.987" v="54"/>
          <pc:sldLayoutMkLst>
            <pc:docMk/>
            <pc:sldMasterMk cId="527866892" sldId="2147483833"/>
            <pc:sldLayoutMk cId="339242778" sldId="2147483837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06.987" v="54"/>
          <pc:sldLayoutMkLst>
            <pc:docMk/>
            <pc:sldMasterMk cId="527866892" sldId="2147483833"/>
            <pc:sldLayoutMk cId="624256655" sldId="2147483838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06.987" v="54"/>
          <pc:sldLayoutMkLst>
            <pc:docMk/>
            <pc:sldMasterMk cId="527866892" sldId="2147483833"/>
            <pc:sldLayoutMk cId="3669062830" sldId="2147483839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06.987" v="54"/>
          <pc:sldLayoutMkLst>
            <pc:docMk/>
            <pc:sldMasterMk cId="527866892" sldId="2147483833"/>
            <pc:sldLayoutMk cId="497061363" sldId="2147483840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06.987" v="54"/>
          <pc:sldLayoutMkLst>
            <pc:docMk/>
            <pc:sldMasterMk cId="527866892" sldId="2147483833"/>
            <pc:sldLayoutMk cId="1335940097" sldId="2147483841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06.987" v="54"/>
          <pc:sldLayoutMkLst>
            <pc:docMk/>
            <pc:sldMasterMk cId="527866892" sldId="2147483833"/>
            <pc:sldLayoutMk cId="914750751" sldId="2147483842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06.987" v="54"/>
          <pc:sldLayoutMkLst>
            <pc:docMk/>
            <pc:sldMasterMk cId="527866892" sldId="2147483833"/>
            <pc:sldLayoutMk cId="3898455267" sldId="2147483843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06.987" v="54"/>
          <pc:sldLayoutMkLst>
            <pc:docMk/>
            <pc:sldMasterMk cId="527866892" sldId="2147483833"/>
            <pc:sldLayoutMk cId="3816283465" sldId="2147483844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06.987" v="54"/>
          <pc:sldLayoutMkLst>
            <pc:docMk/>
            <pc:sldMasterMk cId="527866892" sldId="2147483833"/>
            <pc:sldLayoutMk cId="1246480336" sldId="2147483845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06.987" v="54"/>
          <pc:sldLayoutMkLst>
            <pc:docMk/>
            <pc:sldMasterMk cId="527866892" sldId="2147483833"/>
            <pc:sldLayoutMk cId="1228713025" sldId="2147483846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06.987" v="54"/>
          <pc:sldLayoutMkLst>
            <pc:docMk/>
            <pc:sldMasterMk cId="527866892" sldId="2147483833"/>
            <pc:sldLayoutMk cId="4254354108" sldId="2147483847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06.987" v="54"/>
          <pc:sldLayoutMkLst>
            <pc:docMk/>
            <pc:sldMasterMk cId="527866892" sldId="2147483833"/>
            <pc:sldLayoutMk cId="926047558" sldId="2147483848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06.987" v="54"/>
          <pc:sldLayoutMkLst>
            <pc:docMk/>
            <pc:sldMasterMk cId="527866892" sldId="2147483833"/>
            <pc:sldLayoutMk cId="1048812680" sldId="2147483849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06.987" v="54"/>
          <pc:sldLayoutMkLst>
            <pc:docMk/>
            <pc:sldMasterMk cId="527866892" sldId="2147483833"/>
            <pc:sldLayoutMk cId="2729686656" sldId="2147483850"/>
          </pc:sldLayoutMkLst>
        </pc:sldLayoutChg>
      </pc:sldMasterChg>
      <pc:sldMasterChg chg="add del addSldLayout delSldLayout modSldLayout">
        <pc:chgData name="Cristina Dumitru (2519463)" userId="S::2519463@student.uwtsd.ac.uk::3e54b405-af41-4280-b67d-f40f2a8cb560" providerId="AD" clId="Web-{23ED4392-9C63-979D-DF85-D32CDF26CEC5}" dt="2026-06-14T16:05:12.815" v="55"/>
        <pc:sldMasterMkLst>
          <pc:docMk/>
          <pc:sldMasterMk cId="3319661128" sldId="2147483851"/>
        </pc:sldMasterMkLst>
        <pc:sldLayoutChg chg="add del mod replId">
          <pc:chgData name="Cristina Dumitru (2519463)" userId="S::2519463@student.uwtsd.ac.uk::3e54b405-af41-4280-b67d-f40f2a8cb560" providerId="AD" clId="Web-{23ED4392-9C63-979D-DF85-D32CDF26CEC5}" dt="2026-06-14T16:05:12.815" v="55"/>
          <pc:sldLayoutMkLst>
            <pc:docMk/>
            <pc:sldMasterMk cId="3319661128" sldId="2147483851"/>
            <pc:sldLayoutMk cId="3293279907" sldId="2147483852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12.815" v="55"/>
          <pc:sldLayoutMkLst>
            <pc:docMk/>
            <pc:sldMasterMk cId="3319661128" sldId="2147483851"/>
            <pc:sldLayoutMk cId="4243267036" sldId="2147483853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12.815" v="55"/>
          <pc:sldLayoutMkLst>
            <pc:docMk/>
            <pc:sldMasterMk cId="3319661128" sldId="2147483851"/>
            <pc:sldLayoutMk cId="1878896647" sldId="2147483854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12.815" v="55"/>
          <pc:sldLayoutMkLst>
            <pc:docMk/>
            <pc:sldMasterMk cId="3319661128" sldId="2147483851"/>
            <pc:sldLayoutMk cId="329540480" sldId="2147483855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12.815" v="55"/>
          <pc:sldLayoutMkLst>
            <pc:docMk/>
            <pc:sldMasterMk cId="3319661128" sldId="2147483851"/>
            <pc:sldLayoutMk cId="3724093416" sldId="2147483856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12.815" v="55"/>
          <pc:sldLayoutMkLst>
            <pc:docMk/>
            <pc:sldMasterMk cId="3319661128" sldId="2147483851"/>
            <pc:sldLayoutMk cId="103122333" sldId="2147483857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12.815" v="55"/>
          <pc:sldLayoutMkLst>
            <pc:docMk/>
            <pc:sldMasterMk cId="3319661128" sldId="2147483851"/>
            <pc:sldLayoutMk cId="3131975006" sldId="2147483858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12.815" v="55"/>
          <pc:sldLayoutMkLst>
            <pc:docMk/>
            <pc:sldMasterMk cId="3319661128" sldId="2147483851"/>
            <pc:sldLayoutMk cId="1673005226" sldId="2147483859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12.815" v="55"/>
          <pc:sldLayoutMkLst>
            <pc:docMk/>
            <pc:sldMasterMk cId="3319661128" sldId="2147483851"/>
            <pc:sldLayoutMk cId="3810248274" sldId="2147483860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12.815" v="55"/>
          <pc:sldLayoutMkLst>
            <pc:docMk/>
            <pc:sldMasterMk cId="3319661128" sldId="2147483851"/>
            <pc:sldLayoutMk cId="3893682126" sldId="2147483861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12.815" v="55"/>
          <pc:sldLayoutMkLst>
            <pc:docMk/>
            <pc:sldMasterMk cId="3319661128" sldId="2147483851"/>
            <pc:sldLayoutMk cId="2545515389" sldId="2147483862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12.815" v="55"/>
          <pc:sldLayoutMkLst>
            <pc:docMk/>
            <pc:sldMasterMk cId="3319661128" sldId="2147483851"/>
            <pc:sldLayoutMk cId="482562853" sldId="2147483863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12.815" v="55"/>
          <pc:sldLayoutMkLst>
            <pc:docMk/>
            <pc:sldMasterMk cId="3319661128" sldId="2147483851"/>
            <pc:sldLayoutMk cId="2210807763" sldId="2147483864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12.815" v="55"/>
          <pc:sldLayoutMkLst>
            <pc:docMk/>
            <pc:sldMasterMk cId="3319661128" sldId="2147483851"/>
            <pc:sldLayoutMk cId="292899159" sldId="2147483865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12.815" v="55"/>
          <pc:sldLayoutMkLst>
            <pc:docMk/>
            <pc:sldMasterMk cId="3319661128" sldId="2147483851"/>
            <pc:sldLayoutMk cId="3237805152" sldId="2147483866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12.815" v="55"/>
          <pc:sldLayoutMkLst>
            <pc:docMk/>
            <pc:sldMasterMk cId="3319661128" sldId="2147483851"/>
            <pc:sldLayoutMk cId="84795009" sldId="2147483867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12.815" v="55"/>
          <pc:sldLayoutMkLst>
            <pc:docMk/>
            <pc:sldMasterMk cId="3319661128" sldId="2147483851"/>
            <pc:sldLayoutMk cId="584748506" sldId="2147483868"/>
          </pc:sldLayoutMkLst>
        </pc:sldLayoutChg>
      </pc:sldMasterChg>
      <pc:sldMasterChg chg="add del addSldLayout delSldLayout modSldLayout">
        <pc:chgData name="Cristina Dumitru (2519463)" userId="S::2519463@student.uwtsd.ac.uk::3e54b405-af41-4280-b67d-f40f2a8cb560" providerId="AD" clId="Web-{23ED4392-9C63-979D-DF85-D32CDF26CEC5}" dt="2026-06-14T16:05:18.581" v="56"/>
        <pc:sldMasterMkLst>
          <pc:docMk/>
          <pc:sldMasterMk cId="3922884816" sldId="2147483869"/>
        </pc:sldMasterMkLst>
        <pc:sldLayoutChg chg="add del mod replId">
          <pc:chgData name="Cristina Dumitru (2519463)" userId="S::2519463@student.uwtsd.ac.uk::3e54b405-af41-4280-b67d-f40f2a8cb560" providerId="AD" clId="Web-{23ED4392-9C63-979D-DF85-D32CDF26CEC5}" dt="2026-06-14T16:05:18.581" v="56"/>
          <pc:sldLayoutMkLst>
            <pc:docMk/>
            <pc:sldMasterMk cId="3922884816" sldId="2147483869"/>
            <pc:sldLayoutMk cId="773774958" sldId="2147483870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18.581" v="56"/>
          <pc:sldLayoutMkLst>
            <pc:docMk/>
            <pc:sldMasterMk cId="3922884816" sldId="2147483869"/>
            <pc:sldLayoutMk cId="3359016425" sldId="2147483871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18.581" v="56"/>
          <pc:sldLayoutMkLst>
            <pc:docMk/>
            <pc:sldMasterMk cId="3922884816" sldId="2147483869"/>
            <pc:sldLayoutMk cId="2653018738" sldId="2147483872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18.581" v="56"/>
          <pc:sldLayoutMkLst>
            <pc:docMk/>
            <pc:sldMasterMk cId="3922884816" sldId="2147483869"/>
            <pc:sldLayoutMk cId="2348590032" sldId="2147483873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18.581" v="56"/>
          <pc:sldLayoutMkLst>
            <pc:docMk/>
            <pc:sldMasterMk cId="3922884816" sldId="2147483869"/>
            <pc:sldLayoutMk cId="823738136" sldId="2147483874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18.581" v="56"/>
          <pc:sldLayoutMkLst>
            <pc:docMk/>
            <pc:sldMasterMk cId="3922884816" sldId="2147483869"/>
            <pc:sldLayoutMk cId="163134554" sldId="2147483875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18.581" v="56"/>
          <pc:sldLayoutMkLst>
            <pc:docMk/>
            <pc:sldMasterMk cId="3922884816" sldId="2147483869"/>
            <pc:sldLayoutMk cId="501879700" sldId="2147483876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18.581" v="56"/>
          <pc:sldLayoutMkLst>
            <pc:docMk/>
            <pc:sldMasterMk cId="3922884816" sldId="2147483869"/>
            <pc:sldLayoutMk cId="1422712197" sldId="2147483877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18.581" v="56"/>
          <pc:sldLayoutMkLst>
            <pc:docMk/>
            <pc:sldMasterMk cId="3922884816" sldId="2147483869"/>
            <pc:sldLayoutMk cId="1982998258" sldId="2147483878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18.581" v="56"/>
          <pc:sldLayoutMkLst>
            <pc:docMk/>
            <pc:sldMasterMk cId="3922884816" sldId="2147483869"/>
            <pc:sldLayoutMk cId="1935106487" sldId="2147483879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18.581" v="56"/>
          <pc:sldLayoutMkLst>
            <pc:docMk/>
            <pc:sldMasterMk cId="3922884816" sldId="2147483869"/>
            <pc:sldLayoutMk cId="446920782" sldId="2147483880"/>
          </pc:sldLayoutMkLst>
        </pc:sldLayoutChg>
      </pc:sldMasterChg>
      <pc:sldMasterChg chg="add del addSldLayout delSldLayout modSldLayout">
        <pc:chgData name="Cristina Dumitru (2519463)" userId="S::2519463@student.uwtsd.ac.uk::3e54b405-af41-4280-b67d-f40f2a8cb560" providerId="AD" clId="Web-{23ED4392-9C63-979D-DF85-D32CDF26CEC5}" dt="2026-06-14T16:05:31.769" v="57"/>
        <pc:sldMasterMkLst>
          <pc:docMk/>
          <pc:sldMasterMk cId="2393649603" sldId="2147483881"/>
        </pc:sldMasterMkLst>
        <pc:sldLayoutChg chg="add del mod replId">
          <pc:chgData name="Cristina Dumitru (2519463)" userId="S::2519463@student.uwtsd.ac.uk::3e54b405-af41-4280-b67d-f40f2a8cb560" providerId="AD" clId="Web-{23ED4392-9C63-979D-DF85-D32CDF26CEC5}" dt="2026-06-14T16:05:31.769" v="57"/>
          <pc:sldLayoutMkLst>
            <pc:docMk/>
            <pc:sldMasterMk cId="2393649603" sldId="2147483881"/>
            <pc:sldLayoutMk cId="4122999569" sldId="2147483882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31.769" v="57"/>
          <pc:sldLayoutMkLst>
            <pc:docMk/>
            <pc:sldMasterMk cId="2393649603" sldId="2147483881"/>
            <pc:sldLayoutMk cId="248280247" sldId="2147483883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31.769" v="57"/>
          <pc:sldLayoutMkLst>
            <pc:docMk/>
            <pc:sldMasterMk cId="2393649603" sldId="2147483881"/>
            <pc:sldLayoutMk cId="1404237360" sldId="2147483884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31.769" v="57"/>
          <pc:sldLayoutMkLst>
            <pc:docMk/>
            <pc:sldMasterMk cId="2393649603" sldId="2147483881"/>
            <pc:sldLayoutMk cId="4130303296" sldId="2147483885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31.769" v="57"/>
          <pc:sldLayoutMkLst>
            <pc:docMk/>
            <pc:sldMasterMk cId="2393649603" sldId="2147483881"/>
            <pc:sldLayoutMk cId="2427197965" sldId="2147483886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31.769" v="57"/>
          <pc:sldLayoutMkLst>
            <pc:docMk/>
            <pc:sldMasterMk cId="2393649603" sldId="2147483881"/>
            <pc:sldLayoutMk cId="3375577985" sldId="2147483887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31.769" v="57"/>
          <pc:sldLayoutMkLst>
            <pc:docMk/>
            <pc:sldMasterMk cId="2393649603" sldId="2147483881"/>
            <pc:sldLayoutMk cId="1981978812" sldId="2147483888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31.769" v="57"/>
          <pc:sldLayoutMkLst>
            <pc:docMk/>
            <pc:sldMasterMk cId="2393649603" sldId="2147483881"/>
            <pc:sldLayoutMk cId="126265602" sldId="2147483889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31.769" v="57"/>
          <pc:sldLayoutMkLst>
            <pc:docMk/>
            <pc:sldMasterMk cId="2393649603" sldId="2147483881"/>
            <pc:sldLayoutMk cId="3211759415" sldId="2147483890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31.769" v="57"/>
          <pc:sldLayoutMkLst>
            <pc:docMk/>
            <pc:sldMasterMk cId="2393649603" sldId="2147483881"/>
            <pc:sldLayoutMk cId="321389118" sldId="2147483891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31.769" v="57"/>
          <pc:sldLayoutMkLst>
            <pc:docMk/>
            <pc:sldMasterMk cId="2393649603" sldId="2147483881"/>
            <pc:sldLayoutMk cId="2035720798" sldId="2147483892"/>
          </pc:sldLayoutMkLst>
        </pc:sldLayoutChg>
      </pc:sldMasterChg>
      <pc:sldMasterChg chg="add del addSldLayout delSldLayout modSldLayout">
        <pc:chgData name="Cristina Dumitru (2519463)" userId="S::2519463@student.uwtsd.ac.uk::3e54b405-af41-4280-b67d-f40f2a8cb560" providerId="AD" clId="Web-{23ED4392-9C63-979D-DF85-D32CDF26CEC5}" dt="2026-06-14T16:05:33.972" v="58"/>
        <pc:sldMasterMkLst>
          <pc:docMk/>
          <pc:sldMasterMk cId="198296809" sldId="2147483893"/>
        </pc:sldMasterMkLst>
        <pc:sldLayoutChg chg="add del mod replId">
          <pc:chgData name="Cristina Dumitru (2519463)" userId="S::2519463@student.uwtsd.ac.uk::3e54b405-af41-4280-b67d-f40f2a8cb560" providerId="AD" clId="Web-{23ED4392-9C63-979D-DF85-D32CDF26CEC5}" dt="2026-06-14T16:05:33.972" v="58"/>
          <pc:sldLayoutMkLst>
            <pc:docMk/>
            <pc:sldMasterMk cId="198296809" sldId="2147483893"/>
            <pc:sldLayoutMk cId="1471268714" sldId="2147483894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33.972" v="58"/>
          <pc:sldLayoutMkLst>
            <pc:docMk/>
            <pc:sldMasterMk cId="198296809" sldId="2147483893"/>
            <pc:sldLayoutMk cId="2898543960" sldId="2147483895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33.972" v="58"/>
          <pc:sldLayoutMkLst>
            <pc:docMk/>
            <pc:sldMasterMk cId="198296809" sldId="2147483893"/>
            <pc:sldLayoutMk cId="2405615157" sldId="2147483896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33.972" v="58"/>
          <pc:sldLayoutMkLst>
            <pc:docMk/>
            <pc:sldMasterMk cId="198296809" sldId="2147483893"/>
            <pc:sldLayoutMk cId="1621651012" sldId="2147483897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33.972" v="58"/>
          <pc:sldLayoutMkLst>
            <pc:docMk/>
            <pc:sldMasterMk cId="198296809" sldId="2147483893"/>
            <pc:sldLayoutMk cId="1999416807" sldId="2147483898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33.972" v="58"/>
          <pc:sldLayoutMkLst>
            <pc:docMk/>
            <pc:sldMasterMk cId="198296809" sldId="2147483893"/>
            <pc:sldLayoutMk cId="3521385297" sldId="2147483899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33.972" v="58"/>
          <pc:sldLayoutMkLst>
            <pc:docMk/>
            <pc:sldMasterMk cId="198296809" sldId="2147483893"/>
            <pc:sldLayoutMk cId="4284023790" sldId="2147483900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33.972" v="58"/>
          <pc:sldLayoutMkLst>
            <pc:docMk/>
            <pc:sldMasterMk cId="198296809" sldId="2147483893"/>
            <pc:sldLayoutMk cId="3280283129" sldId="2147483901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33.972" v="58"/>
          <pc:sldLayoutMkLst>
            <pc:docMk/>
            <pc:sldMasterMk cId="198296809" sldId="2147483893"/>
            <pc:sldLayoutMk cId="4249016248" sldId="2147483902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33.972" v="58"/>
          <pc:sldLayoutMkLst>
            <pc:docMk/>
            <pc:sldMasterMk cId="198296809" sldId="2147483893"/>
            <pc:sldLayoutMk cId="296926745" sldId="2147483903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33.972" v="58"/>
          <pc:sldLayoutMkLst>
            <pc:docMk/>
            <pc:sldMasterMk cId="198296809" sldId="2147483893"/>
            <pc:sldLayoutMk cId="1605297518" sldId="2147483904"/>
          </pc:sldLayoutMkLst>
        </pc:sldLayoutChg>
      </pc:sldMasterChg>
      <pc:sldMasterChg chg="add del addSldLayout delSldLayout modSldLayout">
        <pc:chgData name="Cristina Dumitru (2519463)" userId="S::2519463@student.uwtsd.ac.uk::3e54b405-af41-4280-b67d-f40f2a8cb560" providerId="AD" clId="Web-{23ED4392-9C63-979D-DF85-D32CDF26CEC5}" dt="2026-06-14T16:05:39.222" v="59"/>
        <pc:sldMasterMkLst>
          <pc:docMk/>
          <pc:sldMasterMk cId="2554442226" sldId="2147483905"/>
        </pc:sldMasterMkLst>
        <pc:sldLayoutChg chg="add del mod replId">
          <pc:chgData name="Cristina Dumitru (2519463)" userId="S::2519463@student.uwtsd.ac.uk::3e54b405-af41-4280-b67d-f40f2a8cb560" providerId="AD" clId="Web-{23ED4392-9C63-979D-DF85-D32CDF26CEC5}" dt="2026-06-14T16:05:39.222" v="59"/>
          <pc:sldLayoutMkLst>
            <pc:docMk/>
            <pc:sldMasterMk cId="2554442226" sldId="2147483905"/>
            <pc:sldLayoutMk cId="650578793" sldId="2147483906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39.222" v="59"/>
          <pc:sldLayoutMkLst>
            <pc:docMk/>
            <pc:sldMasterMk cId="2554442226" sldId="2147483905"/>
            <pc:sldLayoutMk cId="1901322427" sldId="2147483907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39.222" v="59"/>
          <pc:sldLayoutMkLst>
            <pc:docMk/>
            <pc:sldMasterMk cId="2554442226" sldId="2147483905"/>
            <pc:sldLayoutMk cId="2510418389" sldId="2147483908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39.222" v="59"/>
          <pc:sldLayoutMkLst>
            <pc:docMk/>
            <pc:sldMasterMk cId="2554442226" sldId="2147483905"/>
            <pc:sldLayoutMk cId="453452087" sldId="2147483909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39.222" v="59"/>
          <pc:sldLayoutMkLst>
            <pc:docMk/>
            <pc:sldMasterMk cId="2554442226" sldId="2147483905"/>
            <pc:sldLayoutMk cId="63088447" sldId="2147483910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39.222" v="59"/>
          <pc:sldLayoutMkLst>
            <pc:docMk/>
            <pc:sldMasterMk cId="2554442226" sldId="2147483905"/>
            <pc:sldLayoutMk cId="3263885857" sldId="2147483911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39.222" v="59"/>
          <pc:sldLayoutMkLst>
            <pc:docMk/>
            <pc:sldMasterMk cId="2554442226" sldId="2147483905"/>
            <pc:sldLayoutMk cId="514685216" sldId="2147483912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39.222" v="59"/>
          <pc:sldLayoutMkLst>
            <pc:docMk/>
            <pc:sldMasterMk cId="2554442226" sldId="2147483905"/>
            <pc:sldLayoutMk cId="1319925609" sldId="2147483913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39.222" v="59"/>
          <pc:sldLayoutMkLst>
            <pc:docMk/>
            <pc:sldMasterMk cId="2554442226" sldId="2147483905"/>
            <pc:sldLayoutMk cId="2343635890" sldId="2147483914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39.222" v="59"/>
          <pc:sldLayoutMkLst>
            <pc:docMk/>
            <pc:sldMasterMk cId="2554442226" sldId="2147483905"/>
            <pc:sldLayoutMk cId="1938859576" sldId="2147483915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39.222" v="59"/>
          <pc:sldLayoutMkLst>
            <pc:docMk/>
            <pc:sldMasterMk cId="2554442226" sldId="2147483905"/>
            <pc:sldLayoutMk cId="2509668640" sldId="2147483916"/>
          </pc:sldLayoutMkLst>
        </pc:sldLayoutChg>
      </pc:sldMasterChg>
      <pc:sldMasterChg chg="add del addSldLayout delSldLayout modSldLayout">
        <pc:chgData name="Cristina Dumitru (2519463)" userId="S::2519463@student.uwtsd.ac.uk::3e54b405-af41-4280-b67d-f40f2a8cb560" providerId="AD" clId="Web-{23ED4392-9C63-979D-DF85-D32CDF26CEC5}" dt="2026-06-14T16:05:43.472" v="60"/>
        <pc:sldMasterMkLst>
          <pc:docMk/>
          <pc:sldMasterMk cId="4015249029" sldId="2147483917"/>
        </pc:sldMasterMkLst>
        <pc:sldLayoutChg chg="add del mod replId">
          <pc:chgData name="Cristina Dumitru (2519463)" userId="S::2519463@student.uwtsd.ac.uk::3e54b405-af41-4280-b67d-f40f2a8cb560" providerId="AD" clId="Web-{23ED4392-9C63-979D-DF85-D32CDF26CEC5}" dt="2026-06-14T16:05:43.472" v="60"/>
          <pc:sldLayoutMkLst>
            <pc:docMk/>
            <pc:sldMasterMk cId="4015249029" sldId="2147483917"/>
            <pc:sldLayoutMk cId="3684302397" sldId="2147483918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43.472" v="60"/>
          <pc:sldLayoutMkLst>
            <pc:docMk/>
            <pc:sldMasterMk cId="4015249029" sldId="2147483917"/>
            <pc:sldLayoutMk cId="2285985095" sldId="2147483919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43.472" v="60"/>
          <pc:sldLayoutMkLst>
            <pc:docMk/>
            <pc:sldMasterMk cId="4015249029" sldId="2147483917"/>
            <pc:sldLayoutMk cId="763165540" sldId="2147483920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43.472" v="60"/>
          <pc:sldLayoutMkLst>
            <pc:docMk/>
            <pc:sldMasterMk cId="4015249029" sldId="2147483917"/>
            <pc:sldLayoutMk cId="522046744" sldId="2147483921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43.472" v="60"/>
          <pc:sldLayoutMkLst>
            <pc:docMk/>
            <pc:sldMasterMk cId="4015249029" sldId="2147483917"/>
            <pc:sldLayoutMk cId="4176274887" sldId="2147483922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43.472" v="60"/>
          <pc:sldLayoutMkLst>
            <pc:docMk/>
            <pc:sldMasterMk cId="4015249029" sldId="2147483917"/>
            <pc:sldLayoutMk cId="4190930390" sldId="2147483923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43.472" v="60"/>
          <pc:sldLayoutMkLst>
            <pc:docMk/>
            <pc:sldMasterMk cId="4015249029" sldId="2147483917"/>
            <pc:sldLayoutMk cId="1254270549" sldId="2147483924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43.472" v="60"/>
          <pc:sldLayoutMkLst>
            <pc:docMk/>
            <pc:sldMasterMk cId="4015249029" sldId="2147483917"/>
            <pc:sldLayoutMk cId="2440591693" sldId="2147483925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43.472" v="60"/>
          <pc:sldLayoutMkLst>
            <pc:docMk/>
            <pc:sldMasterMk cId="4015249029" sldId="2147483917"/>
            <pc:sldLayoutMk cId="86772152" sldId="2147483926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43.472" v="60"/>
          <pc:sldLayoutMkLst>
            <pc:docMk/>
            <pc:sldMasterMk cId="4015249029" sldId="2147483917"/>
            <pc:sldLayoutMk cId="3133876834" sldId="2147483927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05:43.472" v="60"/>
          <pc:sldLayoutMkLst>
            <pc:docMk/>
            <pc:sldMasterMk cId="4015249029" sldId="2147483917"/>
            <pc:sldLayoutMk cId="2891909637" sldId="2147483928"/>
          </pc:sldLayoutMkLst>
        </pc:sldLayoutChg>
      </pc:sldMasterChg>
      <pc:sldMasterChg chg="add del addSldLayout delSldLayout modSldLayout">
        <pc:chgData name="Cristina Dumitru (2519463)" userId="S::2519463@student.uwtsd.ac.uk::3e54b405-af41-4280-b67d-f40f2a8cb560" providerId="AD" clId="Web-{23ED4392-9C63-979D-DF85-D32CDF26CEC5}" dt="2026-06-14T16:18:36.573" v="144"/>
        <pc:sldMasterMkLst>
          <pc:docMk/>
          <pc:sldMasterMk cId="2415384380" sldId="2147483929"/>
        </pc:sldMasterMkLst>
        <pc:sldLayoutChg chg="add del mod replId">
          <pc:chgData name="Cristina Dumitru (2519463)" userId="S::2519463@student.uwtsd.ac.uk::3e54b405-af41-4280-b67d-f40f2a8cb560" providerId="AD" clId="Web-{23ED4392-9C63-979D-DF85-D32CDF26CEC5}" dt="2026-06-14T16:18:36.573" v="144"/>
          <pc:sldLayoutMkLst>
            <pc:docMk/>
            <pc:sldMasterMk cId="2415384380" sldId="2147483929"/>
            <pc:sldLayoutMk cId="2958672844" sldId="2147483930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36.573" v="144"/>
          <pc:sldLayoutMkLst>
            <pc:docMk/>
            <pc:sldMasterMk cId="2415384380" sldId="2147483929"/>
            <pc:sldLayoutMk cId="1341840072" sldId="2147483931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36.573" v="144"/>
          <pc:sldLayoutMkLst>
            <pc:docMk/>
            <pc:sldMasterMk cId="2415384380" sldId="2147483929"/>
            <pc:sldLayoutMk cId="566075416" sldId="2147483932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36.573" v="144"/>
          <pc:sldLayoutMkLst>
            <pc:docMk/>
            <pc:sldMasterMk cId="2415384380" sldId="2147483929"/>
            <pc:sldLayoutMk cId="2682843728" sldId="2147483933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36.573" v="144"/>
          <pc:sldLayoutMkLst>
            <pc:docMk/>
            <pc:sldMasterMk cId="2415384380" sldId="2147483929"/>
            <pc:sldLayoutMk cId="2980909488" sldId="2147483934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36.573" v="144"/>
          <pc:sldLayoutMkLst>
            <pc:docMk/>
            <pc:sldMasterMk cId="2415384380" sldId="2147483929"/>
            <pc:sldLayoutMk cId="1260911029" sldId="2147483935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36.573" v="144"/>
          <pc:sldLayoutMkLst>
            <pc:docMk/>
            <pc:sldMasterMk cId="2415384380" sldId="2147483929"/>
            <pc:sldLayoutMk cId="3052444297" sldId="2147483936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36.573" v="144"/>
          <pc:sldLayoutMkLst>
            <pc:docMk/>
            <pc:sldMasterMk cId="2415384380" sldId="2147483929"/>
            <pc:sldLayoutMk cId="1261957260" sldId="2147483937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36.573" v="144"/>
          <pc:sldLayoutMkLst>
            <pc:docMk/>
            <pc:sldMasterMk cId="2415384380" sldId="2147483929"/>
            <pc:sldLayoutMk cId="3942470167" sldId="2147483938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36.573" v="144"/>
          <pc:sldLayoutMkLst>
            <pc:docMk/>
            <pc:sldMasterMk cId="2415384380" sldId="2147483929"/>
            <pc:sldLayoutMk cId="3873287896" sldId="2147483939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36.573" v="144"/>
          <pc:sldLayoutMkLst>
            <pc:docMk/>
            <pc:sldMasterMk cId="2415384380" sldId="2147483929"/>
            <pc:sldLayoutMk cId="2736852783" sldId="2147483940"/>
          </pc:sldLayoutMkLst>
        </pc:sldLayoutChg>
      </pc:sldMasterChg>
      <pc:sldMasterChg chg="add del addSldLayout delSldLayout modSldLayout">
        <pc:chgData name="Cristina Dumitru (2519463)" userId="S::2519463@student.uwtsd.ac.uk::3e54b405-af41-4280-b67d-f40f2a8cb560" providerId="AD" clId="Web-{23ED4392-9C63-979D-DF85-D32CDF26CEC5}" dt="2026-06-14T16:18:38.417" v="145"/>
        <pc:sldMasterMkLst>
          <pc:docMk/>
          <pc:sldMasterMk cId="950479813" sldId="2147483941"/>
        </pc:sldMasterMkLst>
        <pc:sldLayoutChg chg="add del mod replId">
          <pc:chgData name="Cristina Dumitru (2519463)" userId="S::2519463@student.uwtsd.ac.uk::3e54b405-af41-4280-b67d-f40f2a8cb560" providerId="AD" clId="Web-{23ED4392-9C63-979D-DF85-D32CDF26CEC5}" dt="2026-06-14T16:18:38.417" v="145"/>
          <pc:sldLayoutMkLst>
            <pc:docMk/>
            <pc:sldMasterMk cId="950479813" sldId="2147483941"/>
            <pc:sldLayoutMk cId="852612686" sldId="2147483942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38.417" v="145"/>
          <pc:sldLayoutMkLst>
            <pc:docMk/>
            <pc:sldMasterMk cId="950479813" sldId="2147483941"/>
            <pc:sldLayoutMk cId="3831950587" sldId="2147483943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38.417" v="145"/>
          <pc:sldLayoutMkLst>
            <pc:docMk/>
            <pc:sldMasterMk cId="950479813" sldId="2147483941"/>
            <pc:sldLayoutMk cId="3421093318" sldId="2147483944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38.417" v="145"/>
          <pc:sldLayoutMkLst>
            <pc:docMk/>
            <pc:sldMasterMk cId="950479813" sldId="2147483941"/>
            <pc:sldLayoutMk cId="1947489406" sldId="2147483945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38.417" v="145"/>
          <pc:sldLayoutMkLst>
            <pc:docMk/>
            <pc:sldMasterMk cId="950479813" sldId="2147483941"/>
            <pc:sldLayoutMk cId="412693822" sldId="2147483946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38.417" v="145"/>
          <pc:sldLayoutMkLst>
            <pc:docMk/>
            <pc:sldMasterMk cId="950479813" sldId="2147483941"/>
            <pc:sldLayoutMk cId="4002015857" sldId="2147483947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38.417" v="145"/>
          <pc:sldLayoutMkLst>
            <pc:docMk/>
            <pc:sldMasterMk cId="950479813" sldId="2147483941"/>
            <pc:sldLayoutMk cId="3226920386" sldId="2147483948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38.417" v="145"/>
          <pc:sldLayoutMkLst>
            <pc:docMk/>
            <pc:sldMasterMk cId="950479813" sldId="2147483941"/>
            <pc:sldLayoutMk cId="3699620600" sldId="2147483949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38.417" v="145"/>
          <pc:sldLayoutMkLst>
            <pc:docMk/>
            <pc:sldMasterMk cId="950479813" sldId="2147483941"/>
            <pc:sldLayoutMk cId="2416005455" sldId="2147483950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38.417" v="145"/>
          <pc:sldLayoutMkLst>
            <pc:docMk/>
            <pc:sldMasterMk cId="950479813" sldId="2147483941"/>
            <pc:sldLayoutMk cId="1792337897" sldId="2147483951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38.417" v="145"/>
          <pc:sldLayoutMkLst>
            <pc:docMk/>
            <pc:sldMasterMk cId="950479813" sldId="2147483941"/>
            <pc:sldLayoutMk cId="2713518884" sldId="2147483952"/>
          </pc:sldLayoutMkLst>
        </pc:sldLayoutChg>
      </pc:sldMasterChg>
      <pc:sldMasterChg chg="add del addSldLayout delSldLayout modSldLayout">
        <pc:chgData name="Cristina Dumitru (2519463)" userId="S::2519463@student.uwtsd.ac.uk::3e54b405-af41-4280-b67d-f40f2a8cb560" providerId="AD" clId="Web-{23ED4392-9C63-979D-DF85-D32CDF26CEC5}" dt="2026-06-14T16:18:45.901" v="146"/>
        <pc:sldMasterMkLst>
          <pc:docMk/>
          <pc:sldMasterMk cId="565174268" sldId="2147483953"/>
        </pc:sldMasterMkLst>
        <pc:sldLayoutChg chg="add del mod replId">
          <pc:chgData name="Cristina Dumitru (2519463)" userId="S::2519463@student.uwtsd.ac.uk::3e54b405-af41-4280-b67d-f40f2a8cb560" providerId="AD" clId="Web-{23ED4392-9C63-979D-DF85-D32CDF26CEC5}" dt="2026-06-14T16:18:45.901" v="146"/>
          <pc:sldLayoutMkLst>
            <pc:docMk/>
            <pc:sldMasterMk cId="565174268" sldId="2147483953"/>
            <pc:sldLayoutMk cId="4106842924" sldId="2147483954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45.901" v="146"/>
          <pc:sldLayoutMkLst>
            <pc:docMk/>
            <pc:sldMasterMk cId="565174268" sldId="2147483953"/>
            <pc:sldLayoutMk cId="3053317092" sldId="2147483955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45.901" v="146"/>
          <pc:sldLayoutMkLst>
            <pc:docMk/>
            <pc:sldMasterMk cId="565174268" sldId="2147483953"/>
            <pc:sldLayoutMk cId="2753695978" sldId="2147483956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45.901" v="146"/>
          <pc:sldLayoutMkLst>
            <pc:docMk/>
            <pc:sldMasterMk cId="565174268" sldId="2147483953"/>
            <pc:sldLayoutMk cId="1478862954" sldId="2147483957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45.901" v="146"/>
          <pc:sldLayoutMkLst>
            <pc:docMk/>
            <pc:sldMasterMk cId="565174268" sldId="2147483953"/>
            <pc:sldLayoutMk cId="228443758" sldId="2147483958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45.901" v="146"/>
          <pc:sldLayoutMkLst>
            <pc:docMk/>
            <pc:sldMasterMk cId="565174268" sldId="2147483953"/>
            <pc:sldLayoutMk cId="3703155506" sldId="2147483959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45.901" v="146"/>
          <pc:sldLayoutMkLst>
            <pc:docMk/>
            <pc:sldMasterMk cId="565174268" sldId="2147483953"/>
            <pc:sldLayoutMk cId="1278070459" sldId="2147483960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45.901" v="146"/>
          <pc:sldLayoutMkLst>
            <pc:docMk/>
            <pc:sldMasterMk cId="565174268" sldId="2147483953"/>
            <pc:sldLayoutMk cId="2935068603" sldId="2147483961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45.901" v="146"/>
          <pc:sldLayoutMkLst>
            <pc:docMk/>
            <pc:sldMasterMk cId="565174268" sldId="2147483953"/>
            <pc:sldLayoutMk cId="1333060717" sldId="2147483962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45.901" v="146"/>
          <pc:sldLayoutMkLst>
            <pc:docMk/>
            <pc:sldMasterMk cId="565174268" sldId="2147483953"/>
            <pc:sldLayoutMk cId="3385766832" sldId="2147483963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45.901" v="146"/>
          <pc:sldLayoutMkLst>
            <pc:docMk/>
            <pc:sldMasterMk cId="565174268" sldId="2147483953"/>
            <pc:sldLayoutMk cId="3556082508" sldId="2147483964"/>
          </pc:sldLayoutMkLst>
        </pc:sldLayoutChg>
      </pc:sldMasterChg>
      <pc:sldMasterChg chg="add del addSldLayout delSldLayout modSldLayout">
        <pc:chgData name="Cristina Dumitru (2519463)" userId="S::2519463@student.uwtsd.ac.uk::3e54b405-af41-4280-b67d-f40f2a8cb560" providerId="AD" clId="Web-{23ED4392-9C63-979D-DF85-D32CDF26CEC5}" dt="2026-06-14T16:18:52.433" v="147"/>
        <pc:sldMasterMkLst>
          <pc:docMk/>
          <pc:sldMasterMk cId="1245875078" sldId="2147483965"/>
        </pc:sldMasterMkLst>
        <pc:sldLayoutChg chg="add del mod replId">
          <pc:chgData name="Cristina Dumitru (2519463)" userId="S::2519463@student.uwtsd.ac.uk::3e54b405-af41-4280-b67d-f40f2a8cb560" providerId="AD" clId="Web-{23ED4392-9C63-979D-DF85-D32CDF26CEC5}" dt="2026-06-14T16:18:52.433" v="147"/>
          <pc:sldLayoutMkLst>
            <pc:docMk/>
            <pc:sldMasterMk cId="1245875078" sldId="2147483965"/>
            <pc:sldLayoutMk cId="3623455926" sldId="2147483966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52.433" v="147"/>
          <pc:sldLayoutMkLst>
            <pc:docMk/>
            <pc:sldMasterMk cId="1245875078" sldId="2147483965"/>
            <pc:sldLayoutMk cId="3564916305" sldId="2147483967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52.433" v="147"/>
          <pc:sldLayoutMkLst>
            <pc:docMk/>
            <pc:sldMasterMk cId="1245875078" sldId="2147483965"/>
            <pc:sldLayoutMk cId="1162472765" sldId="2147483968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52.433" v="147"/>
          <pc:sldLayoutMkLst>
            <pc:docMk/>
            <pc:sldMasterMk cId="1245875078" sldId="2147483965"/>
            <pc:sldLayoutMk cId="1920630423" sldId="2147483969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52.433" v="147"/>
          <pc:sldLayoutMkLst>
            <pc:docMk/>
            <pc:sldMasterMk cId="1245875078" sldId="2147483965"/>
            <pc:sldLayoutMk cId="3816464777" sldId="2147483970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52.433" v="147"/>
          <pc:sldLayoutMkLst>
            <pc:docMk/>
            <pc:sldMasterMk cId="1245875078" sldId="2147483965"/>
            <pc:sldLayoutMk cId="3447897027" sldId="2147483971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52.433" v="147"/>
          <pc:sldLayoutMkLst>
            <pc:docMk/>
            <pc:sldMasterMk cId="1245875078" sldId="2147483965"/>
            <pc:sldLayoutMk cId="1656156870" sldId="2147483972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52.433" v="147"/>
          <pc:sldLayoutMkLst>
            <pc:docMk/>
            <pc:sldMasterMk cId="1245875078" sldId="2147483965"/>
            <pc:sldLayoutMk cId="2488258846" sldId="2147483973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52.433" v="147"/>
          <pc:sldLayoutMkLst>
            <pc:docMk/>
            <pc:sldMasterMk cId="1245875078" sldId="2147483965"/>
            <pc:sldLayoutMk cId="3150324618" sldId="2147483974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52.433" v="147"/>
          <pc:sldLayoutMkLst>
            <pc:docMk/>
            <pc:sldMasterMk cId="1245875078" sldId="2147483965"/>
            <pc:sldLayoutMk cId="4245109419" sldId="2147483975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52.433" v="147"/>
          <pc:sldLayoutMkLst>
            <pc:docMk/>
            <pc:sldMasterMk cId="1245875078" sldId="2147483965"/>
            <pc:sldLayoutMk cId="2413220791" sldId="2147483976"/>
          </pc:sldLayoutMkLst>
        </pc:sldLayoutChg>
      </pc:sldMasterChg>
      <pc:sldMasterChg chg="add del addSldLayout delSldLayout modSldLayout">
        <pc:chgData name="Cristina Dumitru (2519463)" userId="S::2519463@student.uwtsd.ac.uk::3e54b405-af41-4280-b67d-f40f2a8cb560" providerId="AD" clId="Web-{23ED4392-9C63-979D-DF85-D32CDF26CEC5}" dt="2026-06-14T16:18:56.417" v="148"/>
        <pc:sldMasterMkLst>
          <pc:docMk/>
          <pc:sldMasterMk cId="3505173216" sldId="2147483977"/>
        </pc:sldMasterMkLst>
        <pc:sldLayoutChg chg="add del mod replId">
          <pc:chgData name="Cristina Dumitru (2519463)" userId="S::2519463@student.uwtsd.ac.uk::3e54b405-af41-4280-b67d-f40f2a8cb560" providerId="AD" clId="Web-{23ED4392-9C63-979D-DF85-D32CDF26CEC5}" dt="2026-06-14T16:18:56.417" v="148"/>
          <pc:sldLayoutMkLst>
            <pc:docMk/>
            <pc:sldMasterMk cId="3505173216" sldId="2147483977"/>
            <pc:sldLayoutMk cId="2606477328" sldId="2147483978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56.417" v="148"/>
          <pc:sldLayoutMkLst>
            <pc:docMk/>
            <pc:sldMasterMk cId="3505173216" sldId="2147483977"/>
            <pc:sldLayoutMk cId="484397567" sldId="2147483979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56.417" v="148"/>
          <pc:sldLayoutMkLst>
            <pc:docMk/>
            <pc:sldMasterMk cId="3505173216" sldId="2147483977"/>
            <pc:sldLayoutMk cId="1016592962" sldId="2147483980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56.417" v="148"/>
          <pc:sldLayoutMkLst>
            <pc:docMk/>
            <pc:sldMasterMk cId="3505173216" sldId="2147483977"/>
            <pc:sldLayoutMk cId="1827333405" sldId="2147483981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56.417" v="148"/>
          <pc:sldLayoutMkLst>
            <pc:docMk/>
            <pc:sldMasterMk cId="3505173216" sldId="2147483977"/>
            <pc:sldLayoutMk cId="578054724" sldId="2147483982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56.417" v="148"/>
          <pc:sldLayoutMkLst>
            <pc:docMk/>
            <pc:sldMasterMk cId="3505173216" sldId="2147483977"/>
            <pc:sldLayoutMk cId="1523278786" sldId="2147483983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56.417" v="148"/>
          <pc:sldLayoutMkLst>
            <pc:docMk/>
            <pc:sldMasterMk cId="3505173216" sldId="2147483977"/>
            <pc:sldLayoutMk cId="2640501878" sldId="2147483984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56.417" v="148"/>
          <pc:sldLayoutMkLst>
            <pc:docMk/>
            <pc:sldMasterMk cId="3505173216" sldId="2147483977"/>
            <pc:sldLayoutMk cId="3107717789" sldId="2147483985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56.417" v="148"/>
          <pc:sldLayoutMkLst>
            <pc:docMk/>
            <pc:sldMasterMk cId="3505173216" sldId="2147483977"/>
            <pc:sldLayoutMk cId="2049428198" sldId="2147483986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56.417" v="148"/>
          <pc:sldLayoutMkLst>
            <pc:docMk/>
            <pc:sldMasterMk cId="3505173216" sldId="2147483977"/>
            <pc:sldLayoutMk cId="1964973924" sldId="2147483987"/>
          </pc:sldLayoutMkLst>
        </pc:sldLayoutChg>
        <pc:sldLayoutChg chg="add del mod replId">
          <pc:chgData name="Cristina Dumitru (2519463)" userId="S::2519463@student.uwtsd.ac.uk::3e54b405-af41-4280-b67d-f40f2a8cb560" providerId="AD" clId="Web-{23ED4392-9C63-979D-DF85-D32CDF26CEC5}" dt="2026-06-14T16:18:56.417" v="148"/>
          <pc:sldLayoutMkLst>
            <pc:docMk/>
            <pc:sldMasterMk cId="3505173216" sldId="2147483977"/>
            <pc:sldLayoutMk cId="3237134474" sldId="2147483988"/>
          </pc:sldLayoutMkLst>
        </pc:sldLayoutChg>
      </pc:sldMasterChg>
      <pc:sldMasterChg chg="add addSldLayout modSldLayout">
        <pc:chgData name="Cristina Dumitru (2519463)" userId="S::2519463@student.uwtsd.ac.uk::3e54b405-af41-4280-b67d-f40f2a8cb560" providerId="AD" clId="Web-{23ED4392-9C63-979D-DF85-D32CDF26CEC5}" dt="2026-06-14T16:18:56.417" v="148"/>
        <pc:sldMasterMkLst>
          <pc:docMk/>
          <pc:sldMasterMk cId="2420371677" sldId="2147483989"/>
        </pc:sldMasterMkLst>
        <pc:sldLayoutChg chg="add mod replId">
          <pc:chgData name="Cristina Dumitru (2519463)" userId="S::2519463@student.uwtsd.ac.uk::3e54b405-af41-4280-b67d-f40f2a8cb560" providerId="AD" clId="Web-{23ED4392-9C63-979D-DF85-D32CDF26CEC5}" dt="2026-06-14T16:18:56.417" v="148"/>
          <pc:sldLayoutMkLst>
            <pc:docMk/>
            <pc:sldMasterMk cId="2420371677" sldId="2147483989"/>
            <pc:sldLayoutMk cId="521535378" sldId="2147483990"/>
          </pc:sldLayoutMkLst>
        </pc:sldLayoutChg>
        <pc:sldLayoutChg chg="add mod replId">
          <pc:chgData name="Cristina Dumitru (2519463)" userId="S::2519463@student.uwtsd.ac.uk::3e54b405-af41-4280-b67d-f40f2a8cb560" providerId="AD" clId="Web-{23ED4392-9C63-979D-DF85-D32CDF26CEC5}" dt="2026-06-14T16:18:56.417" v="148"/>
          <pc:sldLayoutMkLst>
            <pc:docMk/>
            <pc:sldMasterMk cId="2420371677" sldId="2147483989"/>
            <pc:sldLayoutMk cId="3327853997" sldId="2147483991"/>
          </pc:sldLayoutMkLst>
        </pc:sldLayoutChg>
        <pc:sldLayoutChg chg="add mod replId">
          <pc:chgData name="Cristina Dumitru (2519463)" userId="S::2519463@student.uwtsd.ac.uk::3e54b405-af41-4280-b67d-f40f2a8cb560" providerId="AD" clId="Web-{23ED4392-9C63-979D-DF85-D32CDF26CEC5}" dt="2026-06-14T16:18:56.417" v="148"/>
          <pc:sldLayoutMkLst>
            <pc:docMk/>
            <pc:sldMasterMk cId="2420371677" sldId="2147483989"/>
            <pc:sldLayoutMk cId="3608048572" sldId="2147483992"/>
          </pc:sldLayoutMkLst>
        </pc:sldLayoutChg>
        <pc:sldLayoutChg chg="add mod replId">
          <pc:chgData name="Cristina Dumitru (2519463)" userId="S::2519463@student.uwtsd.ac.uk::3e54b405-af41-4280-b67d-f40f2a8cb560" providerId="AD" clId="Web-{23ED4392-9C63-979D-DF85-D32CDF26CEC5}" dt="2026-06-14T16:18:56.417" v="148"/>
          <pc:sldLayoutMkLst>
            <pc:docMk/>
            <pc:sldMasterMk cId="2420371677" sldId="2147483989"/>
            <pc:sldLayoutMk cId="3228127452" sldId="2147483993"/>
          </pc:sldLayoutMkLst>
        </pc:sldLayoutChg>
        <pc:sldLayoutChg chg="add mod replId">
          <pc:chgData name="Cristina Dumitru (2519463)" userId="S::2519463@student.uwtsd.ac.uk::3e54b405-af41-4280-b67d-f40f2a8cb560" providerId="AD" clId="Web-{23ED4392-9C63-979D-DF85-D32CDF26CEC5}" dt="2026-06-14T16:18:56.417" v="148"/>
          <pc:sldLayoutMkLst>
            <pc:docMk/>
            <pc:sldMasterMk cId="2420371677" sldId="2147483989"/>
            <pc:sldLayoutMk cId="2078953623" sldId="2147483994"/>
          </pc:sldLayoutMkLst>
        </pc:sldLayoutChg>
        <pc:sldLayoutChg chg="add mod replId">
          <pc:chgData name="Cristina Dumitru (2519463)" userId="S::2519463@student.uwtsd.ac.uk::3e54b405-af41-4280-b67d-f40f2a8cb560" providerId="AD" clId="Web-{23ED4392-9C63-979D-DF85-D32CDF26CEC5}" dt="2026-06-14T16:18:56.417" v="148"/>
          <pc:sldLayoutMkLst>
            <pc:docMk/>
            <pc:sldMasterMk cId="2420371677" sldId="2147483989"/>
            <pc:sldLayoutMk cId="3564978150" sldId="2147483995"/>
          </pc:sldLayoutMkLst>
        </pc:sldLayoutChg>
        <pc:sldLayoutChg chg="add mod replId">
          <pc:chgData name="Cristina Dumitru (2519463)" userId="S::2519463@student.uwtsd.ac.uk::3e54b405-af41-4280-b67d-f40f2a8cb560" providerId="AD" clId="Web-{23ED4392-9C63-979D-DF85-D32CDF26CEC5}" dt="2026-06-14T16:18:56.417" v="148"/>
          <pc:sldLayoutMkLst>
            <pc:docMk/>
            <pc:sldMasterMk cId="2420371677" sldId="2147483989"/>
            <pc:sldLayoutMk cId="1479269693" sldId="2147483996"/>
          </pc:sldLayoutMkLst>
        </pc:sldLayoutChg>
        <pc:sldLayoutChg chg="add mod replId">
          <pc:chgData name="Cristina Dumitru (2519463)" userId="S::2519463@student.uwtsd.ac.uk::3e54b405-af41-4280-b67d-f40f2a8cb560" providerId="AD" clId="Web-{23ED4392-9C63-979D-DF85-D32CDF26CEC5}" dt="2026-06-14T16:18:56.417" v="148"/>
          <pc:sldLayoutMkLst>
            <pc:docMk/>
            <pc:sldMasterMk cId="2420371677" sldId="2147483989"/>
            <pc:sldLayoutMk cId="3428099305" sldId="2147483997"/>
          </pc:sldLayoutMkLst>
        </pc:sldLayoutChg>
        <pc:sldLayoutChg chg="add mod replId">
          <pc:chgData name="Cristina Dumitru (2519463)" userId="S::2519463@student.uwtsd.ac.uk::3e54b405-af41-4280-b67d-f40f2a8cb560" providerId="AD" clId="Web-{23ED4392-9C63-979D-DF85-D32CDF26CEC5}" dt="2026-06-14T16:18:56.417" v="148"/>
          <pc:sldLayoutMkLst>
            <pc:docMk/>
            <pc:sldMasterMk cId="2420371677" sldId="2147483989"/>
            <pc:sldLayoutMk cId="638287974" sldId="2147483998"/>
          </pc:sldLayoutMkLst>
        </pc:sldLayoutChg>
        <pc:sldLayoutChg chg="add mod replId">
          <pc:chgData name="Cristina Dumitru (2519463)" userId="S::2519463@student.uwtsd.ac.uk::3e54b405-af41-4280-b67d-f40f2a8cb560" providerId="AD" clId="Web-{23ED4392-9C63-979D-DF85-D32CDF26CEC5}" dt="2026-06-14T16:18:56.417" v="148"/>
          <pc:sldLayoutMkLst>
            <pc:docMk/>
            <pc:sldMasterMk cId="2420371677" sldId="2147483989"/>
            <pc:sldLayoutMk cId="2447102794" sldId="2147483999"/>
          </pc:sldLayoutMkLst>
        </pc:sldLayoutChg>
        <pc:sldLayoutChg chg="add mod replId">
          <pc:chgData name="Cristina Dumitru (2519463)" userId="S::2519463@student.uwtsd.ac.uk::3e54b405-af41-4280-b67d-f40f2a8cb560" providerId="AD" clId="Web-{23ED4392-9C63-979D-DF85-D32CDF26CEC5}" dt="2026-06-14T16:18:56.417" v="148"/>
          <pc:sldLayoutMkLst>
            <pc:docMk/>
            <pc:sldMasterMk cId="2420371677" sldId="2147483989"/>
            <pc:sldLayoutMk cId="135300837" sldId="2147484000"/>
          </pc:sldLayoutMkLst>
        </pc:sldLayoutChg>
      </pc:sldMasterChg>
    </pc:docChg>
  </pc:docChgLst>
  <pc:docChgLst>
    <pc:chgData name="Cristina Dumitru (2519463)" userId="S::2519463@student.uwtsd.ac.uk::3e54b405-af41-4280-b67d-f40f2a8cb560" providerId="AD" clId="Web-{9A92A773-3CC5-93AE-7E76-D7C0B69690FE}"/>
    <pc:docChg chg="modSld">
      <pc:chgData name="Cristina Dumitru (2519463)" userId="S::2519463@student.uwtsd.ac.uk::3e54b405-af41-4280-b67d-f40f2a8cb560" providerId="AD" clId="Web-{9A92A773-3CC5-93AE-7E76-D7C0B69690FE}" dt="2026-06-14T09:28:11.497" v="204" actId="14100"/>
      <pc:docMkLst>
        <pc:docMk/>
      </pc:docMkLst>
      <pc:sldChg chg="modSp">
        <pc:chgData name="Cristina Dumitru (2519463)" userId="S::2519463@student.uwtsd.ac.uk::3e54b405-af41-4280-b67d-f40f2a8cb560" providerId="AD" clId="Web-{9A92A773-3CC5-93AE-7E76-D7C0B69690FE}" dt="2026-06-14T09:28:11.497" v="204" actId="14100"/>
        <pc:sldMkLst>
          <pc:docMk/>
          <pc:sldMk cId="109857222" sldId="256"/>
        </pc:sldMkLst>
        <pc:spChg chg="mod">
          <ac:chgData name="Cristina Dumitru (2519463)" userId="S::2519463@student.uwtsd.ac.uk::3e54b405-af41-4280-b67d-f40f2a8cb560" providerId="AD" clId="Web-{9A92A773-3CC5-93AE-7E76-D7C0B69690FE}" dt="2026-06-14T09:27:51.245" v="20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ristina Dumitru (2519463)" userId="S::2519463@student.uwtsd.ac.uk::3e54b405-af41-4280-b67d-f40f2a8cb560" providerId="AD" clId="Web-{9A92A773-3CC5-93AE-7E76-D7C0B69690FE}" dt="2026-06-14T09:28:11.497" v="204" actId="14100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6/14/2026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15353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D3E9E-A95C-48F2-B4BF-A71542E0BE9A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7853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80485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952B5-7A2F-4CC8-B7CE-9234E21C2837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81274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DA07A-9201-4B4B-BAF2-015AFA30F520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89536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E00A-486F-4252-8B1D-E32645521F49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9781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5F92-E675-4B36-9A60-69A962A68675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92696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E2C9B-5FA2-460D-9BE7-B0812FC2A6FF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80993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20000"/>
              <a:lumOff val="8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6/14/2026</a:t>
            </a:fld>
            <a:endParaRPr lang="en-US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82879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E5243-F52A-4D37-9694-EB26C6C31910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71027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7B6E1-634A-48DC-9E8B-D894023267EF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3008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6/14/2026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03716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90" r:id="rId1"/>
    <p:sldLayoutId id="2147483991" r:id="rId2"/>
    <p:sldLayoutId id="2147483992" r:id="rId3"/>
    <p:sldLayoutId id="2147483993" r:id="rId4"/>
    <p:sldLayoutId id="2147483994" r:id="rId5"/>
    <p:sldLayoutId id="2147483995" r:id="rId6"/>
    <p:sldLayoutId id="2147483996" r:id="rId7"/>
    <p:sldLayoutId id="2147483997" r:id="rId8"/>
    <p:sldLayoutId id="2147483998" r:id="rId9"/>
    <p:sldLayoutId id="2147483999" r:id="rId10"/>
    <p:sldLayoutId id="2147484000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51015" y="4104"/>
            <a:ext cx="11639535" cy="2819598"/>
          </a:xfrm>
        </p:spPr>
        <p:txBody>
          <a:bodyPr>
            <a:normAutofit fontScale="90000"/>
          </a:bodyPr>
          <a:lstStyle/>
          <a:p>
            <a:r>
              <a:rPr lang="en-US" sz="6000"/>
              <a:t>BASIL'S BAKERY PRESENTATION</a:t>
            </a:r>
            <a:br>
              <a:rPr lang="en-US" sz="6000" dirty="0"/>
            </a:br>
            <a:r>
              <a:rPr lang="en-US" sz="6000"/>
              <a:t>STUDENT NAME </a:t>
            </a:r>
            <a:r>
              <a:rPr lang="en-US" sz="6000" dirty="0"/>
              <a:t>:Cristina Dumitru</a:t>
            </a:r>
            <a:br>
              <a:rPr lang="en-US" sz="6000" dirty="0"/>
            </a:br>
            <a:endParaRPr lang="en-US" sz="6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51309" y="1887605"/>
            <a:ext cx="9688284" cy="3090697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endParaRPr lang="en-US"/>
          </a:p>
          <a:p>
            <a:endParaRPr lang="en-US" dirty="0"/>
          </a:p>
          <a:p>
            <a:endParaRPr lang="en-US" dirty="0"/>
          </a:p>
          <a:p>
            <a:r>
              <a:rPr lang="en-US"/>
              <a:t>ID STUDENT:2519463</a:t>
            </a:r>
          </a:p>
          <a:p>
            <a:r>
              <a:rPr lang="en-US" dirty="0"/>
              <a:t>LECTURES NAME Yetunde Everard-</a:t>
            </a:r>
            <a:r>
              <a:rPr lang="en-US" dirty="0" err="1"/>
              <a:t>Igweh</a:t>
            </a:r>
          </a:p>
          <a:p>
            <a:r>
              <a:rPr lang="en-US"/>
              <a:t>MODULE CODE:LCLM 4004</a:t>
            </a:r>
          </a:p>
          <a:p>
            <a:r>
              <a:rPr lang="en-US" dirty="0"/>
              <a:t>Module </a:t>
            </a:r>
            <a:r>
              <a:rPr lang="en-US"/>
              <a:t>name: Problem Solving  and Decision-Making</a:t>
            </a:r>
          </a:p>
          <a:p>
            <a:r>
              <a:rPr lang="en-US" dirty="0"/>
              <a:t>Component one </a:t>
            </a:r>
            <a:r>
              <a:rPr lang="en-US"/>
              <a:t>Basil's Bakery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F7BEF6-E999-4D59-194B-77F44DA3D9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3C9727-ECB9-5700-EAAE-5394052014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>
                <a:latin typeface="Franklin Gothic Demi Cond"/>
                <a:ea typeface="+mn-lt"/>
                <a:cs typeface="+mn-lt"/>
              </a:rPr>
              <a:t>Background of Basil Bakery</a:t>
            </a:r>
            <a:endParaRPr lang="en-GB">
              <a:latin typeface="Franklin Gothic Demi Cond"/>
              <a:ea typeface="Calibri Light"/>
              <a:cs typeface="Calibri Light"/>
            </a:endParaRPr>
          </a:p>
          <a:p>
            <a:r>
              <a:rPr lang="en-GB" b="1">
                <a:latin typeface="Franklin Gothic Demi Cond"/>
                <a:ea typeface="+mn-lt"/>
                <a:cs typeface="+mn-lt"/>
              </a:rPr>
              <a:t>Key Challenges Facing the Business</a:t>
            </a:r>
            <a:r>
              <a:rPr lang="en-GB" dirty="0">
                <a:latin typeface="Franklin Gothic Demi Cond"/>
                <a:ea typeface="+mn-lt"/>
                <a:cs typeface="+mn-lt"/>
              </a:rPr>
              <a:t> </a:t>
            </a:r>
            <a:endParaRPr lang="en-GB">
              <a:latin typeface="Franklin Gothic Demi Cond"/>
            </a:endParaRPr>
          </a:p>
          <a:p>
            <a:r>
              <a:rPr lang="en-GB" b="1">
                <a:latin typeface="Franklin Gothic Demi Cond"/>
                <a:ea typeface="+mn-lt"/>
                <a:cs typeface="+mn-lt"/>
              </a:rPr>
              <a:t>PESTEL Analysis – Critique and Application</a:t>
            </a:r>
            <a:r>
              <a:rPr lang="en-GB" dirty="0">
                <a:latin typeface="Franklin Gothic Demi Cond"/>
                <a:ea typeface="+mn-lt"/>
                <a:cs typeface="+mn-lt"/>
              </a:rPr>
              <a:t> </a:t>
            </a:r>
            <a:endParaRPr lang="en-GB">
              <a:latin typeface="Franklin Gothic Demi Cond"/>
            </a:endParaRPr>
          </a:p>
          <a:p>
            <a:r>
              <a:rPr lang="en-GB" b="1">
                <a:latin typeface="Franklin Gothic Demi Cond"/>
                <a:ea typeface="+mn-lt"/>
                <a:cs typeface="+mn-lt"/>
              </a:rPr>
              <a:t>Cause-and-Effect Diagram – Critique and Application</a:t>
            </a:r>
            <a:r>
              <a:rPr lang="en-GB" dirty="0">
                <a:latin typeface="Franklin Gothic Demi Cond"/>
                <a:ea typeface="+mn-lt"/>
                <a:cs typeface="+mn-lt"/>
              </a:rPr>
              <a:t> </a:t>
            </a:r>
            <a:endParaRPr lang="en-GB">
              <a:latin typeface="Franklin Gothic Demi Cond"/>
            </a:endParaRPr>
          </a:p>
          <a:p>
            <a:r>
              <a:rPr lang="en-GB" b="1">
                <a:latin typeface="Franklin Gothic Demi Cond"/>
                <a:ea typeface="+mn-lt"/>
                <a:cs typeface="+mn-lt"/>
              </a:rPr>
              <a:t>Key Findings and Recommendations</a:t>
            </a:r>
            <a:endParaRPr lang="en-GB">
              <a:latin typeface="Franklin Gothic Demi Cond"/>
            </a:endParaRPr>
          </a:p>
          <a:p>
            <a:endParaRPr lang="en-GB" dirty="0">
              <a:latin typeface="Franklin Gothic Demi Cond"/>
            </a:endParaRPr>
          </a:p>
        </p:txBody>
      </p:sp>
    </p:spTree>
    <p:extLst>
      <p:ext uri="{BB962C8B-B14F-4D97-AF65-F5344CB8AC3E}">
        <p14:creationId xmlns:p14="http://schemas.microsoft.com/office/powerpoint/2010/main" val="12416350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C2EC5-11B8-55FE-7E84-BDDE199AA5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Calibri Light"/>
                <a:cs typeface="Calibri Light"/>
              </a:rPr>
              <a:t>Background of basil ba</a:t>
            </a:r>
            <a:r>
              <a:rPr lang="en-GB">
                <a:ea typeface="Calibri Light"/>
                <a:cs typeface="Calibri Light"/>
              </a:rPr>
              <a:t>kery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5B1465-9B05-0C03-CF67-188B632987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>
                <a:ea typeface="+mn-lt"/>
                <a:cs typeface="+mn-lt"/>
              </a:rPr>
              <a:t> </a:t>
            </a:r>
            <a:r>
              <a:rPr lang="en-GB" b="1">
                <a:latin typeface="Franklin Gothic Demi Cond"/>
                <a:ea typeface="+mn-lt"/>
                <a:cs typeface="+mn-lt"/>
              </a:rPr>
              <a:t>Independent artisan bakery and café, specialising in freshly baked bread, pastries, cakes, and light meals. </a:t>
            </a:r>
            <a:endParaRPr lang="en-GB" b="1" dirty="0">
              <a:latin typeface="Franklin Gothic Demi Cond"/>
              <a:ea typeface="Calibri Light" panose="020F0302020204030204"/>
              <a:cs typeface="Calibri Light" panose="020F0302020204030204"/>
            </a:endParaRPr>
          </a:p>
          <a:p>
            <a:r>
              <a:rPr lang="en-GB" b="1" dirty="0">
                <a:latin typeface="Franklin Gothic Demi Cond"/>
                <a:ea typeface="+mn-lt"/>
                <a:cs typeface="+mn-lt"/>
              </a:rPr>
              <a:t>Located on a local high street, operating in a competitive market alongside supermarkets and chain cafés. </a:t>
            </a:r>
            <a:endParaRPr lang="en-GB" b="1">
              <a:latin typeface="Franklin Gothic Demi Cond"/>
              <a:ea typeface="Calibri Light"/>
              <a:cs typeface="Calibri Light"/>
            </a:endParaRPr>
          </a:p>
          <a:p>
            <a:r>
              <a:rPr lang="en-GB" b="1">
                <a:latin typeface="Franklin Gothic Demi Cond"/>
                <a:ea typeface="+mn-lt"/>
                <a:cs typeface="+mn-lt"/>
              </a:rPr>
              <a:t>️ Established before 2020, building its reputation through high-quality products and friendly customer service. </a:t>
            </a:r>
            <a:endParaRPr lang="en-GB" b="1">
              <a:latin typeface="Franklin Gothic Demi Cond"/>
              <a:ea typeface="Calibri Light"/>
              <a:cs typeface="Calibri Light"/>
            </a:endParaRPr>
          </a:p>
          <a:p>
            <a:r>
              <a:rPr lang="en-GB" b="1" dirty="0">
                <a:latin typeface="Franklin Gothic Demi Cond"/>
                <a:ea typeface="+mn-lt"/>
                <a:cs typeface="+mn-lt"/>
              </a:rPr>
              <a:t> </a:t>
            </a:r>
            <a:r>
              <a:rPr lang="en-GB" b="1">
                <a:latin typeface="Franklin Gothic Demi Cond"/>
                <a:ea typeface="+mn-lt"/>
                <a:cs typeface="+mn-lt"/>
              </a:rPr>
              <a:t>Developed a loyal local customer base and experienced steady growth before the COVID-19 pandemic. </a:t>
            </a:r>
            <a:endParaRPr lang="en-GB" b="1">
              <a:latin typeface="Franklin Gothic Demi Cond"/>
              <a:ea typeface="Calibri Light"/>
              <a:cs typeface="Calibri Light"/>
            </a:endParaRPr>
          </a:p>
          <a:p>
            <a:r>
              <a:rPr lang="en-GB" b="1" dirty="0">
                <a:latin typeface="Franklin Gothic Demi Cond"/>
                <a:ea typeface="+mn-lt"/>
                <a:cs typeface="+mn-lt"/>
              </a:rPr>
              <a:t> </a:t>
            </a:r>
            <a:r>
              <a:rPr lang="en-GB" b="1">
                <a:latin typeface="Franklin Gothic Demi Cond"/>
                <a:ea typeface="+mn-lt"/>
                <a:cs typeface="+mn-lt"/>
              </a:rPr>
              <a:t>Adapted after 2020 to changes in customer behaviour and the wider retail and hospitality environment. </a:t>
            </a:r>
            <a:endParaRPr lang="en-GB" b="1">
              <a:latin typeface="Franklin Gothic Demi Cond"/>
              <a:ea typeface="Calibri Light"/>
              <a:cs typeface="Calibri Light"/>
            </a:endParaRPr>
          </a:p>
          <a:p>
            <a:r>
              <a:rPr lang="en-GB" b="1" dirty="0">
                <a:latin typeface="Franklin Gothic Demi Cond"/>
                <a:ea typeface="+mn-lt"/>
                <a:cs typeface="+mn-lt"/>
              </a:rPr>
              <a:t> Currently focused on maintaining competitiveness while responding to changing market conditions.</a:t>
            </a:r>
            <a:endParaRPr lang="en-GB" b="1">
              <a:latin typeface="Franklin Gothic Demi Cond"/>
              <a:ea typeface="Calibri Light"/>
              <a:cs typeface="Calibri Light"/>
            </a:endParaRPr>
          </a:p>
          <a:p>
            <a:endParaRPr lang="en-GB" b="1" dirty="0"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29516618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3D594-07B1-7703-613D-445E8357CB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Insight into the Problems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FDC72C-4BC6-4A1E-FB54-C82A22E88B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6336" y="2042160"/>
            <a:ext cx="5196205" cy="4507865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dirty="0">
              <a:ea typeface="Calibri Light"/>
              <a:cs typeface="Calibri Light"/>
            </a:endParaRPr>
          </a:p>
          <a:p>
            <a:pPr marL="0" indent="0">
              <a:buNone/>
            </a:pPr>
            <a:endParaRPr lang="en-GB" dirty="0">
              <a:latin typeface="Franklin Gothic Demi Cond"/>
              <a:ea typeface="Calibri Light"/>
              <a:cs typeface="Calibri Light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BC70B05-BF0F-C895-67D6-59059296B1B2}"/>
              </a:ext>
            </a:extLst>
          </p:cNvPr>
          <p:cNvSpPr txBox="1">
            <a:spLocks/>
          </p:cNvSpPr>
          <p:nvPr/>
        </p:nvSpPr>
        <p:spPr>
          <a:xfrm>
            <a:off x="808736" y="2194560"/>
            <a:ext cx="5196205" cy="4507865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91440" indent="-91440" algn="l" defTabSz="914400" rtl="0" eaLnBrk="1" latinLnBrk="0" hangingPunct="1">
              <a:lnSpc>
                <a:spcPct val="85000"/>
              </a:lnSpc>
              <a:spcBef>
                <a:spcPts val="1300"/>
              </a:spcBef>
              <a:buFont typeface="Arial" pitchFamily="34" charset="0"/>
              <a:buChar char=" 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7472" indent="-3429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2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48640" indent="-54864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2000" i="1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822960" indent="-82296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097280" indent="-109728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200000" indent="-2286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400000" indent="-2286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600000" indent="-2286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800000" indent="-2286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latin typeface="Franklin Gothic Demi Cond"/>
              </a:rPr>
              <a:t>Root Problem</a:t>
            </a:r>
            <a:endParaRPr lang="en-GB" dirty="0">
              <a:latin typeface="Franklin Gothic Demi Cond"/>
            </a:endParaRPr>
          </a:p>
          <a:p>
            <a:pPr>
              <a:buFont typeface=""/>
              <a:buChar char="•"/>
            </a:pPr>
            <a:r>
              <a:rPr lang="en-GB">
                <a:latin typeface="Franklin Gothic Demi Cond"/>
              </a:rPr>
              <a:t>Declining business performance caused by rising operating costs and changing customer demand. </a:t>
            </a:r>
            <a:endParaRPr lang="en-GB" dirty="0">
              <a:latin typeface="Franklin Gothic Demi Cond"/>
            </a:endParaRPr>
          </a:p>
          <a:p>
            <a:r>
              <a:rPr lang="en-GB">
                <a:latin typeface="Franklin Gothic Demi Cond"/>
              </a:rPr>
              <a:t>Internal Issues (Basil Bakery has some control)</a:t>
            </a:r>
            <a:endParaRPr lang="en-GB" dirty="0">
              <a:latin typeface="Franklin Gothic Demi Cond"/>
            </a:endParaRPr>
          </a:p>
          <a:p>
            <a:pPr>
              <a:buFont typeface=""/>
              <a:buChar char="•"/>
            </a:pPr>
            <a:r>
              <a:rPr lang="en-GB">
                <a:latin typeface="Franklin Gothic Demi Cond"/>
              </a:rPr>
              <a:t>Limited marketing and online presence </a:t>
            </a:r>
            <a:r>
              <a:rPr lang="en-GB" i="1">
                <a:latin typeface="Franklin Gothic Demi Cond"/>
              </a:rPr>
              <a:t>(High control)</a:t>
            </a:r>
            <a:r>
              <a:rPr lang="en-GB" dirty="0">
                <a:latin typeface="Franklin Gothic Demi Cond"/>
              </a:rPr>
              <a:t> </a:t>
            </a:r>
            <a:endParaRPr lang="en-GB">
              <a:latin typeface="Franklin Gothic Demi Cond"/>
              <a:ea typeface="Calibri Light"/>
              <a:cs typeface="Calibri Light"/>
            </a:endParaRPr>
          </a:p>
          <a:p>
            <a:pPr>
              <a:buFont typeface=""/>
              <a:buChar char="•"/>
            </a:pPr>
            <a:r>
              <a:rPr lang="en-GB">
                <a:latin typeface="Franklin Gothic Demi Cond"/>
              </a:rPr>
              <a:t>Reliance on in-store sales and local footfall </a:t>
            </a:r>
            <a:r>
              <a:rPr lang="en-GB" i="1">
                <a:latin typeface="Franklin Gothic Demi Cond"/>
              </a:rPr>
              <a:t>(Medium–High control)</a:t>
            </a:r>
            <a:r>
              <a:rPr lang="en-GB" dirty="0">
                <a:latin typeface="Franklin Gothic Demi Cond"/>
              </a:rPr>
              <a:t> </a:t>
            </a:r>
            <a:endParaRPr lang="en-GB">
              <a:latin typeface="Franklin Gothic Demi Cond"/>
              <a:ea typeface="Calibri Light"/>
              <a:cs typeface="Calibri Light"/>
            </a:endParaRPr>
          </a:p>
          <a:p>
            <a:pPr>
              <a:buFont typeface=""/>
              <a:buChar char="•"/>
            </a:pPr>
            <a:r>
              <a:rPr lang="en-GB">
                <a:latin typeface="Franklin Gothic Demi Cond"/>
              </a:rPr>
              <a:t>Staffing and day-to-day operational pressures </a:t>
            </a:r>
            <a:r>
              <a:rPr lang="en-GB" i="1">
                <a:latin typeface="Franklin Gothic Demi Cond"/>
              </a:rPr>
              <a:t>(Medium control)</a:t>
            </a:r>
            <a:r>
              <a:rPr lang="en-GB" dirty="0"/>
              <a:t> </a:t>
            </a:r>
            <a:endParaRPr lang="en-GB" dirty="0">
              <a:latin typeface="Franklin Gothic Demi Cond"/>
              <a:ea typeface="Calibri Light"/>
              <a:cs typeface="Calibri Light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9F8F879-98CD-E5E9-0531-A48FDA21B695}"/>
              </a:ext>
            </a:extLst>
          </p:cNvPr>
          <p:cNvSpPr txBox="1"/>
          <p:nvPr/>
        </p:nvSpPr>
        <p:spPr>
          <a:xfrm>
            <a:off x="6436178" y="2231571"/>
            <a:ext cx="5061857" cy="41011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85000"/>
              </a:lnSpc>
              <a:spcBef>
                <a:spcPts val="1300"/>
              </a:spcBef>
              <a:buFont typeface="Arial"/>
              <a:buChar char="•"/>
            </a:pPr>
            <a:r>
              <a:rPr lang="en-GB" sz="2400" b="1">
                <a:solidFill>
                  <a:srgbClr val="262626"/>
                </a:solidFill>
                <a:latin typeface="Franklin Gothic Demi Cond"/>
                <a:ea typeface="Calibri Light"/>
                <a:cs typeface="Calibri Light"/>
              </a:rPr>
              <a:t>External Issues (Basil Bakery has little or no control)</a:t>
            </a:r>
            <a:endParaRPr lang="en-US" sz="2400">
              <a:latin typeface="Franklin Gothic Demi Cond"/>
              <a:ea typeface="Calibri Light"/>
              <a:cs typeface="Calibri Light"/>
            </a:endParaRPr>
          </a:p>
          <a:p>
            <a:pPr marL="285750" indent="-285750">
              <a:lnSpc>
                <a:spcPct val="85000"/>
              </a:lnSpc>
              <a:spcBef>
                <a:spcPts val="1300"/>
              </a:spcBef>
              <a:buFont typeface="Arial"/>
              <a:buChar char="•"/>
            </a:pPr>
            <a:r>
              <a:rPr lang="en-GB" sz="2400" dirty="0">
                <a:solidFill>
                  <a:srgbClr val="262626"/>
                </a:solidFill>
                <a:latin typeface="Franklin Gothic Demi Cond"/>
                <a:ea typeface="Calibri Light"/>
                <a:cs typeface="Calibri Light"/>
              </a:rPr>
              <a:t>Rising ingredient, energy, and supplier costs </a:t>
            </a:r>
            <a:r>
              <a:rPr lang="en-GB" sz="2400" i="1" dirty="0">
                <a:solidFill>
                  <a:srgbClr val="262626"/>
                </a:solidFill>
                <a:latin typeface="Franklin Gothic Demi Cond"/>
                <a:ea typeface="Calibri Light"/>
                <a:cs typeface="Calibri Light"/>
              </a:rPr>
              <a:t>(</a:t>
            </a:r>
            <a:r>
              <a:rPr lang="en-GB" sz="2400" i="1">
                <a:solidFill>
                  <a:srgbClr val="262626"/>
                </a:solidFill>
                <a:latin typeface="Franklin Gothic Demi Cond"/>
                <a:ea typeface="Calibri Light"/>
                <a:cs typeface="Calibri Light"/>
              </a:rPr>
              <a:t>Low control</a:t>
            </a:r>
            <a:r>
              <a:rPr lang="en-GB" sz="2400" i="1" dirty="0">
                <a:solidFill>
                  <a:srgbClr val="262626"/>
                </a:solidFill>
                <a:latin typeface="Franklin Gothic Demi Cond"/>
                <a:ea typeface="Calibri Light"/>
                <a:cs typeface="Calibri Light"/>
              </a:rPr>
              <a:t>)</a:t>
            </a:r>
            <a:r>
              <a:rPr lang="en-GB" sz="2400" dirty="0">
                <a:solidFill>
                  <a:srgbClr val="262626"/>
                </a:solidFill>
                <a:latin typeface="Franklin Gothic Demi Cond"/>
                <a:ea typeface="Calibri Light"/>
                <a:cs typeface="Calibri Light"/>
              </a:rPr>
              <a:t> </a:t>
            </a:r>
            <a:endParaRPr lang="en-US" sz="2400">
              <a:latin typeface="Franklin Gothic Demi Cond"/>
              <a:ea typeface="Calibri Light"/>
              <a:cs typeface="Calibri Light"/>
            </a:endParaRPr>
          </a:p>
          <a:p>
            <a:pPr marL="285750" indent="-285750">
              <a:lnSpc>
                <a:spcPct val="85000"/>
              </a:lnSpc>
              <a:spcBef>
                <a:spcPts val="1300"/>
              </a:spcBef>
              <a:buFont typeface="Arial"/>
              <a:buChar char="•"/>
            </a:pPr>
            <a:r>
              <a:rPr lang="en-GB" sz="2400">
                <a:solidFill>
                  <a:srgbClr val="262626"/>
                </a:solidFill>
                <a:latin typeface="Franklin Gothic Demi Cond"/>
                <a:ea typeface="Calibri Light"/>
                <a:cs typeface="Calibri Light"/>
              </a:rPr>
              <a:t>Changing customer spending habits due to the cost-of-living crisis </a:t>
            </a:r>
            <a:r>
              <a:rPr lang="en-GB" sz="2400" i="1">
                <a:solidFill>
                  <a:srgbClr val="262626"/>
                </a:solidFill>
                <a:latin typeface="Franklin Gothic Demi Cond"/>
                <a:ea typeface="Calibri Light"/>
                <a:cs typeface="Calibri Light"/>
              </a:rPr>
              <a:t>(Low control)</a:t>
            </a:r>
            <a:r>
              <a:rPr lang="en-GB" sz="2400" dirty="0">
                <a:solidFill>
                  <a:srgbClr val="262626"/>
                </a:solidFill>
                <a:latin typeface="Franklin Gothic Demi Cond"/>
                <a:ea typeface="Calibri Light"/>
                <a:cs typeface="Calibri Light"/>
              </a:rPr>
              <a:t> </a:t>
            </a:r>
            <a:endParaRPr lang="en-US" sz="2400">
              <a:latin typeface="Franklin Gothic Demi Cond"/>
              <a:ea typeface="Calibri Light"/>
              <a:cs typeface="Calibri Light"/>
            </a:endParaRPr>
          </a:p>
          <a:p>
            <a:pPr marL="285750" indent="-285750">
              <a:lnSpc>
                <a:spcPct val="85000"/>
              </a:lnSpc>
              <a:spcBef>
                <a:spcPts val="1300"/>
              </a:spcBef>
              <a:buFont typeface="Arial"/>
              <a:buChar char="•"/>
            </a:pPr>
            <a:r>
              <a:rPr lang="en-GB" sz="2400" dirty="0">
                <a:solidFill>
                  <a:srgbClr val="262626"/>
                </a:solidFill>
                <a:latin typeface="Franklin Gothic Demi Cond"/>
                <a:ea typeface="Calibri Light"/>
                <a:cs typeface="Calibri Light"/>
              </a:rPr>
              <a:t>Increased competition from supermarkets and large </a:t>
            </a:r>
            <a:r>
              <a:rPr lang="en-GB" sz="2400">
                <a:solidFill>
                  <a:srgbClr val="262626"/>
                </a:solidFill>
                <a:latin typeface="Franklin Gothic Demi Cond"/>
                <a:ea typeface="Calibri Light"/>
                <a:cs typeface="Calibri Light"/>
              </a:rPr>
              <a:t>café chains</a:t>
            </a:r>
            <a:r>
              <a:rPr lang="en-GB" sz="2400" dirty="0">
                <a:solidFill>
                  <a:srgbClr val="262626"/>
                </a:solidFill>
                <a:latin typeface="Franklin Gothic Demi Cond"/>
                <a:ea typeface="Calibri Light"/>
                <a:cs typeface="Calibri Light"/>
              </a:rPr>
              <a:t> </a:t>
            </a:r>
            <a:r>
              <a:rPr lang="en-GB" sz="2400" i="1" dirty="0">
                <a:solidFill>
                  <a:srgbClr val="262626"/>
                </a:solidFill>
                <a:latin typeface="Franklin Gothic Demi Cond"/>
                <a:ea typeface="Calibri Light"/>
                <a:cs typeface="Calibri Light"/>
              </a:rPr>
              <a:t>(Very low control)</a:t>
            </a:r>
            <a:endParaRPr lang="en-GB" sz="2400" dirty="0">
              <a:latin typeface="Franklin Gothic Demi Cond"/>
              <a:ea typeface="Calibri Light"/>
              <a:cs typeface="Calibri Light"/>
            </a:endParaRPr>
          </a:p>
          <a:p>
            <a:pPr algn="l"/>
            <a:endParaRPr lang="en-GB" sz="2400" dirty="0">
              <a:latin typeface="Franklin Gothic Demi Cond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26707004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4D0373-4146-8835-B46A-A85CB5127B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PESTEL Framework: Explanation + Critique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1AABFF-E708-A69F-51A2-3999E09881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496" y="2011680"/>
            <a:ext cx="5135245" cy="376618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 b="1">
                <a:latin typeface="Franklin Gothic Demi Cond"/>
              </a:rPr>
              <a:t>PESTEL Framework</a:t>
            </a:r>
            <a:endParaRPr lang="en-GB" sz="1600" dirty="0">
              <a:latin typeface="Franklin Gothic Demi Cond"/>
              <a:ea typeface="Calibri Light" panose="020F0302020204030204"/>
              <a:cs typeface="Calibri Light" panose="020F0302020204030204"/>
            </a:endParaRPr>
          </a:p>
          <a:p>
            <a:r>
              <a:rPr lang="en-GB" sz="1600" b="1">
                <a:latin typeface="Franklin Gothic Demi Cond"/>
                <a:ea typeface="+mn-lt"/>
                <a:cs typeface="+mn-lt"/>
              </a:rPr>
              <a:t>What?</a:t>
            </a:r>
            <a:endParaRPr lang="en-GB" sz="1600">
              <a:latin typeface="Franklin Gothic Demi Cond"/>
            </a:endParaRPr>
          </a:p>
          <a:p>
            <a:r>
              <a:rPr lang="en-GB" sz="1600">
                <a:latin typeface="Franklin Gothic Demi Cond"/>
                <a:ea typeface="+mn-lt"/>
                <a:cs typeface="+mn-lt"/>
              </a:rPr>
              <a:t>A strategic tool used to analyse the </a:t>
            </a:r>
            <a:r>
              <a:rPr lang="en-GB" sz="1600" b="1">
                <a:latin typeface="Franklin Gothic Demi Cond"/>
                <a:ea typeface="+mn-lt"/>
                <a:cs typeface="+mn-lt"/>
              </a:rPr>
              <a:t>external environment</a:t>
            </a:r>
            <a:r>
              <a:rPr lang="en-GB" sz="1600" dirty="0">
                <a:latin typeface="Franklin Gothic Demi Cond"/>
                <a:ea typeface="+mn-lt"/>
                <a:cs typeface="+mn-lt"/>
              </a:rPr>
              <a:t> </a:t>
            </a:r>
            <a:r>
              <a:rPr lang="en-GB" sz="1600">
                <a:latin typeface="Franklin Gothic Demi Cond"/>
                <a:ea typeface="+mn-lt"/>
                <a:cs typeface="+mn-lt"/>
              </a:rPr>
              <a:t>affecting a business. </a:t>
            </a:r>
            <a:endParaRPr lang="en-GB" sz="1600">
              <a:latin typeface="Franklin Gothic Demi Cond"/>
            </a:endParaRPr>
          </a:p>
          <a:p>
            <a:r>
              <a:rPr lang="en-GB" sz="1600">
                <a:latin typeface="Franklin Gothic Demi Cond"/>
                <a:ea typeface="+mn-lt"/>
                <a:cs typeface="+mn-lt"/>
              </a:rPr>
              <a:t>Examines </a:t>
            </a:r>
            <a:r>
              <a:rPr lang="en-GB" sz="1600" b="1">
                <a:latin typeface="Franklin Gothic Demi Cond"/>
                <a:ea typeface="+mn-lt"/>
                <a:cs typeface="+mn-lt"/>
              </a:rPr>
              <a:t>Political, Economic, Social, Technological, Environmental, and Legal</a:t>
            </a:r>
            <a:r>
              <a:rPr lang="en-GB" sz="1600">
                <a:latin typeface="Franklin Gothic Demi Cond"/>
                <a:ea typeface="+mn-lt"/>
                <a:cs typeface="+mn-lt"/>
              </a:rPr>
              <a:t> factors. </a:t>
            </a:r>
            <a:endParaRPr lang="en-GB" sz="1600">
              <a:latin typeface="Franklin Gothic Demi Cond"/>
            </a:endParaRPr>
          </a:p>
          <a:p>
            <a:r>
              <a:rPr lang="en-GB" sz="1600" dirty="0">
                <a:latin typeface="Franklin Gothic Demi Cond"/>
                <a:ea typeface="+mn-lt"/>
                <a:cs typeface="+mn-lt"/>
              </a:rPr>
              <a:t>Helps businesses identify external opportunities and threats </a:t>
            </a:r>
            <a:r>
              <a:rPr lang="en-GB" sz="1600" b="1" dirty="0">
                <a:latin typeface="Franklin Gothic Demi Cond"/>
                <a:ea typeface="+mn-lt"/>
                <a:cs typeface="+mn-lt"/>
              </a:rPr>
              <a:t>(Johnson, Scholes &amp; Whittington, 2020).</a:t>
            </a:r>
            <a:r>
              <a:rPr lang="en-GB" sz="1600" dirty="0">
                <a:latin typeface="Franklin Gothic Demi Cond"/>
                <a:ea typeface="+mn-lt"/>
                <a:cs typeface="+mn-lt"/>
              </a:rPr>
              <a:t> </a:t>
            </a:r>
            <a:endParaRPr lang="en-GB" sz="1600">
              <a:latin typeface="Franklin Gothic Demi Cond"/>
            </a:endParaRPr>
          </a:p>
          <a:p>
            <a:r>
              <a:rPr lang="en-GB" sz="1600" b="1">
                <a:latin typeface="Franklin Gothic Demi Cond"/>
                <a:ea typeface="+mn-lt"/>
                <a:cs typeface="+mn-lt"/>
              </a:rPr>
              <a:t>Why is it used?</a:t>
            </a:r>
            <a:endParaRPr lang="en-GB" sz="1600">
              <a:latin typeface="Franklin Gothic Demi Cond"/>
            </a:endParaRPr>
          </a:p>
          <a:p>
            <a:r>
              <a:rPr lang="en-GB" sz="1600">
                <a:latin typeface="Franklin Gothic Demi Cond"/>
                <a:ea typeface="+mn-lt"/>
                <a:cs typeface="+mn-lt"/>
              </a:rPr>
              <a:t>Supports strategic planning and decision-making. </a:t>
            </a:r>
            <a:endParaRPr lang="en-GB" sz="1600">
              <a:latin typeface="Franklin Gothic Demi Cond"/>
            </a:endParaRPr>
          </a:p>
          <a:p>
            <a:r>
              <a:rPr lang="en-GB" sz="1600">
                <a:latin typeface="Franklin Gothic Demi Cond"/>
                <a:ea typeface="+mn-lt"/>
                <a:cs typeface="+mn-lt"/>
              </a:rPr>
              <a:t>Helps businesses understand how external changes may affect performance. </a:t>
            </a:r>
            <a:endParaRPr lang="en-GB" sz="1600">
              <a:latin typeface="Franklin Gothic Demi Cond"/>
            </a:endParaRPr>
          </a:p>
          <a:p>
            <a:r>
              <a:rPr lang="en-GB" sz="1600">
                <a:latin typeface="Franklin Gothic Demi Cond"/>
                <a:ea typeface="+mn-lt"/>
                <a:cs typeface="+mn-lt"/>
              </a:rPr>
              <a:t>Often used when organisations face uncertain or changing</a:t>
            </a:r>
            <a:r>
              <a:rPr lang="en-GB" sz="1600" dirty="0">
                <a:latin typeface="Franklin Gothic Demi Cond"/>
                <a:ea typeface="+mn-lt"/>
                <a:cs typeface="+mn-lt"/>
              </a:rPr>
              <a:t> </a:t>
            </a:r>
            <a:r>
              <a:rPr lang="en-GB" sz="1600">
                <a:latin typeface="Franklin Gothic Demi Cond"/>
                <a:ea typeface="+mn-lt"/>
                <a:cs typeface="+mn-lt"/>
              </a:rPr>
              <a:t>market conditions. </a:t>
            </a:r>
            <a:endParaRPr lang="en-GB" sz="1600">
              <a:latin typeface="Franklin Gothic Demi Cond"/>
            </a:endParaRPr>
          </a:p>
          <a:p>
            <a:endParaRPr lang="en-GB" b="1" dirty="0">
              <a:ea typeface="Calibri Light"/>
              <a:cs typeface="Calibri Light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6FAC00-2C53-ADD8-DF64-DC07A5584703}"/>
              </a:ext>
            </a:extLst>
          </p:cNvPr>
          <p:cNvSpPr txBox="1"/>
          <p:nvPr/>
        </p:nvSpPr>
        <p:spPr>
          <a:xfrm>
            <a:off x="6381749" y="2013856"/>
            <a:ext cx="5431790" cy="31716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85000"/>
              </a:lnSpc>
              <a:spcBef>
                <a:spcPts val="1300"/>
              </a:spcBef>
              <a:buFont typeface="Arial"/>
              <a:buChar char="•"/>
            </a:pPr>
            <a:r>
              <a:rPr lang="en-GB" sz="1600" b="1">
                <a:solidFill>
                  <a:srgbClr val="262626"/>
                </a:solidFill>
                <a:latin typeface="Franklin Gothic Demi Cond"/>
                <a:ea typeface="Calibri Light"/>
                <a:cs typeface="Calibri Light"/>
              </a:rPr>
              <a:t>Advantages</a:t>
            </a:r>
            <a:endParaRPr lang="en-GB" sz="1600">
              <a:latin typeface="Franklin Gothic Demi Cond"/>
              <a:ea typeface="Calibri Light"/>
              <a:cs typeface="Calibri Light"/>
            </a:endParaRPr>
          </a:p>
          <a:p>
            <a:pPr marL="285750" indent="-285750">
              <a:lnSpc>
                <a:spcPct val="85000"/>
              </a:lnSpc>
              <a:spcBef>
                <a:spcPts val="1300"/>
              </a:spcBef>
              <a:buFont typeface="Arial"/>
              <a:buChar char="•"/>
            </a:pPr>
            <a:r>
              <a:rPr lang="en-GB" sz="1600" dirty="0">
                <a:solidFill>
                  <a:srgbClr val="262626"/>
                </a:solidFill>
                <a:latin typeface="Franklin Gothic Demi Cond"/>
                <a:ea typeface="Calibri Light"/>
                <a:cs typeface="Calibri Light"/>
              </a:rPr>
              <a:t>✔ Provides a clear and structured way to analyse the external environment.</a:t>
            </a:r>
            <a:br>
              <a:rPr lang="en-GB" sz="1600" dirty="0">
                <a:latin typeface="Franklin Gothic Demi Cond"/>
                <a:ea typeface="Calibri Light"/>
                <a:cs typeface="Calibri Light"/>
              </a:rPr>
            </a:br>
            <a:r>
              <a:rPr lang="en-GB" sz="1600" dirty="0">
                <a:solidFill>
                  <a:srgbClr val="262626"/>
                </a:solidFill>
                <a:latin typeface="Franklin Gothic Demi Cond"/>
                <a:ea typeface="Calibri Light"/>
                <a:cs typeface="Calibri Light"/>
              </a:rPr>
              <a:t> ✔ Helps businesses identify trends, opportunities, and potential risks early.</a:t>
            </a:r>
            <a:endParaRPr lang="en-GB" sz="1600">
              <a:latin typeface="Franklin Gothic Demi Cond"/>
              <a:ea typeface="Calibri Light"/>
              <a:cs typeface="Calibri Light"/>
            </a:endParaRPr>
          </a:p>
          <a:p>
            <a:pPr marL="285750" indent="-285750">
              <a:lnSpc>
                <a:spcPct val="85000"/>
              </a:lnSpc>
              <a:spcBef>
                <a:spcPts val="1300"/>
              </a:spcBef>
              <a:buFont typeface="Arial"/>
              <a:buChar char="•"/>
            </a:pPr>
            <a:r>
              <a:rPr lang="en-GB" sz="1600" b="1">
                <a:solidFill>
                  <a:srgbClr val="262626"/>
                </a:solidFill>
                <a:latin typeface="Franklin Gothic Demi Cond"/>
                <a:ea typeface="Calibri Light"/>
                <a:cs typeface="Calibri Light"/>
              </a:rPr>
              <a:t>Limitations</a:t>
            </a:r>
            <a:endParaRPr lang="en-GB" sz="1600">
              <a:latin typeface="Franklin Gothic Demi Cond"/>
              <a:ea typeface="Calibri Light"/>
              <a:cs typeface="Calibri Light"/>
            </a:endParaRPr>
          </a:p>
          <a:p>
            <a:pPr marL="285750" indent="-285750">
              <a:lnSpc>
                <a:spcPct val="85000"/>
              </a:lnSpc>
              <a:spcBef>
                <a:spcPts val="1300"/>
              </a:spcBef>
              <a:buFont typeface="Arial"/>
              <a:buChar char="•"/>
            </a:pPr>
            <a:r>
              <a:rPr lang="en-GB" sz="1600">
                <a:solidFill>
                  <a:srgbClr val="262626"/>
                </a:solidFill>
                <a:latin typeface="Franklin Gothic Demi Cond"/>
                <a:ea typeface="Calibri Light"/>
                <a:cs typeface="Calibri Light"/>
              </a:rPr>
              <a:t>✖ Only focuses on external factors and ignores internal business issues.</a:t>
            </a:r>
            <a:br>
              <a:rPr lang="en-GB" sz="1600" dirty="0">
                <a:latin typeface="Franklin Gothic Demi Cond"/>
                <a:ea typeface="Calibri Light"/>
                <a:cs typeface="Calibri Light"/>
              </a:rPr>
            </a:br>
            <a:r>
              <a:rPr lang="en-GB" sz="1600">
                <a:solidFill>
                  <a:srgbClr val="262626"/>
                </a:solidFill>
                <a:latin typeface="Franklin Gothic Demi Cond"/>
                <a:ea typeface="Calibri Light"/>
                <a:cs typeface="Calibri Light"/>
              </a:rPr>
              <a:t> ✖ Does not prioritise which factors are most important.</a:t>
            </a:r>
            <a:br>
              <a:rPr lang="en-GB" sz="1600" dirty="0">
                <a:latin typeface="Franklin Gothic Demi Cond"/>
                <a:ea typeface="Calibri Light"/>
                <a:cs typeface="Calibri Light"/>
              </a:rPr>
            </a:br>
            <a:r>
              <a:rPr lang="en-GB" sz="1600">
                <a:solidFill>
                  <a:srgbClr val="262626"/>
                </a:solidFill>
                <a:latin typeface="Franklin Gothic Demi Cond"/>
                <a:ea typeface="Calibri Light"/>
                <a:cs typeface="Calibri Light"/>
              </a:rPr>
              <a:t> ✖ Information can become outdated quickly because the business environment changes rapidly.</a:t>
            </a:r>
            <a:endParaRPr lang="en-GB" sz="1600">
              <a:latin typeface="Franklin Gothic Demi Cond"/>
              <a:ea typeface="Calibri Light"/>
              <a:cs typeface="Calibri Light"/>
            </a:endParaRPr>
          </a:p>
          <a:p>
            <a:pPr algn="l"/>
            <a:endParaRPr lang="en-GB" dirty="0"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2609212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936FD8C-AFAD-4D71-8838-D5AF061BEB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26D6AA-409D-0F45-7ED5-CA6C33149C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770467"/>
            <a:ext cx="3467051" cy="335280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6000">
                <a:solidFill>
                  <a:srgbClr val="FFFFFF"/>
                </a:solidFill>
              </a:rPr>
              <a:t>Application of PESTEL to Basil Bakery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FACF551-333C-4400-9712-C8D645B65A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C2219B73-6AD1-D0AD-E08C-D8CE8BF697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5266803"/>
              </p:ext>
            </p:extLst>
          </p:nvPr>
        </p:nvGraphicFramePr>
        <p:xfrm>
          <a:off x="5324617" y="193836"/>
          <a:ext cx="5746395" cy="535086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873452">
                  <a:extLst>
                    <a:ext uri="{9D8B030D-6E8A-4147-A177-3AD203B41FA5}">
                      <a16:colId xmlns:a16="http://schemas.microsoft.com/office/drawing/2014/main" val="1691959216"/>
                    </a:ext>
                  </a:extLst>
                </a:gridCol>
                <a:gridCol w="3872943">
                  <a:extLst>
                    <a:ext uri="{9D8B030D-6E8A-4147-A177-3AD203B41FA5}">
                      <a16:colId xmlns:a16="http://schemas.microsoft.com/office/drawing/2014/main" val="3931676852"/>
                    </a:ext>
                  </a:extLst>
                </a:gridCol>
              </a:tblGrid>
              <a:tr h="27796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/>
                        <a:t>PESTEL Factor</a:t>
                      </a:r>
                      <a:endParaRPr lang="en-GB" sz="1300"/>
                    </a:p>
                  </a:txBody>
                  <a:tcPr marL="65864" marR="65864" marT="32932" marB="3293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/>
                        <a:t>Application to Basil Bakery</a:t>
                      </a:r>
                      <a:endParaRPr lang="en-GB" sz="1300"/>
                    </a:p>
                  </a:txBody>
                  <a:tcPr marL="65864" marR="65864" marT="32932" marB="3293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73962749"/>
                  </a:ext>
                </a:extLst>
              </a:tr>
              <a:tr h="8454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/>
                        <a:t>Political</a:t>
                      </a:r>
                      <a:endParaRPr lang="en-GB" sz="1300"/>
                    </a:p>
                  </a:txBody>
                  <a:tcPr marL="65864" marR="65864" marT="32932" marB="3293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Increases in the </a:t>
                      </a:r>
                      <a:r>
                        <a:rPr lang="en-GB" sz="1300" b="1"/>
                        <a:t>National Living Wage</a:t>
                      </a:r>
                      <a:r>
                        <a:rPr lang="en-GB" sz="1300"/>
                        <a:t> and government employment policies have raised staffing costs for the bakery </a:t>
                      </a:r>
                      <a:r>
                        <a:rPr lang="en-GB" sz="1300" i="1"/>
                        <a:t>(UK Government, 2024).</a:t>
                      </a:r>
                      <a:endParaRPr lang="en-GB" sz="1300"/>
                    </a:p>
                  </a:txBody>
                  <a:tcPr marL="65864" marR="65864" marT="32932" marB="3293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77134319"/>
                  </a:ext>
                </a:extLst>
              </a:tr>
              <a:tr h="8454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/>
                        <a:t>Economic</a:t>
                      </a:r>
                      <a:endParaRPr lang="en-GB" sz="1300"/>
                    </a:p>
                  </a:txBody>
                  <a:tcPr marL="65864" marR="65864" marT="32932" marB="3293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Inflation and the UK cost-of-living crisis have increased the price of ingredients, energy, and supplies while reducing customer spending </a:t>
                      </a:r>
                      <a:r>
                        <a:rPr lang="en-GB" sz="1300" i="1"/>
                        <a:t>(ONS, 2024).</a:t>
                      </a:r>
                      <a:endParaRPr lang="en-GB" sz="1300"/>
                    </a:p>
                  </a:txBody>
                  <a:tcPr marL="65864" marR="65864" marT="32932" marB="3293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64175143"/>
                  </a:ext>
                </a:extLst>
              </a:tr>
              <a:tr h="8454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/>
                        <a:t>Social</a:t>
                      </a:r>
                      <a:endParaRPr lang="en-GB" sz="1300"/>
                    </a:p>
                  </a:txBody>
                  <a:tcPr marL="65864" marR="65864" marT="32932" marB="3293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Customers are changing their buying habits, looking for greater value and convenience, which affects demand for premium bakery products </a:t>
                      </a:r>
                      <a:r>
                        <a:rPr lang="en-GB" sz="1300" i="1"/>
                        <a:t>(Mintel, 2024).</a:t>
                      </a:r>
                      <a:endParaRPr lang="en-GB" sz="1300"/>
                    </a:p>
                  </a:txBody>
                  <a:tcPr marL="65864" marR="65864" marT="32932" marB="3293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95826625"/>
                  </a:ext>
                </a:extLst>
              </a:tr>
              <a:tr h="8454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/>
                        <a:t>Technological</a:t>
                      </a:r>
                      <a:endParaRPr lang="en-GB" sz="1300"/>
                    </a:p>
                  </a:txBody>
                  <a:tcPr marL="65864" marR="65864" marT="32932" marB="3293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Growth in online ordering, delivery apps, and social media marketing means Basil Bakery must compete with businesses using digital platforms </a:t>
                      </a:r>
                      <a:r>
                        <a:rPr lang="en-GB" sz="1300" i="1"/>
                        <a:t>(Statista, 2024).</a:t>
                      </a:r>
                      <a:endParaRPr lang="en-GB" sz="1300"/>
                    </a:p>
                  </a:txBody>
                  <a:tcPr marL="65864" marR="65864" marT="32932" marB="3293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0615995"/>
                  </a:ext>
                </a:extLst>
              </a:tr>
              <a:tr h="8454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/>
                        <a:t>Environmental</a:t>
                      </a:r>
                      <a:endParaRPr lang="en-GB" sz="1300"/>
                    </a:p>
                  </a:txBody>
                  <a:tcPr marL="65864" marR="65864" marT="32932" marB="3293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Rising energy costs and pressure to use sustainable packaging increase operating expenses and influence purchasing decisions </a:t>
                      </a:r>
                      <a:r>
                        <a:rPr lang="en-GB" sz="1300" i="1"/>
                        <a:t>(WRAP, 2023).</a:t>
                      </a:r>
                      <a:endParaRPr lang="en-GB" sz="1300"/>
                    </a:p>
                  </a:txBody>
                  <a:tcPr marL="65864" marR="65864" marT="32932" marB="3293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49834926"/>
                  </a:ext>
                </a:extLst>
              </a:tr>
              <a:tr h="8454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/>
                        <a:t>Legal</a:t>
                      </a:r>
                      <a:endParaRPr lang="en-GB" sz="1300"/>
                    </a:p>
                  </a:txBody>
                  <a:tcPr marL="65864" marR="65864" marT="32932" marB="3293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Food hygiene regulations and allergen labelling requirements increase compliance responsibilities and operational costs </a:t>
                      </a:r>
                      <a:r>
                        <a:rPr lang="en-GB" sz="1300" i="1"/>
                        <a:t>(Food Standards Agency, 2024).</a:t>
                      </a:r>
                    </a:p>
                  </a:txBody>
                  <a:tcPr marL="65864" marR="65864" marT="32932" marB="3293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9203774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965CD73-C5C6-136D-FCCD-903D3FAE7719}"/>
              </a:ext>
            </a:extLst>
          </p:cNvPr>
          <p:cNvSpPr txBox="1"/>
          <p:nvPr/>
        </p:nvSpPr>
        <p:spPr>
          <a:xfrm>
            <a:off x="4830535" y="5538106"/>
            <a:ext cx="70485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i="1">
                <a:ea typeface="+mn-lt"/>
                <a:cs typeface="+mn-lt"/>
              </a:rPr>
              <a:t>(UK Government, 2024; ONS, 2024; Mintel, 2024; Statista, 2024; WRAP, 2023; Food Standards Agency, 2024).</a:t>
            </a:r>
            <a:endParaRPr lang="en-US"/>
          </a:p>
          <a:p>
            <a:pPr algn="l"/>
            <a:endParaRPr lang="en-GB" dirty="0"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8376477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B605A-72D5-FD6D-D1CB-BFE2F2606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Critique of Cause-and-Effect Model (Fishbone Diagram)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2B1601-411C-FA99-830A-7F6AB9867E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4628" y="2447109"/>
            <a:ext cx="4918982" cy="376618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 b="1">
                <a:latin typeface="Franklin Gothic Demi Cond"/>
              </a:rPr>
              <a:t>What is the Cause-and-Effect (Fishbone) Diagram?</a:t>
            </a:r>
            <a:endParaRPr lang="en-GB" sz="1600" dirty="0">
              <a:latin typeface="Franklin Gothic Demi Cond"/>
              <a:ea typeface="Calibri Light" panose="020F0302020204030204"/>
              <a:cs typeface="Calibri Light" panose="020F0302020204030204"/>
            </a:endParaRPr>
          </a:p>
          <a:p>
            <a:r>
              <a:rPr lang="en-GB" sz="1600" dirty="0">
                <a:latin typeface="Franklin Gothic Demi Cond"/>
                <a:ea typeface="+mn-lt"/>
                <a:cs typeface="+mn-lt"/>
              </a:rPr>
              <a:t>A structured tool used to identify and organise the </a:t>
            </a:r>
            <a:r>
              <a:rPr lang="en-GB" sz="1600" b="1" dirty="0">
                <a:latin typeface="Franklin Gothic Demi Cond"/>
                <a:ea typeface="+mn-lt"/>
                <a:cs typeface="+mn-lt"/>
              </a:rPr>
              <a:t>root causes of a problem</a:t>
            </a:r>
            <a:r>
              <a:rPr lang="en-GB" sz="1600" dirty="0">
                <a:latin typeface="Franklin Gothic Demi Cond"/>
                <a:ea typeface="+mn-lt"/>
                <a:cs typeface="+mn-lt"/>
              </a:rPr>
              <a:t>. </a:t>
            </a:r>
            <a:endParaRPr lang="en-GB" sz="1600">
              <a:latin typeface="Franklin Gothic Demi Cond"/>
            </a:endParaRPr>
          </a:p>
          <a:p>
            <a:r>
              <a:rPr lang="en-GB" sz="1600">
                <a:latin typeface="Franklin Gothic Demi Cond"/>
                <a:ea typeface="+mn-lt"/>
                <a:cs typeface="+mn-lt"/>
              </a:rPr>
              <a:t>Developed by </a:t>
            </a:r>
            <a:r>
              <a:rPr lang="en-GB" sz="1600" b="1">
                <a:latin typeface="Franklin Gothic Demi Cond"/>
                <a:ea typeface="+mn-lt"/>
                <a:cs typeface="+mn-lt"/>
              </a:rPr>
              <a:t>Kaoru Ishikawa in the 1960s</a:t>
            </a:r>
            <a:r>
              <a:rPr lang="en-GB" sz="1600">
                <a:latin typeface="Franklin Gothic Demi Cond"/>
                <a:ea typeface="+mn-lt"/>
                <a:cs typeface="+mn-lt"/>
              </a:rPr>
              <a:t> to improve quality management in organisations. </a:t>
            </a:r>
            <a:endParaRPr lang="en-GB" sz="1600">
              <a:latin typeface="Franklin Gothic Demi Cond"/>
            </a:endParaRPr>
          </a:p>
          <a:p>
            <a:r>
              <a:rPr lang="en-GB" sz="1600">
                <a:latin typeface="Franklin Gothic Demi Cond"/>
                <a:ea typeface="+mn-lt"/>
                <a:cs typeface="+mn-lt"/>
              </a:rPr>
              <a:t>Also known as the </a:t>
            </a:r>
            <a:r>
              <a:rPr lang="en-GB" sz="1600" b="1">
                <a:latin typeface="Franklin Gothic Demi Cond"/>
                <a:ea typeface="+mn-lt"/>
                <a:cs typeface="+mn-lt"/>
              </a:rPr>
              <a:t>Ishikawa or Fishbone Diagram</a:t>
            </a:r>
            <a:r>
              <a:rPr lang="en-GB" sz="1600" dirty="0">
                <a:latin typeface="Franklin Gothic Demi Cond"/>
                <a:ea typeface="+mn-lt"/>
                <a:cs typeface="+mn-lt"/>
              </a:rPr>
              <a:t> </a:t>
            </a:r>
            <a:r>
              <a:rPr lang="en-GB" sz="1600">
                <a:latin typeface="Franklin Gothic Demi Cond"/>
                <a:ea typeface="+mn-lt"/>
                <a:cs typeface="+mn-lt"/>
              </a:rPr>
              <a:t>because of its visual structure. </a:t>
            </a:r>
            <a:endParaRPr lang="en-GB" sz="1600">
              <a:latin typeface="Franklin Gothic Demi Cond"/>
            </a:endParaRPr>
          </a:p>
          <a:p>
            <a:r>
              <a:rPr lang="en-GB" sz="1600" b="1">
                <a:latin typeface="Franklin Gothic Demi Cond"/>
              </a:rPr>
              <a:t>Why is it used?</a:t>
            </a:r>
            <a:endParaRPr lang="en-GB" sz="1600">
              <a:latin typeface="Franklin Gothic Demi Cond"/>
            </a:endParaRPr>
          </a:p>
          <a:p>
            <a:r>
              <a:rPr lang="en-GB" sz="1600">
                <a:latin typeface="Franklin Gothic Demi Cond"/>
                <a:ea typeface="+mn-lt"/>
                <a:cs typeface="+mn-lt"/>
              </a:rPr>
              <a:t>Helps businesses break down a </a:t>
            </a:r>
            <a:r>
              <a:rPr lang="en-GB" sz="1600" b="1">
                <a:latin typeface="Franklin Gothic Demi Cond"/>
                <a:ea typeface="+mn-lt"/>
                <a:cs typeface="+mn-lt"/>
              </a:rPr>
              <a:t>complex problem into smaller contributing causes</a:t>
            </a:r>
            <a:r>
              <a:rPr lang="en-GB" sz="1600">
                <a:latin typeface="Franklin Gothic Demi Cond"/>
                <a:ea typeface="+mn-lt"/>
                <a:cs typeface="+mn-lt"/>
              </a:rPr>
              <a:t>. </a:t>
            </a:r>
            <a:endParaRPr lang="en-GB" sz="1600">
              <a:latin typeface="Franklin Gothic Demi Cond"/>
            </a:endParaRPr>
          </a:p>
          <a:p>
            <a:r>
              <a:rPr lang="en-GB" sz="1600" dirty="0">
                <a:latin typeface="Franklin Gothic Demi Cond"/>
                <a:ea typeface="+mn-lt"/>
                <a:cs typeface="+mn-lt"/>
              </a:rPr>
              <a:t>Used to identify </a:t>
            </a:r>
            <a:r>
              <a:rPr lang="en-GB" sz="1600" b="1" dirty="0">
                <a:latin typeface="Franklin Gothic Demi Cond"/>
                <a:ea typeface="+mn-lt"/>
                <a:cs typeface="+mn-lt"/>
              </a:rPr>
              <a:t>root causes rather than symptoms</a:t>
            </a:r>
            <a:r>
              <a:rPr lang="en-GB" sz="1600" dirty="0">
                <a:latin typeface="Franklin Gothic Demi Cond"/>
                <a:ea typeface="+mn-lt"/>
                <a:cs typeface="+mn-lt"/>
              </a:rPr>
              <a:t>. </a:t>
            </a:r>
            <a:endParaRPr lang="en-GB" sz="1600">
              <a:latin typeface="Franklin Gothic Demi Cond"/>
            </a:endParaRPr>
          </a:p>
          <a:p>
            <a:r>
              <a:rPr lang="en-GB" sz="1600">
                <a:latin typeface="Franklin Gothic Demi Cond"/>
                <a:ea typeface="+mn-lt"/>
                <a:cs typeface="+mn-lt"/>
              </a:rPr>
              <a:t>Commonly applied in quality management and operational problem-solving.</a:t>
            </a:r>
            <a:r>
              <a:rPr lang="en-GB" sz="1600" dirty="0">
                <a:latin typeface="Franklin Gothic Demi Cond"/>
                <a:ea typeface="+mn-lt"/>
                <a:cs typeface="+mn-lt"/>
              </a:rPr>
              <a:t> </a:t>
            </a:r>
            <a:endParaRPr lang="en-GB" sz="1600">
              <a:latin typeface="Franklin Gothic Demi Cond"/>
            </a:endParaRPr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504B8B-984E-7888-D3D5-CA7B2C087E6E}"/>
              </a:ext>
            </a:extLst>
          </p:cNvPr>
          <p:cNvSpPr txBox="1"/>
          <p:nvPr/>
        </p:nvSpPr>
        <p:spPr>
          <a:xfrm>
            <a:off x="5837464" y="2446564"/>
            <a:ext cx="6357257" cy="36097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85000"/>
              </a:lnSpc>
              <a:spcBef>
                <a:spcPts val="1300"/>
              </a:spcBef>
              <a:buFont typeface="Arial"/>
              <a:buChar char="•"/>
            </a:pPr>
            <a:r>
              <a:rPr lang="en-GB" sz="1600" b="1">
                <a:solidFill>
                  <a:srgbClr val="262626"/>
                </a:solidFill>
                <a:latin typeface="Franklin Gothic Demi Cond"/>
                <a:ea typeface="Calibri Light"/>
                <a:cs typeface="Calibri Light"/>
              </a:rPr>
              <a:t>Advantages</a:t>
            </a:r>
            <a:endParaRPr lang="en-GB" sz="1600">
              <a:latin typeface="Franklin Gothic Demi Cond"/>
              <a:ea typeface="Calibri Light"/>
              <a:cs typeface="Calibri Light"/>
            </a:endParaRPr>
          </a:p>
          <a:p>
            <a:pPr marL="285750" indent="-285750">
              <a:lnSpc>
                <a:spcPct val="85000"/>
              </a:lnSpc>
              <a:spcBef>
                <a:spcPts val="1300"/>
              </a:spcBef>
              <a:buFont typeface="Arial"/>
              <a:buChar char="•"/>
            </a:pPr>
            <a:r>
              <a:rPr lang="en-GB" sz="1600" dirty="0">
                <a:solidFill>
                  <a:srgbClr val="262626"/>
                </a:solidFill>
                <a:latin typeface="Franklin Gothic Demi Cond"/>
                <a:ea typeface="Calibri Light"/>
                <a:cs typeface="Calibri Light"/>
              </a:rPr>
              <a:t>✔ Provides a clear visual structure for analysing problems.</a:t>
            </a:r>
            <a:br>
              <a:rPr lang="en-GB" sz="1600" dirty="0">
                <a:latin typeface="Franklin Gothic Demi Cond"/>
                <a:ea typeface="Calibri Light"/>
                <a:cs typeface="Calibri Light"/>
              </a:rPr>
            </a:br>
            <a:r>
              <a:rPr lang="en-GB" sz="1600" dirty="0">
                <a:solidFill>
                  <a:srgbClr val="262626"/>
                </a:solidFill>
                <a:latin typeface="Franklin Gothic Demi Cond"/>
                <a:ea typeface="Calibri Light"/>
                <a:cs typeface="Calibri Light"/>
              </a:rPr>
              <a:t> ✔ Encourages deeper thinking by identifying multiple potential causes.</a:t>
            </a:r>
            <a:br>
              <a:rPr lang="en-GB" sz="1600" dirty="0">
                <a:latin typeface="Franklin Gothic Demi Cond"/>
                <a:ea typeface="Calibri Light"/>
                <a:cs typeface="Calibri Light"/>
              </a:rPr>
            </a:br>
            <a:r>
              <a:rPr lang="en-GB" sz="1600" dirty="0">
                <a:solidFill>
                  <a:srgbClr val="262626"/>
                </a:solidFill>
                <a:latin typeface="Franklin Gothic Demi Cond"/>
                <a:ea typeface="Calibri Light"/>
                <a:cs typeface="Calibri Light"/>
              </a:rPr>
              <a:t> ✔ Helps teams collaborate and organise ideas logically.</a:t>
            </a:r>
            <a:endParaRPr lang="en-GB" sz="1600">
              <a:latin typeface="Franklin Gothic Demi Cond"/>
              <a:ea typeface="Calibri Light"/>
              <a:cs typeface="Calibri Light"/>
            </a:endParaRPr>
          </a:p>
          <a:p>
            <a:pPr marL="285750" indent="-285750">
              <a:lnSpc>
                <a:spcPct val="85000"/>
              </a:lnSpc>
              <a:spcBef>
                <a:spcPts val="1300"/>
              </a:spcBef>
              <a:buFont typeface="Arial"/>
              <a:buChar char="•"/>
            </a:pPr>
            <a:r>
              <a:rPr lang="en-GB" sz="1600" b="1">
                <a:solidFill>
                  <a:srgbClr val="262626"/>
                </a:solidFill>
                <a:latin typeface="Franklin Gothic Demi Cond"/>
                <a:ea typeface="Calibri Light"/>
                <a:cs typeface="Calibri Light"/>
              </a:rPr>
              <a:t>Limitations</a:t>
            </a:r>
            <a:endParaRPr lang="en-GB" sz="1600">
              <a:latin typeface="Franklin Gothic Demi Cond"/>
              <a:ea typeface="Calibri Light"/>
              <a:cs typeface="Calibri Light"/>
            </a:endParaRPr>
          </a:p>
          <a:p>
            <a:pPr marL="285750" indent="-285750">
              <a:lnSpc>
                <a:spcPct val="85000"/>
              </a:lnSpc>
              <a:spcBef>
                <a:spcPts val="1300"/>
              </a:spcBef>
              <a:buFont typeface="Arial"/>
              <a:buChar char="•"/>
            </a:pPr>
            <a:r>
              <a:rPr lang="en-GB" sz="1600" dirty="0">
                <a:solidFill>
                  <a:srgbClr val="262626"/>
                </a:solidFill>
                <a:latin typeface="Franklin Gothic Demi Cond"/>
                <a:ea typeface="Calibri Light"/>
                <a:cs typeface="Calibri Light"/>
              </a:rPr>
              <a:t>✖ Does not show which causes are most important or have the greatest impact.</a:t>
            </a:r>
            <a:br>
              <a:rPr lang="en-GB" sz="1600" dirty="0">
                <a:latin typeface="Franklin Gothic Demi Cond"/>
                <a:ea typeface="Calibri Light"/>
                <a:cs typeface="Calibri Light"/>
              </a:rPr>
            </a:br>
            <a:r>
              <a:rPr lang="en-GB" sz="1600" dirty="0">
                <a:solidFill>
                  <a:srgbClr val="262626"/>
                </a:solidFill>
                <a:latin typeface="Franklin Gothic Demi Cond"/>
                <a:ea typeface="Calibri Light"/>
                <a:cs typeface="Calibri Light"/>
              </a:rPr>
              <a:t> ✖ Relies heavily on user judgement, which can lead to incomplete or biased analysis.</a:t>
            </a:r>
            <a:br>
              <a:rPr lang="en-GB" sz="1600" dirty="0">
                <a:latin typeface="Franklin Gothic Demi Cond"/>
                <a:ea typeface="Calibri Light"/>
                <a:cs typeface="Calibri Light"/>
              </a:rPr>
            </a:br>
            <a:r>
              <a:rPr lang="en-GB" sz="1600" dirty="0">
                <a:solidFill>
                  <a:srgbClr val="262626"/>
                </a:solidFill>
                <a:latin typeface="Franklin Gothic Demi Cond"/>
                <a:ea typeface="Calibri Light"/>
                <a:cs typeface="Calibri Light"/>
              </a:rPr>
              <a:t> ✖ Does not provide solutions—only identifies possible causes.</a:t>
            </a:r>
            <a:endParaRPr lang="en-GB" sz="1600" dirty="0">
              <a:latin typeface="Franklin Gothic Demi Cond"/>
              <a:ea typeface="Calibri Light"/>
              <a:cs typeface="Calibri Light"/>
            </a:endParaRPr>
          </a:p>
          <a:p>
            <a:pPr marL="285750" indent="-285750">
              <a:lnSpc>
                <a:spcPct val="85000"/>
              </a:lnSpc>
              <a:spcBef>
                <a:spcPts val="1300"/>
              </a:spcBef>
              <a:buFont typeface="Arial"/>
              <a:buChar char="•"/>
            </a:pPr>
            <a:r>
              <a:rPr lang="en-GB" sz="1600" b="1">
                <a:solidFill>
                  <a:srgbClr val="262626"/>
                </a:solidFill>
                <a:latin typeface="Franklin Gothic Demi Cond"/>
                <a:ea typeface="Calibri Light"/>
                <a:cs typeface="Calibri Light"/>
              </a:rPr>
              <a:t>(Ishikawa, 1986; Slack &amp; Brandon-Jones, 2022)</a:t>
            </a:r>
            <a:endParaRPr lang="en-GB" sz="1600">
              <a:latin typeface="Franklin Gothic Demi Cond"/>
              <a:ea typeface="Calibri Light"/>
              <a:cs typeface="Calibri Light"/>
            </a:endParaRPr>
          </a:p>
          <a:p>
            <a:pPr marL="285750" indent="-285750">
              <a:lnSpc>
                <a:spcPct val="85000"/>
              </a:lnSpc>
              <a:spcBef>
                <a:spcPts val="1300"/>
              </a:spcBef>
              <a:buFont typeface="Arial"/>
              <a:buChar char="•"/>
            </a:pPr>
            <a:endParaRPr lang="en-GB" sz="800" dirty="0">
              <a:ea typeface="Calibri Light"/>
              <a:cs typeface="Calibri Light"/>
            </a:endParaRPr>
          </a:p>
          <a:p>
            <a:pPr algn="l"/>
            <a:endParaRPr lang="en-GB" dirty="0"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8239802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0557A-C790-1ECC-3643-F054B1593D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A diagram of a business case study&#10;&#10;AI-generated content may be incorrect.">
            <a:extLst>
              <a:ext uri="{FF2B5EF4-FFF2-40B4-BE49-F238E27FC236}">
                <a16:creationId xmlns:a16="http://schemas.microsoft.com/office/drawing/2014/main" id="{32E193EB-6DFE-7A32-60F1-A6814B365A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-1637" r="-180"/>
          <a:stretch>
            <a:fillRect/>
          </a:stretch>
        </p:blipFill>
        <p:spPr>
          <a:xfrm>
            <a:off x="-677" y="2279"/>
            <a:ext cx="12288952" cy="6858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23675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7A333F-B4F9-D223-ACBB-2E9B578154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Calibri Light"/>
                <a:cs typeface="Calibri Light"/>
              </a:rPr>
              <a:t>Bullet</a:t>
            </a:r>
            <a:r>
              <a:rPr lang="en-GB" dirty="0">
                <a:ea typeface="Calibri Light"/>
                <a:cs typeface="Calibri Light"/>
              </a:rPr>
              <a:t> points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D0118-1D69-27BA-41D3-8BBFA3F3BC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Franklin Gothic Demi Cond"/>
                <a:ea typeface="+mn-lt"/>
                <a:cs typeface="+mn-lt"/>
              </a:rPr>
              <a:t>The bakery is strongly influenced by </a:t>
            </a:r>
            <a:r>
              <a:rPr lang="en-GB" b="1">
                <a:latin typeface="Franklin Gothic Demi Cond"/>
                <a:ea typeface="+mn-lt"/>
                <a:cs typeface="+mn-lt"/>
              </a:rPr>
              <a:t>economic pressure (rising ingredient and energy costs)</a:t>
            </a:r>
            <a:r>
              <a:rPr lang="en-GB">
                <a:latin typeface="Franklin Gothic Demi Cond"/>
                <a:ea typeface="+mn-lt"/>
                <a:cs typeface="+mn-lt"/>
              </a:rPr>
              <a:t>, which reduces profit margins and limits pricing flexibility. </a:t>
            </a:r>
            <a:endParaRPr lang="en-GB" dirty="0">
              <a:latin typeface="Franklin Gothic Demi Cond"/>
              <a:ea typeface="Calibri Light" panose="020F0302020204030204"/>
              <a:cs typeface="Calibri Light" panose="020F0302020204030204"/>
            </a:endParaRPr>
          </a:p>
          <a:p>
            <a:r>
              <a:rPr lang="en-GB" b="1" dirty="0">
                <a:latin typeface="Franklin Gothic Demi Cond"/>
                <a:ea typeface="+mn-lt"/>
                <a:cs typeface="+mn-lt"/>
              </a:rPr>
              <a:t>Consumer demand is shifting toward healthier and premium products</a:t>
            </a:r>
            <a:r>
              <a:rPr lang="en-GB" dirty="0">
                <a:latin typeface="Franklin Gothic Demi Cond"/>
                <a:ea typeface="+mn-lt"/>
                <a:cs typeface="+mn-lt"/>
              </a:rPr>
              <a:t>, creating pressure to adapt the product range to maintain competitiveness. </a:t>
            </a:r>
            <a:endParaRPr lang="en-GB">
              <a:latin typeface="Franklin Gothic Demi Cond"/>
            </a:endParaRPr>
          </a:p>
          <a:p>
            <a:r>
              <a:rPr lang="en-GB" dirty="0">
                <a:latin typeface="Franklin Gothic Demi Cond"/>
                <a:ea typeface="+mn-lt"/>
                <a:cs typeface="+mn-lt"/>
              </a:rPr>
              <a:t>Operational issues identified in the Fishbone analysis show </a:t>
            </a:r>
            <a:r>
              <a:rPr lang="en-GB" b="1" dirty="0">
                <a:latin typeface="Franklin Gothic Demi Cond"/>
                <a:ea typeface="+mn-lt"/>
                <a:cs typeface="+mn-lt"/>
              </a:rPr>
              <a:t>inconsistency in production processes and staffing levels</a:t>
            </a:r>
            <a:r>
              <a:rPr lang="en-GB" dirty="0">
                <a:latin typeface="Franklin Gothic Demi Cond"/>
                <a:ea typeface="+mn-lt"/>
                <a:cs typeface="+mn-lt"/>
              </a:rPr>
              <a:t>, affecting product quality and service speed. </a:t>
            </a:r>
            <a:endParaRPr lang="en-GB">
              <a:latin typeface="Franklin Gothic Demi Cond"/>
            </a:endParaRPr>
          </a:p>
          <a:p>
            <a:r>
              <a:rPr lang="en-GB" b="1">
                <a:latin typeface="Franklin Gothic Demi Cond"/>
                <a:ea typeface="+mn-lt"/>
                <a:cs typeface="+mn-lt"/>
              </a:rPr>
              <a:t>External competition from supermarkets and chain bakeries</a:t>
            </a:r>
            <a:r>
              <a:rPr lang="en-GB">
                <a:latin typeface="Franklin Gothic Demi Cond"/>
                <a:ea typeface="+mn-lt"/>
                <a:cs typeface="+mn-lt"/>
              </a:rPr>
              <a:t> is a key market threat, increasing price competition and reducing customer loyalty. </a:t>
            </a:r>
            <a:endParaRPr lang="en-GB">
              <a:latin typeface="Franklin Gothic Demi Cond"/>
            </a:endParaRPr>
          </a:p>
          <a:p>
            <a:endParaRPr lang="en-GB" dirty="0">
              <a:latin typeface="Franklin Gothic Demi Cond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231511296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F03B5E"/>
      </a:accent1>
      <a:accent2>
        <a:srgbClr val="DC6FEC"/>
      </a:accent2>
      <a:accent3>
        <a:srgbClr val="60B1F2"/>
      </a:accent3>
      <a:accent4>
        <a:srgbClr val="6AD5BB"/>
      </a:accent4>
      <a:accent5>
        <a:srgbClr val="E8AB4E"/>
      </a:accent5>
      <a:accent6>
        <a:srgbClr val="F56447"/>
      </a:accent6>
      <a:hlink>
        <a:srgbClr val="8F8F8F"/>
      </a:hlink>
      <a:folHlink>
        <a:srgbClr val="A5A5A5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33ACF124-275F-44F2-8DE0-0A755069829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Metropolitan</vt:lpstr>
      <vt:lpstr>BASIL'S BAKERY PRESENTATION STUDENT NAME :Cristina Dumitru </vt:lpstr>
      <vt:lpstr>Overview</vt:lpstr>
      <vt:lpstr>Background of basil bakery</vt:lpstr>
      <vt:lpstr>Insight into the Problems</vt:lpstr>
      <vt:lpstr>PESTEL Framework: Explanation + Critique</vt:lpstr>
      <vt:lpstr>Application of PESTEL to Basil Bakery</vt:lpstr>
      <vt:lpstr>Critique of Cause-and-Effect Model (Fishbone Diagram)</vt:lpstr>
      <vt:lpstr>PowerPoint Presentation</vt:lpstr>
      <vt:lpstr>Bullet points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239</cp:revision>
  <dcterms:created xsi:type="dcterms:W3CDTF">2026-06-14T09:17:14Z</dcterms:created>
  <dcterms:modified xsi:type="dcterms:W3CDTF">2026-06-14T18:01:05Z</dcterms:modified>
</cp:coreProperties>
</file>