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315" r:id="rId4"/>
    <p:sldId id="261" r:id="rId5"/>
    <p:sldId id="303" r:id="rId6"/>
    <p:sldId id="264" r:id="rId7"/>
    <p:sldId id="266" r:id="rId8"/>
    <p:sldId id="304" r:id="rId9"/>
    <p:sldId id="305" r:id="rId10"/>
    <p:sldId id="268" r:id="rId11"/>
    <p:sldId id="269" r:id="rId12"/>
    <p:sldId id="265" r:id="rId13"/>
    <p:sldId id="306" r:id="rId14"/>
    <p:sldId id="270" r:id="rId15"/>
    <p:sldId id="307" r:id="rId16"/>
    <p:sldId id="308" r:id="rId17"/>
    <p:sldId id="309" r:id="rId18"/>
    <p:sldId id="310" r:id="rId19"/>
    <p:sldId id="311" r:id="rId20"/>
    <p:sldId id="312" r:id="rId21"/>
    <p:sldId id="272" r:id="rId22"/>
    <p:sldId id="313" r:id="rId23"/>
    <p:sldId id="314" r:id="rId24"/>
    <p:sldId id="274" r:id="rId25"/>
    <p:sldId id="275" r:id="rId26"/>
    <p:sldId id="316" r:id="rId27"/>
    <p:sldId id="259" r:id="rId28"/>
    <p:sldId id="281" r:id="rId29"/>
    <p:sldId id="285" r:id="rId30"/>
    <p:sldId id="286" r:id="rId31"/>
    <p:sldId id="287" r:id="rId32"/>
    <p:sldId id="288" r:id="rId33"/>
    <p:sldId id="289" r:id="rId34"/>
    <p:sldId id="290" r:id="rId35"/>
    <p:sldId id="267" r:id="rId36"/>
    <p:sldId id="292" r:id="rId37"/>
    <p:sldId id="293" r:id="rId38"/>
    <p:sldId id="294" r:id="rId39"/>
    <p:sldId id="295" r:id="rId40"/>
    <p:sldId id="296" r:id="rId41"/>
    <p:sldId id="317" r:id="rId42"/>
    <p:sldId id="29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87196-F22E-7FD0-9259-AB8995F2C898}" v="177" dt="2026-08-14T10:24:15.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93587196-F22E-7FD0-9259-AB8995F2C898}"/>
    <pc:docChg chg="addSld delSld modSld addMainMaster delMainMaster">
      <pc:chgData name="Corey Edwards" userId="S::corey.edwards@uwtsd.ac.uk::7a967df3-e232-40a5-b10c-dee8f912d80a" providerId="AD" clId="Web-{93587196-F22E-7FD0-9259-AB8995F2C898}" dt="2026-08-14T10:24:15.374" v="179" actId="20577"/>
      <pc:docMkLst>
        <pc:docMk/>
      </pc:docMkLst>
      <pc:sldChg chg="addSp modSp mod setBg modClrScheme chgLayout">
        <pc:chgData name="Corey Edwards" userId="S::corey.edwards@uwtsd.ac.uk::7a967df3-e232-40a5-b10c-dee8f912d80a" providerId="AD" clId="Web-{93587196-F22E-7FD0-9259-AB8995F2C898}" dt="2026-08-14T10:15:19.164" v="5"/>
        <pc:sldMkLst>
          <pc:docMk/>
          <pc:sldMk cId="109857222" sldId="256"/>
        </pc:sldMkLst>
        <pc:spChg chg="mod">
          <ac:chgData name="Corey Edwards" userId="S::corey.edwards@uwtsd.ac.uk::7a967df3-e232-40a5-b10c-dee8f912d80a" providerId="AD" clId="Web-{93587196-F22E-7FD0-9259-AB8995F2C898}" dt="2026-08-14T10:15:19.164" v="5"/>
          <ac:spMkLst>
            <pc:docMk/>
            <pc:sldMk cId="109857222" sldId="256"/>
            <ac:spMk id="2" creationId="{00000000-0000-0000-0000-000000000000}"/>
          </ac:spMkLst>
        </pc:spChg>
        <pc:spChg chg="mod">
          <ac:chgData name="Corey Edwards" userId="S::corey.edwards@uwtsd.ac.uk::7a967df3-e232-40a5-b10c-dee8f912d80a" providerId="AD" clId="Web-{93587196-F22E-7FD0-9259-AB8995F2C898}" dt="2026-08-14T10:15:19.164" v="5"/>
          <ac:spMkLst>
            <pc:docMk/>
            <pc:sldMk cId="109857222" sldId="256"/>
            <ac:spMk id="3" creationId="{00000000-0000-0000-0000-000000000000}"/>
          </ac:spMkLst>
        </pc:spChg>
        <pc:spChg chg="add">
          <ac:chgData name="Corey Edwards" userId="S::corey.edwards@uwtsd.ac.uk::7a967df3-e232-40a5-b10c-dee8f912d80a" providerId="AD" clId="Web-{93587196-F22E-7FD0-9259-AB8995F2C898}" dt="2026-08-14T10:15:19.164" v="5"/>
          <ac:spMkLst>
            <pc:docMk/>
            <pc:sldMk cId="109857222" sldId="256"/>
            <ac:spMk id="9" creationId="{ECD84B89-83B1-AA44-B9BE-C68A3A346981}"/>
          </ac:spMkLst>
        </pc:spChg>
        <pc:spChg chg="add">
          <ac:chgData name="Corey Edwards" userId="S::corey.edwards@uwtsd.ac.uk::7a967df3-e232-40a5-b10c-dee8f912d80a" providerId="AD" clId="Web-{93587196-F22E-7FD0-9259-AB8995F2C898}" dt="2026-08-14T10:15:19.164" v="5"/>
          <ac:spMkLst>
            <pc:docMk/>
            <pc:sldMk cId="109857222" sldId="256"/>
            <ac:spMk id="11" creationId="{DF3B9D9F-2555-4B2E-AD17-056B66596D5A}"/>
          </ac:spMkLst>
        </pc:spChg>
        <pc:picChg chg="add">
          <ac:chgData name="Corey Edwards" userId="S::corey.edwards@uwtsd.ac.uk::7a967df3-e232-40a5-b10c-dee8f912d80a" providerId="AD" clId="Web-{93587196-F22E-7FD0-9259-AB8995F2C898}" dt="2026-08-14T10:15:19.164" v="5"/>
          <ac:picMkLst>
            <pc:docMk/>
            <pc:sldMk cId="109857222" sldId="256"/>
            <ac:picMk id="4" creationId="{6948F5C0-1E99-D00B-CF4D-CE38A0E71F6C}"/>
          </ac:picMkLst>
        </pc:picChg>
      </pc:sldChg>
      <pc:sldChg chg="modSp new">
        <pc:chgData name="Corey Edwards" userId="S::corey.edwards@uwtsd.ac.uk::7a967df3-e232-40a5-b10c-dee8f912d80a" providerId="AD" clId="Web-{93587196-F22E-7FD0-9259-AB8995F2C898}" dt="2026-08-14T10:24:15.374" v="179" actId="20577"/>
        <pc:sldMkLst>
          <pc:docMk/>
          <pc:sldMk cId="3340238467" sldId="257"/>
        </pc:sldMkLst>
        <pc:spChg chg="mod">
          <ac:chgData name="Corey Edwards" userId="S::corey.edwards@uwtsd.ac.uk::7a967df3-e232-40a5-b10c-dee8f912d80a" providerId="AD" clId="Web-{93587196-F22E-7FD0-9259-AB8995F2C898}" dt="2026-08-14T10:15:26.852" v="10" actId="20577"/>
          <ac:spMkLst>
            <pc:docMk/>
            <pc:sldMk cId="3340238467" sldId="257"/>
            <ac:spMk id="2" creationId="{DCE9E93C-D486-2F41-48AF-52AB4328D6E0}"/>
          </ac:spMkLst>
        </pc:spChg>
        <pc:spChg chg="mod">
          <ac:chgData name="Corey Edwards" userId="S::corey.edwards@uwtsd.ac.uk::7a967df3-e232-40a5-b10c-dee8f912d80a" providerId="AD" clId="Web-{93587196-F22E-7FD0-9259-AB8995F2C898}" dt="2026-08-14T10:24:15.374" v="179" actId="20577"/>
          <ac:spMkLst>
            <pc:docMk/>
            <pc:sldMk cId="3340238467" sldId="257"/>
            <ac:spMk id="3" creationId="{690A31DF-CB6E-4397-2CD4-D65CFCEB409C}"/>
          </ac:spMkLst>
        </pc:spChg>
      </pc:sldChg>
      <pc:sldChg chg="new del">
        <pc:chgData name="Corey Edwards" userId="S::corey.edwards@uwtsd.ac.uk::7a967df3-e232-40a5-b10c-dee8f912d80a" providerId="AD" clId="Web-{93587196-F22E-7FD0-9259-AB8995F2C898}" dt="2026-08-14T10:20:13.223" v="52"/>
        <pc:sldMkLst>
          <pc:docMk/>
          <pc:sldMk cId="4216175420" sldId="258"/>
        </pc:sldMkLst>
      </pc:sldChg>
      <pc:sldChg chg="add">
        <pc:chgData name="Corey Edwards" userId="S::corey.edwards@uwtsd.ac.uk::7a967df3-e232-40a5-b10c-dee8f912d80a" providerId="AD" clId="Web-{93587196-F22E-7FD0-9259-AB8995F2C898}" dt="2026-08-14T10:21:35.336" v="59"/>
        <pc:sldMkLst>
          <pc:docMk/>
          <pc:sldMk cId="2437918540" sldId="259"/>
        </pc:sldMkLst>
      </pc:sldChg>
      <pc:sldChg chg="add">
        <pc:chgData name="Corey Edwards" userId="S::corey.edwards@uwtsd.ac.uk::7a967df3-e232-40a5-b10c-dee8f912d80a" providerId="AD" clId="Web-{93587196-F22E-7FD0-9259-AB8995F2C898}" dt="2026-08-14T10:15:34.493" v="12"/>
        <pc:sldMkLst>
          <pc:docMk/>
          <pc:sldMk cId="2372629814" sldId="261"/>
        </pc:sldMkLst>
      </pc:sldChg>
      <pc:sldChg chg="add">
        <pc:chgData name="Corey Edwards" userId="S::corey.edwards@uwtsd.ac.uk::7a967df3-e232-40a5-b10c-dee8f912d80a" providerId="AD" clId="Web-{93587196-F22E-7FD0-9259-AB8995F2C898}" dt="2026-08-14T10:15:34.805" v="14"/>
        <pc:sldMkLst>
          <pc:docMk/>
          <pc:sldMk cId="3557940005" sldId="264"/>
        </pc:sldMkLst>
      </pc:sldChg>
      <pc:sldChg chg="add">
        <pc:chgData name="Corey Edwards" userId="S::corey.edwards@uwtsd.ac.uk::7a967df3-e232-40a5-b10c-dee8f912d80a" providerId="AD" clId="Web-{93587196-F22E-7FD0-9259-AB8995F2C898}" dt="2026-08-14T10:15:35.336" v="20"/>
        <pc:sldMkLst>
          <pc:docMk/>
          <pc:sldMk cId="3033857677" sldId="265"/>
        </pc:sldMkLst>
      </pc:sldChg>
      <pc:sldChg chg="add">
        <pc:chgData name="Corey Edwards" userId="S::corey.edwards@uwtsd.ac.uk::7a967df3-e232-40a5-b10c-dee8f912d80a" providerId="AD" clId="Web-{93587196-F22E-7FD0-9259-AB8995F2C898}" dt="2026-08-14T10:15:34.899" v="15"/>
        <pc:sldMkLst>
          <pc:docMk/>
          <pc:sldMk cId="2942877373" sldId="266"/>
        </pc:sldMkLst>
      </pc:sldChg>
      <pc:sldChg chg="modSp add">
        <pc:chgData name="Corey Edwards" userId="S::corey.edwards@uwtsd.ac.uk::7a967df3-e232-40a5-b10c-dee8f912d80a" providerId="AD" clId="Web-{93587196-F22E-7FD0-9259-AB8995F2C898}" dt="2026-08-14T10:22:02.587" v="75" actId="20577"/>
        <pc:sldMkLst>
          <pc:docMk/>
          <pc:sldMk cId="3361157830" sldId="267"/>
        </pc:sldMkLst>
        <pc:spChg chg="mod">
          <ac:chgData name="Corey Edwards" userId="S::corey.edwards@uwtsd.ac.uk::7a967df3-e232-40a5-b10c-dee8f912d80a" providerId="AD" clId="Web-{93587196-F22E-7FD0-9259-AB8995F2C898}" dt="2026-08-14T10:22:02.587" v="75" actId="20577"/>
          <ac:spMkLst>
            <pc:docMk/>
            <pc:sldMk cId="3361157830" sldId="267"/>
            <ac:spMk id="3" creationId="{92D8AB77-F5C6-CF9A-7876-0966EEEF94B9}"/>
          </ac:spMkLst>
        </pc:spChg>
      </pc:sldChg>
      <pc:sldChg chg="add">
        <pc:chgData name="Corey Edwards" userId="S::corey.edwards@uwtsd.ac.uk::7a967df3-e232-40a5-b10c-dee8f912d80a" providerId="AD" clId="Web-{93587196-F22E-7FD0-9259-AB8995F2C898}" dt="2026-08-14T10:15:35.196" v="18"/>
        <pc:sldMkLst>
          <pc:docMk/>
          <pc:sldMk cId="1649156273" sldId="268"/>
        </pc:sldMkLst>
      </pc:sldChg>
      <pc:sldChg chg="add">
        <pc:chgData name="Corey Edwards" userId="S::corey.edwards@uwtsd.ac.uk::7a967df3-e232-40a5-b10c-dee8f912d80a" providerId="AD" clId="Web-{93587196-F22E-7FD0-9259-AB8995F2C898}" dt="2026-08-14T10:15:35.305" v="19"/>
        <pc:sldMkLst>
          <pc:docMk/>
          <pc:sldMk cId="1126959934" sldId="269"/>
        </pc:sldMkLst>
      </pc:sldChg>
      <pc:sldChg chg="add">
        <pc:chgData name="Corey Edwards" userId="S::corey.edwards@uwtsd.ac.uk::7a967df3-e232-40a5-b10c-dee8f912d80a" providerId="AD" clId="Web-{93587196-F22E-7FD0-9259-AB8995F2C898}" dt="2026-08-14T10:15:35.571" v="22"/>
        <pc:sldMkLst>
          <pc:docMk/>
          <pc:sldMk cId="1127447605" sldId="270"/>
        </pc:sldMkLst>
      </pc:sldChg>
      <pc:sldChg chg="add">
        <pc:chgData name="Corey Edwards" userId="S::corey.edwards@uwtsd.ac.uk::7a967df3-e232-40a5-b10c-dee8f912d80a" providerId="AD" clId="Web-{93587196-F22E-7FD0-9259-AB8995F2C898}" dt="2026-08-14T10:15:36.227" v="29"/>
        <pc:sldMkLst>
          <pc:docMk/>
          <pc:sldMk cId="24408466" sldId="272"/>
        </pc:sldMkLst>
      </pc:sldChg>
      <pc:sldChg chg="add">
        <pc:chgData name="Corey Edwards" userId="S::corey.edwards@uwtsd.ac.uk::7a967df3-e232-40a5-b10c-dee8f912d80a" providerId="AD" clId="Web-{93587196-F22E-7FD0-9259-AB8995F2C898}" dt="2026-08-14T10:15:36.415" v="32"/>
        <pc:sldMkLst>
          <pc:docMk/>
          <pc:sldMk cId="472656759" sldId="274"/>
        </pc:sldMkLst>
      </pc:sldChg>
      <pc:sldChg chg="add">
        <pc:chgData name="Corey Edwards" userId="S::corey.edwards@uwtsd.ac.uk::7a967df3-e232-40a5-b10c-dee8f912d80a" providerId="AD" clId="Web-{93587196-F22E-7FD0-9259-AB8995F2C898}" dt="2026-08-14T10:15:36.524" v="33"/>
        <pc:sldMkLst>
          <pc:docMk/>
          <pc:sldMk cId="2016040364" sldId="275"/>
        </pc:sldMkLst>
      </pc:sldChg>
      <pc:sldChg chg="add">
        <pc:chgData name="Corey Edwards" userId="S::corey.edwards@uwtsd.ac.uk::7a967df3-e232-40a5-b10c-dee8f912d80a" providerId="AD" clId="Web-{93587196-F22E-7FD0-9259-AB8995F2C898}" dt="2026-08-14T10:21:35.602" v="60"/>
        <pc:sldMkLst>
          <pc:docMk/>
          <pc:sldMk cId="1531328835" sldId="281"/>
        </pc:sldMkLst>
      </pc:sldChg>
      <pc:sldChg chg="add">
        <pc:chgData name="Corey Edwards" userId="S::corey.edwards@uwtsd.ac.uk::7a967df3-e232-40a5-b10c-dee8f912d80a" providerId="AD" clId="Web-{93587196-F22E-7FD0-9259-AB8995F2C898}" dt="2026-08-14T10:21:35.852" v="61"/>
        <pc:sldMkLst>
          <pc:docMk/>
          <pc:sldMk cId="3816666946" sldId="285"/>
        </pc:sldMkLst>
      </pc:sldChg>
      <pc:sldChg chg="add">
        <pc:chgData name="Corey Edwards" userId="S::corey.edwards@uwtsd.ac.uk::7a967df3-e232-40a5-b10c-dee8f912d80a" providerId="AD" clId="Web-{93587196-F22E-7FD0-9259-AB8995F2C898}" dt="2026-08-14T10:21:35.899" v="62"/>
        <pc:sldMkLst>
          <pc:docMk/>
          <pc:sldMk cId="2747305932" sldId="286"/>
        </pc:sldMkLst>
      </pc:sldChg>
      <pc:sldChg chg="add">
        <pc:chgData name="Corey Edwards" userId="S::corey.edwards@uwtsd.ac.uk::7a967df3-e232-40a5-b10c-dee8f912d80a" providerId="AD" clId="Web-{93587196-F22E-7FD0-9259-AB8995F2C898}" dt="2026-08-14T10:21:35.977" v="63"/>
        <pc:sldMkLst>
          <pc:docMk/>
          <pc:sldMk cId="4083017339" sldId="287"/>
        </pc:sldMkLst>
      </pc:sldChg>
      <pc:sldChg chg="add">
        <pc:chgData name="Corey Edwards" userId="S::corey.edwards@uwtsd.ac.uk::7a967df3-e232-40a5-b10c-dee8f912d80a" providerId="AD" clId="Web-{93587196-F22E-7FD0-9259-AB8995F2C898}" dt="2026-08-14T10:21:36.180" v="64"/>
        <pc:sldMkLst>
          <pc:docMk/>
          <pc:sldMk cId="2405817299" sldId="288"/>
        </pc:sldMkLst>
      </pc:sldChg>
      <pc:sldChg chg="add">
        <pc:chgData name="Corey Edwards" userId="S::corey.edwards@uwtsd.ac.uk::7a967df3-e232-40a5-b10c-dee8f912d80a" providerId="AD" clId="Web-{93587196-F22E-7FD0-9259-AB8995F2C898}" dt="2026-08-14T10:21:36.367" v="65"/>
        <pc:sldMkLst>
          <pc:docMk/>
          <pc:sldMk cId="50243963" sldId="289"/>
        </pc:sldMkLst>
      </pc:sldChg>
      <pc:sldChg chg="add">
        <pc:chgData name="Corey Edwards" userId="S::corey.edwards@uwtsd.ac.uk::7a967df3-e232-40a5-b10c-dee8f912d80a" providerId="AD" clId="Web-{93587196-F22E-7FD0-9259-AB8995F2C898}" dt="2026-08-14T10:21:36.618" v="66"/>
        <pc:sldMkLst>
          <pc:docMk/>
          <pc:sldMk cId="3330564734" sldId="290"/>
        </pc:sldMkLst>
      </pc:sldChg>
      <pc:sldChg chg="modSp add">
        <pc:chgData name="Corey Edwards" userId="S::corey.edwards@uwtsd.ac.uk::7a967df3-e232-40a5-b10c-dee8f912d80a" providerId="AD" clId="Web-{93587196-F22E-7FD0-9259-AB8995F2C898}" dt="2026-08-14T10:22:11.822" v="78"/>
        <pc:sldMkLst>
          <pc:docMk/>
          <pc:sldMk cId="3823517994" sldId="292"/>
        </pc:sldMkLst>
        <pc:spChg chg="mod">
          <ac:chgData name="Corey Edwards" userId="S::corey.edwards@uwtsd.ac.uk::7a967df3-e232-40a5-b10c-dee8f912d80a" providerId="AD" clId="Web-{93587196-F22E-7FD0-9259-AB8995F2C898}" dt="2026-08-14T10:22:11.822" v="77"/>
          <ac:spMkLst>
            <pc:docMk/>
            <pc:sldMk cId="3823517994" sldId="292"/>
            <ac:spMk id="2" creationId="{AD4C854B-AFCB-EE4B-D7A0-227D84A4E5DD}"/>
          </ac:spMkLst>
        </pc:spChg>
        <pc:spChg chg="mod">
          <ac:chgData name="Corey Edwards" userId="S::corey.edwards@uwtsd.ac.uk::7a967df3-e232-40a5-b10c-dee8f912d80a" providerId="AD" clId="Web-{93587196-F22E-7FD0-9259-AB8995F2C898}" dt="2026-08-14T10:22:11.822" v="78"/>
          <ac:spMkLst>
            <pc:docMk/>
            <pc:sldMk cId="3823517994" sldId="292"/>
            <ac:spMk id="3" creationId="{E474DF6E-50CC-23C5-7C69-F891DCB5FF78}"/>
          </ac:spMkLst>
        </pc:spChg>
        <pc:picChg chg="mod">
          <ac:chgData name="Corey Edwards" userId="S::corey.edwards@uwtsd.ac.uk::7a967df3-e232-40a5-b10c-dee8f912d80a" providerId="AD" clId="Web-{93587196-F22E-7FD0-9259-AB8995F2C898}" dt="2026-08-14T10:22:08.056" v="76" actId="1076"/>
          <ac:picMkLst>
            <pc:docMk/>
            <pc:sldMk cId="3823517994" sldId="292"/>
            <ac:picMk id="5" creationId="{5811C15E-B183-52F6-CBAD-4F3D4270393E}"/>
          </ac:picMkLst>
        </pc:picChg>
      </pc:sldChg>
      <pc:sldChg chg="modSp add">
        <pc:chgData name="Corey Edwards" userId="S::corey.edwards@uwtsd.ac.uk::7a967df3-e232-40a5-b10c-dee8f912d80a" providerId="AD" clId="Web-{93587196-F22E-7FD0-9259-AB8995F2C898}" dt="2026-08-14T10:22:19.713" v="82" actId="20577"/>
        <pc:sldMkLst>
          <pc:docMk/>
          <pc:sldMk cId="658761270" sldId="293"/>
        </pc:sldMkLst>
        <pc:spChg chg="mod">
          <ac:chgData name="Corey Edwards" userId="S::corey.edwards@uwtsd.ac.uk::7a967df3-e232-40a5-b10c-dee8f912d80a" providerId="AD" clId="Web-{93587196-F22E-7FD0-9259-AB8995F2C898}" dt="2026-08-14T10:22:19.713" v="82" actId="20577"/>
          <ac:spMkLst>
            <pc:docMk/>
            <pc:sldMk cId="658761270" sldId="293"/>
            <ac:spMk id="2" creationId="{5FBE5527-DF5E-482B-79B3-1F2DE95778E1}"/>
          </ac:spMkLst>
        </pc:spChg>
        <pc:spChg chg="mod">
          <ac:chgData name="Corey Edwards" userId="S::corey.edwards@uwtsd.ac.uk::7a967df3-e232-40a5-b10c-dee8f912d80a" providerId="AD" clId="Web-{93587196-F22E-7FD0-9259-AB8995F2C898}" dt="2026-08-14T10:22:17.322" v="80" actId="20577"/>
          <ac:spMkLst>
            <pc:docMk/>
            <pc:sldMk cId="658761270" sldId="293"/>
            <ac:spMk id="3" creationId="{3A8A7BAB-1B1D-9684-F84D-6337105ADC8C}"/>
          </ac:spMkLst>
        </pc:spChg>
      </pc:sldChg>
      <pc:sldChg chg="add">
        <pc:chgData name="Corey Edwards" userId="S::corey.edwards@uwtsd.ac.uk::7a967df3-e232-40a5-b10c-dee8f912d80a" providerId="AD" clId="Web-{93587196-F22E-7FD0-9259-AB8995F2C898}" dt="2026-08-14T10:21:37.508" v="70"/>
        <pc:sldMkLst>
          <pc:docMk/>
          <pc:sldMk cId="800667051" sldId="294"/>
        </pc:sldMkLst>
      </pc:sldChg>
      <pc:sldChg chg="add">
        <pc:chgData name="Corey Edwards" userId="S::corey.edwards@uwtsd.ac.uk::7a967df3-e232-40a5-b10c-dee8f912d80a" providerId="AD" clId="Web-{93587196-F22E-7FD0-9259-AB8995F2C898}" dt="2026-08-14T10:21:37.602" v="71"/>
        <pc:sldMkLst>
          <pc:docMk/>
          <pc:sldMk cId="1314703775" sldId="295"/>
        </pc:sldMkLst>
      </pc:sldChg>
      <pc:sldChg chg="add">
        <pc:chgData name="Corey Edwards" userId="S::corey.edwards@uwtsd.ac.uk::7a967df3-e232-40a5-b10c-dee8f912d80a" providerId="AD" clId="Web-{93587196-F22E-7FD0-9259-AB8995F2C898}" dt="2026-08-14T10:21:37.852" v="72"/>
        <pc:sldMkLst>
          <pc:docMk/>
          <pc:sldMk cId="1217831235" sldId="296"/>
        </pc:sldMkLst>
      </pc:sldChg>
      <pc:sldChg chg="add">
        <pc:chgData name="Corey Edwards" userId="S::corey.edwards@uwtsd.ac.uk::7a967df3-e232-40a5-b10c-dee8f912d80a" providerId="AD" clId="Web-{93587196-F22E-7FD0-9259-AB8995F2C898}" dt="2026-08-14T10:21:37.993" v="74"/>
        <pc:sldMkLst>
          <pc:docMk/>
          <pc:sldMk cId="3606497563" sldId="297"/>
        </pc:sldMkLst>
      </pc:sldChg>
      <pc:sldChg chg="add">
        <pc:chgData name="Corey Edwards" userId="S::corey.edwards@uwtsd.ac.uk::7a967df3-e232-40a5-b10c-dee8f912d80a" providerId="AD" clId="Web-{93587196-F22E-7FD0-9259-AB8995F2C898}" dt="2026-08-14T10:15:34.680" v="13"/>
        <pc:sldMkLst>
          <pc:docMk/>
          <pc:sldMk cId="3055170617" sldId="303"/>
        </pc:sldMkLst>
      </pc:sldChg>
      <pc:sldChg chg="add">
        <pc:chgData name="Corey Edwards" userId="S::corey.edwards@uwtsd.ac.uk::7a967df3-e232-40a5-b10c-dee8f912d80a" providerId="AD" clId="Web-{93587196-F22E-7FD0-9259-AB8995F2C898}" dt="2026-08-14T10:15:34.993" v="16"/>
        <pc:sldMkLst>
          <pc:docMk/>
          <pc:sldMk cId="2868733059" sldId="304"/>
        </pc:sldMkLst>
      </pc:sldChg>
      <pc:sldChg chg="add">
        <pc:chgData name="Corey Edwards" userId="S::corey.edwards@uwtsd.ac.uk::7a967df3-e232-40a5-b10c-dee8f912d80a" providerId="AD" clId="Web-{93587196-F22E-7FD0-9259-AB8995F2C898}" dt="2026-08-14T10:15:35.102" v="17"/>
        <pc:sldMkLst>
          <pc:docMk/>
          <pc:sldMk cId="867344427" sldId="305"/>
        </pc:sldMkLst>
      </pc:sldChg>
      <pc:sldChg chg="add">
        <pc:chgData name="Corey Edwards" userId="S::corey.edwards@uwtsd.ac.uk::7a967df3-e232-40a5-b10c-dee8f912d80a" providerId="AD" clId="Web-{93587196-F22E-7FD0-9259-AB8995F2C898}" dt="2026-08-14T10:15:35.461" v="21"/>
        <pc:sldMkLst>
          <pc:docMk/>
          <pc:sldMk cId="719861413" sldId="306"/>
        </pc:sldMkLst>
      </pc:sldChg>
      <pc:sldChg chg="add">
        <pc:chgData name="Corey Edwards" userId="S::corey.edwards@uwtsd.ac.uk::7a967df3-e232-40a5-b10c-dee8f912d80a" providerId="AD" clId="Web-{93587196-F22E-7FD0-9259-AB8995F2C898}" dt="2026-08-14T10:15:35.696" v="23"/>
        <pc:sldMkLst>
          <pc:docMk/>
          <pc:sldMk cId="740714590" sldId="307"/>
        </pc:sldMkLst>
      </pc:sldChg>
      <pc:sldChg chg="add">
        <pc:chgData name="Corey Edwards" userId="S::corey.edwards@uwtsd.ac.uk::7a967df3-e232-40a5-b10c-dee8f912d80a" providerId="AD" clId="Web-{93587196-F22E-7FD0-9259-AB8995F2C898}" dt="2026-08-14T10:15:35.821" v="24"/>
        <pc:sldMkLst>
          <pc:docMk/>
          <pc:sldMk cId="3332024576" sldId="308"/>
        </pc:sldMkLst>
      </pc:sldChg>
      <pc:sldChg chg="add">
        <pc:chgData name="Corey Edwards" userId="S::corey.edwards@uwtsd.ac.uk::7a967df3-e232-40a5-b10c-dee8f912d80a" providerId="AD" clId="Web-{93587196-F22E-7FD0-9259-AB8995F2C898}" dt="2026-08-14T10:15:35.899" v="25"/>
        <pc:sldMkLst>
          <pc:docMk/>
          <pc:sldMk cId="578871038" sldId="309"/>
        </pc:sldMkLst>
      </pc:sldChg>
      <pc:sldChg chg="add">
        <pc:chgData name="Corey Edwards" userId="S::corey.edwards@uwtsd.ac.uk::7a967df3-e232-40a5-b10c-dee8f912d80a" providerId="AD" clId="Web-{93587196-F22E-7FD0-9259-AB8995F2C898}" dt="2026-08-14T10:15:36.055" v="26"/>
        <pc:sldMkLst>
          <pc:docMk/>
          <pc:sldMk cId="3012134933" sldId="310"/>
        </pc:sldMkLst>
      </pc:sldChg>
      <pc:sldChg chg="modSp add">
        <pc:chgData name="Corey Edwards" userId="S::corey.edwards@uwtsd.ac.uk::7a967df3-e232-40a5-b10c-dee8f912d80a" providerId="AD" clId="Web-{93587196-F22E-7FD0-9259-AB8995F2C898}" dt="2026-08-14T10:20:26.364" v="57" actId="20577"/>
        <pc:sldMkLst>
          <pc:docMk/>
          <pc:sldMk cId="3159311506" sldId="311"/>
        </pc:sldMkLst>
        <pc:spChg chg="mod">
          <ac:chgData name="Corey Edwards" userId="S::corey.edwards@uwtsd.ac.uk::7a967df3-e232-40a5-b10c-dee8f912d80a" providerId="AD" clId="Web-{93587196-F22E-7FD0-9259-AB8995F2C898}" dt="2026-08-14T10:20:26.364" v="57" actId="20577"/>
          <ac:spMkLst>
            <pc:docMk/>
            <pc:sldMk cId="3159311506" sldId="311"/>
            <ac:spMk id="3" creationId="{7DB93AA1-684B-B2C1-1D40-1934F90C678C}"/>
          </ac:spMkLst>
        </pc:spChg>
      </pc:sldChg>
      <pc:sldChg chg="modSp add">
        <pc:chgData name="Corey Edwards" userId="S::corey.edwards@uwtsd.ac.uk::7a967df3-e232-40a5-b10c-dee8f912d80a" providerId="AD" clId="Web-{93587196-F22E-7FD0-9259-AB8995F2C898}" dt="2026-08-14T10:20:21.317" v="55" actId="20577"/>
        <pc:sldMkLst>
          <pc:docMk/>
          <pc:sldMk cId="1518962905" sldId="312"/>
        </pc:sldMkLst>
        <pc:spChg chg="mod">
          <ac:chgData name="Corey Edwards" userId="S::corey.edwards@uwtsd.ac.uk::7a967df3-e232-40a5-b10c-dee8f912d80a" providerId="AD" clId="Web-{93587196-F22E-7FD0-9259-AB8995F2C898}" dt="2026-08-14T10:20:21.317" v="55" actId="20577"/>
          <ac:spMkLst>
            <pc:docMk/>
            <pc:sldMk cId="1518962905" sldId="312"/>
            <ac:spMk id="3" creationId="{8A43641B-E7CC-0E0D-72B5-1A7D28B8FB08}"/>
          </ac:spMkLst>
        </pc:spChg>
      </pc:sldChg>
      <pc:sldChg chg="add">
        <pc:chgData name="Corey Edwards" userId="S::corey.edwards@uwtsd.ac.uk::7a967df3-e232-40a5-b10c-dee8f912d80a" providerId="AD" clId="Web-{93587196-F22E-7FD0-9259-AB8995F2C898}" dt="2026-08-14T10:15:36.336" v="30"/>
        <pc:sldMkLst>
          <pc:docMk/>
          <pc:sldMk cId="3622399269" sldId="313"/>
        </pc:sldMkLst>
      </pc:sldChg>
      <pc:sldChg chg="add">
        <pc:chgData name="Corey Edwards" userId="S::corey.edwards@uwtsd.ac.uk::7a967df3-e232-40a5-b10c-dee8f912d80a" providerId="AD" clId="Web-{93587196-F22E-7FD0-9259-AB8995F2C898}" dt="2026-08-14T10:15:36.383" v="31"/>
        <pc:sldMkLst>
          <pc:docMk/>
          <pc:sldMk cId="2266374616" sldId="314"/>
        </pc:sldMkLst>
      </pc:sldChg>
      <pc:sldChg chg="modSp new">
        <pc:chgData name="Corey Edwards" userId="S::corey.edwards@uwtsd.ac.uk::7a967df3-e232-40a5-b10c-dee8f912d80a" providerId="AD" clId="Web-{93587196-F22E-7FD0-9259-AB8995F2C898}" dt="2026-08-14T10:16:50.355" v="51" actId="20577"/>
        <pc:sldMkLst>
          <pc:docMk/>
          <pc:sldMk cId="3823799099" sldId="315"/>
        </pc:sldMkLst>
        <pc:spChg chg="mod">
          <ac:chgData name="Corey Edwards" userId="S::corey.edwards@uwtsd.ac.uk::7a967df3-e232-40a5-b10c-dee8f912d80a" providerId="AD" clId="Web-{93587196-F22E-7FD0-9259-AB8995F2C898}" dt="2026-08-14T10:16:42.464" v="37" actId="20577"/>
          <ac:spMkLst>
            <pc:docMk/>
            <pc:sldMk cId="3823799099" sldId="315"/>
            <ac:spMk id="2" creationId="{56858B27-825F-7FEF-50B8-75A1DD7A0030}"/>
          </ac:spMkLst>
        </pc:spChg>
        <pc:spChg chg="mod">
          <ac:chgData name="Corey Edwards" userId="S::corey.edwards@uwtsd.ac.uk::7a967df3-e232-40a5-b10c-dee8f912d80a" providerId="AD" clId="Web-{93587196-F22E-7FD0-9259-AB8995F2C898}" dt="2026-08-14T10:16:50.355" v="51" actId="20577"/>
          <ac:spMkLst>
            <pc:docMk/>
            <pc:sldMk cId="3823799099" sldId="315"/>
            <ac:spMk id="3" creationId="{954D9A8B-A889-E31A-2DE4-ACF3EB0CC48D}"/>
          </ac:spMkLst>
        </pc:spChg>
      </pc:sldChg>
      <pc:sldChg chg="add">
        <pc:chgData name="Corey Edwards" userId="S::corey.edwards@uwtsd.ac.uk::7a967df3-e232-40a5-b10c-dee8f912d80a" providerId="AD" clId="Web-{93587196-F22E-7FD0-9259-AB8995F2C898}" dt="2026-08-14T10:21:35.086" v="58"/>
        <pc:sldMkLst>
          <pc:docMk/>
          <pc:sldMk cId="145377725" sldId="316"/>
        </pc:sldMkLst>
      </pc:sldChg>
      <pc:sldChg chg="add">
        <pc:chgData name="Corey Edwards" userId="S::corey.edwards@uwtsd.ac.uk::7a967df3-e232-40a5-b10c-dee8f912d80a" providerId="AD" clId="Web-{93587196-F22E-7FD0-9259-AB8995F2C898}" dt="2026-08-14T10:21:37.946" v="73"/>
        <pc:sldMkLst>
          <pc:docMk/>
          <pc:sldMk cId="4144058322" sldId="317"/>
        </pc:sldMkLst>
      </pc:sldChg>
      <pc:sldMasterChg chg="del delSldLayout">
        <pc:chgData name="Corey Edwards" userId="S::corey.edwards@uwtsd.ac.uk::7a967df3-e232-40a5-b10c-dee8f912d80a" providerId="AD" clId="Web-{93587196-F22E-7FD0-9259-AB8995F2C898}" dt="2026-08-14T10:15:19.164" v="5"/>
        <pc:sldMasterMkLst>
          <pc:docMk/>
          <pc:sldMasterMk cId="2460954070" sldId="2147483660"/>
        </pc:sldMasterMkLst>
        <pc:sldLayoutChg chg="del">
          <pc:chgData name="Corey Edwards" userId="S::corey.edwards@uwtsd.ac.uk::7a967df3-e232-40a5-b10c-dee8f912d80a" providerId="AD" clId="Web-{93587196-F22E-7FD0-9259-AB8995F2C898}" dt="2026-08-14T10:15:19.164" v="5"/>
          <pc:sldLayoutMkLst>
            <pc:docMk/>
            <pc:sldMasterMk cId="2460954070" sldId="2147483660"/>
            <pc:sldLayoutMk cId="2385387890" sldId="2147483661"/>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949138452" sldId="2147483662"/>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2591524520" sldId="2147483663"/>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1203092039" sldId="2147483664"/>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3733172339" sldId="2147483665"/>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3210312558" sldId="2147483666"/>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3146388984" sldId="2147483667"/>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3171841454" sldId="2147483668"/>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1718958274" sldId="2147483669"/>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2202905451" sldId="2147483670"/>
          </pc:sldLayoutMkLst>
        </pc:sldLayoutChg>
        <pc:sldLayoutChg chg="del">
          <pc:chgData name="Corey Edwards" userId="S::corey.edwards@uwtsd.ac.uk::7a967df3-e232-40a5-b10c-dee8f912d80a" providerId="AD" clId="Web-{93587196-F22E-7FD0-9259-AB8995F2C898}" dt="2026-08-14T10:15:19.164" v="5"/>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93587196-F22E-7FD0-9259-AB8995F2C898}" dt="2026-08-14T10:15:19.164" v="5"/>
        <pc:sldMasterMkLst>
          <pc:docMk/>
          <pc:sldMasterMk cId="1640398996" sldId="2147483734"/>
        </pc:sldMasterMkLst>
        <pc:sldLayoutChg chg="add">
          <pc:chgData name="Corey Edwards" userId="S::corey.edwards@uwtsd.ac.uk::7a967df3-e232-40a5-b10c-dee8f912d80a" providerId="AD" clId="Web-{93587196-F22E-7FD0-9259-AB8995F2C898}" dt="2026-08-14T10:15:19.164" v="5"/>
          <pc:sldLayoutMkLst>
            <pc:docMk/>
            <pc:sldMasterMk cId="1640398996" sldId="2147483734"/>
            <pc:sldLayoutMk cId="1798687226" sldId="2147483723"/>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2238540174" sldId="2147483724"/>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3375586124" sldId="2147483725"/>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4022839729" sldId="2147483726"/>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3275566030" sldId="2147483727"/>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2728352588" sldId="2147483728"/>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3974917980" sldId="2147483729"/>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3107726775" sldId="2147483730"/>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1005799666" sldId="2147483731"/>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1989714933" sldId="2147483732"/>
          </pc:sldLayoutMkLst>
        </pc:sldLayoutChg>
        <pc:sldLayoutChg chg="add">
          <pc:chgData name="Corey Edwards" userId="S::corey.edwards@uwtsd.ac.uk::7a967df3-e232-40a5-b10c-dee8f912d80a" providerId="AD" clId="Web-{93587196-F22E-7FD0-9259-AB8995F2C898}" dt="2026-08-14T10:15:19.164" v="5"/>
          <pc:sldLayoutMkLst>
            <pc:docMk/>
            <pc:sldMasterMk cId="1640398996" sldId="2147483734"/>
            <pc:sldLayoutMk cId="929244582" sldId="2147483733"/>
          </pc:sldLayoutMkLst>
        </pc:sldLayoutChg>
      </pc:sldMasterChg>
    </pc:docChg>
  </pc:docChgLst>
</pc:chgInfo>
</file>

<file path=ppt/diagrams/_rels/data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2#1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1A4E5B-2832-4A7F-BFE6-FACF11BC236D}" type="doc">
      <dgm:prSet loTypeId="urn:microsoft.com/office/officeart/2005/8/layout/vList2" loCatId="list" qsTypeId="urn:microsoft.com/office/officeart/2005/8/quickstyle/simple1#24" qsCatId="simple" csTypeId="urn:microsoft.com/office/officeart/2005/8/colors/colorful2#19" csCatId="colorful"/>
      <dgm:spPr/>
      <dgm:t>
        <a:bodyPr/>
        <a:lstStyle/>
        <a:p>
          <a:endParaRPr lang="en-US"/>
        </a:p>
      </dgm:t>
    </dgm:pt>
    <dgm:pt modelId="{86EEEBD9-AD4F-42E5-81F9-5BB3E05F4753}">
      <dgm:prSet/>
      <dgm:spPr/>
      <dgm:t>
        <a:bodyPr/>
        <a:lstStyle/>
        <a:p>
          <a:r>
            <a:rPr lang="en-GB"/>
            <a:t>Non-medical factors that shape our chance of healthy living. </a:t>
          </a:r>
          <a:endParaRPr lang="en-US"/>
        </a:p>
      </dgm:t>
    </dgm:pt>
    <dgm:pt modelId="{0B2DFE04-9263-414B-BCE9-CAE699BBC23E}" type="parTrans" cxnId="{B4CB00AF-CD16-4B8C-A5BC-90648AB6AB77}">
      <dgm:prSet/>
      <dgm:spPr/>
      <dgm:t>
        <a:bodyPr/>
        <a:lstStyle/>
        <a:p>
          <a:endParaRPr lang="en-US"/>
        </a:p>
      </dgm:t>
    </dgm:pt>
    <dgm:pt modelId="{354274E1-EB11-45F8-80DE-3015C1E833E5}" type="sibTrans" cxnId="{B4CB00AF-CD16-4B8C-A5BC-90648AB6AB77}">
      <dgm:prSet/>
      <dgm:spPr/>
      <dgm:t>
        <a:bodyPr/>
        <a:lstStyle/>
        <a:p>
          <a:endParaRPr lang="en-US"/>
        </a:p>
      </dgm:t>
    </dgm:pt>
    <dgm:pt modelId="{B8C18DAA-EBC5-44F7-B96B-D94F80B297CD}">
      <dgm:prSet/>
      <dgm:spPr/>
      <dgm:t>
        <a:bodyPr/>
        <a:lstStyle/>
        <a:p>
          <a:r>
            <a:rPr lang="en-GB"/>
            <a:t>Sustainable health solutions depend on addressing these wider determinants. </a:t>
          </a:r>
          <a:endParaRPr lang="en-US"/>
        </a:p>
      </dgm:t>
    </dgm:pt>
    <dgm:pt modelId="{6A0A99BC-CC3B-49CF-949A-4BCD488E67A2}" type="parTrans" cxnId="{55BBE8F6-0BEA-45C7-9BF3-CD6AB95C10DE}">
      <dgm:prSet/>
      <dgm:spPr/>
      <dgm:t>
        <a:bodyPr/>
        <a:lstStyle/>
        <a:p>
          <a:endParaRPr lang="en-US"/>
        </a:p>
      </dgm:t>
    </dgm:pt>
    <dgm:pt modelId="{940A793A-6BE6-446D-A11C-05D41F97B367}" type="sibTrans" cxnId="{55BBE8F6-0BEA-45C7-9BF3-CD6AB95C10DE}">
      <dgm:prSet/>
      <dgm:spPr/>
      <dgm:t>
        <a:bodyPr/>
        <a:lstStyle/>
        <a:p>
          <a:endParaRPr lang="en-US"/>
        </a:p>
      </dgm:t>
    </dgm:pt>
    <dgm:pt modelId="{1D526CFE-4B63-43A7-B92F-003FC8F7E9C0}">
      <dgm:prSet/>
      <dgm:spPr/>
      <dgm:t>
        <a:bodyPr/>
        <a:lstStyle/>
        <a:p>
          <a:r>
            <a:rPr lang="en-GB"/>
            <a:t>The conditions in which people are born, grow, live, work, and age. </a:t>
          </a:r>
          <a:endParaRPr lang="en-US"/>
        </a:p>
      </dgm:t>
    </dgm:pt>
    <dgm:pt modelId="{C3B686C4-CBF0-4BFA-809D-8B0D6AB9ABA0}" type="parTrans" cxnId="{219A24E0-37A8-4BBD-9196-FBDC0A10BCF3}">
      <dgm:prSet/>
      <dgm:spPr/>
      <dgm:t>
        <a:bodyPr/>
        <a:lstStyle/>
        <a:p>
          <a:endParaRPr lang="en-US"/>
        </a:p>
      </dgm:t>
    </dgm:pt>
    <dgm:pt modelId="{3713541D-DC36-40D6-A952-60628D231B3C}" type="sibTrans" cxnId="{219A24E0-37A8-4BBD-9196-FBDC0A10BCF3}">
      <dgm:prSet/>
      <dgm:spPr/>
      <dgm:t>
        <a:bodyPr/>
        <a:lstStyle/>
        <a:p>
          <a:endParaRPr lang="en-US"/>
        </a:p>
      </dgm:t>
    </dgm:pt>
    <dgm:pt modelId="{044AC10E-4819-430F-B6BF-176DB46EEDE1}">
      <dgm:prSet/>
      <dgm:spPr/>
      <dgm:t>
        <a:bodyPr/>
        <a:lstStyle/>
        <a:p>
          <a:r>
            <a:rPr lang="en-GB"/>
            <a:t>Including the wider forces and systems shaping daily life.</a:t>
          </a:r>
          <a:endParaRPr lang="en-US"/>
        </a:p>
      </dgm:t>
    </dgm:pt>
    <dgm:pt modelId="{3DC11449-EF2F-4244-8F08-5EFBFF7297BD}" type="parTrans" cxnId="{112F7E41-ED68-404B-AA3F-CF9FB9EDBCB8}">
      <dgm:prSet/>
      <dgm:spPr/>
      <dgm:t>
        <a:bodyPr/>
        <a:lstStyle/>
        <a:p>
          <a:endParaRPr lang="en-US"/>
        </a:p>
      </dgm:t>
    </dgm:pt>
    <dgm:pt modelId="{C30FFE3E-C2C1-419C-A7D2-468A9161AEEE}" type="sibTrans" cxnId="{112F7E41-ED68-404B-AA3F-CF9FB9EDBCB8}">
      <dgm:prSet/>
      <dgm:spPr/>
      <dgm:t>
        <a:bodyPr/>
        <a:lstStyle/>
        <a:p>
          <a:endParaRPr lang="en-US"/>
        </a:p>
      </dgm:t>
    </dgm:pt>
    <dgm:pt modelId="{B8F6BF93-57D5-4909-85CE-56037F98A49B}" type="pres">
      <dgm:prSet presAssocID="{EB1A4E5B-2832-4A7F-BFE6-FACF11BC236D}" presName="linear" presStyleCnt="0">
        <dgm:presLayoutVars>
          <dgm:animLvl val="lvl"/>
          <dgm:resizeHandles val="exact"/>
        </dgm:presLayoutVars>
      </dgm:prSet>
      <dgm:spPr/>
    </dgm:pt>
    <dgm:pt modelId="{501734E0-D06F-4390-8E9F-BA140368E6C2}" type="pres">
      <dgm:prSet presAssocID="{86EEEBD9-AD4F-42E5-81F9-5BB3E05F4753}" presName="parentText" presStyleLbl="node1" presStyleIdx="0" presStyleCnt="4">
        <dgm:presLayoutVars>
          <dgm:chMax val="0"/>
          <dgm:bulletEnabled val="1"/>
        </dgm:presLayoutVars>
      </dgm:prSet>
      <dgm:spPr/>
    </dgm:pt>
    <dgm:pt modelId="{CB6F0327-1188-48D4-B06F-1C4EFEC408AF}" type="pres">
      <dgm:prSet presAssocID="{354274E1-EB11-45F8-80DE-3015C1E833E5}" presName="spacer" presStyleCnt="0"/>
      <dgm:spPr/>
    </dgm:pt>
    <dgm:pt modelId="{62FB43B3-5B87-4D49-A5B6-878C090FF7C3}" type="pres">
      <dgm:prSet presAssocID="{B8C18DAA-EBC5-44F7-B96B-D94F80B297CD}" presName="parentText" presStyleLbl="node1" presStyleIdx="1" presStyleCnt="4">
        <dgm:presLayoutVars>
          <dgm:chMax val="0"/>
          <dgm:bulletEnabled val="1"/>
        </dgm:presLayoutVars>
      </dgm:prSet>
      <dgm:spPr/>
    </dgm:pt>
    <dgm:pt modelId="{33697EA3-45D5-4F0E-A194-7528BC26CE3D}" type="pres">
      <dgm:prSet presAssocID="{940A793A-6BE6-446D-A11C-05D41F97B367}" presName="spacer" presStyleCnt="0"/>
      <dgm:spPr/>
    </dgm:pt>
    <dgm:pt modelId="{CCBF6962-3B09-405A-AEC7-C32DEF61AD17}" type="pres">
      <dgm:prSet presAssocID="{1D526CFE-4B63-43A7-B92F-003FC8F7E9C0}" presName="parentText" presStyleLbl="node1" presStyleIdx="2" presStyleCnt="4">
        <dgm:presLayoutVars>
          <dgm:chMax val="0"/>
          <dgm:bulletEnabled val="1"/>
        </dgm:presLayoutVars>
      </dgm:prSet>
      <dgm:spPr/>
    </dgm:pt>
    <dgm:pt modelId="{1EA7AA35-BEBF-4CFA-9BCD-7C1FCD069C05}" type="pres">
      <dgm:prSet presAssocID="{3713541D-DC36-40D6-A952-60628D231B3C}" presName="spacer" presStyleCnt="0"/>
      <dgm:spPr/>
    </dgm:pt>
    <dgm:pt modelId="{DF8970B8-E75B-4B71-9544-8DA9E6F31C1A}" type="pres">
      <dgm:prSet presAssocID="{044AC10E-4819-430F-B6BF-176DB46EEDE1}" presName="parentText" presStyleLbl="node1" presStyleIdx="3" presStyleCnt="4">
        <dgm:presLayoutVars>
          <dgm:chMax val="0"/>
          <dgm:bulletEnabled val="1"/>
        </dgm:presLayoutVars>
      </dgm:prSet>
      <dgm:spPr/>
    </dgm:pt>
  </dgm:ptLst>
  <dgm:cxnLst>
    <dgm:cxn modelId="{2A813B19-141A-43E9-9363-294D653F98CD}" type="presOf" srcId="{B8C18DAA-EBC5-44F7-B96B-D94F80B297CD}" destId="{62FB43B3-5B87-4D49-A5B6-878C090FF7C3}" srcOrd="0" destOrd="0" presId="urn:microsoft.com/office/officeart/2005/8/layout/vList2"/>
    <dgm:cxn modelId="{5746D61B-179C-4F89-8656-26EECDAE575C}" type="presOf" srcId="{86EEEBD9-AD4F-42E5-81F9-5BB3E05F4753}" destId="{501734E0-D06F-4390-8E9F-BA140368E6C2}" srcOrd="0" destOrd="0" presId="urn:microsoft.com/office/officeart/2005/8/layout/vList2"/>
    <dgm:cxn modelId="{112F7E41-ED68-404B-AA3F-CF9FB9EDBCB8}" srcId="{EB1A4E5B-2832-4A7F-BFE6-FACF11BC236D}" destId="{044AC10E-4819-430F-B6BF-176DB46EEDE1}" srcOrd="3" destOrd="0" parTransId="{3DC11449-EF2F-4244-8F08-5EFBFF7297BD}" sibTransId="{C30FFE3E-C2C1-419C-A7D2-468A9161AEEE}"/>
    <dgm:cxn modelId="{60ADAF87-20F4-47A9-B490-8AF0773616FD}" type="presOf" srcId="{1D526CFE-4B63-43A7-B92F-003FC8F7E9C0}" destId="{CCBF6962-3B09-405A-AEC7-C32DEF61AD17}" srcOrd="0" destOrd="0" presId="urn:microsoft.com/office/officeart/2005/8/layout/vList2"/>
    <dgm:cxn modelId="{B4CB00AF-CD16-4B8C-A5BC-90648AB6AB77}" srcId="{EB1A4E5B-2832-4A7F-BFE6-FACF11BC236D}" destId="{86EEEBD9-AD4F-42E5-81F9-5BB3E05F4753}" srcOrd="0" destOrd="0" parTransId="{0B2DFE04-9263-414B-BCE9-CAE699BBC23E}" sibTransId="{354274E1-EB11-45F8-80DE-3015C1E833E5}"/>
    <dgm:cxn modelId="{219A24E0-37A8-4BBD-9196-FBDC0A10BCF3}" srcId="{EB1A4E5B-2832-4A7F-BFE6-FACF11BC236D}" destId="{1D526CFE-4B63-43A7-B92F-003FC8F7E9C0}" srcOrd="2" destOrd="0" parTransId="{C3B686C4-CBF0-4BFA-809D-8B0D6AB9ABA0}" sibTransId="{3713541D-DC36-40D6-A952-60628D231B3C}"/>
    <dgm:cxn modelId="{55BBE8F6-0BEA-45C7-9BF3-CD6AB95C10DE}" srcId="{EB1A4E5B-2832-4A7F-BFE6-FACF11BC236D}" destId="{B8C18DAA-EBC5-44F7-B96B-D94F80B297CD}" srcOrd="1" destOrd="0" parTransId="{6A0A99BC-CC3B-49CF-949A-4BCD488E67A2}" sibTransId="{940A793A-6BE6-446D-A11C-05D41F97B367}"/>
    <dgm:cxn modelId="{F69400FB-9602-4E0E-BD76-D85799E2F7FF}" type="presOf" srcId="{EB1A4E5B-2832-4A7F-BFE6-FACF11BC236D}" destId="{B8F6BF93-57D5-4909-85CE-56037F98A49B}" srcOrd="0" destOrd="0" presId="urn:microsoft.com/office/officeart/2005/8/layout/vList2"/>
    <dgm:cxn modelId="{0CABE8FD-4A7D-42B4-8BA7-FBEA8DA5DCA3}" type="presOf" srcId="{044AC10E-4819-430F-B6BF-176DB46EEDE1}" destId="{DF8970B8-E75B-4B71-9544-8DA9E6F31C1A}" srcOrd="0" destOrd="0" presId="urn:microsoft.com/office/officeart/2005/8/layout/vList2"/>
    <dgm:cxn modelId="{79A6B336-516D-4846-8407-1ACC7848B337}" type="presParOf" srcId="{B8F6BF93-57D5-4909-85CE-56037F98A49B}" destId="{501734E0-D06F-4390-8E9F-BA140368E6C2}" srcOrd="0" destOrd="0" presId="urn:microsoft.com/office/officeart/2005/8/layout/vList2"/>
    <dgm:cxn modelId="{12724DB9-1ECA-409B-88B3-9DE865570736}" type="presParOf" srcId="{B8F6BF93-57D5-4909-85CE-56037F98A49B}" destId="{CB6F0327-1188-48D4-B06F-1C4EFEC408AF}" srcOrd="1" destOrd="0" presId="urn:microsoft.com/office/officeart/2005/8/layout/vList2"/>
    <dgm:cxn modelId="{7AC79ADB-CA8C-4683-A689-0EA201F841EE}" type="presParOf" srcId="{B8F6BF93-57D5-4909-85CE-56037F98A49B}" destId="{62FB43B3-5B87-4D49-A5B6-878C090FF7C3}" srcOrd="2" destOrd="0" presId="urn:microsoft.com/office/officeart/2005/8/layout/vList2"/>
    <dgm:cxn modelId="{5A2E3C57-1B1F-4E79-ABCB-824BBC69D5F3}" type="presParOf" srcId="{B8F6BF93-57D5-4909-85CE-56037F98A49B}" destId="{33697EA3-45D5-4F0E-A194-7528BC26CE3D}" srcOrd="3" destOrd="0" presId="urn:microsoft.com/office/officeart/2005/8/layout/vList2"/>
    <dgm:cxn modelId="{55F2F573-9417-4984-AA87-91EBDFF4CA1E}" type="presParOf" srcId="{B8F6BF93-57D5-4909-85CE-56037F98A49B}" destId="{CCBF6962-3B09-405A-AEC7-C32DEF61AD17}" srcOrd="4" destOrd="0" presId="urn:microsoft.com/office/officeart/2005/8/layout/vList2"/>
    <dgm:cxn modelId="{BCD783F5-4476-4D38-A792-4F38CE6CED45}" type="presParOf" srcId="{B8F6BF93-57D5-4909-85CE-56037F98A49B}" destId="{1EA7AA35-BEBF-4CFA-9BCD-7C1FCD069C05}" srcOrd="5" destOrd="0" presId="urn:microsoft.com/office/officeart/2005/8/layout/vList2"/>
    <dgm:cxn modelId="{0070AF96-9818-472C-ADA0-D570EF7318DA}" type="presParOf" srcId="{B8F6BF93-57D5-4909-85CE-56037F98A49B}" destId="{DF8970B8-E75B-4B71-9544-8DA9E6F31C1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5AAAB7-4CEF-4D01-AE98-5AA52CBE0E3A}" type="doc">
      <dgm:prSet loTypeId="urn:microsoft.com/office/officeart/2005/8/layout/default" loCatId="list" qsTypeId="urn:microsoft.com/office/officeart/2005/8/quickstyle/simple1#25" qsCatId="simple" csTypeId="urn:microsoft.com/office/officeart/2005/8/colors/colorful1#1" csCatId="colorful"/>
      <dgm:spPr/>
      <dgm:t>
        <a:bodyPr/>
        <a:lstStyle/>
        <a:p>
          <a:endParaRPr lang="en-US"/>
        </a:p>
      </dgm:t>
    </dgm:pt>
    <dgm:pt modelId="{BEAF7B89-9E5D-4D4F-89C5-7E2A048AF18F}">
      <dgm:prSet/>
      <dgm:spPr/>
      <dgm:t>
        <a:bodyPr/>
        <a:lstStyle/>
        <a:p>
          <a:r>
            <a:rPr lang="en-GB"/>
            <a:t>Income and employment</a:t>
          </a:r>
          <a:endParaRPr lang="en-US"/>
        </a:p>
      </dgm:t>
    </dgm:pt>
    <dgm:pt modelId="{2111312E-32BC-48FD-B2F0-8F8EE8706875}" type="parTrans" cxnId="{E6892192-EA90-45AD-8A1C-1FE47CB907B8}">
      <dgm:prSet/>
      <dgm:spPr/>
      <dgm:t>
        <a:bodyPr/>
        <a:lstStyle/>
        <a:p>
          <a:endParaRPr lang="en-US"/>
        </a:p>
      </dgm:t>
    </dgm:pt>
    <dgm:pt modelId="{63E1ADE7-029D-43BE-BEA2-CB7165B1DB47}" type="sibTrans" cxnId="{E6892192-EA90-45AD-8A1C-1FE47CB907B8}">
      <dgm:prSet/>
      <dgm:spPr/>
      <dgm:t>
        <a:bodyPr/>
        <a:lstStyle/>
        <a:p>
          <a:endParaRPr lang="en-US"/>
        </a:p>
      </dgm:t>
    </dgm:pt>
    <dgm:pt modelId="{1C055224-AB3A-442D-9558-1D45B69C6BE0}">
      <dgm:prSet/>
      <dgm:spPr/>
      <dgm:t>
        <a:bodyPr/>
        <a:lstStyle/>
        <a:p>
          <a:r>
            <a:rPr lang="en-GB"/>
            <a:t>Education</a:t>
          </a:r>
          <a:endParaRPr lang="en-US"/>
        </a:p>
      </dgm:t>
    </dgm:pt>
    <dgm:pt modelId="{1C230860-F400-4C35-A2A8-6D5160FFC77F}" type="parTrans" cxnId="{0FF2E18F-544E-4C7E-8272-C6D9BF48CA81}">
      <dgm:prSet/>
      <dgm:spPr/>
      <dgm:t>
        <a:bodyPr/>
        <a:lstStyle/>
        <a:p>
          <a:endParaRPr lang="en-US"/>
        </a:p>
      </dgm:t>
    </dgm:pt>
    <dgm:pt modelId="{E5A703D4-0405-4696-ACBC-AEC4903B2939}" type="sibTrans" cxnId="{0FF2E18F-544E-4C7E-8272-C6D9BF48CA81}">
      <dgm:prSet/>
      <dgm:spPr/>
      <dgm:t>
        <a:bodyPr/>
        <a:lstStyle/>
        <a:p>
          <a:endParaRPr lang="en-US"/>
        </a:p>
      </dgm:t>
    </dgm:pt>
    <dgm:pt modelId="{0C35F48E-7ED4-4260-B2D2-FE7B5172DEE8}">
      <dgm:prSet/>
      <dgm:spPr/>
      <dgm:t>
        <a:bodyPr/>
        <a:lstStyle/>
        <a:p>
          <a:r>
            <a:rPr lang="en-GB"/>
            <a:t>Housing quality</a:t>
          </a:r>
          <a:endParaRPr lang="en-US"/>
        </a:p>
      </dgm:t>
    </dgm:pt>
    <dgm:pt modelId="{6F4F4C40-8219-42DD-AF8F-6BECAFCAACF3}" type="parTrans" cxnId="{01A2F90C-BCD4-4952-B083-819292B0F5E1}">
      <dgm:prSet/>
      <dgm:spPr/>
      <dgm:t>
        <a:bodyPr/>
        <a:lstStyle/>
        <a:p>
          <a:endParaRPr lang="en-US"/>
        </a:p>
      </dgm:t>
    </dgm:pt>
    <dgm:pt modelId="{77146DF8-95C3-4D64-AFBB-B2F16BB5DF80}" type="sibTrans" cxnId="{01A2F90C-BCD4-4952-B083-819292B0F5E1}">
      <dgm:prSet/>
      <dgm:spPr/>
      <dgm:t>
        <a:bodyPr/>
        <a:lstStyle/>
        <a:p>
          <a:endParaRPr lang="en-US"/>
        </a:p>
      </dgm:t>
    </dgm:pt>
    <dgm:pt modelId="{38B74AC0-96A6-4C20-8D43-923A991EBFCA}">
      <dgm:prSet/>
      <dgm:spPr/>
      <dgm:t>
        <a:bodyPr/>
        <a:lstStyle/>
        <a:p>
          <a:r>
            <a:rPr lang="en-GB"/>
            <a:t>Social connections</a:t>
          </a:r>
          <a:endParaRPr lang="en-US"/>
        </a:p>
      </dgm:t>
    </dgm:pt>
    <dgm:pt modelId="{C597592D-0D92-41A9-9AD4-0D47C72043D7}" type="parTrans" cxnId="{997C814C-5B79-4551-9D2C-62A367907581}">
      <dgm:prSet/>
      <dgm:spPr/>
      <dgm:t>
        <a:bodyPr/>
        <a:lstStyle/>
        <a:p>
          <a:endParaRPr lang="en-US"/>
        </a:p>
      </dgm:t>
    </dgm:pt>
    <dgm:pt modelId="{646E5390-155A-4F34-8062-5FB687E83AF6}" type="sibTrans" cxnId="{997C814C-5B79-4551-9D2C-62A367907581}">
      <dgm:prSet/>
      <dgm:spPr/>
      <dgm:t>
        <a:bodyPr/>
        <a:lstStyle/>
        <a:p>
          <a:endParaRPr lang="en-US"/>
        </a:p>
      </dgm:t>
    </dgm:pt>
    <dgm:pt modelId="{D1E3DDA1-81F1-4190-8BC8-43CEFDF5FEA2}">
      <dgm:prSet/>
      <dgm:spPr/>
      <dgm:t>
        <a:bodyPr/>
        <a:lstStyle/>
        <a:p>
          <a:r>
            <a:rPr lang="en-GB"/>
            <a:t>Access to healthy food</a:t>
          </a:r>
          <a:endParaRPr lang="en-US"/>
        </a:p>
      </dgm:t>
    </dgm:pt>
    <dgm:pt modelId="{C121BE22-EBD7-4FE1-B0D9-27F558DB5E94}" type="parTrans" cxnId="{66B9554D-760D-493D-B5B5-0994A13AF47C}">
      <dgm:prSet/>
      <dgm:spPr/>
      <dgm:t>
        <a:bodyPr/>
        <a:lstStyle/>
        <a:p>
          <a:endParaRPr lang="en-US"/>
        </a:p>
      </dgm:t>
    </dgm:pt>
    <dgm:pt modelId="{B2AD61A2-8F29-4C22-A901-297E8E45A79D}" type="sibTrans" cxnId="{66B9554D-760D-493D-B5B5-0994A13AF47C}">
      <dgm:prSet/>
      <dgm:spPr/>
      <dgm:t>
        <a:bodyPr/>
        <a:lstStyle/>
        <a:p>
          <a:endParaRPr lang="en-US"/>
        </a:p>
      </dgm:t>
    </dgm:pt>
    <dgm:pt modelId="{4EFA46E4-34C9-4575-8DEF-844ACDA8F54B}">
      <dgm:prSet/>
      <dgm:spPr/>
      <dgm:t>
        <a:bodyPr/>
        <a:lstStyle/>
        <a:p>
          <a:r>
            <a:rPr lang="en-GB"/>
            <a:t>Access to services</a:t>
          </a:r>
          <a:endParaRPr lang="en-US"/>
        </a:p>
      </dgm:t>
    </dgm:pt>
    <dgm:pt modelId="{BA0CEC90-856B-4FFD-B9FB-9B678496412C}" type="parTrans" cxnId="{045127E2-2442-4560-AAE4-5D15ADC304D8}">
      <dgm:prSet/>
      <dgm:spPr/>
      <dgm:t>
        <a:bodyPr/>
        <a:lstStyle/>
        <a:p>
          <a:endParaRPr lang="en-US"/>
        </a:p>
      </dgm:t>
    </dgm:pt>
    <dgm:pt modelId="{11CC0395-074E-4AAE-8F13-05ED2D779076}" type="sibTrans" cxnId="{045127E2-2442-4560-AAE4-5D15ADC304D8}">
      <dgm:prSet/>
      <dgm:spPr/>
      <dgm:t>
        <a:bodyPr/>
        <a:lstStyle/>
        <a:p>
          <a:endParaRPr lang="en-US"/>
        </a:p>
      </dgm:t>
    </dgm:pt>
    <dgm:pt modelId="{44D38F20-793A-44C9-9477-70DCF7F619A8}">
      <dgm:prSet/>
      <dgm:spPr/>
      <dgm:t>
        <a:bodyPr/>
        <a:lstStyle/>
        <a:p>
          <a:r>
            <a:rPr lang="en-GB"/>
            <a:t>Environmental quality</a:t>
          </a:r>
          <a:endParaRPr lang="en-US"/>
        </a:p>
      </dgm:t>
    </dgm:pt>
    <dgm:pt modelId="{4FFB2202-8406-450B-B71A-DE5BE26BDF06}" type="parTrans" cxnId="{348C3158-9C29-4587-B105-55403B29FE2A}">
      <dgm:prSet/>
      <dgm:spPr/>
      <dgm:t>
        <a:bodyPr/>
        <a:lstStyle/>
        <a:p>
          <a:endParaRPr lang="en-US"/>
        </a:p>
      </dgm:t>
    </dgm:pt>
    <dgm:pt modelId="{F971DC5D-ADE7-4A79-A728-E9791A2BA1CB}" type="sibTrans" cxnId="{348C3158-9C29-4587-B105-55403B29FE2A}">
      <dgm:prSet/>
      <dgm:spPr/>
      <dgm:t>
        <a:bodyPr/>
        <a:lstStyle/>
        <a:p>
          <a:endParaRPr lang="en-US"/>
        </a:p>
      </dgm:t>
    </dgm:pt>
    <dgm:pt modelId="{90954D39-8848-4AE8-ACBF-C5D25220AD13}">
      <dgm:prSet/>
      <dgm:spPr/>
      <dgm:t>
        <a:bodyPr/>
        <a:lstStyle/>
        <a:p>
          <a:r>
            <a:rPr lang="en-GB"/>
            <a:t>Discrimination and marginalisation</a:t>
          </a:r>
          <a:endParaRPr lang="en-US"/>
        </a:p>
      </dgm:t>
    </dgm:pt>
    <dgm:pt modelId="{440497B7-0486-4544-B847-E1EB8A07C9A9}" type="parTrans" cxnId="{AED6BBB3-0762-4C01-A3A5-13F8F4A4E9FB}">
      <dgm:prSet/>
      <dgm:spPr/>
      <dgm:t>
        <a:bodyPr/>
        <a:lstStyle/>
        <a:p>
          <a:endParaRPr lang="en-US"/>
        </a:p>
      </dgm:t>
    </dgm:pt>
    <dgm:pt modelId="{F20C5B6A-D60C-449B-8D37-09EFB1E31EC5}" type="sibTrans" cxnId="{AED6BBB3-0762-4C01-A3A5-13F8F4A4E9FB}">
      <dgm:prSet/>
      <dgm:spPr/>
      <dgm:t>
        <a:bodyPr/>
        <a:lstStyle/>
        <a:p>
          <a:endParaRPr lang="en-US"/>
        </a:p>
      </dgm:t>
    </dgm:pt>
    <dgm:pt modelId="{7688A884-59EA-4B41-894E-F8EF5F921018}" type="pres">
      <dgm:prSet presAssocID="{3E5AAAB7-4CEF-4D01-AE98-5AA52CBE0E3A}" presName="diagram" presStyleCnt="0">
        <dgm:presLayoutVars>
          <dgm:dir/>
          <dgm:resizeHandles val="exact"/>
        </dgm:presLayoutVars>
      </dgm:prSet>
      <dgm:spPr/>
    </dgm:pt>
    <dgm:pt modelId="{E00DF84A-45EF-449C-A534-5D19C395CA77}" type="pres">
      <dgm:prSet presAssocID="{BEAF7B89-9E5D-4D4F-89C5-7E2A048AF18F}" presName="node" presStyleLbl="node1" presStyleIdx="0" presStyleCnt="8">
        <dgm:presLayoutVars>
          <dgm:bulletEnabled val="1"/>
        </dgm:presLayoutVars>
      </dgm:prSet>
      <dgm:spPr/>
    </dgm:pt>
    <dgm:pt modelId="{FC5624D4-C485-4605-AF12-C78F9F1CF524}" type="pres">
      <dgm:prSet presAssocID="{63E1ADE7-029D-43BE-BEA2-CB7165B1DB47}" presName="sibTrans" presStyleCnt="0"/>
      <dgm:spPr/>
    </dgm:pt>
    <dgm:pt modelId="{7F551BD7-D828-4E70-A0AC-5E5308B3C281}" type="pres">
      <dgm:prSet presAssocID="{1C055224-AB3A-442D-9558-1D45B69C6BE0}" presName="node" presStyleLbl="node1" presStyleIdx="1" presStyleCnt="8">
        <dgm:presLayoutVars>
          <dgm:bulletEnabled val="1"/>
        </dgm:presLayoutVars>
      </dgm:prSet>
      <dgm:spPr/>
    </dgm:pt>
    <dgm:pt modelId="{6E91F46C-8CAF-4280-AEFB-2496E4F95292}" type="pres">
      <dgm:prSet presAssocID="{E5A703D4-0405-4696-ACBC-AEC4903B2939}" presName="sibTrans" presStyleCnt="0"/>
      <dgm:spPr/>
    </dgm:pt>
    <dgm:pt modelId="{28E200A2-BED3-4A7D-BB7B-6FC8A123C191}" type="pres">
      <dgm:prSet presAssocID="{0C35F48E-7ED4-4260-B2D2-FE7B5172DEE8}" presName="node" presStyleLbl="node1" presStyleIdx="2" presStyleCnt="8">
        <dgm:presLayoutVars>
          <dgm:bulletEnabled val="1"/>
        </dgm:presLayoutVars>
      </dgm:prSet>
      <dgm:spPr/>
    </dgm:pt>
    <dgm:pt modelId="{6D720F01-C816-49DB-BEF0-61577D3F2AFD}" type="pres">
      <dgm:prSet presAssocID="{77146DF8-95C3-4D64-AFBB-B2F16BB5DF80}" presName="sibTrans" presStyleCnt="0"/>
      <dgm:spPr/>
    </dgm:pt>
    <dgm:pt modelId="{A6BD8E70-9777-4ABE-92A0-CAF32A21F51D}" type="pres">
      <dgm:prSet presAssocID="{38B74AC0-96A6-4C20-8D43-923A991EBFCA}" presName="node" presStyleLbl="node1" presStyleIdx="3" presStyleCnt="8">
        <dgm:presLayoutVars>
          <dgm:bulletEnabled val="1"/>
        </dgm:presLayoutVars>
      </dgm:prSet>
      <dgm:spPr/>
    </dgm:pt>
    <dgm:pt modelId="{5C36054D-014A-4CE5-A9BC-14C2AD12E8AC}" type="pres">
      <dgm:prSet presAssocID="{646E5390-155A-4F34-8062-5FB687E83AF6}" presName="sibTrans" presStyleCnt="0"/>
      <dgm:spPr/>
    </dgm:pt>
    <dgm:pt modelId="{268185A8-2119-4559-9699-32275E59D58E}" type="pres">
      <dgm:prSet presAssocID="{D1E3DDA1-81F1-4190-8BC8-43CEFDF5FEA2}" presName="node" presStyleLbl="node1" presStyleIdx="4" presStyleCnt="8">
        <dgm:presLayoutVars>
          <dgm:bulletEnabled val="1"/>
        </dgm:presLayoutVars>
      </dgm:prSet>
      <dgm:spPr/>
    </dgm:pt>
    <dgm:pt modelId="{1A895541-5B3A-4CFA-B4B2-92DA255DED05}" type="pres">
      <dgm:prSet presAssocID="{B2AD61A2-8F29-4C22-A901-297E8E45A79D}" presName="sibTrans" presStyleCnt="0"/>
      <dgm:spPr/>
    </dgm:pt>
    <dgm:pt modelId="{DBBFB07A-E0EE-4EE7-80DE-577F93CDB921}" type="pres">
      <dgm:prSet presAssocID="{4EFA46E4-34C9-4575-8DEF-844ACDA8F54B}" presName="node" presStyleLbl="node1" presStyleIdx="5" presStyleCnt="8">
        <dgm:presLayoutVars>
          <dgm:bulletEnabled val="1"/>
        </dgm:presLayoutVars>
      </dgm:prSet>
      <dgm:spPr/>
    </dgm:pt>
    <dgm:pt modelId="{FEE93388-5617-4F3B-9E32-7A6E39D8E9DA}" type="pres">
      <dgm:prSet presAssocID="{11CC0395-074E-4AAE-8F13-05ED2D779076}" presName="sibTrans" presStyleCnt="0"/>
      <dgm:spPr/>
    </dgm:pt>
    <dgm:pt modelId="{C8C55AB2-5779-4A23-A8B5-9B6B23B07E28}" type="pres">
      <dgm:prSet presAssocID="{44D38F20-793A-44C9-9477-70DCF7F619A8}" presName="node" presStyleLbl="node1" presStyleIdx="6" presStyleCnt="8">
        <dgm:presLayoutVars>
          <dgm:bulletEnabled val="1"/>
        </dgm:presLayoutVars>
      </dgm:prSet>
      <dgm:spPr/>
    </dgm:pt>
    <dgm:pt modelId="{9F4DADEC-F7B1-4079-988D-7911A02F42FE}" type="pres">
      <dgm:prSet presAssocID="{F971DC5D-ADE7-4A79-A728-E9791A2BA1CB}" presName="sibTrans" presStyleCnt="0"/>
      <dgm:spPr/>
    </dgm:pt>
    <dgm:pt modelId="{09E3E452-7CDE-4539-A0C3-3FE681C0706C}" type="pres">
      <dgm:prSet presAssocID="{90954D39-8848-4AE8-ACBF-C5D25220AD13}" presName="node" presStyleLbl="node1" presStyleIdx="7" presStyleCnt="8">
        <dgm:presLayoutVars>
          <dgm:bulletEnabled val="1"/>
        </dgm:presLayoutVars>
      </dgm:prSet>
      <dgm:spPr/>
    </dgm:pt>
  </dgm:ptLst>
  <dgm:cxnLst>
    <dgm:cxn modelId="{BB732708-F4EE-4C14-9CFF-6D18BE9E7FDF}" type="presOf" srcId="{90954D39-8848-4AE8-ACBF-C5D25220AD13}" destId="{09E3E452-7CDE-4539-A0C3-3FE681C0706C}" srcOrd="0" destOrd="0" presId="urn:microsoft.com/office/officeart/2005/8/layout/default"/>
    <dgm:cxn modelId="{01A2F90C-BCD4-4952-B083-819292B0F5E1}" srcId="{3E5AAAB7-4CEF-4D01-AE98-5AA52CBE0E3A}" destId="{0C35F48E-7ED4-4260-B2D2-FE7B5172DEE8}" srcOrd="2" destOrd="0" parTransId="{6F4F4C40-8219-42DD-AF8F-6BECAFCAACF3}" sibTransId="{77146DF8-95C3-4D64-AFBB-B2F16BB5DF80}"/>
    <dgm:cxn modelId="{C2259832-C3B7-417C-89E4-346929D63519}" type="presOf" srcId="{44D38F20-793A-44C9-9477-70DCF7F619A8}" destId="{C8C55AB2-5779-4A23-A8B5-9B6B23B07E28}" srcOrd="0" destOrd="0" presId="urn:microsoft.com/office/officeart/2005/8/layout/default"/>
    <dgm:cxn modelId="{09BDAF3D-5F2B-437B-9C9E-BB7FD96C058D}" type="presOf" srcId="{3E5AAAB7-4CEF-4D01-AE98-5AA52CBE0E3A}" destId="{7688A884-59EA-4B41-894E-F8EF5F921018}" srcOrd="0" destOrd="0" presId="urn:microsoft.com/office/officeart/2005/8/layout/default"/>
    <dgm:cxn modelId="{77088769-A445-478F-8320-10F5D9E67C27}" type="presOf" srcId="{BEAF7B89-9E5D-4D4F-89C5-7E2A048AF18F}" destId="{E00DF84A-45EF-449C-A534-5D19C395CA77}" srcOrd="0" destOrd="0" presId="urn:microsoft.com/office/officeart/2005/8/layout/default"/>
    <dgm:cxn modelId="{997C814C-5B79-4551-9D2C-62A367907581}" srcId="{3E5AAAB7-4CEF-4D01-AE98-5AA52CBE0E3A}" destId="{38B74AC0-96A6-4C20-8D43-923A991EBFCA}" srcOrd="3" destOrd="0" parTransId="{C597592D-0D92-41A9-9AD4-0D47C72043D7}" sibTransId="{646E5390-155A-4F34-8062-5FB687E83AF6}"/>
    <dgm:cxn modelId="{66B9554D-760D-493D-B5B5-0994A13AF47C}" srcId="{3E5AAAB7-4CEF-4D01-AE98-5AA52CBE0E3A}" destId="{D1E3DDA1-81F1-4190-8BC8-43CEFDF5FEA2}" srcOrd="4" destOrd="0" parTransId="{C121BE22-EBD7-4FE1-B0D9-27F558DB5E94}" sibTransId="{B2AD61A2-8F29-4C22-A901-297E8E45A79D}"/>
    <dgm:cxn modelId="{8BC49851-E281-46F3-8A84-CC41C23C0298}" type="presOf" srcId="{4EFA46E4-34C9-4575-8DEF-844ACDA8F54B}" destId="{DBBFB07A-E0EE-4EE7-80DE-577F93CDB921}" srcOrd="0" destOrd="0" presId="urn:microsoft.com/office/officeart/2005/8/layout/default"/>
    <dgm:cxn modelId="{1664F676-2CBE-4A17-8D5D-83689D585124}" type="presOf" srcId="{38B74AC0-96A6-4C20-8D43-923A991EBFCA}" destId="{A6BD8E70-9777-4ABE-92A0-CAF32A21F51D}" srcOrd="0" destOrd="0" presId="urn:microsoft.com/office/officeart/2005/8/layout/default"/>
    <dgm:cxn modelId="{348C3158-9C29-4587-B105-55403B29FE2A}" srcId="{3E5AAAB7-4CEF-4D01-AE98-5AA52CBE0E3A}" destId="{44D38F20-793A-44C9-9477-70DCF7F619A8}" srcOrd="6" destOrd="0" parTransId="{4FFB2202-8406-450B-B71A-DE5BE26BDF06}" sibTransId="{F971DC5D-ADE7-4A79-A728-E9791A2BA1CB}"/>
    <dgm:cxn modelId="{0FF2E18F-544E-4C7E-8272-C6D9BF48CA81}" srcId="{3E5AAAB7-4CEF-4D01-AE98-5AA52CBE0E3A}" destId="{1C055224-AB3A-442D-9558-1D45B69C6BE0}" srcOrd="1" destOrd="0" parTransId="{1C230860-F400-4C35-A2A8-6D5160FFC77F}" sibTransId="{E5A703D4-0405-4696-ACBC-AEC4903B2939}"/>
    <dgm:cxn modelId="{E6892192-EA90-45AD-8A1C-1FE47CB907B8}" srcId="{3E5AAAB7-4CEF-4D01-AE98-5AA52CBE0E3A}" destId="{BEAF7B89-9E5D-4D4F-89C5-7E2A048AF18F}" srcOrd="0" destOrd="0" parTransId="{2111312E-32BC-48FD-B2F0-8F8EE8706875}" sibTransId="{63E1ADE7-029D-43BE-BEA2-CB7165B1DB47}"/>
    <dgm:cxn modelId="{30295EA2-FA1A-4A29-AA4D-79A3CA2767F2}" type="presOf" srcId="{1C055224-AB3A-442D-9558-1D45B69C6BE0}" destId="{7F551BD7-D828-4E70-A0AC-5E5308B3C281}" srcOrd="0" destOrd="0" presId="urn:microsoft.com/office/officeart/2005/8/layout/default"/>
    <dgm:cxn modelId="{A226BDAC-382D-4A88-B960-1A848D7B208C}" type="presOf" srcId="{D1E3DDA1-81F1-4190-8BC8-43CEFDF5FEA2}" destId="{268185A8-2119-4559-9699-32275E59D58E}" srcOrd="0" destOrd="0" presId="urn:microsoft.com/office/officeart/2005/8/layout/default"/>
    <dgm:cxn modelId="{AED6BBB3-0762-4C01-A3A5-13F8F4A4E9FB}" srcId="{3E5AAAB7-4CEF-4D01-AE98-5AA52CBE0E3A}" destId="{90954D39-8848-4AE8-ACBF-C5D25220AD13}" srcOrd="7" destOrd="0" parTransId="{440497B7-0486-4544-B847-E1EB8A07C9A9}" sibTransId="{F20C5B6A-D60C-449B-8D37-09EFB1E31EC5}"/>
    <dgm:cxn modelId="{5EC775C3-A9B8-46DF-BAAE-A57BE884CEE9}" type="presOf" srcId="{0C35F48E-7ED4-4260-B2D2-FE7B5172DEE8}" destId="{28E200A2-BED3-4A7D-BB7B-6FC8A123C191}" srcOrd="0" destOrd="0" presId="urn:microsoft.com/office/officeart/2005/8/layout/default"/>
    <dgm:cxn modelId="{045127E2-2442-4560-AAE4-5D15ADC304D8}" srcId="{3E5AAAB7-4CEF-4D01-AE98-5AA52CBE0E3A}" destId="{4EFA46E4-34C9-4575-8DEF-844ACDA8F54B}" srcOrd="5" destOrd="0" parTransId="{BA0CEC90-856B-4FFD-B9FB-9B678496412C}" sibTransId="{11CC0395-074E-4AAE-8F13-05ED2D779076}"/>
    <dgm:cxn modelId="{81753747-A1F4-47FC-B971-1E05929F077A}" type="presParOf" srcId="{7688A884-59EA-4B41-894E-F8EF5F921018}" destId="{E00DF84A-45EF-449C-A534-5D19C395CA77}" srcOrd="0" destOrd="0" presId="urn:microsoft.com/office/officeart/2005/8/layout/default"/>
    <dgm:cxn modelId="{0707F4A6-BBF4-4D08-AACB-6F9794BCC34B}" type="presParOf" srcId="{7688A884-59EA-4B41-894E-F8EF5F921018}" destId="{FC5624D4-C485-4605-AF12-C78F9F1CF524}" srcOrd="1" destOrd="0" presId="urn:microsoft.com/office/officeart/2005/8/layout/default"/>
    <dgm:cxn modelId="{3F72EA2D-F917-493C-A640-DB237F1DD8BB}" type="presParOf" srcId="{7688A884-59EA-4B41-894E-F8EF5F921018}" destId="{7F551BD7-D828-4E70-A0AC-5E5308B3C281}" srcOrd="2" destOrd="0" presId="urn:microsoft.com/office/officeart/2005/8/layout/default"/>
    <dgm:cxn modelId="{A566E758-E263-41FC-8767-68F7FEF9E3BE}" type="presParOf" srcId="{7688A884-59EA-4B41-894E-F8EF5F921018}" destId="{6E91F46C-8CAF-4280-AEFB-2496E4F95292}" srcOrd="3" destOrd="0" presId="urn:microsoft.com/office/officeart/2005/8/layout/default"/>
    <dgm:cxn modelId="{7D7BED4C-C488-418E-962B-BB0C4F12E382}" type="presParOf" srcId="{7688A884-59EA-4B41-894E-F8EF5F921018}" destId="{28E200A2-BED3-4A7D-BB7B-6FC8A123C191}" srcOrd="4" destOrd="0" presId="urn:microsoft.com/office/officeart/2005/8/layout/default"/>
    <dgm:cxn modelId="{E444CF8C-9FAC-4E2A-90FA-02C26A7FACF0}" type="presParOf" srcId="{7688A884-59EA-4B41-894E-F8EF5F921018}" destId="{6D720F01-C816-49DB-BEF0-61577D3F2AFD}" srcOrd="5" destOrd="0" presId="urn:microsoft.com/office/officeart/2005/8/layout/default"/>
    <dgm:cxn modelId="{AF3F46A3-F1E6-4E27-810E-98F0824EDD10}" type="presParOf" srcId="{7688A884-59EA-4B41-894E-F8EF5F921018}" destId="{A6BD8E70-9777-4ABE-92A0-CAF32A21F51D}" srcOrd="6" destOrd="0" presId="urn:microsoft.com/office/officeart/2005/8/layout/default"/>
    <dgm:cxn modelId="{F6FC8498-2339-412E-8D4A-53D007A34E14}" type="presParOf" srcId="{7688A884-59EA-4B41-894E-F8EF5F921018}" destId="{5C36054D-014A-4CE5-A9BC-14C2AD12E8AC}" srcOrd="7" destOrd="0" presId="urn:microsoft.com/office/officeart/2005/8/layout/default"/>
    <dgm:cxn modelId="{4AA26733-371D-41AF-B3C7-6C962C68E9A9}" type="presParOf" srcId="{7688A884-59EA-4B41-894E-F8EF5F921018}" destId="{268185A8-2119-4559-9699-32275E59D58E}" srcOrd="8" destOrd="0" presId="urn:microsoft.com/office/officeart/2005/8/layout/default"/>
    <dgm:cxn modelId="{F5A2EE7B-A6B8-4447-8B05-7D6BBA96EF03}" type="presParOf" srcId="{7688A884-59EA-4B41-894E-F8EF5F921018}" destId="{1A895541-5B3A-4CFA-B4B2-92DA255DED05}" srcOrd="9" destOrd="0" presId="urn:microsoft.com/office/officeart/2005/8/layout/default"/>
    <dgm:cxn modelId="{D4704C98-2752-4992-A330-7AAB6F3F7347}" type="presParOf" srcId="{7688A884-59EA-4B41-894E-F8EF5F921018}" destId="{DBBFB07A-E0EE-4EE7-80DE-577F93CDB921}" srcOrd="10" destOrd="0" presId="urn:microsoft.com/office/officeart/2005/8/layout/default"/>
    <dgm:cxn modelId="{B54B7CDC-B8A5-4EF9-A88D-C2393064BAF4}" type="presParOf" srcId="{7688A884-59EA-4B41-894E-F8EF5F921018}" destId="{FEE93388-5617-4F3B-9E32-7A6E39D8E9DA}" srcOrd="11" destOrd="0" presId="urn:microsoft.com/office/officeart/2005/8/layout/default"/>
    <dgm:cxn modelId="{C8323222-59D2-463C-99B9-D662BCF96730}" type="presParOf" srcId="{7688A884-59EA-4B41-894E-F8EF5F921018}" destId="{C8C55AB2-5779-4A23-A8B5-9B6B23B07E28}" srcOrd="12" destOrd="0" presId="urn:microsoft.com/office/officeart/2005/8/layout/default"/>
    <dgm:cxn modelId="{1C398486-C56E-47F7-A096-7BE4BA81535B}" type="presParOf" srcId="{7688A884-59EA-4B41-894E-F8EF5F921018}" destId="{9F4DADEC-F7B1-4079-988D-7911A02F42FE}" srcOrd="13" destOrd="0" presId="urn:microsoft.com/office/officeart/2005/8/layout/default"/>
    <dgm:cxn modelId="{269F4B90-7456-47FB-B342-3ED7CE1C2337}" type="presParOf" srcId="{7688A884-59EA-4B41-894E-F8EF5F921018}" destId="{09E3E452-7CDE-4539-A0C3-3FE681C0706C}"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C22A45-73A0-4EC5-BC48-CE1839F3E77B}" type="doc">
      <dgm:prSet loTypeId="urn:microsoft.com/office/officeart/2008/layout/LinedList" loCatId="list" qsTypeId="urn:microsoft.com/office/officeart/2005/8/quickstyle/simple1#26" qsCatId="simple" csTypeId="urn:microsoft.com/office/officeart/2005/8/colors/colorful2#20" csCatId="colorful"/>
      <dgm:spPr/>
      <dgm:t>
        <a:bodyPr/>
        <a:lstStyle/>
        <a:p>
          <a:endParaRPr lang="en-US"/>
        </a:p>
      </dgm:t>
    </dgm:pt>
    <dgm:pt modelId="{594801B9-F6B4-46B7-A72A-5AE8EC97E6D9}">
      <dgm:prSet/>
      <dgm:spPr/>
      <dgm:t>
        <a:bodyPr/>
        <a:lstStyle/>
        <a:p>
          <a:r>
            <a:rPr lang="en-GB"/>
            <a:t>Structural determinants sit at the macro level.</a:t>
          </a:r>
          <a:endParaRPr lang="en-US"/>
        </a:p>
      </dgm:t>
    </dgm:pt>
    <dgm:pt modelId="{9F076DA7-8CC3-4A9A-AA41-094825016D29}" type="parTrans" cxnId="{D376C695-D2A0-4336-B718-FEA256BE1044}">
      <dgm:prSet/>
      <dgm:spPr/>
      <dgm:t>
        <a:bodyPr/>
        <a:lstStyle/>
        <a:p>
          <a:endParaRPr lang="en-US"/>
        </a:p>
      </dgm:t>
    </dgm:pt>
    <dgm:pt modelId="{26AE4335-D1A5-4454-AA34-B3703C404C93}" type="sibTrans" cxnId="{D376C695-D2A0-4336-B718-FEA256BE1044}">
      <dgm:prSet/>
      <dgm:spPr/>
      <dgm:t>
        <a:bodyPr/>
        <a:lstStyle/>
        <a:p>
          <a:endParaRPr lang="en-US"/>
        </a:p>
      </dgm:t>
    </dgm:pt>
    <dgm:pt modelId="{250F1C13-3073-4202-B781-F13BB4ADF3E1}">
      <dgm:prSet/>
      <dgm:spPr/>
      <dgm:t>
        <a:bodyPr/>
        <a:lstStyle/>
        <a:p>
          <a:r>
            <a:rPr lang="en-GB"/>
            <a:t>Policies, power structures.</a:t>
          </a:r>
          <a:endParaRPr lang="en-US"/>
        </a:p>
      </dgm:t>
    </dgm:pt>
    <dgm:pt modelId="{12129A46-F541-48CA-B722-E8B2029266A5}" type="parTrans" cxnId="{82578E10-2120-4A0A-AE84-9650B85A842B}">
      <dgm:prSet/>
      <dgm:spPr/>
      <dgm:t>
        <a:bodyPr/>
        <a:lstStyle/>
        <a:p>
          <a:endParaRPr lang="en-US"/>
        </a:p>
      </dgm:t>
    </dgm:pt>
    <dgm:pt modelId="{E90A7314-1A0C-4EC0-B1C4-D21282181F40}" type="sibTrans" cxnId="{82578E10-2120-4A0A-AE84-9650B85A842B}">
      <dgm:prSet/>
      <dgm:spPr/>
      <dgm:t>
        <a:bodyPr/>
        <a:lstStyle/>
        <a:p>
          <a:endParaRPr lang="en-US"/>
        </a:p>
      </dgm:t>
    </dgm:pt>
    <dgm:pt modelId="{96FDA22D-541A-46CC-861B-33BC1EFFE597}">
      <dgm:prSet/>
      <dgm:spPr/>
      <dgm:t>
        <a:bodyPr/>
        <a:lstStyle/>
        <a:p>
          <a:r>
            <a:rPr lang="en-GB"/>
            <a:t>Social norms. </a:t>
          </a:r>
          <a:endParaRPr lang="en-US"/>
        </a:p>
      </dgm:t>
    </dgm:pt>
    <dgm:pt modelId="{A0D8B219-7F80-4104-BDBA-8F5B557FCEA2}" type="parTrans" cxnId="{78E88898-A04C-47AE-B863-ED754DB04711}">
      <dgm:prSet/>
      <dgm:spPr/>
      <dgm:t>
        <a:bodyPr/>
        <a:lstStyle/>
        <a:p>
          <a:endParaRPr lang="en-US"/>
        </a:p>
      </dgm:t>
    </dgm:pt>
    <dgm:pt modelId="{33015AE3-91B4-4160-B388-AD4831082207}" type="sibTrans" cxnId="{78E88898-A04C-47AE-B863-ED754DB04711}">
      <dgm:prSet/>
      <dgm:spPr/>
      <dgm:t>
        <a:bodyPr/>
        <a:lstStyle/>
        <a:p>
          <a:endParaRPr lang="en-US"/>
        </a:p>
      </dgm:t>
    </dgm:pt>
    <dgm:pt modelId="{6EBA6599-DD68-4D97-A939-6C7CF70CF6FF}">
      <dgm:prSet/>
      <dgm:spPr/>
      <dgm:t>
        <a:bodyPr/>
        <a:lstStyle/>
        <a:p>
          <a:r>
            <a:rPr lang="en-GB"/>
            <a:t>Inequality and discrimination.</a:t>
          </a:r>
          <a:endParaRPr lang="en-US"/>
        </a:p>
      </dgm:t>
    </dgm:pt>
    <dgm:pt modelId="{729595D7-2FFA-46D8-B290-B99B6645D29E}" type="parTrans" cxnId="{8EB07FDE-98B9-4390-B911-944A84155BBD}">
      <dgm:prSet/>
      <dgm:spPr/>
      <dgm:t>
        <a:bodyPr/>
        <a:lstStyle/>
        <a:p>
          <a:endParaRPr lang="en-US"/>
        </a:p>
      </dgm:t>
    </dgm:pt>
    <dgm:pt modelId="{70C48E36-0911-44E2-8D93-FCE251DC4354}" type="sibTrans" cxnId="{8EB07FDE-98B9-4390-B911-944A84155BBD}">
      <dgm:prSet/>
      <dgm:spPr/>
      <dgm:t>
        <a:bodyPr/>
        <a:lstStyle/>
        <a:p>
          <a:endParaRPr lang="en-US"/>
        </a:p>
      </dgm:t>
    </dgm:pt>
    <dgm:pt modelId="{72F32AFA-C73C-41E7-8D34-BC95811DA211}">
      <dgm:prSet/>
      <dgm:spPr/>
      <dgm:t>
        <a:bodyPr/>
        <a:lstStyle/>
        <a:p>
          <a:r>
            <a:rPr lang="en-GB"/>
            <a:t>Economic systems. </a:t>
          </a:r>
          <a:endParaRPr lang="en-US"/>
        </a:p>
      </dgm:t>
    </dgm:pt>
    <dgm:pt modelId="{3EBF6B53-E441-48BD-9502-6F1EED5F24E4}" type="parTrans" cxnId="{CDD9308F-6765-4520-94D4-2C685F8D2245}">
      <dgm:prSet/>
      <dgm:spPr/>
      <dgm:t>
        <a:bodyPr/>
        <a:lstStyle/>
        <a:p>
          <a:endParaRPr lang="en-US"/>
        </a:p>
      </dgm:t>
    </dgm:pt>
    <dgm:pt modelId="{42231FD9-B6C1-43BC-9B26-E69D3672F5EB}" type="sibTrans" cxnId="{CDD9308F-6765-4520-94D4-2C685F8D2245}">
      <dgm:prSet/>
      <dgm:spPr/>
      <dgm:t>
        <a:bodyPr/>
        <a:lstStyle/>
        <a:p>
          <a:endParaRPr lang="en-US"/>
        </a:p>
      </dgm:t>
    </dgm:pt>
    <dgm:pt modelId="{88991C3E-6A73-40C2-A080-3612F46F9AE2}" type="pres">
      <dgm:prSet presAssocID="{C1C22A45-73A0-4EC5-BC48-CE1839F3E77B}" presName="vert0" presStyleCnt="0">
        <dgm:presLayoutVars>
          <dgm:dir/>
          <dgm:animOne val="branch"/>
          <dgm:animLvl val="lvl"/>
        </dgm:presLayoutVars>
      </dgm:prSet>
      <dgm:spPr/>
    </dgm:pt>
    <dgm:pt modelId="{0B6566C4-5ABF-4179-B6C1-6FBAD704A1FE}" type="pres">
      <dgm:prSet presAssocID="{594801B9-F6B4-46B7-A72A-5AE8EC97E6D9}" presName="thickLine" presStyleLbl="alignNode1" presStyleIdx="0" presStyleCnt="5"/>
      <dgm:spPr/>
    </dgm:pt>
    <dgm:pt modelId="{C7552BF0-1481-4BD7-9FE4-501D5BBEC5A9}" type="pres">
      <dgm:prSet presAssocID="{594801B9-F6B4-46B7-A72A-5AE8EC97E6D9}" presName="horz1" presStyleCnt="0"/>
      <dgm:spPr/>
    </dgm:pt>
    <dgm:pt modelId="{295AC9E1-759E-48D4-B51D-570D2E579BAF}" type="pres">
      <dgm:prSet presAssocID="{594801B9-F6B4-46B7-A72A-5AE8EC97E6D9}" presName="tx1" presStyleLbl="revTx" presStyleIdx="0" presStyleCnt="5"/>
      <dgm:spPr/>
    </dgm:pt>
    <dgm:pt modelId="{0632ABF9-E4CA-4DA7-88BE-645E76CCE635}" type="pres">
      <dgm:prSet presAssocID="{594801B9-F6B4-46B7-A72A-5AE8EC97E6D9}" presName="vert1" presStyleCnt="0"/>
      <dgm:spPr/>
    </dgm:pt>
    <dgm:pt modelId="{F4887C4E-2ADB-49E3-95C6-42C261BC3F45}" type="pres">
      <dgm:prSet presAssocID="{250F1C13-3073-4202-B781-F13BB4ADF3E1}" presName="thickLine" presStyleLbl="alignNode1" presStyleIdx="1" presStyleCnt="5"/>
      <dgm:spPr/>
    </dgm:pt>
    <dgm:pt modelId="{77C6048E-CF04-40B1-968B-8FF2F4590F00}" type="pres">
      <dgm:prSet presAssocID="{250F1C13-3073-4202-B781-F13BB4ADF3E1}" presName="horz1" presStyleCnt="0"/>
      <dgm:spPr/>
    </dgm:pt>
    <dgm:pt modelId="{EB89B62A-84D4-4A6D-8251-55ECEF0CFF1E}" type="pres">
      <dgm:prSet presAssocID="{250F1C13-3073-4202-B781-F13BB4ADF3E1}" presName="tx1" presStyleLbl="revTx" presStyleIdx="1" presStyleCnt="5"/>
      <dgm:spPr/>
    </dgm:pt>
    <dgm:pt modelId="{5CDEE3E1-82E8-48A3-A479-2A2A39AC78C1}" type="pres">
      <dgm:prSet presAssocID="{250F1C13-3073-4202-B781-F13BB4ADF3E1}" presName="vert1" presStyleCnt="0"/>
      <dgm:spPr/>
    </dgm:pt>
    <dgm:pt modelId="{884BA82C-798F-463B-A06B-41054FCD2109}" type="pres">
      <dgm:prSet presAssocID="{96FDA22D-541A-46CC-861B-33BC1EFFE597}" presName="thickLine" presStyleLbl="alignNode1" presStyleIdx="2" presStyleCnt="5"/>
      <dgm:spPr/>
    </dgm:pt>
    <dgm:pt modelId="{E9005AA3-6500-4F6C-8A1C-05512F8A5D35}" type="pres">
      <dgm:prSet presAssocID="{96FDA22D-541A-46CC-861B-33BC1EFFE597}" presName="horz1" presStyleCnt="0"/>
      <dgm:spPr/>
    </dgm:pt>
    <dgm:pt modelId="{57FD4162-3C8D-4FE2-AEF7-79FC2AA80306}" type="pres">
      <dgm:prSet presAssocID="{96FDA22D-541A-46CC-861B-33BC1EFFE597}" presName="tx1" presStyleLbl="revTx" presStyleIdx="2" presStyleCnt="5"/>
      <dgm:spPr/>
    </dgm:pt>
    <dgm:pt modelId="{8CB53A89-7BE4-4B57-9054-9BDF184F4BFA}" type="pres">
      <dgm:prSet presAssocID="{96FDA22D-541A-46CC-861B-33BC1EFFE597}" presName="vert1" presStyleCnt="0"/>
      <dgm:spPr/>
    </dgm:pt>
    <dgm:pt modelId="{E201349E-873E-4A1D-ACA6-8C1405F319FE}" type="pres">
      <dgm:prSet presAssocID="{6EBA6599-DD68-4D97-A939-6C7CF70CF6FF}" presName="thickLine" presStyleLbl="alignNode1" presStyleIdx="3" presStyleCnt="5"/>
      <dgm:spPr/>
    </dgm:pt>
    <dgm:pt modelId="{0BDD6056-EA24-454E-9DEC-5D0165C03422}" type="pres">
      <dgm:prSet presAssocID="{6EBA6599-DD68-4D97-A939-6C7CF70CF6FF}" presName="horz1" presStyleCnt="0"/>
      <dgm:spPr/>
    </dgm:pt>
    <dgm:pt modelId="{835D49AF-4112-48F3-B8BF-356B6B4A67A1}" type="pres">
      <dgm:prSet presAssocID="{6EBA6599-DD68-4D97-A939-6C7CF70CF6FF}" presName="tx1" presStyleLbl="revTx" presStyleIdx="3" presStyleCnt="5"/>
      <dgm:spPr/>
    </dgm:pt>
    <dgm:pt modelId="{028F1C71-8200-4810-BA7F-0C758A3C25E4}" type="pres">
      <dgm:prSet presAssocID="{6EBA6599-DD68-4D97-A939-6C7CF70CF6FF}" presName="vert1" presStyleCnt="0"/>
      <dgm:spPr/>
    </dgm:pt>
    <dgm:pt modelId="{958DBF99-4B18-41A1-8709-8E8EE13CFA11}" type="pres">
      <dgm:prSet presAssocID="{72F32AFA-C73C-41E7-8D34-BC95811DA211}" presName="thickLine" presStyleLbl="alignNode1" presStyleIdx="4" presStyleCnt="5"/>
      <dgm:spPr/>
    </dgm:pt>
    <dgm:pt modelId="{ADD2E779-DD6A-4F3C-AE2A-1F80912C630D}" type="pres">
      <dgm:prSet presAssocID="{72F32AFA-C73C-41E7-8D34-BC95811DA211}" presName="horz1" presStyleCnt="0"/>
      <dgm:spPr/>
    </dgm:pt>
    <dgm:pt modelId="{2AF0AE7D-4C7D-409F-9328-CB938A52E684}" type="pres">
      <dgm:prSet presAssocID="{72F32AFA-C73C-41E7-8D34-BC95811DA211}" presName="tx1" presStyleLbl="revTx" presStyleIdx="4" presStyleCnt="5"/>
      <dgm:spPr/>
    </dgm:pt>
    <dgm:pt modelId="{2B9F6ED5-8C52-4072-83CE-4D62D013EC03}" type="pres">
      <dgm:prSet presAssocID="{72F32AFA-C73C-41E7-8D34-BC95811DA211}" presName="vert1" presStyleCnt="0"/>
      <dgm:spPr/>
    </dgm:pt>
  </dgm:ptLst>
  <dgm:cxnLst>
    <dgm:cxn modelId="{82578E10-2120-4A0A-AE84-9650B85A842B}" srcId="{C1C22A45-73A0-4EC5-BC48-CE1839F3E77B}" destId="{250F1C13-3073-4202-B781-F13BB4ADF3E1}" srcOrd="1" destOrd="0" parTransId="{12129A46-F541-48CA-B722-E8B2029266A5}" sibTransId="{E90A7314-1A0C-4EC0-B1C4-D21282181F40}"/>
    <dgm:cxn modelId="{3084F65D-F975-4DA9-90E0-B6A53C79BFBF}" type="presOf" srcId="{250F1C13-3073-4202-B781-F13BB4ADF3E1}" destId="{EB89B62A-84D4-4A6D-8251-55ECEF0CFF1E}" srcOrd="0" destOrd="0" presId="urn:microsoft.com/office/officeart/2008/layout/LinedList"/>
    <dgm:cxn modelId="{349A995A-5C0D-4A4F-A67B-7CD47425708E}" type="presOf" srcId="{C1C22A45-73A0-4EC5-BC48-CE1839F3E77B}" destId="{88991C3E-6A73-40C2-A080-3612F46F9AE2}" srcOrd="0" destOrd="0" presId="urn:microsoft.com/office/officeart/2008/layout/LinedList"/>
    <dgm:cxn modelId="{CDD9308F-6765-4520-94D4-2C685F8D2245}" srcId="{C1C22A45-73A0-4EC5-BC48-CE1839F3E77B}" destId="{72F32AFA-C73C-41E7-8D34-BC95811DA211}" srcOrd="4" destOrd="0" parTransId="{3EBF6B53-E441-48BD-9502-6F1EED5F24E4}" sibTransId="{42231FD9-B6C1-43BC-9B26-E69D3672F5EB}"/>
    <dgm:cxn modelId="{D376C695-D2A0-4336-B718-FEA256BE1044}" srcId="{C1C22A45-73A0-4EC5-BC48-CE1839F3E77B}" destId="{594801B9-F6B4-46B7-A72A-5AE8EC97E6D9}" srcOrd="0" destOrd="0" parTransId="{9F076DA7-8CC3-4A9A-AA41-094825016D29}" sibTransId="{26AE4335-D1A5-4454-AA34-B3703C404C93}"/>
    <dgm:cxn modelId="{16749497-E481-4152-B4C0-717984D83DD5}" type="presOf" srcId="{72F32AFA-C73C-41E7-8D34-BC95811DA211}" destId="{2AF0AE7D-4C7D-409F-9328-CB938A52E684}" srcOrd="0" destOrd="0" presId="urn:microsoft.com/office/officeart/2008/layout/LinedList"/>
    <dgm:cxn modelId="{78E88898-A04C-47AE-B863-ED754DB04711}" srcId="{C1C22A45-73A0-4EC5-BC48-CE1839F3E77B}" destId="{96FDA22D-541A-46CC-861B-33BC1EFFE597}" srcOrd="2" destOrd="0" parTransId="{A0D8B219-7F80-4104-BDBA-8F5B557FCEA2}" sibTransId="{33015AE3-91B4-4160-B388-AD4831082207}"/>
    <dgm:cxn modelId="{63B73A99-233A-4607-8FBA-38ABDFD12FD4}" type="presOf" srcId="{96FDA22D-541A-46CC-861B-33BC1EFFE597}" destId="{57FD4162-3C8D-4FE2-AEF7-79FC2AA80306}" srcOrd="0" destOrd="0" presId="urn:microsoft.com/office/officeart/2008/layout/LinedList"/>
    <dgm:cxn modelId="{F64764BA-01CD-4A16-833F-323B5134255C}" type="presOf" srcId="{594801B9-F6B4-46B7-A72A-5AE8EC97E6D9}" destId="{295AC9E1-759E-48D4-B51D-570D2E579BAF}" srcOrd="0" destOrd="0" presId="urn:microsoft.com/office/officeart/2008/layout/LinedList"/>
    <dgm:cxn modelId="{EC2011BE-8E18-4342-AE05-5B0B812772FB}" type="presOf" srcId="{6EBA6599-DD68-4D97-A939-6C7CF70CF6FF}" destId="{835D49AF-4112-48F3-B8BF-356B6B4A67A1}" srcOrd="0" destOrd="0" presId="urn:microsoft.com/office/officeart/2008/layout/LinedList"/>
    <dgm:cxn modelId="{8EB07FDE-98B9-4390-B911-944A84155BBD}" srcId="{C1C22A45-73A0-4EC5-BC48-CE1839F3E77B}" destId="{6EBA6599-DD68-4D97-A939-6C7CF70CF6FF}" srcOrd="3" destOrd="0" parTransId="{729595D7-2FFA-46D8-B290-B99B6645D29E}" sibTransId="{70C48E36-0911-44E2-8D93-FCE251DC4354}"/>
    <dgm:cxn modelId="{CFE211F5-FF32-47CE-89AB-3411FC79E1B6}" type="presParOf" srcId="{88991C3E-6A73-40C2-A080-3612F46F9AE2}" destId="{0B6566C4-5ABF-4179-B6C1-6FBAD704A1FE}" srcOrd="0" destOrd="0" presId="urn:microsoft.com/office/officeart/2008/layout/LinedList"/>
    <dgm:cxn modelId="{6EEB2C04-EDDE-4C86-9CAA-0127655BD13A}" type="presParOf" srcId="{88991C3E-6A73-40C2-A080-3612F46F9AE2}" destId="{C7552BF0-1481-4BD7-9FE4-501D5BBEC5A9}" srcOrd="1" destOrd="0" presId="urn:microsoft.com/office/officeart/2008/layout/LinedList"/>
    <dgm:cxn modelId="{5F0CB6C0-9336-4626-9964-4444786F2D0E}" type="presParOf" srcId="{C7552BF0-1481-4BD7-9FE4-501D5BBEC5A9}" destId="{295AC9E1-759E-48D4-B51D-570D2E579BAF}" srcOrd="0" destOrd="0" presId="urn:microsoft.com/office/officeart/2008/layout/LinedList"/>
    <dgm:cxn modelId="{1217F543-EA81-426B-B215-64D9A34C2A4C}" type="presParOf" srcId="{C7552BF0-1481-4BD7-9FE4-501D5BBEC5A9}" destId="{0632ABF9-E4CA-4DA7-88BE-645E76CCE635}" srcOrd="1" destOrd="0" presId="urn:microsoft.com/office/officeart/2008/layout/LinedList"/>
    <dgm:cxn modelId="{1065B67E-2499-40C0-A771-1513CD10EE63}" type="presParOf" srcId="{88991C3E-6A73-40C2-A080-3612F46F9AE2}" destId="{F4887C4E-2ADB-49E3-95C6-42C261BC3F45}" srcOrd="2" destOrd="0" presId="urn:microsoft.com/office/officeart/2008/layout/LinedList"/>
    <dgm:cxn modelId="{967E5E5B-C9D7-43F5-A9AF-36C92340709C}" type="presParOf" srcId="{88991C3E-6A73-40C2-A080-3612F46F9AE2}" destId="{77C6048E-CF04-40B1-968B-8FF2F4590F00}" srcOrd="3" destOrd="0" presId="urn:microsoft.com/office/officeart/2008/layout/LinedList"/>
    <dgm:cxn modelId="{CC88E7CE-3BEE-462B-AD5E-731E1469968F}" type="presParOf" srcId="{77C6048E-CF04-40B1-968B-8FF2F4590F00}" destId="{EB89B62A-84D4-4A6D-8251-55ECEF0CFF1E}" srcOrd="0" destOrd="0" presId="urn:microsoft.com/office/officeart/2008/layout/LinedList"/>
    <dgm:cxn modelId="{978184A4-7E67-440D-A29A-14F5EC4D1C5F}" type="presParOf" srcId="{77C6048E-CF04-40B1-968B-8FF2F4590F00}" destId="{5CDEE3E1-82E8-48A3-A479-2A2A39AC78C1}" srcOrd="1" destOrd="0" presId="urn:microsoft.com/office/officeart/2008/layout/LinedList"/>
    <dgm:cxn modelId="{F587554F-E398-4BDE-BF64-C8949EAD9FE8}" type="presParOf" srcId="{88991C3E-6A73-40C2-A080-3612F46F9AE2}" destId="{884BA82C-798F-463B-A06B-41054FCD2109}" srcOrd="4" destOrd="0" presId="urn:microsoft.com/office/officeart/2008/layout/LinedList"/>
    <dgm:cxn modelId="{8901C7D0-6A04-41B9-A387-F80463147D65}" type="presParOf" srcId="{88991C3E-6A73-40C2-A080-3612F46F9AE2}" destId="{E9005AA3-6500-4F6C-8A1C-05512F8A5D35}" srcOrd="5" destOrd="0" presId="urn:microsoft.com/office/officeart/2008/layout/LinedList"/>
    <dgm:cxn modelId="{2FB3D347-0C7E-4D8E-8731-35F4E5360AA5}" type="presParOf" srcId="{E9005AA3-6500-4F6C-8A1C-05512F8A5D35}" destId="{57FD4162-3C8D-4FE2-AEF7-79FC2AA80306}" srcOrd="0" destOrd="0" presId="urn:microsoft.com/office/officeart/2008/layout/LinedList"/>
    <dgm:cxn modelId="{48616561-9BA2-420E-900C-20AC9964A267}" type="presParOf" srcId="{E9005AA3-6500-4F6C-8A1C-05512F8A5D35}" destId="{8CB53A89-7BE4-4B57-9054-9BDF184F4BFA}" srcOrd="1" destOrd="0" presId="urn:microsoft.com/office/officeart/2008/layout/LinedList"/>
    <dgm:cxn modelId="{F69384FA-987A-40A0-9352-8826D62445C4}" type="presParOf" srcId="{88991C3E-6A73-40C2-A080-3612F46F9AE2}" destId="{E201349E-873E-4A1D-ACA6-8C1405F319FE}" srcOrd="6" destOrd="0" presId="urn:microsoft.com/office/officeart/2008/layout/LinedList"/>
    <dgm:cxn modelId="{4DF9FA0F-DE6B-4FB5-9866-F492BAB2E7A1}" type="presParOf" srcId="{88991C3E-6A73-40C2-A080-3612F46F9AE2}" destId="{0BDD6056-EA24-454E-9DEC-5D0165C03422}" srcOrd="7" destOrd="0" presId="urn:microsoft.com/office/officeart/2008/layout/LinedList"/>
    <dgm:cxn modelId="{AA6637F0-FA00-4E3B-B0AF-5E1B91FD0607}" type="presParOf" srcId="{0BDD6056-EA24-454E-9DEC-5D0165C03422}" destId="{835D49AF-4112-48F3-B8BF-356B6B4A67A1}" srcOrd="0" destOrd="0" presId="urn:microsoft.com/office/officeart/2008/layout/LinedList"/>
    <dgm:cxn modelId="{28AAA24D-D5E8-4494-B44C-4716B3B3F10B}" type="presParOf" srcId="{0BDD6056-EA24-454E-9DEC-5D0165C03422}" destId="{028F1C71-8200-4810-BA7F-0C758A3C25E4}" srcOrd="1" destOrd="0" presId="urn:microsoft.com/office/officeart/2008/layout/LinedList"/>
    <dgm:cxn modelId="{B81FB092-DA99-4528-9FD2-DC071A797345}" type="presParOf" srcId="{88991C3E-6A73-40C2-A080-3612F46F9AE2}" destId="{958DBF99-4B18-41A1-8709-8E8EE13CFA11}" srcOrd="8" destOrd="0" presId="urn:microsoft.com/office/officeart/2008/layout/LinedList"/>
    <dgm:cxn modelId="{0B008517-BC61-4F1F-B6CA-09D236DB484A}" type="presParOf" srcId="{88991C3E-6A73-40C2-A080-3612F46F9AE2}" destId="{ADD2E779-DD6A-4F3C-AE2A-1F80912C630D}" srcOrd="9" destOrd="0" presId="urn:microsoft.com/office/officeart/2008/layout/LinedList"/>
    <dgm:cxn modelId="{5380F305-9FA7-4394-9E14-402DA020B8BD}" type="presParOf" srcId="{ADD2E779-DD6A-4F3C-AE2A-1F80912C630D}" destId="{2AF0AE7D-4C7D-409F-9328-CB938A52E684}" srcOrd="0" destOrd="0" presId="urn:microsoft.com/office/officeart/2008/layout/LinedList"/>
    <dgm:cxn modelId="{CE281D95-9589-4A62-951D-F3F208B2B59B}" type="presParOf" srcId="{ADD2E779-DD6A-4F3C-AE2A-1F80912C630D}" destId="{2B9F6ED5-8C52-4072-83CE-4D62D013EC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54640B-F292-47E8-BCEF-E5B2CD7DF82A}" type="doc">
      <dgm:prSet loTypeId="urn:microsoft.com/office/officeart/2005/8/layout/default" loCatId="list" qsTypeId="urn:microsoft.com/office/officeart/2005/8/quickstyle/simple1#27" qsCatId="simple" csTypeId="urn:microsoft.com/office/officeart/2005/8/colors/colorful1#2" csCatId="colorful"/>
      <dgm:spPr/>
      <dgm:t>
        <a:bodyPr/>
        <a:lstStyle/>
        <a:p>
          <a:endParaRPr lang="en-US"/>
        </a:p>
      </dgm:t>
    </dgm:pt>
    <dgm:pt modelId="{E78B67ED-CFB5-4C56-8B57-AA45CA26A6B6}">
      <dgm:prSet/>
      <dgm:spPr/>
      <dgm:t>
        <a:bodyPr/>
        <a:lstStyle/>
        <a:p>
          <a:r>
            <a:rPr lang="en-GB"/>
            <a:t>Intermediary determinants sit at the micro and meso level.</a:t>
          </a:r>
          <a:endParaRPr lang="en-US"/>
        </a:p>
      </dgm:t>
    </dgm:pt>
    <dgm:pt modelId="{5CD5D3B3-851F-41ED-B776-65E4E403A2F5}" type="parTrans" cxnId="{93506C01-80E9-4669-B43A-CC5C25AA4834}">
      <dgm:prSet/>
      <dgm:spPr/>
      <dgm:t>
        <a:bodyPr/>
        <a:lstStyle/>
        <a:p>
          <a:endParaRPr lang="en-US"/>
        </a:p>
      </dgm:t>
    </dgm:pt>
    <dgm:pt modelId="{198ACDFE-E832-4CBA-96C7-DF9F48C3A6C9}" type="sibTrans" cxnId="{93506C01-80E9-4669-B43A-CC5C25AA4834}">
      <dgm:prSet/>
      <dgm:spPr/>
      <dgm:t>
        <a:bodyPr/>
        <a:lstStyle/>
        <a:p>
          <a:endParaRPr lang="en-US"/>
        </a:p>
      </dgm:t>
    </dgm:pt>
    <dgm:pt modelId="{3AC4EDFB-CF27-4413-BB86-55143909A875}">
      <dgm:prSet/>
      <dgm:spPr/>
      <dgm:t>
        <a:bodyPr/>
        <a:lstStyle/>
        <a:p>
          <a:r>
            <a:rPr lang="en-GB"/>
            <a:t>Conditions of daily life. </a:t>
          </a:r>
          <a:endParaRPr lang="en-US"/>
        </a:p>
      </dgm:t>
    </dgm:pt>
    <dgm:pt modelId="{B43F57C9-627F-47DC-ADD9-DC469040BB92}" type="parTrans" cxnId="{B6AA863D-3ADA-409B-9DB3-FD588C3FCAD2}">
      <dgm:prSet/>
      <dgm:spPr/>
      <dgm:t>
        <a:bodyPr/>
        <a:lstStyle/>
        <a:p>
          <a:endParaRPr lang="en-US"/>
        </a:p>
      </dgm:t>
    </dgm:pt>
    <dgm:pt modelId="{D65FD151-C839-4500-9819-F9F6B5DCB2D5}" type="sibTrans" cxnId="{B6AA863D-3ADA-409B-9DB3-FD588C3FCAD2}">
      <dgm:prSet/>
      <dgm:spPr/>
      <dgm:t>
        <a:bodyPr/>
        <a:lstStyle/>
        <a:p>
          <a:endParaRPr lang="en-US"/>
        </a:p>
      </dgm:t>
    </dgm:pt>
    <dgm:pt modelId="{36A9597F-B06E-493E-8429-0D7136C006C1}">
      <dgm:prSet/>
      <dgm:spPr/>
      <dgm:t>
        <a:bodyPr/>
        <a:lstStyle/>
        <a:p>
          <a:r>
            <a:rPr lang="en-GB"/>
            <a:t>Psychosocial stress.</a:t>
          </a:r>
          <a:endParaRPr lang="en-US"/>
        </a:p>
      </dgm:t>
    </dgm:pt>
    <dgm:pt modelId="{7D0D6C29-3678-4477-8044-6D464EC0E9AC}" type="parTrans" cxnId="{BDB0F17B-3D06-4B29-BE36-CA3D9123B3F2}">
      <dgm:prSet/>
      <dgm:spPr/>
      <dgm:t>
        <a:bodyPr/>
        <a:lstStyle/>
        <a:p>
          <a:endParaRPr lang="en-US"/>
        </a:p>
      </dgm:t>
    </dgm:pt>
    <dgm:pt modelId="{32A41CE8-88F6-4F01-984F-4A1EF6EC9317}" type="sibTrans" cxnId="{BDB0F17B-3D06-4B29-BE36-CA3D9123B3F2}">
      <dgm:prSet/>
      <dgm:spPr/>
      <dgm:t>
        <a:bodyPr/>
        <a:lstStyle/>
        <a:p>
          <a:endParaRPr lang="en-US"/>
        </a:p>
      </dgm:t>
    </dgm:pt>
    <dgm:pt modelId="{23F46009-3853-446C-A68F-E9525E514A65}">
      <dgm:prSet/>
      <dgm:spPr/>
      <dgm:t>
        <a:bodyPr/>
        <a:lstStyle/>
        <a:p>
          <a:r>
            <a:rPr lang="en-GB"/>
            <a:t>Exposure to harm. </a:t>
          </a:r>
          <a:endParaRPr lang="en-US"/>
        </a:p>
      </dgm:t>
    </dgm:pt>
    <dgm:pt modelId="{CF5ECC98-1ADB-4FFF-8AD9-34A4EC3C6955}" type="parTrans" cxnId="{A68DEF72-4C9C-4C4A-BE08-68C02945335F}">
      <dgm:prSet/>
      <dgm:spPr/>
      <dgm:t>
        <a:bodyPr/>
        <a:lstStyle/>
        <a:p>
          <a:endParaRPr lang="en-US"/>
        </a:p>
      </dgm:t>
    </dgm:pt>
    <dgm:pt modelId="{A3C208BD-2D33-4020-BFBD-7BA55806A628}" type="sibTrans" cxnId="{A68DEF72-4C9C-4C4A-BE08-68C02945335F}">
      <dgm:prSet/>
      <dgm:spPr/>
      <dgm:t>
        <a:bodyPr/>
        <a:lstStyle/>
        <a:p>
          <a:endParaRPr lang="en-US"/>
        </a:p>
      </dgm:t>
    </dgm:pt>
    <dgm:pt modelId="{309B65B0-BBD5-41E8-8C9E-D490EAEBB8F8}">
      <dgm:prSet/>
      <dgm:spPr/>
      <dgm:t>
        <a:bodyPr/>
        <a:lstStyle/>
        <a:p>
          <a:r>
            <a:rPr lang="en-GB"/>
            <a:t>Material resources. </a:t>
          </a:r>
          <a:endParaRPr lang="en-US"/>
        </a:p>
      </dgm:t>
    </dgm:pt>
    <dgm:pt modelId="{316C5387-AC43-4784-9DBB-E105D91C6C41}" type="parTrans" cxnId="{00D014CB-A38C-49C7-B93F-37924BF9868C}">
      <dgm:prSet/>
      <dgm:spPr/>
      <dgm:t>
        <a:bodyPr/>
        <a:lstStyle/>
        <a:p>
          <a:endParaRPr lang="en-US"/>
        </a:p>
      </dgm:t>
    </dgm:pt>
    <dgm:pt modelId="{F2A1640C-565B-4821-874F-565F33EC1A7A}" type="sibTrans" cxnId="{00D014CB-A38C-49C7-B93F-37924BF9868C}">
      <dgm:prSet/>
      <dgm:spPr/>
      <dgm:t>
        <a:bodyPr/>
        <a:lstStyle/>
        <a:p>
          <a:endParaRPr lang="en-US"/>
        </a:p>
      </dgm:t>
    </dgm:pt>
    <dgm:pt modelId="{47ADA0EE-E2C7-4708-BFC3-286116E0352B}">
      <dgm:prSet/>
      <dgm:spPr/>
      <dgm:t>
        <a:bodyPr/>
        <a:lstStyle/>
        <a:p>
          <a:r>
            <a:rPr lang="en-GB"/>
            <a:t>Policies create conditions, conditions create outcomes. </a:t>
          </a:r>
          <a:endParaRPr lang="en-US"/>
        </a:p>
      </dgm:t>
    </dgm:pt>
    <dgm:pt modelId="{73E7E14C-E57C-426A-AFA9-E2F33510A35B}" type="parTrans" cxnId="{90F006AD-947F-4C2A-BC1E-44E7B28FBC64}">
      <dgm:prSet/>
      <dgm:spPr/>
      <dgm:t>
        <a:bodyPr/>
        <a:lstStyle/>
        <a:p>
          <a:endParaRPr lang="en-US"/>
        </a:p>
      </dgm:t>
    </dgm:pt>
    <dgm:pt modelId="{77347650-C4AB-4CFC-A35E-34CB0A36260E}" type="sibTrans" cxnId="{90F006AD-947F-4C2A-BC1E-44E7B28FBC64}">
      <dgm:prSet/>
      <dgm:spPr/>
      <dgm:t>
        <a:bodyPr/>
        <a:lstStyle/>
        <a:p>
          <a:endParaRPr lang="en-US"/>
        </a:p>
      </dgm:t>
    </dgm:pt>
    <dgm:pt modelId="{4A18AF07-5D88-41BC-A32C-D08054074E1B}" type="pres">
      <dgm:prSet presAssocID="{B054640B-F292-47E8-BCEF-E5B2CD7DF82A}" presName="diagram" presStyleCnt="0">
        <dgm:presLayoutVars>
          <dgm:dir/>
          <dgm:resizeHandles val="exact"/>
        </dgm:presLayoutVars>
      </dgm:prSet>
      <dgm:spPr/>
    </dgm:pt>
    <dgm:pt modelId="{86AE8A69-193B-4938-8890-B00DD0B04F15}" type="pres">
      <dgm:prSet presAssocID="{E78B67ED-CFB5-4C56-8B57-AA45CA26A6B6}" presName="node" presStyleLbl="node1" presStyleIdx="0" presStyleCnt="6">
        <dgm:presLayoutVars>
          <dgm:bulletEnabled val="1"/>
        </dgm:presLayoutVars>
      </dgm:prSet>
      <dgm:spPr/>
    </dgm:pt>
    <dgm:pt modelId="{8C97AC6D-EE49-4676-AD28-D1B6BDEC751E}" type="pres">
      <dgm:prSet presAssocID="{198ACDFE-E832-4CBA-96C7-DF9F48C3A6C9}" presName="sibTrans" presStyleCnt="0"/>
      <dgm:spPr/>
    </dgm:pt>
    <dgm:pt modelId="{3AC03FAA-5410-42A8-BA46-BC10482BA871}" type="pres">
      <dgm:prSet presAssocID="{3AC4EDFB-CF27-4413-BB86-55143909A875}" presName="node" presStyleLbl="node1" presStyleIdx="1" presStyleCnt="6">
        <dgm:presLayoutVars>
          <dgm:bulletEnabled val="1"/>
        </dgm:presLayoutVars>
      </dgm:prSet>
      <dgm:spPr/>
    </dgm:pt>
    <dgm:pt modelId="{742DE8ED-3A6B-4488-97F0-9F284BABF2D6}" type="pres">
      <dgm:prSet presAssocID="{D65FD151-C839-4500-9819-F9F6B5DCB2D5}" presName="sibTrans" presStyleCnt="0"/>
      <dgm:spPr/>
    </dgm:pt>
    <dgm:pt modelId="{3C9747A9-439F-458F-830D-809C0D1CAD92}" type="pres">
      <dgm:prSet presAssocID="{36A9597F-B06E-493E-8429-0D7136C006C1}" presName="node" presStyleLbl="node1" presStyleIdx="2" presStyleCnt="6">
        <dgm:presLayoutVars>
          <dgm:bulletEnabled val="1"/>
        </dgm:presLayoutVars>
      </dgm:prSet>
      <dgm:spPr/>
    </dgm:pt>
    <dgm:pt modelId="{10C09B14-EB38-44FB-B1D8-16C4007939DB}" type="pres">
      <dgm:prSet presAssocID="{32A41CE8-88F6-4F01-984F-4A1EF6EC9317}" presName="sibTrans" presStyleCnt="0"/>
      <dgm:spPr/>
    </dgm:pt>
    <dgm:pt modelId="{6D4F7DC7-4421-4BF7-8744-6A6480C0BB81}" type="pres">
      <dgm:prSet presAssocID="{23F46009-3853-446C-A68F-E9525E514A65}" presName="node" presStyleLbl="node1" presStyleIdx="3" presStyleCnt="6">
        <dgm:presLayoutVars>
          <dgm:bulletEnabled val="1"/>
        </dgm:presLayoutVars>
      </dgm:prSet>
      <dgm:spPr/>
    </dgm:pt>
    <dgm:pt modelId="{5B04F389-EA86-438E-967C-AF409CA956AD}" type="pres">
      <dgm:prSet presAssocID="{A3C208BD-2D33-4020-BFBD-7BA55806A628}" presName="sibTrans" presStyleCnt="0"/>
      <dgm:spPr/>
    </dgm:pt>
    <dgm:pt modelId="{C7F771AB-3E76-4AD8-9C04-E71C000E3745}" type="pres">
      <dgm:prSet presAssocID="{309B65B0-BBD5-41E8-8C9E-D490EAEBB8F8}" presName="node" presStyleLbl="node1" presStyleIdx="4" presStyleCnt="6">
        <dgm:presLayoutVars>
          <dgm:bulletEnabled val="1"/>
        </dgm:presLayoutVars>
      </dgm:prSet>
      <dgm:spPr/>
    </dgm:pt>
    <dgm:pt modelId="{4BAC6E98-9A3B-4981-BABA-4D28EA563C1D}" type="pres">
      <dgm:prSet presAssocID="{F2A1640C-565B-4821-874F-565F33EC1A7A}" presName="sibTrans" presStyleCnt="0"/>
      <dgm:spPr/>
    </dgm:pt>
    <dgm:pt modelId="{3F39F6B7-21EA-4DC4-9D08-9373940A2A04}" type="pres">
      <dgm:prSet presAssocID="{47ADA0EE-E2C7-4708-BFC3-286116E0352B}" presName="node" presStyleLbl="node1" presStyleIdx="5" presStyleCnt="6">
        <dgm:presLayoutVars>
          <dgm:bulletEnabled val="1"/>
        </dgm:presLayoutVars>
      </dgm:prSet>
      <dgm:spPr/>
    </dgm:pt>
  </dgm:ptLst>
  <dgm:cxnLst>
    <dgm:cxn modelId="{93506C01-80E9-4669-B43A-CC5C25AA4834}" srcId="{B054640B-F292-47E8-BCEF-E5B2CD7DF82A}" destId="{E78B67ED-CFB5-4C56-8B57-AA45CA26A6B6}" srcOrd="0" destOrd="0" parTransId="{5CD5D3B3-851F-41ED-B776-65E4E403A2F5}" sibTransId="{198ACDFE-E832-4CBA-96C7-DF9F48C3A6C9}"/>
    <dgm:cxn modelId="{BF64AD01-F62E-4E59-A269-4373A187AA02}" type="presOf" srcId="{36A9597F-B06E-493E-8429-0D7136C006C1}" destId="{3C9747A9-439F-458F-830D-809C0D1CAD92}" srcOrd="0" destOrd="0" presId="urn:microsoft.com/office/officeart/2005/8/layout/default"/>
    <dgm:cxn modelId="{B6AA863D-3ADA-409B-9DB3-FD588C3FCAD2}" srcId="{B054640B-F292-47E8-BCEF-E5B2CD7DF82A}" destId="{3AC4EDFB-CF27-4413-BB86-55143909A875}" srcOrd="1" destOrd="0" parTransId="{B43F57C9-627F-47DC-ADD9-DC469040BB92}" sibTransId="{D65FD151-C839-4500-9819-F9F6B5DCB2D5}"/>
    <dgm:cxn modelId="{7A773B5C-D997-4178-90E9-07A399FACAD2}" type="presOf" srcId="{B054640B-F292-47E8-BCEF-E5B2CD7DF82A}" destId="{4A18AF07-5D88-41BC-A32C-D08054074E1B}" srcOrd="0" destOrd="0" presId="urn:microsoft.com/office/officeart/2005/8/layout/default"/>
    <dgm:cxn modelId="{A68DEF72-4C9C-4C4A-BE08-68C02945335F}" srcId="{B054640B-F292-47E8-BCEF-E5B2CD7DF82A}" destId="{23F46009-3853-446C-A68F-E9525E514A65}" srcOrd="3" destOrd="0" parTransId="{CF5ECC98-1ADB-4FFF-8AD9-34A4EC3C6955}" sibTransId="{A3C208BD-2D33-4020-BFBD-7BA55806A628}"/>
    <dgm:cxn modelId="{BDB0F17B-3D06-4B29-BE36-CA3D9123B3F2}" srcId="{B054640B-F292-47E8-BCEF-E5B2CD7DF82A}" destId="{36A9597F-B06E-493E-8429-0D7136C006C1}" srcOrd="2" destOrd="0" parTransId="{7D0D6C29-3678-4477-8044-6D464EC0E9AC}" sibTransId="{32A41CE8-88F6-4F01-984F-4A1EF6EC9317}"/>
    <dgm:cxn modelId="{4CF7E086-8AB1-4B3C-948F-7DBA26F8BD23}" type="presOf" srcId="{309B65B0-BBD5-41E8-8C9E-D490EAEBB8F8}" destId="{C7F771AB-3E76-4AD8-9C04-E71C000E3745}" srcOrd="0" destOrd="0" presId="urn:microsoft.com/office/officeart/2005/8/layout/default"/>
    <dgm:cxn modelId="{56549787-642C-4F3A-A6DA-D402A851C502}" type="presOf" srcId="{47ADA0EE-E2C7-4708-BFC3-286116E0352B}" destId="{3F39F6B7-21EA-4DC4-9D08-9373940A2A04}" srcOrd="0" destOrd="0" presId="urn:microsoft.com/office/officeart/2005/8/layout/default"/>
    <dgm:cxn modelId="{E4154A92-EC58-4FAD-8C80-6B2930AADCED}" type="presOf" srcId="{E78B67ED-CFB5-4C56-8B57-AA45CA26A6B6}" destId="{86AE8A69-193B-4938-8890-B00DD0B04F15}" srcOrd="0" destOrd="0" presId="urn:microsoft.com/office/officeart/2005/8/layout/default"/>
    <dgm:cxn modelId="{90F006AD-947F-4C2A-BC1E-44E7B28FBC64}" srcId="{B054640B-F292-47E8-BCEF-E5B2CD7DF82A}" destId="{47ADA0EE-E2C7-4708-BFC3-286116E0352B}" srcOrd="5" destOrd="0" parTransId="{73E7E14C-E57C-426A-AFA9-E2F33510A35B}" sibTransId="{77347650-C4AB-4CFC-A35E-34CB0A36260E}"/>
    <dgm:cxn modelId="{C3CDF7C6-F5FC-4EF4-8B4E-348D5AAC1AB5}" type="presOf" srcId="{3AC4EDFB-CF27-4413-BB86-55143909A875}" destId="{3AC03FAA-5410-42A8-BA46-BC10482BA871}" srcOrd="0" destOrd="0" presId="urn:microsoft.com/office/officeart/2005/8/layout/default"/>
    <dgm:cxn modelId="{00D014CB-A38C-49C7-B93F-37924BF9868C}" srcId="{B054640B-F292-47E8-BCEF-E5B2CD7DF82A}" destId="{309B65B0-BBD5-41E8-8C9E-D490EAEBB8F8}" srcOrd="4" destOrd="0" parTransId="{316C5387-AC43-4784-9DBB-E105D91C6C41}" sibTransId="{F2A1640C-565B-4821-874F-565F33EC1A7A}"/>
    <dgm:cxn modelId="{7827CFDC-882B-4C68-B4CC-2CA3284CDE1E}" type="presOf" srcId="{23F46009-3853-446C-A68F-E9525E514A65}" destId="{6D4F7DC7-4421-4BF7-8744-6A6480C0BB81}" srcOrd="0" destOrd="0" presId="urn:microsoft.com/office/officeart/2005/8/layout/default"/>
    <dgm:cxn modelId="{7FB6BD95-B9AA-43D5-B985-FE4B66B15B08}" type="presParOf" srcId="{4A18AF07-5D88-41BC-A32C-D08054074E1B}" destId="{86AE8A69-193B-4938-8890-B00DD0B04F15}" srcOrd="0" destOrd="0" presId="urn:microsoft.com/office/officeart/2005/8/layout/default"/>
    <dgm:cxn modelId="{62F05459-46DE-4F0C-8EBC-5198A6FE8CA6}" type="presParOf" srcId="{4A18AF07-5D88-41BC-A32C-D08054074E1B}" destId="{8C97AC6D-EE49-4676-AD28-D1B6BDEC751E}" srcOrd="1" destOrd="0" presId="urn:microsoft.com/office/officeart/2005/8/layout/default"/>
    <dgm:cxn modelId="{177A0175-0B99-4BA3-8B72-55A989CCB604}" type="presParOf" srcId="{4A18AF07-5D88-41BC-A32C-D08054074E1B}" destId="{3AC03FAA-5410-42A8-BA46-BC10482BA871}" srcOrd="2" destOrd="0" presId="urn:microsoft.com/office/officeart/2005/8/layout/default"/>
    <dgm:cxn modelId="{421607CA-D0A6-46D0-98C8-A2518E570533}" type="presParOf" srcId="{4A18AF07-5D88-41BC-A32C-D08054074E1B}" destId="{742DE8ED-3A6B-4488-97F0-9F284BABF2D6}" srcOrd="3" destOrd="0" presId="urn:microsoft.com/office/officeart/2005/8/layout/default"/>
    <dgm:cxn modelId="{E97CD341-FACE-4306-B5EE-951928346979}" type="presParOf" srcId="{4A18AF07-5D88-41BC-A32C-D08054074E1B}" destId="{3C9747A9-439F-458F-830D-809C0D1CAD92}" srcOrd="4" destOrd="0" presId="urn:microsoft.com/office/officeart/2005/8/layout/default"/>
    <dgm:cxn modelId="{27E2085C-BDAE-4324-99DD-E47729919EC4}" type="presParOf" srcId="{4A18AF07-5D88-41BC-A32C-D08054074E1B}" destId="{10C09B14-EB38-44FB-B1D8-16C4007939DB}" srcOrd="5" destOrd="0" presId="urn:microsoft.com/office/officeart/2005/8/layout/default"/>
    <dgm:cxn modelId="{F74A7632-2D3D-40BA-8DF1-14AC52AE7807}" type="presParOf" srcId="{4A18AF07-5D88-41BC-A32C-D08054074E1B}" destId="{6D4F7DC7-4421-4BF7-8744-6A6480C0BB81}" srcOrd="6" destOrd="0" presId="urn:microsoft.com/office/officeart/2005/8/layout/default"/>
    <dgm:cxn modelId="{E84F489C-3FA1-4722-8233-013D0C3EB75A}" type="presParOf" srcId="{4A18AF07-5D88-41BC-A32C-D08054074E1B}" destId="{5B04F389-EA86-438E-967C-AF409CA956AD}" srcOrd="7" destOrd="0" presId="urn:microsoft.com/office/officeart/2005/8/layout/default"/>
    <dgm:cxn modelId="{AD948ADB-36D3-4C8E-87A6-031096B100AD}" type="presParOf" srcId="{4A18AF07-5D88-41BC-A32C-D08054074E1B}" destId="{C7F771AB-3E76-4AD8-9C04-E71C000E3745}" srcOrd="8" destOrd="0" presId="urn:microsoft.com/office/officeart/2005/8/layout/default"/>
    <dgm:cxn modelId="{BFCEAE40-E58A-4AA2-9114-B8D624778976}" type="presParOf" srcId="{4A18AF07-5D88-41BC-A32C-D08054074E1B}" destId="{4BAC6E98-9A3B-4981-BABA-4D28EA563C1D}" srcOrd="9" destOrd="0" presId="urn:microsoft.com/office/officeart/2005/8/layout/default"/>
    <dgm:cxn modelId="{94B034EB-D96C-400B-86EE-AACFBC2A02AC}" type="presParOf" srcId="{4A18AF07-5D88-41BC-A32C-D08054074E1B}" destId="{3F39F6B7-21EA-4DC4-9D08-9373940A2A0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CF9DDC-954B-4896-B3F1-39FB800455A2}" type="doc">
      <dgm:prSet loTypeId="urn:microsoft.com/office/officeart/2008/layout/LinedList" loCatId="list" qsTypeId="urn:microsoft.com/office/officeart/2005/8/quickstyle/simple1#28" qsCatId="simple" csTypeId="urn:microsoft.com/office/officeart/2005/8/colors/colorful2#21" csCatId="colorful"/>
      <dgm:spPr/>
      <dgm:t>
        <a:bodyPr/>
        <a:lstStyle/>
        <a:p>
          <a:endParaRPr lang="en-US"/>
        </a:p>
      </dgm:t>
    </dgm:pt>
    <dgm:pt modelId="{D95F653D-7E03-4FDA-A010-F66DEA307ACE}">
      <dgm:prSet/>
      <dgm:spPr/>
      <dgm:t>
        <a:bodyPr/>
        <a:lstStyle/>
        <a:p>
          <a:r>
            <a:rPr lang="en-GB"/>
            <a:t>Low pay</a:t>
          </a:r>
          <a:endParaRPr lang="en-US"/>
        </a:p>
      </dgm:t>
    </dgm:pt>
    <dgm:pt modelId="{22D8A3C0-9A32-4C5A-A91A-6C06BF987621}" type="parTrans" cxnId="{F83534A0-1B19-4DF0-BEB3-5B18E004F084}">
      <dgm:prSet/>
      <dgm:spPr/>
      <dgm:t>
        <a:bodyPr/>
        <a:lstStyle/>
        <a:p>
          <a:endParaRPr lang="en-US"/>
        </a:p>
      </dgm:t>
    </dgm:pt>
    <dgm:pt modelId="{2415B7AD-607D-49F5-B004-A5AFCBCE09DE}" type="sibTrans" cxnId="{F83534A0-1B19-4DF0-BEB3-5B18E004F084}">
      <dgm:prSet/>
      <dgm:spPr/>
      <dgm:t>
        <a:bodyPr/>
        <a:lstStyle/>
        <a:p>
          <a:endParaRPr lang="en-US"/>
        </a:p>
      </dgm:t>
    </dgm:pt>
    <dgm:pt modelId="{0D7F03FD-72B5-476A-A0CE-C75E8B5A98F4}">
      <dgm:prSet/>
      <dgm:spPr/>
      <dgm:t>
        <a:bodyPr/>
        <a:lstStyle/>
        <a:p>
          <a:r>
            <a:rPr lang="en-GB"/>
            <a:t>Language barriers</a:t>
          </a:r>
          <a:endParaRPr lang="en-US"/>
        </a:p>
      </dgm:t>
    </dgm:pt>
    <dgm:pt modelId="{27BD74B2-3090-46E6-AB63-360D456F018C}" type="parTrans" cxnId="{AA157527-616C-427F-9BEB-7411AB4C0033}">
      <dgm:prSet/>
      <dgm:spPr/>
      <dgm:t>
        <a:bodyPr/>
        <a:lstStyle/>
        <a:p>
          <a:endParaRPr lang="en-US"/>
        </a:p>
      </dgm:t>
    </dgm:pt>
    <dgm:pt modelId="{3C3A241E-6DC6-40AD-908D-4328BDA2D140}" type="sibTrans" cxnId="{AA157527-616C-427F-9BEB-7411AB4C0033}">
      <dgm:prSet/>
      <dgm:spPr/>
      <dgm:t>
        <a:bodyPr/>
        <a:lstStyle/>
        <a:p>
          <a:endParaRPr lang="en-US"/>
        </a:p>
      </dgm:t>
    </dgm:pt>
    <dgm:pt modelId="{AA0FFE55-3070-4E37-B43B-1132EF433D16}">
      <dgm:prSet/>
      <dgm:spPr/>
      <dgm:t>
        <a:bodyPr/>
        <a:lstStyle/>
        <a:p>
          <a:r>
            <a:rPr lang="en-GB"/>
            <a:t>Racism</a:t>
          </a:r>
          <a:endParaRPr lang="en-US"/>
        </a:p>
      </dgm:t>
    </dgm:pt>
    <dgm:pt modelId="{A2D77000-F725-4493-89E5-8AF6B4F2780F}" type="parTrans" cxnId="{9056F55C-E686-434F-8EE0-273CE35FB10C}">
      <dgm:prSet/>
      <dgm:spPr/>
      <dgm:t>
        <a:bodyPr/>
        <a:lstStyle/>
        <a:p>
          <a:endParaRPr lang="en-US"/>
        </a:p>
      </dgm:t>
    </dgm:pt>
    <dgm:pt modelId="{D6F2E4C9-FD28-4407-BC42-FB12A694798F}" type="sibTrans" cxnId="{9056F55C-E686-434F-8EE0-273CE35FB10C}">
      <dgm:prSet/>
      <dgm:spPr/>
      <dgm:t>
        <a:bodyPr/>
        <a:lstStyle/>
        <a:p>
          <a:endParaRPr lang="en-US"/>
        </a:p>
      </dgm:t>
    </dgm:pt>
    <dgm:pt modelId="{0F80C45C-9DE8-4D38-9875-ACB51E63A206}">
      <dgm:prSet/>
      <dgm:spPr/>
      <dgm:t>
        <a:bodyPr/>
        <a:lstStyle/>
        <a:p>
          <a:r>
            <a:rPr lang="en-GB"/>
            <a:t>Limited access to services</a:t>
          </a:r>
          <a:endParaRPr lang="en-US"/>
        </a:p>
      </dgm:t>
    </dgm:pt>
    <dgm:pt modelId="{358F81BC-0984-4AE6-9B5F-761332187D72}" type="parTrans" cxnId="{44706562-241B-4FBB-9364-B633B3CB791D}">
      <dgm:prSet/>
      <dgm:spPr/>
      <dgm:t>
        <a:bodyPr/>
        <a:lstStyle/>
        <a:p>
          <a:endParaRPr lang="en-US"/>
        </a:p>
      </dgm:t>
    </dgm:pt>
    <dgm:pt modelId="{74809FC1-5C19-4524-AB3C-E2B97D1CCF87}" type="sibTrans" cxnId="{44706562-241B-4FBB-9364-B633B3CB791D}">
      <dgm:prSet/>
      <dgm:spPr/>
      <dgm:t>
        <a:bodyPr/>
        <a:lstStyle/>
        <a:p>
          <a:endParaRPr lang="en-US"/>
        </a:p>
      </dgm:t>
    </dgm:pt>
    <dgm:pt modelId="{F6CD0275-D904-4A27-BED6-8E384CB4CB97}">
      <dgm:prSet/>
      <dgm:spPr/>
      <dgm:t>
        <a:bodyPr/>
        <a:lstStyle/>
        <a:p>
          <a:r>
            <a:rPr lang="en-GB"/>
            <a:t>Stress and mental health strain</a:t>
          </a:r>
          <a:endParaRPr lang="en-US"/>
        </a:p>
      </dgm:t>
    </dgm:pt>
    <dgm:pt modelId="{B51D709E-8AD0-40B0-A77F-ABF79610EC07}" type="parTrans" cxnId="{674CE02C-630A-42FE-85D5-2511598C5904}">
      <dgm:prSet/>
      <dgm:spPr/>
      <dgm:t>
        <a:bodyPr/>
        <a:lstStyle/>
        <a:p>
          <a:endParaRPr lang="en-US"/>
        </a:p>
      </dgm:t>
    </dgm:pt>
    <dgm:pt modelId="{4AC64664-913D-454E-8290-86C3C279E8D2}" type="sibTrans" cxnId="{674CE02C-630A-42FE-85D5-2511598C5904}">
      <dgm:prSet/>
      <dgm:spPr/>
      <dgm:t>
        <a:bodyPr/>
        <a:lstStyle/>
        <a:p>
          <a:endParaRPr lang="en-US"/>
        </a:p>
      </dgm:t>
    </dgm:pt>
    <dgm:pt modelId="{1CA9C92C-B467-4C30-A9DB-915D84F25DC8}" type="pres">
      <dgm:prSet presAssocID="{C7CF9DDC-954B-4896-B3F1-39FB800455A2}" presName="vert0" presStyleCnt="0">
        <dgm:presLayoutVars>
          <dgm:dir/>
          <dgm:animOne val="branch"/>
          <dgm:animLvl val="lvl"/>
        </dgm:presLayoutVars>
      </dgm:prSet>
      <dgm:spPr/>
    </dgm:pt>
    <dgm:pt modelId="{87939B66-3070-4299-91D2-34DC8AA8DB35}" type="pres">
      <dgm:prSet presAssocID="{D95F653D-7E03-4FDA-A010-F66DEA307ACE}" presName="thickLine" presStyleLbl="alignNode1" presStyleIdx="0" presStyleCnt="5"/>
      <dgm:spPr/>
    </dgm:pt>
    <dgm:pt modelId="{00CB914B-19BB-4825-8E9C-DFAFFEF0416A}" type="pres">
      <dgm:prSet presAssocID="{D95F653D-7E03-4FDA-A010-F66DEA307ACE}" presName="horz1" presStyleCnt="0"/>
      <dgm:spPr/>
    </dgm:pt>
    <dgm:pt modelId="{B72EDA6F-C885-4668-9296-1D738A8EBA33}" type="pres">
      <dgm:prSet presAssocID="{D95F653D-7E03-4FDA-A010-F66DEA307ACE}" presName="tx1" presStyleLbl="revTx" presStyleIdx="0" presStyleCnt="5"/>
      <dgm:spPr/>
    </dgm:pt>
    <dgm:pt modelId="{823BB81A-6EED-4551-8C2C-E6A8419D048E}" type="pres">
      <dgm:prSet presAssocID="{D95F653D-7E03-4FDA-A010-F66DEA307ACE}" presName="vert1" presStyleCnt="0"/>
      <dgm:spPr/>
    </dgm:pt>
    <dgm:pt modelId="{17CA063E-3282-47CB-B961-CD5658DC91F1}" type="pres">
      <dgm:prSet presAssocID="{0D7F03FD-72B5-476A-A0CE-C75E8B5A98F4}" presName="thickLine" presStyleLbl="alignNode1" presStyleIdx="1" presStyleCnt="5"/>
      <dgm:spPr/>
    </dgm:pt>
    <dgm:pt modelId="{E7FF32D5-7156-48BC-B385-F0EFED95C49D}" type="pres">
      <dgm:prSet presAssocID="{0D7F03FD-72B5-476A-A0CE-C75E8B5A98F4}" presName="horz1" presStyleCnt="0"/>
      <dgm:spPr/>
    </dgm:pt>
    <dgm:pt modelId="{529858D0-06E8-42EC-8720-BCADB10A0198}" type="pres">
      <dgm:prSet presAssocID="{0D7F03FD-72B5-476A-A0CE-C75E8B5A98F4}" presName="tx1" presStyleLbl="revTx" presStyleIdx="1" presStyleCnt="5"/>
      <dgm:spPr/>
    </dgm:pt>
    <dgm:pt modelId="{5AAEF8A1-D715-4CBF-9BFA-C68EBDEE6EB1}" type="pres">
      <dgm:prSet presAssocID="{0D7F03FD-72B5-476A-A0CE-C75E8B5A98F4}" presName="vert1" presStyleCnt="0"/>
      <dgm:spPr/>
    </dgm:pt>
    <dgm:pt modelId="{C1765F59-B1C7-4A7C-A9FF-634F571539A9}" type="pres">
      <dgm:prSet presAssocID="{AA0FFE55-3070-4E37-B43B-1132EF433D16}" presName="thickLine" presStyleLbl="alignNode1" presStyleIdx="2" presStyleCnt="5"/>
      <dgm:spPr/>
    </dgm:pt>
    <dgm:pt modelId="{1A95CD16-DBBD-4A81-AA99-5F3910C366F4}" type="pres">
      <dgm:prSet presAssocID="{AA0FFE55-3070-4E37-B43B-1132EF433D16}" presName="horz1" presStyleCnt="0"/>
      <dgm:spPr/>
    </dgm:pt>
    <dgm:pt modelId="{A09877B3-D8E4-4272-A148-8CC2A22ACD86}" type="pres">
      <dgm:prSet presAssocID="{AA0FFE55-3070-4E37-B43B-1132EF433D16}" presName="tx1" presStyleLbl="revTx" presStyleIdx="2" presStyleCnt="5"/>
      <dgm:spPr/>
    </dgm:pt>
    <dgm:pt modelId="{FF1725D5-061B-47BB-8BFD-B60C2F0016DD}" type="pres">
      <dgm:prSet presAssocID="{AA0FFE55-3070-4E37-B43B-1132EF433D16}" presName="vert1" presStyleCnt="0"/>
      <dgm:spPr/>
    </dgm:pt>
    <dgm:pt modelId="{CF89ABEF-910B-4DF4-A9C0-4AE20EB1F0DF}" type="pres">
      <dgm:prSet presAssocID="{0F80C45C-9DE8-4D38-9875-ACB51E63A206}" presName="thickLine" presStyleLbl="alignNode1" presStyleIdx="3" presStyleCnt="5"/>
      <dgm:spPr/>
    </dgm:pt>
    <dgm:pt modelId="{572FC28F-FD08-490F-9A6F-9B6F24CD3E03}" type="pres">
      <dgm:prSet presAssocID="{0F80C45C-9DE8-4D38-9875-ACB51E63A206}" presName="horz1" presStyleCnt="0"/>
      <dgm:spPr/>
    </dgm:pt>
    <dgm:pt modelId="{DA257CD4-6482-46E0-85F6-A7EF1E5CA03C}" type="pres">
      <dgm:prSet presAssocID="{0F80C45C-9DE8-4D38-9875-ACB51E63A206}" presName="tx1" presStyleLbl="revTx" presStyleIdx="3" presStyleCnt="5"/>
      <dgm:spPr/>
    </dgm:pt>
    <dgm:pt modelId="{0F94DFD0-A9E0-464A-80B7-AE85A1B929BB}" type="pres">
      <dgm:prSet presAssocID="{0F80C45C-9DE8-4D38-9875-ACB51E63A206}" presName="vert1" presStyleCnt="0"/>
      <dgm:spPr/>
    </dgm:pt>
    <dgm:pt modelId="{3D3C50AD-445F-4334-9ADC-7D45D4DAD933}" type="pres">
      <dgm:prSet presAssocID="{F6CD0275-D904-4A27-BED6-8E384CB4CB97}" presName="thickLine" presStyleLbl="alignNode1" presStyleIdx="4" presStyleCnt="5"/>
      <dgm:spPr/>
    </dgm:pt>
    <dgm:pt modelId="{09BE4147-07DC-4474-A6F7-D52A05F8C8AF}" type="pres">
      <dgm:prSet presAssocID="{F6CD0275-D904-4A27-BED6-8E384CB4CB97}" presName="horz1" presStyleCnt="0"/>
      <dgm:spPr/>
    </dgm:pt>
    <dgm:pt modelId="{ABC3638D-85DC-4724-9162-B9E5FFE543E0}" type="pres">
      <dgm:prSet presAssocID="{F6CD0275-D904-4A27-BED6-8E384CB4CB97}" presName="tx1" presStyleLbl="revTx" presStyleIdx="4" presStyleCnt="5"/>
      <dgm:spPr/>
    </dgm:pt>
    <dgm:pt modelId="{02137DF8-1501-4933-B293-F202CDEE5B44}" type="pres">
      <dgm:prSet presAssocID="{F6CD0275-D904-4A27-BED6-8E384CB4CB97}" presName="vert1" presStyleCnt="0"/>
      <dgm:spPr/>
    </dgm:pt>
  </dgm:ptLst>
  <dgm:cxnLst>
    <dgm:cxn modelId="{D13B9504-F583-4C8C-86A8-610344B838D4}" type="presOf" srcId="{0D7F03FD-72B5-476A-A0CE-C75E8B5A98F4}" destId="{529858D0-06E8-42EC-8720-BCADB10A0198}" srcOrd="0" destOrd="0" presId="urn:microsoft.com/office/officeart/2008/layout/LinedList"/>
    <dgm:cxn modelId="{FAEA4D1B-8331-43D2-B124-06A246685C68}" type="presOf" srcId="{F6CD0275-D904-4A27-BED6-8E384CB4CB97}" destId="{ABC3638D-85DC-4724-9162-B9E5FFE543E0}" srcOrd="0" destOrd="0" presId="urn:microsoft.com/office/officeart/2008/layout/LinedList"/>
    <dgm:cxn modelId="{AA157527-616C-427F-9BEB-7411AB4C0033}" srcId="{C7CF9DDC-954B-4896-B3F1-39FB800455A2}" destId="{0D7F03FD-72B5-476A-A0CE-C75E8B5A98F4}" srcOrd="1" destOrd="0" parTransId="{27BD74B2-3090-46E6-AB63-360D456F018C}" sibTransId="{3C3A241E-6DC6-40AD-908D-4328BDA2D140}"/>
    <dgm:cxn modelId="{674CE02C-630A-42FE-85D5-2511598C5904}" srcId="{C7CF9DDC-954B-4896-B3F1-39FB800455A2}" destId="{F6CD0275-D904-4A27-BED6-8E384CB4CB97}" srcOrd="4" destOrd="0" parTransId="{B51D709E-8AD0-40B0-A77F-ABF79610EC07}" sibTransId="{4AC64664-913D-454E-8290-86C3C279E8D2}"/>
    <dgm:cxn modelId="{9056F55C-E686-434F-8EE0-273CE35FB10C}" srcId="{C7CF9DDC-954B-4896-B3F1-39FB800455A2}" destId="{AA0FFE55-3070-4E37-B43B-1132EF433D16}" srcOrd="2" destOrd="0" parTransId="{A2D77000-F725-4493-89E5-8AF6B4F2780F}" sibTransId="{D6F2E4C9-FD28-4407-BC42-FB12A694798F}"/>
    <dgm:cxn modelId="{44706562-241B-4FBB-9364-B633B3CB791D}" srcId="{C7CF9DDC-954B-4896-B3F1-39FB800455A2}" destId="{0F80C45C-9DE8-4D38-9875-ACB51E63A206}" srcOrd="3" destOrd="0" parTransId="{358F81BC-0984-4AE6-9B5F-761332187D72}" sibTransId="{74809FC1-5C19-4524-AB3C-E2B97D1CCF87}"/>
    <dgm:cxn modelId="{232E0074-075B-4871-962C-682569E188AB}" type="presOf" srcId="{C7CF9DDC-954B-4896-B3F1-39FB800455A2}" destId="{1CA9C92C-B467-4C30-A9DB-915D84F25DC8}" srcOrd="0" destOrd="0" presId="urn:microsoft.com/office/officeart/2008/layout/LinedList"/>
    <dgm:cxn modelId="{3EF19179-6547-4C01-8E8A-D4422C4F5185}" type="presOf" srcId="{AA0FFE55-3070-4E37-B43B-1132EF433D16}" destId="{A09877B3-D8E4-4272-A148-8CC2A22ACD86}" srcOrd="0" destOrd="0" presId="urn:microsoft.com/office/officeart/2008/layout/LinedList"/>
    <dgm:cxn modelId="{F83534A0-1B19-4DF0-BEB3-5B18E004F084}" srcId="{C7CF9DDC-954B-4896-B3F1-39FB800455A2}" destId="{D95F653D-7E03-4FDA-A010-F66DEA307ACE}" srcOrd="0" destOrd="0" parTransId="{22D8A3C0-9A32-4C5A-A91A-6C06BF987621}" sibTransId="{2415B7AD-607D-49F5-B004-A5AFCBCE09DE}"/>
    <dgm:cxn modelId="{9FAA72A4-F827-440A-8164-C8A49F067E24}" type="presOf" srcId="{D95F653D-7E03-4FDA-A010-F66DEA307ACE}" destId="{B72EDA6F-C885-4668-9296-1D738A8EBA33}" srcOrd="0" destOrd="0" presId="urn:microsoft.com/office/officeart/2008/layout/LinedList"/>
    <dgm:cxn modelId="{ED7109BE-7204-44A2-9758-4F670A4D01AC}" type="presOf" srcId="{0F80C45C-9DE8-4D38-9875-ACB51E63A206}" destId="{DA257CD4-6482-46E0-85F6-A7EF1E5CA03C}" srcOrd="0" destOrd="0" presId="urn:microsoft.com/office/officeart/2008/layout/LinedList"/>
    <dgm:cxn modelId="{262FE36B-DBCA-47F5-96C2-A4A37E8F37C8}" type="presParOf" srcId="{1CA9C92C-B467-4C30-A9DB-915D84F25DC8}" destId="{87939B66-3070-4299-91D2-34DC8AA8DB35}" srcOrd="0" destOrd="0" presId="urn:microsoft.com/office/officeart/2008/layout/LinedList"/>
    <dgm:cxn modelId="{96BD1FC9-67C4-45FF-A84A-B6C5718B84D7}" type="presParOf" srcId="{1CA9C92C-B467-4C30-A9DB-915D84F25DC8}" destId="{00CB914B-19BB-4825-8E9C-DFAFFEF0416A}" srcOrd="1" destOrd="0" presId="urn:microsoft.com/office/officeart/2008/layout/LinedList"/>
    <dgm:cxn modelId="{B555BB8F-4004-4A27-A670-41EED637CA3D}" type="presParOf" srcId="{00CB914B-19BB-4825-8E9C-DFAFFEF0416A}" destId="{B72EDA6F-C885-4668-9296-1D738A8EBA33}" srcOrd="0" destOrd="0" presId="urn:microsoft.com/office/officeart/2008/layout/LinedList"/>
    <dgm:cxn modelId="{738DE509-5EAC-4FBC-92D2-8C38EE38B32B}" type="presParOf" srcId="{00CB914B-19BB-4825-8E9C-DFAFFEF0416A}" destId="{823BB81A-6EED-4551-8C2C-E6A8419D048E}" srcOrd="1" destOrd="0" presId="urn:microsoft.com/office/officeart/2008/layout/LinedList"/>
    <dgm:cxn modelId="{849F68CA-4C62-4233-8D08-6711B7EBD3B3}" type="presParOf" srcId="{1CA9C92C-B467-4C30-A9DB-915D84F25DC8}" destId="{17CA063E-3282-47CB-B961-CD5658DC91F1}" srcOrd="2" destOrd="0" presId="urn:microsoft.com/office/officeart/2008/layout/LinedList"/>
    <dgm:cxn modelId="{3868797D-A36C-49CD-ABF0-B9100A46E63F}" type="presParOf" srcId="{1CA9C92C-B467-4C30-A9DB-915D84F25DC8}" destId="{E7FF32D5-7156-48BC-B385-F0EFED95C49D}" srcOrd="3" destOrd="0" presId="urn:microsoft.com/office/officeart/2008/layout/LinedList"/>
    <dgm:cxn modelId="{B690851B-F9BB-4590-AB1D-399296F1F952}" type="presParOf" srcId="{E7FF32D5-7156-48BC-B385-F0EFED95C49D}" destId="{529858D0-06E8-42EC-8720-BCADB10A0198}" srcOrd="0" destOrd="0" presId="urn:microsoft.com/office/officeart/2008/layout/LinedList"/>
    <dgm:cxn modelId="{0C5FDDB9-235A-4A66-812D-88853C31DB06}" type="presParOf" srcId="{E7FF32D5-7156-48BC-B385-F0EFED95C49D}" destId="{5AAEF8A1-D715-4CBF-9BFA-C68EBDEE6EB1}" srcOrd="1" destOrd="0" presId="urn:microsoft.com/office/officeart/2008/layout/LinedList"/>
    <dgm:cxn modelId="{76919E71-D743-4056-8B86-83440E9B73D0}" type="presParOf" srcId="{1CA9C92C-B467-4C30-A9DB-915D84F25DC8}" destId="{C1765F59-B1C7-4A7C-A9FF-634F571539A9}" srcOrd="4" destOrd="0" presId="urn:microsoft.com/office/officeart/2008/layout/LinedList"/>
    <dgm:cxn modelId="{876C8700-4DC0-46BF-9BD9-FD0AA9A4FE1D}" type="presParOf" srcId="{1CA9C92C-B467-4C30-A9DB-915D84F25DC8}" destId="{1A95CD16-DBBD-4A81-AA99-5F3910C366F4}" srcOrd="5" destOrd="0" presId="urn:microsoft.com/office/officeart/2008/layout/LinedList"/>
    <dgm:cxn modelId="{AB212458-F47F-438A-ACDB-E590A529685D}" type="presParOf" srcId="{1A95CD16-DBBD-4A81-AA99-5F3910C366F4}" destId="{A09877B3-D8E4-4272-A148-8CC2A22ACD86}" srcOrd="0" destOrd="0" presId="urn:microsoft.com/office/officeart/2008/layout/LinedList"/>
    <dgm:cxn modelId="{9FDCEB95-F74F-4276-94DA-AB67D4EE879B}" type="presParOf" srcId="{1A95CD16-DBBD-4A81-AA99-5F3910C366F4}" destId="{FF1725D5-061B-47BB-8BFD-B60C2F0016DD}" srcOrd="1" destOrd="0" presId="urn:microsoft.com/office/officeart/2008/layout/LinedList"/>
    <dgm:cxn modelId="{69434676-3BE7-4C8E-B8BA-A057F77B905B}" type="presParOf" srcId="{1CA9C92C-B467-4C30-A9DB-915D84F25DC8}" destId="{CF89ABEF-910B-4DF4-A9C0-4AE20EB1F0DF}" srcOrd="6" destOrd="0" presId="urn:microsoft.com/office/officeart/2008/layout/LinedList"/>
    <dgm:cxn modelId="{6C12A37F-657A-4C3A-BD3D-8DEE777B5ED7}" type="presParOf" srcId="{1CA9C92C-B467-4C30-A9DB-915D84F25DC8}" destId="{572FC28F-FD08-490F-9A6F-9B6F24CD3E03}" srcOrd="7" destOrd="0" presId="urn:microsoft.com/office/officeart/2008/layout/LinedList"/>
    <dgm:cxn modelId="{F7E37CFC-3185-40DC-B8BC-DBDE7BDDC364}" type="presParOf" srcId="{572FC28F-FD08-490F-9A6F-9B6F24CD3E03}" destId="{DA257CD4-6482-46E0-85F6-A7EF1E5CA03C}" srcOrd="0" destOrd="0" presId="urn:microsoft.com/office/officeart/2008/layout/LinedList"/>
    <dgm:cxn modelId="{09BF3051-D65E-4CDE-9F67-E45DF300179D}" type="presParOf" srcId="{572FC28F-FD08-490F-9A6F-9B6F24CD3E03}" destId="{0F94DFD0-A9E0-464A-80B7-AE85A1B929BB}" srcOrd="1" destOrd="0" presId="urn:microsoft.com/office/officeart/2008/layout/LinedList"/>
    <dgm:cxn modelId="{2215F2D0-6DBE-42F8-B67E-A97F32038963}" type="presParOf" srcId="{1CA9C92C-B467-4C30-A9DB-915D84F25DC8}" destId="{3D3C50AD-445F-4334-9ADC-7D45D4DAD933}" srcOrd="8" destOrd="0" presId="urn:microsoft.com/office/officeart/2008/layout/LinedList"/>
    <dgm:cxn modelId="{3DA59EB4-06C8-4B59-9ADE-25B90CE31094}" type="presParOf" srcId="{1CA9C92C-B467-4C30-A9DB-915D84F25DC8}" destId="{09BE4147-07DC-4474-A6F7-D52A05F8C8AF}" srcOrd="9" destOrd="0" presId="urn:microsoft.com/office/officeart/2008/layout/LinedList"/>
    <dgm:cxn modelId="{AB840BCC-D5D5-490F-B99D-86BE3F9F7A09}" type="presParOf" srcId="{09BE4147-07DC-4474-A6F7-D52A05F8C8AF}" destId="{ABC3638D-85DC-4724-9162-B9E5FFE543E0}" srcOrd="0" destOrd="0" presId="urn:microsoft.com/office/officeart/2008/layout/LinedList"/>
    <dgm:cxn modelId="{AEFF8E8E-C145-4EA7-BF38-39320EB57E68}" type="presParOf" srcId="{09BE4147-07DC-4474-A6F7-D52A05F8C8AF}" destId="{02137DF8-1501-4933-B293-F202CDEE5B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7115C-8584-447D-B544-F63AD79A1A42}" type="doc">
      <dgm:prSet loTypeId="urn:microsoft.com/office/officeart/2008/layout/LinedList" loCatId="list" qsTypeId="urn:microsoft.com/office/officeart/2005/8/quickstyle/simple1#29" qsCatId="simple" csTypeId="urn:microsoft.com/office/officeart/2005/8/colors/colorful2#22" csCatId="colorful"/>
      <dgm:spPr/>
      <dgm:t>
        <a:bodyPr/>
        <a:lstStyle/>
        <a:p>
          <a:endParaRPr lang="en-US"/>
        </a:p>
      </dgm:t>
    </dgm:pt>
    <dgm:pt modelId="{761C68D7-F5DD-4471-94FD-F02EF8FD3B72}">
      <dgm:prSet/>
      <dgm:spPr/>
      <dgm:t>
        <a:bodyPr/>
        <a:lstStyle/>
        <a:p>
          <a:r>
            <a:rPr lang="en-GB"/>
            <a:t>Most illness originates outside healthcare settings.</a:t>
          </a:r>
          <a:endParaRPr lang="en-US"/>
        </a:p>
      </dgm:t>
    </dgm:pt>
    <dgm:pt modelId="{0F6E6427-9F79-4DBC-A637-8C1EA1952DAE}" type="parTrans" cxnId="{3ABEFBD7-0B18-416B-9ABB-932FF778BA03}">
      <dgm:prSet/>
      <dgm:spPr/>
      <dgm:t>
        <a:bodyPr/>
        <a:lstStyle/>
        <a:p>
          <a:endParaRPr lang="en-US"/>
        </a:p>
      </dgm:t>
    </dgm:pt>
    <dgm:pt modelId="{A3B8439A-DDEC-4AA9-8350-469E71DC701D}" type="sibTrans" cxnId="{3ABEFBD7-0B18-416B-9ABB-932FF778BA03}">
      <dgm:prSet/>
      <dgm:spPr/>
      <dgm:t>
        <a:bodyPr/>
        <a:lstStyle/>
        <a:p>
          <a:endParaRPr lang="en-US"/>
        </a:p>
      </dgm:t>
    </dgm:pt>
    <dgm:pt modelId="{C5E6AF4E-765A-4E3C-9F58-0075680E92E0}">
      <dgm:prSet/>
      <dgm:spPr/>
      <dgm:t>
        <a:bodyPr/>
        <a:lstStyle/>
        <a:p>
          <a:r>
            <a:rPr lang="en-GB"/>
            <a:t>Inequalities are produced by systems, not individual choices.</a:t>
          </a:r>
          <a:endParaRPr lang="en-US"/>
        </a:p>
      </dgm:t>
    </dgm:pt>
    <dgm:pt modelId="{F20932D8-BF6F-4E42-A994-7FABE7482D59}" type="parTrans" cxnId="{40D63667-43F2-4869-8397-8A63AA4E13A4}">
      <dgm:prSet/>
      <dgm:spPr/>
      <dgm:t>
        <a:bodyPr/>
        <a:lstStyle/>
        <a:p>
          <a:endParaRPr lang="en-US"/>
        </a:p>
      </dgm:t>
    </dgm:pt>
    <dgm:pt modelId="{C91470CA-0979-4449-9CD7-836C7D2CD3D4}" type="sibTrans" cxnId="{40D63667-43F2-4869-8397-8A63AA4E13A4}">
      <dgm:prSet/>
      <dgm:spPr/>
      <dgm:t>
        <a:bodyPr/>
        <a:lstStyle/>
        <a:p>
          <a:endParaRPr lang="en-US"/>
        </a:p>
      </dgm:t>
    </dgm:pt>
    <dgm:pt modelId="{FAC50F54-D982-4581-8EC1-9230ABB4B92C}">
      <dgm:prSet/>
      <dgm:spPr/>
      <dgm:t>
        <a:bodyPr/>
        <a:lstStyle/>
        <a:p>
          <a:r>
            <a:rPr lang="en-GB"/>
            <a:t>Improving determinants leads to sustainable long‑term health gains.</a:t>
          </a:r>
          <a:endParaRPr lang="en-US"/>
        </a:p>
      </dgm:t>
    </dgm:pt>
    <dgm:pt modelId="{C161B96E-0751-489B-BA17-81FA6CBF27EF}" type="parTrans" cxnId="{0FD1180E-B6E6-4070-99A6-8FACFA37D36A}">
      <dgm:prSet/>
      <dgm:spPr/>
      <dgm:t>
        <a:bodyPr/>
        <a:lstStyle/>
        <a:p>
          <a:endParaRPr lang="en-US"/>
        </a:p>
      </dgm:t>
    </dgm:pt>
    <dgm:pt modelId="{7F4A90C2-94C5-450F-9934-E5FF5581919A}" type="sibTrans" cxnId="{0FD1180E-B6E6-4070-99A6-8FACFA37D36A}">
      <dgm:prSet/>
      <dgm:spPr/>
      <dgm:t>
        <a:bodyPr/>
        <a:lstStyle/>
        <a:p>
          <a:endParaRPr lang="en-US"/>
        </a:p>
      </dgm:t>
    </dgm:pt>
    <dgm:pt modelId="{9477DD38-7D7E-4F3F-B20B-C6506802113A}" type="pres">
      <dgm:prSet presAssocID="{0B47115C-8584-447D-B544-F63AD79A1A42}" presName="vert0" presStyleCnt="0">
        <dgm:presLayoutVars>
          <dgm:dir/>
          <dgm:animOne val="branch"/>
          <dgm:animLvl val="lvl"/>
        </dgm:presLayoutVars>
      </dgm:prSet>
      <dgm:spPr/>
    </dgm:pt>
    <dgm:pt modelId="{DD134527-0FD5-4D4B-A281-6E4D56037463}" type="pres">
      <dgm:prSet presAssocID="{761C68D7-F5DD-4471-94FD-F02EF8FD3B72}" presName="thickLine" presStyleLbl="alignNode1" presStyleIdx="0" presStyleCnt="3"/>
      <dgm:spPr/>
    </dgm:pt>
    <dgm:pt modelId="{87892CE3-11B0-48A3-B0C5-6DB3437EE545}" type="pres">
      <dgm:prSet presAssocID="{761C68D7-F5DD-4471-94FD-F02EF8FD3B72}" presName="horz1" presStyleCnt="0"/>
      <dgm:spPr/>
    </dgm:pt>
    <dgm:pt modelId="{9264FB26-3D31-4989-8030-41682CAD6F97}" type="pres">
      <dgm:prSet presAssocID="{761C68D7-F5DD-4471-94FD-F02EF8FD3B72}" presName="tx1" presStyleLbl="revTx" presStyleIdx="0" presStyleCnt="3"/>
      <dgm:spPr/>
    </dgm:pt>
    <dgm:pt modelId="{0819C300-828F-419D-9316-203FE3E1B689}" type="pres">
      <dgm:prSet presAssocID="{761C68D7-F5DD-4471-94FD-F02EF8FD3B72}" presName="vert1" presStyleCnt="0"/>
      <dgm:spPr/>
    </dgm:pt>
    <dgm:pt modelId="{F9697443-DA6E-4E67-9724-88FB05456951}" type="pres">
      <dgm:prSet presAssocID="{C5E6AF4E-765A-4E3C-9F58-0075680E92E0}" presName="thickLine" presStyleLbl="alignNode1" presStyleIdx="1" presStyleCnt="3"/>
      <dgm:spPr/>
    </dgm:pt>
    <dgm:pt modelId="{B2D1CD96-7152-4070-8D0F-91E63E03F4A2}" type="pres">
      <dgm:prSet presAssocID="{C5E6AF4E-765A-4E3C-9F58-0075680E92E0}" presName="horz1" presStyleCnt="0"/>
      <dgm:spPr/>
    </dgm:pt>
    <dgm:pt modelId="{B0A18AF2-B2D3-4597-B6D8-DF8897DEC057}" type="pres">
      <dgm:prSet presAssocID="{C5E6AF4E-765A-4E3C-9F58-0075680E92E0}" presName="tx1" presStyleLbl="revTx" presStyleIdx="1" presStyleCnt="3"/>
      <dgm:spPr/>
    </dgm:pt>
    <dgm:pt modelId="{BC71E516-27F1-445E-99D5-29BF780A69F7}" type="pres">
      <dgm:prSet presAssocID="{C5E6AF4E-765A-4E3C-9F58-0075680E92E0}" presName="vert1" presStyleCnt="0"/>
      <dgm:spPr/>
    </dgm:pt>
    <dgm:pt modelId="{6D4BC6AF-8B72-4953-AC39-2832DC742E3D}" type="pres">
      <dgm:prSet presAssocID="{FAC50F54-D982-4581-8EC1-9230ABB4B92C}" presName="thickLine" presStyleLbl="alignNode1" presStyleIdx="2" presStyleCnt="3"/>
      <dgm:spPr/>
    </dgm:pt>
    <dgm:pt modelId="{200156F8-85EE-4FDD-9DE5-98EBF45F71C9}" type="pres">
      <dgm:prSet presAssocID="{FAC50F54-D982-4581-8EC1-9230ABB4B92C}" presName="horz1" presStyleCnt="0"/>
      <dgm:spPr/>
    </dgm:pt>
    <dgm:pt modelId="{B74EE292-FC3D-4E4E-ABE9-D0FAC7C00B9F}" type="pres">
      <dgm:prSet presAssocID="{FAC50F54-D982-4581-8EC1-9230ABB4B92C}" presName="tx1" presStyleLbl="revTx" presStyleIdx="2" presStyleCnt="3"/>
      <dgm:spPr/>
    </dgm:pt>
    <dgm:pt modelId="{B6403FF0-170A-4963-B90B-00EE22BEEA03}" type="pres">
      <dgm:prSet presAssocID="{FAC50F54-D982-4581-8EC1-9230ABB4B92C}" presName="vert1" presStyleCnt="0"/>
      <dgm:spPr/>
    </dgm:pt>
  </dgm:ptLst>
  <dgm:cxnLst>
    <dgm:cxn modelId="{0FD1180E-B6E6-4070-99A6-8FACFA37D36A}" srcId="{0B47115C-8584-447D-B544-F63AD79A1A42}" destId="{FAC50F54-D982-4581-8EC1-9230ABB4B92C}" srcOrd="2" destOrd="0" parTransId="{C161B96E-0751-489B-BA17-81FA6CBF27EF}" sibTransId="{7F4A90C2-94C5-450F-9934-E5FF5581919A}"/>
    <dgm:cxn modelId="{3C761E5E-B12E-4D36-9A1F-C4F25B390E43}" type="presOf" srcId="{C5E6AF4E-765A-4E3C-9F58-0075680E92E0}" destId="{B0A18AF2-B2D3-4597-B6D8-DF8897DEC057}" srcOrd="0" destOrd="0" presId="urn:microsoft.com/office/officeart/2008/layout/LinedList"/>
    <dgm:cxn modelId="{40D63667-43F2-4869-8397-8A63AA4E13A4}" srcId="{0B47115C-8584-447D-B544-F63AD79A1A42}" destId="{C5E6AF4E-765A-4E3C-9F58-0075680E92E0}" srcOrd="1" destOrd="0" parTransId="{F20932D8-BF6F-4E42-A994-7FABE7482D59}" sibTransId="{C91470CA-0979-4449-9CD7-836C7D2CD3D4}"/>
    <dgm:cxn modelId="{A2B8EF80-D65D-4290-B143-AF7B1EBAF7DE}" type="presOf" srcId="{761C68D7-F5DD-4471-94FD-F02EF8FD3B72}" destId="{9264FB26-3D31-4989-8030-41682CAD6F97}" srcOrd="0" destOrd="0" presId="urn:microsoft.com/office/officeart/2008/layout/LinedList"/>
    <dgm:cxn modelId="{B91324A1-BE9B-482D-8E12-B6611904CB8D}" type="presOf" srcId="{FAC50F54-D982-4581-8EC1-9230ABB4B92C}" destId="{B74EE292-FC3D-4E4E-ABE9-D0FAC7C00B9F}" srcOrd="0" destOrd="0" presId="urn:microsoft.com/office/officeart/2008/layout/LinedList"/>
    <dgm:cxn modelId="{3ABEFBD7-0B18-416B-9ABB-932FF778BA03}" srcId="{0B47115C-8584-447D-B544-F63AD79A1A42}" destId="{761C68D7-F5DD-4471-94FD-F02EF8FD3B72}" srcOrd="0" destOrd="0" parTransId="{0F6E6427-9F79-4DBC-A637-8C1EA1952DAE}" sibTransId="{A3B8439A-DDEC-4AA9-8350-469E71DC701D}"/>
    <dgm:cxn modelId="{D597D8DC-DDD0-4786-914E-458AE64A463D}" type="presOf" srcId="{0B47115C-8584-447D-B544-F63AD79A1A42}" destId="{9477DD38-7D7E-4F3F-B20B-C6506802113A}" srcOrd="0" destOrd="0" presId="urn:microsoft.com/office/officeart/2008/layout/LinedList"/>
    <dgm:cxn modelId="{1AF36F35-0BA0-4343-B61E-B947AD9DD612}" type="presParOf" srcId="{9477DD38-7D7E-4F3F-B20B-C6506802113A}" destId="{DD134527-0FD5-4D4B-A281-6E4D56037463}" srcOrd="0" destOrd="0" presId="urn:microsoft.com/office/officeart/2008/layout/LinedList"/>
    <dgm:cxn modelId="{8829B1AA-209A-4D74-A2EB-F70838B30246}" type="presParOf" srcId="{9477DD38-7D7E-4F3F-B20B-C6506802113A}" destId="{87892CE3-11B0-48A3-B0C5-6DB3437EE545}" srcOrd="1" destOrd="0" presId="urn:microsoft.com/office/officeart/2008/layout/LinedList"/>
    <dgm:cxn modelId="{3B063FE6-4235-4AA7-AE9F-9FFFDAA0B26C}" type="presParOf" srcId="{87892CE3-11B0-48A3-B0C5-6DB3437EE545}" destId="{9264FB26-3D31-4989-8030-41682CAD6F97}" srcOrd="0" destOrd="0" presId="urn:microsoft.com/office/officeart/2008/layout/LinedList"/>
    <dgm:cxn modelId="{1435D0E3-A6BB-4E25-AD2B-B8F7BF57962F}" type="presParOf" srcId="{87892CE3-11B0-48A3-B0C5-6DB3437EE545}" destId="{0819C300-828F-419D-9316-203FE3E1B689}" srcOrd="1" destOrd="0" presId="urn:microsoft.com/office/officeart/2008/layout/LinedList"/>
    <dgm:cxn modelId="{2DD715EA-728F-4889-AD71-F2F116A28062}" type="presParOf" srcId="{9477DD38-7D7E-4F3F-B20B-C6506802113A}" destId="{F9697443-DA6E-4E67-9724-88FB05456951}" srcOrd="2" destOrd="0" presId="urn:microsoft.com/office/officeart/2008/layout/LinedList"/>
    <dgm:cxn modelId="{C1BDE3B6-8F7F-4C5E-8FE3-6285ECBD5556}" type="presParOf" srcId="{9477DD38-7D7E-4F3F-B20B-C6506802113A}" destId="{B2D1CD96-7152-4070-8D0F-91E63E03F4A2}" srcOrd="3" destOrd="0" presId="urn:microsoft.com/office/officeart/2008/layout/LinedList"/>
    <dgm:cxn modelId="{D93477D4-1C9D-4694-8BA3-B1E71A334974}" type="presParOf" srcId="{B2D1CD96-7152-4070-8D0F-91E63E03F4A2}" destId="{B0A18AF2-B2D3-4597-B6D8-DF8897DEC057}" srcOrd="0" destOrd="0" presId="urn:microsoft.com/office/officeart/2008/layout/LinedList"/>
    <dgm:cxn modelId="{1E7E7793-A16B-4472-BE7E-D52C587EA388}" type="presParOf" srcId="{B2D1CD96-7152-4070-8D0F-91E63E03F4A2}" destId="{BC71E516-27F1-445E-99D5-29BF780A69F7}" srcOrd="1" destOrd="0" presId="urn:microsoft.com/office/officeart/2008/layout/LinedList"/>
    <dgm:cxn modelId="{EC969CB7-9D55-45E7-BC22-0FEEADE84478}" type="presParOf" srcId="{9477DD38-7D7E-4F3F-B20B-C6506802113A}" destId="{6D4BC6AF-8B72-4953-AC39-2832DC742E3D}" srcOrd="4" destOrd="0" presId="urn:microsoft.com/office/officeart/2008/layout/LinedList"/>
    <dgm:cxn modelId="{94BB801B-DE22-44C9-B62D-2DB88EF4E8F7}" type="presParOf" srcId="{9477DD38-7D7E-4F3F-B20B-C6506802113A}" destId="{200156F8-85EE-4FDD-9DE5-98EBF45F71C9}" srcOrd="5" destOrd="0" presId="urn:microsoft.com/office/officeart/2008/layout/LinedList"/>
    <dgm:cxn modelId="{E989B9ED-38AF-40C2-84B1-EBF4FFCE2A3B}" type="presParOf" srcId="{200156F8-85EE-4FDD-9DE5-98EBF45F71C9}" destId="{B74EE292-FC3D-4E4E-ABE9-D0FAC7C00B9F}" srcOrd="0" destOrd="0" presId="urn:microsoft.com/office/officeart/2008/layout/LinedList"/>
    <dgm:cxn modelId="{FFA74998-9138-4C09-9DFB-CAAD1AAA2FED}" type="presParOf" srcId="{200156F8-85EE-4FDD-9DE5-98EBF45F71C9}" destId="{B6403FF0-170A-4963-B90B-00EE22BEEA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732905-4311-46BE-935A-9F2991CBB5FC}" type="doc">
      <dgm:prSet loTypeId="urn:microsoft.com/office/officeart/2005/8/layout/vList2" loCatId="list" qsTypeId="urn:microsoft.com/office/officeart/2005/8/quickstyle/simple1#30" qsCatId="simple" csTypeId="urn:microsoft.com/office/officeart/2005/8/colors/colorful2#23" csCatId="colorful"/>
      <dgm:spPr/>
      <dgm:t>
        <a:bodyPr/>
        <a:lstStyle/>
        <a:p>
          <a:endParaRPr lang="en-US"/>
        </a:p>
      </dgm:t>
    </dgm:pt>
    <dgm:pt modelId="{6CBE39BA-7BAA-4575-A118-5036E4F12DFE}">
      <dgm:prSet/>
      <dgm:spPr/>
      <dgm:t>
        <a:bodyPr/>
        <a:lstStyle/>
        <a:p>
          <a:r>
            <a:rPr lang="en-GB"/>
            <a:t>A 22‑year‑old living in a damp private-rented flat, working 60‑hour weeks, experiencing high stress.</a:t>
          </a:r>
          <a:endParaRPr lang="en-US"/>
        </a:p>
      </dgm:t>
    </dgm:pt>
    <dgm:pt modelId="{37B2B43C-EDA6-4F1F-B8F3-C423015971B3}" type="parTrans" cxnId="{83FEE48E-4BA0-4DEB-81AD-27CB5B82F11B}">
      <dgm:prSet/>
      <dgm:spPr/>
      <dgm:t>
        <a:bodyPr/>
        <a:lstStyle/>
        <a:p>
          <a:endParaRPr lang="en-US"/>
        </a:p>
      </dgm:t>
    </dgm:pt>
    <dgm:pt modelId="{86E5DDA3-5B53-4858-8034-BAAA0BB6F159}" type="sibTrans" cxnId="{83FEE48E-4BA0-4DEB-81AD-27CB5B82F11B}">
      <dgm:prSet/>
      <dgm:spPr/>
      <dgm:t>
        <a:bodyPr/>
        <a:lstStyle/>
        <a:p>
          <a:endParaRPr lang="en-US"/>
        </a:p>
      </dgm:t>
    </dgm:pt>
    <dgm:pt modelId="{596E8B9C-5746-44C2-923C-814152E26439}">
      <dgm:prSet/>
      <dgm:spPr/>
      <dgm:t>
        <a:bodyPr/>
        <a:lstStyle/>
        <a:p>
          <a:r>
            <a:rPr lang="en-GB"/>
            <a:t>A 70‑year‑old with mobility issues, living alone with no nearby public transport.</a:t>
          </a:r>
          <a:endParaRPr lang="en-US"/>
        </a:p>
      </dgm:t>
    </dgm:pt>
    <dgm:pt modelId="{1FCF891F-1438-41A7-A57C-54B3F5706EF8}" type="parTrans" cxnId="{E1B62811-6109-4CFC-A7B6-5A8264C52C71}">
      <dgm:prSet/>
      <dgm:spPr/>
      <dgm:t>
        <a:bodyPr/>
        <a:lstStyle/>
        <a:p>
          <a:endParaRPr lang="en-US"/>
        </a:p>
      </dgm:t>
    </dgm:pt>
    <dgm:pt modelId="{9B9FB328-F4A7-4230-BA35-786B7853F9E4}" type="sibTrans" cxnId="{E1B62811-6109-4CFC-A7B6-5A8264C52C71}">
      <dgm:prSet/>
      <dgm:spPr/>
      <dgm:t>
        <a:bodyPr/>
        <a:lstStyle/>
        <a:p>
          <a:endParaRPr lang="en-US"/>
        </a:p>
      </dgm:t>
    </dgm:pt>
    <dgm:pt modelId="{5AB639F8-1DEB-4550-88CF-C6CB2A29FBEE}">
      <dgm:prSet/>
      <dgm:spPr/>
      <dgm:t>
        <a:bodyPr/>
        <a:lstStyle/>
        <a:p>
          <a:r>
            <a:rPr lang="en-GB"/>
            <a:t>A child living in a community with high air pollution and limited green space.</a:t>
          </a:r>
          <a:endParaRPr lang="en-US"/>
        </a:p>
      </dgm:t>
    </dgm:pt>
    <dgm:pt modelId="{CBF18B5F-7E13-4EC0-BCF8-34442664D672}" type="parTrans" cxnId="{B334D69C-0111-4B9E-B25B-517E0B86003F}">
      <dgm:prSet/>
      <dgm:spPr/>
      <dgm:t>
        <a:bodyPr/>
        <a:lstStyle/>
        <a:p>
          <a:endParaRPr lang="en-US"/>
        </a:p>
      </dgm:t>
    </dgm:pt>
    <dgm:pt modelId="{854F5837-F6E1-4549-BD96-34A7505C6D71}" type="sibTrans" cxnId="{B334D69C-0111-4B9E-B25B-517E0B86003F}">
      <dgm:prSet/>
      <dgm:spPr/>
      <dgm:t>
        <a:bodyPr/>
        <a:lstStyle/>
        <a:p>
          <a:endParaRPr lang="en-US"/>
        </a:p>
      </dgm:t>
    </dgm:pt>
    <dgm:pt modelId="{1DCB883D-B9B1-4134-BA72-AD5EAE8904DA}" type="pres">
      <dgm:prSet presAssocID="{2C732905-4311-46BE-935A-9F2991CBB5FC}" presName="linear" presStyleCnt="0">
        <dgm:presLayoutVars>
          <dgm:animLvl val="lvl"/>
          <dgm:resizeHandles val="exact"/>
        </dgm:presLayoutVars>
      </dgm:prSet>
      <dgm:spPr/>
    </dgm:pt>
    <dgm:pt modelId="{3DEA9A20-B0A3-45E9-9CE8-7FF299340FAD}" type="pres">
      <dgm:prSet presAssocID="{6CBE39BA-7BAA-4575-A118-5036E4F12DFE}" presName="parentText" presStyleLbl="node1" presStyleIdx="0" presStyleCnt="3">
        <dgm:presLayoutVars>
          <dgm:chMax val="0"/>
          <dgm:bulletEnabled val="1"/>
        </dgm:presLayoutVars>
      </dgm:prSet>
      <dgm:spPr/>
    </dgm:pt>
    <dgm:pt modelId="{00396008-47AC-4215-A771-025B40581A71}" type="pres">
      <dgm:prSet presAssocID="{86E5DDA3-5B53-4858-8034-BAAA0BB6F159}" presName="spacer" presStyleCnt="0"/>
      <dgm:spPr/>
    </dgm:pt>
    <dgm:pt modelId="{306FE4BA-99FD-4F55-AC2A-0BB1DD244CD9}" type="pres">
      <dgm:prSet presAssocID="{596E8B9C-5746-44C2-923C-814152E26439}" presName="parentText" presStyleLbl="node1" presStyleIdx="1" presStyleCnt="3">
        <dgm:presLayoutVars>
          <dgm:chMax val="0"/>
          <dgm:bulletEnabled val="1"/>
        </dgm:presLayoutVars>
      </dgm:prSet>
      <dgm:spPr/>
    </dgm:pt>
    <dgm:pt modelId="{37F6AE11-A2BC-4B7D-B253-B2E4731C9313}" type="pres">
      <dgm:prSet presAssocID="{9B9FB328-F4A7-4230-BA35-786B7853F9E4}" presName="spacer" presStyleCnt="0"/>
      <dgm:spPr/>
    </dgm:pt>
    <dgm:pt modelId="{7B218800-B77A-4847-A604-61B4AC8F4014}" type="pres">
      <dgm:prSet presAssocID="{5AB639F8-1DEB-4550-88CF-C6CB2A29FBEE}" presName="parentText" presStyleLbl="node1" presStyleIdx="2" presStyleCnt="3">
        <dgm:presLayoutVars>
          <dgm:chMax val="0"/>
          <dgm:bulletEnabled val="1"/>
        </dgm:presLayoutVars>
      </dgm:prSet>
      <dgm:spPr/>
    </dgm:pt>
  </dgm:ptLst>
  <dgm:cxnLst>
    <dgm:cxn modelId="{E1B62811-6109-4CFC-A7B6-5A8264C52C71}" srcId="{2C732905-4311-46BE-935A-9F2991CBB5FC}" destId="{596E8B9C-5746-44C2-923C-814152E26439}" srcOrd="1" destOrd="0" parTransId="{1FCF891F-1438-41A7-A57C-54B3F5706EF8}" sibTransId="{9B9FB328-F4A7-4230-BA35-786B7853F9E4}"/>
    <dgm:cxn modelId="{550A9476-64B0-4CA7-A031-131B2EE2790E}" type="presOf" srcId="{596E8B9C-5746-44C2-923C-814152E26439}" destId="{306FE4BA-99FD-4F55-AC2A-0BB1DD244CD9}" srcOrd="0" destOrd="0" presId="urn:microsoft.com/office/officeart/2005/8/layout/vList2"/>
    <dgm:cxn modelId="{83FEE48E-4BA0-4DEB-81AD-27CB5B82F11B}" srcId="{2C732905-4311-46BE-935A-9F2991CBB5FC}" destId="{6CBE39BA-7BAA-4575-A118-5036E4F12DFE}" srcOrd="0" destOrd="0" parTransId="{37B2B43C-EDA6-4F1F-B8F3-C423015971B3}" sibTransId="{86E5DDA3-5B53-4858-8034-BAAA0BB6F159}"/>
    <dgm:cxn modelId="{B334D69C-0111-4B9E-B25B-517E0B86003F}" srcId="{2C732905-4311-46BE-935A-9F2991CBB5FC}" destId="{5AB639F8-1DEB-4550-88CF-C6CB2A29FBEE}" srcOrd="2" destOrd="0" parTransId="{CBF18B5F-7E13-4EC0-BCF8-34442664D672}" sibTransId="{854F5837-F6E1-4549-BD96-34A7505C6D71}"/>
    <dgm:cxn modelId="{08D685C4-3B95-4CF1-89C0-0FB15A7E6126}" type="presOf" srcId="{6CBE39BA-7BAA-4575-A118-5036E4F12DFE}" destId="{3DEA9A20-B0A3-45E9-9CE8-7FF299340FAD}" srcOrd="0" destOrd="0" presId="urn:microsoft.com/office/officeart/2005/8/layout/vList2"/>
    <dgm:cxn modelId="{B9C978DD-2F5D-4F61-932F-94347B81F194}" type="presOf" srcId="{5AB639F8-1DEB-4550-88CF-C6CB2A29FBEE}" destId="{7B218800-B77A-4847-A604-61B4AC8F4014}" srcOrd="0" destOrd="0" presId="urn:microsoft.com/office/officeart/2005/8/layout/vList2"/>
    <dgm:cxn modelId="{279C4CE3-C2EA-49AB-B9DA-892DEE186B3A}" type="presOf" srcId="{2C732905-4311-46BE-935A-9F2991CBB5FC}" destId="{1DCB883D-B9B1-4134-BA72-AD5EAE8904DA}" srcOrd="0" destOrd="0" presId="urn:microsoft.com/office/officeart/2005/8/layout/vList2"/>
    <dgm:cxn modelId="{19C16A2C-5985-4D73-96CA-D8A8F7C31130}" type="presParOf" srcId="{1DCB883D-B9B1-4134-BA72-AD5EAE8904DA}" destId="{3DEA9A20-B0A3-45E9-9CE8-7FF299340FAD}" srcOrd="0" destOrd="0" presId="urn:microsoft.com/office/officeart/2005/8/layout/vList2"/>
    <dgm:cxn modelId="{0154FE3D-9C5E-4D65-A287-1511517A579A}" type="presParOf" srcId="{1DCB883D-B9B1-4134-BA72-AD5EAE8904DA}" destId="{00396008-47AC-4215-A771-025B40581A71}" srcOrd="1" destOrd="0" presId="urn:microsoft.com/office/officeart/2005/8/layout/vList2"/>
    <dgm:cxn modelId="{76445138-CF11-423E-BA85-0AFE8839355C}" type="presParOf" srcId="{1DCB883D-B9B1-4134-BA72-AD5EAE8904DA}" destId="{306FE4BA-99FD-4F55-AC2A-0BB1DD244CD9}" srcOrd="2" destOrd="0" presId="urn:microsoft.com/office/officeart/2005/8/layout/vList2"/>
    <dgm:cxn modelId="{75269EB0-7A07-4CD2-8CC7-EBFF3A6D0272}" type="presParOf" srcId="{1DCB883D-B9B1-4134-BA72-AD5EAE8904DA}" destId="{37F6AE11-A2BC-4B7D-B253-B2E4731C9313}" srcOrd="3" destOrd="0" presId="urn:microsoft.com/office/officeart/2005/8/layout/vList2"/>
    <dgm:cxn modelId="{DF4A28C3-9AC3-41E7-975A-FF92C77D5E83}" type="presParOf" srcId="{1DCB883D-B9B1-4134-BA72-AD5EAE8904DA}" destId="{7B218800-B77A-4847-A604-61B4AC8F401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9EF839-3050-442B-BA0F-8F25AADD9882}" type="doc">
      <dgm:prSet loTypeId="urn:microsoft.com/office/officeart/2005/8/layout/vProcess5" loCatId="process" qsTypeId="urn:microsoft.com/office/officeart/2005/8/quickstyle/simple1#31" qsCatId="simple" csTypeId="urn:microsoft.com/office/officeart/2005/8/colors/colorful2#24" csCatId="colorful"/>
      <dgm:spPr/>
      <dgm:t>
        <a:bodyPr/>
        <a:lstStyle/>
        <a:p>
          <a:endParaRPr lang="en-US"/>
        </a:p>
      </dgm:t>
    </dgm:pt>
    <dgm:pt modelId="{7EF0A59D-4E7B-4FF4-8DDE-E01DF2EEE73F}">
      <dgm:prSet/>
      <dgm:spPr/>
      <dgm:t>
        <a:bodyPr/>
        <a:lstStyle/>
        <a:p>
          <a:r>
            <a:rPr lang="en-GB"/>
            <a:t>Which determinants are the most influential?</a:t>
          </a:r>
          <a:endParaRPr lang="en-US"/>
        </a:p>
      </dgm:t>
    </dgm:pt>
    <dgm:pt modelId="{9B43E92F-24A9-4405-B95E-07FDF19D1F08}" type="parTrans" cxnId="{8996D938-3059-441F-A118-73CE8F5443AE}">
      <dgm:prSet/>
      <dgm:spPr/>
      <dgm:t>
        <a:bodyPr/>
        <a:lstStyle/>
        <a:p>
          <a:endParaRPr lang="en-US"/>
        </a:p>
      </dgm:t>
    </dgm:pt>
    <dgm:pt modelId="{FD27DF55-0498-4C31-8E1C-C9655E3083D6}" type="sibTrans" cxnId="{8996D938-3059-441F-A118-73CE8F5443AE}">
      <dgm:prSet/>
      <dgm:spPr/>
      <dgm:t>
        <a:bodyPr/>
        <a:lstStyle/>
        <a:p>
          <a:endParaRPr lang="en-US"/>
        </a:p>
      </dgm:t>
    </dgm:pt>
    <dgm:pt modelId="{9C1523ED-B9E4-450A-B6A6-F13869085C9B}">
      <dgm:prSet/>
      <dgm:spPr/>
      <dgm:t>
        <a:bodyPr/>
        <a:lstStyle/>
        <a:p>
          <a:r>
            <a:rPr lang="en-GB"/>
            <a:t>Which are modifiable at the individual level?</a:t>
          </a:r>
          <a:endParaRPr lang="en-US"/>
        </a:p>
      </dgm:t>
    </dgm:pt>
    <dgm:pt modelId="{2BBDDEA5-4650-48E6-B5CC-CAD34EFA360D}" type="parTrans" cxnId="{EDEC18EA-B963-4871-B431-E7A85CE79CEB}">
      <dgm:prSet/>
      <dgm:spPr/>
      <dgm:t>
        <a:bodyPr/>
        <a:lstStyle/>
        <a:p>
          <a:endParaRPr lang="en-US"/>
        </a:p>
      </dgm:t>
    </dgm:pt>
    <dgm:pt modelId="{FAA0422B-1863-4C51-923F-BAFC457E0385}" type="sibTrans" cxnId="{EDEC18EA-B963-4871-B431-E7A85CE79CEB}">
      <dgm:prSet/>
      <dgm:spPr/>
      <dgm:t>
        <a:bodyPr/>
        <a:lstStyle/>
        <a:p>
          <a:endParaRPr lang="en-US"/>
        </a:p>
      </dgm:t>
    </dgm:pt>
    <dgm:pt modelId="{E8E83E2D-E50E-4DCA-AEFF-69B473539117}">
      <dgm:prSet/>
      <dgm:spPr/>
      <dgm:t>
        <a:bodyPr/>
        <a:lstStyle/>
        <a:p>
          <a:r>
            <a:rPr lang="en-GB"/>
            <a:t>Which require policy or structural interventions?</a:t>
          </a:r>
          <a:endParaRPr lang="en-US"/>
        </a:p>
      </dgm:t>
    </dgm:pt>
    <dgm:pt modelId="{8423C802-33AC-448F-8127-96C241CA8C4D}" type="parTrans" cxnId="{B76B93F9-C998-455D-A73C-0E29368F3427}">
      <dgm:prSet/>
      <dgm:spPr/>
      <dgm:t>
        <a:bodyPr/>
        <a:lstStyle/>
        <a:p>
          <a:endParaRPr lang="en-US"/>
        </a:p>
      </dgm:t>
    </dgm:pt>
    <dgm:pt modelId="{ADC7E448-2EFF-4212-AA0B-25EF211989BF}" type="sibTrans" cxnId="{B76B93F9-C998-455D-A73C-0E29368F3427}">
      <dgm:prSet/>
      <dgm:spPr/>
      <dgm:t>
        <a:bodyPr/>
        <a:lstStyle/>
        <a:p>
          <a:endParaRPr lang="en-US"/>
        </a:p>
      </dgm:t>
    </dgm:pt>
    <dgm:pt modelId="{273BF1FD-EC9D-4D4C-BEA9-CFEBCE700802}">
      <dgm:prSet/>
      <dgm:spPr/>
      <dgm:t>
        <a:bodyPr/>
        <a:lstStyle/>
        <a:p>
          <a:r>
            <a:rPr lang="en-GB"/>
            <a:t>How might two determinants interact (e.g., poverty + housing)?</a:t>
          </a:r>
          <a:endParaRPr lang="en-US"/>
        </a:p>
      </dgm:t>
    </dgm:pt>
    <dgm:pt modelId="{18A2DCAE-44EF-47ED-A129-BCEC06320AB1}" type="parTrans" cxnId="{57B15AB5-3D53-44FF-8055-18FD59396532}">
      <dgm:prSet/>
      <dgm:spPr/>
      <dgm:t>
        <a:bodyPr/>
        <a:lstStyle/>
        <a:p>
          <a:endParaRPr lang="en-US"/>
        </a:p>
      </dgm:t>
    </dgm:pt>
    <dgm:pt modelId="{BC6E6833-A6A9-4604-9892-F7F331F6B07E}" type="sibTrans" cxnId="{57B15AB5-3D53-44FF-8055-18FD59396532}">
      <dgm:prSet/>
      <dgm:spPr/>
      <dgm:t>
        <a:bodyPr/>
        <a:lstStyle/>
        <a:p>
          <a:endParaRPr lang="en-US"/>
        </a:p>
      </dgm:t>
    </dgm:pt>
    <dgm:pt modelId="{E7FE09AF-4A64-4EEC-A0C4-EAC3BF1529C8}" type="pres">
      <dgm:prSet presAssocID="{B49EF839-3050-442B-BA0F-8F25AADD9882}" presName="outerComposite" presStyleCnt="0">
        <dgm:presLayoutVars>
          <dgm:chMax val="5"/>
          <dgm:dir/>
          <dgm:resizeHandles val="exact"/>
        </dgm:presLayoutVars>
      </dgm:prSet>
      <dgm:spPr/>
    </dgm:pt>
    <dgm:pt modelId="{C20EBDDE-ABD3-41B7-BDF0-2BB83078A483}" type="pres">
      <dgm:prSet presAssocID="{B49EF839-3050-442B-BA0F-8F25AADD9882}" presName="dummyMaxCanvas" presStyleCnt="0">
        <dgm:presLayoutVars/>
      </dgm:prSet>
      <dgm:spPr/>
    </dgm:pt>
    <dgm:pt modelId="{3DAB7271-3CDF-480A-98CD-6139F8BBE8B8}" type="pres">
      <dgm:prSet presAssocID="{B49EF839-3050-442B-BA0F-8F25AADD9882}" presName="FourNodes_1" presStyleLbl="node1" presStyleIdx="0" presStyleCnt="4">
        <dgm:presLayoutVars>
          <dgm:bulletEnabled val="1"/>
        </dgm:presLayoutVars>
      </dgm:prSet>
      <dgm:spPr/>
    </dgm:pt>
    <dgm:pt modelId="{F230BDBB-488F-44A2-9491-7FAC2D062A89}" type="pres">
      <dgm:prSet presAssocID="{B49EF839-3050-442B-BA0F-8F25AADD9882}" presName="FourNodes_2" presStyleLbl="node1" presStyleIdx="1" presStyleCnt="4">
        <dgm:presLayoutVars>
          <dgm:bulletEnabled val="1"/>
        </dgm:presLayoutVars>
      </dgm:prSet>
      <dgm:spPr/>
    </dgm:pt>
    <dgm:pt modelId="{568CA438-644B-44DF-B83B-612F168D7B38}" type="pres">
      <dgm:prSet presAssocID="{B49EF839-3050-442B-BA0F-8F25AADD9882}" presName="FourNodes_3" presStyleLbl="node1" presStyleIdx="2" presStyleCnt="4">
        <dgm:presLayoutVars>
          <dgm:bulletEnabled val="1"/>
        </dgm:presLayoutVars>
      </dgm:prSet>
      <dgm:spPr/>
    </dgm:pt>
    <dgm:pt modelId="{53216A25-A0F5-4783-9698-9A11B7F763BA}" type="pres">
      <dgm:prSet presAssocID="{B49EF839-3050-442B-BA0F-8F25AADD9882}" presName="FourNodes_4" presStyleLbl="node1" presStyleIdx="3" presStyleCnt="4">
        <dgm:presLayoutVars>
          <dgm:bulletEnabled val="1"/>
        </dgm:presLayoutVars>
      </dgm:prSet>
      <dgm:spPr/>
    </dgm:pt>
    <dgm:pt modelId="{062DBB6D-158D-4894-BE64-CC439DEBE8FE}" type="pres">
      <dgm:prSet presAssocID="{B49EF839-3050-442B-BA0F-8F25AADD9882}" presName="FourConn_1-2" presStyleLbl="fgAccFollowNode1" presStyleIdx="0" presStyleCnt="3">
        <dgm:presLayoutVars>
          <dgm:bulletEnabled val="1"/>
        </dgm:presLayoutVars>
      </dgm:prSet>
      <dgm:spPr/>
    </dgm:pt>
    <dgm:pt modelId="{739E664B-F1A9-4863-8338-11F45F3A5E0A}" type="pres">
      <dgm:prSet presAssocID="{B49EF839-3050-442B-BA0F-8F25AADD9882}" presName="FourConn_2-3" presStyleLbl="fgAccFollowNode1" presStyleIdx="1" presStyleCnt="3">
        <dgm:presLayoutVars>
          <dgm:bulletEnabled val="1"/>
        </dgm:presLayoutVars>
      </dgm:prSet>
      <dgm:spPr/>
    </dgm:pt>
    <dgm:pt modelId="{0EA87009-A86A-4E26-BB46-ADEEE054F5E7}" type="pres">
      <dgm:prSet presAssocID="{B49EF839-3050-442B-BA0F-8F25AADD9882}" presName="FourConn_3-4" presStyleLbl="fgAccFollowNode1" presStyleIdx="2" presStyleCnt="3">
        <dgm:presLayoutVars>
          <dgm:bulletEnabled val="1"/>
        </dgm:presLayoutVars>
      </dgm:prSet>
      <dgm:spPr/>
    </dgm:pt>
    <dgm:pt modelId="{B3519C88-4493-40C3-A799-E18FF1E1519C}" type="pres">
      <dgm:prSet presAssocID="{B49EF839-3050-442B-BA0F-8F25AADD9882}" presName="FourNodes_1_text" presStyleLbl="node1" presStyleIdx="3" presStyleCnt="4">
        <dgm:presLayoutVars>
          <dgm:bulletEnabled val="1"/>
        </dgm:presLayoutVars>
      </dgm:prSet>
      <dgm:spPr/>
    </dgm:pt>
    <dgm:pt modelId="{3095364F-C3A7-4F4F-9605-4008014F0CEE}" type="pres">
      <dgm:prSet presAssocID="{B49EF839-3050-442B-BA0F-8F25AADD9882}" presName="FourNodes_2_text" presStyleLbl="node1" presStyleIdx="3" presStyleCnt="4">
        <dgm:presLayoutVars>
          <dgm:bulletEnabled val="1"/>
        </dgm:presLayoutVars>
      </dgm:prSet>
      <dgm:spPr/>
    </dgm:pt>
    <dgm:pt modelId="{A440D393-F248-49F3-A911-6566234B1716}" type="pres">
      <dgm:prSet presAssocID="{B49EF839-3050-442B-BA0F-8F25AADD9882}" presName="FourNodes_3_text" presStyleLbl="node1" presStyleIdx="3" presStyleCnt="4">
        <dgm:presLayoutVars>
          <dgm:bulletEnabled val="1"/>
        </dgm:presLayoutVars>
      </dgm:prSet>
      <dgm:spPr/>
    </dgm:pt>
    <dgm:pt modelId="{06A40283-AD41-4BD7-9002-705C61FCD553}" type="pres">
      <dgm:prSet presAssocID="{B49EF839-3050-442B-BA0F-8F25AADD9882}" presName="FourNodes_4_text" presStyleLbl="node1" presStyleIdx="3" presStyleCnt="4">
        <dgm:presLayoutVars>
          <dgm:bulletEnabled val="1"/>
        </dgm:presLayoutVars>
      </dgm:prSet>
      <dgm:spPr/>
    </dgm:pt>
  </dgm:ptLst>
  <dgm:cxnLst>
    <dgm:cxn modelId="{8996D938-3059-441F-A118-73CE8F5443AE}" srcId="{B49EF839-3050-442B-BA0F-8F25AADD9882}" destId="{7EF0A59D-4E7B-4FF4-8DDE-E01DF2EEE73F}" srcOrd="0" destOrd="0" parTransId="{9B43E92F-24A9-4405-B95E-07FDF19D1F08}" sibTransId="{FD27DF55-0498-4C31-8E1C-C9655E3083D6}"/>
    <dgm:cxn modelId="{3C652A3B-579A-4B59-AB80-1DC34C0A7FD8}" type="presOf" srcId="{B49EF839-3050-442B-BA0F-8F25AADD9882}" destId="{E7FE09AF-4A64-4EEC-A0C4-EAC3BF1529C8}" srcOrd="0" destOrd="0" presId="urn:microsoft.com/office/officeart/2005/8/layout/vProcess5"/>
    <dgm:cxn modelId="{DB1FCA42-1355-40F9-9979-9453F143EA10}" type="presOf" srcId="{273BF1FD-EC9D-4D4C-BEA9-CFEBCE700802}" destId="{53216A25-A0F5-4783-9698-9A11B7F763BA}" srcOrd="0" destOrd="0" presId="urn:microsoft.com/office/officeart/2005/8/layout/vProcess5"/>
    <dgm:cxn modelId="{1F014D66-CCD7-4925-87AC-544386A9B421}" type="presOf" srcId="{FAA0422B-1863-4C51-923F-BAFC457E0385}" destId="{739E664B-F1A9-4863-8338-11F45F3A5E0A}" srcOrd="0" destOrd="0" presId="urn:microsoft.com/office/officeart/2005/8/layout/vProcess5"/>
    <dgm:cxn modelId="{5290406C-F8AA-4221-918D-65522B54C633}" type="presOf" srcId="{9C1523ED-B9E4-450A-B6A6-F13869085C9B}" destId="{F230BDBB-488F-44A2-9491-7FAC2D062A89}" srcOrd="0" destOrd="0" presId="urn:microsoft.com/office/officeart/2005/8/layout/vProcess5"/>
    <dgm:cxn modelId="{2873C652-580C-4E46-A152-50AC210F948C}" type="presOf" srcId="{E8E83E2D-E50E-4DCA-AEFF-69B473539117}" destId="{568CA438-644B-44DF-B83B-612F168D7B38}" srcOrd="0" destOrd="0" presId="urn:microsoft.com/office/officeart/2005/8/layout/vProcess5"/>
    <dgm:cxn modelId="{26307B7E-326D-4511-8EFF-EC36D35DBA86}" type="presOf" srcId="{7EF0A59D-4E7B-4FF4-8DDE-E01DF2EEE73F}" destId="{B3519C88-4493-40C3-A799-E18FF1E1519C}" srcOrd="1" destOrd="0" presId="urn:microsoft.com/office/officeart/2005/8/layout/vProcess5"/>
    <dgm:cxn modelId="{99278394-754C-4781-B955-069FF729D117}" type="presOf" srcId="{FD27DF55-0498-4C31-8E1C-C9655E3083D6}" destId="{062DBB6D-158D-4894-BE64-CC439DEBE8FE}" srcOrd="0" destOrd="0" presId="urn:microsoft.com/office/officeart/2005/8/layout/vProcess5"/>
    <dgm:cxn modelId="{1B6339A3-FCA7-4B8D-A05A-BD37C0A79F70}" type="presOf" srcId="{9C1523ED-B9E4-450A-B6A6-F13869085C9B}" destId="{3095364F-C3A7-4F4F-9605-4008014F0CEE}" srcOrd="1" destOrd="0" presId="urn:microsoft.com/office/officeart/2005/8/layout/vProcess5"/>
    <dgm:cxn modelId="{E301AAA8-786E-4981-AFAA-4B23A8EB889D}" type="presOf" srcId="{ADC7E448-2EFF-4212-AA0B-25EF211989BF}" destId="{0EA87009-A86A-4E26-BB46-ADEEE054F5E7}" srcOrd="0" destOrd="0" presId="urn:microsoft.com/office/officeart/2005/8/layout/vProcess5"/>
    <dgm:cxn modelId="{57B15AB5-3D53-44FF-8055-18FD59396532}" srcId="{B49EF839-3050-442B-BA0F-8F25AADD9882}" destId="{273BF1FD-EC9D-4D4C-BEA9-CFEBCE700802}" srcOrd="3" destOrd="0" parTransId="{18A2DCAE-44EF-47ED-A129-BCEC06320AB1}" sibTransId="{BC6E6833-A6A9-4604-9892-F7F331F6B07E}"/>
    <dgm:cxn modelId="{518B1BD2-9BDF-4214-962E-CBD90915039E}" type="presOf" srcId="{7EF0A59D-4E7B-4FF4-8DDE-E01DF2EEE73F}" destId="{3DAB7271-3CDF-480A-98CD-6139F8BBE8B8}" srcOrd="0" destOrd="0" presId="urn:microsoft.com/office/officeart/2005/8/layout/vProcess5"/>
    <dgm:cxn modelId="{B0E6C2D8-99FC-4675-8B69-F2B52A70F240}" type="presOf" srcId="{273BF1FD-EC9D-4D4C-BEA9-CFEBCE700802}" destId="{06A40283-AD41-4BD7-9002-705C61FCD553}" srcOrd="1" destOrd="0" presId="urn:microsoft.com/office/officeart/2005/8/layout/vProcess5"/>
    <dgm:cxn modelId="{779E40E9-D63B-45E8-AAA2-C768377DBB1D}" type="presOf" srcId="{E8E83E2D-E50E-4DCA-AEFF-69B473539117}" destId="{A440D393-F248-49F3-A911-6566234B1716}" srcOrd="1" destOrd="0" presId="urn:microsoft.com/office/officeart/2005/8/layout/vProcess5"/>
    <dgm:cxn modelId="{EDEC18EA-B963-4871-B431-E7A85CE79CEB}" srcId="{B49EF839-3050-442B-BA0F-8F25AADD9882}" destId="{9C1523ED-B9E4-450A-B6A6-F13869085C9B}" srcOrd="1" destOrd="0" parTransId="{2BBDDEA5-4650-48E6-B5CC-CAD34EFA360D}" sibTransId="{FAA0422B-1863-4C51-923F-BAFC457E0385}"/>
    <dgm:cxn modelId="{B76B93F9-C998-455D-A73C-0E29368F3427}" srcId="{B49EF839-3050-442B-BA0F-8F25AADD9882}" destId="{E8E83E2D-E50E-4DCA-AEFF-69B473539117}" srcOrd="2" destOrd="0" parTransId="{8423C802-33AC-448F-8127-96C241CA8C4D}" sibTransId="{ADC7E448-2EFF-4212-AA0B-25EF211989BF}"/>
    <dgm:cxn modelId="{AF098B1B-72F0-4142-957C-A86F37FA23A5}" type="presParOf" srcId="{E7FE09AF-4A64-4EEC-A0C4-EAC3BF1529C8}" destId="{C20EBDDE-ABD3-41B7-BDF0-2BB83078A483}" srcOrd="0" destOrd="0" presId="urn:microsoft.com/office/officeart/2005/8/layout/vProcess5"/>
    <dgm:cxn modelId="{E3F25B4A-FA29-4EE2-BCE8-DE87847CA069}" type="presParOf" srcId="{E7FE09AF-4A64-4EEC-A0C4-EAC3BF1529C8}" destId="{3DAB7271-3CDF-480A-98CD-6139F8BBE8B8}" srcOrd="1" destOrd="0" presId="urn:microsoft.com/office/officeart/2005/8/layout/vProcess5"/>
    <dgm:cxn modelId="{543D488D-6E81-4ABF-B01E-02AE90268E0D}" type="presParOf" srcId="{E7FE09AF-4A64-4EEC-A0C4-EAC3BF1529C8}" destId="{F230BDBB-488F-44A2-9491-7FAC2D062A89}" srcOrd="2" destOrd="0" presId="urn:microsoft.com/office/officeart/2005/8/layout/vProcess5"/>
    <dgm:cxn modelId="{826A35BE-0891-4B48-98CB-255A5D74906B}" type="presParOf" srcId="{E7FE09AF-4A64-4EEC-A0C4-EAC3BF1529C8}" destId="{568CA438-644B-44DF-B83B-612F168D7B38}" srcOrd="3" destOrd="0" presId="urn:microsoft.com/office/officeart/2005/8/layout/vProcess5"/>
    <dgm:cxn modelId="{81CF2245-E139-4271-9A36-F445D263426D}" type="presParOf" srcId="{E7FE09AF-4A64-4EEC-A0C4-EAC3BF1529C8}" destId="{53216A25-A0F5-4783-9698-9A11B7F763BA}" srcOrd="4" destOrd="0" presId="urn:microsoft.com/office/officeart/2005/8/layout/vProcess5"/>
    <dgm:cxn modelId="{46D795B0-CF37-4C81-9208-897846CE322C}" type="presParOf" srcId="{E7FE09AF-4A64-4EEC-A0C4-EAC3BF1529C8}" destId="{062DBB6D-158D-4894-BE64-CC439DEBE8FE}" srcOrd="5" destOrd="0" presId="urn:microsoft.com/office/officeart/2005/8/layout/vProcess5"/>
    <dgm:cxn modelId="{8641B94C-6963-4606-9F77-CB4AC3D263EB}" type="presParOf" srcId="{E7FE09AF-4A64-4EEC-A0C4-EAC3BF1529C8}" destId="{739E664B-F1A9-4863-8338-11F45F3A5E0A}" srcOrd="6" destOrd="0" presId="urn:microsoft.com/office/officeart/2005/8/layout/vProcess5"/>
    <dgm:cxn modelId="{2084FF44-1E44-4E38-A3C8-CF6E460B2C33}" type="presParOf" srcId="{E7FE09AF-4A64-4EEC-A0C4-EAC3BF1529C8}" destId="{0EA87009-A86A-4E26-BB46-ADEEE054F5E7}" srcOrd="7" destOrd="0" presId="urn:microsoft.com/office/officeart/2005/8/layout/vProcess5"/>
    <dgm:cxn modelId="{F47232C9-848C-492B-9533-6B6AC569E61D}" type="presParOf" srcId="{E7FE09AF-4A64-4EEC-A0C4-EAC3BF1529C8}" destId="{B3519C88-4493-40C3-A799-E18FF1E1519C}" srcOrd="8" destOrd="0" presId="urn:microsoft.com/office/officeart/2005/8/layout/vProcess5"/>
    <dgm:cxn modelId="{959DD76F-2BD9-4A62-A88C-5FFCAEF6A555}" type="presParOf" srcId="{E7FE09AF-4A64-4EEC-A0C4-EAC3BF1529C8}" destId="{3095364F-C3A7-4F4F-9605-4008014F0CEE}" srcOrd="9" destOrd="0" presId="urn:microsoft.com/office/officeart/2005/8/layout/vProcess5"/>
    <dgm:cxn modelId="{A8AB48BC-9566-4175-B027-1BE4399C98E3}" type="presParOf" srcId="{E7FE09AF-4A64-4EEC-A0C4-EAC3BF1529C8}" destId="{A440D393-F248-49F3-A911-6566234B1716}" srcOrd="10" destOrd="0" presId="urn:microsoft.com/office/officeart/2005/8/layout/vProcess5"/>
    <dgm:cxn modelId="{37D0172B-34DA-47D2-93A4-C2A80101D95F}" type="presParOf" srcId="{E7FE09AF-4A64-4EEC-A0C4-EAC3BF1529C8}" destId="{06A40283-AD41-4BD7-9002-705C61FCD55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0FF64B6-EF34-4C32-836B-EC5E341450A9}" type="doc">
      <dgm:prSet loTypeId="urn:microsoft.com/office/officeart/2008/layout/LinedList" loCatId="list" qsTypeId="urn:microsoft.com/office/officeart/2005/8/quickstyle/simple1#32" qsCatId="simple" csTypeId="urn:microsoft.com/office/officeart/2005/8/colors/colorful2#25" csCatId="colorful"/>
      <dgm:spPr/>
      <dgm:t>
        <a:bodyPr/>
        <a:lstStyle/>
        <a:p>
          <a:endParaRPr lang="en-US"/>
        </a:p>
      </dgm:t>
    </dgm:pt>
    <dgm:pt modelId="{ED6248D0-BE79-4983-BBE9-038265D8AEDB}">
      <dgm:prSet/>
      <dgm:spPr/>
      <dgm:t>
        <a:bodyPr/>
        <a:lstStyle/>
        <a:p>
          <a:r>
            <a:rPr lang="en-GB"/>
            <a:t>A global framework for improving health, wellbeing, equality, and environmental sustainability. </a:t>
          </a:r>
          <a:endParaRPr lang="en-US"/>
        </a:p>
      </dgm:t>
    </dgm:pt>
    <dgm:pt modelId="{32A48C37-0CFB-480A-9026-0579FD5E85A1}" type="parTrans" cxnId="{ADEFC8FB-76C8-40A5-8FAB-18A9A4688DA0}">
      <dgm:prSet/>
      <dgm:spPr/>
      <dgm:t>
        <a:bodyPr/>
        <a:lstStyle/>
        <a:p>
          <a:endParaRPr lang="en-US"/>
        </a:p>
      </dgm:t>
    </dgm:pt>
    <dgm:pt modelId="{C176CBFE-2B3C-4A7D-9EB9-79251A9A5F08}" type="sibTrans" cxnId="{ADEFC8FB-76C8-40A5-8FAB-18A9A4688DA0}">
      <dgm:prSet/>
      <dgm:spPr/>
      <dgm:t>
        <a:bodyPr/>
        <a:lstStyle/>
        <a:p>
          <a:endParaRPr lang="en-US"/>
        </a:p>
      </dgm:t>
    </dgm:pt>
    <dgm:pt modelId="{284B7C22-8EE6-49FB-8F18-6B1ACC323EA1}">
      <dgm:prSet/>
      <dgm:spPr/>
      <dgm:t>
        <a:bodyPr/>
        <a:lstStyle/>
        <a:p>
          <a:r>
            <a:rPr lang="en-GB"/>
            <a:t>Understanding how they interact is essential for analysing sustainable development in any context.</a:t>
          </a:r>
          <a:endParaRPr lang="en-US"/>
        </a:p>
      </dgm:t>
    </dgm:pt>
    <dgm:pt modelId="{640A9771-3CDA-4810-A899-9C39704A47D3}" type="parTrans" cxnId="{084FF5E9-1674-4679-9641-6691B805EBB8}">
      <dgm:prSet/>
      <dgm:spPr/>
      <dgm:t>
        <a:bodyPr/>
        <a:lstStyle/>
        <a:p>
          <a:endParaRPr lang="en-US"/>
        </a:p>
      </dgm:t>
    </dgm:pt>
    <dgm:pt modelId="{4DB5EF11-835E-471E-86D4-3E278E9594A6}" type="sibTrans" cxnId="{084FF5E9-1674-4679-9641-6691B805EBB8}">
      <dgm:prSet/>
      <dgm:spPr/>
      <dgm:t>
        <a:bodyPr/>
        <a:lstStyle/>
        <a:p>
          <a:endParaRPr lang="en-US"/>
        </a:p>
      </dgm:t>
    </dgm:pt>
    <dgm:pt modelId="{14EC0F6A-55E2-4273-AA58-080C52DC2C92}">
      <dgm:prSet/>
      <dgm:spPr/>
      <dgm:t>
        <a:bodyPr/>
        <a:lstStyle/>
        <a:p>
          <a:r>
            <a:rPr lang="en-GB"/>
            <a:t>A set of 17 interlinked global goals adopted by all UN Member States in 2015.</a:t>
          </a:r>
          <a:endParaRPr lang="en-US"/>
        </a:p>
      </dgm:t>
    </dgm:pt>
    <dgm:pt modelId="{3AACF968-8841-489C-BA79-05C1760D478F}" type="parTrans" cxnId="{D33D717C-0E16-4F88-9DFB-397BF708FABA}">
      <dgm:prSet/>
      <dgm:spPr/>
      <dgm:t>
        <a:bodyPr/>
        <a:lstStyle/>
        <a:p>
          <a:endParaRPr lang="en-US"/>
        </a:p>
      </dgm:t>
    </dgm:pt>
    <dgm:pt modelId="{CC6E53BE-7461-46C9-85AB-2C0CDA0FFA08}" type="sibTrans" cxnId="{D33D717C-0E16-4F88-9DFB-397BF708FABA}">
      <dgm:prSet/>
      <dgm:spPr/>
      <dgm:t>
        <a:bodyPr/>
        <a:lstStyle/>
        <a:p>
          <a:endParaRPr lang="en-US"/>
        </a:p>
      </dgm:t>
    </dgm:pt>
    <dgm:pt modelId="{9E3607C8-25B3-4039-9E91-01C0B3A89646}">
      <dgm:prSet/>
      <dgm:spPr/>
      <dgm:t>
        <a:bodyPr/>
        <a:lstStyle/>
        <a:p>
          <a:r>
            <a:rPr lang="en-GB"/>
            <a:t>Aim to end poverty, reduce inequality, protect the planet, and ensure prosperity by 2030.</a:t>
          </a:r>
          <a:endParaRPr lang="en-US"/>
        </a:p>
      </dgm:t>
    </dgm:pt>
    <dgm:pt modelId="{E2F1881C-E769-4F2C-B1B6-28B73A350797}" type="parTrans" cxnId="{C3D17FC3-36E7-4CB4-881E-1CB96DD96FDE}">
      <dgm:prSet/>
      <dgm:spPr/>
      <dgm:t>
        <a:bodyPr/>
        <a:lstStyle/>
        <a:p>
          <a:endParaRPr lang="en-US"/>
        </a:p>
      </dgm:t>
    </dgm:pt>
    <dgm:pt modelId="{3EC3166E-8BBC-4914-A5CF-BC6FBF0D3240}" type="sibTrans" cxnId="{C3D17FC3-36E7-4CB4-881E-1CB96DD96FDE}">
      <dgm:prSet/>
      <dgm:spPr/>
      <dgm:t>
        <a:bodyPr/>
        <a:lstStyle/>
        <a:p>
          <a:endParaRPr lang="en-US"/>
        </a:p>
      </dgm:t>
    </dgm:pt>
    <dgm:pt modelId="{EE708F91-BAEE-4DB8-AED6-0A57979BAC54}" type="pres">
      <dgm:prSet presAssocID="{40FF64B6-EF34-4C32-836B-EC5E341450A9}" presName="vert0" presStyleCnt="0">
        <dgm:presLayoutVars>
          <dgm:dir/>
          <dgm:animOne val="branch"/>
          <dgm:animLvl val="lvl"/>
        </dgm:presLayoutVars>
      </dgm:prSet>
      <dgm:spPr/>
    </dgm:pt>
    <dgm:pt modelId="{475C8717-4517-4BE4-BAA4-0A03ADC3CA16}" type="pres">
      <dgm:prSet presAssocID="{ED6248D0-BE79-4983-BBE9-038265D8AEDB}" presName="thickLine" presStyleLbl="alignNode1" presStyleIdx="0" presStyleCnt="4"/>
      <dgm:spPr/>
    </dgm:pt>
    <dgm:pt modelId="{A68049BF-65CD-42D0-98B4-46A4A5DA9506}" type="pres">
      <dgm:prSet presAssocID="{ED6248D0-BE79-4983-BBE9-038265D8AEDB}" presName="horz1" presStyleCnt="0"/>
      <dgm:spPr/>
    </dgm:pt>
    <dgm:pt modelId="{221352A3-04CD-4715-872C-411725FA1303}" type="pres">
      <dgm:prSet presAssocID="{ED6248D0-BE79-4983-BBE9-038265D8AEDB}" presName="tx1" presStyleLbl="revTx" presStyleIdx="0" presStyleCnt="4"/>
      <dgm:spPr/>
    </dgm:pt>
    <dgm:pt modelId="{A706D3DD-A2E2-4B01-B2A9-D4E1AFD2CB49}" type="pres">
      <dgm:prSet presAssocID="{ED6248D0-BE79-4983-BBE9-038265D8AEDB}" presName="vert1" presStyleCnt="0"/>
      <dgm:spPr/>
    </dgm:pt>
    <dgm:pt modelId="{76B825C8-83CF-4969-B57C-FC4C045570D0}" type="pres">
      <dgm:prSet presAssocID="{284B7C22-8EE6-49FB-8F18-6B1ACC323EA1}" presName="thickLine" presStyleLbl="alignNode1" presStyleIdx="1" presStyleCnt="4"/>
      <dgm:spPr/>
    </dgm:pt>
    <dgm:pt modelId="{3CFD9A3A-1EB6-4AB5-A4BF-98898E0E04EA}" type="pres">
      <dgm:prSet presAssocID="{284B7C22-8EE6-49FB-8F18-6B1ACC323EA1}" presName="horz1" presStyleCnt="0"/>
      <dgm:spPr/>
    </dgm:pt>
    <dgm:pt modelId="{5075433B-794A-415D-BE6E-EBE5F63A258E}" type="pres">
      <dgm:prSet presAssocID="{284B7C22-8EE6-49FB-8F18-6B1ACC323EA1}" presName="tx1" presStyleLbl="revTx" presStyleIdx="1" presStyleCnt="4"/>
      <dgm:spPr/>
    </dgm:pt>
    <dgm:pt modelId="{A25FDDD2-4972-4DCC-879E-2732EA2C9FD9}" type="pres">
      <dgm:prSet presAssocID="{284B7C22-8EE6-49FB-8F18-6B1ACC323EA1}" presName="vert1" presStyleCnt="0"/>
      <dgm:spPr/>
    </dgm:pt>
    <dgm:pt modelId="{594625FB-2B6E-425A-9C65-A452A287E8F7}" type="pres">
      <dgm:prSet presAssocID="{14EC0F6A-55E2-4273-AA58-080C52DC2C92}" presName="thickLine" presStyleLbl="alignNode1" presStyleIdx="2" presStyleCnt="4"/>
      <dgm:spPr/>
    </dgm:pt>
    <dgm:pt modelId="{7CE2A0B8-E925-406A-8534-89ED1B5EA367}" type="pres">
      <dgm:prSet presAssocID="{14EC0F6A-55E2-4273-AA58-080C52DC2C92}" presName="horz1" presStyleCnt="0"/>
      <dgm:spPr/>
    </dgm:pt>
    <dgm:pt modelId="{7C262740-25D7-4220-A1C4-1F4CC32FEB16}" type="pres">
      <dgm:prSet presAssocID="{14EC0F6A-55E2-4273-AA58-080C52DC2C92}" presName="tx1" presStyleLbl="revTx" presStyleIdx="2" presStyleCnt="4"/>
      <dgm:spPr/>
    </dgm:pt>
    <dgm:pt modelId="{A5E5879C-CFBD-4AEA-B3CA-533C4DA82773}" type="pres">
      <dgm:prSet presAssocID="{14EC0F6A-55E2-4273-AA58-080C52DC2C92}" presName="vert1" presStyleCnt="0"/>
      <dgm:spPr/>
    </dgm:pt>
    <dgm:pt modelId="{30AA2E68-E2C7-4C5D-B8F0-97381A86F02F}" type="pres">
      <dgm:prSet presAssocID="{9E3607C8-25B3-4039-9E91-01C0B3A89646}" presName="thickLine" presStyleLbl="alignNode1" presStyleIdx="3" presStyleCnt="4"/>
      <dgm:spPr/>
    </dgm:pt>
    <dgm:pt modelId="{6036825D-4FED-4BC8-B0EF-DF5FC20CAFD0}" type="pres">
      <dgm:prSet presAssocID="{9E3607C8-25B3-4039-9E91-01C0B3A89646}" presName="horz1" presStyleCnt="0"/>
      <dgm:spPr/>
    </dgm:pt>
    <dgm:pt modelId="{F5F333A8-D98B-4AB1-9269-713ABCA2BA39}" type="pres">
      <dgm:prSet presAssocID="{9E3607C8-25B3-4039-9E91-01C0B3A89646}" presName="tx1" presStyleLbl="revTx" presStyleIdx="3" presStyleCnt="4"/>
      <dgm:spPr/>
    </dgm:pt>
    <dgm:pt modelId="{5529B738-D402-41E6-90F6-5C0FA63F24E1}" type="pres">
      <dgm:prSet presAssocID="{9E3607C8-25B3-4039-9E91-01C0B3A89646}" presName="vert1" presStyleCnt="0"/>
      <dgm:spPr/>
    </dgm:pt>
  </dgm:ptLst>
  <dgm:cxnLst>
    <dgm:cxn modelId="{5BCF815C-46AB-4BA0-9DD8-819805E470A4}" type="presOf" srcId="{ED6248D0-BE79-4983-BBE9-038265D8AEDB}" destId="{221352A3-04CD-4715-872C-411725FA1303}" srcOrd="0" destOrd="0" presId="urn:microsoft.com/office/officeart/2008/layout/LinedList"/>
    <dgm:cxn modelId="{6B372949-C65A-4C60-B680-971AA2786123}" type="presOf" srcId="{9E3607C8-25B3-4039-9E91-01C0B3A89646}" destId="{F5F333A8-D98B-4AB1-9269-713ABCA2BA39}" srcOrd="0" destOrd="0" presId="urn:microsoft.com/office/officeart/2008/layout/LinedList"/>
    <dgm:cxn modelId="{D33D717C-0E16-4F88-9DFB-397BF708FABA}" srcId="{40FF64B6-EF34-4C32-836B-EC5E341450A9}" destId="{14EC0F6A-55E2-4273-AA58-080C52DC2C92}" srcOrd="2" destOrd="0" parTransId="{3AACF968-8841-489C-BA79-05C1760D478F}" sibTransId="{CC6E53BE-7461-46C9-85AB-2C0CDA0FFA08}"/>
    <dgm:cxn modelId="{4C5FF28D-E785-4580-9BC7-A94C35EDC7CB}" type="presOf" srcId="{284B7C22-8EE6-49FB-8F18-6B1ACC323EA1}" destId="{5075433B-794A-415D-BE6E-EBE5F63A258E}" srcOrd="0" destOrd="0" presId="urn:microsoft.com/office/officeart/2008/layout/LinedList"/>
    <dgm:cxn modelId="{C3D17FC3-36E7-4CB4-881E-1CB96DD96FDE}" srcId="{40FF64B6-EF34-4C32-836B-EC5E341450A9}" destId="{9E3607C8-25B3-4039-9E91-01C0B3A89646}" srcOrd="3" destOrd="0" parTransId="{E2F1881C-E769-4F2C-B1B6-28B73A350797}" sibTransId="{3EC3166E-8BBC-4914-A5CF-BC6FBF0D3240}"/>
    <dgm:cxn modelId="{90DE9BD1-5307-45DA-9EB8-7D34ED859434}" type="presOf" srcId="{14EC0F6A-55E2-4273-AA58-080C52DC2C92}" destId="{7C262740-25D7-4220-A1C4-1F4CC32FEB16}" srcOrd="0" destOrd="0" presId="urn:microsoft.com/office/officeart/2008/layout/LinedList"/>
    <dgm:cxn modelId="{084FF5E9-1674-4679-9641-6691B805EBB8}" srcId="{40FF64B6-EF34-4C32-836B-EC5E341450A9}" destId="{284B7C22-8EE6-49FB-8F18-6B1ACC323EA1}" srcOrd="1" destOrd="0" parTransId="{640A9771-3CDA-4810-A899-9C39704A47D3}" sibTransId="{4DB5EF11-835E-471E-86D4-3E278E9594A6}"/>
    <dgm:cxn modelId="{886F60F6-D6E6-4909-BD4C-DD54F9877DE7}" type="presOf" srcId="{40FF64B6-EF34-4C32-836B-EC5E341450A9}" destId="{EE708F91-BAEE-4DB8-AED6-0A57979BAC54}" srcOrd="0" destOrd="0" presId="urn:microsoft.com/office/officeart/2008/layout/LinedList"/>
    <dgm:cxn modelId="{ADEFC8FB-76C8-40A5-8FAB-18A9A4688DA0}" srcId="{40FF64B6-EF34-4C32-836B-EC5E341450A9}" destId="{ED6248D0-BE79-4983-BBE9-038265D8AEDB}" srcOrd="0" destOrd="0" parTransId="{32A48C37-0CFB-480A-9026-0579FD5E85A1}" sibTransId="{C176CBFE-2B3C-4A7D-9EB9-79251A9A5F08}"/>
    <dgm:cxn modelId="{BBFD3C4C-A25B-4470-9CEE-E8AE03A6732C}" type="presParOf" srcId="{EE708F91-BAEE-4DB8-AED6-0A57979BAC54}" destId="{475C8717-4517-4BE4-BAA4-0A03ADC3CA16}" srcOrd="0" destOrd="0" presId="urn:microsoft.com/office/officeart/2008/layout/LinedList"/>
    <dgm:cxn modelId="{09805A04-97CF-4986-BA6C-2CD74A36DAE2}" type="presParOf" srcId="{EE708F91-BAEE-4DB8-AED6-0A57979BAC54}" destId="{A68049BF-65CD-42D0-98B4-46A4A5DA9506}" srcOrd="1" destOrd="0" presId="urn:microsoft.com/office/officeart/2008/layout/LinedList"/>
    <dgm:cxn modelId="{74D183BE-E5E0-4E20-B3D3-08CCD8F4C354}" type="presParOf" srcId="{A68049BF-65CD-42D0-98B4-46A4A5DA9506}" destId="{221352A3-04CD-4715-872C-411725FA1303}" srcOrd="0" destOrd="0" presId="urn:microsoft.com/office/officeart/2008/layout/LinedList"/>
    <dgm:cxn modelId="{027BB81D-D662-4CA0-8B0A-921856F08B99}" type="presParOf" srcId="{A68049BF-65CD-42D0-98B4-46A4A5DA9506}" destId="{A706D3DD-A2E2-4B01-B2A9-D4E1AFD2CB49}" srcOrd="1" destOrd="0" presId="urn:microsoft.com/office/officeart/2008/layout/LinedList"/>
    <dgm:cxn modelId="{E81D8B9A-FB1D-4CE3-8553-E12E6E54BB2A}" type="presParOf" srcId="{EE708F91-BAEE-4DB8-AED6-0A57979BAC54}" destId="{76B825C8-83CF-4969-B57C-FC4C045570D0}" srcOrd="2" destOrd="0" presId="urn:microsoft.com/office/officeart/2008/layout/LinedList"/>
    <dgm:cxn modelId="{E8DA9F76-89B4-44EB-B69E-243E9B7273AF}" type="presParOf" srcId="{EE708F91-BAEE-4DB8-AED6-0A57979BAC54}" destId="{3CFD9A3A-1EB6-4AB5-A4BF-98898E0E04EA}" srcOrd="3" destOrd="0" presId="urn:microsoft.com/office/officeart/2008/layout/LinedList"/>
    <dgm:cxn modelId="{53F7C534-EED4-413C-857F-8D25F9566725}" type="presParOf" srcId="{3CFD9A3A-1EB6-4AB5-A4BF-98898E0E04EA}" destId="{5075433B-794A-415D-BE6E-EBE5F63A258E}" srcOrd="0" destOrd="0" presId="urn:microsoft.com/office/officeart/2008/layout/LinedList"/>
    <dgm:cxn modelId="{470E298E-E028-467E-837B-4B83CC5F4979}" type="presParOf" srcId="{3CFD9A3A-1EB6-4AB5-A4BF-98898E0E04EA}" destId="{A25FDDD2-4972-4DCC-879E-2732EA2C9FD9}" srcOrd="1" destOrd="0" presId="urn:microsoft.com/office/officeart/2008/layout/LinedList"/>
    <dgm:cxn modelId="{3447DFDF-AA36-49F3-A883-59F30D2BCF5B}" type="presParOf" srcId="{EE708F91-BAEE-4DB8-AED6-0A57979BAC54}" destId="{594625FB-2B6E-425A-9C65-A452A287E8F7}" srcOrd="4" destOrd="0" presId="urn:microsoft.com/office/officeart/2008/layout/LinedList"/>
    <dgm:cxn modelId="{3D35773F-5784-4078-B961-C581741B9128}" type="presParOf" srcId="{EE708F91-BAEE-4DB8-AED6-0A57979BAC54}" destId="{7CE2A0B8-E925-406A-8534-89ED1B5EA367}" srcOrd="5" destOrd="0" presId="urn:microsoft.com/office/officeart/2008/layout/LinedList"/>
    <dgm:cxn modelId="{FC4A6FA1-DD86-447B-AD82-C9B12C9AC3CE}" type="presParOf" srcId="{7CE2A0B8-E925-406A-8534-89ED1B5EA367}" destId="{7C262740-25D7-4220-A1C4-1F4CC32FEB16}" srcOrd="0" destOrd="0" presId="urn:microsoft.com/office/officeart/2008/layout/LinedList"/>
    <dgm:cxn modelId="{8DF36EE4-79FC-4D66-B534-F979D56CA6E6}" type="presParOf" srcId="{7CE2A0B8-E925-406A-8534-89ED1B5EA367}" destId="{A5E5879C-CFBD-4AEA-B3CA-533C4DA82773}" srcOrd="1" destOrd="0" presId="urn:microsoft.com/office/officeart/2008/layout/LinedList"/>
    <dgm:cxn modelId="{2B79D6E0-8960-447D-BF38-B3BA89B0A8BA}" type="presParOf" srcId="{EE708F91-BAEE-4DB8-AED6-0A57979BAC54}" destId="{30AA2E68-E2C7-4C5D-B8F0-97381A86F02F}" srcOrd="6" destOrd="0" presId="urn:microsoft.com/office/officeart/2008/layout/LinedList"/>
    <dgm:cxn modelId="{12C8F9E6-1FDC-49EF-8B0C-D35BABFBE851}" type="presParOf" srcId="{EE708F91-BAEE-4DB8-AED6-0A57979BAC54}" destId="{6036825D-4FED-4BC8-B0EF-DF5FC20CAFD0}" srcOrd="7" destOrd="0" presId="urn:microsoft.com/office/officeart/2008/layout/LinedList"/>
    <dgm:cxn modelId="{6F9E9B11-DE54-4ECC-89C2-F1D2B115F65A}" type="presParOf" srcId="{6036825D-4FED-4BC8-B0EF-DF5FC20CAFD0}" destId="{F5F333A8-D98B-4AB1-9269-713ABCA2BA39}" srcOrd="0" destOrd="0" presId="urn:microsoft.com/office/officeart/2008/layout/LinedList"/>
    <dgm:cxn modelId="{BD5BC5D1-7DEB-49E5-83DE-996AA9E0BD42}" type="presParOf" srcId="{6036825D-4FED-4BC8-B0EF-DF5FC20CAFD0}" destId="{5529B738-D402-41E6-90F6-5C0FA63F24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620D60-57F6-44E6-AE1E-24FFAFBD2096}" type="doc">
      <dgm:prSet loTypeId="urn:microsoft.com/office/officeart/2005/8/layout/vList2" loCatId="list" qsTypeId="urn:microsoft.com/office/officeart/2005/8/quickstyle/simple1#33" qsCatId="simple" csTypeId="urn:microsoft.com/office/officeart/2005/8/colors/colorful2#26" csCatId="colorful"/>
      <dgm:spPr/>
      <dgm:t>
        <a:bodyPr/>
        <a:lstStyle/>
        <a:p>
          <a:endParaRPr lang="en-US"/>
        </a:p>
      </dgm:t>
    </dgm:pt>
    <dgm:pt modelId="{07607DC7-CD83-417B-B963-57D2A4B5D738}">
      <dgm:prSet/>
      <dgm:spPr/>
      <dgm:t>
        <a:bodyPr/>
        <a:lstStyle/>
        <a:p>
          <a:r>
            <a:rPr lang="en-GB"/>
            <a:t>Universal - apply to all countries, rich or poor</a:t>
          </a:r>
          <a:endParaRPr lang="en-US"/>
        </a:p>
      </dgm:t>
    </dgm:pt>
    <dgm:pt modelId="{66B5C684-15A5-497E-B2F4-2897283281CD}" type="parTrans" cxnId="{88BCA265-C5D8-4E94-8809-6B4881970CA5}">
      <dgm:prSet/>
      <dgm:spPr/>
      <dgm:t>
        <a:bodyPr/>
        <a:lstStyle/>
        <a:p>
          <a:endParaRPr lang="en-US"/>
        </a:p>
      </dgm:t>
    </dgm:pt>
    <dgm:pt modelId="{C450B8D4-E5F9-4D5B-AF16-7C2A96614FE6}" type="sibTrans" cxnId="{88BCA265-C5D8-4E94-8809-6B4881970CA5}">
      <dgm:prSet/>
      <dgm:spPr/>
      <dgm:t>
        <a:bodyPr/>
        <a:lstStyle/>
        <a:p>
          <a:endParaRPr lang="en-US"/>
        </a:p>
      </dgm:t>
    </dgm:pt>
    <dgm:pt modelId="{094E8FC6-9375-4BFE-BD84-51BD48ABEF9B}">
      <dgm:prSet/>
      <dgm:spPr/>
      <dgm:t>
        <a:bodyPr/>
        <a:lstStyle/>
        <a:p>
          <a:r>
            <a:rPr lang="en-GB"/>
            <a:t>Integrated - no goal can be achieved in isolation</a:t>
          </a:r>
          <a:endParaRPr lang="en-US"/>
        </a:p>
      </dgm:t>
    </dgm:pt>
    <dgm:pt modelId="{0D9D60DF-2F98-4980-B44A-8625B8AFAFD2}" type="parTrans" cxnId="{3FB90923-6455-47E2-A198-F48543026DA7}">
      <dgm:prSet/>
      <dgm:spPr/>
      <dgm:t>
        <a:bodyPr/>
        <a:lstStyle/>
        <a:p>
          <a:endParaRPr lang="en-US"/>
        </a:p>
      </dgm:t>
    </dgm:pt>
    <dgm:pt modelId="{D780F22A-3414-44D7-BC73-0D730C0CA442}" type="sibTrans" cxnId="{3FB90923-6455-47E2-A198-F48543026DA7}">
      <dgm:prSet/>
      <dgm:spPr/>
      <dgm:t>
        <a:bodyPr/>
        <a:lstStyle/>
        <a:p>
          <a:endParaRPr lang="en-US"/>
        </a:p>
      </dgm:t>
    </dgm:pt>
    <dgm:pt modelId="{40F42D10-F483-41AA-8911-7AB3187087B8}">
      <dgm:prSet/>
      <dgm:spPr/>
      <dgm:t>
        <a:bodyPr/>
        <a:lstStyle/>
        <a:p>
          <a:r>
            <a:rPr lang="en-GB"/>
            <a:t>Transformative - require system‑level change</a:t>
          </a:r>
          <a:endParaRPr lang="en-US"/>
        </a:p>
      </dgm:t>
    </dgm:pt>
    <dgm:pt modelId="{CA61251B-5B11-46AF-B012-C4B5ADD82A8D}" type="parTrans" cxnId="{0CB7AB09-A7CB-441F-A0C7-634E29E0E75B}">
      <dgm:prSet/>
      <dgm:spPr/>
      <dgm:t>
        <a:bodyPr/>
        <a:lstStyle/>
        <a:p>
          <a:endParaRPr lang="en-US"/>
        </a:p>
      </dgm:t>
    </dgm:pt>
    <dgm:pt modelId="{5ADC8C3B-EB46-4950-A7B1-797B2B2BED2F}" type="sibTrans" cxnId="{0CB7AB09-A7CB-441F-A0C7-634E29E0E75B}">
      <dgm:prSet/>
      <dgm:spPr/>
      <dgm:t>
        <a:bodyPr/>
        <a:lstStyle/>
        <a:p>
          <a:endParaRPr lang="en-US"/>
        </a:p>
      </dgm:t>
    </dgm:pt>
    <dgm:pt modelId="{7DF25A39-E60F-4C10-BCBF-E70763AAE806}">
      <dgm:prSet/>
      <dgm:spPr/>
      <dgm:t>
        <a:bodyPr/>
        <a:lstStyle/>
        <a:p>
          <a:r>
            <a:rPr lang="en-GB"/>
            <a:t>The SDGs are not just environmental, they span economic, social, and political domains.</a:t>
          </a:r>
          <a:endParaRPr lang="en-US"/>
        </a:p>
      </dgm:t>
    </dgm:pt>
    <dgm:pt modelId="{E345D215-F278-49CD-BFD4-7AECC5CB3C0F}" type="parTrans" cxnId="{97522211-2320-46D2-86E5-2CF338369856}">
      <dgm:prSet/>
      <dgm:spPr/>
      <dgm:t>
        <a:bodyPr/>
        <a:lstStyle/>
        <a:p>
          <a:endParaRPr lang="en-US"/>
        </a:p>
      </dgm:t>
    </dgm:pt>
    <dgm:pt modelId="{879329A3-1404-4706-9A23-877EFE233D62}" type="sibTrans" cxnId="{97522211-2320-46D2-86E5-2CF338369856}">
      <dgm:prSet/>
      <dgm:spPr/>
      <dgm:t>
        <a:bodyPr/>
        <a:lstStyle/>
        <a:p>
          <a:endParaRPr lang="en-US"/>
        </a:p>
      </dgm:t>
    </dgm:pt>
    <dgm:pt modelId="{F149EB06-F015-42EE-8BE1-84547227A225}" type="pres">
      <dgm:prSet presAssocID="{C2620D60-57F6-44E6-AE1E-24FFAFBD2096}" presName="linear" presStyleCnt="0">
        <dgm:presLayoutVars>
          <dgm:animLvl val="lvl"/>
          <dgm:resizeHandles val="exact"/>
        </dgm:presLayoutVars>
      </dgm:prSet>
      <dgm:spPr/>
    </dgm:pt>
    <dgm:pt modelId="{CCB3A417-A1F8-4C60-8B8A-8974C7602E95}" type="pres">
      <dgm:prSet presAssocID="{07607DC7-CD83-417B-B963-57D2A4B5D738}" presName="parentText" presStyleLbl="node1" presStyleIdx="0" presStyleCnt="4">
        <dgm:presLayoutVars>
          <dgm:chMax val="0"/>
          <dgm:bulletEnabled val="1"/>
        </dgm:presLayoutVars>
      </dgm:prSet>
      <dgm:spPr/>
    </dgm:pt>
    <dgm:pt modelId="{019D015D-88C3-444C-8B03-D77CFE016AFE}" type="pres">
      <dgm:prSet presAssocID="{C450B8D4-E5F9-4D5B-AF16-7C2A96614FE6}" presName="spacer" presStyleCnt="0"/>
      <dgm:spPr/>
    </dgm:pt>
    <dgm:pt modelId="{A881A628-5724-4DDC-814C-61FD71E6CB3B}" type="pres">
      <dgm:prSet presAssocID="{094E8FC6-9375-4BFE-BD84-51BD48ABEF9B}" presName="parentText" presStyleLbl="node1" presStyleIdx="1" presStyleCnt="4">
        <dgm:presLayoutVars>
          <dgm:chMax val="0"/>
          <dgm:bulletEnabled val="1"/>
        </dgm:presLayoutVars>
      </dgm:prSet>
      <dgm:spPr/>
    </dgm:pt>
    <dgm:pt modelId="{1917C315-7F85-4B32-B55D-10466F5F640E}" type="pres">
      <dgm:prSet presAssocID="{D780F22A-3414-44D7-BC73-0D730C0CA442}" presName="spacer" presStyleCnt="0"/>
      <dgm:spPr/>
    </dgm:pt>
    <dgm:pt modelId="{83C4B4CA-3F99-400D-A424-D88FEF2F9CE6}" type="pres">
      <dgm:prSet presAssocID="{40F42D10-F483-41AA-8911-7AB3187087B8}" presName="parentText" presStyleLbl="node1" presStyleIdx="2" presStyleCnt="4">
        <dgm:presLayoutVars>
          <dgm:chMax val="0"/>
          <dgm:bulletEnabled val="1"/>
        </dgm:presLayoutVars>
      </dgm:prSet>
      <dgm:spPr/>
    </dgm:pt>
    <dgm:pt modelId="{4800E1A2-B951-451A-A178-282DDD2F2339}" type="pres">
      <dgm:prSet presAssocID="{5ADC8C3B-EB46-4950-A7B1-797B2B2BED2F}" presName="spacer" presStyleCnt="0"/>
      <dgm:spPr/>
    </dgm:pt>
    <dgm:pt modelId="{8C828557-85E9-4D27-BF06-42494D8DF450}" type="pres">
      <dgm:prSet presAssocID="{7DF25A39-E60F-4C10-BCBF-E70763AAE806}" presName="parentText" presStyleLbl="node1" presStyleIdx="3" presStyleCnt="4">
        <dgm:presLayoutVars>
          <dgm:chMax val="0"/>
          <dgm:bulletEnabled val="1"/>
        </dgm:presLayoutVars>
      </dgm:prSet>
      <dgm:spPr/>
    </dgm:pt>
  </dgm:ptLst>
  <dgm:cxnLst>
    <dgm:cxn modelId="{6B68E803-0B28-4141-92D2-AB00D37C0231}" type="presOf" srcId="{094E8FC6-9375-4BFE-BD84-51BD48ABEF9B}" destId="{A881A628-5724-4DDC-814C-61FD71E6CB3B}" srcOrd="0" destOrd="0" presId="urn:microsoft.com/office/officeart/2005/8/layout/vList2"/>
    <dgm:cxn modelId="{0CB7AB09-A7CB-441F-A0C7-634E29E0E75B}" srcId="{C2620D60-57F6-44E6-AE1E-24FFAFBD2096}" destId="{40F42D10-F483-41AA-8911-7AB3187087B8}" srcOrd="2" destOrd="0" parTransId="{CA61251B-5B11-46AF-B012-C4B5ADD82A8D}" sibTransId="{5ADC8C3B-EB46-4950-A7B1-797B2B2BED2F}"/>
    <dgm:cxn modelId="{97522211-2320-46D2-86E5-2CF338369856}" srcId="{C2620D60-57F6-44E6-AE1E-24FFAFBD2096}" destId="{7DF25A39-E60F-4C10-BCBF-E70763AAE806}" srcOrd="3" destOrd="0" parTransId="{E345D215-F278-49CD-BFD4-7AECC5CB3C0F}" sibTransId="{879329A3-1404-4706-9A23-877EFE233D62}"/>
    <dgm:cxn modelId="{3FB90923-6455-47E2-A198-F48543026DA7}" srcId="{C2620D60-57F6-44E6-AE1E-24FFAFBD2096}" destId="{094E8FC6-9375-4BFE-BD84-51BD48ABEF9B}" srcOrd="1" destOrd="0" parTransId="{0D9D60DF-2F98-4980-B44A-8625B8AFAFD2}" sibTransId="{D780F22A-3414-44D7-BC73-0D730C0CA442}"/>
    <dgm:cxn modelId="{F4339262-71D3-4AE6-9E45-DE01B76455AD}" type="presOf" srcId="{7DF25A39-E60F-4C10-BCBF-E70763AAE806}" destId="{8C828557-85E9-4D27-BF06-42494D8DF450}" srcOrd="0" destOrd="0" presId="urn:microsoft.com/office/officeart/2005/8/layout/vList2"/>
    <dgm:cxn modelId="{88BCA265-C5D8-4E94-8809-6B4881970CA5}" srcId="{C2620D60-57F6-44E6-AE1E-24FFAFBD2096}" destId="{07607DC7-CD83-417B-B963-57D2A4B5D738}" srcOrd="0" destOrd="0" parTransId="{66B5C684-15A5-497E-B2F4-2897283281CD}" sibTransId="{C450B8D4-E5F9-4D5B-AF16-7C2A96614FE6}"/>
    <dgm:cxn modelId="{645DB36E-A77C-4B73-8775-853C482B6DE1}" type="presOf" srcId="{C2620D60-57F6-44E6-AE1E-24FFAFBD2096}" destId="{F149EB06-F015-42EE-8BE1-84547227A225}" srcOrd="0" destOrd="0" presId="urn:microsoft.com/office/officeart/2005/8/layout/vList2"/>
    <dgm:cxn modelId="{BEAC526F-830C-4042-ACDD-132916C44670}" type="presOf" srcId="{40F42D10-F483-41AA-8911-7AB3187087B8}" destId="{83C4B4CA-3F99-400D-A424-D88FEF2F9CE6}" srcOrd="0" destOrd="0" presId="urn:microsoft.com/office/officeart/2005/8/layout/vList2"/>
    <dgm:cxn modelId="{BA656854-A6BF-4DA5-AA2A-BB3057D0D49C}" type="presOf" srcId="{07607DC7-CD83-417B-B963-57D2A4B5D738}" destId="{CCB3A417-A1F8-4C60-8B8A-8974C7602E95}" srcOrd="0" destOrd="0" presId="urn:microsoft.com/office/officeart/2005/8/layout/vList2"/>
    <dgm:cxn modelId="{D75494F9-E243-4ACB-9721-391B7807F9E5}" type="presParOf" srcId="{F149EB06-F015-42EE-8BE1-84547227A225}" destId="{CCB3A417-A1F8-4C60-8B8A-8974C7602E95}" srcOrd="0" destOrd="0" presId="urn:microsoft.com/office/officeart/2005/8/layout/vList2"/>
    <dgm:cxn modelId="{C01195C3-0792-4900-B639-9BF5AC0339D7}" type="presParOf" srcId="{F149EB06-F015-42EE-8BE1-84547227A225}" destId="{019D015D-88C3-444C-8B03-D77CFE016AFE}" srcOrd="1" destOrd="0" presId="urn:microsoft.com/office/officeart/2005/8/layout/vList2"/>
    <dgm:cxn modelId="{FF530B67-BDB4-44D7-BBE8-1C3A609701E9}" type="presParOf" srcId="{F149EB06-F015-42EE-8BE1-84547227A225}" destId="{A881A628-5724-4DDC-814C-61FD71E6CB3B}" srcOrd="2" destOrd="0" presId="urn:microsoft.com/office/officeart/2005/8/layout/vList2"/>
    <dgm:cxn modelId="{DA2A5CED-B3D2-44F0-BB87-0AF1F02CB549}" type="presParOf" srcId="{F149EB06-F015-42EE-8BE1-84547227A225}" destId="{1917C315-7F85-4B32-B55D-10466F5F640E}" srcOrd="3" destOrd="0" presId="urn:microsoft.com/office/officeart/2005/8/layout/vList2"/>
    <dgm:cxn modelId="{B90A2FC5-7134-45F8-969A-ACB1051A4BA8}" type="presParOf" srcId="{F149EB06-F015-42EE-8BE1-84547227A225}" destId="{83C4B4CA-3F99-400D-A424-D88FEF2F9CE6}" srcOrd="4" destOrd="0" presId="urn:microsoft.com/office/officeart/2005/8/layout/vList2"/>
    <dgm:cxn modelId="{283B51ED-E3A6-43FF-8911-370AA3693236}" type="presParOf" srcId="{F149EB06-F015-42EE-8BE1-84547227A225}" destId="{4800E1A2-B951-451A-A178-282DDD2F2339}" srcOrd="5" destOrd="0" presId="urn:microsoft.com/office/officeart/2005/8/layout/vList2"/>
    <dgm:cxn modelId="{5FC562E6-8F5D-4ACC-B4D2-DBB514AE075C}" type="presParOf" srcId="{F149EB06-F015-42EE-8BE1-84547227A225}" destId="{8C828557-85E9-4D27-BF06-42494D8DF45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3BA1D6-DE0D-42DF-8F10-3E83CA58B050}" type="doc">
      <dgm:prSet loTypeId="urn:microsoft.com/office/officeart/2016/7/layout/VerticalSolidActionList" loCatId="List" qsTypeId="urn:microsoft.com/office/officeart/2005/8/quickstyle/simple1#34" qsCatId="simple" csTypeId="urn:microsoft.com/office/officeart/2005/8/colors/colorful1#3" csCatId="colorful"/>
      <dgm:spPr/>
      <dgm:t>
        <a:bodyPr/>
        <a:lstStyle/>
        <a:p>
          <a:endParaRPr lang="en-US"/>
        </a:p>
      </dgm:t>
    </dgm:pt>
    <dgm:pt modelId="{58044E3B-2D93-4ECD-9D40-EB73D909059B}">
      <dgm:prSet/>
      <dgm:spPr/>
      <dgm:t>
        <a:bodyPr/>
        <a:lstStyle/>
        <a:p>
          <a:r>
            <a:rPr lang="en-US"/>
            <a:t>Reduce</a:t>
          </a:r>
        </a:p>
      </dgm:t>
    </dgm:pt>
    <dgm:pt modelId="{7295AE78-03CE-420C-A260-69781EC8D19E}" type="parTrans" cxnId="{CC9058D7-4F5A-436C-9ACB-43C54CC4D0F4}">
      <dgm:prSet/>
      <dgm:spPr/>
      <dgm:t>
        <a:bodyPr/>
        <a:lstStyle/>
        <a:p>
          <a:endParaRPr lang="en-US"/>
        </a:p>
      </dgm:t>
    </dgm:pt>
    <dgm:pt modelId="{BCBD5B78-D3D2-4C1A-A997-3D52E237EEDF}" type="sibTrans" cxnId="{CC9058D7-4F5A-436C-9ACB-43C54CC4D0F4}">
      <dgm:prSet/>
      <dgm:spPr/>
      <dgm:t>
        <a:bodyPr/>
        <a:lstStyle/>
        <a:p>
          <a:endParaRPr lang="en-US"/>
        </a:p>
      </dgm:t>
    </dgm:pt>
    <dgm:pt modelId="{8A38C7DD-CB6C-404D-8FDE-B26D62F43C9F}">
      <dgm:prSet/>
      <dgm:spPr/>
      <dgm:t>
        <a:bodyPr/>
        <a:lstStyle/>
        <a:p>
          <a:r>
            <a:rPr lang="en-US"/>
            <a:t>Reduce premature mortality</a:t>
          </a:r>
        </a:p>
      </dgm:t>
    </dgm:pt>
    <dgm:pt modelId="{192B7CB2-894A-40D6-93A0-AF9753239A00}" type="parTrans" cxnId="{FE9CC6C9-0668-434D-8218-10E6FC34691F}">
      <dgm:prSet/>
      <dgm:spPr/>
      <dgm:t>
        <a:bodyPr/>
        <a:lstStyle/>
        <a:p>
          <a:endParaRPr lang="en-US"/>
        </a:p>
      </dgm:t>
    </dgm:pt>
    <dgm:pt modelId="{BBE61219-C496-4D17-B48E-1EE163B75294}" type="sibTrans" cxnId="{FE9CC6C9-0668-434D-8218-10E6FC34691F}">
      <dgm:prSet/>
      <dgm:spPr/>
      <dgm:t>
        <a:bodyPr/>
        <a:lstStyle/>
        <a:p>
          <a:endParaRPr lang="en-US"/>
        </a:p>
      </dgm:t>
    </dgm:pt>
    <dgm:pt modelId="{32F9AFCD-4CA5-4401-BA03-2E052CCB6DED}">
      <dgm:prSet/>
      <dgm:spPr/>
      <dgm:t>
        <a:bodyPr/>
        <a:lstStyle/>
        <a:p>
          <a:r>
            <a:rPr lang="en-US"/>
            <a:t>Promote</a:t>
          </a:r>
        </a:p>
      </dgm:t>
    </dgm:pt>
    <dgm:pt modelId="{A945C5C9-2BB0-4E6E-A313-10DE5C47939B}" type="parTrans" cxnId="{943ADDF1-527A-43A8-B221-FD5E989E9879}">
      <dgm:prSet/>
      <dgm:spPr/>
      <dgm:t>
        <a:bodyPr/>
        <a:lstStyle/>
        <a:p>
          <a:endParaRPr lang="en-US"/>
        </a:p>
      </dgm:t>
    </dgm:pt>
    <dgm:pt modelId="{6E8113A4-0D93-4D3D-8302-AE099C90F0A1}" type="sibTrans" cxnId="{943ADDF1-527A-43A8-B221-FD5E989E9879}">
      <dgm:prSet/>
      <dgm:spPr/>
      <dgm:t>
        <a:bodyPr/>
        <a:lstStyle/>
        <a:p>
          <a:endParaRPr lang="en-US"/>
        </a:p>
      </dgm:t>
    </dgm:pt>
    <dgm:pt modelId="{6A55F2A8-8C63-4DC3-9EF6-4AFD561D3AEE}">
      <dgm:prSet/>
      <dgm:spPr/>
      <dgm:t>
        <a:bodyPr/>
        <a:lstStyle/>
        <a:p>
          <a:r>
            <a:rPr lang="en-US"/>
            <a:t>Promote mental health</a:t>
          </a:r>
        </a:p>
      </dgm:t>
    </dgm:pt>
    <dgm:pt modelId="{806B17B0-BA36-4F0F-80E1-96C6C0037F76}" type="parTrans" cxnId="{34124242-F69A-4901-97D6-222B35191C04}">
      <dgm:prSet/>
      <dgm:spPr/>
      <dgm:t>
        <a:bodyPr/>
        <a:lstStyle/>
        <a:p>
          <a:endParaRPr lang="en-US"/>
        </a:p>
      </dgm:t>
    </dgm:pt>
    <dgm:pt modelId="{21247469-397B-4B29-B0EC-62DA4C8EF329}" type="sibTrans" cxnId="{34124242-F69A-4901-97D6-222B35191C04}">
      <dgm:prSet/>
      <dgm:spPr/>
      <dgm:t>
        <a:bodyPr/>
        <a:lstStyle/>
        <a:p>
          <a:endParaRPr lang="en-US"/>
        </a:p>
      </dgm:t>
    </dgm:pt>
    <dgm:pt modelId="{EAFB1201-8C6E-4C6C-AF95-87B59EC6B219}">
      <dgm:prSet/>
      <dgm:spPr/>
      <dgm:t>
        <a:bodyPr/>
        <a:lstStyle/>
        <a:p>
          <a:r>
            <a:rPr lang="en-US"/>
            <a:t>Strengthen</a:t>
          </a:r>
        </a:p>
      </dgm:t>
    </dgm:pt>
    <dgm:pt modelId="{BA1E0E1D-5D5F-4E47-B872-0C419C138FDA}" type="parTrans" cxnId="{724FEB9C-CEB5-4724-98CC-EA008E1D83D5}">
      <dgm:prSet/>
      <dgm:spPr/>
      <dgm:t>
        <a:bodyPr/>
        <a:lstStyle/>
        <a:p>
          <a:endParaRPr lang="en-US"/>
        </a:p>
      </dgm:t>
    </dgm:pt>
    <dgm:pt modelId="{53C82313-449A-41CA-8E59-898ACF19FA9E}" type="sibTrans" cxnId="{724FEB9C-CEB5-4724-98CC-EA008E1D83D5}">
      <dgm:prSet/>
      <dgm:spPr/>
      <dgm:t>
        <a:bodyPr/>
        <a:lstStyle/>
        <a:p>
          <a:endParaRPr lang="en-US"/>
        </a:p>
      </dgm:t>
    </dgm:pt>
    <dgm:pt modelId="{DDC137A7-564E-42D0-AA8A-3C827663486B}">
      <dgm:prSet/>
      <dgm:spPr/>
      <dgm:t>
        <a:bodyPr/>
        <a:lstStyle/>
        <a:p>
          <a:r>
            <a:rPr lang="en-US"/>
            <a:t>Strengthen health systems</a:t>
          </a:r>
        </a:p>
      </dgm:t>
    </dgm:pt>
    <dgm:pt modelId="{4CCE33F7-CE44-43FE-9EB3-36B65CB55C92}" type="parTrans" cxnId="{67D6821A-C46B-430F-B550-0AB212EE2F54}">
      <dgm:prSet/>
      <dgm:spPr/>
      <dgm:t>
        <a:bodyPr/>
        <a:lstStyle/>
        <a:p>
          <a:endParaRPr lang="en-US"/>
        </a:p>
      </dgm:t>
    </dgm:pt>
    <dgm:pt modelId="{C5A6C46E-D406-46DC-82D1-7B7EE2D46658}" type="sibTrans" cxnId="{67D6821A-C46B-430F-B550-0AB212EE2F54}">
      <dgm:prSet/>
      <dgm:spPr/>
      <dgm:t>
        <a:bodyPr/>
        <a:lstStyle/>
        <a:p>
          <a:endParaRPr lang="en-US"/>
        </a:p>
      </dgm:t>
    </dgm:pt>
    <dgm:pt modelId="{8E164669-EC2C-4791-8B4F-BA4FD84A3618}">
      <dgm:prSet/>
      <dgm:spPr/>
      <dgm:t>
        <a:bodyPr/>
        <a:lstStyle/>
        <a:p>
          <a:r>
            <a:rPr lang="en-US"/>
            <a:t>Improve</a:t>
          </a:r>
        </a:p>
      </dgm:t>
    </dgm:pt>
    <dgm:pt modelId="{22F724B6-CECC-4B06-836E-458A3BAD47F5}" type="parTrans" cxnId="{D21BE948-AD7E-4B95-B5D9-1B5FE3C9EEB2}">
      <dgm:prSet/>
      <dgm:spPr/>
      <dgm:t>
        <a:bodyPr/>
        <a:lstStyle/>
        <a:p>
          <a:endParaRPr lang="en-US"/>
        </a:p>
      </dgm:t>
    </dgm:pt>
    <dgm:pt modelId="{AB8B9506-6A2A-4E38-B2B3-7C5C43F4E90C}" type="sibTrans" cxnId="{D21BE948-AD7E-4B95-B5D9-1B5FE3C9EEB2}">
      <dgm:prSet/>
      <dgm:spPr/>
      <dgm:t>
        <a:bodyPr/>
        <a:lstStyle/>
        <a:p>
          <a:endParaRPr lang="en-US"/>
        </a:p>
      </dgm:t>
    </dgm:pt>
    <dgm:pt modelId="{04C16690-6FFF-4BF4-A176-D789CD30AA4C}">
      <dgm:prSet/>
      <dgm:spPr/>
      <dgm:t>
        <a:bodyPr/>
        <a:lstStyle/>
        <a:p>
          <a:r>
            <a:rPr lang="en-US"/>
            <a:t>Improve maternal/child health</a:t>
          </a:r>
        </a:p>
      </dgm:t>
    </dgm:pt>
    <dgm:pt modelId="{D0D95AC7-0502-47C5-A04C-F99866FDAF75}" type="parTrans" cxnId="{24435136-8570-474B-8B8B-5BB672E85EFC}">
      <dgm:prSet/>
      <dgm:spPr/>
      <dgm:t>
        <a:bodyPr/>
        <a:lstStyle/>
        <a:p>
          <a:endParaRPr lang="en-US"/>
        </a:p>
      </dgm:t>
    </dgm:pt>
    <dgm:pt modelId="{EE51CE3A-B71C-41E7-9805-E9AAC8C01DB8}" type="sibTrans" cxnId="{24435136-8570-474B-8B8B-5BB672E85EFC}">
      <dgm:prSet/>
      <dgm:spPr/>
      <dgm:t>
        <a:bodyPr/>
        <a:lstStyle/>
        <a:p>
          <a:endParaRPr lang="en-US"/>
        </a:p>
      </dgm:t>
    </dgm:pt>
    <dgm:pt modelId="{16520322-133B-4625-95B4-8790ECD46AB6}">
      <dgm:prSet/>
      <dgm:spPr/>
      <dgm:t>
        <a:bodyPr/>
        <a:lstStyle/>
        <a:p>
          <a:r>
            <a:rPr lang="en-US"/>
            <a:t>Reduce</a:t>
          </a:r>
        </a:p>
      </dgm:t>
    </dgm:pt>
    <dgm:pt modelId="{4A269056-26CD-4229-B756-62420A9A8D49}" type="parTrans" cxnId="{A09DE997-2186-48B9-9873-4C9F39487BDD}">
      <dgm:prSet/>
      <dgm:spPr/>
      <dgm:t>
        <a:bodyPr/>
        <a:lstStyle/>
        <a:p>
          <a:endParaRPr lang="en-US"/>
        </a:p>
      </dgm:t>
    </dgm:pt>
    <dgm:pt modelId="{FCC8486B-CD74-4EBB-AAFD-F297ABB30A69}" type="sibTrans" cxnId="{A09DE997-2186-48B9-9873-4C9F39487BDD}">
      <dgm:prSet/>
      <dgm:spPr/>
      <dgm:t>
        <a:bodyPr/>
        <a:lstStyle/>
        <a:p>
          <a:endParaRPr lang="en-US"/>
        </a:p>
      </dgm:t>
    </dgm:pt>
    <dgm:pt modelId="{6D4FCB3D-9B84-490C-A4CB-6C6E5F9C4194}">
      <dgm:prSet/>
      <dgm:spPr/>
      <dgm:t>
        <a:bodyPr/>
        <a:lstStyle/>
        <a:p>
          <a:r>
            <a:rPr lang="en-US"/>
            <a:t>Reduce communicable and non‑communicable diseases</a:t>
          </a:r>
        </a:p>
      </dgm:t>
    </dgm:pt>
    <dgm:pt modelId="{A9864C3F-3315-4C55-B14E-5CAE0DF32453}" type="parTrans" cxnId="{006CE5BA-4A76-4680-8DE4-42E570865617}">
      <dgm:prSet/>
      <dgm:spPr/>
      <dgm:t>
        <a:bodyPr/>
        <a:lstStyle/>
        <a:p>
          <a:endParaRPr lang="en-US"/>
        </a:p>
      </dgm:t>
    </dgm:pt>
    <dgm:pt modelId="{85A1323E-9FC9-46C7-BC52-F7AA6D7093B2}" type="sibTrans" cxnId="{006CE5BA-4A76-4680-8DE4-42E570865617}">
      <dgm:prSet/>
      <dgm:spPr/>
      <dgm:t>
        <a:bodyPr/>
        <a:lstStyle/>
        <a:p>
          <a:endParaRPr lang="en-US"/>
        </a:p>
      </dgm:t>
    </dgm:pt>
    <dgm:pt modelId="{B29B1C55-7089-437A-9AA6-98449B8943A8}">
      <dgm:prSet/>
      <dgm:spPr/>
      <dgm:t>
        <a:bodyPr/>
        <a:lstStyle/>
        <a:p>
          <a:r>
            <a:rPr lang="en-US"/>
            <a:t>Address</a:t>
          </a:r>
        </a:p>
      </dgm:t>
    </dgm:pt>
    <dgm:pt modelId="{8758C1CF-5F5A-493F-AF80-C36067381A18}" type="parTrans" cxnId="{FD75AE76-4075-4859-8A86-996012C8EAAB}">
      <dgm:prSet/>
      <dgm:spPr/>
      <dgm:t>
        <a:bodyPr/>
        <a:lstStyle/>
        <a:p>
          <a:endParaRPr lang="en-US"/>
        </a:p>
      </dgm:t>
    </dgm:pt>
    <dgm:pt modelId="{83F2A674-C266-4928-81B4-B9DD016054E5}" type="sibTrans" cxnId="{FD75AE76-4075-4859-8A86-996012C8EAAB}">
      <dgm:prSet/>
      <dgm:spPr/>
      <dgm:t>
        <a:bodyPr/>
        <a:lstStyle/>
        <a:p>
          <a:endParaRPr lang="en-US"/>
        </a:p>
      </dgm:t>
    </dgm:pt>
    <dgm:pt modelId="{0097599F-E2E6-423B-AB1C-AF5865242986}">
      <dgm:prSet/>
      <dgm:spPr/>
      <dgm:t>
        <a:bodyPr/>
        <a:lstStyle/>
        <a:p>
          <a:r>
            <a:rPr lang="en-US"/>
            <a:t>Address environmental risks</a:t>
          </a:r>
        </a:p>
      </dgm:t>
    </dgm:pt>
    <dgm:pt modelId="{F1E2557D-8880-43A2-803A-A0756CFB77E8}" type="parTrans" cxnId="{DBB521FA-FEDB-48A3-A222-F0D01F2595CA}">
      <dgm:prSet/>
      <dgm:spPr/>
      <dgm:t>
        <a:bodyPr/>
        <a:lstStyle/>
        <a:p>
          <a:endParaRPr lang="en-US"/>
        </a:p>
      </dgm:t>
    </dgm:pt>
    <dgm:pt modelId="{6F1C3C2C-368C-4A9B-8860-A28A4E9D9433}" type="sibTrans" cxnId="{DBB521FA-FEDB-48A3-A222-F0D01F2595CA}">
      <dgm:prSet/>
      <dgm:spPr/>
      <dgm:t>
        <a:bodyPr/>
        <a:lstStyle/>
        <a:p>
          <a:endParaRPr lang="en-US"/>
        </a:p>
      </dgm:t>
    </dgm:pt>
    <dgm:pt modelId="{06AD41D0-9B74-4094-B13D-4CF30745AAFE}">
      <dgm:prSet/>
      <dgm:spPr/>
      <dgm:t>
        <a:bodyPr/>
        <a:lstStyle/>
        <a:p>
          <a:r>
            <a:rPr lang="en-US"/>
            <a:t>Achieve</a:t>
          </a:r>
        </a:p>
      </dgm:t>
    </dgm:pt>
    <dgm:pt modelId="{11E9B76A-7BDA-414C-AFA6-D3D1434B5E75}" type="parTrans" cxnId="{C6733B8B-7E90-42A1-A8F6-641B82DD7BEA}">
      <dgm:prSet/>
      <dgm:spPr/>
      <dgm:t>
        <a:bodyPr/>
        <a:lstStyle/>
        <a:p>
          <a:endParaRPr lang="en-US"/>
        </a:p>
      </dgm:t>
    </dgm:pt>
    <dgm:pt modelId="{42684433-3B07-4907-8F8B-51DE84EC588B}" type="sibTrans" cxnId="{C6733B8B-7E90-42A1-A8F6-641B82DD7BEA}">
      <dgm:prSet/>
      <dgm:spPr/>
      <dgm:t>
        <a:bodyPr/>
        <a:lstStyle/>
        <a:p>
          <a:endParaRPr lang="en-US"/>
        </a:p>
      </dgm:t>
    </dgm:pt>
    <dgm:pt modelId="{DCD977FA-6636-4D13-B9C9-58A773BCD2E6}">
      <dgm:prSet/>
      <dgm:spPr/>
      <dgm:t>
        <a:bodyPr/>
        <a:lstStyle/>
        <a:p>
          <a:r>
            <a:rPr lang="en-US"/>
            <a:t>Achieve universal health coverage</a:t>
          </a:r>
        </a:p>
      </dgm:t>
    </dgm:pt>
    <dgm:pt modelId="{214105BF-810B-43F7-9FC4-223689C2DEC0}" type="parTrans" cxnId="{F6085128-23FC-435A-8CC4-C23C3DCB0475}">
      <dgm:prSet/>
      <dgm:spPr/>
      <dgm:t>
        <a:bodyPr/>
        <a:lstStyle/>
        <a:p>
          <a:endParaRPr lang="en-US"/>
        </a:p>
      </dgm:t>
    </dgm:pt>
    <dgm:pt modelId="{53BF21D0-B6F6-4951-8BF9-EB9EBCCC5D2F}" type="sibTrans" cxnId="{F6085128-23FC-435A-8CC4-C23C3DCB0475}">
      <dgm:prSet/>
      <dgm:spPr/>
      <dgm:t>
        <a:bodyPr/>
        <a:lstStyle/>
        <a:p>
          <a:endParaRPr lang="en-US"/>
        </a:p>
      </dgm:t>
    </dgm:pt>
    <dgm:pt modelId="{419588EA-28DE-463C-ADBD-93704912A292}" type="pres">
      <dgm:prSet presAssocID="{C93BA1D6-DE0D-42DF-8F10-3E83CA58B050}" presName="Name0" presStyleCnt="0">
        <dgm:presLayoutVars>
          <dgm:dir/>
          <dgm:animLvl val="lvl"/>
          <dgm:resizeHandles val="exact"/>
        </dgm:presLayoutVars>
      </dgm:prSet>
      <dgm:spPr/>
    </dgm:pt>
    <dgm:pt modelId="{4A50426C-01BF-422E-B79A-67C0BEECE4E3}" type="pres">
      <dgm:prSet presAssocID="{58044E3B-2D93-4ECD-9D40-EB73D909059B}" presName="linNode" presStyleCnt="0"/>
      <dgm:spPr/>
    </dgm:pt>
    <dgm:pt modelId="{611317C0-D614-4A28-AA84-7F6BA79FBE43}" type="pres">
      <dgm:prSet presAssocID="{58044E3B-2D93-4ECD-9D40-EB73D909059B}" presName="parentText" presStyleLbl="alignNode1" presStyleIdx="0" presStyleCnt="7">
        <dgm:presLayoutVars>
          <dgm:chMax val="1"/>
          <dgm:bulletEnabled/>
        </dgm:presLayoutVars>
      </dgm:prSet>
      <dgm:spPr/>
    </dgm:pt>
    <dgm:pt modelId="{1D403A45-C533-45EA-95F9-4AD8E2184C7F}" type="pres">
      <dgm:prSet presAssocID="{58044E3B-2D93-4ECD-9D40-EB73D909059B}" presName="descendantText" presStyleLbl="alignAccFollowNode1" presStyleIdx="0" presStyleCnt="7">
        <dgm:presLayoutVars>
          <dgm:bulletEnabled/>
        </dgm:presLayoutVars>
      </dgm:prSet>
      <dgm:spPr/>
    </dgm:pt>
    <dgm:pt modelId="{6FD9347A-07C8-48BD-9811-33ECE2116269}" type="pres">
      <dgm:prSet presAssocID="{BCBD5B78-D3D2-4C1A-A997-3D52E237EEDF}" presName="sp" presStyleCnt="0"/>
      <dgm:spPr/>
    </dgm:pt>
    <dgm:pt modelId="{ECDD721E-866F-4B46-A314-1D174A4482FF}" type="pres">
      <dgm:prSet presAssocID="{32F9AFCD-4CA5-4401-BA03-2E052CCB6DED}" presName="linNode" presStyleCnt="0"/>
      <dgm:spPr/>
    </dgm:pt>
    <dgm:pt modelId="{16FC0DFF-B344-4096-89F3-10580F511BC9}" type="pres">
      <dgm:prSet presAssocID="{32F9AFCD-4CA5-4401-BA03-2E052CCB6DED}" presName="parentText" presStyleLbl="alignNode1" presStyleIdx="1" presStyleCnt="7">
        <dgm:presLayoutVars>
          <dgm:chMax val="1"/>
          <dgm:bulletEnabled/>
        </dgm:presLayoutVars>
      </dgm:prSet>
      <dgm:spPr/>
    </dgm:pt>
    <dgm:pt modelId="{314BDC2A-01B0-4EA0-884F-0F485F609337}" type="pres">
      <dgm:prSet presAssocID="{32F9AFCD-4CA5-4401-BA03-2E052CCB6DED}" presName="descendantText" presStyleLbl="alignAccFollowNode1" presStyleIdx="1" presStyleCnt="7">
        <dgm:presLayoutVars>
          <dgm:bulletEnabled/>
        </dgm:presLayoutVars>
      </dgm:prSet>
      <dgm:spPr/>
    </dgm:pt>
    <dgm:pt modelId="{7E3AA82E-330A-451F-A51F-9ACC72817EDC}" type="pres">
      <dgm:prSet presAssocID="{6E8113A4-0D93-4D3D-8302-AE099C90F0A1}" presName="sp" presStyleCnt="0"/>
      <dgm:spPr/>
    </dgm:pt>
    <dgm:pt modelId="{6E369DBD-7CA1-4FB1-B6BD-5D85F4E20AFE}" type="pres">
      <dgm:prSet presAssocID="{EAFB1201-8C6E-4C6C-AF95-87B59EC6B219}" presName="linNode" presStyleCnt="0"/>
      <dgm:spPr/>
    </dgm:pt>
    <dgm:pt modelId="{D28EDFE4-2461-45F3-A218-DE8C660DBD6F}" type="pres">
      <dgm:prSet presAssocID="{EAFB1201-8C6E-4C6C-AF95-87B59EC6B219}" presName="parentText" presStyleLbl="alignNode1" presStyleIdx="2" presStyleCnt="7">
        <dgm:presLayoutVars>
          <dgm:chMax val="1"/>
          <dgm:bulletEnabled/>
        </dgm:presLayoutVars>
      </dgm:prSet>
      <dgm:spPr/>
    </dgm:pt>
    <dgm:pt modelId="{290A191B-90B8-432F-91F0-C011645750AA}" type="pres">
      <dgm:prSet presAssocID="{EAFB1201-8C6E-4C6C-AF95-87B59EC6B219}" presName="descendantText" presStyleLbl="alignAccFollowNode1" presStyleIdx="2" presStyleCnt="7">
        <dgm:presLayoutVars>
          <dgm:bulletEnabled/>
        </dgm:presLayoutVars>
      </dgm:prSet>
      <dgm:spPr/>
    </dgm:pt>
    <dgm:pt modelId="{71F7DED2-C3E4-45A2-B58E-A511A8107176}" type="pres">
      <dgm:prSet presAssocID="{53C82313-449A-41CA-8E59-898ACF19FA9E}" presName="sp" presStyleCnt="0"/>
      <dgm:spPr/>
    </dgm:pt>
    <dgm:pt modelId="{F59A131D-1640-4BE1-9F95-121931BDCC56}" type="pres">
      <dgm:prSet presAssocID="{8E164669-EC2C-4791-8B4F-BA4FD84A3618}" presName="linNode" presStyleCnt="0"/>
      <dgm:spPr/>
    </dgm:pt>
    <dgm:pt modelId="{3D766268-163E-4AAA-9B24-D557359B0D9D}" type="pres">
      <dgm:prSet presAssocID="{8E164669-EC2C-4791-8B4F-BA4FD84A3618}" presName="parentText" presStyleLbl="alignNode1" presStyleIdx="3" presStyleCnt="7">
        <dgm:presLayoutVars>
          <dgm:chMax val="1"/>
          <dgm:bulletEnabled/>
        </dgm:presLayoutVars>
      </dgm:prSet>
      <dgm:spPr/>
    </dgm:pt>
    <dgm:pt modelId="{DF4B8862-49EC-484E-B081-9E4913098A8F}" type="pres">
      <dgm:prSet presAssocID="{8E164669-EC2C-4791-8B4F-BA4FD84A3618}" presName="descendantText" presStyleLbl="alignAccFollowNode1" presStyleIdx="3" presStyleCnt="7">
        <dgm:presLayoutVars>
          <dgm:bulletEnabled/>
        </dgm:presLayoutVars>
      </dgm:prSet>
      <dgm:spPr/>
    </dgm:pt>
    <dgm:pt modelId="{CFD110A1-8938-43D3-AFFA-2CB477B9F8C9}" type="pres">
      <dgm:prSet presAssocID="{AB8B9506-6A2A-4E38-B2B3-7C5C43F4E90C}" presName="sp" presStyleCnt="0"/>
      <dgm:spPr/>
    </dgm:pt>
    <dgm:pt modelId="{45FA7AEB-7E2F-4BC9-B672-FC16842315B1}" type="pres">
      <dgm:prSet presAssocID="{16520322-133B-4625-95B4-8790ECD46AB6}" presName="linNode" presStyleCnt="0"/>
      <dgm:spPr/>
    </dgm:pt>
    <dgm:pt modelId="{E0E2E220-A82B-4961-BDED-12368D450A65}" type="pres">
      <dgm:prSet presAssocID="{16520322-133B-4625-95B4-8790ECD46AB6}" presName="parentText" presStyleLbl="alignNode1" presStyleIdx="4" presStyleCnt="7">
        <dgm:presLayoutVars>
          <dgm:chMax val="1"/>
          <dgm:bulletEnabled/>
        </dgm:presLayoutVars>
      </dgm:prSet>
      <dgm:spPr/>
    </dgm:pt>
    <dgm:pt modelId="{6DBF4104-46B9-4D49-9BE4-F4574F9A54D9}" type="pres">
      <dgm:prSet presAssocID="{16520322-133B-4625-95B4-8790ECD46AB6}" presName="descendantText" presStyleLbl="alignAccFollowNode1" presStyleIdx="4" presStyleCnt="7">
        <dgm:presLayoutVars>
          <dgm:bulletEnabled/>
        </dgm:presLayoutVars>
      </dgm:prSet>
      <dgm:spPr/>
    </dgm:pt>
    <dgm:pt modelId="{652C0B55-2FE4-4692-8623-D00BF6DCC3BA}" type="pres">
      <dgm:prSet presAssocID="{FCC8486B-CD74-4EBB-AAFD-F297ABB30A69}" presName="sp" presStyleCnt="0"/>
      <dgm:spPr/>
    </dgm:pt>
    <dgm:pt modelId="{C7B7028F-A339-4501-9EEF-0FB3CBCB3D6B}" type="pres">
      <dgm:prSet presAssocID="{B29B1C55-7089-437A-9AA6-98449B8943A8}" presName="linNode" presStyleCnt="0"/>
      <dgm:spPr/>
    </dgm:pt>
    <dgm:pt modelId="{1060A77A-DB3F-4451-B134-7562765ABE49}" type="pres">
      <dgm:prSet presAssocID="{B29B1C55-7089-437A-9AA6-98449B8943A8}" presName="parentText" presStyleLbl="alignNode1" presStyleIdx="5" presStyleCnt="7">
        <dgm:presLayoutVars>
          <dgm:chMax val="1"/>
          <dgm:bulletEnabled/>
        </dgm:presLayoutVars>
      </dgm:prSet>
      <dgm:spPr/>
    </dgm:pt>
    <dgm:pt modelId="{536AE2FD-A637-4B3A-9355-0758BAC611B5}" type="pres">
      <dgm:prSet presAssocID="{B29B1C55-7089-437A-9AA6-98449B8943A8}" presName="descendantText" presStyleLbl="alignAccFollowNode1" presStyleIdx="5" presStyleCnt="7">
        <dgm:presLayoutVars>
          <dgm:bulletEnabled/>
        </dgm:presLayoutVars>
      </dgm:prSet>
      <dgm:spPr/>
    </dgm:pt>
    <dgm:pt modelId="{1238D93D-5B6B-45E3-A9F4-77EF582DD2F0}" type="pres">
      <dgm:prSet presAssocID="{83F2A674-C266-4928-81B4-B9DD016054E5}" presName="sp" presStyleCnt="0"/>
      <dgm:spPr/>
    </dgm:pt>
    <dgm:pt modelId="{5A62EF5E-05F0-4E96-819E-4F196B47CEDF}" type="pres">
      <dgm:prSet presAssocID="{06AD41D0-9B74-4094-B13D-4CF30745AAFE}" presName="linNode" presStyleCnt="0"/>
      <dgm:spPr/>
    </dgm:pt>
    <dgm:pt modelId="{6DF4F988-464C-44D1-8F5A-425C50C71CE6}" type="pres">
      <dgm:prSet presAssocID="{06AD41D0-9B74-4094-B13D-4CF30745AAFE}" presName="parentText" presStyleLbl="alignNode1" presStyleIdx="6" presStyleCnt="7">
        <dgm:presLayoutVars>
          <dgm:chMax val="1"/>
          <dgm:bulletEnabled/>
        </dgm:presLayoutVars>
      </dgm:prSet>
      <dgm:spPr/>
    </dgm:pt>
    <dgm:pt modelId="{EEF1B075-B05A-4DB8-9CC8-0609099FD606}" type="pres">
      <dgm:prSet presAssocID="{06AD41D0-9B74-4094-B13D-4CF30745AAFE}" presName="descendantText" presStyleLbl="alignAccFollowNode1" presStyleIdx="6" presStyleCnt="7">
        <dgm:presLayoutVars>
          <dgm:bulletEnabled/>
        </dgm:presLayoutVars>
      </dgm:prSet>
      <dgm:spPr/>
    </dgm:pt>
  </dgm:ptLst>
  <dgm:cxnLst>
    <dgm:cxn modelId="{D09F2A1A-A6B8-46EA-9AAF-AE9E47FF4944}" type="presOf" srcId="{DDC137A7-564E-42D0-AA8A-3C827663486B}" destId="{290A191B-90B8-432F-91F0-C011645750AA}" srcOrd="0" destOrd="0" presId="urn:microsoft.com/office/officeart/2016/7/layout/VerticalSolidActionList"/>
    <dgm:cxn modelId="{67D6821A-C46B-430F-B550-0AB212EE2F54}" srcId="{EAFB1201-8C6E-4C6C-AF95-87B59EC6B219}" destId="{DDC137A7-564E-42D0-AA8A-3C827663486B}" srcOrd="0" destOrd="0" parTransId="{4CCE33F7-CE44-43FE-9EB3-36B65CB55C92}" sibTransId="{C5A6C46E-D406-46DC-82D1-7B7EE2D46658}"/>
    <dgm:cxn modelId="{F6085128-23FC-435A-8CC4-C23C3DCB0475}" srcId="{06AD41D0-9B74-4094-B13D-4CF30745AAFE}" destId="{DCD977FA-6636-4D13-B9C9-58A773BCD2E6}" srcOrd="0" destOrd="0" parTransId="{214105BF-810B-43F7-9FC4-223689C2DEC0}" sibTransId="{53BF21D0-B6F6-4951-8BF9-EB9EBCCC5D2F}"/>
    <dgm:cxn modelId="{24435136-8570-474B-8B8B-5BB672E85EFC}" srcId="{8E164669-EC2C-4791-8B4F-BA4FD84A3618}" destId="{04C16690-6FFF-4BF4-A176-D789CD30AA4C}" srcOrd="0" destOrd="0" parTransId="{D0D95AC7-0502-47C5-A04C-F99866FDAF75}" sibTransId="{EE51CE3A-B71C-41E7-9805-E9AAC8C01DB8}"/>
    <dgm:cxn modelId="{5ECF593D-BD64-4D52-872D-62503E7D5EA9}" type="presOf" srcId="{58044E3B-2D93-4ECD-9D40-EB73D909059B}" destId="{611317C0-D614-4A28-AA84-7F6BA79FBE43}" srcOrd="0" destOrd="0" presId="urn:microsoft.com/office/officeart/2016/7/layout/VerticalSolidActionList"/>
    <dgm:cxn modelId="{39C82A60-1530-4C91-8EF3-A33360C76678}" type="presOf" srcId="{8A38C7DD-CB6C-404D-8FDE-B26D62F43C9F}" destId="{1D403A45-C533-45EA-95F9-4AD8E2184C7F}" srcOrd="0" destOrd="0" presId="urn:microsoft.com/office/officeart/2016/7/layout/VerticalSolidActionList"/>
    <dgm:cxn modelId="{34124242-F69A-4901-97D6-222B35191C04}" srcId="{32F9AFCD-4CA5-4401-BA03-2E052CCB6DED}" destId="{6A55F2A8-8C63-4DC3-9EF6-4AFD561D3AEE}" srcOrd="0" destOrd="0" parTransId="{806B17B0-BA36-4F0F-80E1-96C6C0037F76}" sibTransId="{21247469-397B-4B29-B0EC-62DA4C8EF329}"/>
    <dgm:cxn modelId="{D21BE948-AD7E-4B95-B5D9-1B5FE3C9EEB2}" srcId="{C93BA1D6-DE0D-42DF-8F10-3E83CA58B050}" destId="{8E164669-EC2C-4791-8B4F-BA4FD84A3618}" srcOrd="3" destOrd="0" parTransId="{22F724B6-CECC-4B06-836E-458A3BAD47F5}" sibTransId="{AB8B9506-6A2A-4E38-B2B3-7C5C43F4E90C}"/>
    <dgm:cxn modelId="{BE000375-08CB-43AE-AE3E-29E656A3F9D7}" type="presOf" srcId="{16520322-133B-4625-95B4-8790ECD46AB6}" destId="{E0E2E220-A82B-4961-BDED-12368D450A65}" srcOrd="0" destOrd="0" presId="urn:microsoft.com/office/officeart/2016/7/layout/VerticalSolidActionList"/>
    <dgm:cxn modelId="{9E443E75-E8ED-4363-8596-B8334BB2C397}" type="presOf" srcId="{EAFB1201-8C6E-4C6C-AF95-87B59EC6B219}" destId="{D28EDFE4-2461-45F3-A218-DE8C660DBD6F}" srcOrd="0" destOrd="0" presId="urn:microsoft.com/office/officeart/2016/7/layout/VerticalSolidActionList"/>
    <dgm:cxn modelId="{FD75AE76-4075-4859-8A86-996012C8EAAB}" srcId="{C93BA1D6-DE0D-42DF-8F10-3E83CA58B050}" destId="{B29B1C55-7089-437A-9AA6-98449B8943A8}" srcOrd="5" destOrd="0" parTransId="{8758C1CF-5F5A-493F-AF80-C36067381A18}" sibTransId="{83F2A674-C266-4928-81B4-B9DD016054E5}"/>
    <dgm:cxn modelId="{7CEE137E-A1C0-425F-AB13-AEE9811C57BD}" type="presOf" srcId="{8E164669-EC2C-4791-8B4F-BA4FD84A3618}" destId="{3D766268-163E-4AAA-9B24-D557359B0D9D}" srcOrd="0" destOrd="0" presId="urn:microsoft.com/office/officeart/2016/7/layout/VerticalSolidActionList"/>
    <dgm:cxn modelId="{C6733B8B-7E90-42A1-A8F6-641B82DD7BEA}" srcId="{C93BA1D6-DE0D-42DF-8F10-3E83CA58B050}" destId="{06AD41D0-9B74-4094-B13D-4CF30745AAFE}" srcOrd="6" destOrd="0" parTransId="{11E9B76A-7BDA-414C-AFA6-D3D1434B5E75}" sibTransId="{42684433-3B07-4907-8F8B-51DE84EC588B}"/>
    <dgm:cxn modelId="{A09DE997-2186-48B9-9873-4C9F39487BDD}" srcId="{C93BA1D6-DE0D-42DF-8F10-3E83CA58B050}" destId="{16520322-133B-4625-95B4-8790ECD46AB6}" srcOrd="4" destOrd="0" parTransId="{4A269056-26CD-4229-B756-62420A9A8D49}" sibTransId="{FCC8486B-CD74-4EBB-AAFD-F297ABB30A69}"/>
    <dgm:cxn modelId="{4DD8EE98-643D-4FE5-B03F-7F941B5F9313}" type="presOf" srcId="{6D4FCB3D-9B84-490C-A4CB-6C6E5F9C4194}" destId="{6DBF4104-46B9-4D49-9BE4-F4574F9A54D9}" srcOrd="0" destOrd="0" presId="urn:microsoft.com/office/officeart/2016/7/layout/VerticalSolidActionList"/>
    <dgm:cxn modelId="{B42D889B-4E84-4A67-9184-351FF029EAEF}" type="presOf" srcId="{04C16690-6FFF-4BF4-A176-D789CD30AA4C}" destId="{DF4B8862-49EC-484E-B081-9E4913098A8F}" srcOrd="0" destOrd="0" presId="urn:microsoft.com/office/officeart/2016/7/layout/VerticalSolidActionList"/>
    <dgm:cxn modelId="{724FEB9C-CEB5-4724-98CC-EA008E1D83D5}" srcId="{C93BA1D6-DE0D-42DF-8F10-3E83CA58B050}" destId="{EAFB1201-8C6E-4C6C-AF95-87B59EC6B219}" srcOrd="2" destOrd="0" parTransId="{BA1E0E1D-5D5F-4E47-B872-0C419C138FDA}" sibTransId="{53C82313-449A-41CA-8E59-898ACF19FA9E}"/>
    <dgm:cxn modelId="{8AF539AB-3272-451F-94B5-F07447F50FF9}" type="presOf" srcId="{0097599F-E2E6-423B-AB1C-AF5865242986}" destId="{536AE2FD-A637-4B3A-9355-0758BAC611B5}" srcOrd="0" destOrd="0" presId="urn:microsoft.com/office/officeart/2016/7/layout/VerticalSolidActionList"/>
    <dgm:cxn modelId="{006CE5BA-4A76-4680-8DE4-42E570865617}" srcId="{16520322-133B-4625-95B4-8790ECD46AB6}" destId="{6D4FCB3D-9B84-490C-A4CB-6C6E5F9C4194}" srcOrd="0" destOrd="0" parTransId="{A9864C3F-3315-4C55-B14E-5CAE0DF32453}" sibTransId="{85A1323E-9FC9-46C7-BC52-F7AA6D7093B2}"/>
    <dgm:cxn modelId="{3AC7EEC1-607C-4FFD-80D2-9A64DE0BC1DB}" type="presOf" srcId="{06AD41D0-9B74-4094-B13D-4CF30745AAFE}" destId="{6DF4F988-464C-44D1-8F5A-425C50C71CE6}" srcOrd="0" destOrd="0" presId="urn:microsoft.com/office/officeart/2016/7/layout/VerticalSolidActionList"/>
    <dgm:cxn modelId="{FE9CC6C9-0668-434D-8218-10E6FC34691F}" srcId="{58044E3B-2D93-4ECD-9D40-EB73D909059B}" destId="{8A38C7DD-CB6C-404D-8FDE-B26D62F43C9F}" srcOrd="0" destOrd="0" parTransId="{192B7CB2-894A-40D6-93A0-AF9753239A00}" sibTransId="{BBE61219-C496-4D17-B48E-1EE163B75294}"/>
    <dgm:cxn modelId="{EF3683CE-44E8-44A1-979C-4CE17048F7BA}" type="presOf" srcId="{DCD977FA-6636-4D13-B9C9-58A773BCD2E6}" destId="{EEF1B075-B05A-4DB8-9CC8-0609099FD606}" srcOrd="0" destOrd="0" presId="urn:microsoft.com/office/officeart/2016/7/layout/VerticalSolidActionList"/>
    <dgm:cxn modelId="{CC9058D7-4F5A-436C-9ACB-43C54CC4D0F4}" srcId="{C93BA1D6-DE0D-42DF-8F10-3E83CA58B050}" destId="{58044E3B-2D93-4ECD-9D40-EB73D909059B}" srcOrd="0" destOrd="0" parTransId="{7295AE78-03CE-420C-A260-69781EC8D19E}" sibTransId="{BCBD5B78-D3D2-4C1A-A997-3D52E237EEDF}"/>
    <dgm:cxn modelId="{69229BED-4C79-403B-B3BC-B0BC9D1F37FD}" type="presOf" srcId="{C93BA1D6-DE0D-42DF-8F10-3E83CA58B050}" destId="{419588EA-28DE-463C-ADBD-93704912A292}" srcOrd="0" destOrd="0" presId="urn:microsoft.com/office/officeart/2016/7/layout/VerticalSolidActionList"/>
    <dgm:cxn modelId="{943ADDF1-527A-43A8-B221-FD5E989E9879}" srcId="{C93BA1D6-DE0D-42DF-8F10-3E83CA58B050}" destId="{32F9AFCD-4CA5-4401-BA03-2E052CCB6DED}" srcOrd="1" destOrd="0" parTransId="{A945C5C9-2BB0-4E6E-A313-10DE5C47939B}" sibTransId="{6E8113A4-0D93-4D3D-8302-AE099C90F0A1}"/>
    <dgm:cxn modelId="{F811D4F4-A307-4600-96DF-E874E4DDC779}" type="presOf" srcId="{32F9AFCD-4CA5-4401-BA03-2E052CCB6DED}" destId="{16FC0DFF-B344-4096-89F3-10580F511BC9}" srcOrd="0" destOrd="0" presId="urn:microsoft.com/office/officeart/2016/7/layout/VerticalSolidActionList"/>
    <dgm:cxn modelId="{21856AF7-CB4B-4584-9CF9-9834377D65B2}" type="presOf" srcId="{B29B1C55-7089-437A-9AA6-98449B8943A8}" destId="{1060A77A-DB3F-4451-B134-7562765ABE49}" srcOrd="0" destOrd="0" presId="urn:microsoft.com/office/officeart/2016/7/layout/VerticalSolidActionList"/>
    <dgm:cxn modelId="{DBB521FA-FEDB-48A3-A222-F0D01F2595CA}" srcId="{B29B1C55-7089-437A-9AA6-98449B8943A8}" destId="{0097599F-E2E6-423B-AB1C-AF5865242986}" srcOrd="0" destOrd="0" parTransId="{F1E2557D-8880-43A2-803A-A0756CFB77E8}" sibTransId="{6F1C3C2C-368C-4A9B-8860-A28A4E9D9433}"/>
    <dgm:cxn modelId="{396D63FF-9F16-461E-8F3A-625D17EDC0CF}" type="presOf" srcId="{6A55F2A8-8C63-4DC3-9EF6-4AFD561D3AEE}" destId="{314BDC2A-01B0-4EA0-884F-0F485F609337}" srcOrd="0" destOrd="0" presId="urn:microsoft.com/office/officeart/2016/7/layout/VerticalSolidActionList"/>
    <dgm:cxn modelId="{BB1C8635-0F33-437D-AC21-10797CB341B9}" type="presParOf" srcId="{419588EA-28DE-463C-ADBD-93704912A292}" destId="{4A50426C-01BF-422E-B79A-67C0BEECE4E3}" srcOrd="0" destOrd="0" presId="urn:microsoft.com/office/officeart/2016/7/layout/VerticalSolidActionList"/>
    <dgm:cxn modelId="{8FF16974-E374-45B9-9D8C-EFFDC5C57D2B}" type="presParOf" srcId="{4A50426C-01BF-422E-B79A-67C0BEECE4E3}" destId="{611317C0-D614-4A28-AA84-7F6BA79FBE43}" srcOrd="0" destOrd="0" presId="urn:microsoft.com/office/officeart/2016/7/layout/VerticalSolidActionList"/>
    <dgm:cxn modelId="{30E42F9D-9AB4-42C1-B86A-01D28830F090}" type="presParOf" srcId="{4A50426C-01BF-422E-B79A-67C0BEECE4E3}" destId="{1D403A45-C533-45EA-95F9-4AD8E2184C7F}" srcOrd="1" destOrd="0" presId="urn:microsoft.com/office/officeart/2016/7/layout/VerticalSolidActionList"/>
    <dgm:cxn modelId="{ACD7FD19-0C8D-4A6A-8590-D5BFA97A0A6E}" type="presParOf" srcId="{419588EA-28DE-463C-ADBD-93704912A292}" destId="{6FD9347A-07C8-48BD-9811-33ECE2116269}" srcOrd="1" destOrd="0" presId="urn:microsoft.com/office/officeart/2016/7/layout/VerticalSolidActionList"/>
    <dgm:cxn modelId="{391DCD1E-23C5-4AC3-AB2E-4349F1D13423}" type="presParOf" srcId="{419588EA-28DE-463C-ADBD-93704912A292}" destId="{ECDD721E-866F-4B46-A314-1D174A4482FF}" srcOrd="2" destOrd="0" presId="urn:microsoft.com/office/officeart/2016/7/layout/VerticalSolidActionList"/>
    <dgm:cxn modelId="{F95E8D75-850C-4479-923A-39CE65E40D2D}" type="presParOf" srcId="{ECDD721E-866F-4B46-A314-1D174A4482FF}" destId="{16FC0DFF-B344-4096-89F3-10580F511BC9}" srcOrd="0" destOrd="0" presId="urn:microsoft.com/office/officeart/2016/7/layout/VerticalSolidActionList"/>
    <dgm:cxn modelId="{22406CCC-1C72-414F-AF09-31121DC1D921}" type="presParOf" srcId="{ECDD721E-866F-4B46-A314-1D174A4482FF}" destId="{314BDC2A-01B0-4EA0-884F-0F485F609337}" srcOrd="1" destOrd="0" presId="urn:microsoft.com/office/officeart/2016/7/layout/VerticalSolidActionList"/>
    <dgm:cxn modelId="{887D8B0C-035C-4082-982B-2BEE7F5986FE}" type="presParOf" srcId="{419588EA-28DE-463C-ADBD-93704912A292}" destId="{7E3AA82E-330A-451F-A51F-9ACC72817EDC}" srcOrd="3" destOrd="0" presId="urn:microsoft.com/office/officeart/2016/7/layout/VerticalSolidActionList"/>
    <dgm:cxn modelId="{C8B56AFB-D291-495E-9181-9208E306D244}" type="presParOf" srcId="{419588EA-28DE-463C-ADBD-93704912A292}" destId="{6E369DBD-7CA1-4FB1-B6BD-5D85F4E20AFE}" srcOrd="4" destOrd="0" presId="urn:microsoft.com/office/officeart/2016/7/layout/VerticalSolidActionList"/>
    <dgm:cxn modelId="{C1D20F46-8E35-48E6-A39B-DA854DE7599B}" type="presParOf" srcId="{6E369DBD-7CA1-4FB1-B6BD-5D85F4E20AFE}" destId="{D28EDFE4-2461-45F3-A218-DE8C660DBD6F}" srcOrd="0" destOrd="0" presId="urn:microsoft.com/office/officeart/2016/7/layout/VerticalSolidActionList"/>
    <dgm:cxn modelId="{C81A4BF5-1563-430D-A4E8-E70DED1A817C}" type="presParOf" srcId="{6E369DBD-7CA1-4FB1-B6BD-5D85F4E20AFE}" destId="{290A191B-90B8-432F-91F0-C011645750AA}" srcOrd="1" destOrd="0" presId="urn:microsoft.com/office/officeart/2016/7/layout/VerticalSolidActionList"/>
    <dgm:cxn modelId="{8D4EAAA4-DC8F-4476-939D-45C89026EE13}" type="presParOf" srcId="{419588EA-28DE-463C-ADBD-93704912A292}" destId="{71F7DED2-C3E4-45A2-B58E-A511A8107176}" srcOrd="5" destOrd="0" presId="urn:microsoft.com/office/officeart/2016/7/layout/VerticalSolidActionList"/>
    <dgm:cxn modelId="{7D3E2999-A9B6-4807-913C-545AF1234369}" type="presParOf" srcId="{419588EA-28DE-463C-ADBD-93704912A292}" destId="{F59A131D-1640-4BE1-9F95-121931BDCC56}" srcOrd="6" destOrd="0" presId="urn:microsoft.com/office/officeart/2016/7/layout/VerticalSolidActionList"/>
    <dgm:cxn modelId="{5948D3F4-17F0-4924-9C09-9B7CEC87B86B}" type="presParOf" srcId="{F59A131D-1640-4BE1-9F95-121931BDCC56}" destId="{3D766268-163E-4AAA-9B24-D557359B0D9D}" srcOrd="0" destOrd="0" presId="urn:microsoft.com/office/officeart/2016/7/layout/VerticalSolidActionList"/>
    <dgm:cxn modelId="{30181642-3553-4C10-80DE-AC25C6131F1B}" type="presParOf" srcId="{F59A131D-1640-4BE1-9F95-121931BDCC56}" destId="{DF4B8862-49EC-484E-B081-9E4913098A8F}" srcOrd="1" destOrd="0" presId="urn:microsoft.com/office/officeart/2016/7/layout/VerticalSolidActionList"/>
    <dgm:cxn modelId="{3CCE3E85-4565-46B6-B841-4F5942508AC7}" type="presParOf" srcId="{419588EA-28DE-463C-ADBD-93704912A292}" destId="{CFD110A1-8938-43D3-AFFA-2CB477B9F8C9}" srcOrd="7" destOrd="0" presId="urn:microsoft.com/office/officeart/2016/7/layout/VerticalSolidActionList"/>
    <dgm:cxn modelId="{1C7258C6-4765-44C6-AF0F-766163DC272B}" type="presParOf" srcId="{419588EA-28DE-463C-ADBD-93704912A292}" destId="{45FA7AEB-7E2F-4BC9-B672-FC16842315B1}" srcOrd="8" destOrd="0" presId="urn:microsoft.com/office/officeart/2016/7/layout/VerticalSolidActionList"/>
    <dgm:cxn modelId="{5ABEF342-B4E7-474B-9350-460E4D59B4FD}" type="presParOf" srcId="{45FA7AEB-7E2F-4BC9-B672-FC16842315B1}" destId="{E0E2E220-A82B-4961-BDED-12368D450A65}" srcOrd="0" destOrd="0" presId="urn:microsoft.com/office/officeart/2016/7/layout/VerticalSolidActionList"/>
    <dgm:cxn modelId="{F26AB492-C94D-4CE1-9670-8F88F42A7C04}" type="presParOf" srcId="{45FA7AEB-7E2F-4BC9-B672-FC16842315B1}" destId="{6DBF4104-46B9-4D49-9BE4-F4574F9A54D9}" srcOrd="1" destOrd="0" presId="urn:microsoft.com/office/officeart/2016/7/layout/VerticalSolidActionList"/>
    <dgm:cxn modelId="{8C297FEF-4F74-4EE1-B9F1-90DD5A956C3A}" type="presParOf" srcId="{419588EA-28DE-463C-ADBD-93704912A292}" destId="{652C0B55-2FE4-4692-8623-D00BF6DCC3BA}" srcOrd="9" destOrd="0" presId="urn:microsoft.com/office/officeart/2016/7/layout/VerticalSolidActionList"/>
    <dgm:cxn modelId="{52A289BF-CED9-40ED-97D3-DC85A213C895}" type="presParOf" srcId="{419588EA-28DE-463C-ADBD-93704912A292}" destId="{C7B7028F-A339-4501-9EEF-0FB3CBCB3D6B}" srcOrd="10" destOrd="0" presId="urn:microsoft.com/office/officeart/2016/7/layout/VerticalSolidActionList"/>
    <dgm:cxn modelId="{E5F118FF-F4DA-4024-B1BC-673F7364E844}" type="presParOf" srcId="{C7B7028F-A339-4501-9EEF-0FB3CBCB3D6B}" destId="{1060A77A-DB3F-4451-B134-7562765ABE49}" srcOrd="0" destOrd="0" presId="urn:microsoft.com/office/officeart/2016/7/layout/VerticalSolidActionList"/>
    <dgm:cxn modelId="{E8D6DBAE-8277-4E92-A1CB-2F07F725D702}" type="presParOf" srcId="{C7B7028F-A339-4501-9EEF-0FB3CBCB3D6B}" destId="{536AE2FD-A637-4B3A-9355-0758BAC611B5}" srcOrd="1" destOrd="0" presId="urn:microsoft.com/office/officeart/2016/7/layout/VerticalSolidActionList"/>
    <dgm:cxn modelId="{B31AD0CE-0EB5-4F0F-9E17-5D276EB77DA7}" type="presParOf" srcId="{419588EA-28DE-463C-ADBD-93704912A292}" destId="{1238D93D-5B6B-45E3-A9F4-77EF582DD2F0}" srcOrd="11" destOrd="0" presId="urn:microsoft.com/office/officeart/2016/7/layout/VerticalSolidActionList"/>
    <dgm:cxn modelId="{E0D6799F-1FF8-44AF-BFCD-50AA5E1D5A19}" type="presParOf" srcId="{419588EA-28DE-463C-ADBD-93704912A292}" destId="{5A62EF5E-05F0-4E96-819E-4F196B47CEDF}" srcOrd="12" destOrd="0" presId="urn:microsoft.com/office/officeart/2016/7/layout/VerticalSolidActionList"/>
    <dgm:cxn modelId="{D50983F3-7E28-49F7-8FDF-969E1EAA63C7}" type="presParOf" srcId="{5A62EF5E-05F0-4E96-819E-4F196B47CEDF}" destId="{6DF4F988-464C-44D1-8F5A-425C50C71CE6}" srcOrd="0" destOrd="0" presId="urn:microsoft.com/office/officeart/2016/7/layout/VerticalSolidActionList"/>
    <dgm:cxn modelId="{DABF7D89-CCCC-4643-AD9A-4E1D5665720D}" type="presParOf" srcId="{5A62EF5E-05F0-4E96-819E-4F196B47CEDF}" destId="{EEF1B075-B05A-4DB8-9CC8-0609099FD606}"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66D47FF-89FB-4B91-A1AD-8A8742243063}" type="doc">
      <dgm:prSet loTypeId="urn:microsoft.com/office/officeart/2008/layout/LinedList" loCatId="list" qsTypeId="urn:microsoft.com/office/officeart/2005/8/quickstyle/simple1#35" qsCatId="simple" csTypeId="urn:microsoft.com/office/officeart/2005/8/colors/colorful2#27" csCatId="colorful"/>
      <dgm:spPr/>
      <dgm:t>
        <a:bodyPr/>
        <a:lstStyle/>
        <a:p>
          <a:endParaRPr lang="en-US"/>
        </a:p>
      </dgm:t>
    </dgm:pt>
    <dgm:pt modelId="{359A0C63-66D1-4DE8-880C-89067E335B52}">
      <dgm:prSet/>
      <dgm:spPr/>
      <dgm:t>
        <a:bodyPr/>
        <a:lstStyle/>
        <a:p>
          <a:r>
            <a:rPr lang="en-GB"/>
            <a:t>Interconnected nature of the SDG's</a:t>
          </a:r>
          <a:endParaRPr lang="en-US"/>
        </a:p>
      </dgm:t>
    </dgm:pt>
    <dgm:pt modelId="{7C23BC5D-1B56-4E94-BF21-A0BB90A3DCD2}" type="parTrans" cxnId="{038D8C4A-4194-4576-9ED5-A79DB67DA751}">
      <dgm:prSet/>
      <dgm:spPr/>
      <dgm:t>
        <a:bodyPr/>
        <a:lstStyle/>
        <a:p>
          <a:endParaRPr lang="en-US"/>
        </a:p>
      </dgm:t>
    </dgm:pt>
    <dgm:pt modelId="{3C029614-EF79-4BAF-AEAD-E7C2C2AFFA57}" type="sibTrans" cxnId="{038D8C4A-4194-4576-9ED5-A79DB67DA751}">
      <dgm:prSet/>
      <dgm:spPr/>
      <dgm:t>
        <a:bodyPr/>
        <a:lstStyle/>
        <a:p>
          <a:endParaRPr lang="en-US"/>
        </a:p>
      </dgm:t>
    </dgm:pt>
    <dgm:pt modelId="{DF45D411-E357-491D-9260-01D6AF94A585}">
      <dgm:prSet/>
      <dgm:spPr/>
      <dgm:t>
        <a:bodyPr/>
        <a:lstStyle/>
        <a:p>
          <a:r>
            <a:rPr lang="en-GB"/>
            <a:t>The diagram from dos Santos Foguel and Lopes (2024) highlights this. </a:t>
          </a:r>
          <a:endParaRPr lang="en-US"/>
        </a:p>
      </dgm:t>
    </dgm:pt>
    <dgm:pt modelId="{92C1F52B-34E1-43AD-A442-FABDA3FE4D37}" type="parTrans" cxnId="{32DFCD14-7903-4166-8A0C-CDF1F0D107AA}">
      <dgm:prSet/>
      <dgm:spPr/>
      <dgm:t>
        <a:bodyPr/>
        <a:lstStyle/>
        <a:p>
          <a:endParaRPr lang="en-US"/>
        </a:p>
      </dgm:t>
    </dgm:pt>
    <dgm:pt modelId="{1B64DA13-9CE2-4B86-9015-FC21B15F5979}" type="sibTrans" cxnId="{32DFCD14-7903-4166-8A0C-CDF1F0D107AA}">
      <dgm:prSet/>
      <dgm:spPr/>
      <dgm:t>
        <a:bodyPr/>
        <a:lstStyle/>
        <a:p>
          <a:endParaRPr lang="en-US"/>
        </a:p>
      </dgm:t>
    </dgm:pt>
    <dgm:pt modelId="{98AA1076-6F45-4CC8-91B6-2D1B5886DF47}">
      <dgm:prSet/>
      <dgm:spPr/>
      <dgm:t>
        <a:bodyPr/>
        <a:lstStyle/>
        <a:p>
          <a:r>
            <a:rPr lang="en-GB"/>
            <a:t>Which goals link to health apart from SDG 3?</a:t>
          </a:r>
          <a:endParaRPr lang="en-US"/>
        </a:p>
      </dgm:t>
    </dgm:pt>
    <dgm:pt modelId="{17E9AB2D-8334-4AA9-A1EA-249C56D1FB3E}" type="parTrans" cxnId="{D46725F0-0F45-438A-B928-1EA248360C61}">
      <dgm:prSet/>
      <dgm:spPr/>
      <dgm:t>
        <a:bodyPr/>
        <a:lstStyle/>
        <a:p>
          <a:endParaRPr lang="en-US"/>
        </a:p>
      </dgm:t>
    </dgm:pt>
    <dgm:pt modelId="{79A3B5B0-9CE7-450A-952C-2DBA3E40BEDE}" type="sibTrans" cxnId="{D46725F0-0F45-438A-B928-1EA248360C61}">
      <dgm:prSet/>
      <dgm:spPr/>
      <dgm:t>
        <a:bodyPr/>
        <a:lstStyle/>
        <a:p>
          <a:endParaRPr lang="en-US"/>
        </a:p>
      </dgm:t>
    </dgm:pt>
    <dgm:pt modelId="{1721B4B2-73D9-46CB-8F1E-A4404590B046}" type="pres">
      <dgm:prSet presAssocID="{566D47FF-89FB-4B91-A1AD-8A8742243063}" presName="vert0" presStyleCnt="0">
        <dgm:presLayoutVars>
          <dgm:dir/>
          <dgm:animOne val="branch"/>
          <dgm:animLvl val="lvl"/>
        </dgm:presLayoutVars>
      </dgm:prSet>
      <dgm:spPr/>
    </dgm:pt>
    <dgm:pt modelId="{908E7051-8DFE-4F11-BB37-1C5B9E46090C}" type="pres">
      <dgm:prSet presAssocID="{359A0C63-66D1-4DE8-880C-89067E335B52}" presName="thickLine" presStyleLbl="alignNode1" presStyleIdx="0" presStyleCnt="3"/>
      <dgm:spPr/>
    </dgm:pt>
    <dgm:pt modelId="{49B648F9-CA7D-4BDA-99CD-8AC89CADCFB7}" type="pres">
      <dgm:prSet presAssocID="{359A0C63-66D1-4DE8-880C-89067E335B52}" presName="horz1" presStyleCnt="0"/>
      <dgm:spPr/>
    </dgm:pt>
    <dgm:pt modelId="{67FD7FBF-69E6-4CB3-9A5F-A067121E9F4B}" type="pres">
      <dgm:prSet presAssocID="{359A0C63-66D1-4DE8-880C-89067E335B52}" presName="tx1" presStyleLbl="revTx" presStyleIdx="0" presStyleCnt="3"/>
      <dgm:spPr/>
    </dgm:pt>
    <dgm:pt modelId="{9461C4FC-97A7-4C35-BF65-7857D550665E}" type="pres">
      <dgm:prSet presAssocID="{359A0C63-66D1-4DE8-880C-89067E335B52}" presName="vert1" presStyleCnt="0"/>
      <dgm:spPr/>
    </dgm:pt>
    <dgm:pt modelId="{4989FC5F-2901-42DF-961F-41E5C7B6AF98}" type="pres">
      <dgm:prSet presAssocID="{DF45D411-E357-491D-9260-01D6AF94A585}" presName="thickLine" presStyleLbl="alignNode1" presStyleIdx="1" presStyleCnt="3"/>
      <dgm:spPr/>
    </dgm:pt>
    <dgm:pt modelId="{EA1A58B3-ABF9-4CC4-B16F-877BBA321081}" type="pres">
      <dgm:prSet presAssocID="{DF45D411-E357-491D-9260-01D6AF94A585}" presName="horz1" presStyleCnt="0"/>
      <dgm:spPr/>
    </dgm:pt>
    <dgm:pt modelId="{E575E474-F729-4829-A302-D30625397250}" type="pres">
      <dgm:prSet presAssocID="{DF45D411-E357-491D-9260-01D6AF94A585}" presName="tx1" presStyleLbl="revTx" presStyleIdx="1" presStyleCnt="3"/>
      <dgm:spPr/>
    </dgm:pt>
    <dgm:pt modelId="{8564CB30-337F-4AC7-887D-F26C3BB365D7}" type="pres">
      <dgm:prSet presAssocID="{DF45D411-E357-491D-9260-01D6AF94A585}" presName="vert1" presStyleCnt="0"/>
      <dgm:spPr/>
    </dgm:pt>
    <dgm:pt modelId="{B152901A-C727-4D70-99DB-8C9B2C17F7CD}" type="pres">
      <dgm:prSet presAssocID="{98AA1076-6F45-4CC8-91B6-2D1B5886DF47}" presName="thickLine" presStyleLbl="alignNode1" presStyleIdx="2" presStyleCnt="3"/>
      <dgm:spPr/>
    </dgm:pt>
    <dgm:pt modelId="{A421446D-1556-495D-B12A-18CA23631B09}" type="pres">
      <dgm:prSet presAssocID="{98AA1076-6F45-4CC8-91B6-2D1B5886DF47}" presName="horz1" presStyleCnt="0"/>
      <dgm:spPr/>
    </dgm:pt>
    <dgm:pt modelId="{C53BF5A8-C591-4B80-B85B-5C6CBE038969}" type="pres">
      <dgm:prSet presAssocID="{98AA1076-6F45-4CC8-91B6-2D1B5886DF47}" presName="tx1" presStyleLbl="revTx" presStyleIdx="2" presStyleCnt="3"/>
      <dgm:spPr/>
    </dgm:pt>
    <dgm:pt modelId="{B38C6401-7C70-4091-94F6-15B985AF3678}" type="pres">
      <dgm:prSet presAssocID="{98AA1076-6F45-4CC8-91B6-2D1B5886DF47}" presName="vert1" presStyleCnt="0"/>
      <dgm:spPr/>
    </dgm:pt>
  </dgm:ptLst>
  <dgm:cxnLst>
    <dgm:cxn modelId="{32DFCD14-7903-4166-8A0C-CDF1F0D107AA}" srcId="{566D47FF-89FB-4B91-A1AD-8A8742243063}" destId="{DF45D411-E357-491D-9260-01D6AF94A585}" srcOrd="1" destOrd="0" parTransId="{92C1F52B-34E1-43AD-A442-FABDA3FE4D37}" sibTransId="{1B64DA13-9CE2-4B86-9015-FC21B15F5979}"/>
    <dgm:cxn modelId="{43652F31-4B78-419B-A8D5-91726D571B62}" type="presOf" srcId="{566D47FF-89FB-4B91-A1AD-8A8742243063}" destId="{1721B4B2-73D9-46CB-8F1E-A4404590B046}" srcOrd="0" destOrd="0" presId="urn:microsoft.com/office/officeart/2008/layout/LinedList"/>
    <dgm:cxn modelId="{038D8C4A-4194-4576-9ED5-A79DB67DA751}" srcId="{566D47FF-89FB-4B91-A1AD-8A8742243063}" destId="{359A0C63-66D1-4DE8-880C-89067E335B52}" srcOrd="0" destOrd="0" parTransId="{7C23BC5D-1B56-4E94-BF21-A0BB90A3DCD2}" sibTransId="{3C029614-EF79-4BAF-AEAD-E7C2C2AFFA57}"/>
    <dgm:cxn modelId="{C18998A4-B6A1-49EE-9E36-797D700677AC}" type="presOf" srcId="{359A0C63-66D1-4DE8-880C-89067E335B52}" destId="{67FD7FBF-69E6-4CB3-9A5F-A067121E9F4B}" srcOrd="0" destOrd="0" presId="urn:microsoft.com/office/officeart/2008/layout/LinedList"/>
    <dgm:cxn modelId="{27CFA4AD-DF0D-4F9F-A6FA-3834B28651D1}" type="presOf" srcId="{98AA1076-6F45-4CC8-91B6-2D1B5886DF47}" destId="{C53BF5A8-C591-4B80-B85B-5C6CBE038969}" srcOrd="0" destOrd="0" presId="urn:microsoft.com/office/officeart/2008/layout/LinedList"/>
    <dgm:cxn modelId="{D46725F0-0F45-438A-B928-1EA248360C61}" srcId="{566D47FF-89FB-4B91-A1AD-8A8742243063}" destId="{98AA1076-6F45-4CC8-91B6-2D1B5886DF47}" srcOrd="2" destOrd="0" parTransId="{17E9AB2D-8334-4AA9-A1EA-249C56D1FB3E}" sibTransId="{79A3B5B0-9CE7-450A-952C-2DBA3E40BEDE}"/>
    <dgm:cxn modelId="{9D09E9F7-07F4-4164-A202-88B294C08DFA}" type="presOf" srcId="{DF45D411-E357-491D-9260-01D6AF94A585}" destId="{E575E474-F729-4829-A302-D30625397250}" srcOrd="0" destOrd="0" presId="urn:microsoft.com/office/officeart/2008/layout/LinedList"/>
    <dgm:cxn modelId="{FE6967A0-3CA8-4172-8504-8BE189B4983D}" type="presParOf" srcId="{1721B4B2-73D9-46CB-8F1E-A4404590B046}" destId="{908E7051-8DFE-4F11-BB37-1C5B9E46090C}" srcOrd="0" destOrd="0" presId="urn:microsoft.com/office/officeart/2008/layout/LinedList"/>
    <dgm:cxn modelId="{15EA38C2-82C2-4CAA-827F-AC3A972496D3}" type="presParOf" srcId="{1721B4B2-73D9-46CB-8F1E-A4404590B046}" destId="{49B648F9-CA7D-4BDA-99CD-8AC89CADCFB7}" srcOrd="1" destOrd="0" presId="urn:microsoft.com/office/officeart/2008/layout/LinedList"/>
    <dgm:cxn modelId="{EEE6B1DC-55C4-48D5-95C9-D1F6C6419C95}" type="presParOf" srcId="{49B648F9-CA7D-4BDA-99CD-8AC89CADCFB7}" destId="{67FD7FBF-69E6-4CB3-9A5F-A067121E9F4B}" srcOrd="0" destOrd="0" presId="urn:microsoft.com/office/officeart/2008/layout/LinedList"/>
    <dgm:cxn modelId="{B520824C-9B3A-40F9-96F1-2DF9B6D3231C}" type="presParOf" srcId="{49B648F9-CA7D-4BDA-99CD-8AC89CADCFB7}" destId="{9461C4FC-97A7-4C35-BF65-7857D550665E}" srcOrd="1" destOrd="0" presId="urn:microsoft.com/office/officeart/2008/layout/LinedList"/>
    <dgm:cxn modelId="{DE374208-C812-48F7-BBAE-6822881C8010}" type="presParOf" srcId="{1721B4B2-73D9-46CB-8F1E-A4404590B046}" destId="{4989FC5F-2901-42DF-961F-41E5C7B6AF98}" srcOrd="2" destOrd="0" presId="urn:microsoft.com/office/officeart/2008/layout/LinedList"/>
    <dgm:cxn modelId="{8CE40A37-FE40-4E45-8566-FF2F74424E6F}" type="presParOf" srcId="{1721B4B2-73D9-46CB-8F1E-A4404590B046}" destId="{EA1A58B3-ABF9-4CC4-B16F-877BBA321081}" srcOrd="3" destOrd="0" presId="urn:microsoft.com/office/officeart/2008/layout/LinedList"/>
    <dgm:cxn modelId="{F75F295F-109E-4798-9706-51F8416D0C0C}" type="presParOf" srcId="{EA1A58B3-ABF9-4CC4-B16F-877BBA321081}" destId="{E575E474-F729-4829-A302-D30625397250}" srcOrd="0" destOrd="0" presId="urn:microsoft.com/office/officeart/2008/layout/LinedList"/>
    <dgm:cxn modelId="{854029A0-9C14-4DC9-B56C-36B7C3317FC2}" type="presParOf" srcId="{EA1A58B3-ABF9-4CC4-B16F-877BBA321081}" destId="{8564CB30-337F-4AC7-887D-F26C3BB365D7}" srcOrd="1" destOrd="0" presId="urn:microsoft.com/office/officeart/2008/layout/LinedList"/>
    <dgm:cxn modelId="{5EE20EA3-6808-4219-A3DC-FBB5AE6751BE}" type="presParOf" srcId="{1721B4B2-73D9-46CB-8F1E-A4404590B046}" destId="{B152901A-C727-4D70-99DB-8C9B2C17F7CD}" srcOrd="4" destOrd="0" presId="urn:microsoft.com/office/officeart/2008/layout/LinedList"/>
    <dgm:cxn modelId="{E0D33970-EA4D-4800-9D23-851AEF97C188}" type="presParOf" srcId="{1721B4B2-73D9-46CB-8F1E-A4404590B046}" destId="{A421446D-1556-495D-B12A-18CA23631B09}" srcOrd="5" destOrd="0" presId="urn:microsoft.com/office/officeart/2008/layout/LinedList"/>
    <dgm:cxn modelId="{3C430114-7B0D-48FA-A7E7-08A7AAE993ED}" type="presParOf" srcId="{A421446D-1556-495D-B12A-18CA23631B09}" destId="{C53BF5A8-C591-4B80-B85B-5C6CBE038969}" srcOrd="0" destOrd="0" presId="urn:microsoft.com/office/officeart/2008/layout/LinedList"/>
    <dgm:cxn modelId="{F72D0863-92DF-42AD-BDF1-FB2D32627795}" type="presParOf" srcId="{A421446D-1556-495D-B12A-18CA23631B09}" destId="{B38C6401-7C70-4091-94F6-15B985AF36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56BFE9F-D542-4370-B7A4-FF051E858D8A}" type="doc">
      <dgm:prSet loTypeId="urn:microsoft.com/office/officeart/2005/8/layout/vList2" loCatId="list" qsTypeId="urn:microsoft.com/office/officeart/2005/8/quickstyle/simple1#36" qsCatId="simple" csTypeId="urn:microsoft.com/office/officeart/2005/8/colors/colorful2#28" csCatId="colorful"/>
      <dgm:spPr/>
      <dgm:t>
        <a:bodyPr/>
        <a:lstStyle/>
        <a:p>
          <a:endParaRPr lang="en-US"/>
        </a:p>
      </dgm:t>
    </dgm:pt>
    <dgm:pt modelId="{07EDAA56-EA86-4383-B13A-4E34F9C36B77}">
      <dgm:prSet/>
      <dgm:spPr/>
      <dgm:t>
        <a:bodyPr/>
        <a:lstStyle/>
        <a:p>
          <a:r>
            <a:rPr lang="en-GB"/>
            <a:t>Which model(s) of health apply?</a:t>
          </a:r>
          <a:endParaRPr lang="en-US"/>
        </a:p>
      </dgm:t>
    </dgm:pt>
    <dgm:pt modelId="{39257132-A756-4719-A410-1B007E40C32D}" type="parTrans" cxnId="{98D90639-5ACC-4FAE-AEE5-742AD5876F71}">
      <dgm:prSet/>
      <dgm:spPr/>
      <dgm:t>
        <a:bodyPr/>
        <a:lstStyle/>
        <a:p>
          <a:endParaRPr lang="en-US"/>
        </a:p>
      </dgm:t>
    </dgm:pt>
    <dgm:pt modelId="{AC8B5D93-8B53-47D3-8CDC-335489B3B4C1}" type="sibTrans" cxnId="{98D90639-5ACC-4FAE-AEE5-742AD5876F71}">
      <dgm:prSet/>
      <dgm:spPr/>
      <dgm:t>
        <a:bodyPr/>
        <a:lstStyle/>
        <a:p>
          <a:endParaRPr lang="en-US"/>
        </a:p>
      </dgm:t>
    </dgm:pt>
    <dgm:pt modelId="{AB436195-FC84-4317-AC1A-EAF166C5E1D4}">
      <dgm:prSet/>
      <dgm:spPr/>
      <dgm:t>
        <a:bodyPr/>
        <a:lstStyle/>
        <a:p>
          <a:r>
            <a:rPr lang="en-GB"/>
            <a:t>What social determinants are most relevant?</a:t>
          </a:r>
          <a:endParaRPr lang="en-US"/>
        </a:p>
      </dgm:t>
    </dgm:pt>
    <dgm:pt modelId="{F466069F-F8B0-462A-9D68-B94409307C33}" type="parTrans" cxnId="{82683F9A-CE73-442E-B85C-194FB3A69ECA}">
      <dgm:prSet/>
      <dgm:spPr/>
      <dgm:t>
        <a:bodyPr/>
        <a:lstStyle/>
        <a:p>
          <a:endParaRPr lang="en-US"/>
        </a:p>
      </dgm:t>
    </dgm:pt>
    <dgm:pt modelId="{6E1778BD-B78B-4833-A7B9-47ED21E4D067}" type="sibTrans" cxnId="{82683F9A-CE73-442E-B85C-194FB3A69ECA}">
      <dgm:prSet/>
      <dgm:spPr/>
      <dgm:t>
        <a:bodyPr/>
        <a:lstStyle/>
        <a:p>
          <a:endParaRPr lang="en-US"/>
        </a:p>
      </dgm:t>
    </dgm:pt>
    <dgm:pt modelId="{BE634658-A291-4F0A-8EC3-12DF31D12578}">
      <dgm:prSet/>
      <dgm:spPr/>
      <dgm:t>
        <a:bodyPr/>
        <a:lstStyle/>
        <a:p>
          <a:r>
            <a:rPr lang="en-GB"/>
            <a:t>Which SDGs could help address her challenges?</a:t>
          </a:r>
          <a:endParaRPr lang="en-US"/>
        </a:p>
      </dgm:t>
    </dgm:pt>
    <dgm:pt modelId="{FDF6FCC7-FB8B-45F0-B4F9-FD8FFDF62849}" type="parTrans" cxnId="{E3738897-CF5F-4598-906F-BCD428C8ECE6}">
      <dgm:prSet/>
      <dgm:spPr/>
      <dgm:t>
        <a:bodyPr/>
        <a:lstStyle/>
        <a:p>
          <a:endParaRPr lang="en-US"/>
        </a:p>
      </dgm:t>
    </dgm:pt>
    <dgm:pt modelId="{6526E820-A202-4FDE-B9BE-715FC420EA61}" type="sibTrans" cxnId="{E3738897-CF5F-4598-906F-BCD428C8ECE6}">
      <dgm:prSet/>
      <dgm:spPr/>
      <dgm:t>
        <a:bodyPr/>
        <a:lstStyle/>
        <a:p>
          <a:endParaRPr lang="en-US"/>
        </a:p>
      </dgm:t>
    </dgm:pt>
    <dgm:pt modelId="{B967F494-29AC-4838-A59D-1A6B91B6C233}">
      <dgm:prSet/>
      <dgm:spPr/>
      <dgm:t>
        <a:bodyPr/>
        <a:lstStyle/>
        <a:p>
          <a:r>
            <a:rPr lang="en-GB"/>
            <a:t>What are the system-level vs. individual-level solutions?</a:t>
          </a:r>
          <a:endParaRPr lang="en-US"/>
        </a:p>
      </dgm:t>
    </dgm:pt>
    <dgm:pt modelId="{83E6D5EA-564A-4FD4-BA18-5742A7041501}" type="parTrans" cxnId="{B2DD79DA-048A-49CE-AA29-4D1B63302C66}">
      <dgm:prSet/>
      <dgm:spPr/>
      <dgm:t>
        <a:bodyPr/>
        <a:lstStyle/>
        <a:p>
          <a:endParaRPr lang="en-US"/>
        </a:p>
      </dgm:t>
    </dgm:pt>
    <dgm:pt modelId="{35CA5B2E-3B50-4BCD-A36C-CBF570663854}" type="sibTrans" cxnId="{B2DD79DA-048A-49CE-AA29-4D1B63302C66}">
      <dgm:prSet/>
      <dgm:spPr/>
      <dgm:t>
        <a:bodyPr/>
        <a:lstStyle/>
        <a:p>
          <a:endParaRPr lang="en-US"/>
        </a:p>
      </dgm:t>
    </dgm:pt>
    <dgm:pt modelId="{2BA0BE94-393B-4A2E-8EFD-C393797A8223}" type="pres">
      <dgm:prSet presAssocID="{156BFE9F-D542-4370-B7A4-FF051E858D8A}" presName="linear" presStyleCnt="0">
        <dgm:presLayoutVars>
          <dgm:animLvl val="lvl"/>
          <dgm:resizeHandles val="exact"/>
        </dgm:presLayoutVars>
      </dgm:prSet>
      <dgm:spPr/>
    </dgm:pt>
    <dgm:pt modelId="{F7DFBD32-24C7-419C-8655-DC9B2A050E3A}" type="pres">
      <dgm:prSet presAssocID="{07EDAA56-EA86-4383-B13A-4E34F9C36B77}" presName="parentText" presStyleLbl="node1" presStyleIdx="0" presStyleCnt="4">
        <dgm:presLayoutVars>
          <dgm:chMax val="0"/>
          <dgm:bulletEnabled val="1"/>
        </dgm:presLayoutVars>
      </dgm:prSet>
      <dgm:spPr/>
    </dgm:pt>
    <dgm:pt modelId="{79B73980-D3CC-44FA-A540-9DBADFE1EB29}" type="pres">
      <dgm:prSet presAssocID="{AC8B5D93-8B53-47D3-8CDC-335489B3B4C1}" presName="spacer" presStyleCnt="0"/>
      <dgm:spPr/>
    </dgm:pt>
    <dgm:pt modelId="{217EDB08-A17A-4942-B72A-3592A2AEB7FF}" type="pres">
      <dgm:prSet presAssocID="{AB436195-FC84-4317-AC1A-EAF166C5E1D4}" presName="parentText" presStyleLbl="node1" presStyleIdx="1" presStyleCnt="4">
        <dgm:presLayoutVars>
          <dgm:chMax val="0"/>
          <dgm:bulletEnabled val="1"/>
        </dgm:presLayoutVars>
      </dgm:prSet>
      <dgm:spPr/>
    </dgm:pt>
    <dgm:pt modelId="{D33865EA-2BF5-4F94-8FB9-76E60CCC3EC8}" type="pres">
      <dgm:prSet presAssocID="{6E1778BD-B78B-4833-A7B9-47ED21E4D067}" presName="spacer" presStyleCnt="0"/>
      <dgm:spPr/>
    </dgm:pt>
    <dgm:pt modelId="{1B45255F-4B7C-47C7-A742-E0C05BDBAF2D}" type="pres">
      <dgm:prSet presAssocID="{BE634658-A291-4F0A-8EC3-12DF31D12578}" presName="parentText" presStyleLbl="node1" presStyleIdx="2" presStyleCnt="4">
        <dgm:presLayoutVars>
          <dgm:chMax val="0"/>
          <dgm:bulletEnabled val="1"/>
        </dgm:presLayoutVars>
      </dgm:prSet>
      <dgm:spPr/>
    </dgm:pt>
    <dgm:pt modelId="{D59B2AAA-D02E-4E8E-AC1F-F3B2D8B3112A}" type="pres">
      <dgm:prSet presAssocID="{6526E820-A202-4FDE-B9BE-715FC420EA61}" presName="spacer" presStyleCnt="0"/>
      <dgm:spPr/>
    </dgm:pt>
    <dgm:pt modelId="{88D70DED-0887-447E-B0CA-F9A2B43745ED}" type="pres">
      <dgm:prSet presAssocID="{B967F494-29AC-4838-A59D-1A6B91B6C233}" presName="parentText" presStyleLbl="node1" presStyleIdx="3" presStyleCnt="4">
        <dgm:presLayoutVars>
          <dgm:chMax val="0"/>
          <dgm:bulletEnabled val="1"/>
        </dgm:presLayoutVars>
      </dgm:prSet>
      <dgm:spPr/>
    </dgm:pt>
  </dgm:ptLst>
  <dgm:cxnLst>
    <dgm:cxn modelId="{F94BA924-F4BD-449E-B6B8-4DB97BB3D452}" type="presOf" srcId="{BE634658-A291-4F0A-8EC3-12DF31D12578}" destId="{1B45255F-4B7C-47C7-A742-E0C05BDBAF2D}" srcOrd="0" destOrd="0" presId="urn:microsoft.com/office/officeart/2005/8/layout/vList2"/>
    <dgm:cxn modelId="{98D90639-5ACC-4FAE-AEE5-742AD5876F71}" srcId="{156BFE9F-D542-4370-B7A4-FF051E858D8A}" destId="{07EDAA56-EA86-4383-B13A-4E34F9C36B77}" srcOrd="0" destOrd="0" parTransId="{39257132-A756-4719-A410-1B007E40C32D}" sibTransId="{AC8B5D93-8B53-47D3-8CDC-335489B3B4C1}"/>
    <dgm:cxn modelId="{291C7475-5700-4DA8-B4B3-9B31244D796E}" type="presOf" srcId="{156BFE9F-D542-4370-B7A4-FF051E858D8A}" destId="{2BA0BE94-393B-4A2E-8EFD-C393797A8223}" srcOrd="0" destOrd="0" presId="urn:microsoft.com/office/officeart/2005/8/layout/vList2"/>
    <dgm:cxn modelId="{E3738897-CF5F-4598-906F-BCD428C8ECE6}" srcId="{156BFE9F-D542-4370-B7A4-FF051E858D8A}" destId="{BE634658-A291-4F0A-8EC3-12DF31D12578}" srcOrd="2" destOrd="0" parTransId="{FDF6FCC7-FB8B-45F0-B4F9-FD8FFDF62849}" sibTransId="{6526E820-A202-4FDE-B9BE-715FC420EA61}"/>
    <dgm:cxn modelId="{82683F9A-CE73-442E-B85C-194FB3A69ECA}" srcId="{156BFE9F-D542-4370-B7A4-FF051E858D8A}" destId="{AB436195-FC84-4317-AC1A-EAF166C5E1D4}" srcOrd="1" destOrd="0" parTransId="{F466069F-F8B0-462A-9D68-B94409307C33}" sibTransId="{6E1778BD-B78B-4833-A7B9-47ED21E4D067}"/>
    <dgm:cxn modelId="{8C3541A6-438B-48A2-B557-67C9B28D027A}" type="presOf" srcId="{B967F494-29AC-4838-A59D-1A6B91B6C233}" destId="{88D70DED-0887-447E-B0CA-F9A2B43745ED}" srcOrd="0" destOrd="0" presId="urn:microsoft.com/office/officeart/2005/8/layout/vList2"/>
    <dgm:cxn modelId="{377252AD-226C-4C30-AE11-151B0B50A761}" type="presOf" srcId="{07EDAA56-EA86-4383-B13A-4E34F9C36B77}" destId="{F7DFBD32-24C7-419C-8655-DC9B2A050E3A}" srcOrd="0" destOrd="0" presId="urn:microsoft.com/office/officeart/2005/8/layout/vList2"/>
    <dgm:cxn modelId="{1D7CACCE-DF46-4AB3-99D7-27B72F469E9B}" type="presOf" srcId="{AB436195-FC84-4317-AC1A-EAF166C5E1D4}" destId="{217EDB08-A17A-4942-B72A-3592A2AEB7FF}" srcOrd="0" destOrd="0" presId="urn:microsoft.com/office/officeart/2005/8/layout/vList2"/>
    <dgm:cxn modelId="{B2DD79DA-048A-49CE-AA29-4D1B63302C66}" srcId="{156BFE9F-D542-4370-B7A4-FF051E858D8A}" destId="{B967F494-29AC-4838-A59D-1A6B91B6C233}" srcOrd="3" destOrd="0" parTransId="{83E6D5EA-564A-4FD4-BA18-5742A7041501}" sibTransId="{35CA5B2E-3B50-4BCD-A36C-CBF570663854}"/>
    <dgm:cxn modelId="{933C93E8-683D-4EB5-B165-1FF1C798C64E}" type="presParOf" srcId="{2BA0BE94-393B-4A2E-8EFD-C393797A8223}" destId="{F7DFBD32-24C7-419C-8655-DC9B2A050E3A}" srcOrd="0" destOrd="0" presId="urn:microsoft.com/office/officeart/2005/8/layout/vList2"/>
    <dgm:cxn modelId="{AD19F9BE-73BA-43FA-BEAA-79A7351BF596}" type="presParOf" srcId="{2BA0BE94-393B-4A2E-8EFD-C393797A8223}" destId="{79B73980-D3CC-44FA-A540-9DBADFE1EB29}" srcOrd="1" destOrd="0" presId="urn:microsoft.com/office/officeart/2005/8/layout/vList2"/>
    <dgm:cxn modelId="{8D5D5949-B4FF-46B5-8584-83F669433934}" type="presParOf" srcId="{2BA0BE94-393B-4A2E-8EFD-C393797A8223}" destId="{217EDB08-A17A-4942-B72A-3592A2AEB7FF}" srcOrd="2" destOrd="0" presId="urn:microsoft.com/office/officeart/2005/8/layout/vList2"/>
    <dgm:cxn modelId="{99B1E638-0990-44B5-A3CF-10997816780F}" type="presParOf" srcId="{2BA0BE94-393B-4A2E-8EFD-C393797A8223}" destId="{D33865EA-2BF5-4F94-8FB9-76E60CCC3EC8}" srcOrd="3" destOrd="0" presId="urn:microsoft.com/office/officeart/2005/8/layout/vList2"/>
    <dgm:cxn modelId="{AB6A856C-89EA-4707-A316-244A9BE7F056}" type="presParOf" srcId="{2BA0BE94-393B-4A2E-8EFD-C393797A8223}" destId="{1B45255F-4B7C-47C7-A742-E0C05BDBAF2D}" srcOrd="4" destOrd="0" presId="urn:microsoft.com/office/officeart/2005/8/layout/vList2"/>
    <dgm:cxn modelId="{979730E3-F8AF-4077-B597-1821FD4BC83F}" type="presParOf" srcId="{2BA0BE94-393B-4A2E-8EFD-C393797A8223}" destId="{D59B2AAA-D02E-4E8E-AC1F-F3B2D8B3112A}" srcOrd="5" destOrd="0" presId="urn:microsoft.com/office/officeart/2005/8/layout/vList2"/>
    <dgm:cxn modelId="{8D1659BE-DB31-44B4-9FA5-270544E34E73}" type="presParOf" srcId="{2BA0BE94-393B-4A2E-8EFD-C393797A8223}" destId="{88D70DED-0887-447E-B0CA-F9A2B43745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9D56559-95A3-4D5A-A70F-F696B7AF33C7}" type="doc">
      <dgm:prSet loTypeId="urn:microsoft.com/office/officeart/2005/8/layout/default" loCatId="list" qsTypeId="urn:microsoft.com/office/officeart/2005/8/quickstyle/simple1#3" qsCatId="simple" csTypeId="urn:microsoft.com/office/officeart/2005/8/colors/colorful1#1" csCatId="colorful" phldr="1"/>
      <dgm:spPr/>
      <dgm:t>
        <a:bodyPr/>
        <a:lstStyle/>
        <a:p>
          <a:endParaRPr lang="en-GB"/>
        </a:p>
      </dgm:t>
    </dgm:pt>
    <dgm:pt modelId="{7BF00782-A90A-442A-A792-C1ECD16C0C7B}">
      <dgm:prSet phldrT="[Text]" phldr="0"/>
      <dgm:spPr/>
      <dgm:t>
        <a:bodyPr/>
        <a:lstStyle/>
        <a:p>
          <a:pPr algn="l">
            <a:lnSpc>
              <a:spcPct val="110000"/>
            </a:lnSpc>
          </a:pPr>
          <a:r>
            <a:rPr lang="en-GB">
              <a:latin typeface="Arial"/>
              <a:cs typeface="Arial"/>
            </a:rPr>
            <a:t>National Policy Planning Frameworks</a:t>
          </a:r>
          <a:endParaRPr lang="en-GB"/>
        </a:p>
      </dgm:t>
    </dgm:pt>
    <dgm:pt modelId="{B73ED801-AD81-4838-BF69-1B376651DD50}" type="parTrans" cxnId="{6A9DEACC-3798-4F6D-B214-750D18C2709A}">
      <dgm:prSet/>
      <dgm:spPr/>
      <dgm:t>
        <a:bodyPr/>
        <a:lstStyle/>
        <a:p>
          <a:endParaRPr lang="en-GB"/>
        </a:p>
      </dgm:t>
    </dgm:pt>
    <dgm:pt modelId="{013C47B9-C3A8-43D5-9934-588FC12D1204}" type="sibTrans" cxnId="{6A9DEACC-3798-4F6D-B214-750D18C2709A}">
      <dgm:prSet/>
      <dgm:spPr/>
      <dgm:t>
        <a:bodyPr/>
        <a:lstStyle/>
        <a:p>
          <a:endParaRPr lang="en-GB"/>
        </a:p>
      </dgm:t>
    </dgm:pt>
    <dgm:pt modelId="{084642BA-F936-4289-8BCB-D371844D049F}">
      <dgm:prSet phldr="0"/>
      <dgm:spPr/>
      <dgm:t>
        <a:bodyPr/>
        <a:lstStyle/>
        <a:p>
          <a:pPr algn="l" rtl="0">
            <a:lnSpc>
              <a:spcPct val="110000"/>
            </a:lnSpc>
          </a:pPr>
          <a:r>
            <a:rPr lang="en-GB">
              <a:latin typeface="Arial"/>
              <a:cs typeface="Arial"/>
            </a:rPr>
            <a:t>Smoking Ban</a:t>
          </a:r>
          <a:endParaRPr lang="en-US">
            <a:latin typeface="Arial"/>
            <a:cs typeface="Arial"/>
          </a:endParaRPr>
        </a:p>
      </dgm:t>
    </dgm:pt>
    <dgm:pt modelId="{C707F0FD-330B-4BAE-902D-5C243F0EF6E8}" type="parTrans" cxnId="{C731ED14-35E4-4CC0-AA9A-CD7CA3BCCC06}">
      <dgm:prSet/>
      <dgm:spPr/>
    </dgm:pt>
    <dgm:pt modelId="{5810D585-F088-43E8-9F83-83E547E06736}" type="sibTrans" cxnId="{C731ED14-35E4-4CC0-AA9A-CD7CA3BCCC06}">
      <dgm:prSet/>
      <dgm:spPr/>
    </dgm:pt>
    <dgm:pt modelId="{12309E1C-9DB1-49D9-BAE9-533A8211101F}">
      <dgm:prSet phldr="0"/>
      <dgm:spPr/>
      <dgm:t>
        <a:bodyPr/>
        <a:lstStyle/>
        <a:p>
          <a:pPr algn="l">
            <a:lnSpc>
              <a:spcPct val="110000"/>
            </a:lnSpc>
          </a:pPr>
          <a:r>
            <a:rPr lang="en-GB">
              <a:latin typeface="Arial"/>
              <a:cs typeface="Arial"/>
            </a:rPr>
            <a:t>Sugar Tax</a:t>
          </a:r>
          <a:endParaRPr lang="en-US">
            <a:latin typeface="Arial"/>
            <a:cs typeface="Arial"/>
          </a:endParaRPr>
        </a:p>
      </dgm:t>
    </dgm:pt>
    <dgm:pt modelId="{E8043F54-474C-4A4F-9EC4-9C36197F8FAA}" type="parTrans" cxnId="{127AFAEA-9BD9-443B-94E0-1E21A5AB1369}">
      <dgm:prSet/>
      <dgm:spPr/>
    </dgm:pt>
    <dgm:pt modelId="{576F3680-A6EA-4EE2-AC6F-743DE9DA321E}" type="sibTrans" cxnId="{127AFAEA-9BD9-443B-94E0-1E21A5AB1369}">
      <dgm:prSet/>
      <dgm:spPr/>
    </dgm:pt>
    <dgm:pt modelId="{4B9EDFDE-9F59-4755-BCB1-6813B7A3D771}">
      <dgm:prSet phldr="0"/>
      <dgm:spPr/>
      <dgm:t>
        <a:bodyPr/>
        <a:lstStyle/>
        <a:p>
          <a:pPr algn="l">
            <a:lnSpc>
              <a:spcPct val="110000"/>
            </a:lnSpc>
          </a:pPr>
          <a:r>
            <a:rPr lang="en-GB">
              <a:latin typeface="Arial"/>
              <a:cs typeface="Arial"/>
            </a:rPr>
            <a:t>Marmot Review</a:t>
          </a:r>
          <a:endParaRPr lang="en-US">
            <a:latin typeface="Arial"/>
            <a:cs typeface="Arial"/>
          </a:endParaRPr>
        </a:p>
      </dgm:t>
    </dgm:pt>
    <dgm:pt modelId="{1B2A4E2B-5AF8-4C06-BBCA-36A60F5E5959}" type="parTrans" cxnId="{7F6AFBE8-774F-4B32-A131-8A1D60CDFA1F}">
      <dgm:prSet/>
      <dgm:spPr/>
    </dgm:pt>
    <dgm:pt modelId="{AC5819E0-5900-430D-BC60-16156D6C092F}" type="sibTrans" cxnId="{7F6AFBE8-774F-4B32-A131-8A1D60CDFA1F}">
      <dgm:prSet/>
      <dgm:spPr/>
    </dgm:pt>
    <dgm:pt modelId="{DB216898-707C-4EFC-A0B4-7CB53E1E3FFB}">
      <dgm:prSet phldr="0"/>
      <dgm:spPr/>
      <dgm:t>
        <a:bodyPr/>
        <a:lstStyle/>
        <a:p>
          <a:pPr algn="l">
            <a:lnSpc>
              <a:spcPct val="110000"/>
            </a:lnSpc>
          </a:pPr>
          <a:r>
            <a:rPr lang="en-GB">
              <a:latin typeface="Arial"/>
              <a:cs typeface="Arial"/>
            </a:rPr>
            <a:t>Flying Start/Sure Start</a:t>
          </a:r>
          <a:endParaRPr lang="en-US">
            <a:latin typeface="Arial"/>
            <a:cs typeface="Arial"/>
          </a:endParaRPr>
        </a:p>
      </dgm:t>
    </dgm:pt>
    <dgm:pt modelId="{E2785C44-6D76-4F8A-BCCB-E4DDF548A576}" type="parTrans" cxnId="{EB22FB84-CECC-4619-84E0-C8D062FB65BC}">
      <dgm:prSet/>
      <dgm:spPr/>
    </dgm:pt>
    <dgm:pt modelId="{09565334-D4D3-4EC5-9264-F591D1DAFC9D}" type="sibTrans" cxnId="{EB22FB84-CECC-4619-84E0-C8D062FB65BC}">
      <dgm:prSet/>
      <dgm:spPr/>
    </dgm:pt>
    <dgm:pt modelId="{33AD9B3D-2B27-4A56-A5FC-DDC52ACA0F51}">
      <dgm:prSet phldr="0"/>
      <dgm:spPr/>
      <dgm:t>
        <a:bodyPr/>
        <a:lstStyle/>
        <a:p>
          <a:pPr algn="l">
            <a:lnSpc>
              <a:spcPct val="110000"/>
            </a:lnSpc>
          </a:pPr>
          <a:r>
            <a:rPr lang="en-GB">
              <a:latin typeface="Arial"/>
              <a:cs typeface="Arial"/>
            </a:rPr>
            <a:t>Minimum Unit Pricing</a:t>
          </a:r>
          <a:endParaRPr lang="en-US">
            <a:latin typeface="Arial"/>
            <a:cs typeface="Arial"/>
          </a:endParaRPr>
        </a:p>
      </dgm:t>
    </dgm:pt>
    <dgm:pt modelId="{DC99B6EF-7A66-44BB-BD44-648E6346FB35}" type="parTrans" cxnId="{81CF007B-DB63-46A4-A401-FD333E10872A}">
      <dgm:prSet/>
      <dgm:spPr/>
    </dgm:pt>
    <dgm:pt modelId="{5630BB4D-7103-4340-8D9D-6DDD91C23CCB}" type="sibTrans" cxnId="{81CF007B-DB63-46A4-A401-FD333E10872A}">
      <dgm:prSet/>
      <dgm:spPr/>
    </dgm:pt>
    <dgm:pt modelId="{C00837FE-2E38-496E-AFAC-43E309208AA5}">
      <dgm:prSet phldr="0"/>
      <dgm:spPr/>
      <dgm:t>
        <a:bodyPr/>
        <a:lstStyle/>
        <a:p>
          <a:pPr algn="l">
            <a:lnSpc>
              <a:spcPct val="110000"/>
            </a:lnSpc>
          </a:pPr>
          <a:r>
            <a:rPr lang="en-GB">
              <a:latin typeface="Arial"/>
              <a:cs typeface="Arial"/>
            </a:rPr>
            <a:t>HPV Vaccinations</a:t>
          </a:r>
          <a:endParaRPr lang="en-US">
            <a:latin typeface="Arial"/>
            <a:cs typeface="Arial"/>
          </a:endParaRPr>
        </a:p>
      </dgm:t>
    </dgm:pt>
    <dgm:pt modelId="{9DC57C5C-8477-4CE0-A22A-E59C75EEF9FD}" type="parTrans" cxnId="{5052E8D7-5368-496B-96FF-1708E050C964}">
      <dgm:prSet/>
      <dgm:spPr/>
    </dgm:pt>
    <dgm:pt modelId="{72E05DA1-4E02-4110-97D9-23F4FF5F6B23}" type="sibTrans" cxnId="{5052E8D7-5368-496B-96FF-1708E050C964}">
      <dgm:prSet/>
      <dgm:spPr/>
    </dgm:pt>
    <dgm:pt modelId="{6A20DA24-F684-46F9-90A1-B464BBF1F8E9}">
      <dgm:prSet phldr="0"/>
      <dgm:spPr/>
      <dgm:t>
        <a:bodyPr/>
        <a:lstStyle/>
        <a:p>
          <a:pPr algn="l">
            <a:lnSpc>
              <a:spcPct val="110000"/>
            </a:lnSpc>
          </a:pPr>
          <a:r>
            <a:rPr lang="en-GB">
              <a:latin typeface="Arial"/>
              <a:cs typeface="Arial"/>
            </a:rPr>
            <a:t>Congestion charges and ULEZ</a:t>
          </a:r>
        </a:p>
      </dgm:t>
    </dgm:pt>
    <dgm:pt modelId="{B6CD5361-6D93-4E49-92CF-7A8C8666695A}" type="parTrans" cxnId="{CEABF159-C227-4263-9B1D-573BBAAACB0E}">
      <dgm:prSet/>
      <dgm:spPr/>
    </dgm:pt>
    <dgm:pt modelId="{809E6681-3375-4717-BD65-5537A9A4F94A}" type="sibTrans" cxnId="{CEABF159-C227-4263-9B1D-573BBAAACB0E}">
      <dgm:prSet/>
      <dgm:spPr/>
    </dgm:pt>
    <dgm:pt modelId="{6BE39CD3-E29C-4738-A239-B76CB14919AD}">
      <dgm:prSet phldr="0"/>
      <dgm:spPr/>
      <dgm:t>
        <a:bodyPr/>
        <a:lstStyle/>
        <a:p>
          <a:pPr algn="l">
            <a:lnSpc>
              <a:spcPct val="110000"/>
            </a:lnSpc>
          </a:pPr>
          <a:r>
            <a:rPr lang="en-GB">
              <a:latin typeface="Arial"/>
              <a:cs typeface="Arial"/>
            </a:rPr>
            <a:t>Decriminalising abortion in NI</a:t>
          </a:r>
        </a:p>
      </dgm:t>
    </dgm:pt>
    <dgm:pt modelId="{6B00F474-208D-4417-9D9A-A72796C6009E}" type="parTrans" cxnId="{01C205A9-E0FA-4EFA-A789-124114A687C4}">
      <dgm:prSet/>
      <dgm:spPr/>
    </dgm:pt>
    <dgm:pt modelId="{2A35156C-1A24-49AD-ABDA-97CC242C388E}" type="sibTrans" cxnId="{01C205A9-E0FA-4EFA-A789-124114A687C4}">
      <dgm:prSet/>
      <dgm:spPr/>
    </dgm:pt>
    <dgm:pt modelId="{00428433-F896-4376-A472-076DEDCEA666}">
      <dgm:prSet phldr="0"/>
      <dgm:spPr/>
      <dgm:t>
        <a:bodyPr/>
        <a:lstStyle/>
        <a:p>
          <a:pPr algn="l">
            <a:lnSpc>
              <a:spcPct val="110000"/>
            </a:lnSpc>
          </a:pPr>
          <a:r>
            <a:rPr lang="en-GB">
              <a:latin typeface="Arial"/>
              <a:cs typeface="Arial"/>
            </a:rPr>
            <a:t>Wellbeing of Future Generations Act (Wales) 2015</a:t>
          </a:r>
        </a:p>
      </dgm:t>
    </dgm:pt>
    <dgm:pt modelId="{EB413849-3143-4C3F-9E29-0121B5ACCF3E}" type="parTrans" cxnId="{6E70E762-3D62-4420-A79A-207940129EBA}">
      <dgm:prSet/>
      <dgm:spPr/>
    </dgm:pt>
    <dgm:pt modelId="{F85E2EB4-FC06-4916-B592-158FF83A5801}" type="sibTrans" cxnId="{6E70E762-3D62-4420-A79A-207940129EBA}">
      <dgm:prSet/>
      <dgm:spPr/>
    </dgm:pt>
    <dgm:pt modelId="{A438BAB6-20AE-4977-ADDE-8CC14C66ADD2}">
      <dgm:prSet phldr="0"/>
      <dgm:spPr/>
      <dgm:t>
        <a:bodyPr/>
        <a:lstStyle/>
        <a:p>
          <a:pPr algn="l">
            <a:lnSpc>
              <a:spcPct val="110000"/>
            </a:lnSpc>
          </a:pPr>
          <a:r>
            <a:rPr lang="en-GB">
              <a:latin typeface="Arial"/>
              <a:cs typeface="Arial"/>
            </a:rPr>
            <a:t>Tobacco advertising bans</a:t>
          </a:r>
        </a:p>
      </dgm:t>
    </dgm:pt>
    <dgm:pt modelId="{A5DC2515-7387-4EBC-ADAB-3A9C5E648AD1}" type="parTrans" cxnId="{BFB98858-78EB-496C-894A-6925A11E220C}">
      <dgm:prSet/>
      <dgm:spPr/>
    </dgm:pt>
    <dgm:pt modelId="{7E121289-7348-437D-BD2F-4B4DF33CC35F}" type="sibTrans" cxnId="{BFB98858-78EB-496C-894A-6925A11E220C}">
      <dgm:prSet/>
      <dgm:spPr/>
    </dgm:pt>
    <dgm:pt modelId="{B8A1C88D-286B-4A9A-B096-713F7ABD0E76}">
      <dgm:prSet phldr="0"/>
      <dgm:spPr/>
      <dgm:t>
        <a:bodyPr/>
        <a:lstStyle/>
        <a:p>
          <a:pPr algn="l">
            <a:lnSpc>
              <a:spcPct val="110000"/>
            </a:lnSpc>
          </a:pPr>
          <a:r>
            <a:rPr lang="en-GB">
              <a:latin typeface="Arial"/>
              <a:cs typeface="Arial"/>
            </a:rPr>
            <a:t>Traffic light labelling</a:t>
          </a:r>
        </a:p>
      </dgm:t>
    </dgm:pt>
    <dgm:pt modelId="{41DA8A08-0749-454E-A2A2-D2A777F3CDC9}" type="parTrans" cxnId="{6B9A359F-129F-406B-9F23-699935ABCA73}">
      <dgm:prSet/>
      <dgm:spPr/>
    </dgm:pt>
    <dgm:pt modelId="{84765116-F8D6-4649-B857-7B31702F5707}" type="sibTrans" cxnId="{6B9A359F-129F-406B-9F23-699935ABCA73}">
      <dgm:prSet/>
      <dgm:spPr/>
    </dgm:pt>
    <dgm:pt modelId="{788481A4-20B9-4C3F-B9F2-744472C374D0}">
      <dgm:prSet phldr="0"/>
      <dgm:spPr/>
      <dgm:t>
        <a:bodyPr/>
        <a:lstStyle/>
        <a:p>
          <a:pPr algn="l">
            <a:lnSpc>
              <a:spcPct val="110000"/>
            </a:lnSpc>
          </a:pPr>
          <a:r>
            <a:rPr lang="en-GB">
              <a:latin typeface="Arial"/>
              <a:cs typeface="Arial"/>
            </a:rPr>
            <a:t>Public health under Local Authorities</a:t>
          </a:r>
        </a:p>
      </dgm:t>
    </dgm:pt>
    <dgm:pt modelId="{3CC1E273-2F0F-44A8-ABC0-1E31DA527B41}" type="parTrans" cxnId="{4F299009-3309-4525-984B-34049F92BDF9}">
      <dgm:prSet/>
      <dgm:spPr/>
    </dgm:pt>
    <dgm:pt modelId="{CDA9FDE0-492B-46D8-BABF-E9E0C98A68FC}" type="sibTrans" cxnId="{4F299009-3309-4525-984B-34049F92BDF9}">
      <dgm:prSet/>
      <dgm:spPr/>
    </dgm:pt>
    <dgm:pt modelId="{3B81A0A3-5BC4-4278-9B7E-37D1D941ECAF}">
      <dgm:prSet phldr="0"/>
      <dgm:spPr/>
      <dgm:t>
        <a:bodyPr/>
        <a:lstStyle/>
        <a:p>
          <a:pPr algn="l">
            <a:lnSpc>
              <a:spcPct val="110000"/>
            </a:lnSpc>
          </a:pPr>
          <a:r>
            <a:rPr lang="en-GB">
              <a:latin typeface="Arial"/>
              <a:cs typeface="Arial"/>
            </a:rPr>
            <a:t>Scores on the Doors</a:t>
          </a:r>
        </a:p>
      </dgm:t>
    </dgm:pt>
    <dgm:pt modelId="{B61B2D61-9829-41B6-8B59-553DDD927F02}" type="parTrans" cxnId="{ACF6F60A-D5D1-47C4-9577-9699479882DE}">
      <dgm:prSet/>
      <dgm:spPr/>
    </dgm:pt>
    <dgm:pt modelId="{7AB478C0-20B5-4FEA-A1C0-53BE01718A41}" type="sibTrans" cxnId="{ACF6F60A-D5D1-47C4-9577-9699479882DE}">
      <dgm:prSet/>
      <dgm:spPr/>
    </dgm:pt>
    <dgm:pt modelId="{AAAA1922-2ED0-46D2-924F-355F3BD4E645}">
      <dgm:prSet phldr="0"/>
      <dgm:spPr/>
      <dgm:t>
        <a:bodyPr/>
        <a:lstStyle/>
        <a:p>
          <a:pPr algn="l">
            <a:lnSpc>
              <a:spcPct val="110000"/>
            </a:lnSpc>
          </a:pPr>
          <a:r>
            <a:rPr lang="en-GB">
              <a:latin typeface="Arial"/>
              <a:cs typeface="Arial"/>
            </a:rPr>
            <a:t>Time to Change, Rethink and Mind</a:t>
          </a:r>
        </a:p>
      </dgm:t>
    </dgm:pt>
    <dgm:pt modelId="{D86E1F1F-3643-49E0-9A3B-0381525E14C1}" type="parTrans" cxnId="{8437CD3D-903B-4167-9A96-63EA28C59AF0}">
      <dgm:prSet/>
      <dgm:spPr/>
    </dgm:pt>
    <dgm:pt modelId="{2B1F52AF-0484-4349-BC71-EF8BEF773701}" type="sibTrans" cxnId="{8437CD3D-903B-4167-9A96-63EA28C59AF0}">
      <dgm:prSet/>
      <dgm:spPr/>
    </dgm:pt>
    <dgm:pt modelId="{CC99AEE2-170C-4D0A-A5D8-6F17C8CF2E79}">
      <dgm:prSet phldr="0"/>
      <dgm:spPr/>
      <dgm:t>
        <a:bodyPr/>
        <a:lstStyle/>
        <a:p>
          <a:pPr algn="l">
            <a:lnSpc>
              <a:spcPct val="110000"/>
            </a:lnSpc>
          </a:pPr>
          <a:r>
            <a:rPr lang="en-GB">
              <a:latin typeface="Arial"/>
              <a:cs typeface="Arial"/>
            </a:rPr>
            <a:t>Fixed odds betting terminals reduced from £100 to £2</a:t>
          </a:r>
          <a:endParaRPr lang="en-US">
            <a:latin typeface="Arial"/>
            <a:cs typeface="Arial"/>
          </a:endParaRPr>
        </a:p>
      </dgm:t>
    </dgm:pt>
    <dgm:pt modelId="{D367061F-321E-4C5B-867C-167BCEB1AE66}" type="parTrans" cxnId="{67C0763D-B30D-4FB2-BAB6-33CEA0953053}">
      <dgm:prSet/>
      <dgm:spPr/>
    </dgm:pt>
    <dgm:pt modelId="{BD4301AD-5228-4283-8304-5724DC8A72A0}" type="sibTrans" cxnId="{67C0763D-B30D-4FB2-BAB6-33CEA0953053}">
      <dgm:prSet/>
      <dgm:spPr/>
    </dgm:pt>
    <dgm:pt modelId="{63ECD55D-4F35-4315-BE8E-7E39FBE19F6D}">
      <dgm:prSet phldr="0"/>
      <dgm:spPr/>
      <dgm:t>
        <a:bodyPr/>
        <a:lstStyle/>
        <a:p>
          <a:pPr algn="l">
            <a:lnSpc>
              <a:spcPct val="110000"/>
            </a:lnSpc>
          </a:pPr>
          <a:r>
            <a:rPr lang="en-GB">
              <a:latin typeface="Arial"/>
              <a:cs typeface="Arial"/>
            </a:rPr>
            <a:t>Childhood flu vaccines</a:t>
          </a:r>
        </a:p>
      </dgm:t>
    </dgm:pt>
    <dgm:pt modelId="{5ADAA9BF-4371-4ABE-AD1D-86F7BAEB1271}" type="parTrans" cxnId="{449ABB5F-BE66-456F-909C-E08904B4CE28}">
      <dgm:prSet/>
      <dgm:spPr/>
    </dgm:pt>
    <dgm:pt modelId="{F06078E7-8B2B-43AA-816A-0B34DE769FC9}" type="sibTrans" cxnId="{449ABB5F-BE66-456F-909C-E08904B4CE28}">
      <dgm:prSet/>
      <dgm:spPr/>
    </dgm:pt>
    <dgm:pt modelId="{84EFDBEB-7642-4E1C-9BBA-46198FC08EE2}">
      <dgm:prSet phldr="0"/>
      <dgm:spPr/>
      <dgm:t>
        <a:bodyPr/>
        <a:lstStyle/>
        <a:p>
          <a:pPr algn="l">
            <a:lnSpc>
              <a:spcPct val="110000"/>
            </a:lnSpc>
          </a:pPr>
          <a:r>
            <a:rPr lang="en-GB">
              <a:latin typeface="Arial"/>
              <a:cs typeface="Arial"/>
            </a:rPr>
            <a:t>Homelessness campaigns</a:t>
          </a:r>
        </a:p>
      </dgm:t>
    </dgm:pt>
    <dgm:pt modelId="{D0215BD1-17FE-484D-8275-BD1A558A16B6}" type="parTrans" cxnId="{39D9A612-1A50-4FA6-A220-F6E209A47363}">
      <dgm:prSet/>
      <dgm:spPr/>
    </dgm:pt>
    <dgm:pt modelId="{AF833258-9DDC-43F6-9188-0253824A339E}" type="sibTrans" cxnId="{39D9A612-1A50-4FA6-A220-F6E209A47363}">
      <dgm:prSet/>
      <dgm:spPr/>
    </dgm:pt>
    <dgm:pt modelId="{34D2C349-DB3F-49A4-9310-87605A8B61F7}">
      <dgm:prSet phldr="0"/>
      <dgm:spPr/>
      <dgm:t>
        <a:bodyPr/>
        <a:lstStyle/>
        <a:p>
          <a:pPr algn="l">
            <a:lnSpc>
              <a:spcPct val="110000"/>
            </a:lnSpc>
          </a:pPr>
          <a:r>
            <a:rPr lang="en-GB">
              <a:latin typeface="Arial"/>
              <a:cs typeface="Arial"/>
            </a:rPr>
            <a:t>Ofcom banning fast food adverts during kids TV</a:t>
          </a:r>
        </a:p>
      </dgm:t>
    </dgm:pt>
    <dgm:pt modelId="{F7D937E0-7C0A-4759-A16D-AFFD18F77BD9}" type="parTrans" cxnId="{22A24FC0-7F48-48B6-A61B-F476D0CEDB9D}">
      <dgm:prSet/>
      <dgm:spPr/>
    </dgm:pt>
    <dgm:pt modelId="{2D9AE30F-8BB4-4A92-938E-FA7B83A3FAD2}" type="sibTrans" cxnId="{22A24FC0-7F48-48B6-A61B-F476D0CEDB9D}">
      <dgm:prSet/>
      <dgm:spPr/>
    </dgm:pt>
    <dgm:pt modelId="{03FF4D48-2F65-48E7-9B4D-3854D26ED79D}">
      <dgm:prSet phldr="0"/>
      <dgm:spPr/>
      <dgm:t>
        <a:bodyPr/>
        <a:lstStyle/>
        <a:p>
          <a:pPr algn="l">
            <a:lnSpc>
              <a:spcPct val="110000"/>
            </a:lnSpc>
          </a:pPr>
          <a:r>
            <a:rPr lang="en-GB">
              <a:latin typeface="Arial"/>
              <a:cs typeface="Arial"/>
            </a:rPr>
            <a:t>Festival drug safety</a:t>
          </a:r>
        </a:p>
      </dgm:t>
    </dgm:pt>
    <dgm:pt modelId="{F631E067-2FE2-43C0-950A-25B13C6F21E9}" type="parTrans" cxnId="{73B92B4C-6F1A-4A13-BB5C-290CA7CA0760}">
      <dgm:prSet/>
      <dgm:spPr/>
    </dgm:pt>
    <dgm:pt modelId="{F30BD0D0-5C56-4D2A-9E0C-A6C1CBDABBF4}" type="sibTrans" cxnId="{73B92B4C-6F1A-4A13-BB5C-290CA7CA0760}">
      <dgm:prSet/>
      <dgm:spPr/>
    </dgm:pt>
    <dgm:pt modelId="{10BF4371-4643-4E95-B9BC-87D55056D4C7}">
      <dgm:prSet phldr="0"/>
      <dgm:spPr/>
      <dgm:t>
        <a:bodyPr/>
        <a:lstStyle/>
        <a:p>
          <a:pPr algn="l">
            <a:lnSpc>
              <a:spcPct val="110000"/>
            </a:lnSpc>
          </a:pPr>
          <a:r>
            <a:rPr lang="en-GB">
              <a:latin typeface="Arial"/>
              <a:cs typeface="Arial"/>
            </a:rPr>
            <a:t>Cancer screening improvements</a:t>
          </a:r>
        </a:p>
      </dgm:t>
    </dgm:pt>
    <dgm:pt modelId="{B7916ACA-55A8-4178-BCF0-2F3AAE36EC4A}" type="parTrans" cxnId="{F2099CEB-A5F3-4FFC-86FB-ABA09BC0BE27}">
      <dgm:prSet/>
      <dgm:spPr/>
    </dgm:pt>
    <dgm:pt modelId="{B527140E-245E-424D-80FF-CB3460D7ED04}" type="sibTrans" cxnId="{F2099CEB-A5F3-4FFC-86FB-ABA09BC0BE27}">
      <dgm:prSet/>
      <dgm:spPr/>
    </dgm:pt>
    <dgm:pt modelId="{499CD4F4-59F0-4309-BC58-D78D2E4BAFD9}">
      <dgm:prSet phldr="0"/>
      <dgm:spPr/>
      <dgm:t>
        <a:bodyPr/>
        <a:lstStyle/>
        <a:p>
          <a:pPr algn="l">
            <a:lnSpc>
              <a:spcPct val="110000"/>
            </a:lnSpc>
          </a:pPr>
          <a:r>
            <a:rPr lang="en-GB">
              <a:latin typeface="Arial"/>
              <a:cs typeface="Arial"/>
            </a:rPr>
            <a:t>Teenage pregnancy strategies</a:t>
          </a:r>
        </a:p>
      </dgm:t>
    </dgm:pt>
    <dgm:pt modelId="{55E0CFE8-B102-4AE7-B553-D9D1421CBDDC}" type="parTrans" cxnId="{33B8E3A8-ED2D-4617-B253-E76F0A44420A}">
      <dgm:prSet/>
      <dgm:spPr/>
    </dgm:pt>
    <dgm:pt modelId="{7EB9C6C3-643F-4E70-9E61-8ED5D82E3F02}" type="sibTrans" cxnId="{33B8E3A8-ED2D-4617-B253-E76F0A44420A}">
      <dgm:prSet/>
      <dgm:spPr/>
    </dgm:pt>
    <dgm:pt modelId="{965BD925-88DB-4926-BD68-3349A06FEB7F}">
      <dgm:prSet phldr="0"/>
      <dgm:spPr/>
      <dgm:t>
        <a:bodyPr/>
        <a:lstStyle/>
        <a:p>
          <a:pPr algn="l">
            <a:lnSpc>
              <a:spcPct val="110000"/>
            </a:lnSpc>
          </a:pPr>
          <a:r>
            <a:rPr lang="en-GB">
              <a:latin typeface="Arial"/>
              <a:cs typeface="Arial"/>
            </a:rPr>
            <a:t>P0re-exposure prophylaxis (</a:t>
          </a:r>
          <a:r>
            <a:rPr lang="en-GB" err="1">
              <a:latin typeface="Arial"/>
              <a:cs typeface="Arial"/>
            </a:rPr>
            <a:t>PrEP</a:t>
          </a:r>
          <a:r>
            <a:rPr lang="en-GB">
              <a:latin typeface="Arial"/>
              <a:cs typeface="Arial"/>
            </a:rPr>
            <a:t>) for HIV</a:t>
          </a:r>
          <a:endParaRPr lang="en-US">
            <a:latin typeface="Arial"/>
            <a:cs typeface="Arial"/>
          </a:endParaRPr>
        </a:p>
      </dgm:t>
    </dgm:pt>
    <dgm:pt modelId="{30047D90-DDCB-4FA4-8293-33C80C0E4512}" type="parTrans" cxnId="{8E0A7497-7272-4511-82BC-CFB6E73481B8}">
      <dgm:prSet/>
      <dgm:spPr/>
    </dgm:pt>
    <dgm:pt modelId="{96220214-55D2-454B-BBED-FEB980500755}" type="sibTrans" cxnId="{8E0A7497-7272-4511-82BC-CFB6E73481B8}">
      <dgm:prSet/>
      <dgm:spPr/>
    </dgm:pt>
    <dgm:pt modelId="{0CD75A59-DD20-4604-B974-8D49D1A6238C}">
      <dgm:prSet phldr="0"/>
      <dgm:spPr/>
      <dgm:t>
        <a:bodyPr/>
        <a:lstStyle/>
        <a:p>
          <a:pPr algn="l">
            <a:lnSpc>
              <a:spcPct val="110000"/>
            </a:lnSpc>
          </a:pPr>
          <a:r>
            <a:rPr lang="en-GB">
              <a:latin typeface="Arial"/>
              <a:cs typeface="Arial"/>
            </a:rPr>
            <a:t>Naloxone for </a:t>
          </a:r>
          <a:r>
            <a:rPr lang="en-GB" err="1">
              <a:latin typeface="Arial"/>
              <a:cs typeface="Arial"/>
            </a:rPr>
            <a:t>opiod</a:t>
          </a:r>
          <a:r>
            <a:rPr lang="en-GB">
              <a:latin typeface="Arial"/>
              <a:cs typeface="Arial"/>
            </a:rPr>
            <a:t> overdoses</a:t>
          </a:r>
        </a:p>
      </dgm:t>
    </dgm:pt>
    <dgm:pt modelId="{64718788-A612-44D4-A24B-27566A44ABAE}" type="parTrans" cxnId="{93C5AB5A-EA72-401A-9EBE-7E7F1B4A744F}">
      <dgm:prSet/>
      <dgm:spPr/>
    </dgm:pt>
    <dgm:pt modelId="{54322DB8-1B6B-4283-A567-6F237FB398A4}" type="sibTrans" cxnId="{93C5AB5A-EA72-401A-9EBE-7E7F1B4A744F}">
      <dgm:prSet/>
      <dgm:spPr/>
    </dgm:pt>
    <dgm:pt modelId="{3B749162-16E9-4C35-B9A3-A052FF69E9F8}" type="pres">
      <dgm:prSet presAssocID="{99D56559-95A3-4D5A-A70F-F696B7AF33C7}" presName="diagram" presStyleCnt="0">
        <dgm:presLayoutVars>
          <dgm:dir/>
          <dgm:resizeHandles val="exact"/>
        </dgm:presLayoutVars>
      </dgm:prSet>
      <dgm:spPr/>
    </dgm:pt>
    <dgm:pt modelId="{622CA852-0C5E-4240-8583-1D1D33675F30}" type="pres">
      <dgm:prSet presAssocID="{084642BA-F936-4289-8BCB-D371844D049F}" presName="node" presStyleLbl="node1" presStyleIdx="0" presStyleCnt="24">
        <dgm:presLayoutVars>
          <dgm:bulletEnabled val="1"/>
        </dgm:presLayoutVars>
      </dgm:prSet>
      <dgm:spPr/>
    </dgm:pt>
    <dgm:pt modelId="{C73860F3-BB66-4571-9C0F-CA2932DD5FB6}" type="pres">
      <dgm:prSet presAssocID="{5810D585-F088-43E8-9F83-83E547E06736}" presName="sibTrans" presStyleCnt="0"/>
      <dgm:spPr/>
    </dgm:pt>
    <dgm:pt modelId="{66B6CCF9-D256-4A1A-82D0-3ACF99762328}" type="pres">
      <dgm:prSet presAssocID="{12309E1C-9DB1-49D9-BAE9-533A8211101F}" presName="node" presStyleLbl="node1" presStyleIdx="1" presStyleCnt="24">
        <dgm:presLayoutVars>
          <dgm:bulletEnabled val="1"/>
        </dgm:presLayoutVars>
      </dgm:prSet>
      <dgm:spPr/>
    </dgm:pt>
    <dgm:pt modelId="{DD1C2DC8-91B4-4388-8238-580C07C41155}" type="pres">
      <dgm:prSet presAssocID="{576F3680-A6EA-4EE2-AC6F-743DE9DA321E}" presName="sibTrans" presStyleCnt="0"/>
      <dgm:spPr/>
    </dgm:pt>
    <dgm:pt modelId="{0DFF76B2-BB16-478F-8E34-9CEBDB94C045}" type="pres">
      <dgm:prSet presAssocID="{4B9EDFDE-9F59-4755-BCB1-6813B7A3D771}" presName="node" presStyleLbl="node1" presStyleIdx="2" presStyleCnt="24">
        <dgm:presLayoutVars>
          <dgm:bulletEnabled val="1"/>
        </dgm:presLayoutVars>
      </dgm:prSet>
      <dgm:spPr/>
    </dgm:pt>
    <dgm:pt modelId="{244B0711-F02F-4F0B-ACF8-53E38C4E12FF}" type="pres">
      <dgm:prSet presAssocID="{AC5819E0-5900-430D-BC60-16156D6C092F}" presName="sibTrans" presStyleCnt="0"/>
      <dgm:spPr/>
    </dgm:pt>
    <dgm:pt modelId="{E4A3C0A8-E635-4218-90F9-FF6A4CE374E2}" type="pres">
      <dgm:prSet presAssocID="{DB216898-707C-4EFC-A0B4-7CB53E1E3FFB}" presName="node" presStyleLbl="node1" presStyleIdx="3" presStyleCnt="24">
        <dgm:presLayoutVars>
          <dgm:bulletEnabled val="1"/>
        </dgm:presLayoutVars>
      </dgm:prSet>
      <dgm:spPr/>
    </dgm:pt>
    <dgm:pt modelId="{C533707C-502E-46DA-92A4-28CBB26F3A30}" type="pres">
      <dgm:prSet presAssocID="{09565334-D4D3-4EC5-9264-F591D1DAFC9D}" presName="sibTrans" presStyleCnt="0"/>
      <dgm:spPr/>
    </dgm:pt>
    <dgm:pt modelId="{18DB57C4-8C09-4718-8C87-D230BEB351DC}" type="pres">
      <dgm:prSet presAssocID="{33AD9B3D-2B27-4A56-A5FC-DDC52ACA0F51}" presName="node" presStyleLbl="node1" presStyleIdx="4" presStyleCnt="24">
        <dgm:presLayoutVars>
          <dgm:bulletEnabled val="1"/>
        </dgm:presLayoutVars>
      </dgm:prSet>
      <dgm:spPr/>
    </dgm:pt>
    <dgm:pt modelId="{A1F49D93-9D39-4A72-A0BC-174355E98690}" type="pres">
      <dgm:prSet presAssocID="{5630BB4D-7103-4340-8D9D-6DDD91C23CCB}" presName="sibTrans" presStyleCnt="0"/>
      <dgm:spPr/>
    </dgm:pt>
    <dgm:pt modelId="{06450020-E2C5-4C2A-9CCD-EBC8CD0CD0EC}" type="pres">
      <dgm:prSet presAssocID="{C00837FE-2E38-496E-AFAC-43E309208AA5}" presName="node" presStyleLbl="node1" presStyleIdx="5" presStyleCnt="24">
        <dgm:presLayoutVars>
          <dgm:bulletEnabled val="1"/>
        </dgm:presLayoutVars>
      </dgm:prSet>
      <dgm:spPr/>
    </dgm:pt>
    <dgm:pt modelId="{3520E49E-5BD5-4DA4-9BE0-C8CB37E393A6}" type="pres">
      <dgm:prSet presAssocID="{72E05DA1-4E02-4110-97D9-23F4FF5F6B23}" presName="sibTrans" presStyleCnt="0"/>
      <dgm:spPr/>
    </dgm:pt>
    <dgm:pt modelId="{2E1433B8-3DD8-4F7D-8039-A7FD2B77F1C0}" type="pres">
      <dgm:prSet presAssocID="{6A20DA24-F684-46F9-90A1-B464BBF1F8E9}" presName="node" presStyleLbl="node1" presStyleIdx="6" presStyleCnt="24">
        <dgm:presLayoutVars>
          <dgm:bulletEnabled val="1"/>
        </dgm:presLayoutVars>
      </dgm:prSet>
      <dgm:spPr/>
    </dgm:pt>
    <dgm:pt modelId="{D07D06B6-9FB8-49C7-AAC0-C2AD760B145C}" type="pres">
      <dgm:prSet presAssocID="{809E6681-3375-4717-BD65-5537A9A4F94A}" presName="sibTrans" presStyleCnt="0"/>
      <dgm:spPr/>
    </dgm:pt>
    <dgm:pt modelId="{14B4C600-C6FA-46D6-8241-AE029151BEA5}" type="pres">
      <dgm:prSet presAssocID="{6BE39CD3-E29C-4738-A239-B76CB14919AD}" presName="node" presStyleLbl="node1" presStyleIdx="7" presStyleCnt="24">
        <dgm:presLayoutVars>
          <dgm:bulletEnabled val="1"/>
        </dgm:presLayoutVars>
      </dgm:prSet>
      <dgm:spPr/>
    </dgm:pt>
    <dgm:pt modelId="{FF063289-2EA9-41E2-8F55-BA2A34028A9C}" type="pres">
      <dgm:prSet presAssocID="{2A35156C-1A24-49AD-ABDA-97CC242C388E}" presName="sibTrans" presStyleCnt="0"/>
      <dgm:spPr/>
    </dgm:pt>
    <dgm:pt modelId="{242FD366-861C-4CE8-85FC-8A544A832303}" type="pres">
      <dgm:prSet presAssocID="{00428433-F896-4376-A472-076DEDCEA666}" presName="node" presStyleLbl="node1" presStyleIdx="8" presStyleCnt="24">
        <dgm:presLayoutVars>
          <dgm:bulletEnabled val="1"/>
        </dgm:presLayoutVars>
      </dgm:prSet>
      <dgm:spPr/>
    </dgm:pt>
    <dgm:pt modelId="{C9B1F2BF-692C-4A04-8205-C88F03DAA677}" type="pres">
      <dgm:prSet presAssocID="{F85E2EB4-FC06-4916-B592-158FF83A5801}" presName="sibTrans" presStyleCnt="0"/>
      <dgm:spPr/>
    </dgm:pt>
    <dgm:pt modelId="{BE61652E-0D49-47FF-B4B1-8F902481527B}" type="pres">
      <dgm:prSet presAssocID="{A438BAB6-20AE-4977-ADDE-8CC14C66ADD2}" presName="node" presStyleLbl="node1" presStyleIdx="9" presStyleCnt="24">
        <dgm:presLayoutVars>
          <dgm:bulletEnabled val="1"/>
        </dgm:presLayoutVars>
      </dgm:prSet>
      <dgm:spPr/>
    </dgm:pt>
    <dgm:pt modelId="{41B111E1-7598-486B-8053-AF24FE9D0960}" type="pres">
      <dgm:prSet presAssocID="{7E121289-7348-437D-BD2F-4B4DF33CC35F}" presName="sibTrans" presStyleCnt="0"/>
      <dgm:spPr/>
    </dgm:pt>
    <dgm:pt modelId="{6C9A2F20-B415-4056-81AC-887305E5ACC8}" type="pres">
      <dgm:prSet presAssocID="{B8A1C88D-286B-4A9A-B096-713F7ABD0E76}" presName="node" presStyleLbl="node1" presStyleIdx="10" presStyleCnt="24">
        <dgm:presLayoutVars>
          <dgm:bulletEnabled val="1"/>
        </dgm:presLayoutVars>
      </dgm:prSet>
      <dgm:spPr/>
    </dgm:pt>
    <dgm:pt modelId="{22A57A6C-DA1C-49AB-B992-3DE5C69FABFA}" type="pres">
      <dgm:prSet presAssocID="{84765116-F8D6-4649-B857-7B31702F5707}" presName="sibTrans" presStyleCnt="0"/>
      <dgm:spPr/>
    </dgm:pt>
    <dgm:pt modelId="{4324C062-69D2-4A10-A5DB-DED8F80C0BD1}" type="pres">
      <dgm:prSet presAssocID="{788481A4-20B9-4C3F-B9F2-744472C374D0}" presName="node" presStyleLbl="node1" presStyleIdx="11" presStyleCnt="24">
        <dgm:presLayoutVars>
          <dgm:bulletEnabled val="1"/>
        </dgm:presLayoutVars>
      </dgm:prSet>
      <dgm:spPr/>
    </dgm:pt>
    <dgm:pt modelId="{9410D2F1-2033-4EAC-B8F8-6A2B7BD62606}" type="pres">
      <dgm:prSet presAssocID="{CDA9FDE0-492B-46D8-BABF-E9E0C98A68FC}" presName="sibTrans" presStyleCnt="0"/>
      <dgm:spPr/>
    </dgm:pt>
    <dgm:pt modelId="{539AD7B6-0759-4E55-A311-956FB3DDB1E3}" type="pres">
      <dgm:prSet presAssocID="{3B81A0A3-5BC4-4278-9B7E-37D1D941ECAF}" presName="node" presStyleLbl="node1" presStyleIdx="12" presStyleCnt="24">
        <dgm:presLayoutVars>
          <dgm:bulletEnabled val="1"/>
        </dgm:presLayoutVars>
      </dgm:prSet>
      <dgm:spPr/>
    </dgm:pt>
    <dgm:pt modelId="{778C9291-C98D-4D42-8354-8C0C238BEE56}" type="pres">
      <dgm:prSet presAssocID="{7AB478C0-20B5-4FEA-A1C0-53BE01718A41}" presName="sibTrans" presStyleCnt="0"/>
      <dgm:spPr/>
    </dgm:pt>
    <dgm:pt modelId="{878833B4-FDEE-4393-9EBE-CE6E7F3FDBF4}" type="pres">
      <dgm:prSet presAssocID="{AAAA1922-2ED0-46D2-924F-355F3BD4E645}" presName="node" presStyleLbl="node1" presStyleIdx="13" presStyleCnt="24">
        <dgm:presLayoutVars>
          <dgm:bulletEnabled val="1"/>
        </dgm:presLayoutVars>
      </dgm:prSet>
      <dgm:spPr/>
    </dgm:pt>
    <dgm:pt modelId="{36C06981-A8E4-4E08-A032-7C246B3C799D}" type="pres">
      <dgm:prSet presAssocID="{2B1F52AF-0484-4349-BC71-EF8BEF773701}" presName="sibTrans" presStyleCnt="0"/>
      <dgm:spPr/>
    </dgm:pt>
    <dgm:pt modelId="{5182438F-0996-45E0-8ED6-E5170681565D}" type="pres">
      <dgm:prSet presAssocID="{CC99AEE2-170C-4D0A-A5D8-6F17C8CF2E79}" presName="node" presStyleLbl="node1" presStyleIdx="14" presStyleCnt="24">
        <dgm:presLayoutVars>
          <dgm:bulletEnabled val="1"/>
        </dgm:presLayoutVars>
      </dgm:prSet>
      <dgm:spPr/>
    </dgm:pt>
    <dgm:pt modelId="{7204534B-E74D-448C-96D3-D6A3FDC7DDCB}" type="pres">
      <dgm:prSet presAssocID="{BD4301AD-5228-4283-8304-5724DC8A72A0}" presName="sibTrans" presStyleCnt="0"/>
      <dgm:spPr/>
    </dgm:pt>
    <dgm:pt modelId="{9AAC15C2-D8F7-46F3-9362-914CDD8C80D0}" type="pres">
      <dgm:prSet presAssocID="{63ECD55D-4F35-4315-BE8E-7E39FBE19F6D}" presName="node" presStyleLbl="node1" presStyleIdx="15" presStyleCnt="24">
        <dgm:presLayoutVars>
          <dgm:bulletEnabled val="1"/>
        </dgm:presLayoutVars>
      </dgm:prSet>
      <dgm:spPr/>
    </dgm:pt>
    <dgm:pt modelId="{1B1459C6-B235-4FC0-B55B-449A412F0BA9}" type="pres">
      <dgm:prSet presAssocID="{F06078E7-8B2B-43AA-816A-0B34DE769FC9}" presName="sibTrans" presStyleCnt="0"/>
      <dgm:spPr/>
    </dgm:pt>
    <dgm:pt modelId="{7CEF7D26-3867-4D45-AFAC-EE08F88130BC}" type="pres">
      <dgm:prSet presAssocID="{84EFDBEB-7642-4E1C-9BBA-46198FC08EE2}" presName="node" presStyleLbl="node1" presStyleIdx="16" presStyleCnt="24">
        <dgm:presLayoutVars>
          <dgm:bulletEnabled val="1"/>
        </dgm:presLayoutVars>
      </dgm:prSet>
      <dgm:spPr/>
    </dgm:pt>
    <dgm:pt modelId="{29278D7C-0158-4563-902A-BBA42DB2239C}" type="pres">
      <dgm:prSet presAssocID="{AF833258-9DDC-43F6-9188-0253824A339E}" presName="sibTrans" presStyleCnt="0"/>
      <dgm:spPr/>
    </dgm:pt>
    <dgm:pt modelId="{7C00CD47-330E-46CF-A104-573454935E4B}" type="pres">
      <dgm:prSet presAssocID="{34D2C349-DB3F-49A4-9310-87605A8B61F7}" presName="node" presStyleLbl="node1" presStyleIdx="17" presStyleCnt="24">
        <dgm:presLayoutVars>
          <dgm:bulletEnabled val="1"/>
        </dgm:presLayoutVars>
      </dgm:prSet>
      <dgm:spPr/>
    </dgm:pt>
    <dgm:pt modelId="{BC557F96-27BB-40AC-A5A9-94B567BE5B12}" type="pres">
      <dgm:prSet presAssocID="{2D9AE30F-8BB4-4A92-938E-FA7B83A3FAD2}" presName="sibTrans" presStyleCnt="0"/>
      <dgm:spPr/>
    </dgm:pt>
    <dgm:pt modelId="{25BE4A89-5994-499B-A698-4C97361E8A52}" type="pres">
      <dgm:prSet presAssocID="{03FF4D48-2F65-48E7-9B4D-3854D26ED79D}" presName="node" presStyleLbl="node1" presStyleIdx="18" presStyleCnt="24">
        <dgm:presLayoutVars>
          <dgm:bulletEnabled val="1"/>
        </dgm:presLayoutVars>
      </dgm:prSet>
      <dgm:spPr/>
    </dgm:pt>
    <dgm:pt modelId="{A8236201-D7A0-4C01-BBE4-30ABE107ACE8}" type="pres">
      <dgm:prSet presAssocID="{F30BD0D0-5C56-4D2A-9E0C-A6C1CBDABBF4}" presName="sibTrans" presStyleCnt="0"/>
      <dgm:spPr/>
    </dgm:pt>
    <dgm:pt modelId="{7B2DF0DA-0D91-410B-985D-7E6CE29BD4AA}" type="pres">
      <dgm:prSet presAssocID="{10BF4371-4643-4E95-B9BC-87D55056D4C7}" presName="node" presStyleLbl="node1" presStyleIdx="19" presStyleCnt="24">
        <dgm:presLayoutVars>
          <dgm:bulletEnabled val="1"/>
        </dgm:presLayoutVars>
      </dgm:prSet>
      <dgm:spPr/>
    </dgm:pt>
    <dgm:pt modelId="{FBBF7EE5-22F0-47AD-9925-EC1B5B6C0986}" type="pres">
      <dgm:prSet presAssocID="{B527140E-245E-424D-80FF-CB3460D7ED04}" presName="sibTrans" presStyleCnt="0"/>
      <dgm:spPr/>
    </dgm:pt>
    <dgm:pt modelId="{1CAA0065-3FA1-4EA7-A27D-333AF6DB2A6C}" type="pres">
      <dgm:prSet presAssocID="{499CD4F4-59F0-4309-BC58-D78D2E4BAFD9}" presName="node" presStyleLbl="node1" presStyleIdx="20" presStyleCnt="24">
        <dgm:presLayoutVars>
          <dgm:bulletEnabled val="1"/>
        </dgm:presLayoutVars>
      </dgm:prSet>
      <dgm:spPr/>
    </dgm:pt>
    <dgm:pt modelId="{6B05A899-7712-45E6-A0FB-BE702D6A77A6}" type="pres">
      <dgm:prSet presAssocID="{7EB9C6C3-643F-4E70-9E61-8ED5D82E3F02}" presName="sibTrans" presStyleCnt="0"/>
      <dgm:spPr/>
    </dgm:pt>
    <dgm:pt modelId="{C419C6BC-00F0-4644-B05B-09ED18E3A8AE}" type="pres">
      <dgm:prSet presAssocID="{965BD925-88DB-4926-BD68-3349A06FEB7F}" presName="node" presStyleLbl="node1" presStyleIdx="21" presStyleCnt="24">
        <dgm:presLayoutVars>
          <dgm:bulletEnabled val="1"/>
        </dgm:presLayoutVars>
      </dgm:prSet>
      <dgm:spPr/>
    </dgm:pt>
    <dgm:pt modelId="{5FB9F7A1-7CA8-4B8A-A28F-FF7A339EF326}" type="pres">
      <dgm:prSet presAssocID="{96220214-55D2-454B-BBED-FEB980500755}" presName="sibTrans" presStyleCnt="0"/>
      <dgm:spPr/>
    </dgm:pt>
    <dgm:pt modelId="{ACEAA0CA-C036-4126-82C8-670E49FF55FF}" type="pres">
      <dgm:prSet presAssocID="{0CD75A59-DD20-4604-B974-8D49D1A6238C}" presName="node" presStyleLbl="node1" presStyleIdx="22" presStyleCnt="24">
        <dgm:presLayoutVars>
          <dgm:bulletEnabled val="1"/>
        </dgm:presLayoutVars>
      </dgm:prSet>
      <dgm:spPr/>
    </dgm:pt>
    <dgm:pt modelId="{531AA65B-5EC7-4713-9DF1-56443721CCF2}" type="pres">
      <dgm:prSet presAssocID="{54322DB8-1B6B-4283-A567-6F237FB398A4}" presName="sibTrans" presStyleCnt="0"/>
      <dgm:spPr/>
    </dgm:pt>
    <dgm:pt modelId="{1DDD3D7A-5154-42EF-B446-6D11E856F403}" type="pres">
      <dgm:prSet presAssocID="{7BF00782-A90A-442A-A792-C1ECD16C0C7B}" presName="node" presStyleLbl="node1" presStyleIdx="23" presStyleCnt="24">
        <dgm:presLayoutVars>
          <dgm:bulletEnabled val="1"/>
        </dgm:presLayoutVars>
      </dgm:prSet>
      <dgm:spPr/>
    </dgm:pt>
  </dgm:ptLst>
  <dgm:cxnLst>
    <dgm:cxn modelId="{4F299009-3309-4525-984B-34049F92BDF9}" srcId="{99D56559-95A3-4D5A-A70F-F696B7AF33C7}" destId="{788481A4-20B9-4C3F-B9F2-744472C374D0}" srcOrd="11" destOrd="0" parTransId="{3CC1E273-2F0F-44A8-ABC0-1E31DA527B41}" sibTransId="{CDA9FDE0-492B-46D8-BABF-E9E0C98A68FC}"/>
    <dgm:cxn modelId="{ACF6F60A-D5D1-47C4-9577-9699479882DE}" srcId="{99D56559-95A3-4D5A-A70F-F696B7AF33C7}" destId="{3B81A0A3-5BC4-4278-9B7E-37D1D941ECAF}" srcOrd="12" destOrd="0" parTransId="{B61B2D61-9829-41B6-8B59-553DDD927F02}" sibTransId="{7AB478C0-20B5-4FEA-A1C0-53BE01718A41}"/>
    <dgm:cxn modelId="{39D9A612-1A50-4FA6-A220-F6E209A47363}" srcId="{99D56559-95A3-4D5A-A70F-F696B7AF33C7}" destId="{84EFDBEB-7642-4E1C-9BBA-46198FC08EE2}" srcOrd="16" destOrd="0" parTransId="{D0215BD1-17FE-484D-8275-BD1A558A16B6}" sibTransId="{AF833258-9DDC-43F6-9188-0253824A339E}"/>
    <dgm:cxn modelId="{C731ED14-35E4-4CC0-AA9A-CD7CA3BCCC06}" srcId="{99D56559-95A3-4D5A-A70F-F696B7AF33C7}" destId="{084642BA-F936-4289-8BCB-D371844D049F}" srcOrd="0" destOrd="0" parTransId="{C707F0FD-330B-4BAE-902D-5C243F0EF6E8}" sibTransId="{5810D585-F088-43E8-9F83-83E547E06736}"/>
    <dgm:cxn modelId="{0AC41315-33F8-4B50-9F1D-F08F79D97190}" type="presOf" srcId="{34D2C349-DB3F-49A4-9310-87605A8B61F7}" destId="{7C00CD47-330E-46CF-A104-573454935E4B}" srcOrd="0" destOrd="0" presId="urn:microsoft.com/office/officeart/2005/8/layout/default"/>
    <dgm:cxn modelId="{B559C71D-76B2-4759-9340-671CE185234B}" type="presOf" srcId="{84EFDBEB-7642-4E1C-9BBA-46198FC08EE2}" destId="{7CEF7D26-3867-4D45-AFAC-EE08F88130BC}" srcOrd="0" destOrd="0" presId="urn:microsoft.com/office/officeart/2005/8/layout/default"/>
    <dgm:cxn modelId="{1F012023-C296-4ABF-81BF-D90A556C2819}" type="presOf" srcId="{00428433-F896-4376-A472-076DEDCEA666}" destId="{242FD366-861C-4CE8-85FC-8A544A832303}" srcOrd="0" destOrd="0" presId="urn:microsoft.com/office/officeart/2005/8/layout/default"/>
    <dgm:cxn modelId="{0705713B-E482-4765-87CF-B752C4D3FDA7}" type="presOf" srcId="{63ECD55D-4F35-4315-BE8E-7E39FBE19F6D}" destId="{9AAC15C2-D8F7-46F3-9362-914CDD8C80D0}" srcOrd="0" destOrd="0" presId="urn:microsoft.com/office/officeart/2005/8/layout/default"/>
    <dgm:cxn modelId="{67C0763D-B30D-4FB2-BAB6-33CEA0953053}" srcId="{99D56559-95A3-4D5A-A70F-F696B7AF33C7}" destId="{CC99AEE2-170C-4D0A-A5D8-6F17C8CF2E79}" srcOrd="14" destOrd="0" parTransId="{D367061F-321E-4C5B-867C-167BCEB1AE66}" sibTransId="{BD4301AD-5228-4283-8304-5724DC8A72A0}"/>
    <dgm:cxn modelId="{8437CD3D-903B-4167-9A96-63EA28C59AF0}" srcId="{99D56559-95A3-4D5A-A70F-F696B7AF33C7}" destId="{AAAA1922-2ED0-46D2-924F-355F3BD4E645}" srcOrd="13" destOrd="0" parTransId="{D86E1F1F-3643-49E0-9A3B-0381525E14C1}" sibTransId="{2B1F52AF-0484-4349-BC71-EF8BEF773701}"/>
    <dgm:cxn modelId="{5BEA355B-A6B5-4CAB-8D2A-C79196B2775C}" type="presOf" srcId="{6A20DA24-F684-46F9-90A1-B464BBF1F8E9}" destId="{2E1433B8-3DD8-4F7D-8039-A7FD2B77F1C0}" srcOrd="0" destOrd="0" presId="urn:microsoft.com/office/officeart/2005/8/layout/default"/>
    <dgm:cxn modelId="{449ABB5F-BE66-456F-909C-E08904B4CE28}" srcId="{99D56559-95A3-4D5A-A70F-F696B7AF33C7}" destId="{63ECD55D-4F35-4315-BE8E-7E39FBE19F6D}" srcOrd="15" destOrd="0" parTransId="{5ADAA9BF-4371-4ABE-AD1D-86F7BAEB1271}" sibTransId="{F06078E7-8B2B-43AA-816A-0B34DE769FC9}"/>
    <dgm:cxn modelId="{6E70E762-3D62-4420-A79A-207940129EBA}" srcId="{99D56559-95A3-4D5A-A70F-F696B7AF33C7}" destId="{00428433-F896-4376-A472-076DEDCEA666}" srcOrd="8" destOrd="0" parTransId="{EB413849-3143-4C3F-9E29-0121B5ACCF3E}" sibTransId="{F85E2EB4-FC06-4916-B592-158FF83A5801}"/>
    <dgm:cxn modelId="{A048AA68-9DE5-4E6F-B98A-583F76F0C512}" type="presOf" srcId="{A438BAB6-20AE-4977-ADDE-8CC14C66ADD2}" destId="{BE61652E-0D49-47FF-B4B1-8F902481527B}" srcOrd="0" destOrd="0" presId="urn:microsoft.com/office/officeart/2005/8/layout/default"/>
    <dgm:cxn modelId="{1C6FA84B-9AE9-44F2-A135-DF4D1887C57F}" type="presOf" srcId="{DB216898-707C-4EFC-A0B4-7CB53E1E3FFB}" destId="{E4A3C0A8-E635-4218-90F9-FF6A4CE374E2}" srcOrd="0" destOrd="0" presId="urn:microsoft.com/office/officeart/2005/8/layout/default"/>
    <dgm:cxn modelId="{73B92B4C-6F1A-4A13-BB5C-290CA7CA0760}" srcId="{99D56559-95A3-4D5A-A70F-F696B7AF33C7}" destId="{03FF4D48-2F65-48E7-9B4D-3854D26ED79D}" srcOrd="18" destOrd="0" parTransId="{F631E067-2FE2-43C0-950A-25B13C6F21E9}" sibTransId="{F30BD0D0-5C56-4D2A-9E0C-A6C1CBDABBF4}"/>
    <dgm:cxn modelId="{44B14656-4BEA-4858-B06F-CEA3FF3DFB3A}" type="presOf" srcId="{6BE39CD3-E29C-4738-A239-B76CB14919AD}" destId="{14B4C600-C6FA-46D6-8241-AE029151BEA5}" srcOrd="0" destOrd="0" presId="urn:microsoft.com/office/officeart/2005/8/layout/default"/>
    <dgm:cxn modelId="{BFB98858-78EB-496C-894A-6925A11E220C}" srcId="{99D56559-95A3-4D5A-A70F-F696B7AF33C7}" destId="{A438BAB6-20AE-4977-ADDE-8CC14C66ADD2}" srcOrd="9" destOrd="0" parTransId="{A5DC2515-7387-4EBC-ADAB-3A9C5E648AD1}" sibTransId="{7E121289-7348-437D-BD2F-4B4DF33CC35F}"/>
    <dgm:cxn modelId="{8BBEC558-4424-4A54-997A-34566D2978E6}" type="presOf" srcId="{788481A4-20B9-4C3F-B9F2-744472C374D0}" destId="{4324C062-69D2-4A10-A5DB-DED8F80C0BD1}" srcOrd="0" destOrd="0" presId="urn:microsoft.com/office/officeart/2005/8/layout/default"/>
    <dgm:cxn modelId="{CEABF159-C227-4263-9B1D-573BBAAACB0E}" srcId="{99D56559-95A3-4D5A-A70F-F696B7AF33C7}" destId="{6A20DA24-F684-46F9-90A1-B464BBF1F8E9}" srcOrd="6" destOrd="0" parTransId="{B6CD5361-6D93-4E49-92CF-7A8C8666695A}" sibTransId="{809E6681-3375-4717-BD65-5537A9A4F94A}"/>
    <dgm:cxn modelId="{93C5AB5A-EA72-401A-9EBE-7E7F1B4A744F}" srcId="{99D56559-95A3-4D5A-A70F-F696B7AF33C7}" destId="{0CD75A59-DD20-4604-B974-8D49D1A6238C}" srcOrd="22" destOrd="0" parTransId="{64718788-A612-44D4-A24B-27566A44ABAE}" sibTransId="{54322DB8-1B6B-4283-A567-6F237FB398A4}"/>
    <dgm:cxn modelId="{81CF007B-DB63-46A4-A401-FD333E10872A}" srcId="{99D56559-95A3-4D5A-A70F-F696B7AF33C7}" destId="{33AD9B3D-2B27-4A56-A5FC-DDC52ACA0F51}" srcOrd="4" destOrd="0" parTransId="{DC99B6EF-7A66-44BB-BD44-648E6346FB35}" sibTransId="{5630BB4D-7103-4340-8D9D-6DDD91C23CCB}"/>
    <dgm:cxn modelId="{D428407E-A582-4153-BE0D-6AABB542F47C}" type="presOf" srcId="{084642BA-F936-4289-8BCB-D371844D049F}" destId="{622CA852-0C5E-4240-8583-1D1D33675F30}" srcOrd="0" destOrd="0" presId="urn:microsoft.com/office/officeart/2005/8/layout/default"/>
    <dgm:cxn modelId="{EB22FB84-CECC-4619-84E0-C8D062FB65BC}" srcId="{99D56559-95A3-4D5A-A70F-F696B7AF33C7}" destId="{DB216898-707C-4EFC-A0B4-7CB53E1E3FFB}" srcOrd="3" destOrd="0" parTransId="{E2785C44-6D76-4F8A-BCCB-E4DDF548A576}" sibTransId="{09565334-D4D3-4EC5-9264-F591D1DAFC9D}"/>
    <dgm:cxn modelId="{AE976991-53F0-4049-B359-E128C152130F}" type="presOf" srcId="{B8A1C88D-286B-4A9A-B096-713F7ABD0E76}" destId="{6C9A2F20-B415-4056-81AC-887305E5ACC8}" srcOrd="0" destOrd="0" presId="urn:microsoft.com/office/officeart/2005/8/layout/default"/>
    <dgm:cxn modelId="{A07F5491-48C9-4EB4-BFEA-BA0D3295B714}" type="presOf" srcId="{AAAA1922-2ED0-46D2-924F-355F3BD4E645}" destId="{878833B4-FDEE-4393-9EBE-CE6E7F3FDBF4}" srcOrd="0" destOrd="0" presId="urn:microsoft.com/office/officeart/2005/8/layout/default"/>
    <dgm:cxn modelId="{8E0A7497-7272-4511-82BC-CFB6E73481B8}" srcId="{99D56559-95A3-4D5A-A70F-F696B7AF33C7}" destId="{965BD925-88DB-4926-BD68-3349A06FEB7F}" srcOrd="21" destOrd="0" parTransId="{30047D90-DDCB-4FA4-8293-33C80C0E4512}" sibTransId="{96220214-55D2-454B-BBED-FEB980500755}"/>
    <dgm:cxn modelId="{6B9A359F-129F-406B-9F23-699935ABCA73}" srcId="{99D56559-95A3-4D5A-A70F-F696B7AF33C7}" destId="{B8A1C88D-286B-4A9A-B096-713F7ABD0E76}" srcOrd="10" destOrd="0" parTransId="{41DA8A08-0749-454E-A2A2-D2A777F3CDC9}" sibTransId="{84765116-F8D6-4649-B857-7B31702F5707}"/>
    <dgm:cxn modelId="{33B8E3A8-ED2D-4617-B253-E76F0A44420A}" srcId="{99D56559-95A3-4D5A-A70F-F696B7AF33C7}" destId="{499CD4F4-59F0-4309-BC58-D78D2E4BAFD9}" srcOrd="20" destOrd="0" parTransId="{55E0CFE8-B102-4AE7-B553-D9D1421CBDDC}" sibTransId="{7EB9C6C3-643F-4E70-9E61-8ED5D82E3F02}"/>
    <dgm:cxn modelId="{01C205A9-E0FA-4EFA-A789-124114A687C4}" srcId="{99D56559-95A3-4D5A-A70F-F696B7AF33C7}" destId="{6BE39CD3-E29C-4738-A239-B76CB14919AD}" srcOrd="7" destOrd="0" parTransId="{6B00F474-208D-4417-9D9A-A72796C6009E}" sibTransId="{2A35156C-1A24-49AD-ABDA-97CC242C388E}"/>
    <dgm:cxn modelId="{976B18AA-5873-469B-9B06-14334BA809D9}" type="presOf" srcId="{0CD75A59-DD20-4604-B974-8D49D1A6238C}" destId="{ACEAA0CA-C036-4126-82C8-670E49FF55FF}" srcOrd="0" destOrd="0" presId="urn:microsoft.com/office/officeart/2005/8/layout/default"/>
    <dgm:cxn modelId="{80A6B5B1-680B-4AF3-BD8C-6ED38E468875}" type="presOf" srcId="{3B81A0A3-5BC4-4278-9B7E-37D1D941ECAF}" destId="{539AD7B6-0759-4E55-A311-956FB3DDB1E3}" srcOrd="0" destOrd="0" presId="urn:microsoft.com/office/officeart/2005/8/layout/default"/>
    <dgm:cxn modelId="{01BEABB3-2DDC-4100-85FF-4A1E2C4BAF07}" type="presOf" srcId="{499CD4F4-59F0-4309-BC58-D78D2E4BAFD9}" destId="{1CAA0065-3FA1-4EA7-A27D-333AF6DB2A6C}" srcOrd="0" destOrd="0" presId="urn:microsoft.com/office/officeart/2005/8/layout/default"/>
    <dgm:cxn modelId="{4CAD3CB7-335D-4986-B341-6C812E0714C3}" type="presOf" srcId="{C00837FE-2E38-496E-AFAC-43E309208AA5}" destId="{06450020-E2C5-4C2A-9CCD-EBC8CD0CD0EC}" srcOrd="0" destOrd="0" presId="urn:microsoft.com/office/officeart/2005/8/layout/default"/>
    <dgm:cxn modelId="{52EA2BBD-D4FB-4CD2-ACD2-931E847E7C40}" type="presOf" srcId="{10BF4371-4643-4E95-B9BC-87D55056D4C7}" destId="{7B2DF0DA-0D91-410B-985D-7E6CE29BD4AA}" srcOrd="0" destOrd="0" presId="urn:microsoft.com/office/officeart/2005/8/layout/default"/>
    <dgm:cxn modelId="{22A24FC0-7F48-48B6-A61B-F476D0CEDB9D}" srcId="{99D56559-95A3-4D5A-A70F-F696B7AF33C7}" destId="{34D2C349-DB3F-49A4-9310-87605A8B61F7}" srcOrd="17" destOrd="0" parTransId="{F7D937E0-7C0A-4759-A16D-AFFD18F77BD9}" sibTransId="{2D9AE30F-8BB4-4A92-938E-FA7B83A3FAD2}"/>
    <dgm:cxn modelId="{CE96DDC3-9B20-4030-A62D-EE9D9540C065}" type="presOf" srcId="{965BD925-88DB-4926-BD68-3349A06FEB7F}" destId="{C419C6BC-00F0-4644-B05B-09ED18E3A8AE}" srcOrd="0" destOrd="0" presId="urn:microsoft.com/office/officeart/2005/8/layout/default"/>
    <dgm:cxn modelId="{6847CFC5-1E28-43FF-BCE9-595D8F3D37C5}" type="presOf" srcId="{33AD9B3D-2B27-4A56-A5FC-DDC52ACA0F51}" destId="{18DB57C4-8C09-4718-8C87-D230BEB351DC}" srcOrd="0" destOrd="0" presId="urn:microsoft.com/office/officeart/2005/8/layout/default"/>
    <dgm:cxn modelId="{6A9DEACC-3798-4F6D-B214-750D18C2709A}" srcId="{99D56559-95A3-4D5A-A70F-F696B7AF33C7}" destId="{7BF00782-A90A-442A-A792-C1ECD16C0C7B}" srcOrd="23" destOrd="0" parTransId="{B73ED801-AD81-4838-BF69-1B376651DD50}" sibTransId="{013C47B9-C3A8-43D5-9934-588FC12D1204}"/>
    <dgm:cxn modelId="{61D24DCE-7C92-4E09-8CB0-15BE711BD9AC}" type="presOf" srcId="{CC99AEE2-170C-4D0A-A5D8-6F17C8CF2E79}" destId="{5182438F-0996-45E0-8ED6-E5170681565D}" srcOrd="0" destOrd="0" presId="urn:microsoft.com/office/officeart/2005/8/layout/default"/>
    <dgm:cxn modelId="{ED1455CF-A51B-44D3-9E3B-027DFEC9E5BF}" type="presOf" srcId="{7BF00782-A90A-442A-A792-C1ECD16C0C7B}" destId="{1DDD3D7A-5154-42EF-B446-6D11E856F403}" srcOrd="0" destOrd="0" presId="urn:microsoft.com/office/officeart/2005/8/layout/default"/>
    <dgm:cxn modelId="{5052E8D7-5368-496B-96FF-1708E050C964}" srcId="{99D56559-95A3-4D5A-A70F-F696B7AF33C7}" destId="{C00837FE-2E38-496E-AFAC-43E309208AA5}" srcOrd="5" destOrd="0" parTransId="{9DC57C5C-8477-4CE0-A22A-E59C75EEF9FD}" sibTransId="{72E05DA1-4E02-4110-97D9-23F4FF5F6B23}"/>
    <dgm:cxn modelId="{28C7BCE5-1914-4AE9-BBCD-4706963FEC62}" type="presOf" srcId="{99D56559-95A3-4D5A-A70F-F696B7AF33C7}" destId="{3B749162-16E9-4C35-B9A3-A052FF69E9F8}" srcOrd="0" destOrd="0" presId="urn:microsoft.com/office/officeart/2005/8/layout/default"/>
    <dgm:cxn modelId="{7F6AFBE8-774F-4B32-A131-8A1D60CDFA1F}" srcId="{99D56559-95A3-4D5A-A70F-F696B7AF33C7}" destId="{4B9EDFDE-9F59-4755-BCB1-6813B7A3D771}" srcOrd="2" destOrd="0" parTransId="{1B2A4E2B-5AF8-4C06-BBCA-36A60F5E5959}" sibTransId="{AC5819E0-5900-430D-BC60-16156D6C092F}"/>
    <dgm:cxn modelId="{127AFAEA-9BD9-443B-94E0-1E21A5AB1369}" srcId="{99D56559-95A3-4D5A-A70F-F696B7AF33C7}" destId="{12309E1C-9DB1-49D9-BAE9-533A8211101F}" srcOrd="1" destOrd="0" parTransId="{E8043F54-474C-4A4F-9EC4-9C36197F8FAA}" sibTransId="{576F3680-A6EA-4EE2-AC6F-743DE9DA321E}"/>
    <dgm:cxn modelId="{F2099CEB-A5F3-4FFC-86FB-ABA09BC0BE27}" srcId="{99D56559-95A3-4D5A-A70F-F696B7AF33C7}" destId="{10BF4371-4643-4E95-B9BC-87D55056D4C7}" srcOrd="19" destOrd="0" parTransId="{B7916ACA-55A8-4178-BCF0-2F3AAE36EC4A}" sibTransId="{B527140E-245E-424D-80FF-CB3460D7ED04}"/>
    <dgm:cxn modelId="{89301EEC-6A0E-4F54-A1B4-24D941BFBBE5}" type="presOf" srcId="{12309E1C-9DB1-49D9-BAE9-533A8211101F}" destId="{66B6CCF9-D256-4A1A-82D0-3ACF99762328}" srcOrd="0" destOrd="0" presId="urn:microsoft.com/office/officeart/2005/8/layout/default"/>
    <dgm:cxn modelId="{ADBD7AED-F38B-445C-AA7E-7E15A8E3D2FC}" type="presOf" srcId="{4B9EDFDE-9F59-4755-BCB1-6813B7A3D771}" destId="{0DFF76B2-BB16-478F-8E34-9CEBDB94C045}" srcOrd="0" destOrd="0" presId="urn:microsoft.com/office/officeart/2005/8/layout/default"/>
    <dgm:cxn modelId="{81A621F2-0BDA-442F-B5C0-5274C96E17FB}" type="presOf" srcId="{03FF4D48-2F65-48E7-9B4D-3854D26ED79D}" destId="{25BE4A89-5994-499B-A698-4C97361E8A52}" srcOrd="0" destOrd="0" presId="urn:microsoft.com/office/officeart/2005/8/layout/default"/>
    <dgm:cxn modelId="{E3278638-0547-4AC7-929B-73B76A7FEB16}" type="presParOf" srcId="{3B749162-16E9-4C35-B9A3-A052FF69E9F8}" destId="{622CA852-0C5E-4240-8583-1D1D33675F30}" srcOrd="0" destOrd="0" presId="urn:microsoft.com/office/officeart/2005/8/layout/default"/>
    <dgm:cxn modelId="{48DA0EA7-537F-47B2-955E-135FE4F74F01}" type="presParOf" srcId="{3B749162-16E9-4C35-B9A3-A052FF69E9F8}" destId="{C73860F3-BB66-4571-9C0F-CA2932DD5FB6}" srcOrd="1" destOrd="0" presId="urn:microsoft.com/office/officeart/2005/8/layout/default"/>
    <dgm:cxn modelId="{A8A76691-1BBE-4BF0-864F-8750581358BC}" type="presParOf" srcId="{3B749162-16E9-4C35-B9A3-A052FF69E9F8}" destId="{66B6CCF9-D256-4A1A-82D0-3ACF99762328}" srcOrd="2" destOrd="0" presId="urn:microsoft.com/office/officeart/2005/8/layout/default"/>
    <dgm:cxn modelId="{5D32A80F-2DA5-465F-9FDB-2F69A692FF0F}" type="presParOf" srcId="{3B749162-16E9-4C35-B9A3-A052FF69E9F8}" destId="{DD1C2DC8-91B4-4388-8238-580C07C41155}" srcOrd="3" destOrd="0" presId="urn:microsoft.com/office/officeart/2005/8/layout/default"/>
    <dgm:cxn modelId="{86BF9168-CD3F-4522-BAD6-C4119F96EAA1}" type="presParOf" srcId="{3B749162-16E9-4C35-B9A3-A052FF69E9F8}" destId="{0DFF76B2-BB16-478F-8E34-9CEBDB94C045}" srcOrd="4" destOrd="0" presId="urn:microsoft.com/office/officeart/2005/8/layout/default"/>
    <dgm:cxn modelId="{503D78C1-584A-4BDF-BF69-36D811ED320B}" type="presParOf" srcId="{3B749162-16E9-4C35-B9A3-A052FF69E9F8}" destId="{244B0711-F02F-4F0B-ACF8-53E38C4E12FF}" srcOrd="5" destOrd="0" presId="urn:microsoft.com/office/officeart/2005/8/layout/default"/>
    <dgm:cxn modelId="{4A7BBEDB-BDEF-4112-ABA2-043D5A8EF340}" type="presParOf" srcId="{3B749162-16E9-4C35-B9A3-A052FF69E9F8}" destId="{E4A3C0A8-E635-4218-90F9-FF6A4CE374E2}" srcOrd="6" destOrd="0" presId="urn:microsoft.com/office/officeart/2005/8/layout/default"/>
    <dgm:cxn modelId="{A9ED8DAC-FA54-43F8-B6EE-EB0F0D338A18}" type="presParOf" srcId="{3B749162-16E9-4C35-B9A3-A052FF69E9F8}" destId="{C533707C-502E-46DA-92A4-28CBB26F3A30}" srcOrd="7" destOrd="0" presId="urn:microsoft.com/office/officeart/2005/8/layout/default"/>
    <dgm:cxn modelId="{0F177407-0006-4685-8B8D-7D2701EA7B79}" type="presParOf" srcId="{3B749162-16E9-4C35-B9A3-A052FF69E9F8}" destId="{18DB57C4-8C09-4718-8C87-D230BEB351DC}" srcOrd="8" destOrd="0" presId="urn:microsoft.com/office/officeart/2005/8/layout/default"/>
    <dgm:cxn modelId="{D6FDE5CD-08B2-4956-92AA-8EF87D6D2621}" type="presParOf" srcId="{3B749162-16E9-4C35-B9A3-A052FF69E9F8}" destId="{A1F49D93-9D39-4A72-A0BC-174355E98690}" srcOrd="9" destOrd="0" presId="urn:microsoft.com/office/officeart/2005/8/layout/default"/>
    <dgm:cxn modelId="{617A768D-B63F-430F-8860-E9C9DA2E5CA6}" type="presParOf" srcId="{3B749162-16E9-4C35-B9A3-A052FF69E9F8}" destId="{06450020-E2C5-4C2A-9CCD-EBC8CD0CD0EC}" srcOrd="10" destOrd="0" presId="urn:microsoft.com/office/officeart/2005/8/layout/default"/>
    <dgm:cxn modelId="{378E0254-1981-41DC-96FE-B1AD3A970FA4}" type="presParOf" srcId="{3B749162-16E9-4C35-B9A3-A052FF69E9F8}" destId="{3520E49E-5BD5-4DA4-9BE0-C8CB37E393A6}" srcOrd="11" destOrd="0" presId="urn:microsoft.com/office/officeart/2005/8/layout/default"/>
    <dgm:cxn modelId="{EF49E48A-D888-496C-8EDF-83A87D2C8250}" type="presParOf" srcId="{3B749162-16E9-4C35-B9A3-A052FF69E9F8}" destId="{2E1433B8-3DD8-4F7D-8039-A7FD2B77F1C0}" srcOrd="12" destOrd="0" presId="urn:microsoft.com/office/officeart/2005/8/layout/default"/>
    <dgm:cxn modelId="{8184CB8B-A048-4F59-AEA0-8449BEE6F664}" type="presParOf" srcId="{3B749162-16E9-4C35-B9A3-A052FF69E9F8}" destId="{D07D06B6-9FB8-49C7-AAC0-C2AD760B145C}" srcOrd="13" destOrd="0" presId="urn:microsoft.com/office/officeart/2005/8/layout/default"/>
    <dgm:cxn modelId="{730B6018-EFE8-4C24-BE17-C34A6E95A548}" type="presParOf" srcId="{3B749162-16E9-4C35-B9A3-A052FF69E9F8}" destId="{14B4C600-C6FA-46D6-8241-AE029151BEA5}" srcOrd="14" destOrd="0" presId="urn:microsoft.com/office/officeart/2005/8/layout/default"/>
    <dgm:cxn modelId="{79CD5972-BF86-49BB-B55C-0705B99B6A1C}" type="presParOf" srcId="{3B749162-16E9-4C35-B9A3-A052FF69E9F8}" destId="{FF063289-2EA9-41E2-8F55-BA2A34028A9C}" srcOrd="15" destOrd="0" presId="urn:microsoft.com/office/officeart/2005/8/layout/default"/>
    <dgm:cxn modelId="{91BFBADE-8A29-4227-B2C0-C71C615225A8}" type="presParOf" srcId="{3B749162-16E9-4C35-B9A3-A052FF69E9F8}" destId="{242FD366-861C-4CE8-85FC-8A544A832303}" srcOrd="16" destOrd="0" presId="urn:microsoft.com/office/officeart/2005/8/layout/default"/>
    <dgm:cxn modelId="{35B813A7-D3B6-44FE-B566-ABD41D0DAC4F}" type="presParOf" srcId="{3B749162-16E9-4C35-B9A3-A052FF69E9F8}" destId="{C9B1F2BF-692C-4A04-8205-C88F03DAA677}" srcOrd="17" destOrd="0" presId="urn:microsoft.com/office/officeart/2005/8/layout/default"/>
    <dgm:cxn modelId="{A894FC5A-E3F1-4314-8320-C694D61C30D0}" type="presParOf" srcId="{3B749162-16E9-4C35-B9A3-A052FF69E9F8}" destId="{BE61652E-0D49-47FF-B4B1-8F902481527B}" srcOrd="18" destOrd="0" presId="urn:microsoft.com/office/officeart/2005/8/layout/default"/>
    <dgm:cxn modelId="{D1CAC81C-C185-4B1B-B3AE-6A24A97EE3CB}" type="presParOf" srcId="{3B749162-16E9-4C35-B9A3-A052FF69E9F8}" destId="{41B111E1-7598-486B-8053-AF24FE9D0960}" srcOrd="19" destOrd="0" presId="urn:microsoft.com/office/officeart/2005/8/layout/default"/>
    <dgm:cxn modelId="{75362C09-319F-477B-85C8-DA13D34F298F}" type="presParOf" srcId="{3B749162-16E9-4C35-B9A3-A052FF69E9F8}" destId="{6C9A2F20-B415-4056-81AC-887305E5ACC8}" srcOrd="20" destOrd="0" presId="urn:microsoft.com/office/officeart/2005/8/layout/default"/>
    <dgm:cxn modelId="{F0C2FEA2-6D06-4800-A1BB-ED242B105B70}" type="presParOf" srcId="{3B749162-16E9-4C35-B9A3-A052FF69E9F8}" destId="{22A57A6C-DA1C-49AB-B992-3DE5C69FABFA}" srcOrd="21" destOrd="0" presId="urn:microsoft.com/office/officeart/2005/8/layout/default"/>
    <dgm:cxn modelId="{00CF063A-CA19-4DAE-9757-1EAA6904CB5F}" type="presParOf" srcId="{3B749162-16E9-4C35-B9A3-A052FF69E9F8}" destId="{4324C062-69D2-4A10-A5DB-DED8F80C0BD1}" srcOrd="22" destOrd="0" presId="urn:microsoft.com/office/officeart/2005/8/layout/default"/>
    <dgm:cxn modelId="{E4F4B5A3-1721-4C76-B1A2-908A62E5BCAE}" type="presParOf" srcId="{3B749162-16E9-4C35-B9A3-A052FF69E9F8}" destId="{9410D2F1-2033-4EAC-B8F8-6A2B7BD62606}" srcOrd="23" destOrd="0" presId="urn:microsoft.com/office/officeart/2005/8/layout/default"/>
    <dgm:cxn modelId="{EC083B9D-5DAD-4CEF-A66E-B5856BC98027}" type="presParOf" srcId="{3B749162-16E9-4C35-B9A3-A052FF69E9F8}" destId="{539AD7B6-0759-4E55-A311-956FB3DDB1E3}" srcOrd="24" destOrd="0" presId="urn:microsoft.com/office/officeart/2005/8/layout/default"/>
    <dgm:cxn modelId="{FB8E5D9C-AB97-4787-95E2-32DE4876ADC5}" type="presParOf" srcId="{3B749162-16E9-4C35-B9A3-A052FF69E9F8}" destId="{778C9291-C98D-4D42-8354-8C0C238BEE56}" srcOrd="25" destOrd="0" presId="urn:microsoft.com/office/officeart/2005/8/layout/default"/>
    <dgm:cxn modelId="{C4D4BB5C-5E18-4816-BFAE-CBAC5E52A993}" type="presParOf" srcId="{3B749162-16E9-4C35-B9A3-A052FF69E9F8}" destId="{878833B4-FDEE-4393-9EBE-CE6E7F3FDBF4}" srcOrd="26" destOrd="0" presId="urn:microsoft.com/office/officeart/2005/8/layout/default"/>
    <dgm:cxn modelId="{BE5E0B66-977A-4197-A528-05778036E119}" type="presParOf" srcId="{3B749162-16E9-4C35-B9A3-A052FF69E9F8}" destId="{36C06981-A8E4-4E08-A032-7C246B3C799D}" srcOrd="27" destOrd="0" presId="urn:microsoft.com/office/officeart/2005/8/layout/default"/>
    <dgm:cxn modelId="{18C1AF41-5B69-46F9-A1DB-E9DAEAED882A}" type="presParOf" srcId="{3B749162-16E9-4C35-B9A3-A052FF69E9F8}" destId="{5182438F-0996-45E0-8ED6-E5170681565D}" srcOrd="28" destOrd="0" presId="urn:microsoft.com/office/officeart/2005/8/layout/default"/>
    <dgm:cxn modelId="{54ABCAA7-4575-4D2D-B5E9-234B2FCB0FDF}" type="presParOf" srcId="{3B749162-16E9-4C35-B9A3-A052FF69E9F8}" destId="{7204534B-E74D-448C-96D3-D6A3FDC7DDCB}" srcOrd="29" destOrd="0" presId="urn:microsoft.com/office/officeart/2005/8/layout/default"/>
    <dgm:cxn modelId="{E346B932-5B63-407E-A30D-602001079FEA}" type="presParOf" srcId="{3B749162-16E9-4C35-B9A3-A052FF69E9F8}" destId="{9AAC15C2-D8F7-46F3-9362-914CDD8C80D0}" srcOrd="30" destOrd="0" presId="urn:microsoft.com/office/officeart/2005/8/layout/default"/>
    <dgm:cxn modelId="{43DCB483-F345-4D56-91C2-449D1F8F1EDB}" type="presParOf" srcId="{3B749162-16E9-4C35-B9A3-A052FF69E9F8}" destId="{1B1459C6-B235-4FC0-B55B-449A412F0BA9}" srcOrd="31" destOrd="0" presId="urn:microsoft.com/office/officeart/2005/8/layout/default"/>
    <dgm:cxn modelId="{2EBB5600-B938-483A-9BE6-41CE994816C3}" type="presParOf" srcId="{3B749162-16E9-4C35-B9A3-A052FF69E9F8}" destId="{7CEF7D26-3867-4D45-AFAC-EE08F88130BC}" srcOrd="32" destOrd="0" presId="urn:microsoft.com/office/officeart/2005/8/layout/default"/>
    <dgm:cxn modelId="{47DE4887-7DB5-4D58-8AAC-3B37419E11AB}" type="presParOf" srcId="{3B749162-16E9-4C35-B9A3-A052FF69E9F8}" destId="{29278D7C-0158-4563-902A-BBA42DB2239C}" srcOrd="33" destOrd="0" presId="urn:microsoft.com/office/officeart/2005/8/layout/default"/>
    <dgm:cxn modelId="{3AC4294B-D44E-4D71-B38F-544FF0169DAB}" type="presParOf" srcId="{3B749162-16E9-4C35-B9A3-A052FF69E9F8}" destId="{7C00CD47-330E-46CF-A104-573454935E4B}" srcOrd="34" destOrd="0" presId="urn:microsoft.com/office/officeart/2005/8/layout/default"/>
    <dgm:cxn modelId="{63FE1FBE-60AC-44B0-B19F-6FACC23E2F5E}" type="presParOf" srcId="{3B749162-16E9-4C35-B9A3-A052FF69E9F8}" destId="{BC557F96-27BB-40AC-A5A9-94B567BE5B12}" srcOrd="35" destOrd="0" presId="urn:microsoft.com/office/officeart/2005/8/layout/default"/>
    <dgm:cxn modelId="{908755E6-30F4-4578-8F12-CB7EB96C5CBE}" type="presParOf" srcId="{3B749162-16E9-4C35-B9A3-A052FF69E9F8}" destId="{25BE4A89-5994-499B-A698-4C97361E8A52}" srcOrd="36" destOrd="0" presId="urn:microsoft.com/office/officeart/2005/8/layout/default"/>
    <dgm:cxn modelId="{939A6D92-BA30-499B-9CEC-C206C7741E43}" type="presParOf" srcId="{3B749162-16E9-4C35-B9A3-A052FF69E9F8}" destId="{A8236201-D7A0-4C01-BBE4-30ABE107ACE8}" srcOrd="37" destOrd="0" presId="urn:microsoft.com/office/officeart/2005/8/layout/default"/>
    <dgm:cxn modelId="{D159BD0C-8F42-4E58-9F6C-E1BD0FEEBD2A}" type="presParOf" srcId="{3B749162-16E9-4C35-B9A3-A052FF69E9F8}" destId="{7B2DF0DA-0D91-410B-985D-7E6CE29BD4AA}" srcOrd="38" destOrd="0" presId="urn:microsoft.com/office/officeart/2005/8/layout/default"/>
    <dgm:cxn modelId="{52C11406-5AD5-436F-878B-80DCD14A3E6E}" type="presParOf" srcId="{3B749162-16E9-4C35-B9A3-A052FF69E9F8}" destId="{FBBF7EE5-22F0-47AD-9925-EC1B5B6C0986}" srcOrd="39" destOrd="0" presId="urn:microsoft.com/office/officeart/2005/8/layout/default"/>
    <dgm:cxn modelId="{A8456247-88E2-47FC-8C7D-A30AD6DB3EBE}" type="presParOf" srcId="{3B749162-16E9-4C35-B9A3-A052FF69E9F8}" destId="{1CAA0065-3FA1-4EA7-A27D-333AF6DB2A6C}" srcOrd="40" destOrd="0" presId="urn:microsoft.com/office/officeart/2005/8/layout/default"/>
    <dgm:cxn modelId="{2F8F1B9E-C06B-4E5D-B486-584C0EFDD24F}" type="presParOf" srcId="{3B749162-16E9-4C35-B9A3-A052FF69E9F8}" destId="{6B05A899-7712-45E6-A0FB-BE702D6A77A6}" srcOrd="41" destOrd="0" presId="urn:microsoft.com/office/officeart/2005/8/layout/default"/>
    <dgm:cxn modelId="{990A0EE7-564B-4238-800D-23E0A0F08114}" type="presParOf" srcId="{3B749162-16E9-4C35-B9A3-A052FF69E9F8}" destId="{C419C6BC-00F0-4644-B05B-09ED18E3A8AE}" srcOrd="42" destOrd="0" presId="urn:microsoft.com/office/officeart/2005/8/layout/default"/>
    <dgm:cxn modelId="{5408FFEB-59E7-4DF1-A346-DDAB84AE1F15}" type="presParOf" srcId="{3B749162-16E9-4C35-B9A3-A052FF69E9F8}" destId="{5FB9F7A1-7CA8-4B8A-A28F-FF7A339EF326}" srcOrd="43" destOrd="0" presId="urn:microsoft.com/office/officeart/2005/8/layout/default"/>
    <dgm:cxn modelId="{AD4A9FC8-A0D7-463B-9645-6F8A007B8507}" type="presParOf" srcId="{3B749162-16E9-4C35-B9A3-A052FF69E9F8}" destId="{ACEAA0CA-C036-4126-82C8-670E49FF55FF}" srcOrd="44" destOrd="0" presId="urn:microsoft.com/office/officeart/2005/8/layout/default"/>
    <dgm:cxn modelId="{DE4BA597-CFE3-4F4A-8018-9189AC0B75A2}" type="presParOf" srcId="{3B749162-16E9-4C35-B9A3-A052FF69E9F8}" destId="{531AA65B-5EC7-4713-9DF1-56443721CCF2}" srcOrd="45" destOrd="0" presId="urn:microsoft.com/office/officeart/2005/8/layout/default"/>
    <dgm:cxn modelId="{64B90E13-F619-448D-95F5-4A62EEBF6D43}" type="presParOf" srcId="{3B749162-16E9-4C35-B9A3-A052FF69E9F8}" destId="{1DDD3D7A-5154-42EF-B446-6D11E856F403}" srcOrd="4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17A1114-D6C2-413C-BC80-D2F3E4C33D99}" type="doc">
      <dgm:prSet loTypeId="urn:microsoft.com/office/officeart/2005/8/layout/hierarchy3" loCatId="hierarchy" qsTypeId="urn:microsoft.com/office/officeart/2005/8/quickstyle/simple1#2" qsCatId="simple" csTypeId="urn:microsoft.com/office/officeart/2005/8/colors/accent2_2#1" csCatId="accent2"/>
      <dgm:spPr/>
      <dgm:t>
        <a:bodyPr/>
        <a:lstStyle/>
        <a:p>
          <a:endParaRPr lang="en-US"/>
        </a:p>
      </dgm:t>
    </dgm:pt>
    <dgm:pt modelId="{02A1F221-1369-43EE-ACFE-B931AFCDCC04}">
      <dgm:prSet/>
      <dgm:spPr/>
      <dgm:t>
        <a:bodyPr/>
        <a:lstStyle/>
        <a:p>
          <a:r>
            <a:rPr lang="en-GB"/>
            <a:t>Why did this need to occur?</a:t>
          </a:r>
          <a:endParaRPr lang="en-US"/>
        </a:p>
      </dgm:t>
    </dgm:pt>
    <dgm:pt modelId="{334CF1B7-07DA-4699-9C4C-DD7FCF0D60AA}" type="parTrans" cxnId="{E9F89304-8925-4B85-B804-6A64A8AE3204}">
      <dgm:prSet/>
      <dgm:spPr/>
      <dgm:t>
        <a:bodyPr/>
        <a:lstStyle/>
        <a:p>
          <a:endParaRPr lang="en-US"/>
        </a:p>
      </dgm:t>
    </dgm:pt>
    <dgm:pt modelId="{2AA56C7E-0F08-46BF-8935-F65F6A848E9F}" type="sibTrans" cxnId="{E9F89304-8925-4B85-B804-6A64A8AE3204}">
      <dgm:prSet/>
      <dgm:spPr/>
      <dgm:t>
        <a:bodyPr/>
        <a:lstStyle/>
        <a:p>
          <a:endParaRPr lang="en-US"/>
        </a:p>
      </dgm:t>
    </dgm:pt>
    <dgm:pt modelId="{9E2DE367-27AD-4E2C-BB57-9309240F0D8F}">
      <dgm:prSet/>
      <dgm:spPr/>
      <dgm:t>
        <a:bodyPr/>
        <a:lstStyle/>
        <a:p>
          <a:r>
            <a:rPr lang="en-GB"/>
            <a:t>What else needs to be done?</a:t>
          </a:r>
          <a:endParaRPr lang="en-US"/>
        </a:p>
      </dgm:t>
    </dgm:pt>
    <dgm:pt modelId="{981C95FB-8874-4219-AF5C-D5EF610563CA}" type="parTrans" cxnId="{D2FCF306-51F1-4D7B-9A63-CC1B6DCEE19C}">
      <dgm:prSet/>
      <dgm:spPr/>
      <dgm:t>
        <a:bodyPr/>
        <a:lstStyle/>
        <a:p>
          <a:endParaRPr lang="en-US"/>
        </a:p>
      </dgm:t>
    </dgm:pt>
    <dgm:pt modelId="{0635A263-F9C2-47A7-95B0-E96F02D2A218}" type="sibTrans" cxnId="{D2FCF306-51F1-4D7B-9A63-CC1B6DCEE19C}">
      <dgm:prSet/>
      <dgm:spPr/>
      <dgm:t>
        <a:bodyPr/>
        <a:lstStyle/>
        <a:p>
          <a:endParaRPr lang="en-US"/>
        </a:p>
      </dgm:t>
    </dgm:pt>
    <dgm:pt modelId="{94A20A06-AF92-41E1-8BEB-ABC0729761BB}" type="pres">
      <dgm:prSet presAssocID="{B17A1114-D6C2-413C-BC80-D2F3E4C33D99}" presName="diagram" presStyleCnt="0">
        <dgm:presLayoutVars>
          <dgm:chPref val="1"/>
          <dgm:dir/>
          <dgm:animOne val="branch"/>
          <dgm:animLvl val="lvl"/>
          <dgm:resizeHandles/>
        </dgm:presLayoutVars>
      </dgm:prSet>
      <dgm:spPr/>
    </dgm:pt>
    <dgm:pt modelId="{71913F34-6140-4F9D-A31F-38267EC7F8A6}" type="pres">
      <dgm:prSet presAssocID="{02A1F221-1369-43EE-ACFE-B931AFCDCC04}" presName="root" presStyleCnt="0"/>
      <dgm:spPr/>
    </dgm:pt>
    <dgm:pt modelId="{8C70DFFD-F015-4D16-84A1-FD00A60D1289}" type="pres">
      <dgm:prSet presAssocID="{02A1F221-1369-43EE-ACFE-B931AFCDCC04}" presName="rootComposite" presStyleCnt="0"/>
      <dgm:spPr/>
    </dgm:pt>
    <dgm:pt modelId="{02BCCDBE-726A-4224-968C-616D7BCFCC8D}" type="pres">
      <dgm:prSet presAssocID="{02A1F221-1369-43EE-ACFE-B931AFCDCC04}" presName="rootText" presStyleLbl="node1" presStyleIdx="0" presStyleCnt="2"/>
      <dgm:spPr/>
    </dgm:pt>
    <dgm:pt modelId="{249A2A8E-56D1-4482-A5F4-B43CAE2E000C}" type="pres">
      <dgm:prSet presAssocID="{02A1F221-1369-43EE-ACFE-B931AFCDCC04}" presName="rootConnector" presStyleLbl="node1" presStyleIdx="0" presStyleCnt="2"/>
      <dgm:spPr/>
    </dgm:pt>
    <dgm:pt modelId="{801C41B8-ED54-4D45-A65A-28CAFC907526}" type="pres">
      <dgm:prSet presAssocID="{02A1F221-1369-43EE-ACFE-B931AFCDCC04}" presName="childShape" presStyleCnt="0"/>
      <dgm:spPr/>
    </dgm:pt>
    <dgm:pt modelId="{DC23F3C8-9E5A-48D2-A82E-2ED156AD6F0A}" type="pres">
      <dgm:prSet presAssocID="{9E2DE367-27AD-4E2C-BB57-9309240F0D8F}" presName="root" presStyleCnt="0"/>
      <dgm:spPr/>
    </dgm:pt>
    <dgm:pt modelId="{80921A51-7BE6-4CC8-A663-D5E008364B33}" type="pres">
      <dgm:prSet presAssocID="{9E2DE367-27AD-4E2C-BB57-9309240F0D8F}" presName="rootComposite" presStyleCnt="0"/>
      <dgm:spPr/>
    </dgm:pt>
    <dgm:pt modelId="{3E8A2AA2-9007-4BC6-A5F2-2F93F35FD464}" type="pres">
      <dgm:prSet presAssocID="{9E2DE367-27AD-4E2C-BB57-9309240F0D8F}" presName="rootText" presStyleLbl="node1" presStyleIdx="1" presStyleCnt="2"/>
      <dgm:spPr/>
    </dgm:pt>
    <dgm:pt modelId="{660F148A-33EE-4EA0-83B9-75E85AB60277}" type="pres">
      <dgm:prSet presAssocID="{9E2DE367-27AD-4E2C-BB57-9309240F0D8F}" presName="rootConnector" presStyleLbl="node1" presStyleIdx="1" presStyleCnt="2"/>
      <dgm:spPr/>
    </dgm:pt>
    <dgm:pt modelId="{9195271F-0BA1-49A8-B3AF-CC684B5D44B8}" type="pres">
      <dgm:prSet presAssocID="{9E2DE367-27AD-4E2C-BB57-9309240F0D8F}" presName="childShape" presStyleCnt="0"/>
      <dgm:spPr/>
    </dgm:pt>
  </dgm:ptLst>
  <dgm:cxnLst>
    <dgm:cxn modelId="{E9F89304-8925-4B85-B804-6A64A8AE3204}" srcId="{B17A1114-D6C2-413C-BC80-D2F3E4C33D99}" destId="{02A1F221-1369-43EE-ACFE-B931AFCDCC04}" srcOrd="0" destOrd="0" parTransId="{334CF1B7-07DA-4699-9C4C-DD7FCF0D60AA}" sibTransId="{2AA56C7E-0F08-46BF-8935-F65F6A848E9F}"/>
    <dgm:cxn modelId="{D2FCF306-51F1-4D7B-9A63-CC1B6DCEE19C}" srcId="{B17A1114-D6C2-413C-BC80-D2F3E4C33D99}" destId="{9E2DE367-27AD-4E2C-BB57-9309240F0D8F}" srcOrd="1" destOrd="0" parTransId="{981C95FB-8874-4219-AF5C-D5EF610563CA}" sibTransId="{0635A263-F9C2-47A7-95B0-E96F02D2A218}"/>
    <dgm:cxn modelId="{9E21B70C-9E87-4BB7-943F-0FDCCC7BB533}" type="presOf" srcId="{02A1F221-1369-43EE-ACFE-B931AFCDCC04}" destId="{02BCCDBE-726A-4224-968C-616D7BCFCC8D}" srcOrd="0" destOrd="0" presId="urn:microsoft.com/office/officeart/2005/8/layout/hierarchy3"/>
    <dgm:cxn modelId="{BFAA1243-2B90-4187-835D-09DD8FB08262}" type="presOf" srcId="{9E2DE367-27AD-4E2C-BB57-9309240F0D8F}" destId="{3E8A2AA2-9007-4BC6-A5F2-2F93F35FD464}" srcOrd="0" destOrd="0" presId="urn:microsoft.com/office/officeart/2005/8/layout/hierarchy3"/>
    <dgm:cxn modelId="{506BFE85-0E94-46C3-8805-4C7944BFD330}" type="presOf" srcId="{B17A1114-D6C2-413C-BC80-D2F3E4C33D99}" destId="{94A20A06-AF92-41E1-8BEB-ABC0729761BB}" srcOrd="0" destOrd="0" presId="urn:microsoft.com/office/officeart/2005/8/layout/hierarchy3"/>
    <dgm:cxn modelId="{F34218C7-0F21-4A06-8F7B-E303088A484D}" type="presOf" srcId="{02A1F221-1369-43EE-ACFE-B931AFCDCC04}" destId="{249A2A8E-56D1-4482-A5F4-B43CAE2E000C}" srcOrd="1" destOrd="0" presId="urn:microsoft.com/office/officeart/2005/8/layout/hierarchy3"/>
    <dgm:cxn modelId="{9561C5F3-D8D7-43FF-9392-69227DD677F9}" type="presOf" srcId="{9E2DE367-27AD-4E2C-BB57-9309240F0D8F}" destId="{660F148A-33EE-4EA0-83B9-75E85AB60277}" srcOrd="1" destOrd="0" presId="urn:microsoft.com/office/officeart/2005/8/layout/hierarchy3"/>
    <dgm:cxn modelId="{BFC3CA9F-3559-42D6-A0BD-6051FE6ED17C}" type="presParOf" srcId="{94A20A06-AF92-41E1-8BEB-ABC0729761BB}" destId="{71913F34-6140-4F9D-A31F-38267EC7F8A6}" srcOrd="0" destOrd="0" presId="urn:microsoft.com/office/officeart/2005/8/layout/hierarchy3"/>
    <dgm:cxn modelId="{7FB83315-6B1D-456F-86BB-7DBE48B41BD6}" type="presParOf" srcId="{71913F34-6140-4F9D-A31F-38267EC7F8A6}" destId="{8C70DFFD-F015-4D16-84A1-FD00A60D1289}" srcOrd="0" destOrd="0" presId="urn:microsoft.com/office/officeart/2005/8/layout/hierarchy3"/>
    <dgm:cxn modelId="{BCEA05DA-D4D9-4F8A-8821-247783A53ED1}" type="presParOf" srcId="{8C70DFFD-F015-4D16-84A1-FD00A60D1289}" destId="{02BCCDBE-726A-4224-968C-616D7BCFCC8D}" srcOrd="0" destOrd="0" presId="urn:microsoft.com/office/officeart/2005/8/layout/hierarchy3"/>
    <dgm:cxn modelId="{CF512098-3ED6-4354-84B2-422A4472578E}" type="presParOf" srcId="{8C70DFFD-F015-4D16-84A1-FD00A60D1289}" destId="{249A2A8E-56D1-4482-A5F4-B43CAE2E000C}" srcOrd="1" destOrd="0" presId="urn:microsoft.com/office/officeart/2005/8/layout/hierarchy3"/>
    <dgm:cxn modelId="{F426B1A1-5533-44CB-B4D4-E4C26405CAE7}" type="presParOf" srcId="{71913F34-6140-4F9D-A31F-38267EC7F8A6}" destId="{801C41B8-ED54-4D45-A65A-28CAFC907526}" srcOrd="1" destOrd="0" presId="urn:microsoft.com/office/officeart/2005/8/layout/hierarchy3"/>
    <dgm:cxn modelId="{BF38D8EC-CB14-4B3D-AFE5-D88EECBED3A3}" type="presParOf" srcId="{94A20A06-AF92-41E1-8BEB-ABC0729761BB}" destId="{DC23F3C8-9E5A-48D2-A82E-2ED156AD6F0A}" srcOrd="1" destOrd="0" presId="urn:microsoft.com/office/officeart/2005/8/layout/hierarchy3"/>
    <dgm:cxn modelId="{769CA008-808B-4DDB-B5AF-B137B7D0D0E1}" type="presParOf" srcId="{DC23F3C8-9E5A-48D2-A82E-2ED156AD6F0A}" destId="{80921A51-7BE6-4CC8-A663-D5E008364B33}" srcOrd="0" destOrd="0" presId="urn:microsoft.com/office/officeart/2005/8/layout/hierarchy3"/>
    <dgm:cxn modelId="{F6C6A6A4-A6B9-480F-9062-92AC4C60ED18}" type="presParOf" srcId="{80921A51-7BE6-4CC8-A663-D5E008364B33}" destId="{3E8A2AA2-9007-4BC6-A5F2-2F93F35FD464}" srcOrd="0" destOrd="0" presId="urn:microsoft.com/office/officeart/2005/8/layout/hierarchy3"/>
    <dgm:cxn modelId="{F50753C0-4718-42FA-9960-1C18EABEA2DB}" type="presParOf" srcId="{80921A51-7BE6-4CC8-A663-D5E008364B33}" destId="{660F148A-33EE-4EA0-83B9-75E85AB60277}" srcOrd="1" destOrd="0" presId="urn:microsoft.com/office/officeart/2005/8/layout/hierarchy3"/>
    <dgm:cxn modelId="{8661E6EE-4899-4C81-AB2C-9CAC624D847D}" type="presParOf" srcId="{DC23F3C8-9E5A-48D2-A82E-2ED156AD6F0A}" destId="{9195271F-0BA1-49A8-B3AF-CC684B5D44B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15A2AE4-F6A1-4365-B64E-06C96135E053}" type="doc">
      <dgm:prSet loTypeId="urn:microsoft.com/office/officeart/2018/2/layout/IconVerticalSolidList" loCatId="icon" qsTypeId="urn:microsoft.com/office/officeart/2005/8/quickstyle/simple1#4" qsCatId="simple" csTypeId="urn:microsoft.com/office/officeart/2018/5/colors/Iconchunking_neutralicontext_colorful1" csCatId="colorful" phldr="1"/>
      <dgm:spPr/>
      <dgm:t>
        <a:bodyPr/>
        <a:lstStyle/>
        <a:p>
          <a:endParaRPr lang="en-US"/>
        </a:p>
      </dgm:t>
    </dgm:pt>
    <dgm:pt modelId="{DDF4C444-47A5-4F57-89AA-E028C95E5AA0}">
      <dgm:prSet/>
      <dgm:spPr/>
      <dgm:t>
        <a:bodyPr/>
        <a:lstStyle/>
        <a:p>
          <a:r>
            <a:rPr lang="en-GB"/>
            <a:t>The SDIL’s primary aim was to incentivise soft drink reformulation to lower-sugar recipes. </a:t>
          </a:r>
          <a:endParaRPr lang="en-US"/>
        </a:p>
      </dgm:t>
    </dgm:pt>
    <dgm:pt modelId="{0DFF0008-72C9-4E71-9950-F7CBDAE4EFB7}" type="parTrans" cxnId="{B9865B3D-1BB1-4067-84F5-F7D2A909C100}">
      <dgm:prSet/>
      <dgm:spPr/>
      <dgm:t>
        <a:bodyPr/>
        <a:lstStyle/>
        <a:p>
          <a:endParaRPr lang="en-US"/>
        </a:p>
      </dgm:t>
    </dgm:pt>
    <dgm:pt modelId="{BC1230EA-30DA-43CE-BC31-5D9BA86BCED4}" type="sibTrans" cxnId="{B9865B3D-1BB1-4067-84F5-F7D2A909C100}">
      <dgm:prSet/>
      <dgm:spPr/>
      <dgm:t>
        <a:bodyPr/>
        <a:lstStyle/>
        <a:p>
          <a:endParaRPr lang="en-US"/>
        </a:p>
      </dgm:t>
    </dgm:pt>
    <dgm:pt modelId="{EF08309D-E9A1-418D-940B-E2D7171F0E02}">
      <dgm:prSet/>
      <dgm:spPr/>
      <dgm:t>
        <a:bodyPr/>
        <a:lstStyle/>
        <a:p>
          <a:r>
            <a:rPr lang="en-GB"/>
            <a:t>This was reflected in its design in that: </a:t>
          </a:r>
          <a:endParaRPr lang="en-US"/>
        </a:p>
      </dgm:t>
    </dgm:pt>
    <dgm:pt modelId="{3BDBD825-F06F-40EF-87EF-EF48E3D7B631}" type="parTrans" cxnId="{12F49831-A6F5-425D-B037-A5A2FA3008A1}">
      <dgm:prSet/>
      <dgm:spPr/>
      <dgm:t>
        <a:bodyPr/>
        <a:lstStyle/>
        <a:p>
          <a:endParaRPr lang="en-US"/>
        </a:p>
      </dgm:t>
    </dgm:pt>
    <dgm:pt modelId="{86F758B6-4F80-4EF9-9A3F-2A125F615EC4}" type="sibTrans" cxnId="{12F49831-A6F5-425D-B037-A5A2FA3008A1}">
      <dgm:prSet/>
      <dgm:spPr/>
      <dgm:t>
        <a:bodyPr/>
        <a:lstStyle/>
        <a:p>
          <a:endParaRPr lang="en-US"/>
        </a:p>
      </dgm:t>
    </dgm:pt>
    <dgm:pt modelId="{9CB4981C-9610-4115-A421-D38D40490E56}">
      <dgm:prSet/>
      <dgm:spPr/>
      <dgm:t>
        <a:bodyPr/>
        <a:lstStyle/>
        <a:p>
          <a:r>
            <a:rPr lang="en-GB"/>
            <a:t>manufacturers were given two years between the levy’s announcement and implementation to reformulate before it became active. </a:t>
          </a:r>
          <a:endParaRPr lang="en-US"/>
        </a:p>
      </dgm:t>
    </dgm:pt>
    <dgm:pt modelId="{D5292F37-0E35-46DA-8FB9-A2BF6F508C27}" type="parTrans" cxnId="{085D98AB-E4DD-4F89-87D1-6426FF4CD344}">
      <dgm:prSet/>
      <dgm:spPr/>
      <dgm:t>
        <a:bodyPr/>
        <a:lstStyle/>
        <a:p>
          <a:endParaRPr lang="en-US"/>
        </a:p>
      </dgm:t>
    </dgm:pt>
    <dgm:pt modelId="{7CEAD92B-54A7-4A68-9167-C7C70102DAB8}" type="sibTrans" cxnId="{085D98AB-E4DD-4F89-87D1-6426FF4CD344}">
      <dgm:prSet/>
      <dgm:spPr/>
      <dgm:t>
        <a:bodyPr/>
        <a:lstStyle/>
        <a:p>
          <a:endParaRPr lang="en-US"/>
        </a:p>
      </dgm:t>
    </dgm:pt>
    <dgm:pt modelId="{89FEBE49-B891-49FC-BD49-03A69808F0B7}">
      <dgm:prSet/>
      <dgm:spPr/>
      <dgm:t>
        <a:bodyPr/>
        <a:lstStyle/>
        <a:p>
          <a:r>
            <a:rPr lang="en-GB"/>
            <a:t>A tiered structure targeted the highest-sugar brands and incentivised sugar reductions.</a:t>
          </a:r>
          <a:endParaRPr lang="en-US"/>
        </a:p>
      </dgm:t>
    </dgm:pt>
    <dgm:pt modelId="{EC407690-C8A7-461A-B08F-CFFB58CB623C}" type="parTrans" cxnId="{2BC4FA34-4719-4104-8DFB-C612D4AFB4EE}">
      <dgm:prSet/>
      <dgm:spPr/>
      <dgm:t>
        <a:bodyPr/>
        <a:lstStyle/>
        <a:p>
          <a:endParaRPr lang="en-US"/>
        </a:p>
      </dgm:t>
    </dgm:pt>
    <dgm:pt modelId="{DDABA1FB-DE44-45C6-A401-F9E2398A64CF}" type="sibTrans" cxnId="{2BC4FA34-4719-4104-8DFB-C612D4AFB4EE}">
      <dgm:prSet/>
      <dgm:spPr/>
      <dgm:t>
        <a:bodyPr/>
        <a:lstStyle/>
        <a:p>
          <a:endParaRPr lang="en-US"/>
        </a:p>
      </dgm:t>
    </dgm:pt>
    <dgm:pt modelId="{73075938-5CC9-4298-8E1A-E6880D476ECE}">
      <dgm:prSet/>
      <dgm:spPr/>
      <dgm:t>
        <a:bodyPr/>
        <a:lstStyle/>
        <a:p>
          <a:r>
            <a:rPr lang="en-GB"/>
            <a:t>It was restricted to soft drinks, where zero-calorie sweeteners make like-for-like reformulation relatively simple (and healthier).</a:t>
          </a:r>
          <a:endParaRPr lang="en-US"/>
        </a:p>
      </dgm:t>
    </dgm:pt>
    <dgm:pt modelId="{5B375467-4AA7-4D6A-A087-5F36D8EE822E}" type="parTrans" cxnId="{47522925-8B9F-4ECC-B58D-09AD148E2DD3}">
      <dgm:prSet/>
      <dgm:spPr/>
      <dgm:t>
        <a:bodyPr/>
        <a:lstStyle/>
        <a:p>
          <a:endParaRPr lang="en-US"/>
        </a:p>
      </dgm:t>
    </dgm:pt>
    <dgm:pt modelId="{2FFA57A3-04CA-48B7-A7DC-0CB0D33C9401}" type="sibTrans" cxnId="{47522925-8B9F-4ECC-B58D-09AD148E2DD3}">
      <dgm:prSet/>
      <dgm:spPr/>
      <dgm:t>
        <a:bodyPr/>
        <a:lstStyle/>
        <a:p>
          <a:endParaRPr lang="en-US"/>
        </a:p>
      </dgm:t>
    </dgm:pt>
    <dgm:pt modelId="{D30C59F6-2192-4B46-85A9-D5446603F5B3}" type="pres">
      <dgm:prSet presAssocID="{B15A2AE4-F6A1-4365-B64E-06C96135E053}" presName="root" presStyleCnt="0">
        <dgm:presLayoutVars>
          <dgm:dir/>
          <dgm:resizeHandles val="exact"/>
        </dgm:presLayoutVars>
      </dgm:prSet>
      <dgm:spPr/>
    </dgm:pt>
    <dgm:pt modelId="{541DA960-E840-4F93-BC60-E1D16F99D428}" type="pres">
      <dgm:prSet presAssocID="{DDF4C444-47A5-4F57-89AA-E028C95E5AA0}" presName="compNode" presStyleCnt="0"/>
      <dgm:spPr/>
    </dgm:pt>
    <dgm:pt modelId="{DEB78CCD-E7EC-4AC9-ADF0-6115CE9F263C}" type="pres">
      <dgm:prSet presAssocID="{DDF4C444-47A5-4F57-89AA-E028C95E5AA0}" presName="bgRect" presStyleLbl="bgShp" presStyleIdx="0" presStyleCnt="5"/>
      <dgm:spPr/>
    </dgm:pt>
    <dgm:pt modelId="{B3EF7FDF-7BE3-42F7-A1E2-7C9D74BECEB4}" type="pres">
      <dgm:prSet presAssocID="{DDF4C444-47A5-4F57-89AA-E028C95E5AA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pcake"/>
        </a:ext>
      </dgm:extLst>
    </dgm:pt>
    <dgm:pt modelId="{47379DB6-9815-4522-8119-4AC87E88174C}" type="pres">
      <dgm:prSet presAssocID="{DDF4C444-47A5-4F57-89AA-E028C95E5AA0}" presName="spaceRect" presStyleCnt="0"/>
      <dgm:spPr/>
    </dgm:pt>
    <dgm:pt modelId="{BD9358D4-187D-480F-B5EB-4D22513353C3}" type="pres">
      <dgm:prSet presAssocID="{DDF4C444-47A5-4F57-89AA-E028C95E5AA0}" presName="parTx" presStyleLbl="revTx" presStyleIdx="0" presStyleCnt="5">
        <dgm:presLayoutVars>
          <dgm:chMax val="0"/>
          <dgm:chPref val="0"/>
        </dgm:presLayoutVars>
      </dgm:prSet>
      <dgm:spPr/>
    </dgm:pt>
    <dgm:pt modelId="{8BD83BD9-88B8-4F8D-8B20-530C98647F74}" type="pres">
      <dgm:prSet presAssocID="{BC1230EA-30DA-43CE-BC31-5D9BA86BCED4}" presName="sibTrans" presStyleCnt="0"/>
      <dgm:spPr/>
    </dgm:pt>
    <dgm:pt modelId="{DEBC2C70-A0A4-4493-9147-087B4B4A1A65}" type="pres">
      <dgm:prSet presAssocID="{EF08309D-E9A1-418D-940B-E2D7171F0E02}" presName="compNode" presStyleCnt="0"/>
      <dgm:spPr/>
    </dgm:pt>
    <dgm:pt modelId="{7E477BEE-E53C-4859-BC30-9CA6BE757889}" type="pres">
      <dgm:prSet presAssocID="{EF08309D-E9A1-418D-940B-E2D7171F0E02}" presName="bgRect" presStyleLbl="bgShp" presStyleIdx="1" presStyleCnt="5"/>
      <dgm:spPr/>
    </dgm:pt>
    <dgm:pt modelId="{08E9914D-172E-4811-8D8B-D0104B8B062F}" type="pres">
      <dgm:prSet presAssocID="{EF08309D-E9A1-418D-940B-E2D7171F0E0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tist"/>
        </a:ext>
      </dgm:extLst>
    </dgm:pt>
    <dgm:pt modelId="{3DEA77C7-EEF7-4A51-A15A-7A77E3F429AE}" type="pres">
      <dgm:prSet presAssocID="{EF08309D-E9A1-418D-940B-E2D7171F0E02}" presName="spaceRect" presStyleCnt="0"/>
      <dgm:spPr/>
    </dgm:pt>
    <dgm:pt modelId="{95CDADF6-6CAC-4C31-B888-762E111BF3CD}" type="pres">
      <dgm:prSet presAssocID="{EF08309D-E9A1-418D-940B-E2D7171F0E02}" presName="parTx" presStyleLbl="revTx" presStyleIdx="1" presStyleCnt="5">
        <dgm:presLayoutVars>
          <dgm:chMax val="0"/>
          <dgm:chPref val="0"/>
        </dgm:presLayoutVars>
      </dgm:prSet>
      <dgm:spPr/>
    </dgm:pt>
    <dgm:pt modelId="{B8D12F60-F4EB-4173-A481-2272D41E8A10}" type="pres">
      <dgm:prSet presAssocID="{86F758B6-4F80-4EF9-9A3F-2A125F615EC4}" presName="sibTrans" presStyleCnt="0"/>
      <dgm:spPr/>
    </dgm:pt>
    <dgm:pt modelId="{0C005E4E-9EE9-4555-B4BB-200FC198C44F}" type="pres">
      <dgm:prSet presAssocID="{9CB4981C-9610-4115-A421-D38D40490E56}" presName="compNode" presStyleCnt="0"/>
      <dgm:spPr/>
    </dgm:pt>
    <dgm:pt modelId="{0F40A45F-5463-4E16-8C35-1C818BCCB7C2}" type="pres">
      <dgm:prSet presAssocID="{9CB4981C-9610-4115-A421-D38D40490E56}" presName="bgRect" presStyleLbl="bgShp" presStyleIdx="2" presStyleCnt="5"/>
      <dgm:spPr/>
    </dgm:pt>
    <dgm:pt modelId="{FEE1C59D-8FCC-47E7-9CDD-B390B2E2978E}" type="pres">
      <dgm:prSet presAssocID="{9CB4981C-9610-4115-A421-D38D40490E5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B55DA911-8168-4592-A496-99A805975D50}" type="pres">
      <dgm:prSet presAssocID="{9CB4981C-9610-4115-A421-D38D40490E56}" presName="spaceRect" presStyleCnt="0"/>
      <dgm:spPr/>
    </dgm:pt>
    <dgm:pt modelId="{B67FE6AE-BED9-4305-AB0A-0525D31C7D6C}" type="pres">
      <dgm:prSet presAssocID="{9CB4981C-9610-4115-A421-D38D40490E56}" presName="parTx" presStyleLbl="revTx" presStyleIdx="2" presStyleCnt="5">
        <dgm:presLayoutVars>
          <dgm:chMax val="0"/>
          <dgm:chPref val="0"/>
        </dgm:presLayoutVars>
      </dgm:prSet>
      <dgm:spPr/>
    </dgm:pt>
    <dgm:pt modelId="{7C9ECDC5-066B-43AC-A94A-5D73A507694A}" type="pres">
      <dgm:prSet presAssocID="{7CEAD92B-54A7-4A68-9167-C7C70102DAB8}" presName="sibTrans" presStyleCnt="0"/>
      <dgm:spPr/>
    </dgm:pt>
    <dgm:pt modelId="{FBE037CE-0899-48A4-8650-D309157EAB91}" type="pres">
      <dgm:prSet presAssocID="{89FEBE49-B891-49FC-BD49-03A69808F0B7}" presName="compNode" presStyleCnt="0"/>
      <dgm:spPr/>
    </dgm:pt>
    <dgm:pt modelId="{8D0C832F-9C77-4308-ABB2-9C879680AB97}" type="pres">
      <dgm:prSet presAssocID="{89FEBE49-B891-49FC-BD49-03A69808F0B7}" presName="bgRect" presStyleLbl="bgShp" presStyleIdx="3" presStyleCnt="5"/>
      <dgm:spPr/>
    </dgm:pt>
    <dgm:pt modelId="{501C3BC2-62AF-495F-8A6D-FB5B60CE2D70}" type="pres">
      <dgm:prSet presAssocID="{89FEBE49-B891-49FC-BD49-03A69808F0B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565BF7F-1ED8-49DE-9993-7E527C332B88}" type="pres">
      <dgm:prSet presAssocID="{89FEBE49-B891-49FC-BD49-03A69808F0B7}" presName="spaceRect" presStyleCnt="0"/>
      <dgm:spPr/>
    </dgm:pt>
    <dgm:pt modelId="{692D8EF1-693E-4F28-BA6D-CF1EF9B953FF}" type="pres">
      <dgm:prSet presAssocID="{89FEBE49-B891-49FC-BD49-03A69808F0B7}" presName="parTx" presStyleLbl="revTx" presStyleIdx="3" presStyleCnt="5">
        <dgm:presLayoutVars>
          <dgm:chMax val="0"/>
          <dgm:chPref val="0"/>
        </dgm:presLayoutVars>
      </dgm:prSet>
      <dgm:spPr/>
    </dgm:pt>
    <dgm:pt modelId="{3C673D06-CA35-4522-898A-EFA23BF21453}" type="pres">
      <dgm:prSet presAssocID="{DDABA1FB-DE44-45C6-A401-F9E2398A64CF}" presName="sibTrans" presStyleCnt="0"/>
      <dgm:spPr/>
    </dgm:pt>
    <dgm:pt modelId="{D0CD992D-3E78-485E-B501-79701F4B6192}" type="pres">
      <dgm:prSet presAssocID="{73075938-5CC9-4298-8E1A-E6880D476ECE}" presName="compNode" presStyleCnt="0"/>
      <dgm:spPr/>
    </dgm:pt>
    <dgm:pt modelId="{77F6DC66-B5B7-4712-93A6-00D010A6BF84}" type="pres">
      <dgm:prSet presAssocID="{73075938-5CC9-4298-8E1A-E6880D476ECE}" presName="bgRect" presStyleLbl="bgShp" presStyleIdx="4" presStyleCnt="5"/>
      <dgm:spPr/>
    </dgm:pt>
    <dgm:pt modelId="{65AAEB4B-E8EC-4C69-95B9-A1886A95E003}" type="pres">
      <dgm:prSet presAssocID="{73075938-5CC9-4298-8E1A-E6880D476EC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atermelon"/>
        </a:ext>
      </dgm:extLst>
    </dgm:pt>
    <dgm:pt modelId="{2251715C-19F2-4AC0-853C-3549D2006BF0}" type="pres">
      <dgm:prSet presAssocID="{73075938-5CC9-4298-8E1A-E6880D476ECE}" presName="spaceRect" presStyleCnt="0"/>
      <dgm:spPr/>
    </dgm:pt>
    <dgm:pt modelId="{F34785F5-52C5-4B8F-87CF-DB8FE85D4D3D}" type="pres">
      <dgm:prSet presAssocID="{73075938-5CC9-4298-8E1A-E6880D476ECE}" presName="parTx" presStyleLbl="revTx" presStyleIdx="4" presStyleCnt="5">
        <dgm:presLayoutVars>
          <dgm:chMax val="0"/>
          <dgm:chPref val="0"/>
        </dgm:presLayoutVars>
      </dgm:prSet>
      <dgm:spPr/>
    </dgm:pt>
  </dgm:ptLst>
  <dgm:cxnLst>
    <dgm:cxn modelId="{47522925-8B9F-4ECC-B58D-09AD148E2DD3}" srcId="{B15A2AE4-F6A1-4365-B64E-06C96135E053}" destId="{73075938-5CC9-4298-8E1A-E6880D476ECE}" srcOrd="4" destOrd="0" parTransId="{5B375467-4AA7-4D6A-A087-5F36D8EE822E}" sibTransId="{2FFA57A3-04CA-48B7-A7DC-0CB0D33C9401}"/>
    <dgm:cxn modelId="{12F49831-A6F5-425D-B037-A5A2FA3008A1}" srcId="{B15A2AE4-F6A1-4365-B64E-06C96135E053}" destId="{EF08309D-E9A1-418D-940B-E2D7171F0E02}" srcOrd="1" destOrd="0" parTransId="{3BDBD825-F06F-40EF-87EF-EF48E3D7B631}" sibTransId="{86F758B6-4F80-4EF9-9A3F-2A125F615EC4}"/>
    <dgm:cxn modelId="{2BC4FA34-4719-4104-8DFB-C612D4AFB4EE}" srcId="{B15A2AE4-F6A1-4365-B64E-06C96135E053}" destId="{89FEBE49-B891-49FC-BD49-03A69808F0B7}" srcOrd="3" destOrd="0" parTransId="{EC407690-C8A7-461A-B08F-CFFB58CB623C}" sibTransId="{DDABA1FB-DE44-45C6-A401-F9E2398A64CF}"/>
    <dgm:cxn modelId="{B9865B3D-1BB1-4067-84F5-F7D2A909C100}" srcId="{B15A2AE4-F6A1-4365-B64E-06C96135E053}" destId="{DDF4C444-47A5-4F57-89AA-E028C95E5AA0}" srcOrd="0" destOrd="0" parTransId="{0DFF0008-72C9-4E71-9950-F7CBDAE4EFB7}" sibTransId="{BC1230EA-30DA-43CE-BC31-5D9BA86BCED4}"/>
    <dgm:cxn modelId="{D112E96C-232B-4C2C-BFAF-708A84CC6691}" type="presOf" srcId="{B15A2AE4-F6A1-4365-B64E-06C96135E053}" destId="{D30C59F6-2192-4B46-85A9-D5446603F5B3}" srcOrd="0" destOrd="0" presId="urn:microsoft.com/office/officeart/2018/2/layout/IconVerticalSolidList"/>
    <dgm:cxn modelId="{2394F77B-63E7-4E55-83C4-426674C85D59}" type="presOf" srcId="{73075938-5CC9-4298-8E1A-E6880D476ECE}" destId="{F34785F5-52C5-4B8F-87CF-DB8FE85D4D3D}" srcOrd="0" destOrd="0" presId="urn:microsoft.com/office/officeart/2018/2/layout/IconVerticalSolidList"/>
    <dgm:cxn modelId="{19F67097-07B4-459D-AC0C-ECDC083915B6}" type="presOf" srcId="{9CB4981C-9610-4115-A421-D38D40490E56}" destId="{B67FE6AE-BED9-4305-AB0A-0525D31C7D6C}" srcOrd="0" destOrd="0" presId="urn:microsoft.com/office/officeart/2018/2/layout/IconVerticalSolidList"/>
    <dgm:cxn modelId="{085D98AB-E4DD-4F89-87D1-6426FF4CD344}" srcId="{B15A2AE4-F6A1-4365-B64E-06C96135E053}" destId="{9CB4981C-9610-4115-A421-D38D40490E56}" srcOrd="2" destOrd="0" parTransId="{D5292F37-0E35-46DA-8FB9-A2BF6F508C27}" sibTransId="{7CEAD92B-54A7-4A68-9167-C7C70102DAB8}"/>
    <dgm:cxn modelId="{2419E6AF-C411-4DBF-93B8-0312AC755927}" type="presOf" srcId="{DDF4C444-47A5-4F57-89AA-E028C95E5AA0}" destId="{BD9358D4-187D-480F-B5EB-4D22513353C3}" srcOrd="0" destOrd="0" presId="urn:microsoft.com/office/officeart/2018/2/layout/IconVerticalSolidList"/>
    <dgm:cxn modelId="{91D8ACE5-FFC0-4B57-99C7-9BBC08C36755}" type="presOf" srcId="{EF08309D-E9A1-418D-940B-E2D7171F0E02}" destId="{95CDADF6-6CAC-4C31-B888-762E111BF3CD}" srcOrd="0" destOrd="0" presId="urn:microsoft.com/office/officeart/2018/2/layout/IconVerticalSolidList"/>
    <dgm:cxn modelId="{37DC69F5-2476-4A3E-92F9-7E69C025364E}" type="presOf" srcId="{89FEBE49-B891-49FC-BD49-03A69808F0B7}" destId="{692D8EF1-693E-4F28-BA6D-CF1EF9B953FF}" srcOrd="0" destOrd="0" presId="urn:microsoft.com/office/officeart/2018/2/layout/IconVerticalSolidList"/>
    <dgm:cxn modelId="{28A5D8E9-3AFC-4F49-A984-1C6FAB60166F}" type="presParOf" srcId="{D30C59F6-2192-4B46-85A9-D5446603F5B3}" destId="{541DA960-E840-4F93-BC60-E1D16F99D428}" srcOrd="0" destOrd="0" presId="urn:microsoft.com/office/officeart/2018/2/layout/IconVerticalSolidList"/>
    <dgm:cxn modelId="{98C2CE8C-D525-44A4-98F1-757D07502B1F}" type="presParOf" srcId="{541DA960-E840-4F93-BC60-E1D16F99D428}" destId="{DEB78CCD-E7EC-4AC9-ADF0-6115CE9F263C}" srcOrd="0" destOrd="0" presId="urn:microsoft.com/office/officeart/2018/2/layout/IconVerticalSolidList"/>
    <dgm:cxn modelId="{0AC5CF01-F2B5-4820-924A-694677CFBE53}" type="presParOf" srcId="{541DA960-E840-4F93-BC60-E1D16F99D428}" destId="{B3EF7FDF-7BE3-42F7-A1E2-7C9D74BECEB4}" srcOrd="1" destOrd="0" presId="urn:microsoft.com/office/officeart/2018/2/layout/IconVerticalSolidList"/>
    <dgm:cxn modelId="{CF6F1991-C624-4C36-87FC-1800C6D7D5E1}" type="presParOf" srcId="{541DA960-E840-4F93-BC60-E1D16F99D428}" destId="{47379DB6-9815-4522-8119-4AC87E88174C}" srcOrd="2" destOrd="0" presId="urn:microsoft.com/office/officeart/2018/2/layout/IconVerticalSolidList"/>
    <dgm:cxn modelId="{EEBA4CB4-8D4A-48C3-A9A9-D231BC2B23CF}" type="presParOf" srcId="{541DA960-E840-4F93-BC60-E1D16F99D428}" destId="{BD9358D4-187D-480F-B5EB-4D22513353C3}" srcOrd="3" destOrd="0" presId="urn:microsoft.com/office/officeart/2018/2/layout/IconVerticalSolidList"/>
    <dgm:cxn modelId="{13F96EBC-662D-4519-852E-C11B1C83826B}" type="presParOf" srcId="{D30C59F6-2192-4B46-85A9-D5446603F5B3}" destId="{8BD83BD9-88B8-4F8D-8B20-530C98647F74}" srcOrd="1" destOrd="0" presId="urn:microsoft.com/office/officeart/2018/2/layout/IconVerticalSolidList"/>
    <dgm:cxn modelId="{4D0BF483-F8FC-4AF4-B143-62CF59289EA5}" type="presParOf" srcId="{D30C59F6-2192-4B46-85A9-D5446603F5B3}" destId="{DEBC2C70-A0A4-4493-9147-087B4B4A1A65}" srcOrd="2" destOrd="0" presId="urn:microsoft.com/office/officeart/2018/2/layout/IconVerticalSolidList"/>
    <dgm:cxn modelId="{71624FDD-20AD-41A9-B8BF-39FEE5DF8FBE}" type="presParOf" srcId="{DEBC2C70-A0A4-4493-9147-087B4B4A1A65}" destId="{7E477BEE-E53C-4859-BC30-9CA6BE757889}" srcOrd="0" destOrd="0" presId="urn:microsoft.com/office/officeart/2018/2/layout/IconVerticalSolidList"/>
    <dgm:cxn modelId="{FF84307E-6AF7-4147-91DE-2BE6FE983694}" type="presParOf" srcId="{DEBC2C70-A0A4-4493-9147-087B4B4A1A65}" destId="{08E9914D-172E-4811-8D8B-D0104B8B062F}" srcOrd="1" destOrd="0" presId="urn:microsoft.com/office/officeart/2018/2/layout/IconVerticalSolidList"/>
    <dgm:cxn modelId="{096143C9-9C0B-4BBE-990B-59B86FC15834}" type="presParOf" srcId="{DEBC2C70-A0A4-4493-9147-087B4B4A1A65}" destId="{3DEA77C7-EEF7-4A51-A15A-7A77E3F429AE}" srcOrd="2" destOrd="0" presId="urn:microsoft.com/office/officeart/2018/2/layout/IconVerticalSolidList"/>
    <dgm:cxn modelId="{13E1B3C3-D4CA-4801-8132-5486C110E9DF}" type="presParOf" srcId="{DEBC2C70-A0A4-4493-9147-087B4B4A1A65}" destId="{95CDADF6-6CAC-4C31-B888-762E111BF3CD}" srcOrd="3" destOrd="0" presId="urn:microsoft.com/office/officeart/2018/2/layout/IconVerticalSolidList"/>
    <dgm:cxn modelId="{CB80A850-B1F8-4053-84B8-57BF69BEC3F3}" type="presParOf" srcId="{D30C59F6-2192-4B46-85A9-D5446603F5B3}" destId="{B8D12F60-F4EB-4173-A481-2272D41E8A10}" srcOrd="3" destOrd="0" presId="urn:microsoft.com/office/officeart/2018/2/layout/IconVerticalSolidList"/>
    <dgm:cxn modelId="{977ECDED-202D-4CD6-9EFB-0CB7BE68ABFA}" type="presParOf" srcId="{D30C59F6-2192-4B46-85A9-D5446603F5B3}" destId="{0C005E4E-9EE9-4555-B4BB-200FC198C44F}" srcOrd="4" destOrd="0" presId="urn:microsoft.com/office/officeart/2018/2/layout/IconVerticalSolidList"/>
    <dgm:cxn modelId="{E540EA46-F2EB-4D48-8D8E-B13358809ED1}" type="presParOf" srcId="{0C005E4E-9EE9-4555-B4BB-200FC198C44F}" destId="{0F40A45F-5463-4E16-8C35-1C818BCCB7C2}" srcOrd="0" destOrd="0" presId="urn:microsoft.com/office/officeart/2018/2/layout/IconVerticalSolidList"/>
    <dgm:cxn modelId="{60724830-BC4D-406B-A1E9-B65DE1C62E3E}" type="presParOf" srcId="{0C005E4E-9EE9-4555-B4BB-200FC198C44F}" destId="{FEE1C59D-8FCC-47E7-9CDD-B390B2E2978E}" srcOrd="1" destOrd="0" presId="urn:microsoft.com/office/officeart/2018/2/layout/IconVerticalSolidList"/>
    <dgm:cxn modelId="{D59F4EC2-E3DC-4D53-B20B-46EDBCF4BE97}" type="presParOf" srcId="{0C005E4E-9EE9-4555-B4BB-200FC198C44F}" destId="{B55DA911-8168-4592-A496-99A805975D50}" srcOrd="2" destOrd="0" presId="urn:microsoft.com/office/officeart/2018/2/layout/IconVerticalSolidList"/>
    <dgm:cxn modelId="{943C445B-ABDA-4285-AD90-C49F718D3CC0}" type="presParOf" srcId="{0C005E4E-9EE9-4555-B4BB-200FC198C44F}" destId="{B67FE6AE-BED9-4305-AB0A-0525D31C7D6C}" srcOrd="3" destOrd="0" presId="urn:microsoft.com/office/officeart/2018/2/layout/IconVerticalSolidList"/>
    <dgm:cxn modelId="{AD0085F8-8BD5-442D-A27C-93F66FC335D2}" type="presParOf" srcId="{D30C59F6-2192-4B46-85A9-D5446603F5B3}" destId="{7C9ECDC5-066B-43AC-A94A-5D73A507694A}" srcOrd="5" destOrd="0" presId="urn:microsoft.com/office/officeart/2018/2/layout/IconVerticalSolidList"/>
    <dgm:cxn modelId="{BCFE4DBD-9AE9-439F-A743-BCDE66D5F579}" type="presParOf" srcId="{D30C59F6-2192-4B46-85A9-D5446603F5B3}" destId="{FBE037CE-0899-48A4-8650-D309157EAB91}" srcOrd="6" destOrd="0" presId="urn:microsoft.com/office/officeart/2018/2/layout/IconVerticalSolidList"/>
    <dgm:cxn modelId="{5236FFCC-B469-447B-AEA6-FEAD45833F1A}" type="presParOf" srcId="{FBE037CE-0899-48A4-8650-D309157EAB91}" destId="{8D0C832F-9C77-4308-ABB2-9C879680AB97}" srcOrd="0" destOrd="0" presId="urn:microsoft.com/office/officeart/2018/2/layout/IconVerticalSolidList"/>
    <dgm:cxn modelId="{BCB7E177-AD12-429F-8064-EA06A7D32168}" type="presParOf" srcId="{FBE037CE-0899-48A4-8650-D309157EAB91}" destId="{501C3BC2-62AF-495F-8A6D-FB5B60CE2D70}" srcOrd="1" destOrd="0" presId="urn:microsoft.com/office/officeart/2018/2/layout/IconVerticalSolidList"/>
    <dgm:cxn modelId="{C15D89C2-7E16-46DC-9309-29046035405A}" type="presParOf" srcId="{FBE037CE-0899-48A4-8650-D309157EAB91}" destId="{0565BF7F-1ED8-49DE-9993-7E527C332B88}" srcOrd="2" destOrd="0" presId="urn:microsoft.com/office/officeart/2018/2/layout/IconVerticalSolidList"/>
    <dgm:cxn modelId="{8FFE4EC3-8CE5-4518-B510-0AF457098B79}" type="presParOf" srcId="{FBE037CE-0899-48A4-8650-D309157EAB91}" destId="{692D8EF1-693E-4F28-BA6D-CF1EF9B953FF}" srcOrd="3" destOrd="0" presId="urn:microsoft.com/office/officeart/2018/2/layout/IconVerticalSolidList"/>
    <dgm:cxn modelId="{3A313F6E-F308-4A4F-BCC7-917298A4F3D0}" type="presParOf" srcId="{D30C59F6-2192-4B46-85A9-D5446603F5B3}" destId="{3C673D06-CA35-4522-898A-EFA23BF21453}" srcOrd="7" destOrd="0" presId="urn:microsoft.com/office/officeart/2018/2/layout/IconVerticalSolidList"/>
    <dgm:cxn modelId="{52C2FA9D-D66E-45C8-99E4-B236D5EF0778}" type="presParOf" srcId="{D30C59F6-2192-4B46-85A9-D5446603F5B3}" destId="{D0CD992D-3E78-485E-B501-79701F4B6192}" srcOrd="8" destOrd="0" presId="urn:microsoft.com/office/officeart/2018/2/layout/IconVerticalSolidList"/>
    <dgm:cxn modelId="{C7E6004B-BBEA-444D-AACA-3A5C2868A2DB}" type="presParOf" srcId="{D0CD992D-3E78-485E-B501-79701F4B6192}" destId="{77F6DC66-B5B7-4712-93A6-00D010A6BF84}" srcOrd="0" destOrd="0" presId="urn:microsoft.com/office/officeart/2018/2/layout/IconVerticalSolidList"/>
    <dgm:cxn modelId="{82BF705E-8E06-4410-A9CD-FB71DB50F4D7}" type="presParOf" srcId="{D0CD992D-3E78-485E-B501-79701F4B6192}" destId="{65AAEB4B-E8EC-4C69-95B9-A1886A95E003}" srcOrd="1" destOrd="0" presId="urn:microsoft.com/office/officeart/2018/2/layout/IconVerticalSolidList"/>
    <dgm:cxn modelId="{711F6DA1-0180-49EB-A35A-E81EB20BFE30}" type="presParOf" srcId="{D0CD992D-3E78-485E-B501-79701F4B6192}" destId="{2251715C-19F2-4AC0-853C-3549D2006BF0}" srcOrd="2" destOrd="0" presId="urn:microsoft.com/office/officeart/2018/2/layout/IconVerticalSolidList"/>
    <dgm:cxn modelId="{1D0A59C1-C304-4640-A488-B20DFD53999E}" type="presParOf" srcId="{D0CD992D-3E78-485E-B501-79701F4B6192}" destId="{F34785F5-52C5-4B8F-87CF-DB8FE85D4D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697E56C-EB0B-48AF-8B60-81AE1563BCDE}" type="doc">
      <dgm:prSet loTypeId="urn:microsoft.com/office/officeart/2017/3/layout/HorizontalPathTimeline" loCatId="process" qsTypeId="urn:microsoft.com/office/officeart/2005/8/quickstyle/simple1#5" qsCatId="simple" csTypeId="urn:microsoft.com/office/officeart/2005/8/colors/colorful2#1" csCatId="colorful" phldr="1"/>
      <dgm:spPr/>
      <dgm:t>
        <a:bodyPr/>
        <a:lstStyle/>
        <a:p>
          <a:endParaRPr lang="en-US"/>
        </a:p>
      </dgm:t>
    </dgm:pt>
    <dgm:pt modelId="{1A9334ED-F8AD-4E7C-B3E8-C8539C9174D5}">
      <dgm:prSet/>
      <dgm:spPr/>
      <dgm:t>
        <a:bodyPr/>
        <a:lstStyle/>
        <a:p>
          <a:pPr>
            <a:defRPr b="1"/>
          </a:pPr>
          <a:r>
            <a:rPr lang="en-US"/>
            <a:t>2006</a:t>
          </a:r>
        </a:p>
      </dgm:t>
    </dgm:pt>
    <dgm:pt modelId="{ACEEEE3A-9857-4ABC-93CE-9E7FC7A1208E}" type="parTrans" cxnId="{A5B64ED6-8DE3-4E4C-9565-E37271A1B418}">
      <dgm:prSet/>
      <dgm:spPr/>
      <dgm:t>
        <a:bodyPr/>
        <a:lstStyle/>
        <a:p>
          <a:endParaRPr lang="en-US"/>
        </a:p>
      </dgm:t>
    </dgm:pt>
    <dgm:pt modelId="{B2EE41B1-49D8-4580-9596-6E52DE77770A}" type="sibTrans" cxnId="{A5B64ED6-8DE3-4E4C-9565-E37271A1B418}">
      <dgm:prSet/>
      <dgm:spPr/>
      <dgm:t>
        <a:bodyPr/>
        <a:lstStyle/>
        <a:p>
          <a:endParaRPr lang="en-US"/>
        </a:p>
      </dgm:t>
    </dgm:pt>
    <dgm:pt modelId="{F7DE2C0F-CFE4-48C5-8B99-3B772655B062}">
      <dgm:prSet/>
      <dgm:spPr/>
      <dgm:t>
        <a:bodyPr/>
        <a:lstStyle/>
        <a:p>
          <a:r>
            <a:rPr lang="en-US"/>
            <a:t>This was first launched in 2006/7 and aimed to 'make a decisive difference to the life chances of children aged under four in the areas in which it runs'.</a:t>
          </a:r>
        </a:p>
      </dgm:t>
    </dgm:pt>
    <dgm:pt modelId="{55943B55-AAE2-4B68-8D78-937020E20D05}" type="parTrans" cxnId="{C4AC3177-B07A-4124-AFAB-BF2243FEFCA7}">
      <dgm:prSet/>
      <dgm:spPr/>
      <dgm:t>
        <a:bodyPr/>
        <a:lstStyle/>
        <a:p>
          <a:endParaRPr lang="en-US"/>
        </a:p>
      </dgm:t>
    </dgm:pt>
    <dgm:pt modelId="{A409BD52-307B-4841-94AE-09C323746DE3}" type="sibTrans" cxnId="{C4AC3177-B07A-4124-AFAB-BF2243FEFCA7}">
      <dgm:prSet/>
      <dgm:spPr/>
      <dgm:t>
        <a:bodyPr/>
        <a:lstStyle/>
        <a:p>
          <a:endParaRPr lang="en-US"/>
        </a:p>
      </dgm:t>
    </dgm:pt>
    <dgm:pt modelId="{952095F4-539D-44EE-A813-236565A17FB8}">
      <dgm:prSet/>
      <dgm:spPr/>
      <dgm:t>
        <a:bodyPr/>
        <a:lstStyle/>
        <a:p>
          <a:pPr>
            <a:defRPr b="1"/>
          </a:pPr>
          <a:r>
            <a:rPr lang="en-US"/>
            <a:t>2012</a:t>
          </a:r>
        </a:p>
      </dgm:t>
    </dgm:pt>
    <dgm:pt modelId="{99A84E43-EF36-458F-9891-26A0B3462EAF}" type="parTrans" cxnId="{8F0A0B86-5C61-4457-B838-6A89FCD9EA4C}">
      <dgm:prSet/>
      <dgm:spPr/>
      <dgm:t>
        <a:bodyPr/>
        <a:lstStyle/>
        <a:p>
          <a:endParaRPr lang="en-US"/>
        </a:p>
      </dgm:t>
    </dgm:pt>
    <dgm:pt modelId="{7A9282C5-2C48-4095-BD92-C09071E6E456}" type="sibTrans" cxnId="{8F0A0B86-5C61-4457-B838-6A89FCD9EA4C}">
      <dgm:prSet/>
      <dgm:spPr/>
      <dgm:t>
        <a:bodyPr/>
        <a:lstStyle/>
        <a:p>
          <a:endParaRPr lang="en-US"/>
        </a:p>
      </dgm:t>
    </dgm:pt>
    <dgm:pt modelId="{32A7FFB2-788E-47DD-8C15-3ECE5643E1C2}">
      <dgm:prSet/>
      <dgm:spPr/>
      <dgm:t>
        <a:bodyPr/>
        <a:lstStyle/>
        <a:p>
          <a:r>
            <a:rPr lang="en-US"/>
            <a:t>Since 2012 this programme has been expanded. </a:t>
          </a:r>
        </a:p>
      </dgm:t>
    </dgm:pt>
    <dgm:pt modelId="{B206A3D6-F43B-42EB-8834-3A2427ACD177}" type="parTrans" cxnId="{EDFED45C-CE0A-482D-8110-72DBAD22811D}">
      <dgm:prSet/>
      <dgm:spPr/>
      <dgm:t>
        <a:bodyPr/>
        <a:lstStyle/>
        <a:p>
          <a:endParaRPr lang="en-US"/>
        </a:p>
      </dgm:t>
    </dgm:pt>
    <dgm:pt modelId="{4E4FC54E-1369-43B3-B8E9-2D4AA0B3C097}" type="sibTrans" cxnId="{EDFED45C-CE0A-482D-8110-72DBAD22811D}">
      <dgm:prSet/>
      <dgm:spPr/>
      <dgm:t>
        <a:bodyPr/>
        <a:lstStyle/>
        <a:p>
          <a:endParaRPr lang="en-US"/>
        </a:p>
      </dgm:t>
    </dgm:pt>
    <dgm:pt modelId="{AC6A15CA-DF74-4360-941F-BC49C9FF4F23}" type="pres">
      <dgm:prSet presAssocID="{E697E56C-EB0B-48AF-8B60-81AE1563BCDE}" presName="root" presStyleCnt="0">
        <dgm:presLayoutVars>
          <dgm:chMax/>
          <dgm:chPref/>
          <dgm:animLvl val="lvl"/>
        </dgm:presLayoutVars>
      </dgm:prSet>
      <dgm:spPr/>
    </dgm:pt>
    <dgm:pt modelId="{886E10DA-E762-4F3D-9CDC-BB54BB09FF7E}" type="pres">
      <dgm:prSet presAssocID="{E697E56C-EB0B-48AF-8B60-81AE1563BCDE}" presName="divider" presStyleLbl="node1" presStyleIdx="0" presStyleCnt="1"/>
      <dgm:spPr/>
    </dgm:pt>
    <dgm:pt modelId="{B2966087-6282-408E-91F4-3E366D308360}" type="pres">
      <dgm:prSet presAssocID="{E697E56C-EB0B-48AF-8B60-81AE1563BCDE}" presName="nodes" presStyleCnt="0">
        <dgm:presLayoutVars>
          <dgm:chMax/>
          <dgm:chPref/>
          <dgm:animLvl val="lvl"/>
        </dgm:presLayoutVars>
      </dgm:prSet>
      <dgm:spPr/>
    </dgm:pt>
    <dgm:pt modelId="{610F1958-A489-47F8-B878-E19105A83458}" type="pres">
      <dgm:prSet presAssocID="{1A9334ED-F8AD-4E7C-B3E8-C8539C9174D5}" presName="composite" presStyleCnt="0"/>
      <dgm:spPr/>
    </dgm:pt>
    <dgm:pt modelId="{6DD09A8B-CE19-43CA-A751-CA879B9F6C78}" type="pres">
      <dgm:prSet presAssocID="{1A9334ED-F8AD-4E7C-B3E8-C8539C9174D5}" presName="L1TextContainer" presStyleLbl="revTx" presStyleIdx="0" presStyleCnt="2">
        <dgm:presLayoutVars>
          <dgm:chMax val="1"/>
          <dgm:chPref val="1"/>
          <dgm:bulletEnabled val="1"/>
        </dgm:presLayoutVars>
      </dgm:prSet>
      <dgm:spPr/>
    </dgm:pt>
    <dgm:pt modelId="{0BF06211-04D2-4940-BC64-DC8A205CAB22}" type="pres">
      <dgm:prSet presAssocID="{1A9334ED-F8AD-4E7C-B3E8-C8539C9174D5}" presName="L2TextContainerWrapper" presStyleCnt="0">
        <dgm:presLayoutVars>
          <dgm:chMax val="0"/>
          <dgm:chPref val="0"/>
          <dgm:bulletEnabled val="1"/>
        </dgm:presLayoutVars>
      </dgm:prSet>
      <dgm:spPr/>
    </dgm:pt>
    <dgm:pt modelId="{C78A2B11-B520-43F0-8840-A3C099C0855A}" type="pres">
      <dgm:prSet presAssocID="{1A9334ED-F8AD-4E7C-B3E8-C8539C9174D5}" presName="L2TextContainer" presStyleLbl="bgAccFollowNode1" presStyleIdx="0" presStyleCnt="2"/>
      <dgm:spPr/>
    </dgm:pt>
    <dgm:pt modelId="{3308EF76-F476-4CFC-995A-41B0AAAD0B3C}" type="pres">
      <dgm:prSet presAssocID="{1A9334ED-F8AD-4E7C-B3E8-C8539C9174D5}" presName="FlexibleEmptyPlaceHolder" presStyleCnt="0"/>
      <dgm:spPr/>
    </dgm:pt>
    <dgm:pt modelId="{44A43436-3A9C-43A2-A28F-010DE588167C}" type="pres">
      <dgm:prSet presAssocID="{1A9334ED-F8AD-4E7C-B3E8-C8539C9174D5}" presName="ConnectLine" presStyleLbl="alignNode1" presStyleIdx="0" presStyleCnt="2"/>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616F8146-D13F-4A24-8A0C-3A4FF6C1F4AF}" type="pres">
      <dgm:prSet presAssocID="{1A9334ED-F8AD-4E7C-B3E8-C8539C9174D5}" presName="ConnectorPoint" presStyleLbl="fgAcc1" presStyleIdx="0" presStyleCnt="2"/>
      <dgm:spPr>
        <a:solidFill>
          <a:schemeClr val="lt1">
            <a:alpha val="90000"/>
            <a:hueOff val="0"/>
            <a:satOff val="0"/>
            <a:lumOff val="0"/>
            <a:alphaOff val="0"/>
          </a:schemeClr>
        </a:solidFill>
        <a:ln w="12700" cap="flat" cmpd="sng" algn="ctr">
          <a:noFill/>
          <a:prstDash val="solid"/>
          <a:miter lim="800000"/>
        </a:ln>
        <a:effectLst/>
      </dgm:spPr>
    </dgm:pt>
    <dgm:pt modelId="{BA47912E-CB61-41EE-8263-37AD601C5404}" type="pres">
      <dgm:prSet presAssocID="{1A9334ED-F8AD-4E7C-B3E8-C8539C9174D5}" presName="EmptyPlaceHolder" presStyleCnt="0"/>
      <dgm:spPr/>
    </dgm:pt>
    <dgm:pt modelId="{020C8321-11F8-4194-ABB6-D8D1B32FD671}" type="pres">
      <dgm:prSet presAssocID="{B2EE41B1-49D8-4580-9596-6E52DE77770A}" presName="spaceBetweenRectangles" presStyleCnt="0"/>
      <dgm:spPr/>
    </dgm:pt>
    <dgm:pt modelId="{21E2CC78-8A77-4BC1-B309-F40B5A9AB9C0}" type="pres">
      <dgm:prSet presAssocID="{952095F4-539D-44EE-A813-236565A17FB8}" presName="composite" presStyleCnt="0"/>
      <dgm:spPr/>
    </dgm:pt>
    <dgm:pt modelId="{2D1B81A9-F66C-44F9-84B8-94519366E033}" type="pres">
      <dgm:prSet presAssocID="{952095F4-539D-44EE-A813-236565A17FB8}" presName="L1TextContainer" presStyleLbl="revTx" presStyleIdx="1" presStyleCnt="2">
        <dgm:presLayoutVars>
          <dgm:chMax val="1"/>
          <dgm:chPref val="1"/>
          <dgm:bulletEnabled val="1"/>
        </dgm:presLayoutVars>
      </dgm:prSet>
      <dgm:spPr/>
    </dgm:pt>
    <dgm:pt modelId="{D7DF0A89-E930-401D-AA07-700215B0BF2F}" type="pres">
      <dgm:prSet presAssocID="{952095F4-539D-44EE-A813-236565A17FB8}" presName="L2TextContainerWrapper" presStyleCnt="0">
        <dgm:presLayoutVars>
          <dgm:chMax val="0"/>
          <dgm:chPref val="0"/>
          <dgm:bulletEnabled val="1"/>
        </dgm:presLayoutVars>
      </dgm:prSet>
      <dgm:spPr/>
    </dgm:pt>
    <dgm:pt modelId="{531EDC54-0EFE-40FD-A9D5-A1A4CEBA9590}" type="pres">
      <dgm:prSet presAssocID="{952095F4-539D-44EE-A813-236565A17FB8}" presName="L2TextContainer" presStyleLbl="bgAccFollowNode1" presStyleIdx="1" presStyleCnt="2"/>
      <dgm:spPr/>
    </dgm:pt>
    <dgm:pt modelId="{09ECCA2B-F507-4E05-9F86-789E33F7B056}" type="pres">
      <dgm:prSet presAssocID="{952095F4-539D-44EE-A813-236565A17FB8}" presName="FlexibleEmptyPlaceHolder" presStyleCnt="0"/>
      <dgm:spPr/>
    </dgm:pt>
    <dgm:pt modelId="{E7AB8B9D-11C9-48E1-BD98-592FBC2D173F}" type="pres">
      <dgm:prSet presAssocID="{952095F4-539D-44EE-A813-236565A17FB8}" presName="ConnectLine" presStyleLbl="alignNode1" presStyleIdx="1" presStyleCnt="2"/>
      <dgm:spPr>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gm:spPr>
    </dgm:pt>
    <dgm:pt modelId="{7EDF5740-4677-4269-B322-D553BE348171}" type="pres">
      <dgm:prSet presAssocID="{952095F4-539D-44EE-A813-236565A17FB8}" presName="ConnectorPoint" presStyleLbl="fgAcc1" presStyleIdx="1" presStyleCnt="2"/>
      <dgm:spPr>
        <a:solidFill>
          <a:schemeClr val="lt1">
            <a:alpha val="90000"/>
            <a:hueOff val="0"/>
            <a:satOff val="0"/>
            <a:lumOff val="0"/>
            <a:alphaOff val="0"/>
          </a:schemeClr>
        </a:solidFill>
        <a:ln w="12700" cap="flat" cmpd="sng" algn="ctr">
          <a:noFill/>
          <a:prstDash val="solid"/>
          <a:miter lim="800000"/>
        </a:ln>
        <a:effectLst/>
      </dgm:spPr>
    </dgm:pt>
    <dgm:pt modelId="{8022BCA4-F573-4F86-81FF-2370D55C02FB}" type="pres">
      <dgm:prSet presAssocID="{952095F4-539D-44EE-A813-236565A17FB8}" presName="EmptyPlaceHolder" presStyleCnt="0"/>
      <dgm:spPr/>
    </dgm:pt>
  </dgm:ptLst>
  <dgm:cxnLst>
    <dgm:cxn modelId="{E4911F2C-FF33-45E8-9982-2273E4CE804A}" type="presOf" srcId="{E697E56C-EB0B-48AF-8B60-81AE1563BCDE}" destId="{AC6A15CA-DF74-4360-941F-BC49C9FF4F23}" srcOrd="0" destOrd="0" presId="urn:microsoft.com/office/officeart/2017/3/layout/HorizontalPathTimeline"/>
    <dgm:cxn modelId="{B46CBE3C-4D4E-4CAC-A027-C2A6D5FF4DEA}" type="presOf" srcId="{952095F4-539D-44EE-A813-236565A17FB8}" destId="{2D1B81A9-F66C-44F9-84B8-94519366E033}" srcOrd="0" destOrd="0" presId="urn:microsoft.com/office/officeart/2017/3/layout/HorizontalPathTimeline"/>
    <dgm:cxn modelId="{EDFED45C-CE0A-482D-8110-72DBAD22811D}" srcId="{952095F4-539D-44EE-A813-236565A17FB8}" destId="{32A7FFB2-788E-47DD-8C15-3ECE5643E1C2}" srcOrd="0" destOrd="0" parTransId="{B206A3D6-F43B-42EB-8834-3A2427ACD177}" sibTransId="{4E4FC54E-1369-43B3-B8E9-2D4AA0B3C097}"/>
    <dgm:cxn modelId="{A45B896D-490D-4A67-B6E9-3A485D4A0E6D}" type="presOf" srcId="{32A7FFB2-788E-47DD-8C15-3ECE5643E1C2}" destId="{531EDC54-0EFE-40FD-A9D5-A1A4CEBA9590}" srcOrd="0" destOrd="0" presId="urn:microsoft.com/office/officeart/2017/3/layout/HorizontalPathTimeline"/>
    <dgm:cxn modelId="{C4AC3177-B07A-4124-AFAB-BF2243FEFCA7}" srcId="{1A9334ED-F8AD-4E7C-B3E8-C8539C9174D5}" destId="{F7DE2C0F-CFE4-48C5-8B99-3B772655B062}" srcOrd="0" destOrd="0" parTransId="{55943B55-AAE2-4B68-8D78-937020E20D05}" sibTransId="{A409BD52-307B-4841-94AE-09C323746DE3}"/>
    <dgm:cxn modelId="{8F0A0B86-5C61-4457-B838-6A89FCD9EA4C}" srcId="{E697E56C-EB0B-48AF-8B60-81AE1563BCDE}" destId="{952095F4-539D-44EE-A813-236565A17FB8}" srcOrd="1" destOrd="0" parTransId="{99A84E43-EF36-458F-9891-26A0B3462EAF}" sibTransId="{7A9282C5-2C48-4095-BD92-C09071E6E456}"/>
    <dgm:cxn modelId="{184E93B3-75D8-4282-9D96-E64840960B2E}" type="presOf" srcId="{F7DE2C0F-CFE4-48C5-8B99-3B772655B062}" destId="{C78A2B11-B520-43F0-8840-A3C099C0855A}" srcOrd="0" destOrd="0" presId="urn:microsoft.com/office/officeart/2017/3/layout/HorizontalPathTimeline"/>
    <dgm:cxn modelId="{A5B64ED6-8DE3-4E4C-9565-E37271A1B418}" srcId="{E697E56C-EB0B-48AF-8B60-81AE1563BCDE}" destId="{1A9334ED-F8AD-4E7C-B3E8-C8539C9174D5}" srcOrd="0" destOrd="0" parTransId="{ACEEEE3A-9857-4ABC-93CE-9E7FC7A1208E}" sibTransId="{B2EE41B1-49D8-4580-9596-6E52DE77770A}"/>
    <dgm:cxn modelId="{A62970FB-2A17-4DD2-9EF8-063D690843A5}" type="presOf" srcId="{1A9334ED-F8AD-4E7C-B3E8-C8539C9174D5}" destId="{6DD09A8B-CE19-43CA-A751-CA879B9F6C78}" srcOrd="0" destOrd="0" presId="urn:microsoft.com/office/officeart/2017/3/layout/HorizontalPathTimeline"/>
    <dgm:cxn modelId="{3257E38D-BCDD-4380-82AB-95A9C97EFBEC}" type="presParOf" srcId="{AC6A15CA-DF74-4360-941F-BC49C9FF4F23}" destId="{886E10DA-E762-4F3D-9CDC-BB54BB09FF7E}" srcOrd="0" destOrd="0" presId="urn:microsoft.com/office/officeart/2017/3/layout/HorizontalPathTimeline"/>
    <dgm:cxn modelId="{14F1E9D0-A783-4D90-BB52-F70E0C0D8A36}" type="presParOf" srcId="{AC6A15CA-DF74-4360-941F-BC49C9FF4F23}" destId="{B2966087-6282-408E-91F4-3E366D308360}" srcOrd="1" destOrd="0" presId="urn:microsoft.com/office/officeart/2017/3/layout/HorizontalPathTimeline"/>
    <dgm:cxn modelId="{D1CD655A-F95F-4CCD-BAD1-EA91853ABD31}" type="presParOf" srcId="{B2966087-6282-408E-91F4-3E366D308360}" destId="{610F1958-A489-47F8-B878-E19105A83458}" srcOrd="0" destOrd="0" presId="urn:microsoft.com/office/officeart/2017/3/layout/HorizontalPathTimeline"/>
    <dgm:cxn modelId="{4FA7BE18-DAC4-4EBE-84CF-6FBDD2A128E8}" type="presParOf" srcId="{610F1958-A489-47F8-B878-E19105A83458}" destId="{6DD09A8B-CE19-43CA-A751-CA879B9F6C78}" srcOrd="0" destOrd="0" presId="urn:microsoft.com/office/officeart/2017/3/layout/HorizontalPathTimeline"/>
    <dgm:cxn modelId="{895ECBB3-773A-4B11-8DA5-8D82BD0D7095}" type="presParOf" srcId="{610F1958-A489-47F8-B878-E19105A83458}" destId="{0BF06211-04D2-4940-BC64-DC8A205CAB22}" srcOrd="1" destOrd="0" presId="urn:microsoft.com/office/officeart/2017/3/layout/HorizontalPathTimeline"/>
    <dgm:cxn modelId="{816ABA53-DFC7-4CB3-A0AC-3B9F74CDAA1D}" type="presParOf" srcId="{0BF06211-04D2-4940-BC64-DC8A205CAB22}" destId="{C78A2B11-B520-43F0-8840-A3C099C0855A}" srcOrd="0" destOrd="0" presId="urn:microsoft.com/office/officeart/2017/3/layout/HorizontalPathTimeline"/>
    <dgm:cxn modelId="{C4C851E0-75F4-4119-8940-FC9A96D7D4CD}" type="presParOf" srcId="{0BF06211-04D2-4940-BC64-DC8A205CAB22}" destId="{3308EF76-F476-4CFC-995A-41B0AAAD0B3C}" srcOrd="1" destOrd="0" presId="urn:microsoft.com/office/officeart/2017/3/layout/HorizontalPathTimeline"/>
    <dgm:cxn modelId="{A8DED4A1-E00C-4530-AFE4-C91FC066F550}" type="presParOf" srcId="{610F1958-A489-47F8-B878-E19105A83458}" destId="{44A43436-3A9C-43A2-A28F-010DE588167C}" srcOrd="2" destOrd="0" presId="urn:microsoft.com/office/officeart/2017/3/layout/HorizontalPathTimeline"/>
    <dgm:cxn modelId="{88353774-C61D-4DA3-87CF-9A99D793F702}" type="presParOf" srcId="{610F1958-A489-47F8-B878-E19105A83458}" destId="{616F8146-D13F-4A24-8A0C-3A4FF6C1F4AF}" srcOrd="3" destOrd="0" presId="urn:microsoft.com/office/officeart/2017/3/layout/HorizontalPathTimeline"/>
    <dgm:cxn modelId="{9F24C85E-D078-4A1A-B3DF-EC05166273D7}" type="presParOf" srcId="{610F1958-A489-47F8-B878-E19105A83458}" destId="{BA47912E-CB61-41EE-8263-37AD601C5404}" srcOrd="4" destOrd="0" presId="urn:microsoft.com/office/officeart/2017/3/layout/HorizontalPathTimeline"/>
    <dgm:cxn modelId="{D2E86396-0345-42A0-8EC3-7835EAD8FFBB}" type="presParOf" srcId="{B2966087-6282-408E-91F4-3E366D308360}" destId="{020C8321-11F8-4194-ABB6-D8D1B32FD671}" srcOrd="1" destOrd="0" presId="urn:microsoft.com/office/officeart/2017/3/layout/HorizontalPathTimeline"/>
    <dgm:cxn modelId="{DEDCFC72-02D8-4107-81F1-AC771152443E}" type="presParOf" srcId="{B2966087-6282-408E-91F4-3E366D308360}" destId="{21E2CC78-8A77-4BC1-B309-F40B5A9AB9C0}" srcOrd="2" destOrd="0" presId="urn:microsoft.com/office/officeart/2017/3/layout/HorizontalPathTimeline"/>
    <dgm:cxn modelId="{EBD78933-AE7A-49B2-A70A-0AD4683F426D}" type="presParOf" srcId="{21E2CC78-8A77-4BC1-B309-F40B5A9AB9C0}" destId="{2D1B81A9-F66C-44F9-84B8-94519366E033}" srcOrd="0" destOrd="0" presId="urn:microsoft.com/office/officeart/2017/3/layout/HorizontalPathTimeline"/>
    <dgm:cxn modelId="{9197C22E-7561-44FC-8A1A-EB71FCAAA28E}" type="presParOf" srcId="{21E2CC78-8A77-4BC1-B309-F40B5A9AB9C0}" destId="{D7DF0A89-E930-401D-AA07-700215B0BF2F}" srcOrd="1" destOrd="0" presId="urn:microsoft.com/office/officeart/2017/3/layout/HorizontalPathTimeline"/>
    <dgm:cxn modelId="{18953B00-A4A1-46C7-BF68-B8795C9532FE}" type="presParOf" srcId="{D7DF0A89-E930-401D-AA07-700215B0BF2F}" destId="{531EDC54-0EFE-40FD-A9D5-A1A4CEBA9590}" srcOrd="0" destOrd="0" presId="urn:microsoft.com/office/officeart/2017/3/layout/HorizontalPathTimeline"/>
    <dgm:cxn modelId="{510A394D-2F5A-441E-A4E7-83D9F95D4FD0}" type="presParOf" srcId="{D7DF0A89-E930-401D-AA07-700215B0BF2F}" destId="{09ECCA2B-F507-4E05-9F86-789E33F7B056}" srcOrd="1" destOrd="0" presId="urn:microsoft.com/office/officeart/2017/3/layout/HorizontalPathTimeline"/>
    <dgm:cxn modelId="{D1B1E758-A0C8-4E87-AB40-B72CDD88858A}" type="presParOf" srcId="{21E2CC78-8A77-4BC1-B309-F40B5A9AB9C0}" destId="{E7AB8B9D-11C9-48E1-BD98-592FBC2D173F}" srcOrd="2" destOrd="0" presId="urn:microsoft.com/office/officeart/2017/3/layout/HorizontalPathTimeline"/>
    <dgm:cxn modelId="{075EFF28-49CB-44D8-9AD1-8A795C127D67}" type="presParOf" srcId="{21E2CC78-8A77-4BC1-B309-F40B5A9AB9C0}" destId="{7EDF5740-4677-4269-B322-D553BE348171}" srcOrd="3" destOrd="0" presId="urn:microsoft.com/office/officeart/2017/3/layout/HorizontalPathTimeline"/>
    <dgm:cxn modelId="{50F2D75D-FAFD-4545-AFCF-573E3BCA7A6F}" type="presParOf" srcId="{21E2CC78-8A77-4BC1-B309-F40B5A9AB9C0}" destId="{8022BCA4-F573-4F86-81FF-2370D55C02FB}"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734E0-D06F-4390-8E9F-BA140368E6C2}">
      <dsp:nvSpPr>
        <dsp:cNvPr id="0" name=""/>
        <dsp:cNvSpPr/>
      </dsp:nvSpPr>
      <dsp:spPr>
        <a:xfrm>
          <a:off x="0" y="538824"/>
          <a:ext cx="6373813" cy="11056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Non-medical factors that shape our chance of healthy living. </a:t>
          </a:r>
          <a:endParaRPr lang="en-US" sz="3000" kern="1200"/>
        </a:p>
      </dsp:txBody>
      <dsp:txXfrm>
        <a:off x="53973" y="592797"/>
        <a:ext cx="6265867" cy="997704"/>
      </dsp:txXfrm>
    </dsp:sp>
    <dsp:sp modelId="{62FB43B3-5B87-4D49-A5B6-878C090FF7C3}">
      <dsp:nvSpPr>
        <dsp:cNvPr id="0" name=""/>
        <dsp:cNvSpPr/>
      </dsp:nvSpPr>
      <dsp:spPr>
        <a:xfrm>
          <a:off x="0" y="1730875"/>
          <a:ext cx="6373813" cy="1105650"/>
        </a:xfrm>
        <a:prstGeom prst="roundRect">
          <a:avLst/>
        </a:prstGeom>
        <a:solidFill>
          <a:schemeClr val="accent2">
            <a:hueOff val="360755"/>
            <a:satOff val="35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Sustainable health solutions depend on addressing these wider determinants. </a:t>
          </a:r>
          <a:endParaRPr lang="en-US" sz="3000" kern="1200"/>
        </a:p>
      </dsp:txBody>
      <dsp:txXfrm>
        <a:off x="53973" y="1784848"/>
        <a:ext cx="6265867" cy="997704"/>
      </dsp:txXfrm>
    </dsp:sp>
    <dsp:sp modelId="{CCBF6962-3B09-405A-AEC7-C32DEF61AD17}">
      <dsp:nvSpPr>
        <dsp:cNvPr id="0" name=""/>
        <dsp:cNvSpPr/>
      </dsp:nvSpPr>
      <dsp:spPr>
        <a:xfrm>
          <a:off x="0" y="2922925"/>
          <a:ext cx="6373813" cy="1105650"/>
        </a:xfrm>
        <a:prstGeom prst="roundRect">
          <a:avLst/>
        </a:prstGeom>
        <a:solidFill>
          <a:schemeClr val="accent2">
            <a:hueOff val="721510"/>
            <a:satOff val="69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conditions in which people are born, grow, live, work, and age. </a:t>
          </a:r>
          <a:endParaRPr lang="en-US" sz="3000" kern="1200"/>
        </a:p>
      </dsp:txBody>
      <dsp:txXfrm>
        <a:off x="53973" y="2976898"/>
        <a:ext cx="6265867" cy="997704"/>
      </dsp:txXfrm>
    </dsp:sp>
    <dsp:sp modelId="{DF8970B8-E75B-4B71-9544-8DA9E6F31C1A}">
      <dsp:nvSpPr>
        <dsp:cNvPr id="0" name=""/>
        <dsp:cNvSpPr/>
      </dsp:nvSpPr>
      <dsp:spPr>
        <a:xfrm>
          <a:off x="0" y="4114975"/>
          <a:ext cx="6373813" cy="1105650"/>
        </a:xfrm>
        <a:prstGeom prst="roundRec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Including the wider forces and systems shaping daily life.</a:t>
          </a:r>
          <a:endParaRPr lang="en-US" sz="3000" kern="1200"/>
        </a:p>
      </dsp:txBody>
      <dsp:txXfrm>
        <a:off x="53973" y="4168948"/>
        <a:ext cx="6265867" cy="9977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DF84A-45EF-449C-A534-5D19C395CA77}">
      <dsp:nvSpPr>
        <dsp:cNvPr id="0" name=""/>
        <dsp:cNvSpPr/>
      </dsp:nvSpPr>
      <dsp:spPr>
        <a:xfrm>
          <a:off x="3249" y="58890"/>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Income and employment</a:t>
          </a:r>
          <a:endParaRPr lang="en-US" sz="3000" kern="1200"/>
        </a:p>
      </dsp:txBody>
      <dsp:txXfrm>
        <a:off x="3249" y="58890"/>
        <a:ext cx="2577622" cy="1546573"/>
      </dsp:txXfrm>
    </dsp:sp>
    <dsp:sp modelId="{7F551BD7-D828-4E70-A0AC-5E5308B3C281}">
      <dsp:nvSpPr>
        <dsp:cNvPr id="0" name=""/>
        <dsp:cNvSpPr/>
      </dsp:nvSpPr>
      <dsp:spPr>
        <a:xfrm>
          <a:off x="2838634" y="58890"/>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Education</a:t>
          </a:r>
          <a:endParaRPr lang="en-US" sz="3000" kern="1200"/>
        </a:p>
      </dsp:txBody>
      <dsp:txXfrm>
        <a:off x="2838634" y="58890"/>
        <a:ext cx="2577622" cy="1546573"/>
      </dsp:txXfrm>
    </dsp:sp>
    <dsp:sp modelId="{28E200A2-BED3-4A7D-BB7B-6FC8A123C191}">
      <dsp:nvSpPr>
        <dsp:cNvPr id="0" name=""/>
        <dsp:cNvSpPr/>
      </dsp:nvSpPr>
      <dsp:spPr>
        <a:xfrm>
          <a:off x="5674019" y="58890"/>
          <a:ext cx="2577622" cy="15465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Housing quality</a:t>
          </a:r>
          <a:endParaRPr lang="en-US" sz="3000" kern="1200"/>
        </a:p>
      </dsp:txBody>
      <dsp:txXfrm>
        <a:off x="5674019" y="58890"/>
        <a:ext cx="2577622" cy="1546573"/>
      </dsp:txXfrm>
    </dsp:sp>
    <dsp:sp modelId="{A6BD8E70-9777-4ABE-92A0-CAF32A21F51D}">
      <dsp:nvSpPr>
        <dsp:cNvPr id="0" name=""/>
        <dsp:cNvSpPr/>
      </dsp:nvSpPr>
      <dsp:spPr>
        <a:xfrm>
          <a:off x="8509404" y="58890"/>
          <a:ext cx="2577622" cy="15465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Social connections</a:t>
          </a:r>
          <a:endParaRPr lang="en-US" sz="3000" kern="1200"/>
        </a:p>
      </dsp:txBody>
      <dsp:txXfrm>
        <a:off x="8509404" y="58890"/>
        <a:ext cx="2577622" cy="1546573"/>
      </dsp:txXfrm>
    </dsp:sp>
    <dsp:sp modelId="{268185A8-2119-4559-9699-32275E59D58E}">
      <dsp:nvSpPr>
        <dsp:cNvPr id="0" name=""/>
        <dsp:cNvSpPr/>
      </dsp:nvSpPr>
      <dsp:spPr>
        <a:xfrm>
          <a:off x="3249" y="1863226"/>
          <a:ext cx="2577622" cy="15465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Access to healthy food</a:t>
          </a:r>
          <a:endParaRPr lang="en-US" sz="3000" kern="1200"/>
        </a:p>
      </dsp:txBody>
      <dsp:txXfrm>
        <a:off x="3249" y="1863226"/>
        <a:ext cx="2577622" cy="1546573"/>
      </dsp:txXfrm>
    </dsp:sp>
    <dsp:sp modelId="{DBBFB07A-E0EE-4EE7-80DE-577F93CDB921}">
      <dsp:nvSpPr>
        <dsp:cNvPr id="0" name=""/>
        <dsp:cNvSpPr/>
      </dsp:nvSpPr>
      <dsp:spPr>
        <a:xfrm>
          <a:off x="2838634" y="1863226"/>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Access to services</a:t>
          </a:r>
          <a:endParaRPr lang="en-US" sz="3000" kern="1200"/>
        </a:p>
      </dsp:txBody>
      <dsp:txXfrm>
        <a:off x="2838634" y="1863226"/>
        <a:ext cx="2577622" cy="1546573"/>
      </dsp:txXfrm>
    </dsp:sp>
    <dsp:sp modelId="{C8C55AB2-5779-4A23-A8B5-9B6B23B07E28}">
      <dsp:nvSpPr>
        <dsp:cNvPr id="0" name=""/>
        <dsp:cNvSpPr/>
      </dsp:nvSpPr>
      <dsp:spPr>
        <a:xfrm>
          <a:off x="5674019" y="1863226"/>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Environmental quality</a:t>
          </a:r>
          <a:endParaRPr lang="en-US" sz="3000" kern="1200"/>
        </a:p>
      </dsp:txBody>
      <dsp:txXfrm>
        <a:off x="5674019" y="1863226"/>
        <a:ext cx="2577622" cy="1546573"/>
      </dsp:txXfrm>
    </dsp:sp>
    <dsp:sp modelId="{09E3E452-7CDE-4539-A0C3-3FE681C0706C}">
      <dsp:nvSpPr>
        <dsp:cNvPr id="0" name=""/>
        <dsp:cNvSpPr/>
      </dsp:nvSpPr>
      <dsp:spPr>
        <a:xfrm>
          <a:off x="8509404" y="1863226"/>
          <a:ext cx="2577622" cy="15465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Discrimination and marginalisation</a:t>
          </a:r>
          <a:endParaRPr lang="en-US" sz="3000" kern="1200"/>
        </a:p>
      </dsp:txBody>
      <dsp:txXfrm>
        <a:off x="8509404" y="1863226"/>
        <a:ext cx="2577622" cy="15465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566C4-5ABF-4179-B6C1-6FBAD704A1FE}">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5AC9E1-759E-48D4-B51D-570D2E579BAF}">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Structural determinants sit at the macro level.</a:t>
          </a:r>
          <a:endParaRPr lang="en-US" sz="3400" kern="1200"/>
        </a:p>
      </dsp:txBody>
      <dsp:txXfrm>
        <a:off x="0" y="703"/>
        <a:ext cx="6373813" cy="1151608"/>
      </dsp:txXfrm>
    </dsp:sp>
    <dsp:sp modelId="{F4887C4E-2ADB-49E3-95C6-42C261BC3F45}">
      <dsp:nvSpPr>
        <dsp:cNvPr id="0" name=""/>
        <dsp:cNvSpPr/>
      </dsp:nvSpPr>
      <dsp:spPr>
        <a:xfrm>
          <a:off x="0" y="1152311"/>
          <a:ext cx="6373813" cy="0"/>
        </a:xfrm>
        <a:prstGeom prst="line">
          <a:avLst/>
        </a:prstGeom>
        <a:solidFill>
          <a:schemeClr val="accent2">
            <a:hueOff val="270566"/>
            <a:satOff val="262"/>
            <a:lumOff val="-1225"/>
            <a:alphaOff val="0"/>
          </a:schemeClr>
        </a:solidFill>
        <a:ln w="12700" cap="flat" cmpd="sng" algn="ctr">
          <a:solidFill>
            <a:schemeClr val="accent2">
              <a:hueOff val="270566"/>
              <a:satOff val="262"/>
              <a:lumOff val="-12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9B62A-84D4-4A6D-8251-55ECEF0CFF1E}">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Policies, power structures.</a:t>
          </a:r>
          <a:endParaRPr lang="en-US" sz="3400" kern="1200"/>
        </a:p>
      </dsp:txBody>
      <dsp:txXfrm>
        <a:off x="0" y="1152311"/>
        <a:ext cx="6373813" cy="1151608"/>
      </dsp:txXfrm>
    </dsp:sp>
    <dsp:sp modelId="{884BA82C-798F-463B-A06B-41054FCD2109}">
      <dsp:nvSpPr>
        <dsp:cNvPr id="0" name=""/>
        <dsp:cNvSpPr/>
      </dsp:nvSpPr>
      <dsp:spPr>
        <a:xfrm>
          <a:off x="0" y="2303920"/>
          <a:ext cx="6373813" cy="0"/>
        </a:xfrm>
        <a:prstGeom prst="line">
          <a:avLst/>
        </a:prstGeom>
        <a:solidFill>
          <a:schemeClr val="accent2">
            <a:hueOff val="541133"/>
            <a:satOff val="525"/>
            <a:lumOff val="-2451"/>
            <a:alphaOff val="0"/>
          </a:schemeClr>
        </a:solidFill>
        <a:ln w="12700" cap="flat" cmpd="sng" algn="ctr">
          <a:solidFill>
            <a:schemeClr val="accent2">
              <a:hueOff val="541133"/>
              <a:satOff val="525"/>
              <a:lumOff val="-2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FD4162-3C8D-4FE2-AEF7-79FC2AA80306}">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Social norms. </a:t>
          </a:r>
          <a:endParaRPr lang="en-US" sz="3400" kern="1200"/>
        </a:p>
      </dsp:txBody>
      <dsp:txXfrm>
        <a:off x="0" y="2303920"/>
        <a:ext cx="6373813" cy="1151608"/>
      </dsp:txXfrm>
    </dsp:sp>
    <dsp:sp modelId="{E201349E-873E-4A1D-ACA6-8C1405F319FE}">
      <dsp:nvSpPr>
        <dsp:cNvPr id="0" name=""/>
        <dsp:cNvSpPr/>
      </dsp:nvSpPr>
      <dsp:spPr>
        <a:xfrm>
          <a:off x="0" y="3455529"/>
          <a:ext cx="6373813" cy="0"/>
        </a:xfrm>
        <a:prstGeom prst="line">
          <a:avLst/>
        </a:prstGeom>
        <a:solidFill>
          <a:schemeClr val="accent2">
            <a:hueOff val="811699"/>
            <a:satOff val="787"/>
            <a:lumOff val="-3676"/>
            <a:alphaOff val="0"/>
          </a:schemeClr>
        </a:solidFill>
        <a:ln w="12700" cap="flat" cmpd="sng" algn="ctr">
          <a:solidFill>
            <a:schemeClr val="accent2">
              <a:hueOff val="811699"/>
              <a:satOff val="787"/>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D49AF-4112-48F3-B8BF-356B6B4A67A1}">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Inequality and discrimination.</a:t>
          </a:r>
          <a:endParaRPr lang="en-US" sz="3400" kern="1200"/>
        </a:p>
      </dsp:txBody>
      <dsp:txXfrm>
        <a:off x="0" y="3455529"/>
        <a:ext cx="6373813" cy="1151608"/>
      </dsp:txXfrm>
    </dsp:sp>
    <dsp:sp modelId="{958DBF99-4B18-41A1-8709-8E8EE13CFA11}">
      <dsp:nvSpPr>
        <dsp:cNvPr id="0" name=""/>
        <dsp:cNvSpPr/>
      </dsp:nvSpPr>
      <dsp:spPr>
        <a:xfrm>
          <a:off x="0" y="4607138"/>
          <a:ext cx="6373813"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0AE7D-4C7D-409F-9328-CB938A52E684}">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Economic systems. </a:t>
          </a:r>
          <a:endParaRPr lang="en-US" sz="3400" kern="1200"/>
        </a:p>
      </dsp:txBody>
      <dsp:txXfrm>
        <a:off x="0" y="4607138"/>
        <a:ext cx="6373813" cy="11516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E8A69-193B-4938-8890-B00DD0B04F15}">
      <dsp:nvSpPr>
        <dsp:cNvPr id="0" name=""/>
        <dsp:cNvSpPr/>
      </dsp:nvSpPr>
      <dsp:spPr>
        <a:xfrm>
          <a:off x="1277981" y="812"/>
          <a:ext cx="2666973" cy="1600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Intermediary determinants sit at the micro and meso level.</a:t>
          </a:r>
          <a:endParaRPr lang="en-US" sz="2700" kern="1200"/>
        </a:p>
      </dsp:txBody>
      <dsp:txXfrm>
        <a:off x="1277981" y="812"/>
        <a:ext cx="2666973" cy="1600183"/>
      </dsp:txXfrm>
    </dsp:sp>
    <dsp:sp modelId="{3AC03FAA-5410-42A8-BA46-BC10482BA871}">
      <dsp:nvSpPr>
        <dsp:cNvPr id="0" name=""/>
        <dsp:cNvSpPr/>
      </dsp:nvSpPr>
      <dsp:spPr>
        <a:xfrm>
          <a:off x="4211651" y="812"/>
          <a:ext cx="2666973" cy="16001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Conditions of daily life. </a:t>
          </a:r>
          <a:endParaRPr lang="en-US" sz="2700" kern="1200"/>
        </a:p>
      </dsp:txBody>
      <dsp:txXfrm>
        <a:off x="4211651" y="812"/>
        <a:ext cx="2666973" cy="1600183"/>
      </dsp:txXfrm>
    </dsp:sp>
    <dsp:sp modelId="{3C9747A9-439F-458F-830D-809C0D1CAD92}">
      <dsp:nvSpPr>
        <dsp:cNvPr id="0" name=""/>
        <dsp:cNvSpPr/>
      </dsp:nvSpPr>
      <dsp:spPr>
        <a:xfrm>
          <a:off x="7145321" y="812"/>
          <a:ext cx="2666973" cy="16001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Psychosocial stress.</a:t>
          </a:r>
          <a:endParaRPr lang="en-US" sz="2700" kern="1200"/>
        </a:p>
      </dsp:txBody>
      <dsp:txXfrm>
        <a:off x="7145321" y="812"/>
        <a:ext cx="2666973" cy="1600183"/>
      </dsp:txXfrm>
    </dsp:sp>
    <dsp:sp modelId="{6D4F7DC7-4421-4BF7-8744-6A6480C0BB81}">
      <dsp:nvSpPr>
        <dsp:cNvPr id="0" name=""/>
        <dsp:cNvSpPr/>
      </dsp:nvSpPr>
      <dsp:spPr>
        <a:xfrm>
          <a:off x="1277981" y="1867693"/>
          <a:ext cx="2666973" cy="16001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Exposure to harm. </a:t>
          </a:r>
          <a:endParaRPr lang="en-US" sz="2700" kern="1200"/>
        </a:p>
      </dsp:txBody>
      <dsp:txXfrm>
        <a:off x="1277981" y="1867693"/>
        <a:ext cx="2666973" cy="1600183"/>
      </dsp:txXfrm>
    </dsp:sp>
    <dsp:sp modelId="{C7F771AB-3E76-4AD8-9C04-E71C000E3745}">
      <dsp:nvSpPr>
        <dsp:cNvPr id="0" name=""/>
        <dsp:cNvSpPr/>
      </dsp:nvSpPr>
      <dsp:spPr>
        <a:xfrm>
          <a:off x="4211651" y="1867693"/>
          <a:ext cx="2666973" cy="160018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Material resources. </a:t>
          </a:r>
          <a:endParaRPr lang="en-US" sz="2700" kern="1200"/>
        </a:p>
      </dsp:txBody>
      <dsp:txXfrm>
        <a:off x="4211651" y="1867693"/>
        <a:ext cx="2666973" cy="1600183"/>
      </dsp:txXfrm>
    </dsp:sp>
    <dsp:sp modelId="{3F39F6B7-21EA-4DC4-9D08-9373940A2A04}">
      <dsp:nvSpPr>
        <dsp:cNvPr id="0" name=""/>
        <dsp:cNvSpPr/>
      </dsp:nvSpPr>
      <dsp:spPr>
        <a:xfrm>
          <a:off x="7145321" y="1867693"/>
          <a:ext cx="2666973" cy="1600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Policies create conditions, conditions create outcomes. </a:t>
          </a:r>
          <a:endParaRPr lang="en-US" sz="2700" kern="1200"/>
        </a:p>
      </dsp:txBody>
      <dsp:txXfrm>
        <a:off x="7145321" y="1867693"/>
        <a:ext cx="2666973" cy="16001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39B66-3070-4299-91D2-34DC8AA8DB35}">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2EDA6F-C885-4668-9296-1D738A8EBA33}">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Low pay</a:t>
          </a:r>
          <a:endParaRPr lang="en-US" sz="3900" kern="1200"/>
        </a:p>
      </dsp:txBody>
      <dsp:txXfrm>
        <a:off x="0" y="703"/>
        <a:ext cx="6373813" cy="1151608"/>
      </dsp:txXfrm>
    </dsp:sp>
    <dsp:sp modelId="{17CA063E-3282-47CB-B961-CD5658DC91F1}">
      <dsp:nvSpPr>
        <dsp:cNvPr id="0" name=""/>
        <dsp:cNvSpPr/>
      </dsp:nvSpPr>
      <dsp:spPr>
        <a:xfrm>
          <a:off x="0" y="1152311"/>
          <a:ext cx="6373813" cy="0"/>
        </a:xfrm>
        <a:prstGeom prst="line">
          <a:avLst/>
        </a:prstGeom>
        <a:solidFill>
          <a:schemeClr val="accent2">
            <a:hueOff val="270566"/>
            <a:satOff val="262"/>
            <a:lumOff val="-1225"/>
            <a:alphaOff val="0"/>
          </a:schemeClr>
        </a:solidFill>
        <a:ln w="12700" cap="flat" cmpd="sng" algn="ctr">
          <a:solidFill>
            <a:schemeClr val="accent2">
              <a:hueOff val="270566"/>
              <a:satOff val="262"/>
              <a:lumOff val="-12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858D0-06E8-42EC-8720-BCADB10A0198}">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Language barriers</a:t>
          </a:r>
          <a:endParaRPr lang="en-US" sz="3900" kern="1200"/>
        </a:p>
      </dsp:txBody>
      <dsp:txXfrm>
        <a:off x="0" y="1152311"/>
        <a:ext cx="6373813" cy="1151608"/>
      </dsp:txXfrm>
    </dsp:sp>
    <dsp:sp modelId="{C1765F59-B1C7-4A7C-A9FF-634F571539A9}">
      <dsp:nvSpPr>
        <dsp:cNvPr id="0" name=""/>
        <dsp:cNvSpPr/>
      </dsp:nvSpPr>
      <dsp:spPr>
        <a:xfrm>
          <a:off x="0" y="2303920"/>
          <a:ext cx="6373813" cy="0"/>
        </a:xfrm>
        <a:prstGeom prst="line">
          <a:avLst/>
        </a:prstGeom>
        <a:solidFill>
          <a:schemeClr val="accent2">
            <a:hueOff val="541133"/>
            <a:satOff val="525"/>
            <a:lumOff val="-2451"/>
            <a:alphaOff val="0"/>
          </a:schemeClr>
        </a:solidFill>
        <a:ln w="12700" cap="flat" cmpd="sng" algn="ctr">
          <a:solidFill>
            <a:schemeClr val="accent2">
              <a:hueOff val="541133"/>
              <a:satOff val="525"/>
              <a:lumOff val="-2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877B3-D8E4-4272-A148-8CC2A22ACD86}">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Racism</a:t>
          </a:r>
          <a:endParaRPr lang="en-US" sz="3900" kern="1200"/>
        </a:p>
      </dsp:txBody>
      <dsp:txXfrm>
        <a:off x="0" y="2303920"/>
        <a:ext cx="6373813" cy="1151608"/>
      </dsp:txXfrm>
    </dsp:sp>
    <dsp:sp modelId="{CF89ABEF-910B-4DF4-A9C0-4AE20EB1F0DF}">
      <dsp:nvSpPr>
        <dsp:cNvPr id="0" name=""/>
        <dsp:cNvSpPr/>
      </dsp:nvSpPr>
      <dsp:spPr>
        <a:xfrm>
          <a:off x="0" y="3455529"/>
          <a:ext cx="6373813" cy="0"/>
        </a:xfrm>
        <a:prstGeom prst="line">
          <a:avLst/>
        </a:prstGeom>
        <a:solidFill>
          <a:schemeClr val="accent2">
            <a:hueOff val="811699"/>
            <a:satOff val="787"/>
            <a:lumOff val="-3676"/>
            <a:alphaOff val="0"/>
          </a:schemeClr>
        </a:solidFill>
        <a:ln w="12700" cap="flat" cmpd="sng" algn="ctr">
          <a:solidFill>
            <a:schemeClr val="accent2">
              <a:hueOff val="811699"/>
              <a:satOff val="787"/>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57CD4-6482-46E0-85F6-A7EF1E5CA03C}">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Limited access to services</a:t>
          </a:r>
          <a:endParaRPr lang="en-US" sz="3900" kern="1200"/>
        </a:p>
      </dsp:txBody>
      <dsp:txXfrm>
        <a:off x="0" y="3455529"/>
        <a:ext cx="6373813" cy="1151608"/>
      </dsp:txXfrm>
    </dsp:sp>
    <dsp:sp modelId="{3D3C50AD-445F-4334-9ADC-7D45D4DAD933}">
      <dsp:nvSpPr>
        <dsp:cNvPr id="0" name=""/>
        <dsp:cNvSpPr/>
      </dsp:nvSpPr>
      <dsp:spPr>
        <a:xfrm>
          <a:off x="0" y="4607138"/>
          <a:ext cx="6373813"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3638D-85DC-4724-9162-B9E5FFE543E0}">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Stress and mental health strain</a:t>
          </a:r>
          <a:endParaRPr lang="en-US" sz="3900" kern="1200"/>
        </a:p>
      </dsp:txBody>
      <dsp:txXfrm>
        <a:off x="0" y="4607138"/>
        <a:ext cx="6373813" cy="11516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34527-0FD5-4D4B-A281-6E4D56037463}">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64FB26-3D31-4989-8030-41682CAD6F97}">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Most illness originates outside healthcare settings.</a:t>
          </a:r>
          <a:endParaRPr lang="en-US" sz="4100" kern="1200"/>
        </a:p>
      </dsp:txBody>
      <dsp:txXfrm>
        <a:off x="0" y="2812"/>
        <a:ext cx="6373813" cy="1917941"/>
      </dsp:txXfrm>
    </dsp:sp>
    <dsp:sp modelId="{F9697443-DA6E-4E67-9724-88FB05456951}">
      <dsp:nvSpPr>
        <dsp:cNvPr id="0" name=""/>
        <dsp:cNvSpPr/>
      </dsp:nvSpPr>
      <dsp:spPr>
        <a:xfrm>
          <a:off x="0" y="1920754"/>
          <a:ext cx="6373813" cy="0"/>
        </a:xfrm>
        <a:prstGeom prst="line">
          <a:avLst/>
        </a:prstGeom>
        <a:solidFill>
          <a:schemeClr val="accent2">
            <a:hueOff val="541133"/>
            <a:satOff val="525"/>
            <a:lumOff val="-2451"/>
            <a:alphaOff val="0"/>
          </a:schemeClr>
        </a:solidFill>
        <a:ln w="12700" cap="flat" cmpd="sng" algn="ctr">
          <a:solidFill>
            <a:schemeClr val="accent2">
              <a:hueOff val="541133"/>
              <a:satOff val="525"/>
              <a:lumOff val="-2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18AF2-B2D3-4597-B6D8-DF8897DEC057}">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Inequalities are produced by systems, not individual choices.</a:t>
          </a:r>
          <a:endParaRPr lang="en-US" sz="4100" kern="1200"/>
        </a:p>
      </dsp:txBody>
      <dsp:txXfrm>
        <a:off x="0" y="1920754"/>
        <a:ext cx="6373813" cy="1917941"/>
      </dsp:txXfrm>
    </dsp:sp>
    <dsp:sp modelId="{6D4BC6AF-8B72-4953-AC39-2832DC742E3D}">
      <dsp:nvSpPr>
        <dsp:cNvPr id="0" name=""/>
        <dsp:cNvSpPr/>
      </dsp:nvSpPr>
      <dsp:spPr>
        <a:xfrm>
          <a:off x="0" y="3838695"/>
          <a:ext cx="6373813"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EE292-FC3D-4E4E-ABE9-D0FAC7C00B9F}">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Improving determinants leads to sustainable long‑term health gains.</a:t>
          </a:r>
          <a:endParaRPr lang="en-US" sz="4100" kern="1200"/>
        </a:p>
      </dsp:txBody>
      <dsp:txXfrm>
        <a:off x="0" y="3838695"/>
        <a:ext cx="6373813" cy="19179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A9A20-B0A3-45E9-9CE8-7FF299340FAD}">
      <dsp:nvSpPr>
        <dsp:cNvPr id="0" name=""/>
        <dsp:cNvSpPr/>
      </dsp:nvSpPr>
      <dsp:spPr>
        <a:xfrm>
          <a:off x="0" y="236424"/>
          <a:ext cx="6373813" cy="1698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 22‑year‑old living in a damp private-rented flat, working 60‑hour weeks, experiencing high stress.</a:t>
          </a:r>
          <a:endParaRPr lang="en-US" sz="3300" kern="1200"/>
        </a:p>
      </dsp:txBody>
      <dsp:txXfrm>
        <a:off x="82931" y="319355"/>
        <a:ext cx="6207951" cy="1532978"/>
      </dsp:txXfrm>
    </dsp:sp>
    <dsp:sp modelId="{306FE4BA-99FD-4F55-AC2A-0BB1DD244CD9}">
      <dsp:nvSpPr>
        <dsp:cNvPr id="0" name=""/>
        <dsp:cNvSpPr/>
      </dsp:nvSpPr>
      <dsp:spPr>
        <a:xfrm>
          <a:off x="0" y="2030304"/>
          <a:ext cx="6373813" cy="1698840"/>
        </a:xfrm>
        <a:prstGeom prst="roundRect">
          <a:avLst/>
        </a:prstGeom>
        <a:solidFill>
          <a:schemeClr val="accent2">
            <a:hueOff val="541133"/>
            <a:satOff val="52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 70‑year‑old with mobility issues, living alone with no nearby public transport.</a:t>
          </a:r>
          <a:endParaRPr lang="en-US" sz="3300" kern="1200"/>
        </a:p>
      </dsp:txBody>
      <dsp:txXfrm>
        <a:off x="82931" y="2113235"/>
        <a:ext cx="6207951" cy="1532978"/>
      </dsp:txXfrm>
    </dsp:sp>
    <dsp:sp modelId="{7B218800-B77A-4847-A604-61B4AC8F4014}">
      <dsp:nvSpPr>
        <dsp:cNvPr id="0" name=""/>
        <dsp:cNvSpPr/>
      </dsp:nvSpPr>
      <dsp:spPr>
        <a:xfrm>
          <a:off x="0" y="3824185"/>
          <a:ext cx="6373813" cy="1698840"/>
        </a:xfrm>
        <a:prstGeom prst="roundRec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 child living in a community with high air pollution and limited green space.</a:t>
          </a:r>
          <a:endParaRPr lang="en-US" sz="3300" kern="1200"/>
        </a:p>
      </dsp:txBody>
      <dsp:txXfrm>
        <a:off x="82931" y="3907116"/>
        <a:ext cx="6207951" cy="15329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B7271-3CDF-480A-98CD-6139F8BBE8B8}">
      <dsp:nvSpPr>
        <dsp:cNvPr id="0" name=""/>
        <dsp:cNvSpPr/>
      </dsp:nvSpPr>
      <dsp:spPr>
        <a:xfrm>
          <a:off x="0" y="0"/>
          <a:ext cx="8872220" cy="7631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Which determinants are the most influential?</a:t>
          </a:r>
          <a:endParaRPr lang="en-US" sz="2300" kern="1200"/>
        </a:p>
      </dsp:txBody>
      <dsp:txXfrm>
        <a:off x="22351" y="22351"/>
        <a:ext cx="7984280" cy="718409"/>
      </dsp:txXfrm>
    </dsp:sp>
    <dsp:sp modelId="{F230BDBB-488F-44A2-9491-7FAC2D062A89}">
      <dsp:nvSpPr>
        <dsp:cNvPr id="0" name=""/>
        <dsp:cNvSpPr/>
      </dsp:nvSpPr>
      <dsp:spPr>
        <a:xfrm>
          <a:off x="743048" y="901859"/>
          <a:ext cx="8872220" cy="763111"/>
        </a:xfrm>
        <a:prstGeom prst="roundRect">
          <a:avLst>
            <a:gd name="adj" fmla="val 10000"/>
          </a:avLst>
        </a:prstGeom>
        <a:solidFill>
          <a:schemeClr val="accent2">
            <a:hueOff val="360755"/>
            <a:satOff val="35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Which are modifiable at the individual level?</a:t>
          </a:r>
          <a:endParaRPr lang="en-US" sz="2300" kern="1200"/>
        </a:p>
      </dsp:txBody>
      <dsp:txXfrm>
        <a:off x="765399" y="924210"/>
        <a:ext cx="7588447" cy="718409"/>
      </dsp:txXfrm>
    </dsp:sp>
    <dsp:sp modelId="{568CA438-644B-44DF-B83B-612F168D7B38}">
      <dsp:nvSpPr>
        <dsp:cNvPr id="0" name=""/>
        <dsp:cNvSpPr/>
      </dsp:nvSpPr>
      <dsp:spPr>
        <a:xfrm>
          <a:off x="1475006" y="1803718"/>
          <a:ext cx="8872220" cy="763111"/>
        </a:xfrm>
        <a:prstGeom prst="roundRect">
          <a:avLst>
            <a:gd name="adj" fmla="val 10000"/>
          </a:avLst>
        </a:prstGeom>
        <a:solidFill>
          <a:schemeClr val="accent2">
            <a:hueOff val="721510"/>
            <a:satOff val="69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Which require policy or structural interventions?</a:t>
          </a:r>
          <a:endParaRPr lang="en-US" sz="2300" kern="1200"/>
        </a:p>
      </dsp:txBody>
      <dsp:txXfrm>
        <a:off x="1497357" y="1826069"/>
        <a:ext cx="7599537" cy="718409"/>
      </dsp:txXfrm>
    </dsp:sp>
    <dsp:sp modelId="{53216A25-A0F5-4783-9698-9A11B7F763BA}">
      <dsp:nvSpPr>
        <dsp:cNvPr id="0" name=""/>
        <dsp:cNvSpPr/>
      </dsp:nvSpPr>
      <dsp:spPr>
        <a:xfrm>
          <a:off x="2218055" y="2705578"/>
          <a:ext cx="8872220" cy="763111"/>
        </a:xfrm>
        <a:prstGeom prst="roundRect">
          <a:avLst>
            <a:gd name="adj" fmla="val 10000"/>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 might two determinants interact (e.g., poverty + housing)?</a:t>
          </a:r>
          <a:endParaRPr lang="en-US" sz="2300" kern="1200"/>
        </a:p>
      </dsp:txBody>
      <dsp:txXfrm>
        <a:off x="2240406" y="2727929"/>
        <a:ext cx="7588447" cy="718409"/>
      </dsp:txXfrm>
    </dsp:sp>
    <dsp:sp modelId="{062DBB6D-158D-4894-BE64-CC439DEBE8FE}">
      <dsp:nvSpPr>
        <dsp:cNvPr id="0" name=""/>
        <dsp:cNvSpPr/>
      </dsp:nvSpPr>
      <dsp:spPr>
        <a:xfrm>
          <a:off x="8376198" y="584474"/>
          <a:ext cx="496022" cy="4960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487803" y="584474"/>
        <a:ext cx="272812" cy="373257"/>
      </dsp:txXfrm>
    </dsp:sp>
    <dsp:sp modelId="{739E664B-F1A9-4863-8338-11F45F3A5E0A}">
      <dsp:nvSpPr>
        <dsp:cNvPr id="0" name=""/>
        <dsp:cNvSpPr/>
      </dsp:nvSpPr>
      <dsp:spPr>
        <a:xfrm>
          <a:off x="9119246" y="1486333"/>
          <a:ext cx="496022" cy="496022"/>
        </a:xfrm>
        <a:prstGeom prst="downArrow">
          <a:avLst>
            <a:gd name="adj1" fmla="val 55000"/>
            <a:gd name="adj2" fmla="val 45000"/>
          </a:avLst>
        </a:prstGeom>
        <a:solidFill>
          <a:schemeClr val="accent2">
            <a:tint val="40000"/>
            <a:alpha val="90000"/>
            <a:hueOff val="441538"/>
            <a:satOff val="-439"/>
            <a:lumOff val="-458"/>
            <a:alphaOff val="0"/>
          </a:schemeClr>
        </a:solidFill>
        <a:ln w="12700" cap="flat" cmpd="sng" algn="ctr">
          <a:solidFill>
            <a:schemeClr val="accent2">
              <a:tint val="40000"/>
              <a:alpha val="90000"/>
              <a:hueOff val="441538"/>
              <a:satOff val="-439"/>
              <a:lumOff val="-4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230851" y="1486333"/>
        <a:ext cx="272812" cy="373257"/>
      </dsp:txXfrm>
    </dsp:sp>
    <dsp:sp modelId="{0EA87009-A86A-4E26-BB46-ADEEE054F5E7}">
      <dsp:nvSpPr>
        <dsp:cNvPr id="0" name=""/>
        <dsp:cNvSpPr/>
      </dsp:nvSpPr>
      <dsp:spPr>
        <a:xfrm>
          <a:off x="9851204" y="2388193"/>
          <a:ext cx="496022" cy="496022"/>
        </a:xfrm>
        <a:prstGeom prst="downArrow">
          <a:avLst>
            <a:gd name="adj1" fmla="val 55000"/>
            <a:gd name="adj2" fmla="val 45000"/>
          </a:avLst>
        </a:prstGeom>
        <a:solidFill>
          <a:schemeClr val="accent2">
            <a:tint val="40000"/>
            <a:alpha val="90000"/>
            <a:hueOff val="883075"/>
            <a:satOff val="-878"/>
            <a:lumOff val="-916"/>
            <a:alphaOff val="0"/>
          </a:schemeClr>
        </a:solidFill>
        <a:ln w="12700" cap="flat" cmpd="sng" algn="ctr">
          <a:solidFill>
            <a:schemeClr val="accent2">
              <a:tint val="40000"/>
              <a:alpha val="90000"/>
              <a:hueOff val="883075"/>
              <a:satOff val="-878"/>
              <a:lumOff val="-9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962809" y="2388193"/>
        <a:ext cx="272812" cy="3732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C8717-4517-4BE4-BAA4-0A03ADC3CA16}">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352A3-04CD-4715-872C-411725FA1303}">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global framework for improving health, wellbeing, equality, and environmental sustainability. </a:t>
          </a:r>
          <a:endParaRPr lang="en-US" sz="3100" kern="1200"/>
        </a:p>
      </dsp:txBody>
      <dsp:txXfrm>
        <a:off x="0" y="0"/>
        <a:ext cx="6373813" cy="1439862"/>
      </dsp:txXfrm>
    </dsp:sp>
    <dsp:sp modelId="{76B825C8-83CF-4969-B57C-FC4C045570D0}">
      <dsp:nvSpPr>
        <dsp:cNvPr id="0" name=""/>
        <dsp:cNvSpPr/>
      </dsp:nvSpPr>
      <dsp:spPr>
        <a:xfrm>
          <a:off x="0" y="1439862"/>
          <a:ext cx="6373813" cy="0"/>
        </a:xfrm>
        <a:prstGeom prst="line">
          <a:avLst/>
        </a:prstGeom>
        <a:solidFill>
          <a:schemeClr val="accent2">
            <a:hueOff val="360755"/>
            <a:satOff val="350"/>
            <a:lumOff val="-1634"/>
            <a:alphaOff val="0"/>
          </a:schemeClr>
        </a:solidFill>
        <a:ln w="12700" cap="flat" cmpd="sng" algn="ctr">
          <a:solidFill>
            <a:schemeClr val="accent2">
              <a:hueOff val="360755"/>
              <a:satOff val="350"/>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75433B-794A-415D-BE6E-EBE5F63A258E}">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Understanding how they interact is essential for analysing sustainable development in any context.</a:t>
          </a:r>
          <a:endParaRPr lang="en-US" sz="3100" kern="1200"/>
        </a:p>
      </dsp:txBody>
      <dsp:txXfrm>
        <a:off x="0" y="1439862"/>
        <a:ext cx="6373813" cy="1439862"/>
      </dsp:txXfrm>
    </dsp:sp>
    <dsp:sp modelId="{594625FB-2B6E-425A-9C65-A452A287E8F7}">
      <dsp:nvSpPr>
        <dsp:cNvPr id="0" name=""/>
        <dsp:cNvSpPr/>
      </dsp:nvSpPr>
      <dsp:spPr>
        <a:xfrm>
          <a:off x="0" y="2879725"/>
          <a:ext cx="6373813" cy="0"/>
        </a:xfrm>
        <a:prstGeom prst="line">
          <a:avLst/>
        </a:prstGeom>
        <a:solidFill>
          <a:schemeClr val="accent2">
            <a:hueOff val="721510"/>
            <a:satOff val="699"/>
            <a:lumOff val="-3268"/>
            <a:alphaOff val="0"/>
          </a:schemeClr>
        </a:solidFill>
        <a:ln w="12700" cap="flat" cmpd="sng" algn="ctr">
          <a:solidFill>
            <a:schemeClr val="accent2">
              <a:hueOff val="721510"/>
              <a:satOff val="699"/>
              <a:lumOff val="-3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62740-25D7-4220-A1C4-1F4CC32FEB16}">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set of 17 interlinked global goals adopted by all UN Member States in 2015.</a:t>
          </a:r>
          <a:endParaRPr lang="en-US" sz="3100" kern="1200"/>
        </a:p>
      </dsp:txBody>
      <dsp:txXfrm>
        <a:off x="0" y="2879724"/>
        <a:ext cx="6373813" cy="1439862"/>
      </dsp:txXfrm>
    </dsp:sp>
    <dsp:sp modelId="{30AA2E68-E2C7-4C5D-B8F0-97381A86F02F}">
      <dsp:nvSpPr>
        <dsp:cNvPr id="0" name=""/>
        <dsp:cNvSpPr/>
      </dsp:nvSpPr>
      <dsp:spPr>
        <a:xfrm>
          <a:off x="0" y="4319587"/>
          <a:ext cx="6373813"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F333A8-D98B-4AB1-9269-713ABCA2BA39}">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Aim to end poverty, reduce inequality, protect the planet, and ensure prosperity by 2030.</a:t>
          </a:r>
          <a:endParaRPr lang="en-US" sz="3100" kern="1200"/>
        </a:p>
      </dsp:txBody>
      <dsp:txXfrm>
        <a:off x="0" y="4319587"/>
        <a:ext cx="6373813" cy="14398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3A417-A1F8-4C60-8B8A-8974C7602E95}">
      <dsp:nvSpPr>
        <dsp:cNvPr id="0" name=""/>
        <dsp:cNvSpPr/>
      </dsp:nvSpPr>
      <dsp:spPr>
        <a:xfrm>
          <a:off x="0" y="839537"/>
          <a:ext cx="6373813" cy="96393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Universal - apply to all countries, rich or poor</a:t>
          </a:r>
          <a:endParaRPr lang="en-US" sz="2600" kern="1200"/>
        </a:p>
      </dsp:txBody>
      <dsp:txXfrm>
        <a:off x="47055" y="886592"/>
        <a:ext cx="6279703" cy="869823"/>
      </dsp:txXfrm>
    </dsp:sp>
    <dsp:sp modelId="{A881A628-5724-4DDC-814C-61FD71E6CB3B}">
      <dsp:nvSpPr>
        <dsp:cNvPr id="0" name=""/>
        <dsp:cNvSpPr/>
      </dsp:nvSpPr>
      <dsp:spPr>
        <a:xfrm>
          <a:off x="0" y="1878351"/>
          <a:ext cx="6373813" cy="963933"/>
        </a:xfrm>
        <a:prstGeom prst="roundRect">
          <a:avLst/>
        </a:prstGeom>
        <a:solidFill>
          <a:schemeClr val="accent2">
            <a:hueOff val="360755"/>
            <a:satOff val="35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Integrated - no goal can be achieved in isolation</a:t>
          </a:r>
          <a:endParaRPr lang="en-US" sz="2600" kern="1200"/>
        </a:p>
      </dsp:txBody>
      <dsp:txXfrm>
        <a:off x="47055" y="1925406"/>
        <a:ext cx="6279703" cy="869823"/>
      </dsp:txXfrm>
    </dsp:sp>
    <dsp:sp modelId="{83C4B4CA-3F99-400D-A424-D88FEF2F9CE6}">
      <dsp:nvSpPr>
        <dsp:cNvPr id="0" name=""/>
        <dsp:cNvSpPr/>
      </dsp:nvSpPr>
      <dsp:spPr>
        <a:xfrm>
          <a:off x="0" y="2917164"/>
          <a:ext cx="6373813" cy="963933"/>
        </a:xfrm>
        <a:prstGeom prst="roundRect">
          <a:avLst/>
        </a:prstGeom>
        <a:solidFill>
          <a:schemeClr val="accent2">
            <a:hueOff val="721510"/>
            <a:satOff val="69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Transformative - require system‑level change</a:t>
          </a:r>
          <a:endParaRPr lang="en-US" sz="2600" kern="1200"/>
        </a:p>
      </dsp:txBody>
      <dsp:txXfrm>
        <a:off x="47055" y="2964219"/>
        <a:ext cx="6279703" cy="869823"/>
      </dsp:txXfrm>
    </dsp:sp>
    <dsp:sp modelId="{8C828557-85E9-4D27-BF06-42494D8DF450}">
      <dsp:nvSpPr>
        <dsp:cNvPr id="0" name=""/>
        <dsp:cNvSpPr/>
      </dsp:nvSpPr>
      <dsp:spPr>
        <a:xfrm>
          <a:off x="0" y="3955978"/>
          <a:ext cx="6373813" cy="963933"/>
        </a:xfrm>
        <a:prstGeom prst="roundRec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SDGs are not just environmental, they span economic, social, and political domains.</a:t>
          </a:r>
          <a:endParaRPr lang="en-US" sz="2600" kern="1200"/>
        </a:p>
      </dsp:txBody>
      <dsp:txXfrm>
        <a:off x="47055" y="4003033"/>
        <a:ext cx="6279703" cy="8698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03A45-C533-45EA-95F9-4AD8E2184C7F}">
      <dsp:nvSpPr>
        <dsp:cNvPr id="0" name=""/>
        <dsp:cNvSpPr/>
      </dsp:nvSpPr>
      <dsp:spPr>
        <a:xfrm>
          <a:off x="1274762" y="2699"/>
          <a:ext cx="5099051" cy="7818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Reduce premature mortality</a:t>
          </a:r>
        </a:p>
      </dsp:txBody>
      <dsp:txXfrm>
        <a:off x="1274762" y="2699"/>
        <a:ext cx="5099051" cy="781800"/>
      </dsp:txXfrm>
    </dsp:sp>
    <dsp:sp modelId="{611317C0-D614-4A28-AA84-7F6BA79FBE43}">
      <dsp:nvSpPr>
        <dsp:cNvPr id="0" name=""/>
        <dsp:cNvSpPr/>
      </dsp:nvSpPr>
      <dsp:spPr>
        <a:xfrm>
          <a:off x="0" y="2699"/>
          <a:ext cx="1274762" cy="781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Reduce</a:t>
          </a:r>
        </a:p>
      </dsp:txBody>
      <dsp:txXfrm>
        <a:off x="0" y="2699"/>
        <a:ext cx="1274762" cy="781800"/>
      </dsp:txXfrm>
    </dsp:sp>
    <dsp:sp modelId="{314BDC2A-01B0-4EA0-884F-0F485F609337}">
      <dsp:nvSpPr>
        <dsp:cNvPr id="0" name=""/>
        <dsp:cNvSpPr/>
      </dsp:nvSpPr>
      <dsp:spPr>
        <a:xfrm>
          <a:off x="1274762" y="831408"/>
          <a:ext cx="5099051" cy="781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Promote mental health</a:t>
          </a:r>
        </a:p>
      </dsp:txBody>
      <dsp:txXfrm>
        <a:off x="1274762" y="831408"/>
        <a:ext cx="5099051" cy="781800"/>
      </dsp:txXfrm>
    </dsp:sp>
    <dsp:sp modelId="{16FC0DFF-B344-4096-89F3-10580F511BC9}">
      <dsp:nvSpPr>
        <dsp:cNvPr id="0" name=""/>
        <dsp:cNvSpPr/>
      </dsp:nvSpPr>
      <dsp:spPr>
        <a:xfrm>
          <a:off x="0" y="831408"/>
          <a:ext cx="1274762" cy="7818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Promote</a:t>
          </a:r>
        </a:p>
      </dsp:txBody>
      <dsp:txXfrm>
        <a:off x="0" y="831408"/>
        <a:ext cx="1274762" cy="781800"/>
      </dsp:txXfrm>
    </dsp:sp>
    <dsp:sp modelId="{290A191B-90B8-432F-91F0-C011645750AA}">
      <dsp:nvSpPr>
        <dsp:cNvPr id="0" name=""/>
        <dsp:cNvSpPr/>
      </dsp:nvSpPr>
      <dsp:spPr>
        <a:xfrm>
          <a:off x="1274762" y="1660116"/>
          <a:ext cx="5099051" cy="78180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Strengthen health systems</a:t>
          </a:r>
        </a:p>
      </dsp:txBody>
      <dsp:txXfrm>
        <a:off x="1274762" y="1660116"/>
        <a:ext cx="5099051" cy="781800"/>
      </dsp:txXfrm>
    </dsp:sp>
    <dsp:sp modelId="{D28EDFE4-2461-45F3-A218-DE8C660DBD6F}">
      <dsp:nvSpPr>
        <dsp:cNvPr id="0" name=""/>
        <dsp:cNvSpPr/>
      </dsp:nvSpPr>
      <dsp:spPr>
        <a:xfrm>
          <a:off x="0" y="1660116"/>
          <a:ext cx="1274762" cy="7818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Strengthen</a:t>
          </a:r>
        </a:p>
      </dsp:txBody>
      <dsp:txXfrm>
        <a:off x="0" y="1660116"/>
        <a:ext cx="1274762" cy="781800"/>
      </dsp:txXfrm>
    </dsp:sp>
    <dsp:sp modelId="{DF4B8862-49EC-484E-B081-9E4913098A8F}">
      <dsp:nvSpPr>
        <dsp:cNvPr id="0" name=""/>
        <dsp:cNvSpPr/>
      </dsp:nvSpPr>
      <dsp:spPr>
        <a:xfrm>
          <a:off x="1274762" y="2488824"/>
          <a:ext cx="5099051" cy="78180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Improve maternal/child health</a:t>
          </a:r>
        </a:p>
      </dsp:txBody>
      <dsp:txXfrm>
        <a:off x="1274762" y="2488824"/>
        <a:ext cx="5099051" cy="781800"/>
      </dsp:txXfrm>
    </dsp:sp>
    <dsp:sp modelId="{3D766268-163E-4AAA-9B24-D557359B0D9D}">
      <dsp:nvSpPr>
        <dsp:cNvPr id="0" name=""/>
        <dsp:cNvSpPr/>
      </dsp:nvSpPr>
      <dsp:spPr>
        <a:xfrm>
          <a:off x="0" y="2488824"/>
          <a:ext cx="1274762" cy="7818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Improve</a:t>
          </a:r>
        </a:p>
      </dsp:txBody>
      <dsp:txXfrm>
        <a:off x="0" y="2488824"/>
        <a:ext cx="1274762" cy="781800"/>
      </dsp:txXfrm>
    </dsp:sp>
    <dsp:sp modelId="{6DBF4104-46B9-4D49-9BE4-F4574F9A54D9}">
      <dsp:nvSpPr>
        <dsp:cNvPr id="0" name=""/>
        <dsp:cNvSpPr/>
      </dsp:nvSpPr>
      <dsp:spPr>
        <a:xfrm>
          <a:off x="1274762" y="3317533"/>
          <a:ext cx="5099051" cy="781800"/>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Reduce communicable and non‑communicable diseases</a:t>
          </a:r>
        </a:p>
      </dsp:txBody>
      <dsp:txXfrm>
        <a:off x="1274762" y="3317533"/>
        <a:ext cx="5099051" cy="781800"/>
      </dsp:txXfrm>
    </dsp:sp>
    <dsp:sp modelId="{E0E2E220-A82B-4961-BDED-12368D450A65}">
      <dsp:nvSpPr>
        <dsp:cNvPr id="0" name=""/>
        <dsp:cNvSpPr/>
      </dsp:nvSpPr>
      <dsp:spPr>
        <a:xfrm>
          <a:off x="0" y="3317533"/>
          <a:ext cx="1274762" cy="78180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Reduce</a:t>
          </a:r>
        </a:p>
      </dsp:txBody>
      <dsp:txXfrm>
        <a:off x="0" y="3317533"/>
        <a:ext cx="1274762" cy="781800"/>
      </dsp:txXfrm>
    </dsp:sp>
    <dsp:sp modelId="{536AE2FD-A637-4B3A-9355-0758BAC611B5}">
      <dsp:nvSpPr>
        <dsp:cNvPr id="0" name=""/>
        <dsp:cNvSpPr/>
      </dsp:nvSpPr>
      <dsp:spPr>
        <a:xfrm>
          <a:off x="1274762" y="4146241"/>
          <a:ext cx="5099051" cy="7818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Address environmental risks</a:t>
          </a:r>
        </a:p>
      </dsp:txBody>
      <dsp:txXfrm>
        <a:off x="1274762" y="4146241"/>
        <a:ext cx="5099051" cy="781800"/>
      </dsp:txXfrm>
    </dsp:sp>
    <dsp:sp modelId="{1060A77A-DB3F-4451-B134-7562765ABE49}">
      <dsp:nvSpPr>
        <dsp:cNvPr id="0" name=""/>
        <dsp:cNvSpPr/>
      </dsp:nvSpPr>
      <dsp:spPr>
        <a:xfrm>
          <a:off x="0" y="4146241"/>
          <a:ext cx="1274762" cy="781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Address</a:t>
          </a:r>
        </a:p>
      </dsp:txBody>
      <dsp:txXfrm>
        <a:off x="0" y="4146241"/>
        <a:ext cx="1274762" cy="781800"/>
      </dsp:txXfrm>
    </dsp:sp>
    <dsp:sp modelId="{EEF1B075-B05A-4DB8-9CC8-0609099FD606}">
      <dsp:nvSpPr>
        <dsp:cNvPr id="0" name=""/>
        <dsp:cNvSpPr/>
      </dsp:nvSpPr>
      <dsp:spPr>
        <a:xfrm>
          <a:off x="1274762" y="4974949"/>
          <a:ext cx="5099051" cy="781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8936" tIns="198577" rIns="98936" bIns="198577" numCol="1" spcCol="1270" anchor="ctr" anchorCtr="0">
          <a:noAutofit/>
        </a:bodyPr>
        <a:lstStyle/>
        <a:p>
          <a:pPr marL="0" lvl="0" indent="0" algn="l" defTabSz="711200">
            <a:lnSpc>
              <a:spcPct val="90000"/>
            </a:lnSpc>
            <a:spcBef>
              <a:spcPct val="0"/>
            </a:spcBef>
            <a:spcAft>
              <a:spcPct val="35000"/>
            </a:spcAft>
            <a:buNone/>
          </a:pPr>
          <a:r>
            <a:rPr lang="en-US" sz="1600" kern="1200"/>
            <a:t>Achieve universal health coverage</a:t>
          </a:r>
        </a:p>
      </dsp:txBody>
      <dsp:txXfrm>
        <a:off x="1274762" y="4974949"/>
        <a:ext cx="5099051" cy="781800"/>
      </dsp:txXfrm>
    </dsp:sp>
    <dsp:sp modelId="{6DF4F988-464C-44D1-8F5A-425C50C71CE6}">
      <dsp:nvSpPr>
        <dsp:cNvPr id="0" name=""/>
        <dsp:cNvSpPr/>
      </dsp:nvSpPr>
      <dsp:spPr>
        <a:xfrm>
          <a:off x="0" y="4974949"/>
          <a:ext cx="1274762" cy="7818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456" tIns="77225" rIns="67456" bIns="77225" numCol="1" spcCol="1270" anchor="ctr" anchorCtr="0">
          <a:noAutofit/>
        </a:bodyPr>
        <a:lstStyle/>
        <a:p>
          <a:pPr marL="0" lvl="0" indent="0" algn="ctr" defTabSz="889000">
            <a:lnSpc>
              <a:spcPct val="90000"/>
            </a:lnSpc>
            <a:spcBef>
              <a:spcPct val="0"/>
            </a:spcBef>
            <a:spcAft>
              <a:spcPct val="35000"/>
            </a:spcAft>
            <a:buNone/>
          </a:pPr>
          <a:r>
            <a:rPr lang="en-US" sz="2000" kern="1200"/>
            <a:t>Achieve</a:t>
          </a:r>
        </a:p>
      </dsp:txBody>
      <dsp:txXfrm>
        <a:off x="0" y="4974949"/>
        <a:ext cx="1274762" cy="7818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7051-8DFE-4F11-BB37-1C5B9E46090C}">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D7FBF-69E6-4CB3-9A5F-A067121E9F4B}">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Interconnected nature of the SDG's</a:t>
          </a:r>
          <a:endParaRPr lang="en-US" sz="4100" kern="1200"/>
        </a:p>
      </dsp:txBody>
      <dsp:txXfrm>
        <a:off x="0" y="2812"/>
        <a:ext cx="6373813" cy="1917941"/>
      </dsp:txXfrm>
    </dsp:sp>
    <dsp:sp modelId="{4989FC5F-2901-42DF-961F-41E5C7B6AF98}">
      <dsp:nvSpPr>
        <dsp:cNvPr id="0" name=""/>
        <dsp:cNvSpPr/>
      </dsp:nvSpPr>
      <dsp:spPr>
        <a:xfrm>
          <a:off x="0" y="1920754"/>
          <a:ext cx="6373813" cy="0"/>
        </a:xfrm>
        <a:prstGeom prst="line">
          <a:avLst/>
        </a:prstGeom>
        <a:solidFill>
          <a:schemeClr val="accent2">
            <a:hueOff val="541133"/>
            <a:satOff val="525"/>
            <a:lumOff val="-2451"/>
            <a:alphaOff val="0"/>
          </a:schemeClr>
        </a:solidFill>
        <a:ln w="12700" cap="flat" cmpd="sng" algn="ctr">
          <a:solidFill>
            <a:schemeClr val="accent2">
              <a:hueOff val="541133"/>
              <a:satOff val="525"/>
              <a:lumOff val="-2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5E474-F729-4829-A302-D30625397250}">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The diagram from dos Santos Foguel and Lopes (2024) highlights this. </a:t>
          </a:r>
          <a:endParaRPr lang="en-US" sz="4100" kern="1200"/>
        </a:p>
      </dsp:txBody>
      <dsp:txXfrm>
        <a:off x="0" y="1920754"/>
        <a:ext cx="6373813" cy="1917941"/>
      </dsp:txXfrm>
    </dsp:sp>
    <dsp:sp modelId="{B152901A-C727-4D70-99DB-8C9B2C17F7CD}">
      <dsp:nvSpPr>
        <dsp:cNvPr id="0" name=""/>
        <dsp:cNvSpPr/>
      </dsp:nvSpPr>
      <dsp:spPr>
        <a:xfrm>
          <a:off x="0" y="3838695"/>
          <a:ext cx="6373813" cy="0"/>
        </a:xfrm>
        <a:prstGeom prst="line">
          <a:avLst/>
        </a:prstGeom>
        <a:solidFill>
          <a:schemeClr val="accent2">
            <a:hueOff val="1082265"/>
            <a:satOff val="1049"/>
            <a:lumOff val="-4902"/>
            <a:alphaOff val="0"/>
          </a:schemeClr>
        </a:solidFill>
        <a:ln w="12700" cap="flat" cmpd="sng" algn="ctr">
          <a:solidFill>
            <a:schemeClr val="accent2">
              <a:hueOff val="1082265"/>
              <a:satOff val="1049"/>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BF5A8-C591-4B80-B85B-5C6CBE038969}">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Which goals link to health apart from SDG 3?</a:t>
          </a:r>
          <a:endParaRPr lang="en-US" sz="4100" kern="1200"/>
        </a:p>
      </dsp:txBody>
      <dsp:txXfrm>
        <a:off x="0" y="3838695"/>
        <a:ext cx="6373813" cy="19179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FBD32-24C7-419C-8655-DC9B2A050E3A}">
      <dsp:nvSpPr>
        <dsp:cNvPr id="0" name=""/>
        <dsp:cNvSpPr/>
      </dsp:nvSpPr>
      <dsp:spPr>
        <a:xfrm>
          <a:off x="0" y="54849"/>
          <a:ext cx="6373813" cy="13346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Which model(s) of health apply?</a:t>
          </a:r>
          <a:endParaRPr lang="en-US" sz="3600" kern="1200"/>
        </a:p>
      </dsp:txBody>
      <dsp:txXfrm>
        <a:off x="65154" y="120003"/>
        <a:ext cx="6243505" cy="1204369"/>
      </dsp:txXfrm>
    </dsp:sp>
    <dsp:sp modelId="{217EDB08-A17A-4942-B72A-3592A2AEB7FF}">
      <dsp:nvSpPr>
        <dsp:cNvPr id="0" name=""/>
        <dsp:cNvSpPr/>
      </dsp:nvSpPr>
      <dsp:spPr>
        <a:xfrm>
          <a:off x="0" y="1493207"/>
          <a:ext cx="6373813" cy="1334677"/>
        </a:xfrm>
        <a:prstGeom prst="roundRect">
          <a:avLst/>
        </a:prstGeom>
        <a:solidFill>
          <a:schemeClr val="accent2">
            <a:hueOff val="360755"/>
            <a:satOff val="350"/>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What social determinants are most relevant?</a:t>
          </a:r>
          <a:endParaRPr lang="en-US" sz="3600" kern="1200"/>
        </a:p>
      </dsp:txBody>
      <dsp:txXfrm>
        <a:off x="65154" y="1558361"/>
        <a:ext cx="6243505" cy="1204369"/>
      </dsp:txXfrm>
    </dsp:sp>
    <dsp:sp modelId="{1B45255F-4B7C-47C7-A742-E0C05BDBAF2D}">
      <dsp:nvSpPr>
        <dsp:cNvPr id="0" name=""/>
        <dsp:cNvSpPr/>
      </dsp:nvSpPr>
      <dsp:spPr>
        <a:xfrm>
          <a:off x="0" y="2931565"/>
          <a:ext cx="6373813" cy="1334677"/>
        </a:xfrm>
        <a:prstGeom prst="roundRect">
          <a:avLst/>
        </a:prstGeom>
        <a:solidFill>
          <a:schemeClr val="accent2">
            <a:hueOff val="721510"/>
            <a:satOff val="699"/>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Which SDGs could help address her challenges?</a:t>
          </a:r>
          <a:endParaRPr lang="en-US" sz="3600" kern="1200"/>
        </a:p>
      </dsp:txBody>
      <dsp:txXfrm>
        <a:off x="65154" y="2996719"/>
        <a:ext cx="6243505" cy="1204369"/>
      </dsp:txXfrm>
    </dsp:sp>
    <dsp:sp modelId="{88D70DED-0887-447E-B0CA-F9A2B43745ED}">
      <dsp:nvSpPr>
        <dsp:cNvPr id="0" name=""/>
        <dsp:cNvSpPr/>
      </dsp:nvSpPr>
      <dsp:spPr>
        <a:xfrm>
          <a:off x="0" y="4369922"/>
          <a:ext cx="6373813" cy="1334677"/>
        </a:xfrm>
        <a:prstGeom prst="roundRec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What are the system-level vs. individual-level solutions?</a:t>
          </a:r>
          <a:endParaRPr lang="en-US" sz="3600" kern="1200"/>
        </a:p>
      </dsp:txBody>
      <dsp:txXfrm>
        <a:off x="65154" y="4435076"/>
        <a:ext cx="6243505" cy="120436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CA852-0C5E-4240-8583-1D1D33675F30}">
      <dsp:nvSpPr>
        <dsp:cNvPr id="0" name=""/>
        <dsp:cNvSpPr/>
      </dsp:nvSpPr>
      <dsp:spPr>
        <a:xfrm>
          <a:off x="144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110000"/>
            </a:lnSpc>
            <a:spcBef>
              <a:spcPct val="0"/>
            </a:spcBef>
            <a:spcAft>
              <a:spcPct val="35000"/>
            </a:spcAft>
            <a:buNone/>
          </a:pPr>
          <a:r>
            <a:rPr lang="en-GB" sz="1000" kern="1200">
              <a:latin typeface="Arial"/>
              <a:cs typeface="Arial"/>
            </a:rPr>
            <a:t>Smoking Ban</a:t>
          </a:r>
          <a:endParaRPr lang="en-US" sz="1000" kern="1200">
            <a:latin typeface="Arial"/>
            <a:cs typeface="Arial"/>
          </a:endParaRPr>
        </a:p>
      </dsp:txBody>
      <dsp:txXfrm>
        <a:off x="1440" y="108792"/>
        <a:ext cx="1815005" cy="1089003"/>
      </dsp:txXfrm>
    </dsp:sp>
    <dsp:sp modelId="{66B6CCF9-D256-4A1A-82D0-3ACF99762328}">
      <dsp:nvSpPr>
        <dsp:cNvPr id="0" name=""/>
        <dsp:cNvSpPr/>
      </dsp:nvSpPr>
      <dsp:spPr>
        <a:xfrm>
          <a:off x="1997946" y="108792"/>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Sugar Tax</a:t>
          </a:r>
          <a:endParaRPr lang="en-US" sz="1000" kern="1200">
            <a:latin typeface="Arial"/>
            <a:cs typeface="Arial"/>
          </a:endParaRPr>
        </a:p>
      </dsp:txBody>
      <dsp:txXfrm>
        <a:off x="1997946" y="108792"/>
        <a:ext cx="1815005" cy="1089003"/>
      </dsp:txXfrm>
    </dsp:sp>
    <dsp:sp modelId="{0DFF76B2-BB16-478F-8E34-9CEBDB94C045}">
      <dsp:nvSpPr>
        <dsp:cNvPr id="0" name=""/>
        <dsp:cNvSpPr/>
      </dsp:nvSpPr>
      <dsp:spPr>
        <a:xfrm>
          <a:off x="3994452" y="108792"/>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Marmot Review</a:t>
          </a:r>
          <a:endParaRPr lang="en-US" sz="1000" kern="1200">
            <a:latin typeface="Arial"/>
            <a:cs typeface="Arial"/>
          </a:endParaRPr>
        </a:p>
      </dsp:txBody>
      <dsp:txXfrm>
        <a:off x="3994452" y="108792"/>
        <a:ext cx="1815005" cy="1089003"/>
      </dsp:txXfrm>
    </dsp:sp>
    <dsp:sp modelId="{E4A3C0A8-E635-4218-90F9-FF6A4CE374E2}">
      <dsp:nvSpPr>
        <dsp:cNvPr id="0" name=""/>
        <dsp:cNvSpPr/>
      </dsp:nvSpPr>
      <dsp:spPr>
        <a:xfrm>
          <a:off x="5990958" y="108792"/>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Flying Start/Sure Start</a:t>
          </a:r>
          <a:endParaRPr lang="en-US" sz="1000" kern="1200">
            <a:latin typeface="Arial"/>
            <a:cs typeface="Arial"/>
          </a:endParaRPr>
        </a:p>
      </dsp:txBody>
      <dsp:txXfrm>
        <a:off x="5990958" y="108792"/>
        <a:ext cx="1815005" cy="1089003"/>
      </dsp:txXfrm>
    </dsp:sp>
    <dsp:sp modelId="{18DB57C4-8C09-4718-8C87-D230BEB351DC}">
      <dsp:nvSpPr>
        <dsp:cNvPr id="0" name=""/>
        <dsp:cNvSpPr/>
      </dsp:nvSpPr>
      <dsp:spPr>
        <a:xfrm>
          <a:off x="7987464" y="108792"/>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Minimum Unit Pricing</a:t>
          </a:r>
          <a:endParaRPr lang="en-US" sz="1000" kern="1200">
            <a:latin typeface="Arial"/>
            <a:cs typeface="Arial"/>
          </a:endParaRPr>
        </a:p>
      </dsp:txBody>
      <dsp:txXfrm>
        <a:off x="7987464" y="108792"/>
        <a:ext cx="1815005" cy="1089003"/>
      </dsp:txXfrm>
    </dsp:sp>
    <dsp:sp modelId="{06450020-E2C5-4C2A-9CCD-EBC8CD0CD0EC}">
      <dsp:nvSpPr>
        <dsp:cNvPr id="0" name=""/>
        <dsp:cNvSpPr/>
      </dsp:nvSpPr>
      <dsp:spPr>
        <a:xfrm>
          <a:off x="998397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HPV Vaccinations</a:t>
          </a:r>
          <a:endParaRPr lang="en-US" sz="1000" kern="1200">
            <a:latin typeface="Arial"/>
            <a:cs typeface="Arial"/>
          </a:endParaRPr>
        </a:p>
      </dsp:txBody>
      <dsp:txXfrm>
        <a:off x="9983970" y="108792"/>
        <a:ext cx="1815005" cy="1089003"/>
      </dsp:txXfrm>
    </dsp:sp>
    <dsp:sp modelId="{2E1433B8-3DD8-4F7D-8039-A7FD2B77F1C0}">
      <dsp:nvSpPr>
        <dsp:cNvPr id="0" name=""/>
        <dsp:cNvSpPr/>
      </dsp:nvSpPr>
      <dsp:spPr>
        <a:xfrm>
          <a:off x="144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Congestion charges and ULEZ</a:t>
          </a:r>
        </a:p>
      </dsp:txBody>
      <dsp:txXfrm>
        <a:off x="1440" y="1379296"/>
        <a:ext cx="1815005" cy="1089003"/>
      </dsp:txXfrm>
    </dsp:sp>
    <dsp:sp modelId="{14B4C600-C6FA-46D6-8241-AE029151BEA5}">
      <dsp:nvSpPr>
        <dsp:cNvPr id="0" name=""/>
        <dsp:cNvSpPr/>
      </dsp:nvSpPr>
      <dsp:spPr>
        <a:xfrm>
          <a:off x="1997946" y="1379296"/>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Decriminalising abortion in NI</a:t>
          </a:r>
        </a:p>
      </dsp:txBody>
      <dsp:txXfrm>
        <a:off x="1997946" y="1379296"/>
        <a:ext cx="1815005" cy="1089003"/>
      </dsp:txXfrm>
    </dsp:sp>
    <dsp:sp modelId="{242FD366-861C-4CE8-85FC-8A544A832303}">
      <dsp:nvSpPr>
        <dsp:cNvPr id="0" name=""/>
        <dsp:cNvSpPr/>
      </dsp:nvSpPr>
      <dsp:spPr>
        <a:xfrm>
          <a:off x="3994452" y="1379296"/>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Wellbeing of Future Generations Act (Wales) 2015</a:t>
          </a:r>
        </a:p>
      </dsp:txBody>
      <dsp:txXfrm>
        <a:off x="3994452" y="1379296"/>
        <a:ext cx="1815005" cy="1089003"/>
      </dsp:txXfrm>
    </dsp:sp>
    <dsp:sp modelId="{BE61652E-0D49-47FF-B4B1-8F902481527B}">
      <dsp:nvSpPr>
        <dsp:cNvPr id="0" name=""/>
        <dsp:cNvSpPr/>
      </dsp:nvSpPr>
      <dsp:spPr>
        <a:xfrm>
          <a:off x="5990958" y="1379296"/>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Tobacco advertising bans</a:t>
          </a:r>
        </a:p>
      </dsp:txBody>
      <dsp:txXfrm>
        <a:off x="5990958" y="1379296"/>
        <a:ext cx="1815005" cy="1089003"/>
      </dsp:txXfrm>
    </dsp:sp>
    <dsp:sp modelId="{6C9A2F20-B415-4056-81AC-887305E5ACC8}">
      <dsp:nvSpPr>
        <dsp:cNvPr id="0" name=""/>
        <dsp:cNvSpPr/>
      </dsp:nvSpPr>
      <dsp:spPr>
        <a:xfrm>
          <a:off x="7987464" y="1379296"/>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Traffic light labelling</a:t>
          </a:r>
        </a:p>
      </dsp:txBody>
      <dsp:txXfrm>
        <a:off x="7987464" y="1379296"/>
        <a:ext cx="1815005" cy="1089003"/>
      </dsp:txXfrm>
    </dsp:sp>
    <dsp:sp modelId="{4324C062-69D2-4A10-A5DB-DED8F80C0BD1}">
      <dsp:nvSpPr>
        <dsp:cNvPr id="0" name=""/>
        <dsp:cNvSpPr/>
      </dsp:nvSpPr>
      <dsp:spPr>
        <a:xfrm>
          <a:off x="998397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Public health under Local Authorities</a:t>
          </a:r>
        </a:p>
      </dsp:txBody>
      <dsp:txXfrm>
        <a:off x="9983970" y="1379296"/>
        <a:ext cx="1815005" cy="1089003"/>
      </dsp:txXfrm>
    </dsp:sp>
    <dsp:sp modelId="{539AD7B6-0759-4E55-A311-956FB3DDB1E3}">
      <dsp:nvSpPr>
        <dsp:cNvPr id="0" name=""/>
        <dsp:cNvSpPr/>
      </dsp:nvSpPr>
      <dsp:spPr>
        <a:xfrm>
          <a:off x="144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Scores on the Doors</a:t>
          </a:r>
        </a:p>
      </dsp:txBody>
      <dsp:txXfrm>
        <a:off x="1440" y="2649800"/>
        <a:ext cx="1815005" cy="1089003"/>
      </dsp:txXfrm>
    </dsp:sp>
    <dsp:sp modelId="{878833B4-FDEE-4393-9EBE-CE6E7F3FDBF4}">
      <dsp:nvSpPr>
        <dsp:cNvPr id="0" name=""/>
        <dsp:cNvSpPr/>
      </dsp:nvSpPr>
      <dsp:spPr>
        <a:xfrm>
          <a:off x="1997946" y="2649800"/>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Time to Change, Rethink and Mind</a:t>
          </a:r>
        </a:p>
      </dsp:txBody>
      <dsp:txXfrm>
        <a:off x="1997946" y="2649800"/>
        <a:ext cx="1815005" cy="1089003"/>
      </dsp:txXfrm>
    </dsp:sp>
    <dsp:sp modelId="{5182438F-0996-45E0-8ED6-E5170681565D}">
      <dsp:nvSpPr>
        <dsp:cNvPr id="0" name=""/>
        <dsp:cNvSpPr/>
      </dsp:nvSpPr>
      <dsp:spPr>
        <a:xfrm>
          <a:off x="3994452" y="2649800"/>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Fixed odds betting terminals reduced from £100 to £2</a:t>
          </a:r>
          <a:endParaRPr lang="en-US" sz="1000" kern="1200">
            <a:latin typeface="Arial"/>
            <a:cs typeface="Arial"/>
          </a:endParaRPr>
        </a:p>
      </dsp:txBody>
      <dsp:txXfrm>
        <a:off x="3994452" y="2649800"/>
        <a:ext cx="1815005" cy="1089003"/>
      </dsp:txXfrm>
    </dsp:sp>
    <dsp:sp modelId="{9AAC15C2-D8F7-46F3-9362-914CDD8C80D0}">
      <dsp:nvSpPr>
        <dsp:cNvPr id="0" name=""/>
        <dsp:cNvSpPr/>
      </dsp:nvSpPr>
      <dsp:spPr>
        <a:xfrm>
          <a:off x="5990958" y="2649800"/>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Childhood flu vaccines</a:t>
          </a:r>
        </a:p>
      </dsp:txBody>
      <dsp:txXfrm>
        <a:off x="5990958" y="2649800"/>
        <a:ext cx="1815005" cy="1089003"/>
      </dsp:txXfrm>
    </dsp:sp>
    <dsp:sp modelId="{7CEF7D26-3867-4D45-AFAC-EE08F88130BC}">
      <dsp:nvSpPr>
        <dsp:cNvPr id="0" name=""/>
        <dsp:cNvSpPr/>
      </dsp:nvSpPr>
      <dsp:spPr>
        <a:xfrm>
          <a:off x="7987464" y="2649800"/>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Homelessness campaigns</a:t>
          </a:r>
        </a:p>
      </dsp:txBody>
      <dsp:txXfrm>
        <a:off x="7987464" y="2649800"/>
        <a:ext cx="1815005" cy="1089003"/>
      </dsp:txXfrm>
    </dsp:sp>
    <dsp:sp modelId="{7C00CD47-330E-46CF-A104-573454935E4B}">
      <dsp:nvSpPr>
        <dsp:cNvPr id="0" name=""/>
        <dsp:cNvSpPr/>
      </dsp:nvSpPr>
      <dsp:spPr>
        <a:xfrm>
          <a:off x="998397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Ofcom banning fast food adverts during kids TV</a:t>
          </a:r>
        </a:p>
      </dsp:txBody>
      <dsp:txXfrm>
        <a:off x="9983970" y="2649800"/>
        <a:ext cx="1815005" cy="1089003"/>
      </dsp:txXfrm>
    </dsp:sp>
    <dsp:sp modelId="{25BE4A89-5994-499B-A698-4C97361E8A52}">
      <dsp:nvSpPr>
        <dsp:cNvPr id="0" name=""/>
        <dsp:cNvSpPr/>
      </dsp:nvSpPr>
      <dsp:spPr>
        <a:xfrm>
          <a:off x="144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Festival drug safety</a:t>
          </a:r>
        </a:p>
      </dsp:txBody>
      <dsp:txXfrm>
        <a:off x="1440" y="3920304"/>
        <a:ext cx="1815005" cy="1089003"/>
      </dsp:txXfrm>
    </dsp:sp>
    <dsp:sp modelId="{7B2DF0DA-0D91-410B-985D-7E6CE29BD4AA}">
      <dsp:nvSpPr>
        <dsp:cNvPr id="0" name=""/>
        <dsp:cNvSpPr/>
      </dsp:nvSpPr>
      <dsp:spPr>
        <a:xfrm>
          <a:off x="1997946" y="3920304"/>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Cancer screening improvements</a:t>
          </a:r>
        </a:p>
      </dsp:txBody>
      <dsp:txXfrm>
        <a:off x="1997946" y="3920304"/>
        <a:ext cx="1815005" cy="1089003"/>
      </dsp:txXfrm>
    </dsp:sp>
    <dsp:sp modelId="{1CAA0065-3FA1-4EA7-A27D-333AF6DB2A6C}">
      <dsp:nvSpPr>
        <dsp:cNvPr id="0" name=""/>
        <dsp:cNvSpPr/>
      </dsp:nvSpPr>
      <dsp:spPr>
        <a:xfrm>
          <a:off x="3994452" y="3920304"/>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Teenage pregnancy strategies</a:t>
          </a:r>
        </a:p>
      </dsp:txBody>
      <dsp:txXfrm>
        <a:off x="3994452" y="3920304"/>
        <a:ext cx="1815005" cy="1089003"/>
      </dsp:txXfrm>
    </dsp:sp>
    <dsp:sp modelId="{C419C6BC-00F0-4644-B05B-09ED18E3A8AE}">
      <dsp:nvSpPr>
        <dsp:cNvPr id="0" name=""/>
        <dsp:cNvSpPr/>
      </dsp:nvSpPr>
      <dsp:spPr>
        <a:xfrm>
          <a:off x="5990958" y="3920304"/>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P0re-exposure prophylaxis (</a:t>
          </a:r>
          <a:r>
            <a:rPr lang="en-GB" sz="1000" kern="1200" err="1">
              <a:latin typeface="Arial"/>
              <a:cs typeface="Arial"/>
            </a:rPr>
            <a:t>PrEP</a:t>
          </a:r>
          <a:r>
            <a:rPr lang="en-GB" sz="1000" kern="1200">
              <a:latin typeface="Arial"/>
              <a:cs typeface="Arial"/>
            </a:rPr>
            <a:t>) for HIV</a:t>
          </a:r>
          <a:endParaRPr lang="en-US" sz="1000" kern="1200">
            <a:latin typeface="Arial"/>
            <a:cs typeface="Arial"/>
          </a:endParaRPr>
        </a:p>
      </dsp:txBody>
      <dsp:txXfrm>
        <a:off x="5990958" y="3920304"/>
        <a:ext cx="1815005" cy="1089003"/>
      </dsp:txXfrm>
    </dsp:sp>
    <dsp:sp modelId="{ACEAA0CA-C036-4126-82C8-670E49FF55FF}">
      <dsp:nvSpPr>
        <dsp:cNvPr id="0" name=""/>
        <dsp:cNvSpPr/>
      </dsp:nvSpPr>
      <dsp:spPr>
        <a:xfrm>
          <a:off x="7987464" y="3920304"/>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Naloxone for </a:t>
          </a:r>
          <a:r>
            <a:rPr lang="en-GB" sz="1000" kern="1200" err="1">
              <a:latin typeface="Arial"/>
              <a:cs typeface="Arial"/>
            </a:rPr>
            <a:t>opiod</a:t>
          </a:r>
          <a:r>
            <a:rPr lang="en-GB" sz="1000" kern="1200">
              <a:latin typeface="Arial"/>
              <a:cs typeface="Arial"/>
            </a:rPr>
            <a:t> overdoses</a:t>
          </a:r>
        </a:p>
      </dsp:txBody>
      <dsp:txXfrm>
        <a:off x="7987464" y="3920304"/>
        <a:ext cx="1815005" cy="1089003"/>
      </dsp:txXfrm>
    </dsp:sp>
    <dsp:sp modelId="{1DDD3D7A-5154-42EF-B446-6D11E856F403}">
      <dsp:nvSpPr>
        <dsp:cNvPr id="0" name=""/>
        <dsp:cNvSpPr/>
      </dsp:nvSpPr>
      <dsp:spPr>
        <a:xfrm>
          <a:off x="998397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National Policy Planning Frameworks</a:t>
          </a:r>
          <a:endParaRPr lang="en-GB" sz="1000" kern="1200"/>
        </a:p>
      </dsp:txBody>
      <dsp:txXfrm>
        <a:off x="9983970" y="3920304"/>
        <a:ext cx="1815005" cy="10890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CCDBE-726A-4224-968C-616D7BCFCC8D}">
      <dsp:nvSpPr>
        <dsp:cNvPr id="0" name=""/>
        <dsp:cNvSpPr/>
      </dsp:nvSpPr>
      <dsp:spPr>
        <a:xfrm>
          <a:off x="1283"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68580" rIns="102870" bIns="68580" numCol="1" spcCol="1270" anchor="ctr" anchorCtr="0">
          <a:noAutofit/>
        </a:bodyPr>
        <a:lstStyle/>
        <a:p>
          <a:pPr marL="0" lvl="0" indent="0" algn="ctr" defTabSz="2400300">
            <a:lnSpc>
              <a:spcPct val="90000"/>
            </a:lnSpc>
            <a:spcBef>
              <a:spcPct val="0"/>
            </a:spcBef>
            <a:spcAft>
              <a:spcPct val="35000"/>
            </a:spcAft>
            <a:buNone/>
          </a:pPr>
          <a:r>
            <a:rPr lang="en-GB" sz="5400" kern="1200"/>
            <a:t>Why did this need to occur?</a:t>
          </a:r>
          <a:endParaRPr lang="en-US" sz="5400" kern="1200"/>
        </a:p>
      </dsp:txBody>
      <dsp:txXfrm>
        <a:off x="69709" y="731492"/>
        <a:ext cx="4535606" cy="2199377"/>
      </dsp:txXfrm>
    </dsp:sp>
    <dsp:sp modelId="{3E8A2AA2-9007-4BC6-A5F2-2F93F35FD464}">
      <dsp:nvSpPr>
        <dsp:cNvPr id="0" name=""/>
        <dsp:cNvSpPr/>
      </dsp:nvSpPr>
      <dsp:spPr>
        <a:xfrm>
          <a:off x="5841857"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68580" rIns="102870" bIns="68580" numCol="1" spcCol="1270" anchor="ctr" anchorCtr="0">
          <a:noAutofit/>
        </a:bodyPr>
        <a:lstStyle/>
        <a:p>
          <a:pPr marL="0" lvl="0" indent="0" algn="ctr" defTabSz="2400300">
            <a:lnSpc>
              <a:spcPct val="90000"/>
            </a:lnSpc>
            <a:spcBef>
              <a:spcPct val="0"/>
            </a:spcBef>
            <a:spcAft>
              <a:spcPct val="35000"/>
            </a:spcAft>
            <a:buNone/>
          </a:pPr>
          <a:r>
            <a:rPr lang="en-GB" sz="5400" kern="1200"/>
            <a:t>What else needs to be done?</a:t>
          </a:r>
          <a:endParaRPr lang="en-US" sz="5400" kern="1200"/>
        </a:p>
      </dsp:txBody>
      <dsp:txXfrm>
        <a:off x="5910283" y="731492"/>
        <a:ext cx="4535606" cy="21993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78CCD-E7EC-4AC9-ADF0-6115CE9F263C}">
      <dsp:nvSpPr>
        <dsp:cNvPr id="0" name=""/>
        <dsp:cNvSpPr/>
      </dsp:nvSpPr>
      <dsp:spPr>
        <a:xfrm>
          <a:off x="0" y="4565"/>
          <a:ext cx="7003777" cy="972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F7FDF-7BE3-42F7-A1E2-7C9D74BECEB4}">
      <dsp:nvSpPr>
        <dsp:cNvPr id="0" name=""/>
        <dsp:cNvSpPr/>
      </dsp:nvSpPr>
      <dsp:spPr>
        <a:xfrm>
          <a:off x="294154" y="223358"/>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358D4-187D-480F-B5EB-4D22513353C3}">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The SDIL’s primary aim was to incentivise soft drink reformulation to lower-sugar recipes. </a:t>
          </a:r>
          <a:endParaRPr lang="en-US" sz="1900" kern="1200"/>
        </a:p>
      </dsp:txBody>
      <dsp:txXfrm>
        <a:off x="1123136" y="4565"/>
        <a:ext cx="5880640" cy="972412"/>
      </dsp:txXfrm>
    </dsp:sp>
    <dsp:sp modelId="{7E477BEE-E53C-4859-BC30-9CA6BE757889}">
      <dsp:nvSpPr>
        <dsp:cNvPr id="0" name=""/>
        <dsp:cNvSpPr/>
      </dsp:nvSpPr>
      <dsp:spPr>
        <a:xfrm>
          <a:off x="0" y="1220080"/>
          <a:ext cx="7003777" cy="972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9914D-172E-4811-8D8B-D0104B8B062F}">
      <dsp:nvSpPr>
        <dsp:cNvPr id="0" name=""/>
        <dsp:cNvSpPr/>
      </dsp:nvSpPr>
      <dsp:spPr>
        <a:xfrm>
          <a:off x="294154" y="1438873"/>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CDADF6-6CAC-4C31-B888-762E111BF3CD}">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This was reflected in its design in that: </a:t>
          </a:r>
          <a:endParaRPr lang="en-US" sz="1900" kern="1200"/>
        </a:p>
      </dsp:txBody>
      <dsp:txXfrm>
        <a:off x="1123136" y="1220080"/>
        <a:ext cx="5880640" cy="972412"/>
      </dsp:txXfrm>
    </dsp:sp>
    <dsp:sp modelId="{0F40A45F-5463-4E16-8C35-1C818BCCB7C2}">
      <dsp:nvSpPr>
        <dsp:cNvPr id="0" name=""/>
        <dsp:cNvSpPr/>
      </dsp:nvSpPr>
      <dsp:spPr>
        <a:xfrm>
          <a:off x="0" y="2435596"/>
          <a:ext cx="7003777" cy="972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1C59D-8FCC-47E7-9CDD-B390B2E2978E}">
      <dsp:nvSpPr>
        <dsp:cNvPr id="0" name=""/>
        <dsp:cNvSpPr/>
      </dsp:nvSpPr>
      <dsp:spPr>
        <a:xfrm>
          <a:off x="294154" y="2654389"/>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FE6AE-BED9-4305-AB0A-0525D31C7D6C}">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manufacturers were given two years between the levy’s announcement and implementation to reformulate before it became active. </a:t>
          </a:r>
          <a:endParaRPr lang="en-US" sz="1900" kern="1200"/>
        </a:p>
      </dsp:txBody>
      <dsp:txXfrm>
        <a:off x="1123136" y="2435596"/>
        <a:ext cx="5880640" cy="972412"/>
      </dsp:txXfrm>
    </dsp:sp>
    <dsp:sp modelId="{8D0C832F-9C77-4308-ABB2-9C879680AB97}">
      <dsp:nvSpPr>
        <dsp:cNvPr id="0" name=""/>
        <dsp:cNvSpPr/>
      </dsp:nvSpPr>
      <dsp:spPr>
        <a:xfrm>
          <a:off x="0" y="3651111"/>
          <a:ext cx="7003777" cy="97241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C3BC2-62AF-495F-8A6D-FB5B60CE2D70}">
      <dsp:nvSpPr>
        <dsp:cNvPr id="0" name=""/>
        <dsp:cNvSpPr/>
      </dsp:nvSpPr>
      <dsp:spPr>
        <a:xfrm>
          <a:off x="294154" y="3869904"/>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2D8EF1-693E-4F28-BA6D-CF1EF9B953FF}">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A tiered structure targeted the highest-sugar brands and incentivised sugar reductions.</a:t>
          </a:r>
          <a:endParaRPr lang="en-US" sz="1900" kern="1200"/>
        </a:p>
      </dsp:txBody>
      <dsp:txXfrm>
        <a:off x="1123136" y="3651111"/>
        <a:ext cx="5880640" cy="972412"/>
      </dsp:txXfrm>
    </dsp:sp>
    <dsp:sp modelId="{77F6DC66-B5B7-4712-93A6-00D010A6BF84}">
      <dsp:nvSpPr>
        <dsp:cNvPr id="0" name=""/>
        <dsp:cNvSpPr/>
      </dsp:nvSpPr>
      <dsp:spPr>
        <a:xfrm>
          <a:off x="0" y="4866627"/>
          <a:ext cx="7003777" cy="97241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AEB4B-E8EC-4C69-95B9-A1886A95E003}">
      <dsp:nvSpPr>
        <dsp:cNvPr id="0" name=""/>
        <dsp:cNvSpPr/>
      </dsp:nvSpPr>
      <dsp:spPr>
        <a:xfrm>
          <a:off x="294154" y="5085420"/>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4785F5-52C5-4B8F-87CF-DB8FE85D4D3D}">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It was restricted to soft drinks, where zero-calorie sweeteners make like-for-like reformulation relatively simple (and healthier).</a:t>
          </a:r>
          <a:endParaRPr lang="en-US" sz="1900" kern="1200"/>
        </a:p>
      </dsp:txBody>
      <dsp:txXfrm>
        <a:off x="1123136" y="4866627"/>
        <a:ext cx="5880640" cy="9724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09A8B-CE19-43CA-A751-CA879B9F6C78}">
      <dsp:nvSpPr>
        <dsp:cNvPr id="0" name=""/>
        <dsp:cNvSpPr/>
      </dsp:nvSpPr>
      <dsp:spPr>
        <a:xfrm>
          <a:off x="350188" y="3138015"/>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2006</a:t>
          </a:r>
        </a:p>
      </dsp:txBody>
      <dsp:txXfrm>
        <a:off x="350188" y="3138015"/>
        <a:ext cx="2801510" cy="660327"/>
      </dsp:txXfrm>
    </dsp:sp>
    <dsp:sp modelId="{886E10DA-E762-4F3D-9CDC-BB54BB09FF7E}">
      <dsp:nvSpPr>
        <dsp:cNvPr id="0" name=""/>
        <dsp:cNvSpPr/>
      </dsp:nvSpPr>
      <dsp:spPr>
        <a:xfrm>
          <a:off x="0" y="2804930"/>
          <a:ext cx="7003777" cy="233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A2B11-B520-43F0-8840-A3C099C0855A}">
      <dsp:nvSpPr>
        <dsp:cNvPr id="0" name=""/>
        <dsp:cNvSpPr/>
      </dsp:nvSpPr>
      <dsp:spPr>
        <a:xfrm>
          <a:off x="210113" y="563268"/>
          <a:ext cx="3081661" cy="124824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This was first launched in 2006/7 and aimed to 'make a decisive difference to the life chances of children aged under four in the areas in which it runs'.</a:t>
          </a:r>
        </a:p>
      </dsp:txBody>
      <dsp:txXfrm>
        <a:off x="210113" y="563268"/>
        <a:ext cx="3081661" cy="1248248"/>
      </dsp:txXfrm>
    </dsp:sp>
    <dsp:sp modelId="{44A43436-3A9C-43A2-A28F-010DE588167C}">
      <dsp:nvSpPr>
        <dsp:cNvPr id="0" name=""/>
        <dsp:cNvSpPr/>
      </dsp:nvSpPr>
      <dsp:spPr>
        <a:xfrm>
          <a:off x="1750944" y="1811517"/>
          <a:ext cx="0" cy="99341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D1B81A9-F66C-44F9-84B8-94519366E033}">
      <dsp:nvSpPr>
        <dsp:cNvPr id="0" name=""/>
        <dsp:cNvSpPr/>
      </dsp:nvSpPr>
      <dsp:spPr>
        <a:xfrm>
          <a:off x="3852077" y="2045261"/>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2012</a:t>
          </a:r>
        </a:p>
      </dsp:txBody>
      <dsp:txXfrm>
        <a:off x="3852077" y="2045261"/>
        <a:ext cx="2801510" cy="660327"/>
      </dsp:txXfrm>
    </dsp:sp>
    <dsp:sp modelId="{531EDC54-0EFE-40FD-A9D5-A1A4CEBA9590}">
      <dsp:nvSpPr>
        <dsp:cNvPr id="0" name=""/>
        <dsp:cNvSpPr/>
      </dsp:nvSpPr>
      <dsp:spPr>
        <a:xfrm>
          <a:off x="3712001" y="4032087"/>
          <a:ext cx="3081661" cy="815182"/>
        </a:xfrm>
        <a:prstGeom prst="rect">
          <a:avLst/>
        </a:prstGeom>
        <a:solidFill>
          <a:schemeClr val="accent2">
            <a:tint val="40000"/>
            <a:alpha val="90000"/>
            <a:hueOff val="883075"/>
            <a:satOff val="-878"/>
            <a:lumOff val="-916"/>
            <a:alphaOff val="0"/>
          </a:schemeClr>
        </a:solidFill>
        <a:ln w="12700" cap="flat" cmpd="sng" algn="ctr">
          <a:solidFill>
            <a:schemeClr val="accent2">
              <a:tint val="40000"/>
              <a:alpha val="90000"/>
              <a:hueOff val="883075"/>
              <a:satOff val="-878"/>
              <a:lumOff val="-9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Since 2012 this programme has been expanded. </a:t>
          </a:r>
        </a:p>
      </dsp:txBody>
      <dsp:txXfrm>
        <a:off x="3712001" y="4032087"/>
        <a:ext cx="3081661" cy="815182"/>
      </dsp:txXfrm>
    </dsp:sp>
    <dsp:sp modelId="{E7AB8B9D-11C9-48E1-BD98-592FBC2D173F}">
      <dsp:nvSpPr>
        <dsp:cNvPr id="0" name=""/>
        <dsp:cNvSpPr/>
      </dsp:nvSpPr>
      <dsp:spPr>
        <a:xfrm>
          <a:off x="5252832" y="3038674"/>
          <a:ext cx="0" cy="993412"/>
        </a:xfrm>
        <a:prstGeom prst="line">
          <a:avLst/>
        </a:prstGeom>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16F8146-D13F-4A24-8A0C-3A4FF6C1F4AF}">
      <dsp:nvSpPr>
        <dsp:cNvPr id="0" name=""/>
        <dsp:cNvSpPr/>
      </dsp:nvSpPr>
      <dsp:spPr>
        <a:xfrm>
          <a:off x="1677899"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EDF5740-4677-4269-B322-D553BE348171}">
      <dsp:nvSpPr>
        <dsp:cNvPr id="0" name=""/>
        <dsp:cNvSpPr/>
      </dsp:nvSpPr>
      <dsp:spPr>
        <a:xfrm>
          <a:off x="5179787"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07726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05799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9714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29244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79868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28352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38540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75586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2283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75566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8/14/2026</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74917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8/14/2026</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640398996"/>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sdgdata.gov.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948F5C0-1E99-D00B-CF4D-CE38A0E71F6C}"/>
              </a:ext>
            </a:extLst>
          </p:cNvPr>
          <p:cNvPicPr>
            <a:picLocks noChangeAspect="1"/>
          </p:cNvPicPr>
          <p:nvPr/>
        </p:nvPicPr>
        <p:blipFill>
          <a:blip r:embed="rId2"/>
          <a:srcRect t="4039" r="-2" b="39710"/>
          <a:stretch>
            <a:fillRect/>
          </a:stretch>
        </p:blipFill>
        <p:spPr>
          <a:xfrm>
            <a:off x="20" y="10"/>
            <a:ext cx="12191979" cy="6857989"/>
          </a:xfrm>
          <a:prstGeom prst="rect">
            <a:avLst/>
          </a:prstGeom>
        </p:spPr>
      </p:pic>
      <p:sp>
        <p:nvSpPr>
          <p:cNvPr id="11" name="Freeform: Shape 10">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rgbClr val="000000">
              <a:alpha val="49935"/>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473389" y="1826096"/>
            <a:ext cx="3149221" cy="2149459"/>
          </a:xfrm>
        </p:spPr>
        <p:txBody>
          <a:bodyPr>
            <a:normAutofit/>
          </a:bodyPr>
          <a:lstStyle/>
          <a:p>
            <a:pPr algn="ctr"/>
            <a:r>
              <a:rPr lang="en-US" sz="4000">
                <a:solidFill>
                  <a:srgbClr val="FFFFFF"/>
                </a:solidFill>
              </a:rPr>
              <a:t>Determinants of Health and Wellbeing</a:t>
            </a:r>
          </a:p>
        </p:txBody>
      </p:sp>
      <p:sp>
        <p:nvSpPr>
          <p:cNvPr id="3" name="Subtitle 2"/>
          <p:cNvSpPr>
            <a:spLocks noGrp="1"/>
          </p:cNvSpPr>
          <p:nvPr>
            <p:ph type="subTitle" idx="1"/>
          </p:nvPr>
        </p:nvSpPr>
        <p:spPr>
          <a:xfrm>
            <a:off x="1654629" y="4299045"/>
            <a:ext cx="2775858" cy="1255593"/>
          </a:xfrm>
        </p:spPr>
        <p:txBody>
          <a:bodyPr>
            <a:normAutofit/>
          </a:bodyPr>
          <a:lstStyle/>
          <a:p>
            <a:pPr algn="ctr"/>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E93C-D486-2F41-48AF-52AB4328D6E0}"/>
              </a:ext>
            </a:extLst>
          </p:cNvPr>
          <p:cNvSpPr>
            <a:spLocks noGrp="1"/>
          </p:cNvSpPr>
          <p:nvPr>
            <p:ph type="title"/>
          </p:nvPr>
        </p:nvSpPr>
        <p:spPr/>
        <p:txBody>
          <a:bodyPr/>
          <a:lstStyle/>
          <a:p>
            <a:r>
              <a:rPr lang="en-US"/>
              <a:t>Aims and Objectives</a:t>
            </a:r>
          </a:p>
        </p:txBody>
      </p:sp>
      <p:sp>
        <p:nvSpPr>
          <p:cNvPr id="3" name="Content Placeholder 2">
            <a:extLst>
              <a:ext uri="{FF2B5EF4-FFF2-40B4-BE49-F238E27FC236}">
                <a16:creationId xmlns:a16="http://schemas.microsoft.com/office/drawing/2014/main" id="{690A31DF-CB6E-4397-2CD4-D65CFCEB409C}"/>
              </a:ext>
            </a:extLst>
          </p:cNvPr>
          <p:cNvSpPr>
            <a:spLocks noGrp="1"/>
          </p:cNvSpPr>
          <p:nvPr>
            <p:ph idx="1"/>
          </p:nvPr>
        </p:nvSpPr>
        <p:spPr/>
        <p:txBody>
          <a:bodyPr vert="horz" lIns="91440" tIns="45720" rIns="91440" bIns="45720" rtlCol="0" anchor="t">
            <a:normAutofit/>
          </a:bodyPr>
          <a:lstStyle/>
          <a:p>
            <a:r>
              <a:rPr lang="en-US"/>
              <a:t>Aim: To connect determinants of health with concepts of public health promotion.</a:t>
            </a:r>
          </a:p>
          <a:p>
            <a:r>
              <a:rPr lang="en-US"/>
              <a:t>Define determinants of health and wellbeing. </a:t>
            </a:r>
          </a:p>
          <a:p>
            <a:r>
              <a:rPr lang="en-US"/>
              <a:t>Discuss impacts of different determinants. </a:t>
            </a:r>
            <a:endParaRPr lang="en-US" dirty="0"/>
          </a:p>
          <a:p>
            <a:r>
              <a:rPr lang="en-US"/>
              <a:t>Discuss the SDG's</a:t>
            </a:r>
            <a:endParaRPr lang="en-US" dirty="0"/>
          </a:p>
          <a:p>
            <a:r>
              <a:rPr lang="en-US"/>
              <a:t>Hypothesise future directions for promoting health and wellbeing. </a:t>
            </a:r>
            <a:endParaRPr lang="en-US" dirty="0"/>
          </a:p>
        </p:txBody>
      </p:sp>
    </p:spTree>
    <p:extLst>
      <p:ext uri="{BB962C8B-B14F-4D97-AF65-F5344CB8AC3E}">
        <p14:creationId xmlns:p14="http://schemas.microsoft.com/office/powerpoint/2010/main" val="3340238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58B27-825F-7FEF-50B8-75A1DD7A0030}"/>
              </a:ext>
            </a:extLst>
          </p:cNvPr>
          <p:cNvSpPr>
            <a:spLocks noGrp="1"/>
          </p:cNvSpPr>
          <p:nvPr>
            <p:ph type="title"/>
          </p:nvPr>
        </p:nvSpPr>
        <p:spPr/>
        <p:txBody>
          <a:bodyPr/>
          <a:lstStyle/>
          <a:p>
            <a:r>
              <a:rPr lang="en-US"/>
              <a:t>Determinants of Health</a:t>
            </a:r>
          </a:p>
        </p:txBody>
      </p:sp>
      <p:sp>
        <p:nvSpPr>
          <p:cNvPr id="3" name="Content Placeholder 2">
            <a:extLst>
              <a:ext uri="{FF2B5EF4-FFF2-40B4-BE49-F238E27FC236}">
                <a16:creationId xmlns:a16="http://schemas.microsoft.com/office/drawing/2014/main" id="{954D9A8B-A889-E31A-2DE4-ACF3EB0CC48D}"/>
              </a:ext>
            </a:extLst>
          </p:cNvPr>
          <p:cNvSpPr>
            <a:spLocks noGrp="1"/>
          </p:cNvSpPr>
          <p:nvPr>
            <p:ph idx="1"/>
          </p:nvPr>
        </p:nvSpPr>
        <p:spPr/>
        <p:txBody>
          <a:bodyPr vert="horz" lIns="91440" tIns="45720" rIns="91440" bIns="45720" rtlCol="0" anchor="t">
            <a:normAutofit/>
          </a:bodyPr>
          <a:lstStyle/>
          <a:p>
            <a:r>
              <a:rPr lang="en-US"/>
              <a:t>What makes us healthy?</a:t>
            </a:r>
          </a:p>
          <a:p>
            <a:r>
              <a:rPr lang="en-US"/>
              <a:t>What makes us unhealthy?</a:t>
            </a:r>
            <a:endParaRPr lang="en-US" dirty="0"/>
          </a:p>
        </p:txBody>
      </p:sp>
    </p:spTree>
    <p:extLst>
      <p:ext uri="{BB962C8B-B14F-4D97-AF65-F5344CB8AC3E}">
        <p14:creationId xmlns:p14="http://schemas.microsoft.com/office/powerpoint/2010/main" val="3823799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E4992-C92D-E82B-E27B-93B27B8C3D5B}"/>
              </a:ext>
            </a:extLst>
          </p:cNvPr>
          <p:cNvSpPr>
            <a:spLocks noGrp="1"/>
          </p:cNvSpPr>
          <p:nvPr>
            <p:ph type="title"/>
          </p:nvPr>
        </p:nvSpPr>
        <p:spPr>
          <a:xfrm>
            <a:off x="550863" y="549275"/>
            <a:ext cx="3565525" cy="5543549"/>
          </a:xfrm>
        </p:spPr>
        <p:txBody>
          <a:bodyPr wrap="square" anchor="ctr">
            <a:normAutofit/>
          </a:bodyPr>
          <a:lstStyle/>
          <a:p>
            <a:r>
              <a:rPr lang="en-GB"/>
              <a:t>Social Determinants of Health</a:t>
            </a:r>
          </a:p>
        </p:txBody>
      </p:sp>
      <p:graphicFrame>
        <p:nvGraphicFramePr>
          <p:cNvPr id="5" name="Content Placeholder 2">
            <a:extLst>
              <a:ext uri="{FF2B5EF4-FFF2-40B4-BE49-F238E27FC236}">
                <a16:creationId xmlns:a16="http://schemas.microsoft.com/office/drawing/2014/main" id="{502D1043-2108-0350-FC2B-F48B274AB0A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629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B9543-B18B-1DED-DE58-D4EC05E121D2}"/>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t>Social Determinants of Health: Examples</a:t>
            </a:r>
          </a:p>
        </p:txBody>
      </p:sp>
      <p:graphicFrame>
        <p:nvGraphicFramePr>
          <p:cNvPr id="5" name="Content Placeholder 2">
            <a:extLst>
              <a:ext uri="{FF2B5EF4-FFF2-40B4-BE49-F238E27FC236}">
                <a16:creationId xmlns:a16="http://schemas.microsoft.com/office/drawing/2014/main" id="{27AA13F1-6E6F-8FFA-D5E7-D5C6AA878784}"/>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170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E9EFB-7BD4-E834-D23A-29194B918520}"/>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dirty="0"/>
              <a:t>Dahlgren and </a:t>
            </a:r>
            <a:r>
              <a:rPr lang="en-US"/>
              <a:t>Whitehead </a:t>
            </a:r>
            <a:br>
              <a:rPr lang="en-US"/>
            </a:br>
            <a:r>
              <a:rPr lang="en-US"/>
              <a:t>(1991)</a:t>
            </a:r>
          </a:p>
        </p:txBody>
      </p:sp>
      <p:pic>
        <p:nvPicPr>
          <p:cNvPr id="24" name="Content Placeholder 23" descr="Wider Determinants of Health">
            <a:extLst>
              <a:ext uri="{FF2B5EF4-FFF2-40B4-BE49-F238E27FC236}">
                <a16:creationId xmlns:a16="http://schemas.microsoft.com/office/drawing/2014/main" id="{F1B296C5-A4D6-F17B-83C4-C5DACDDAA9B0}"/>
              </a:ext>
            </a:extLst>
          </p:cNvPr>
          <p:cNvPicPr>
            <a:picLocks noGrp="1" noChangeAspect="1"/>
          </p:cNvPicPr>
          <p:nvPr>
            <p:ph idx="1"/>
          </p:nvPr>
        </p:nvPicPr>
        <p:blipFill>
          <a:blip r:embed="rId2"/>
          <a:stretch>
            <a:fillRect/>
          </a:stretch>
        </p:blipFill>
        <p:spPr>
          <a:xfrm>
            <a:off x="4112684" y="792428"/>
            <a:ext cx="7861300" cy="5223933"/>
          </a:xfrm>
          <a:prstGeom prst="rect">
            <a:avLst/>
          </a:prstGeom>
        </p:spPr>
      </p:pic>
    </p:spTree>
    <p:extLst>
      <p:ext uri="{BB962C8B-B14F-4D97-AF65-F5344CB8AC3E}">
        <p14:creationId xmlns:p14="http://schemas.microsoft.com/office/powerpoint/2010/main" val="3557940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F00F-5ED4-39DD-42C2-B10263A8AED2}"/>
              </a:ext>
            </a:extLst>
          </p:cNvPr>
          <p:cNvSpPr>
            <a:spLocks noGrp="1"/>
          </p:cNvSpPr>
          <p:nvPr>
            <p:ph type="title"/>
          </p:nvPr>
        </p:nvSpPr>
        <p:spPr>
          <a:xfrm>
            <a:off x="550863" y="549275"/>
            <a:ext cx="3565525" cy="5543549"/>
          </a:xfrm>
        </p:spPr>
        <p:txBody>
          <a:bodyPr wrap="square" anchor="ctr">
            <a:normAutofit/>
          </a:bodyPr>
          <a:lstStyle/>
          <a:p>
            <a:r>
              <a:rPr lang="en-GB">
                <a:ea typeface="+mj-lt"/>
                <a:cs typeface="+mj-lt"/>
              </a:rPr>
              <a:t>Structural vs. Intermediary Determinants</a:t>
            </a:r>
            <a:endParaRPr lang="en-US"/>
          </a:p>
        </p:txBody>
      </p:sp>
      <p:graphicFrame>
        <p:nvGraphicFramePr>
          <p:cNvPr id="5" name="Content Placeholder 2">
            <a:extLst>
              <a:ext uri="{FF2B5EF4-FFF2-40B4-BE49-F238E27FC236}">
                <a16:creationId xmlns:a16="http://schemas.microsoft.com/office/drawing/2014/main" id="{ACFB1B6D-416E-6235-C6C5-3BB036E229F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2877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4AF620B-7E42-4165-5CE7-6D791736C1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2B4B0-CC6A-112D-A988-BD8491A359AC}"/>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ea typeface="+mj-lt"/>
                <a:cs typeface="+mj-lt"/>
              </a:rPr>
              <a:t>Structural vs. Intermediary Determinants</a:t>
            </a:r>
            <a:endParaRPr lang="en-US" sz="3400"/>
          </a:p>
        </p:txBody>
      </p:sp>
      <p:graphicFrame>
        <p:nvGraphicFramePr>
          <p:cNvPr id="5" name="Content Placeholder 2">
            <a:extLst>
              <a:ext uri="{FF2B5EF4-FFF2-40B4-BE49-F238E27FC236}">
                <a16:creationId xmlns:a16="http://schemas.microsoft.com/office/drawing/2014/main" id="{7EEB5D33-1223-A55F-2B53-835CD7443878}"/>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73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EDA0381-A043-19DF-2A11-EDD29BEC73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22088-5ED3-F457-0E3E-045B256D73A9}"/>
              </a:ext>
            </a:extLst>
          </p:cNvPr>
          <p:cNvSpPr>
            <a:spLocks noGrp="1"/>
          </p:cNvSpPr>
          <p:nvPr>
            <p:ph type="title"/>
          </p:nvPr>
        </p:nvSpPr>
        <p:spPr>
          <a:xfrm>
            <a:off x="550863" y="549275"/>
            <a:ext cx="3565525" cy="5543549"/>
          </a:xfrm>
        </p:spPr>
        <p:txBody>
          <a:bodyPr wrap="square" anchor="ctr">
            <a:normAutofit/>
          </a:bodyPr>
          <a:lstStyle/>
          <a:p>
            <a:r>
              <a:rPr lang="en-GB" sz="4100"/>
              <a:t>Intersectionality</a:t>
            </a:r>
          </a:p>
        </p:txBody>
      </p:sp>
      <p:graphicFrame>
        <p:nvGraphicFramePr>
          <p:cNvPr id="5" name="Content Placeholder 2">
            <a:extLst>
              <a:ext uri="{FF2B5EF4-FFF2-40B4-BE49-F238E27FC236}">
                <a16:creationId xmlns:a16="http://schemas.microsoft.com/office/drawing/2014/main" id="{E883CAF5-24BE-1E9D-8189-25E4F6F2FA5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344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0855-03F1-B95D-630B-7F55E627365A}"/>
              </a:ext>
            </a:extLst>
          </p:cNvPr>
          <p:cNvSpPr>
            <a:spLocks noGrp="1"/>
          </p:cNvSpPr>
          <p:nvPr>
            <p:ph type="title"/>
          </p:nvPr>
        </p:nvSpPr>
        <p:spPr>
          <a:xfrm>
            <a:off x="550863" y="549275"/>
            <a:ext cx="3565525" cy="5543549"/>
          </a:xfrm>
        </p:spPr>
        <p:txBody>
          <a:bodyPr wrap="square" anchor="ctr">
            <a:normAutofit/>
          </a:bodyPr>
          <a:lstStyle/>
          <a:p>
            <a:r>
              <a:rPr lang="en-GB"/>
              <a:t>Vulnerability</a:t>
            </a:r>
          </a:p>
        </p:txBody>
      </p:sp>
      <p:graphicFrame>
        <p:nvGraphicFramePr>
          <p:cNvPr id="5" name="Content Placeholder 2">
            <a:extLst>
              <a:ext uri="{FF2B5EF4-FFF2-40B4-BE49-F238E27FC236}">
                <a16:creationId xmlns:a16="http://schemas.microsoft.com/office/drawing/2014/main" id="{24F6F94E-8E6A-9113-CFE4-8A4E43E228E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156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04FB-6C9E-6D68-3847-F4FBBE5B725F}"/>
              </a:ext>
            </a:extLst>
          </p:cNvPr>
          <p:cNvSpPr>
            <a:spLocks noGrp="1"/>
          </p:cNvSpPr>
          <p:nvPr>
            <p:ph type="title"/>
          </p:nvPr>
        </p:nvSpPr>
        <p:spPr>
          <a:xfrm>
            <a:off x="550863" y="549275"/>
            <a:ext cx="3565525" cy="5543549"/>
          </a:xfrm>
        </p:spPr>
        <p:txBody>
          <a:bodyPr wrap="square" anchor="ctr">
            <a:normAutofit/>
          </a:bodyPr>
          <a:lstStyle/>
          <a:p>
            <a:r>
              <a:rPr lang="en-GB" dirty="0"/>
              <a:t>Real Examples: </a:t>
            </a:r>
            <a:r>
              <a:rPr lang="en-GB"/>
              <a:t>Knowledge Check</a:t>
            </a:r>
          </a:p>
        </p:txBody>
      </p:sp>
      <p:graphicFrame>
        <p:nvGraphicFramePr>
          <p:cNvPr id="5" name="Content Placeholder 2">
            <a:extLst>
              <a:ext uri="{FF2B5EF4-FFF2-40B4-BE49-F238E27FC236}">
                <a16:creationId xmlns:a16="http://schemas.microsoft.com/office/drawing/2014/main" id="{EAA7CF53-41B5-11C9-F8A5-3ED247B413B9}"/>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959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2C40-6217-AC50-9083-5BC0C8488316}"/>
              </a:ext>
            </a:extLst>
          </p:cNvPr>
          <p:cNvSpPr>
            <a:spLocks noGrp="1"/>
          </p:cNvSpPr>
          <p:nvPr>
            <p:ph type="title"/>
          </p:nvPr>
        </p:nvSpPr>
        <p:spPr/>
        <p:txBody>
          <a:bodyPr/>
          <a:lstStyle/>
          <a:p>
            <a:r>
              <a:rPr lang="en-GB"/>
              <a:t>Discussion</a:t>
            </a:r>
          </a:p>
        </p:txBody>
      </p:sp>
      <p:sp>
        <p:nvSpPr>
          <p:cNvPr id="3" name="Content Placeholder 2">
            <a:extLst>
              <a:ext uri="{FF2B5EF4-FFF2-40B4-BE49-F238E27FC236}">
                <a16:creationId xmlns:a16="http://schemas.microsoft.com/office/drawing/2014/main" id="{9156F1FD-52CA-68E5-56EF-3F7E8F727F92}"/>
              </a:ext>
            </a:extLst>
          </p:cNvPr>
          <p:cNvSpPr>
            <a:spLocks noGrp="1"/>
          </p:cNvSpPr>
          <p:nvPr>
            <p:ph idx="1"/>
          </p:nvPr>
        </p:nvSpPr>
        <p:spPr/>
        <p:txBody>
          <a:bodyPr vert="horz" wrap="square" lIns="0" tIns="0" rIns="0" bIns="0" rtlCol="0" anchor="t">
            <a:normAutofit/>
          </a:bodyPr>
          <a:lstStyle/>
          <a:p>
            <a:r>
              <a:rPr lang="en-GB" dirty="0">
                <a:ea typeface="+mn-lt"/>
                <a:cs typeface="+mn-lt"/>
              </a:rPr>
              <a:t>Are lifestyle and behaviours the most important determinants? </a:t>
            </a:r>
          </a:p>
          <a:p>
            <a:r>
              <a:rPr lang="en-GB" dirty="0">
                <a:ea typeface="+mn-lt"/>
                <a:cs typeface="+mn-lt"/>
              </a:rPr>
              <a:t>Why? </a:t>
            </a:r>
            <a:endParaRPr lang="en-GB" dirty="0">
              <a:solidFill>
                <a:srgbClr val="FFFFFF">
                  <a:alpha val="60000"/>
                </a:srgbClr>
              </a:solidFill>
              <a:ea typeface="+mn-lt"/>
              <a:cs typeface="+mn-lt"/>
            </a:endParaRPr>
          </a:p>
          <a:p>
            <a:r>
              <a:rPr lang="en-GB" dirty="0">
                <a:ea typeface="+mn-lt"/>
                <a:cs typeface="+mn-lt"/>
              </a:rPr>
              <a:t>Why not?</a:t>
            </a:r>
            <a:endParaRPr lang="en-GB" dirty="0">
              <a:solidFill>
                <a:srgbClr val="FFFFFF">
                  <a:alpha val="60000"/>
                </a:srgbClr>
              </a:solidFill>
              <a:ea typeface="Source Sans Pro"/>
            </a:endParaRPr>
          </a:p>
        </p:txBody>
      </p:sp>
    </p:spTree>
    <p:extLst>
      <p:ext uri="{BB962C8B-B14F-4D97-AF65-F5344CB8AC3E}">
        <p14:creationId xmlns:p14="http://schemas.microsoft.com/office/powerpoint/2010/main" val="3033857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EB875-7452-3E25-852D-47A7A1DF5C45}"/>
              </a:ext>
            </a:extLst>
          </p:cNvPr>
          <p:cNvSpPr>
            <a:spLocks noGrp="1"/>
          </p:cNvSpPr>
          <p:nvPr>
            <p:ph type="title"/>
          </p:nvPr>
        </p:nvSpPr>
        <p:spPr>
          <a:xfrm>
            <a:off x="550863" y="550800"/>
            <a:ext cx="7308850" cy="986400"/>
          </a:xfrm>
        </p:spPr>
        <p:txBody>
          <a:bodyPr wrap="square" anchor="ctr">
            <a:normAutofit/>
          </a:bodyPr>
          <a:lstStyle/>
          <a:p>
            <a:r>
              <a:rPr lang="en-GB"/>
              <a:t>Discussion</a:t>
            </a:r>
          </a:p>
        </p:txBody>
      </p:sp>
      <p:graphicFrame>
        <p:nvGraphicFramePr>
          <p:cNvPr id="5" name="Content Placeholder 2">
            <a:extLst>
              <a:ext uri="{FF2B5EF4-FFF2-40B4-BE49-F238E27FC236}">
                <a16:creationId xmlns:a16="http://schemas.microsoft.com/office/drawing/2014/main" id="{B2EE870F-8A91-C60F-CF20-F6B1E3B45C0D}"/>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9861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C186-02F9-7B42-441F-79503CA8C56C}"/>
              </a:ext>
            </a:extLst>
          </p:cNvPr>
          <p:cNvSpPr>
            <a:spLocks noGrp="1"/>
          </p:cNvSpPr>
          <p:nvPr>
            <p:ph type="title"/>
          </p:nvPr>
        </p:nvSpPr>
        <p:spPr>
          <a:xfrm>
            <a:off x="550863" y="549275"/>
            <a:ext cx="3565525" cy="5543549"/>
          </a:xfrm>
        </p:spPr>
        <p:txBody>
          <a:bodyPr wrap="square" anchor="ctr">
            <a:normAutofit/>
          </a:bodyPr>
          <a:lstStyle/>
          <a:p>
            <a:r>
              <a:rPr lang="en-GB"/>
              <a:t>Sustainable Development Goals</a:t>
            </a:r>
          </a:p>
        </p:txBody>
      </p:sp>
      <p:graphicFrame>
        <p:nvGraphicFramePr>
          <p:cNvPr id="5" name="Content Placeholder 2">
            <a:extLst>
              <a:ext uri="{FF2B5EF4-FFF2-40B4-BE49-F238E27FC236}">
                <a16:creationId xmlns:a16="http://schemas.microsoft.com/office/drawing/2014/main" id="{92A06915-2FEA-740B-293A-3F998B82CA6A}"/>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447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8D373B7-D8F1-F89F-B217-8C519696E9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BB06E-4783-F7AE-DC13-E5FF570709C0}"/>
              </a:ext>
            </a:extLst>
          </p:cNvPr>
          <p:cNvSpPr>
            <a:spLocks noGrp="1"/>
          </p:cNvSpPr>
          <p:nvPr>
            <p:ph type="title"/>
          </p:nvPr>
        </p:nvSpPr>
        <p:spPr>
          <a:xfrm>
            <a:off x="550863" y="549275"/>
            <a:ext cx="3565525" cy="5543549"/>
          </a:xfrm>
        </p:spPr>
        <p:txBody>
          <a:bodyPr wrap="square" anchor="ctr">
            <a:normAutofit/>
          </a:bodyPr>
          <a:lstStyle/>
          <a:p>
            <a:r>
              <a:rPr lang="en-GB"/>
              <a:t>Sustainable Development Goals</a:t>
            </a:r>
          </a:p>
        </p:txBody>
      </p:sp>
      <p:graphicFrame>
        <p:nvGraphicFramePr>
          <p:cNvPr id="5" name="Content Placeholder 2">
            <a:extLst>
              <a:ext uri="{FF2B5EF4-FFF2-40B4-BE49-F238E27FC236}">
                <a16:creationId xmlns:a16="http://schemas.microsoft.com/office/drawing/2014/main" id="{19163513-58A1-BC63-FBF9-5318499E8B06}"/>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0714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colorful square with white text&#10;&#10;AI-generated content may be incorrect.">
            <a:extLst>
              <a:ext uri="{FF2B5EF4-FFF2-40B4-BE49-F238E27FC236}">
                <a16:creationId xmlns:a16="http://schemas.microsoft.com/office/drawing/2014/main" id="{AC8084AD-A750-8DC5-68BA-57290A5ECB51}"/>
              </a:ext>
            </a:extLst>
          </p:cNvPr>
          <p:cNvPicPr>
            <a:picLocks noGrp="1" noChangeAspect="1"/>
          </p:cNvPicPr>
          <p:nvPr>
            <p:ph idx="1"/>
          </p:nvPr>
        </p:nvPicPr>
        <p:blipFill>
          <a:blip r:embed="rId2"/>
          <a:srcRect t="2530" b="5634"/>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33202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D053-2C15-F216-6ED9-09D75EF32478}"/>
              </a:ext>
            </a:extLst>
          </p:cNvPr>
          <p:cNvSpPr>
            <a:spLocks noGrp="1"/>
          </p:cNvSpPr>
          <p:nvPr>
            <p:ph type="title"/>
          </p:nvPr>
        </p:nvSpPr>
        <p:spPr>
          <a:xfrm>
            <a:off x="550864" y="549275"/>
            <a:ext cx="3565524" cy="1997855"/>
          </a:xfrm>
        </p:spPr>
        <p:txBody>
          <a:bodyPr wrap="square" anchor="b">
            <a:normAutofit fontScale="90000"/>
          </a:bodyPr>
          <a:lstStyle/>
          <a:p>
            <a:r>
              <a:rPr lang="en-GB"/>
              <a:t>Dos Santos Foguel and Lopes, 2024</a:t>
            </a:r>
          </a:p>
        </p:txBody>
      </p:sp>
      <p:sp>
        <p:nvSpPr>
          <p:cNvPr id="8" name="Content Placeholder 7">
            <a:extLst>
              <a:ext uri="{FF2B5EF4-FFF2-40B4-BE49-F238E27FC236}">
                <a16:creationId xmlns:a16="http://schemas.microsoft.com/office/drawing/2014/main" id="{7945DB64-51E8-D6E9-EC6A-433784138DC0}"/>
              </a:ext>
            </a:extLst>
          </p:cNvPr>
          <p:cNvSpPr>
            <a:spLocks noGrp="1"/>
          </p:cNvSpPr>
          <p:nvPr>
            <p:ph idx="1"/>
          </p:nvPr>
        </p:nvSpPr>
        <p:spPr>
          <a:xfrm>
            <a:off x="550863" y="2678400"/>
            <a:ext cx="3565525" cy="3414425"/>
          </a:xfrm>
        </p:spPr>
        <p:txBody>
          <a:bodyPr anchor="t">
            <a:normAutofit/>
          </a:bodyPr>
          <a:lstStyle/>
          <a:p>
            <a:endParaRPr lang="en-US" sz="1600"/>
          </a:p>
        </p:txBody>
      </p:sp>
      <p:pic>
        <p:nvPicPr>
          <p:cNvPr id="4" name="Content Placeholder 3">
            <a:extLst>
              <a:ext uri="{FF2B5EF4-FFF2-40B4-BE49-F238E27FC236}">
                <a16:creationId xmlns:a16="http://schemas.microsoft.com/office/drawing/2014/main" id="{818C8065-5AF2-ABD2-73AC-D71874CCE97D}"/>
              </a:ext>
            </a:extLst>
          </p:cNvPr>
          <p:cNvPicPr>
            <a:picLocks noChangeAspect="1"/>
          </p:cNvPicPr>
          <p:nvPr/>
        </p:nvPicPr>
        <p:blipFill>
          <a:blip r:embed="rId2"/>
          <a:srcRect r="5985" b="-1"/>
          <a:stretch>
            <a:fillRect/>
          </a:stretch>
        </p:blipFill>
        <p:spPr>
          <a:xfrm>
            <a:off x="4743451" y="549275"/>
            <a:ext cx="6897687" cy="5759451"/>
          </a:xfrm>
          <a:custGeom>
            <a:avLst/>
            <a:gdLst/>
            <a:ahLst/>
            <a:cxnLst/>
            <a:rect l="l" t="t" r="r" b="b"/>
            <a:pathLst>
              <a:path w="6897687" h="5759451">
                <a:moveTo>
                  <a:pt x="0" y="0"/>
                </a:moveTo>
                <a:lnTo>
                  <a:pt x="6897687" y="0"/>
                </a:lnTo>
                <a:lnTo>
                  <a:pt x="6897687" y="5759451"/>
                </a:lnTo>
                <a:lnTo>
                  <a:pt x="0" y="5759451"/>
                </a:lnTo>
                <a:close/>
              </a:path>
            </a:pathLst>
          </a:custGeom>
        </p:spPr>
      </p:pic>
    </p:spTree>
    <p:extLst>
      <p:ext uri="{BB962C8B-B14F-4D97-AF65-F5344CB8AC3E}">
        <p14:creationId xmlns:p14="http://schemas.microsoft.com/office/powerpoint/2010/main" val="578871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6E18-0D66-5385-51AF-B640482F6429}"/>
              </a:ext>
            </a:extLst>
          </p:cNvPr>
          <p:cNvSpPr>
            <a:spLocks noGrp="1"/>
          </p:cNvSpPr>
          <p:nvPr>
            <p:ph type="title"/>
          </p:nvPr>
        </p:nvSpPr>
        <p:spPr>
          <a:xfrm>
            <a:off x="550863" y="1520825"/>
            <a:ext cx="4535487" cy="3779838"/>
          </a:xfrm>
        </p:spPr>
        <p:txBody>
          <a:bodyPr anchor="ctr">
            <a:normAutofit/>
          </a:bodyPr>
          <a:lstStyle/>
          <a:p>
            <a:r>
              <a:rPr lang="en-GB" sz="6400"/>
              <a:t>SDG 3: Good Health and Wellbeing</a:t>
            </a:r>
          </a:p>
        </p:txBody>
      </p:sp>
      <p:graphicFrame>
        <p:nvGraphicFramePr>
          <p:cNvPr id="5" name="Content Placeholder 2">
            <a:extLst>
              <a:ext uri="{FF2B5EF4-FFF2-40B4-BE49-F238E27FC236}">
                <a16:creationId xmlns:a16="http://schemas.microsoft.com/office/drawing/2014/main" id="{D4B818F8-BAEC-F288-AF1E-6EFDFB501E2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134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9B15A-AA0B-873D-8B9D-2F404B8C4B20}"/>
              </a:ext>
            </a:extLst>
          </p:cNvPr>
          <p:cNvSpPr>
            <a:spLocks noGrp="1"/>
          </p:cNvSpPr>
          <p:nvPr>
            <p:ph type="title"/>
          </p:nvPr>
        </p:nvSpPr>
        <p:spPr/>
        <p:txBody>
          <a:bodyPr/>
          <a:lstStyle/>
          <a:p>
            <a:r>
              <a:rPr lang="en-GB"/>
              <a:t>SDG 3 in the UK</a:t>
            </a:r>
          </a:p>
        </p:txBody>
      </p:sp>
      <p:sp>
        <p:nvSpPr>
          <p:cNvPr id="3" name="Content Placeholder 2">
            <a:extLst>
              <a:ext uri="{FF2B5EF4-FFF2-40B4-BE49-F238E27FC236}">
                <a16:creationId xmlns:a16="http://schemas.microsoft.com/office/drawing/2014/main" id="{7DB93AA1-684B-B2C1-1D40-1934F90C678C}"/>
              </a:ext>
            </a:extLst>
          </p:cNvPr>
          <p:cNvSpPr>
            <a:spLocks noGrp="1"/>
          </p:cNvSpPr>
          <p:nvPr>
            <p:ph idx="1"/>
          </p:nvPr>
        </p:nvSpPr>
        <p:spPr/>
        <p:txBody>
          <a:bodyPr vert="horz" wrap="square" lIns="0" tIns="0" rIns="0" bIns="0" rtlCol="0" anchor="t">
            <a:normAutofit fontScale="92500" lnSpcReduction="20000"/>
          </a:bodyPr>
          <a:lstStyle/>
          <a:p>
            <a:r>
              <a:rPr lang="en-GB" dirty="0">
                <a:solidFill>
                  <a:schemeClr val="tx1"/>
                </a:solidFill>
                <a:ea typeface="+mn-lt"/>
                <a:cs typeface="+mn-lt"/>
              </a:rPr>
              <a:t>By 2030, reduce the global maternal mortality ratio to less than 70 per 100,000 live births</a:t>
            </a:r>
            <a:endParaRPr lang="en-GB" dirty="0">
              <a:solidFill>
                <a:schemeClr val="tx1"/>
              </a:solidFill>
              <a:ea typeface="Source Sans Pro"/>
            </a:endParaRPr>
          </a:p>
          <a:p>
            <a:r>
              <a:rPr lang="en-GB">
                <a:solidFill>
                  <a:schemeClr val="tx1"/>
                </a:solidFill>
                <a:ea typeface="Source Sans Pro"/>
              </a:rPr>
              <a:t>By 2030, end preventable deaths of newborns and children under 5 years of age, with all countries aiming to reduce neonatal mortality to at least as low as 12 per 1,000 live births and under‐5 mortality to at least as low as 25 per 1,000 live births</a:t>
            </a:r>
            <a:endParaRPr lang="en-GB" dirty="0">
              <a:solidFill>
                <a:schemeClr val="tx1"/>
              </a:solidFill>
              <a:ea typeface="Source Sans Pro"/>
            </a:endParaRPr>
          </a:p>
          <a:p>
            <a:r>
              <a:rPr lang="en-GB">
                <a:solidFill>
                  <a:schemeClr val="tx1"/>
                </a:solidFill>
                <a:ea typeface="+mn-lt"/>
                <a:cs typeface="+mn-lt"/>
              </a:rPr>
              <a:t>By 2030, end the epidemics of AIDS, tuberculosis, malaria and neglected tropical diseases and combat hepatitis, water-borne diseases and other communicable diseases</a:t>
            </a:r>
            <a:endParaRPr lang="en-GB" dirty="0">
              <a:solidFill>
                <a:schemeClr val="tx1"/>
              </a:solidFill>
              <a:ea typeface="Source Sans Pro"/>
            </a:endParaRPr>
          </a:p>
          <a:p>
            <a:r>
              <a:rPr lang="en-GB" dirty="0">
                <a:solidFill>
                  <a:schemeClr val="tx1"/>
                </a:solidFill>
                <a:ea typeface="+mn-lt"/>
                <a:cs typeface="+mn-lt"/>
              </a:rPr>
              <a:t>By 2030, reduce by one third premature mortality from non-communicable diseases through prevention and treatment and promote mental health and well-being</a:t>
            </a:r>
            <a:endParaRPr lang="en-GB" dirty="0">
              <a:solidFill>
                <a:schemeClr val="tx1"/>
              </a:solidFill>
              <a:ea typeface="Source Sans Pro"/>
            </a:endParaRPr>
          </a:p>
          <a:p>
            <a:endParaRPr lang="en-GB" dirty="0">
              <a:solidFill>
                <a:schemeClr val="tx1"/>
              </a:solidFill>
              <a:ea typeface="Source Sans Pro"/>
            </a:endParaRPr>
          </a:p>
          <a:p>
            <a:br>
              <a:rPr lang="en-US" dirty="0"/>
            </a:br>
            <a:endParaRPr lang="en-US">
              <a:solidFill>
                <a:schemeClr val="tx1"/>
              </a:solidFill>
            </a:endParaRPr>
          </a:p>
          <a:p>
            <a:endParaRPr lang="en-GB" dirty="0">
              <a:solidFill>
                <a:schemeClr val="tx1"/>
              </a:solidFill>
              <a:ea typeface="Source Sans Pro"/>
            </a:endParaRPr>
          </a:p>
        </p:txBody>
      </p:sp>
    </p:spTree>
    <p:extLst>
      <p:ext uri="{BB962C8B-B14F-4D97-AF65-F5344CB8AC3E}">
        <p14:creationId xmlns:p14="http://schemas.microsoft.com/office/powerpoint/2010/main" val="3159311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057F3-CAD9-4D7A-F248-9E5401AC01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29B18E-A34C-6FDE-EAF9-DD274D14B393}"/>
              </a:ext>
            </a:extLst>
          </p:cNvPr>
          <p:cNvSpPr>
            <a:spLocks noGrp="1"/>
          </p:cNvSpPr>
          <p:nvPr>
            <p:ph type="title"/>
          </p:nvPr>
        </p:nvSpPr>
        <p:spPr/>
        <p:txBody>
          <a:bodyPr/>
          <a:lstStyle/>
          <a:p>
            <a:r>
              <a:rPr lang="en-GB"/>
              <a:t>SDG 3 in the UK</a:t>
            </a:r>
          </a:p>
        </p:txBody>
      </p:sp>
      <p:sp>
        <p:nvSpPr>
          <p:cNvPr id="3" name="Content Placeholder 2">
            <a:extLst>
              <a:ext uri="{FF2B5EF4-FFF2-40B4-BE49-F238E27FC236}">
                <a16:creationId xmlns:a16="http://schemas.microsoft.com/office/drawing/2014/main" id="{8A43641B-E7CC-0E0D-72B5-1A7D28B8FB08}"/>
              </a:ext>
            </a:extLst>
          </p:cNvPr>
          <p:cNvSpPr>
            <a:spLocks noGrp="1"/>
          </p:cNvSpPr>
          <p:nvPr>
            <p:ph idx="1"/>
          </p:nvPr>
        </p:nvSpPr>
        <p:spPr/>
        <p:txBody>
          <a:bodyPr vert="horz" wrap="square" lIns="0" tIns="0" rIns="0" bIns="0" rtlCol="0" anchor="t">
            <a:normAutofit fontScale="70000" lnSpcReduction="20000"/>
          </a:bodyPr>
          <a:lstStyle/>
          <a:p>
            <a:r>
              <a:rPr lang="en-GB">
                <a:solidFill>
                  <a:schemeClr val="tx1"/>
                </a:solidFill>
                <a:ea typeface="+mn-lt"/>
                <a:cs typeface="+mn-lt"/>
              </a:rPr>
              <a:t>Strengthen the prevention and treatment of substance abuse, including narcotic drug abuse and harmful use of alcohol</a:t>
            </a:r>
            <a:endParaRPr lang="en-GB" dirty="0">
              <a:solidFill>
                <a:schemeClr val="tx1"/>
              </a:solidFill>
              <a:ea typeface="Source Sans Pro"/>
            </a:endParaRPr>
          </a:p>
          <a:p>
            <a:r>
              <a:rPr lang="en-GB">
                <a:solidFill>
                  <a:schemeClr val="tx1"/>
                </a:solidFill>
                <a:ea typeface="+mn-lt"/>
                <a:cs typeface="+mn-lt"/>
              </a:rPr>
              <a:t>By 2020, halve the number of global deaths and injuries from road traffic accidents (4.15 to 2.24 in Wales, 3.75 to 2.26 in </a:t>
            </a:r>
            <a:r>
              <a:rPr lang="en-GB" dirty="0">
                <a:solidFill>
                  <a:schemeClr val="tx1"/>
                </a:solidFill>
                <a:ea typeface="+mn-lt"/>
                <a:cs typeface="+mn-lt"/>
              </a:rPr>
              <a:t>UK)</a:t>
            </a:r>
            <a:endParaRPr lang="en-GB" dirty="0">
              <a:solidFill>
                <a:schemeClr val="tx1"/>
              </a:solidFill>
              <a:ea typeface="Source Sans Pro"/>
            </a:endParaRPr>
          </a:p>
          <a:p>
            <a:r>
              <a:rPr lang="en-GB">
                <a:solidFill>
                  <a:schemeClr val="tx1"/>
                </a:solidFill>
                <a:ea typeface="+mn-lt"/>
                <a:cs typeface="+mn-lt"/>
              </a:rPr>
              <a:t>By 2030, ensure universal access to sexual and reproductive health-care services, including for family planning, information and education, and the integration of reproductive health into national strategies and programmes</a:t>
            </a:r>
            <a:endParaRPr lang="en-GB" dirty="0">
              <a:solidFill>
                <a:schemeClr val="tx1"/>
              </a:solidFill>
              <a:ea typeface="Source Sans Pro"/>
            </a:endParaRPr>
          </a:p>
          <a:p>
            <a:r>
              <a:rPr lang="en-GB" dirty="0">
                <a:solidFill>
                  <a:schemeClr val="tx1"/>
                </a:solidFill>
                <a:ea typeface="+mn-lt"/>
                <a:cs typeface="+mn-lt"/>
              </a:rPr>
              <a:t>Achieve universal health coverage, including financial risk protection, access to quality essential health-care services and access to safe, effective, quality and affordable essential medicines and </a:t>
            </a:r>
            <a:r>
              <a:rPr lang="en-GB">
                <a:solidFill>
                  <a:schemeClr val="tx1"/>
                </a:solidFill>
                <a:ea typeface="+mn-lt"/>
                <a:cs typeface="+mn-lt"/>
              </a:rPr>
              <a:t>vaccines for all.</a:t>
            </a:r>
            <a:endParaRPr lang="en-GB" dirty="0">
              <a:solidFill>
                <a:schemeClr val="tx1"/>
              </a:solidFill>
              <a:ea typeface="Source Sans Pro"/>
            </a:endParaRPr>
          </a:p>
          <a:p>
            <a:r>
              <a:rPr lang="en-GB" dirty="0">
                <a:solidFill>
                  <a:schemeClr val="tx1"/>
                </a:solidFill>
                <a:ea typeface="+mn-lt"/>
                <a:cs typeface="+mn-lt"/>
              </a:rPr>
              <a:t>By 2030, substantially reduce the number of deaths and illnesses from hazardous chemicals and air, water and soil pollution and contamination</a:t>
            </a:r>
            <a:endParaRPr lang="en-GB" dirty="0">
              <a:solidFill>
                <a:schemeClr val="tx1"/>
              </a:solidFill>
              <a:ea typeface="Source Sans Pro"/>
            </a:endParaRPr>
          </a:p>
          <a:p>
            <a:r>
              <a:rPr lang="en-GB" dirty="0">
                <a:solidFill>
                  <a:schemeClr val="tx1"/>
                </a:solidFill>
                <a:ea typeface="Source Sans Pro"/>
              </a:rPr>
              <a:t>See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https://sdgdata.gov.uk/</a:t>
            </a:r>
            <a:r>
              <a:rPr lang="en-GB" dirty="0">
                <a:solidFill>
                  <a:schemeClr val="tx1"/>
                </a:solidFill>
                <a:ea typeface="+mn-lt"/>
                <a:cs typeface="+mn-lt"/>
              </a:rPr>
              <a:t> for more information.</a:t>
            </a:r>
            <a:endParaRPr lang="en-GB" dirty="0">
              <a:solidFill>
                <a:schemeClr val="tx1"/>
              </a:solidFill>
              <a:ea typeface="Source Sans Pro"/>
            </a:endParaRPr>
          </a:p>
          <a:p>
            <a:br>
              <a:rPr lang="en-US" dirty="0"/>
            </a:br>
            <a:endParaRPr lang="en-US">
              <a:solidFill>
                <a:schemeClr val="tx1"/>
              </a:solidFill>
            </a:endParaRPr>
          </a:p>
          <a:p>
            <a:endParaRPr lang="en-GB" dirty="0">
              <a:solidFill>
                <a:schemeClr val="tx1"/>
              </a:solidFill>
              <a:ea typeface="Source Sans Pro"/>
            </a:endParaRPr>
          </a:p>
          <a:p>
            <a:endParaRPr lang="en-GB" dirty="0">
              <a:solidFill>
                <a:schemeClr val="tx1"/>
              </a:solidFill>
              <a:ea typeface="Source Sans Pro"/>
            </a:endParaRPr>
          </a:p>
        </p:txBody>
      </p:sp>
    </p:spTree>
    <p:extLst>
      <p:ext uri="{BB962C8B-B14F-4D97-AF65-F5344CB8AC3E}">
        <p14:creationId xmlns:p14="http://schemas.microsoft.com/office/powerpoint/2010/main" val="1518962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2E245-81C9-7771-83F4-D0E012776660}"/>
              </a:ext>
            </a:extLst>
          </p:cNvPr>
          <p:cNvSpPr>
            <a:spLocks noGrp="1"/>
          </p:cNvSpPr>
          <p:nvPr>
            <p:ph type="title"/>
          </p:nvPr>
        </p:nvSpPr>
        <p:spPr>
          <a:xfrm>
            <a:off x="550863" y="549275"/>
            <a:ext cx="3565525" cy="5543549"/>
          </a:xfrm>
        </p:spPr>
        <p:txBody>
          <a:bodyPr wrap="square" anchor="ctr">
            <a:normAutofit/>
          </a:bodyPr>
          <a:lstStyle/>
          <a:p>
            <a:r>
              <a:rPr lang="en-GB"/>
              <a:t>Beyond SDG 3 for Health</a:t>
            </a:r>
          </a:p>
        </p:txBody>
      </p:sp>
      <p:graphicFrame>
        <p:nvGraphicFramePr>
          <p:cNvPr id="5" name="Content Placeholder 2">
            <a:extLst>
              <a:ext uri="{FF2B5EF4-FFF2-40B4-BE49-F238E27FC236}">
                <a16:creationId xmlns:a16="http://schemas.microsoft.com/office/drawing/2014/main" id="{34215EA6-F5A4-3D6F-2DA4-BC7BFCE03E9D}"/>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8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colorful square with white text&#10;&#10;AI-generated content may be incorrect.">
            <a:extLst>
              <a:ext uri="{FF2B5EF4-FFF2-40B4-BE49-F238E27FC236}">
                <a16:creationId xmlns:a16="http://schemas.microsoft.com/office/drawing/2014/main" id="{AC8084AD-A750-8DC5-68BA-57290A5ECB51}"/>
              </a:ext>
            </a:extLst>
          </p:cNvPr>
          <p:cNvPicPr>
            <a:picLocks noGrp="1" noChangeAspect="1"/>
          </p:cNvPicPr>
          <p:nvPr>
            <p:ph idx="1"/>
          </p:nvPr>
        </p:nvPicPr>
        <p:blipFill>
          <a:blip r:embed="rId2"/>
          <a:srcRect t="2530" b="5634"/>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3622399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546A8-4E5D-7D49-A86F-5DEA37D30630}"/>
              </a:ext>
            </a:extLst>
          </p:cNvPr>
          <p:cNvSpPr>
            <a:spLocks noGrp="1"/>
          </p:cNvSpPr>
          <p:nvPr>
            <p:ph type="title"/>
          </p:nvPr>
        </p:nvSpPr>
        <p:spPr/>
        <p:txBody>
          <a:bodyPr/>
          <a:lstStyle/>
          <a:p>
            <a:r>
              <a:rPr lang="en-GB"/>
              <a:t>Beyond SDG 3 for Health</a:t>
            </a:r>
          </a:p>
        </p:txBody>
      </p:sp>
      <p:sp>
        <p:nvSpPr>
          <p:cNvPr id="3" name="Content Placeholder 2">
            <a:extLst>
              <a:ext uri="{FF2B5EF4-FFF2-40B4-BE49-F238E27FC236}">
                <a16:creationId xmlns:a16="http://schemas.microsoft.com/office/drawing/2014/main" id="{0A5F4BE5-32DC-79D6-0FFF-BC6DC0DC1725}"/>
              </a:ext>
            </a:extLst>
          </p:cNvPr>
          <p:cNvSpPr>
            <a:spLocks noGrp="1"/>
          </p:cNvSpPr>
          <p:nvPr>
            <p:ph idx="1"/>
          </p:nvPr>
        </p:nvSpPr>
        <p:spPr/>
        <p:txBody>
          <a:bodyPr vert="horz" wrap="square" lIns="0" tIns="0" rIns="0" bIns="0" rtlCol="0" anchor="t">
            <a:normAutofit/>
          </a:bodyPr>
          <a:lstStyle/>
          <a:p>
            <a:r>
              <a:rPr lang="en-GB" dirty="0">
                <a:ea typeface="+mn-lt"/>
                <a:cs typeface="+mn-lt"/>
              </a:rPr>
              <a:t>SDG 1: No Poverty - Low income increases stress, poor housing, food insecurity.</a:t>
            </a:r>
            <a:endParaRPr lang="en-GB">
              <a:solidFill>
                <a:srgbClr val="FFFFFF">
                  <a:alpha val="60000"/>
                </a:srgbClr>
              </a:solidFill>
              <a:ea typeface="Source Sans Pro"/>
            </a:endParaRPr>
          </a:p>
          <a:p>
            <a:r>
              <a:rPr lang="en-GB" dirty="0">
                <a:ea typeface="+mn-lt"/>
                <a:cs typeface="+mn-lt"/>
              </a:rPr>
              <a:t>SDG 5: Gender Equality - Reduces violence, improves access to care, promotes agency.</a:t>
            </a:r>
            <a:endParaRPr lang="en-GB" dirty="0">
              <a:solidFill>
                <a:srgbClr val="FFFFFF">
                  <a:alpha val="60000"/>
                </a:srgbClr>
              </a:solidFill>
              <a:ea typeface="Source Sans Pro"/>
            </a:endParaRPr>
          </a:p>
          <a:p>
            <a:r>
              <a:rPr lang="en-GB">
                <a:ea typeface="+mn-lt"/>
                <a:cs typeface="+mn-lt"/>
              </a:rPr>
              <a:t>SDG 6: Clean Water and Sanitation - Safe water reduces infectious disease, improves childhood </a:t>
            </a:r>
            <a:r>
              <a:rPr lang="en-GB" dirty="0">
                <a:ea typeface="+mn-lt"/>
                <a:cs typeface="+mn-lt"/>
              </a:rPr>
              <a:t>survival.</a:t>
            </a:r>
            <a:endParaRPr lang="en-GB" dirty="0">
              <a:solidFill>
                <a:srgbClr val="FFFFFF">
                  <a:alpha val="60000"/>
                </a:srgbClr>
              </a:solidFill>
              <a:ea typeface="Source Sans Pro"/>
            </a:endParaRPr>
          </a:p>
          <a:p>
            <a:r>
              <a:rPr lang="en-GB" dirty="0">
                <a:ea typeface="+mn-lt"/>
                <a:cs typeface="+mn-lt"/>
              </a:rPr>
              <a:t>SDG 11: Sustainable Cities - Impacts air pollution, transport, green space, community cohesion.</a:t>
            </a:r>
            <a:endParaRPr lang="en-GB" dirty="0">
              <a:solidFill>
                <a:srgbClr val="FFFFFF">
                  <a:alpha val="60000"/>
                </a:srgbClr>
              </a:solidFill>
              <a:ea typeface="Source Sans Pro"/>
            </a:endParaRPr>
          </a:p>
          <a:p>
            <a:r>
              <a:rPr lang="en-GB" dirty="0">
                <a:ea typeface="+mn-lt"/>
                <a:cs typeface="+mn-lt"/>
              </a:rPr>
              <a:t>SDG 13: Climate Action - Heatwaves, flooding, and ecosystem breakdown affect physical &amp; mental health.</a:t>
            </a:r>
            <a:endParaRPr lang="en-GB" dirty="0">
              <a:solidFill>
                <a:srgbClr val="FFFFFF">
                  <a:alpha val="60000"/>
                </a:srgbClr>
              </a:solidFill>
              <a:ea typeface="Source Sans Pro"/>
            </a:endParaRPr>
          </a:p>
        </p:txBody>
      </p:sp>
    </p:spTree>
    <p:extLst>
      <p:ext uri="{BB962C8B-B14F-4D97-AF65-F5344CB8AC3E}">
        <p14:creationId xmlns:p14="http://schemas.microsoft.com/office/powerpoint/2010/main" val="22663746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1743A-E6D0-84CD-E932-BD2BB824ACFC}"/>
              </a:ext>
            </a:extLst>
          </p:cNvPr>
          <p:cNvSpPr>
            <a:spLocks noGrp="1"/>
          </p:cNvSpPr>
          <p:nvPr>
            <p:ph type="title"/>
          </p:nvPr>
        </p:nvSpPr>
        <p:spPr>
          <a:xfrm>
            <a:off x="3359149" y="1520825"/>
            <a:ext cx="8281987" cy="1333057"/>
          </a:xfrm>
        </p:spPr>
        <p:txBody>
          <a:bodyPr wrap="square" anchor="t">
            <a:normAutofit/>
          </a:bodyPr>
          <a:lstStyle/>
          <a:p>
            <a:r>
              <a:rPr lang="en-GB"/>
              <a:t>Case Study: Knowledge Check</a:t>
            </a:r>
          </a:p>
        </p:txBody>
      </p:sp>
      <p:sp>
        <p:nvSpPr>
          <p:cNvPr id="3" name="Content Placeholder 2">
            <a:extLst>
              <a:ext uri="{FF2B5EF4-FFF2-40B4-BE49-F238E27FC236}">
                <a16:creationId xmlns:a16="http://schemas.microsoft.com/office/drawing/2014/main" id="{FF821EDD-D8AB-CA3C-0770-93927A5A670B}"/>
              </a:ext>
            </a:extLst>
          </p:cNvPr>
          <p:cNvSpPr>
            <a:spLocks noGrp="1"/>
          </p:cNvSpPr>
          <p:nvPr>
            <p:ph idx="1"/>
          </p:nvPr>
        </p:nvSpPr>
        <p:spPr>
          <a:xfrm>
            <a:off x="3377566" y="3052367"/>
            <a:ext cx="5418772" cy="3040458"/>
          </a:xfrm>
        </p:spPr>
        <p:txBody>
          <a:bodyPr vert="horz" lIns="0" tIns="0" rIns="0" bIns="0" rtlCol="0" anchor="t">
            <a:normAutofit/>
          </a:bodyPr>
          <a:lstStyle/>
          <a:p>
            <a:r>
              <a:rPr lang="en-GB" dirty="0">
                <a:ea typeface="+mn-lt"/>
                <a:cs typeface="+mn-lt"/>
              </a:rPr>
              <a:t>A 55-year-old woman living in a flood-prone coastal town. She has low income, cares for her elderly mother, and has limited digital access.</a:t>
            </a:r>
            <a:endParaRPr lang="en-GB" dirty="0"/>
          </a:p>
        </p:txBody>
      </p:sp>
    </p:spTree>
    <p:extLst>
      <p:ext uri="{BB962C8B-B14F-4D97-AF65-F5344CB8AC3E}">
        <p14:creationId xmlns:p14="http://schemas.microsoft.com/office/powerpoint/2010/main" val="472656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C6B48-9BFA-4CF3-672C-7280437DD650}"/>
              </a:ext>
            </a:extLst>
          </p:cNvPr>
          <p:cNvSpPr>
            <a:spLocks noGrp="1"/>
          </p:cNvSpPr>
          <p:nvPr>
            <p:ph type="title"/>
          </p:nvPr>
        </p:nvSpPr>
        <p:spPr>
          <a:xfrm>
            <a:off x="550863" y="549275"/>
            <a:ext cx="3565525" cy="5543549"/>
          </a:xfrm>
        </p:spPr>
        <p:txBody>
          <a:bodyPr wrap="square" anchor="ctr">
            <a:normAutofit/>
          </a:bodyPr>
          <a:lstStyle/>
          <a:p>
            <a:r>
              <a:rPr lang="en-GB" dirty="0"/>
              <a:t>Case Study</a:t>
            </a:r>
            <a:r>
              <a:rPr lang="en-GB"/>
              <a:t>: Knowledge Check</a:t>
            </a:r>
          </a:p>
        </p:txBody>
      </p:sp>
      <p:graphicFrame>
        <p:nvGraphicFramePr>
          <p:cNvPr id="5" name="Content Placeholder 2">
            <a:extLst>
              <a:ext uri="{FF2B5EF4-FFF2-40B4-BE49-F238E27FC236}">
                <a16:creationId xmlns:a16="http://schemas.microsoft.com/office/drawing/2014/main" id="{1B6CDCB7-BF3B-349B-E898-E0BA67BE25B7}"/>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040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alysing medical x-ray results">
            <a:extLst>
              <a:ext uri="{FF2B5EF4-FFF2-40B4-BE49-F238E27FC236}">
                <a16:creationId xmlns:a16="http://schemas.microsoft.com/office/drawing/2014/main" id="{5C4BDA60-A64B-CFA8-BFBA-228E08A62034}"/>
              </a:ext>
            </a:extLst>
          </p:cNvPr>
          <p:cNvPicPr>
            <a:picLocks noChangeAspect="1"/>
          </p:cNvPicPr>
          <p:nvPr/>
        </p:nvPicPr>
        <p:blipFill rotWithShape="1">
          <a:blip r:embed="rId2">
            <a:alphaModFix/>
          </a:blip>
          <a:srcRect t="15622"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849F3B0B-A66B-FBED-8C84-CB7A9F7E78B4}"/>
              </a:ext>
            </a:extLst>
          </p:cNvPr>
          <p:cNvSpPr>
            <a:spLocks noGrp="1"/>
          </p:cNvSpPr>
          <p:nvPr>
            <p:ph type="title"/>
          </p:nvPr>
        </p:nvSpPr>
        <p:spPr>
          <a:xfrm>
            <a:off x="458695" y="1828800"/>
            <a:ext cx="5180106" cy="2057400"/>
          </a:xfrm>
        </p:spPr>
        <p:txBody>
          <a:bodyPr vert="horz" lIns="91440" tIns="45720" rIns="91440" bIns="45720" rtlCol="0" anchor="b">
            <a:normAutofit/>
          </a:bodyPr>
          <a:lstStyle/>
          <a:p>
            <a:r>
              <a:rPr lang="en-US">
                <a:solidFill>
                  <a:srgbClr val="FFFFFF"/>
                </a:solidFill>
              </a:rPr>
              <a:t>Public Health Achievements</a:t>
            </a:r>
          </a:p>
        </p:txBody>
      </p:sp>
      <p:sp>
        <p:nvSpPr>
          <p:cNvPr id="3" name="Content Placeholder 2">
            <a:extLst>
              <a:ext uri="{FF2B5EF4-FFF2-40B4-BE49-F238E27FC236}">
                <a16:creationId xmlns:a16="http://schemas.microsoft.com/office/drawing/2014/main" id="{BEEEAEE8-8A43-9253-062C-DD2515F0AE89}"/>
              </a:ext>
            </a:extLst>
          </p:cNvPr>
          <p:cNvSpPr>
            <a:spLocks noGrp="1"/>
          </p:cNvSpPr>
          <p:nvPr>
            <p:ph idx="1"/>
          </p:nvPr>
        </p:nvSpPr>
        <p:spPr>
          <a:xfrm>
            <a:off x="458695" y="4038601"/>
            <a:ext cx="5180106" cy="990599"/>
          </a:xfrm>
        </p:spPr>
        <p:txBody>
          <a:bodyPr vert="horz" lIns="91440" tIns="45720" rIns="91440" bIns="45720" rtlCol="0" anchor="t">
            <a:normAutofit/>
          </a:bodyPr>
          <a:lstStyle/>
          <a:p>
            <a:pPr marL="0" indent="0">
              <a:buNone/>
            </a:pPr>
            <a:r>
              <a:rPr lang="en-US" sz="2000">
                <a:solidFill>
                  <a:srgbClr val="FFFFFF"/>
                </a:solidFill>
              </a:rPr>
              <a:t>What are the biggest public health achievements since the year 2000?</a:t>
            </a:r>
          </a:p>
        </p:txBody>
      </p:sp>
    </p:spTree>
    <p:extLst>
      <p:ext uri="{BB962C8B-B14F-4D97-AF65-F5344CB8AC3E}">
        <p14:creationId xmlns:p14="http://schemas.microsoft.com/office/powerpoint/2010/main" val="145377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F492-4486-2700-AA02-D6AF898D3D85}"/>
              </a:ext>
            </a:extLst>
          </p:cNvPr>
          <p:cNvSpPr>
            <a:spLocks noGrp="1"/>
          </p:cNvSpPr>
          <p:nvPr>
            <p:ph type="title"/>
          </p:nvPr>
        </p:nvSpPr>
        <p:spPr/>
        <p:txBody>
          <a:bodyPr/>
          <a:lstStyle/>
          <a:p>
            <a:r>
              <a:rPr lang="en-GB">
                <a:cs typeface="Sabon Next LT"/>
              </a:rPr>
              <a:t>Public Health Achievements</a:t>
            </a:r>
            <a:endParaRPr lang="en-GB"/>
          </a:p>
        </p:txBody>
      </p:sp>
      <p:sp>
        <p:nvSpPr>
          <p:cNvPr id="3" name="Content Placeholder 2">
            <a:extLst>
              <a:ext uri="{FF2B5EF4-FFF2-40B4-BE49-F238E27FC236}">
                <a16:creationId xmlns:a16="http://schemas.microsoft.com/office/drawing/2014/main" id="{BA171720-386F-5F07-8A00-A41D271CB8CA}"/>
              </a:ext>
            </a:extLst>
          </p:cNvPr>
          <p:cNvSpPr>
            <a:spLocks noGrp="1"/>
          </p:cNvSpPr>
          <p:nvPr>
            <p:ph idx="1"/>
          </p:nvPr>
        </p:nvSpPr>
        <p:spPr/>
        <p:txBody>
          <a:bodyPr vert="horz" lIns="91440" tIns="45720" rIns="91440" bIns="45720" rtlCol="0" anchor="t">
            <a:normAutofit/>
          </a:bodyPr>
          <a:lstStyle/>
          <a:p>
            <a:endParaRPr lang="en-GB"/>
          </a:p>
          <a:p>
            <a:endParaRPr lang="en-GB"/>
          </a:p>
        </p:txBody>
      </p:sp>
      <p:graphicFrame>
        <p:nvGraphicFramePr>
          <p:cNvPr id="4" name="Diagram 3">
            <a:extLst>
              <a:ext uri="{FF2B5EF4-FFF2-40B4-BE49-F238E27FC236}">
                <a16:creationId xmlns:a16="http://schemas.microsoft.com/office/drawing/2014/main" id="{C1910CA7-F80A-4960-9F9D-98654D9B7F67}"/>
              </a:ext>
            </a:extLst>
          </p:cNvPr>
          <p:cNvGraphicFramePr/>
          <p:nvPr/>
        </p:nvGraphicFramePr>
        <p:xfrm>
          <a:off x="317500" y="1600200"/>
          <a:ext cx="11800416" cy="5118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185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plosion of a cloud of powder of particles of colour white and a black background">
            <a:extLst>
              <a:ext uri="{FF2B5EF4-FFF2-40B4-BE49-F238E27FC236}">
                <a16:creationId xmlns:a16="http://schemas.microsoft.com/office/drawing/2014/main" id="{27F0B899-8D99-6EB5-226A-11FCF4978D75}"/>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CA2CA014-B880-C047-5895-AA836D95429A}"/>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a:t>
            </a:r>
            <a:endParaRPr lang="en-GB">
              <a:solidFill>
                <a:srgbClr val="FFFFFF"/>
              </a:solidFill>
            </a:endParaRPr>
          </a:p>
        </p:txBody>
      </p:sp>
      <p:sp>
        <p:nvSpPr>
          <p:cNvPr id="3" name="Content Placeholder 2">
            <a:extLst>
              <a:ext uri="{FF2B5EF4-FFF2-40B4-BE49-F238E27FC236}">
                <a16:creationId xmlns:a16="http://schemas.microsoft.com/office/drawing/2014/main" id="{C8621241-D5AF-A519-1614-5161F78A5D55}"/>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dirty="0">
                <a:solidFill>
                  <a:srgbClr val="FFFFFF"/>
                </a:solidFill>
              </a:rPr>
              <a:t>Can anyone remember pubs pre-2007? </a:t>
            </a:r>
          </a:p>
          <a:p>
            <a:r>
              <a:rPr lang="en-GB" sz="1800">
                <a:solidFill>
                  <a:srgbClr val="FFFFFF"/>
                </a:solidFill>
              </a:rPr>
              <a:t>Smoky, dingy, dark and sticky. </a:t>
            </a:r>
            <a:endParaRPr lang="en-GB" sz="1800" dirty="0">
              <a:solidFill>
                <a:srgbClr val="FFFFFF"/>
              </a:solidFill>
            </a:endParaRPr>
          </a:p>
          <a:p>
            <a:r>
              <a:rPr lang="en-GB" sz="1800" dirty="0">
                <a:solidFill>
                  <a:srgbClr val="FFFFFF"/>
                </a:solidFill>
              </a:rPr>
              <a:t>Well, now you can see without a cloud of smoke! </a:t>
            </a:r>
          </a:p>
        </p:txBody>
      </p:sp>
    </p:spTree>
    <p:extLst>
      <p:ext uri="{BB962C8B-B14F-4D97-AF65-F5344CB8AC3E}">
        <p14:creationId xmlns:p14="http://schemas.microsoft.com/office/powerpoint/2010/main" val="153132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stones balanced in a stack">
            <a:extLst>
              <a:ext uri="{FF2B5EF4-FFF2-40B4-BE49-F238E27FC236}">
                <a16:creationId xmlns:a16="http://schemas.microsoft.com/office/drawing/2014/main" id="{595CA90C-65A9-8EB0-69BA-FE263BD4D922}"/>
              </a:ext>
            </a:extLst>
          </p:cNvPr>
          <p:cNvPicPr>
            <a:picLocks noChangeAspect="1"/>
          </p:cNvPicPr>
          <p:nvPr/>
        </p:nvPicPr>
        <p:blipFill rotWithShape="1">
          <a:blip r:embed="rId2">
            <a:alphaModFix amt="60000"/>
          </a:blip>
          <a:srcRect t="15193" r="-2" b="427"/>
          <a:stretch/>
        </p:blipFill>
        <p:spPr>
          <a:xfrm>
            <a:off x="20" y="10"/>
            <a:ext cx="12191980" cy="6856614"/>
          </a:xfrm>
          <a:prstGeom prst="rect">
            <a:avLst/>
          </a:prstGeom>
        </p:spPr>
      </p:pic>
      <p:sp>
        <p:nvSpPr>
          <p:cNvPr id="2" name="Title 1">
            <a:extLst>
              <a:ext uri="{FF2B5EF4-FFF2-40B4-BE49-F238E27FC236}">
                <a16:creationId xmlns:a16="http://schemas.microsoft.com/office/drawing/2014/main" id="{953BE9C6-917F-16E1-C70C-B77118877AA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 Public Support</a:t>
            </a:r>
            <a:endParaRPr lang="en-GB">
              <a:solidFill>
                <a:srgbClr val="FFFFFF"/>
              </a:solidFill>
            </a:endParaRPr>
          </a:p>
        </p:txBody>
      </p:sp>
      <p:sp>
        <p:nvSpPr>
          <p:cNvPr id="3" name="Content Placeholder 2">
            <a:extLst>
              <a:ext uri="{FF2B5EF4-FFF2-40B4-BE49-F238E27FC236}">
                <a16:creationId xmlns:a16="http://schemas.microsoft.com/office/drawing/2014/main" id="{26C79F0E-784E-3794-0A80-7CA838E956C6}"/>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Has public support for smoking bans risen or fallen?</a:t>
            </a:r>
          </a:p>
        </p:txBody>
      </p:sp>
    </p:spTree>
    <p:extLst>
      <p:ext uri="{BB962C8B-B14F-4D97-AF65-F5344CB8AC3E}">
        <p14:creationId xmlns:p14="http://schemas.microsoft.com/office/powerpoint/2010/main" val="3816666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483E-5F30-3B8F-EC9E-034970857EA9}"/>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Public Support</a:t>
            </a:r>
            <a:endParaRPr lang="en-GB">
              <a:solidFill>
                <a:srgbClr val="FFFFFF"/>
              </a:solidFill>
            </a:endParaRPr>
          </a:p>
        </p:txBody>
      </p:sp>
      <p:graphicFrame>
        <p:nvGraphicFramePr>
          <p:cNvPr id="4" name="Content Placeholder 3">
            <a:extLst>
              <a:ext uri="{FF2B5EF4-FFF2-40B4-BE49-F238E27FC236}">
                <a16:creationId xmlns:a16="http://schemas.microsoft.com/office/drawing/2014/main" id="{1AEDA7DB-A297-1DDA-0504-5FE0046BD26D}"/>
              </a:ext>
            </a:extLst>
          </p:cNvPr>
          <p:cNvGraphicFramePr>
            <a:graphicFrameLocks noGrp="1"/>
          </p:cNvGraphicFramePr>
          <p:nvPr>
            <p:ph idx="1"/>
          </p:nvPr>
        </p:nvGraphicFramePr>
        <p:xfrm>
          <a:off x="838200" y="2659186"/>
          <a:ext cx="10515600" cy="3373195"/>
        </p:xfrm>
        <a:graphic>
          <a:graphicData uri="http://schemas.openxmlformats.org/drawingml/2006/table">
            <a:tbl>
              <a:tblPr firstRow="1" bandRow="1">
                <a:tableStyleId>{5C22544A-7EE6-4342-B048-85BDC9FD1C3A}</a:tableStyleId>
              </a:tblPr>
              <a:tblGrid>
                <a:gridCol w="3763820">
                  <a:extLst>
                    <a:ext uri="{9D8B030D-6E8A-4147-A177-3AD203B41FA5}">
                      <a16:colId xmlns:a16="http://schemas.microsoft.com/office/drawing/2014/main" val="35802620"/>
                    </a:ext>
                  </a:extLst>
                </a:gridCol>
                <a:gridCol w="6751780">
                  <a:extLst>
                    <a:ext uri="{9D8B030D-6E8A-4147-A177-3AD203B41FA5}">
                      <a16:colId xmlns:a16="http://schemas.microsoft.com/office/drawing/2014/main" val="1483009043"/>
                    </a:ext>
                  </a:extLst>
                </a:gridCol>
              </a:tblGrid>
              <a:tr h="481885">
                <a:tc>
                  <a:txBody>
                    <a:bodyPr/>
                    <a:lstStyle/>
                    <a:p>
                      <a:pPr lvl="0">
                        <a:buNone/>
                      </a:pPr>
                      <a:r>
                        <a:rPr lang="en-GB" sz="2200"/>
                        <a:t>Date of Survey</a:t>
                      </a:r>
                      <a:endParaRPr lang="en-US" sz="2200"/>
                    </a:p>
                  </a:txBody>
                  <a:tcPr marL="109519" marR="109519" marT="54760" marB="54760"/>
                </a:tc>
                <a:tc>
                  <a:txBody>
                    <a:bodyPr/>
                    <a:lstStyle/>
                    <a:p>
                      <a:r>
                        <a:rPr lang="en-GB" sz="2200"/>
                        <a:t>Support for smokefree legislation (England) (%)</a:t>
                      </a:r>
                    </a:p>
                  </a:txBody>
                  <a:tcPr marL="109519" marR="109519" marT="54760" marB="54760"/>
                </a:tc>
                <a:extLst>
                  <a:ext uri="{0D108BD9-81ED-4DB2-BD59-A6C34878D82A}">
                    <a16:rowId xmlns:a16="http://schemas.microsoft.com/office/drawing/2014/main" val="3367483044"/>
                  </a:ext>
                </a:extLst>
              </a:tr>
              <a:tr h="481885">
                <a:tc>
                  <a:txBody>
                    <a:bodyPr/>
                    <a:lstStyle/>
                    <a:p>
                      <a:r>
                        <a:rPr lang="en-GB" sz="2200"/>
                        <a:t>May 2004</a:t>
                      </a:r>
                    </a:p>
                  </a:txBody>
                  <a:tcPr marL="109519" marR="109519" marT="54760" marB="54760"/>
                </a:tc>
                <a:tc>
                  <a:txBody>
                    <a:bodyPr/>
                    <a:lstStyle/>
                    <a:p>
                      <a:r>
                        <a:rPr lang="en-GB" sz="2200"/>
                        <a:t>51</a:t>
                      </a:r>
                    </a:p>
                  </a:txBody>
                  <a:tcPr marL="109519" marR="109519" marT="54760" marB="54760"/>
                </a:tc>
                <a:extLst>
                  <a:ext uri="{0D108BD9-81ED-4DB2-BD59-A6C34878D82A}">
                    <a16:rowId xmlns:a16="http://schemas.microsoft.com/office/drawing/2014/main" val="595796416"/>
                  </a:ext>
                </a:extLst>
              </a:tr>
              <a:tr h="481885">
                <a:tc>
                  <a:txBody>
                    <a:bodyPr/>
                    <a:lstStyle/>
                    <a:p>
                      <a:r>
                        <a:rPr lang="en-GB" sz="2200"/>
                        <a:t>Dec 2005</a:t>
                      </a:r>
                    </a:p>
                  </a:txBody>
                  <a:tcPr marL="109519" marR="109519" marT="54760" marB="54760"/>
                </a:tc>
                <a:tc>
                  <a:txBody>
                    <a:bodyPr/>
                    <a:lstStyle/>
                    <a:p>
                      <a:r>
                        <a:rPr lang="en-GB" sz="2200"/>
                        <a:t>66</a:t>
                      </a:r>
                    </a:p>
                  </a:txBody>
                  <a:tcPr marL="109519" marR="109519" marT="54760" marB="54760"/>
                </a:tc>
                <a:extLst>
                  <a:ext uri="{0D108BD9-81ED-4DB2-BD59-A6C34878D82A}">
                    <a16:rowId xmlns:a16="http://schemas.microsoft.com/office/drawing/2014/main" val="3364960652"/>
                  </a:ext>
                </a:extLst>
              </a:tr>
              <a:tr h="481885">
                <a:tc>
                  <a:txBody>
                    <a:bodyPr/>
                    <a:lstStyle/>
                    <a:p>
                      <a:r>
                        <a:rPr lang="en-GB" sz="2200"/>
                        <a:t>May 2007</a:t>
                      </a:r>
                    </a:p>
                  </a:txBody>
                  <a:tcPr marL="109519" marR="109519" marT="54760" marB="54760"/>
                </a:tc>
                <a:tc>
                  <a:txBody>
                    <a:bodyPr/>
                    <a:lstStyle/>
                    <a:p>
                      <a:r>
                        <a:rPr lang="en-GB" sz="2200"/>
                        <a:t>72</a:t>
                      </a:r>
                    </a:p>
                  </a:txBody>
                  <a:tcPr marL="109519" marR="109519" marT="54760" marB="54760"/>
                </a:tc>
                <a:extLst>
                  <a:ext uri="{0D108BD9-81ED-4DB2-BD59-A6C34878D82A}">
                    <a16:rowId xmlns:a16="http://schemas.microsoft.com/office/drawing/2014/main" val="701276772"/>
                  </a:ext>
                </a:extLst>
              </a:tr>
              <a:tr h="481885">
                <a:tc>
                  <a:txBody>
                    <a:bodyPr/>
                    <a:lstStyle/>
                    <a:p>
                      <a:r>
                        <a:rPr lang="en-GB" sz="2200"/>
                        <a:t>Feb 2008</a:t>
                      </a:r>
                    </a:p>
                  </a:txBody>
                  <a:tcPr marL="109519" marR="109519" marT="54760" marB="54760"/>
                </a:tc>
                <a:tc>
                  <a:txBody>
                    <a:bodyPr/>
                    <a:lstStyle/>
                    <a:p>
                      <a:r>
                        <a:rPr lang="en-GB" sz="2200"/>
                        <a:t>76</a:t>
                      </a:r>
                    </a:p>
                  </a:txBody>
                  <a:tcPr marL="109519" marR="109519" marT="54760" marB="54760"/>
                </a:tc>
                <a:extLst>
                  <a:ext uri="{0D108BD9-81ED-4DB2-BD59-A6C34878D82A}">
                    <a16:rowId xmlns:a16="http://schemas.microsoft.com/office/drawing/2014/main" val="1664019874"/>
                  </a:ext>
                </a:extLst>
              </a:tr>
              <a:tr h="481885">
                <a:tc>
                  <a:txBody>
                    <a:bodyPr/>
                    <a:lstStyle/>
                    <a:p>
                      <a:r>
                        <a:rPr lang="en-GB" sz="2200"/>
                        <a:t>Mar 2010</a:t>
                      </a:r>
                    </a:p>
                  </a:txBody>
                  <a:tcPr marL="109519" marR="109519" marT="54760" marB="54760"/>
                </a:tc>
                <a:tc>
                  <a:txBody>
                    <a:bodyPr/>
                    <a:lstStyle/>
                    <a:p>
                      <a:r>
                        <a:rPr lang="en-GB" sz="2200"/>
                        <a:t>80</a:t>
                      </a:r>
                    </a:p>
                  </a:txBody>
                  <a:tcPr marL="109519" marR="109519" marT="54760" marB="54760"/>
                </a:tc>
                <a:extLst>
                  <a:ext uri="{0D108BD9-81ED-4DB2-BD59-A6C34878D82A}">
                    <a16:rowId xmlns:a16="http://schemas.microsoft.com/office/drawing/2014/main" val="3386700652"/>
                  </a:ext>
                </a:extLst>
              </a:tr>
              <a:tr h="481885">
                <a:tc>
                  <a:txBody>
                    <a:bodyPr/>
                    <a:lstStyle/>
                    <a:p>
                      <a:r>
                        <a:rPr lang="en-GB" sz="2200"/>
                        <a:t>Mar 2014</a:t>
                      </a:r>
                    </a:p>
                  </a:txBody>
                  <a:tcPr marL="109519" marR="109519" marT="54760" marB="54760"/>
                </a:tc>
                <a:tc>
                  <a:txBody>
                    <a:bodyPr/>
                    <a:lstStyle/>
                    <a:p>
                      <a:r>
                        <a:rPr lang="en-GB" sz="2200"/>
                        <a:t>82</a:t>
                      </a:r>
                    </a:p>
                  </a:txBody>
                  <a:tcPr marL="109519" marR="109519" marT="54760" marB="54760"/>
                </a:tc>
                <a:extLst>
                  <a:ext uri="{0D108BD9-81ED-4DB2-BD59-A6C34878D82A}">
                    <a16:rowId xmlns:a16="http://schemas.microsoft.com/office/drawing/2014/main" val="3812821584"/>
                  </a:ext>
                </a:extLst>
              </a:tr>
            </a:tbl>
          </a:graphicData>
        </a:graphic>
      </p:graphicFrame>
    </p:spTree>
    <p:extLst>
      <p:ext uri="{BB962C8B-B14F-4D97-AF65-F5344CB8AC3E}">
        <p14:creationId xmlns:p14="http://schemas.microsoft.com/office/powerpoint/2010/main" val="27473059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D1B4-E794-F79E-0EBF-E070AA19F9C6}"/>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Why?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0485DCE3-4941-A630-A477-80C726360C94}"/>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017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1E6C8-F356-3D41-F1A8-087A47CE9E0A}"/>
              </a:ext>
            </a:extLst>
          </p:cNvPr>
          <p:cNvSpPr>
            <a:spLocks noGrp="1"/>
          </p:cNvSpPr>
          <p:nvPr>
            <p:ph type="title"/>
          </p:nvPr>
        </p:nvSpPr>
        <p:spPr>
          <a:xfrm>
            <a:off x="838200" y="586992"/>
            <a:ext cx="5638800" cy="2461008"/>
          </a:xfrm>
        </p:spPr>
        <p:txBody>
          <a:bodyPr>
            <a:normAutofit/>
          </a:bodyPr>
          <a:lstStyle/>
          <a:p>
            <a:r>
              <a:rPr lang="en-GB" dirty="0">
                <a:cs typeface="Sabon Next LT"/>
              </a:rPr>
              <a:t>A Smoke-free Wales</a:t>
            </a:r>
            <a:endParaRPr lang="en-US" dirty="0"/>
          </a:p>
        </p:txBody>
      </p:sp>
      <p:sp>
        <p:nvSpPr>
          <p:cNvPr id="3" name="Content Placeholder 2">
            <a:extLst>
              <a:ext uri="{FF2B5EF4-FFF2-40B4-BE49-F238E27FC236}">
                <a16:creationId xmlns:a16="http://schemas.microsoft.com/office/drawing/2014/main" id="{DAD6ABFE-360E-DA8C-FD01-A572A02EDBC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t>In Wales, smoking is the LEADING CAUSE of preventable death! (Public Health Wales, 2020)</a:t>
            </a:r>
            <a:endParaRPr lang="en-US" sz="1800"/>
          </a:p>
          <a:p>
            <a:r>
              <a:rPr lang="en-GB" sz="1800"/>
              <a:t>It costs the NHS in Wales around £302 million annually (Welsh Government, 2016).</a:t>
            </a:r>
          </a:p>
          <a:p>
            <a:r>
              <a:rPr lang="en-GB" sz="1800"/>
              <a:t>In 2021, the Welsh Government banned smoking in outdoor spaces around hospitals, schools and playgrounds. </a:t>
            </a:r>
          </a:p>
          <a:p>
            <a:endParaRPr lang="en-GB" sz="1800"/>
          </a:p>
          <a:p>
            <a:endParaRPr lang="en-GB" sz="1800"/>
          </a:p>
        </p:txBody>
      </p:sp>
      <p:pic>
        <p:nvPicPr>
          <p:cNvPr id="5" name="Picture 4" descr="A railroad extending through the desert">
            <a:extLst>
              <a:ext uri="{FF2B5EF4-FFF2-40B4-BE49-F238E27FC236}">
                <a16:creationId xmlns:a16="http://schemas.microsoft.com/office/drawing/2014/main" id="{08243639-C58B-441D-3022-780EC1351B45}"/>
              </a:ext>
            </a:extLst>
          </p:cNvPr>
          <p:cNvPicPr>
            <a:picLocks noChangeAspect="1"/>
          </p:cNvPicPr>
          <p:nvPr/>
        </p:nvPicPr>
        <p:blipFill rotWithShape="1">
          <a:blip r:embed="rId2"/>
          <a:srcRect r="2837" b="3"/>
          <a:stretch/>
        </p:blipFill>
        <p:spPr>
          <a:xfrm>
            <a:off x="6861048" y="1"/>
            <a:ext cx="5330952" cy="6858000"/>
          </a:xfrm>
          <a:prstGeom prst="rect">
            <a:avLst/>
          </a:prstGeom>
        </p:spPr>
      </p:pic>
    </p:spTree>
    <p:extLst>
      <p:ext uri="{BB962C8B-B14F-4D97-AF65-F5344CB8AC3E}">
        <p14:creationId xmlns:p14="http://schemas.microsoft.com/office/powerpoint/2010/main" val="2405817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descr="Explosion of a cloud of powder of particles of colour white and a black background">
            <a:extLst>
              <a:ext uri="{FF2B5EF4-FFF2-40B4-BE49-F238E27FC236}">
                <a16:creationId xmlns:a16="http://schemas.microsoft.com/office/drawing/2014/main" id="{51383E4F-8C60-D40C-BD82-E0823DCA0C08}"/>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0F563E58-AD00-6016-E365-DDAFDE799A76}"/>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87560059-9778-EAAB-9D1F-3C6C14D4BA9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Smoke-free means less than 5% of adults smoking. </a:t>
            </a:r>
          </a:p>
          <a:p>
            <a:r>
              <a:rPr lang="en-GB" sz="1800">
                <a:solidFill>
                  <a:srgbClr val="FFFFFF"/>
                </a:solidFill>
              </a:rPr>
              <a:t>The main themes of this plan:</a:t>
            </a:r>
          </a:p>
          <a:p>
            <a:r>
              <a:rPr lang="en-GB" sz="1800">
                <a:solidFill>
                  <a:srgbClr val="FFFFFF"/>
                </a:solidFill>
              </a:rPr>
              <a:t>Reducing Inequalities</a:t>
            </a:r>
          </a:p>
          <a:p>
            <a:r>
              <a:rPr lang="en-GB" sz="1800">
                <a:solidFill>
                  <a:srgbClr val="FFFFFF"/>
                </a:solidFill>
              </a:rPr>
              <a:t>Protecting Future Generations</a:t>
            </a:r>
          </a:p>
          <a:p>
            <a:r>
              <a:rPr lang="en-GB" sz="1800">
                <a:solidFill>
                  <a:srgbClr val="FFFFFF"/>
                </a:solidFill>
              </a:rPr>
              <a:t>A Whole System Approach</a:t>
            </a:r>
          </a:p>
        </p:txBody>
      </p:sp>
    </p:spTree>
    <p:extLst>
      <p:ext uri="{BB962C8B-B14F-4D97-AF65-F5344CB8AC3E}">
        <p14:creationId xmlns:p14="http://schemas.microsoft.com/office/powerpoint/2010/main" val="50243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planet earth taken from the outer space">
            <a:extLst>
              <a:ext uri="{FF2B5EF4-FFF2-40B4-BE49-F238E27FC236}">
                <a16:creationId xmlns:a16="http://schemas.microsoft.com/office/drawing/2014/main" id="{1ECDD18F-BF25-714A-2170-11AED8D640D3}"/>
              </a:ext>
            </a:extLst>
          </p:cNvPr>
          <p:cNvPicPr>
            <a:picLocks noChangeAspect="1"/>
          </p:cNvPicPr>
          <p:nvPr/>
        </p:nvPicPr>
        <p:blipFill rotWithShape="1">
          <a:blip r:embed="rId2">
            <a:alphaModFix amt="60000"/>
          </a:blip>
          <a:srcRect t="3346" r="6" b="10556"/>
          <a:stretch/>
        </p:blipFill>
        <p:spPr>
          <a:xfrm>
            <a:off x="20" y="10"/>
            <a:ext cx="12188932" cy="6856614"/>
          </a:xfrm>
          <a:prstGeom prst="rect">
            <a:avLst/>
          </a:prstGeom>
        </p:spPr>
      </p:pic>
      <p:sp>
        <p:nvSpPr>
          <p:cNvPr id="2" name="Title 1">
            <a:extLst>
              <a:ext uri="{FF2B5EF4-FFF2-40B4-BE49-F238E27FC236}">
                <a16:creationId xmlns:a16="http://schemas.microsoft.com/office/drawing/2014/main" id="{E18E0909-6340-346F-E1DF-2F616D91D458}"/>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F6ED4656-5B15-BD57-BA0F-56561CE42791}"/>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Why 5% or below?</a:t>
            </a:r>
          </a:p>
          <a:p>
            <a:pPr algn="ctr"/>
            <a:r>
              <a:rPr lang="en-GB" sz="1800">
                <a:solidFill>
                  <a:srgbClr val="FFFFFF"/>
                </a:solidFill>
              </a:rPr>
              <a:t>This is understood as the threshold for which the tobacco industry would destabilise (Moon et al., 2018). </a:t>
            </a:r>
          </a:p>
          <a:p>
            <a:pPr algn="ctr"/>
            <a:r>
              <a:rPr lang="en-GB" sz="1800">
                <a:solidFill>
                  <a:srgbClr val="FFFFFF"/>
                </a:solidFill>
              </a:rPr>
              <a:t>Should we take lessons from New Zealand?</a:t>
            </a:r>
          </a:p>
          <a:p>
            <a:pPr algn="ctr"/>
            <a:endParaRPr lang="en-GB" sz="1800">
              <a:solidFill>
                <a:srgbClr val="FFFFFF"/>
              </a:solidFill>
            </a:endParaRPr>
          </a:p>
        </p:txBody>
      </p:sp>
    </p:spTree>
    <p:extLst>
      <p:ext uri="{BB962C8B-B14F-4D97-AF65-F5344CB8AC3E}">
        <p14:creationId xmlns:p14="http://schemas.microsoft.com/office/powerpoint/2010/main" val="33305647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glasses of bubble milk tea">
            <a:extLst>
              <a:ext uri="{FF2B5EF4-FFF2-40B4-BE49-F238E27FC236}">
                <a16:creationId xmlns:a16="http://schemas.microsoft.com/office/drawing/2014/main" id="{5E1F22D3-F1F8-D5AE-AD61-FF7369C08967}"/>
              </a:ext>
            </a:extLst>
          </p:cNvPr>
          <p:cNvPicPr>
            <a:picLocks noChangeAspect="1"/>
          </p:cNvPicPr>
          <p:nvPr/>
        </p:nvPicPr>
        <p:blipFill rotWithShape="1">
          <a:blip r:embed="rId2">
            <a:alphaModFix amt="60000"/>
          </a:blip>
          <a:srcRect t="15723" r="6" b="6"/>
          <a:stretch/>
        </p:blipFill>
        <p:spPr>
          <a:xfrm>
            <a:off x="20" y="10"/>
            <a:ext cx="12188932" cy="6856614"/>
          </a:xfrm>
          <a:prstGeom prst="rect">
            <a:avLst/>
          </a:prstGeom>
        </p:spPr>
      </p:pic>
      <p:sp>
        <p:nvSpPr>
          <p:cNvPr id="2" name="Title 1">
            <a:extLst>
              <a:ext uri="{FF2B5EF4-FFF2-40B4-BE49-F238E27FC236}">
                <a16:creationId xmlns:a16="http://schemas.microsoft.com/office/drawing/2014/main" id="{9156DDBC-1FF3-58BD-9956-692E304E27B9}"/>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a:t>
            </a:r>
            <a:endParaRPr lang="en-GB">
              <a:solidFill>
                <a:srgbClr val="FFFFFF"/>
              </a:solidFill>
            </a:endParaRPr>
          </a:p>
        </p:txBody>
      </p:sp>
      <p:sp>
        <p:nvSpPr>
          <p:cNvPr id="3" name="Content Placeholder 2">
            <a:extLst>
              <a:ext uri="{FF2B5EF4-FFF2-40B4-BE49-F238E27FC236}">
                <a16:creationId xmlns:a16="http://schemas.microsoft.com/office/drawing/2014/main" id="{92D8AB77-F5C6-CF9A-7876-0966EEEF94B9}"/>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chemeClr val="tx1"/>
                </a:solidFill>
              </a:rPr>
              <a:t>This is the 'soft drinks industry levy' or 'sugar tax' that was brought into force in April 2018. </a:t>
            </a:r>
            <a:endParaRPr lang="en-US" sz="1800">
              <a:solidFill>
                <a:schemeClr val="tx1"/>
              </a:solidFill>
            </a:endParaRPr>
          </a:p>
          <a:p>
            <a:pPr algn="ctr"/>
            <a:r>
              <a:rPr lang="en-GB" sz="1800">
                <a:solidFill>
                  <a:schemeClr val="tx1"/>
                </a:solidFill>
                <a:ea typeface="+mn-lt"/>
                <a:cs typeface="+mn-lt"/>
              </a:rPr>
              <a:t>No levy on soft drinks containing less than 5g of sugar per 100ml.</a:t>
            </a:r>
            <a:endParaRPr lang="en-GB" sz="1800">
              <a:solidFill>
                <a:schemeClr val="tx1"/>
              </a:solidFill>
            </a:endParaRPr>
          </a:p>
          <a:p>
            <a:pPr algn="ctr"/>
            <a:r>
              <a:rPr lang="en-GB" sz="1800">
                <a:solidFill>
                  <a:schemeClr val="tx1"/>
                </a:solidFill>
                <a:ea typeface="+mn-lt"/>
                <a:cs typeface="+mn-lt"/>
              </a:rPr>
              <a:t>18p per litre on soft drinks containing between 5g and 8g of sugar per 100ml.</a:t>
            </a:r>
            <a:endParaRPr lang="en-GB" sz="1800">
              <a:solidFill>
                <a:schemeClr val="tx1"/>
              </a:solidFill>
            </a:endParaRPr>
          </a:p>
          <a:p>
            <a:pPr algn="ctr"/>
            <a:r>
              <a:rPr lang="en-GB" sz="1800">
                <a:solidFill>
                  <a:schemeClr val="tx1"/>
                </a:solidFill>
                <a:ea typeface="+mn-lt"/>
                <a:cs typeface="+mn-lt"/>
              </a:rPr>
              <a:t>24p per litre on soft drinks containing more than 8g of sugar per 100ml.</a:t>
            </a:r>
            <a:endParaRPr lang="en-GB" sz="1800">
              <a:solidFill>
                <a:schemeClr val="tx1"/>
              </a:solidFill>
            </a:endParaRPr>
          </a:p>
        </p:txBody>
      </p:sp>
    </p:spTree>
    <p:extLst>
      <p:ext uri="{BB962C8B-B14F-4D97-AF65-F5344CB8AC3E}">
        <p14:creationId xmlns:p14="http://schemas.microsoft.com/office/powerpoint/2010/main" val="33611578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ughnuts">
            <a:extLst>
              <a:ext uri="{FF2B5EF4-FFF2-40B4-BE49-F238E27FC236}">
                <a16:creationId xmlns:a16="http://schemas.microsoft.com/office/drawing/2014/main" id="{5811C15E-B183-52F6-CBAD-4F3D4270393E}"/>
              </a:ext>
            </a:extLst>
          </p:cNvPr>
          <p:cNvPicPr>
            <a:picLocks noChangeAspect="1"/>
          </p:cNvPicPr>
          <p:nvPr/>
        </p:nvPicPr>
        <p:blipFill rotWithShape="1">
          <a:blip r:embed="rId2">
            <a:alphaModFix amt="60000"/>
          </a:blip>
          <a:srcRect t="10199" r="6" b="5407"/>
          <a:stretch/>
        </p:blipFill>
        <p:spPr>
          <a:xfrm>
            <a:off x="105853" y="10"/>
            <a:ext cx="12188932" cy="6856614"/>
          </a:xfrm>
          <a:prstGeom prst="rect">
            <a:avLst/>
          </a:prstGeom>
        </p:spPr>
      </p:pic>
      <p:sp>
        <p:nvSpPr>
          <p:cNvPr id="2" name="Title 1">
            <a:extLst>
              <a:ext uri="{FF2B5EF4-FFF2-40B4-BE49-F238E27FC236}">
                <a16:creationId xmlns:a16="http://schemas.microsoft.com/office/drawing/2014/main" id="{AD4C854B-AFCB-EE4B-D7A0-227D84A4E5DD}"/>
              </a:ext>
            </a:extLst>
          </p:cNvPr>
          <p:cNvSpPr>
            <a:spLocks noGrp="1"/>
          </p:cNvSpPr>
          <p:nvPr>
            <p:ph type="title"/>
          </p:nvPr>
        </p:nvSpPr>
        <p:spPr>
          <a:xfrm>
            <a:off x="1198180" y="726066"/>
            <a:ext cx="9774619" cy="2474333"/>
          </a:xfrm>
        </p:spPr>
        <p:txBody>
          <a:bodyPr anchor="b">
            <a:normAutofit/>
          </a:bodyPr>
          <a:lstStyle/>
          <a:p>
            <a:pPr algn="ctr"/>
            <a:r>
              <a:rPr lang="en-GB">
                <a:solidFill>
                  <a:srgbClr val="000000"/>
                </a:solidFill>
                <a:cs typeface="Sabon Next LT"/>
              </a:rPr>
              <a:t>Sugar Levy: Why?</a:t>
            </a:r>
            <a:endParaRPr lang="en-GB">
              <a:solidFill>
                <a:srgbClr val="000000"/>
              </a:solidFill>
            </a:endParaRPr>
          </a:p>
        </p:txBody>
      </p:sp>
      <p:sp>
        <p:nvSpPr>
          <p:cNvPr id="3" name="Content Placeholder 2">
            <a:extLst>
              <a:ext uri="{FF2B5EF4-FFF2-40B4-BE49-F238E27FC236}">
                <a16:creationId xmlns:a16="http://schemas.microsoft.com/office/drawing/2014/main" id="{E474DF6E-50CC-23C5-7C69-F891DCB5FF78}"/>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000000"/>
                </a:solidFill>
              </a:rPr>
              <a:t>Why was this brought in?</a:t>
            </a:r>
            <a:endParaRPr lang="en-US" sz="1800">
              <a:solidFill>
                <a:srgbClr val="000000"/>
              </a:solidFill>
            </a:endParaRPr>
          </a:p>
          <a:p>
            <a:pPr algn="ctr"/>
            <a:r>
              <a:rPr lang="en-GB" sz="1800">
                <a:solidFill>
                  <a:srgbClr val="000000"/>
                </a:solidFill>
              </a:rPr>
              <a:t>Who does it benefit?</a:t>
            </a:r>
          </a:p>
        </p:txBody>
      </p:sp>
    </p:spTree>
    <p:extLst>
      <p:ext uri="{BB962C8B-B14F-4D97-AF65-F5344CB8AC3E}">
        <p14:creationId xmlns:p14="http://schemas.microsoft.com/office/powerpoint/2010/main" val="38235179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easuring tape on table">
            <a:extLst>
              <a:ext uri="{FF2B5EF4-FFF2-40B4-BE49-F238E27FC236}">
                <a16:creationId xmlns:a16="http://schemas.microsoft.com/office/drawing/2014/main" id="{59740817-A1DB-99D5-1879-B2393BB5A895}"/>
              </a:ext>
            </a:extLst>
          </p:cNvPr>
          <p:cNvPicPr>
            <a:picLocks noChangeAspect="1"/>
          </p:cNvPicPr>
          <p:nvPr/>
        </p:nvPicPr>
        <p:blipFill rotWithShape="1">
          <a:blip r:embed="rId2">
            <a:alphaModFix amt="60000"/>
          </a:blip>
          <a:srcRect t="3664" r="6" b="11942"/>
          <a:stretch/>
        </p:blipFill>
        <p:spPr>
          <a:xfrm>
            <a:off x="20" y="10"/>
            <a:ext cx="12188932" cy="6856614"/>
          </a:xfrm>
          <a:prstGeom prst="rect">
            <a:avLst/>
          </a:prstGeom>
        </p:spPr>
      </p:pic>
      <p:sp>
        <p:nvSpPr>
          <p:cNvPr id="2" name="Title 1">
            <a:extLst>
              <a:ext uri="{FF2B5EF4-FFF2-40B4-BE49-F238E27FC236}">
                <a16:creationId xmlns:a16="http://schemas.microsoft.com/office/drawing/2014/main" id="{5FBE5527-DF5E-482B-79B3-1F2DE95778E1}"/>
              </a:ext>
            </a:extLst>
          </p:cNvPr>
          <p:cNvSpPr>
            <a:spLocks noGrp="1"/>
          </p:cNvSpPr>
          <p:nvPr>
            <p:ph type="title"/>
          </p:nvPr>
        </p:nvSpPr>
        <p:spPr>
          <a:xfrm>
            <a:off x="1198180" y="726066"/>
            <a:ext cx="9774619" cy="2474333"/>
          </a:xfrm>
        </p:spPr>
        <p:txBody>
          <a:bodyPr anchor="b">
            <a:normAutofit/>
          </a:bodyPr>
          <a:lstStyle/>
          <a:p>
            <a:pPr algn="ctr"/>
            <a:r>
              <a:rPr lang="en-GB">
                <a:solidFill>
                  <a:schemeClr val="tx1"/>
                </a:solidFill>
                <a:cs typeface="Sabon Next LT"/>
              </a:rPr>
              <a:t>Sugar Levy: Why?</a:t>
            </a:r>
            <a:endParaRPr lang="en-GB">
              <a:solidFill>
                <a:schemeClr val="tx1"/>
              </a:solidFill>
            </a:endParaRPr>
          </a:p>
        </p:txBody>
      </p:sp>
      <p:sp>
        <p:nvSpPr>
          <p:cNvPr id="3" name="Content Placeholder 2">
            <a:extLst>
              <a:ext uri="{FF2B5EF4-FFF2-40B4-BE49-F238E27FC236}">
                <a16:creationId xmlns:a16="http://schemas.microsoft.com/office/drawing/2014/main" id="{3A8A7BAB-1B1D-9684-F84D-6337105ADC8C}"/>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chemeClr val="tx1"/>
                </a:solidFill>
              </a:rPr>
              <a:t>An anti-obesity policy.</a:t>
            </a:r>
            <a:endParaRPr lang="en-GB" sz="1800" dirty="0">
              <a:solidFill>
                <a:schemeClr val="tx1"/>
              </a:solidFill>
            </a:endParaRPr>
          </a:p>
          <a:p>
            <a:pPr algn="ctr"/>
            <a:r>
              <a:rPr lang="en-GB" sz="1800">
                <a:solidFill>
                  <a:schemeClr val="tx1"/>
                </a:solidFill>
              </a:rPr>
              <a:t>2016 Childhood Obesity Strategy.</a:t>
            </a:r>
            <a:endParaRPr lang="en-GB" sz="1800" dirty="0">
              <a:solidFill>
                <a:schemeClr val="tx1"/>
              </a:solidFill>
            </a:endParaRPr>
          </a:p>
          <a:p>
            <a:pPr algn="ctr"/>
            <a:endParaRPr lang="en-GB" sz="1800" dirty="0">
              <a:solidFill>
                <a:schemeClr val="tx1"/>
              </a:solidFill>
            </a:endParaRPr>
          </a:p>
          <a:p>
            <a:pPr algn="ctr"/>
            <a:endParaRPr lang="en-GB" sz="1800" dirty="0">
              <a:solidFill>
                <a:schemeClr val="tx1"/>
              </a:solidFill>
            </a:endParaRPr>
          </a:p>
        </p:txBody>
      </p:sp>
    </p:spTree>
    <p:extLst>
      <p:ext uri="{BB962C8B-B14F-4D97-AF65-F5344CB8AC3E}">
        <p14:creationId xmlns:p14="http://schemas.microsoft.com/office/powerpoint/2010/main" val="6587612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8936-B134-701C-9BA3-78085C9539EE}"/>
              </a:ext>
            </a:extLst>
          </p:cNvPr>
          <p:cNvSpPr>
            <a:spLocks noGrp="1"/>
          </p:cNvSpPr>
          <p:nvPr>
            <p:ph type="title"/>
          </p:nvPr>
        </p:nvSpPr>
        <p:spPr>
          <a:xfrm>
            <a:off x="838201" y="559813"/>
            <a:ext cx="3352799" cy="5577934"/>
          </a:xfrm>
        </p:spPr>
        <p:txBody>
          <a:bodyPr>
            <a:normAutofit/>
          </a:bodyPr>
          <a:lstStyle/>
          <a:p>
            <a:r>
              <a:rPr lang="en-GB" sz="4000">
                <a:cs typeface="Sabon Next LT"/>
              </a:rPr>
              <a:t>Sugar Levy: Why?</a:t>
            </a:r>
            <a:endParaRPr lang="en-GB" sz="4000"/>
          </a:p>
        </p:txBody>
      </p:sp>
      <p:graphicFrame>
        <p:nvGraphicFramePr>
          <p:cNvPr id="5" name="Content Placeholder 2">
            <a:extLst>
              <a:ext uri="{FF2B5EF4-FFF2-40B4-BE49-F238E27FC236}">
                <a16:creationId xmlns:a16="http://schemas.microsoft.com/office/drawing/2014/main" id="{1584EEAE-651B-A472-7DBF-3F9EBFD41FE2}"/>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6670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EFA9-4720-D176-17F5-477D6ACBCA91}"/>
              </a:ext>
            </a:extLst>
          </p:cNvPr>
          <p:cNvSpPr>
            <a:spLocks noGrp="1"/>
          </p:cNvSpPr>
          <p:nvPr>
            <p:ph type="title"/>
          </p:nvPr>
        </p:nvSpPr>
        <p:spPr/>
        <p:txBody>
          <a:bodyPr/>
          <a:lstStyle/>
          <a:p>
            <a:r>
              <a:rPr lang="en-GB">
                <a:cs typeface="Sabon Next LT"/>
              </a:rPr>
              <a:t>Sugar Levy: Impact</a:t>
            </a:r>
            <a:endParaRPr lang="en-GB"/>
          </a:p>
        </p:txBody>
      </p:sp>
      <p:pic>
        <p:nvPicPr>
          <p:cNvPr id="4" name="Content Placeholder 3" descr="A graph of sales&#10;&#10;Description automatically generated">
            <a:extLst>
              <a:ext uri="{FF2B5EF4-FFF2-40B4-BE49-F238E27FC236}">
                <a16:creationId xmlns:a16="http://schemas.microsoft.com/office/drawing/2014/main" id="{09964D8B-4C6E-FDA1-6C0D-0A034B2B4F73}"/>
              </a:ext>
            </a:extLst>
          </p:cNvPr>
          <p:cNvPicPr>
            <a:picLocks noGrp="1" noChangeAspect="1"/>
          </p:cNvPicPr>
          <p:nvPr>
            <p:ph idx="1"/>
          </p:nvPr>
        </p:nvPicPr>
        <p:blipFill>
          <a:blip r:embed="rId2"/>
          <a:stretch>
            <a:fillRect/>
          </a:stretch>
        </p:blipFill>
        <p:spPr>
          <a:xfrm>
            <a:off x="819345" y="1431681"/>
            <a:ext cx="10563081" cy="5377839"/>
          </a:xfrm>
        </p:spPr>
      </p:pic>
    </p:spTree>
    <p:extLst>
      <p:ext uri="{BB962C8B-B14F-4D97-AF65-F5344CB8AC3E}">
        <p14:creationId xmlns:p14="http://schemas.microsoft.com/office/powerpoint/2010/main" val="13147037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6AD0A-17F8-D947-D7C2-93E18ACAD5C6}"/>
              </a:ext>
            </a:extLst>
          </p:cNvPr>
          <p:cNvSpPr>
            <a:spLocks noGrp="1"/>
          </p:cNvSpPr>
          <p:nvPr>
            <p:ph type="title"/>
          </p:nvPr>
        </p:nvSpPr>
        <p:spPr>
          <a:xfrm>
            <a:off x="458694" y="365760"/>
            <a:ext cx="2337260" cy="4871793"/>
          </a:xfrm>
        </p:spPr>
        <p:txBody>
          <a:bodyPr/>
          <a:lstStyle/>
          <a:p>
            <a:r>
              <a:rPr lang="en-GB" dirty="0">
                <a:cs typeface="Sabon Next LT"/>
              </a:rPr>
              <a:t>Sugar Levy: Impact</a:t>
            </a:r>
            <a:endParaRPr lang="en-GB" dirty="0"/>
          </a:p>
        </p:txBody>
      </p:sp>
      <p:pic>
        <p:nvPicPr>
          <p:cNvPr id="4" name="Content Placeholder 3" descr="Obesity Profile: statistical commentary November 2023 - GOV.UK">
            <a:extLst>
              <a:ext uri="{FF2B5EF4-FFF2-40B4-BE49-F238E27FC236}">
                <a16:creationId xmlns:a16="http://schemas.microsoft.com/office/drawing/2014/main" id="{CE74986B-C560-4B30-E3E0-80FA48C89D68}"/>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2648824" y="-4395"/>
            <a:ext cx="9541815" cy="6862761"/>
          </a:xfrm>
        </p:spPr>
      </p:pic>
    </p:spTree>
    <p:extLst>
      <p:ext uri="{BB962C8B-B14F-4D97-AF65-F5344CB8AC3E}">
        <p14:creationId xmlns:p14="http://schemas.microsoft.com/office/powerpoint/2010/main" val="12178312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EC73F-1A30-606D-86C0-5F548CF9A5AA}"/>
              </a:ext>
            </a:extLst>
          </p:cNvPr>
          <p:cNvSpPr>
            <a:spLocks noGrp="1"/>
          </p:cNvSpPr>
          <p:nvPr>
            <p:ph type="title"/>
          </p:nvPr>
        </p:nvSpPr>
        <p:spPr>
          <a:xfrm>
            <a:off x="838201" y="559813"/>
            <a:ext cx="3352799" cy="5577934"/>
          </a:xfrm>
        </p:spPr>
        <p:txBody>
          <a:bodyPr>
            <a:normAutofit/>
          </a:bodyPr>
          <a:lstStyle/>
          <a:p>
            <a:r>
              <a:rPr lang="en-GB" sz="4000">
                <a:cs typeface="Sabon Next LT"/>
              </a:rPr>
              <a:t>Flying Start</a:t>
            </a:r>
            <a:endParaRPr lang="en-GB" sz="4000"/>
          </a:p>
        </p:txBody>
      </p:sp>
      <p:graphicFrame>
        <p:nvGraphicFramePr>
          <p:cNvPr id="5" name="Content Placeholder 2">
            <a:extLst>
              <a:ext uri="{FF2B5EF4-FFF2-40B4-BE49-F238E27FC236}">
                <a16:creationId xmlns:a16="http://schemas.microsoft.com/office/drawing/2014/main" id="{E5EF1BD2-DCAC-A3B1-BEA7-3511214495B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0583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F3AAB-9CFC-6998-0813-E99C7E9ECC89}"/>
              </a:ext>
            </a:extLst>
          </p:cNvPr>
          <p:cNvSpPr>
            <a:spLocks noGrp="1"/>
          </p:cNvSpPr>
          <p:nvPr>
            <p:ph type="title"/>
          </p:nvPr>
        </p:nvSpPr>
        <p:spPr>
          <a:xfrm>
            <a:off x="609601" y="559813"/>
            <a:ext cx="5181599" cy="5612387"/>
          </a:xfrm>
        </p:spPr>
        <p:txBody>
          <a:bodyPr anchor="ctr">
            <a:normAutofit/>
          </a:bodyPr>
          <a:lstStyle/>
          <a:p>
            <a:r>
              <a:rPr lang="en-GB" dirty="0">
                <a:cs typeface="Sabon Next LT"/>
              </a:rPr>
              <a:t>Flying Start: Aims</a:t>
            </a:r>
            <a:endParaRPr lang="en-GB" dirty="0"/>
          </a:p>
        </p:txBody>
      </p:sp>
      <p:sp>
        <p:nvSpPr>
          <p:cNvPr id="3" name="Content Placeholder 2">
            <a:extLst>
              <a:ext uri="{FF2B5EF4-FFF2-40B4-BE49-F238E27FC236}">
                <a16:creationId xmlns:a16="http://schemas.microsoft.com/office/drawing/2014/main" id="{176F9A64-91BD-4D9C-09D3-0206250D3DFA}"/>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Reducing absenteeism</a:t>
            </a:r>
            <a:endParaRPr lang="en-US" sz="1800"/>
          </a:p>
          <a:p>
            <a:r>
              <a:rPr lang="en-GB" sz="1800"/>
              <a:t>Boosting attainment</a:t>
            </a:r>
          </a:p>
          <a:p>
            <a:r>
              <a:rPr lang="en-GB" sz="1800"/>
              <a:t>Improved educational outcomes</a:t>
            </a:r>
          </a:p>
          <a:p>
            <a:r>
              <a:rPr lang="en-GB" sz="1800"/>
              <a:t>Family support</a:t>
            </a:r>
          </a:p>
          <a:p>
            <a:r>
              <a:rPr lang="en-GB" sz="1800"/>
              <a:t>Promoting language, cognitive, social and emotional skills</a:t>
            </a:r>
          </a:p>
          <a:p>
            <a:r>
              <a:rPr lang="en-GB" sz="1800"/>
              <a:t>Early needs identification</a:t>
            </a:r>
          </a:p>
        </p:txBody>
      </p:sp>
    </p:spTree>
    <p:extLst>
      <p:ext uri="{BB962C8B-B14F-4D97-AF65-F5344CB8AC3E}">
        <p14:creationId xmlns:p14="http://schemas.microsoft.com/office/powerpoint/2010/main" val="3606497563"/>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42</Slides>
  <Notes>0</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MarrakeshVTI</vt:lpstr>
      <vt:lpstr>Determinants of Health and Wellbeing</vt:lpstr>
      <vt:lpstr>Aims and Objectives</vt:lpstr>
      <vt:lpstr>Determinants of Health</vt:lpstr>
      <vt:lpstr>Social Determinants of Health</vt:lpstr>
      <vt:lpstr>Social Determinants of Health: Examples</vt:lpstr>
      <vt:lpstr>Dahlgren and Whitehead  (1991)</vt:lpstr>
      <vt:lpstr>Structural vs. Intermediary Determinants</vt:lpstr>
      <vt:lpstr>Structural vs. Intermediary Determinants</vt:lpstr>
      <vt:lpstr>Intersectionality</vt:lpstr>
      <vt:lpstr>Vulnerability</vt:lpstr>
      <vt:lpstr>Real Examples: Knowledge Check</vt:lpstr>
      <vt:lpstr>Discussion</vt:lpstr>
      <vt:lpstr>Discussion</vt:lpstr>
      <vt:lpstr>Sustainable Development Goals</vt:lpstr>
      <vt:lpstr>Sustainable Development Goals</vt:lpstr>
      <vt:lpstr>PowerPoint Presentation</vt:lpstr>
      <vt:lpstr>Dos Santos Foguel and Lopes, 2024</vt:lpstr>
      <vt:lpstr>SDG 3: Good Health and Wellbeing</vt:lpstr>
      <vt:lpstr>SDG 3 in the UK</vt:lpstr>
      <vt:lpstr>SDG 3 in the UK</vt:lpstr>
      <vt:lpstr>Beyond SDG 3 for Health</vt:lpstr>
      <vt:lpstr>PowerPoint Presentation</vt:lpstr>
      <vt:lpstr>Beyond SDG 3 for Health</vt:lpstr>
      <vt:lpstr>Case Study: Knowledge Check</vt:lpstr>
      <vt:lpstr>Case Study: Knowledge Check</vt:lpstr>
      <vt:lpstr>Public Health Achievements</vt:lpstr>
      <vt:lpstr>Public Health Achievements</vt:lpstr>
      <vt:lpstr>Smoking Ban</vt:lpstr>
      <vt:lpstr>Smoking Ban: Public Support</vt:lpstr>
      <vt:lpstr>Smoking Ban: Public Support</vt:lpstr>
      <vt:lpstr>Smoking Ban: Why?</vt:lpstr>
      <vt:lpstr>A Smoke-free Wales</vt:lpstr>
      <vt:lpstr>A Smoke-free Wales</vt:lpstr>
      <vt:lpstr>A Smoke-free Wales</vt:lpstr>
      <vt:lpstr>Sugar Levy</vt:lpstr>
      <vt:lpstr>Sugar Levy: Why?</vt:lpstr>
      <vt:lpstr>Sugar Levy: Why?</vt:lpstr>
      <vt:lpstr>Sugar Levy: Why?</vt:lpstr>
      <vt:lpstr>Sugar Levy: Impact</vt:lpstr>
      <vt:lpstr>Sugar Levy: Impact</vt:lpstr>
      <vt:lpstr>Flying Start</vt:lpstr>
      <vt:lpstr>Flying Start: Aims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26</cp:revision>
  <dcterms:created xsi:type="dcterms:W3CDTF">2026-08-14T10:14:46Z</dcterms:created>
  <dcterms:modified xsi:type="dcterms:W3CDTF">2026-08-14T10:24:18Z</dcterms:modified>
</cp:coreProperties>
</file>