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37CF54-BA76-490C-B168-1115FE9C1E83}" v="35" dt="2025-10-11T11:19:29.9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167" autoAdjust="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387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antha Jayne Wilson (2422885)" userId="a6801386-371b-4531-a325-764315147284" providerId="ADAL" clId="{47925CC7-4F6E-4684-8294-5BF4F497351A}"/>
    <pc:docChg chg="undo custSel addSld delSld modSld sldOrd">
      <pc:chgData name="Samantha Jayne Wilson (2422885)" userId="a6801386-371b-4531-a325-764315147284" providerId="ADAL" clId="{47925CC7-4F6E-4684-8294-5BF4F497351A}" dt="2025-10-11T11:19:29.951" v="659"/>
      <pc:docMkLst>
        <pc:docMk/>
      </pc:docMkLst>
      <pc:sldChg chg="addSp delSp modSp mod setBg">
        <pc:chgData name="Samantha Jayne Wilson (2422885)" userId="a6801386-371b-4531-a325-764315147284" providerId="ADAL" clId="{47925CC7-4F6E-4684-8294-5BF4F497351A}" dt="2025-10-11T10:35:34.882" v="305" actId="26606"/>
        <pc:sldMkLst>
          <pc:docMk/>
          <pc:sldMk cId="0" sldId="256"/>
        </pc:sldMkLst>
        <pc:spChg chg="mod">
          <ac:chgData name="Samantha Jayne Wilson (2422885)" userId="a6801386-371b-4531-a325-764315147284" providerId="ADAL" clId="{47925CC7-4F6E-4684-8294-5BF4F497351A}" dt="2025-10-11T10:35:34.882" v="305" actId="26606"/>
          <ac:spMkLst>
            <pc:docMk/>
            <pc:sldMk cId="0" sldId="256"/>
            <ac:spMk id="2" creationId="{00000000-0000-0000-0000-000000000000}"/>
          </ac:spMkLst>
        </pc:spChg>
        <pc:spChg chg="mod">
          <ac:chgData name="Samantha Jayne Wilson (2422885)" userId="a6801386-371b-4531-a325-764315147284" providerId="ADAL" clId="{47925CC7-4F6E-4684-8294-5BF4F497351A}" dt="2025-10-11T10:35:34.882" v="305" actId="26606"/>
          <ac:spMkLst>
            <pc:docMk/>
            <pc:sldMk cId="0" sldId="256"/>
            <ac:spMk id="3" creationId="{00000000-0000-0000-0000-000000000000}"/>
          </ac:spMkLst>
        </pc:spChg>
        <pc:spChg chg="add del">
          <ac:chgData name="Samantha Jayne Wilson (2422885)" userId="a6801386-371b-4531-a325-764315147284" providerId="ADAL" clId="{47925CC7-4F6E-4684-8294-5BF4F497351A}" dt="2025-10-11T10:32:26.661" v="295" actId="26606"/>
          <ac:spMkLst>
            <pc:docMk/>
            <pc:sldMk cId="0" sldId="256"/>
            <ac:spMk id="8" creationId="{C3896A03-3945-419A-B66B-4EE266EDD152}"/>
          </ac:spMkLst>
        </pc:spChg>
        <pc:spChg chg="add del">
          <ac:chgData name="Samantha Jayne Wilson (2422885)" userId="a6801386-371b-4531-a325-764315147284" providerId="ADAL" clId="{47925CC7-4F6E-4684-8294-5BF4F497351A}" dt="2025-10-11T10:32:26.661" v="295" actId="26606"/>
          <ac:spMkLst>
            <pc:docMk/>
            <pc:sldMk cId="0" sldId="256"/>
            <ac:spMk id="10" creationId="{B34F5AD2-EDBD-4BBD-A55C-EAFFD0C7097A}"/>
          </ac:spMkLst>
        </pc:spChg>
        <pc:spChg chg="add del">
          <ac:chgData name="Samantha Jayne Wilson (2422885)" userId="a6801386-371b-4531-a325-764315147284" providerId="ADAL" clId="{47925CC7-4F6E-4684-8294-5BF4F497351A}" dt="2025-10-11T10:32:26.638" v="294" actId="26606"/>
          <ac:spMkLst>
            <pc:docMk/>
            <pc:sldMk cId="0" sldId="256"/>
            <ac:spMk id="15" creationId="{4E1BEB12-92AF-4445-98AD-4C7756E7C93B}"/>
          </ac:spMkLst>
        </pc:spChg>
        <pc:spChg chg="add del">
          <ac:chgData name="Samantha Jayne Wilson (2422885)" userId="a6801386-371b-4531-a325-764315147284" providerId="ADAL" clId="{47925CC7-4F6E-4684-8294-5BF4F497351A}" dt="2025-10-11T10:32:26.638" v="294" actId="26606"/>
          <ac:spMkLst>
            <pc:docMk/>
            <pc:sldMk cId="0" sldId="256"/>
            <ac:spMk id="17" creationId="{D0522C2C-7B5C-48A7-A969-03941E5D2E76}"/>
          </ac:spMkLst>
        </pc:spChg>
        <pc:spChg chg="add del">
          <ac:chgData name="Samantha Jayne Wilson (2422885)" userId="a6801386-371b-4531-a325-764315147284" providerId="ADAL" clId="{47925CC7-4F6E-4684-8294-5BF4F497351A}" dt="2025-10-11T10:32:26.638" v="294" actId="26606"/>
          <ac:spMkLst>
            <pc:docMk/>
            <pc:sldMk cId="0" sldId="256"/>
            <ac:spMk id="19" creationId="{9C682A1A-5B2D-4111-BBD6-620165633E5B}"/>
          </ac:spMkLst>
        </pc:spChg>
        <pc:spChg chg="add del">
          <ac:chgData name="Samantha Jayne Wilson (2422885)" userId="a6801386-371b-4531-a325-764315147284" providerId="ADAL" clId="{47925CC7-4F6E-4684-8294-5BF4F497351A}" dt="2025-10-11T10:32:26.638" v="294" actId="26606"/>
          <ac:spMkLst>
            <pc:docMk/>
            <pc:sldMk cId="0" sldId="256"/>
            <ac:spMk id="21" creationId="{D6EE29F2-D77F-4BD0-A20B-334D316A1C9D}"/>
          </ac:spMkLst>
        </pc:spChg>
        <pc:spChg chg="add del">
          <ac:chgData name="Samantha Jayne Wilson (2422885)" userId="a6801386-371b-4531-a325-764315147284" providerId="ADAL" clId="{47925CC7-4F6E-4684-8294-5BF4F497351A}" dt="2025-10-11T10:32:26.638" v="294" actId="26606"/>
          <ac:spMkLst>
            <pc:docMk/>
            <pc:sldMk cId="0" sldId="256"/>
            <ac:spMk id="23" creationId="{22D09ED2-868F-42C6-866E-F92E0CEF314F}"/>
          </ac:spMkLst>
        </pc:spChg>
        <pc:spChg chg="add del">
          <ac:chgData name="Samantha Jayne Wilson (2422885)" userId="a6801386-371b-4531-a325-764315147284" providerId="ADAL" clId="{47925CC7-4F6E-4684-8294-5BF4F497351A}" dt="2025-10-11T10:35:34.882" v="305" actId="26606"/>
          <ac:spMkLst>
            <pc:docMk/>
            <pc:sldMk cId="0" sldId="256"/>
            <ac:spMk id="25" creationId="{6ED12BFC-A737-46AF-8411-481112D54B0C}"/>
          </ac:spMkLst>
        </pc:spChg>
        <pc:spChg chg="add">
          <ac:chgData name="Samantha Jayne Wilson (2422885)" userId="a6801386-371b-4531-a325-764315147284" providerId="ADAL" clId="{47925CC7-4F6E-4684-8294-5BF4F497351A}" dt="2025-10-11T10:32:26.661" v="295" actId="26606"/>
          <ac:spMkLst>
            <pc:docMk/>
            <pc:sldMk cId="0" sldId="256"/>
            <ac:spMk id="26" creationId="{D278ADA9-6383-4BDD-80D2-8899A402687B}"/>
          </ac:spMkLst>
        </pc:spChg>
        <pc:spChg chg="add del">
          <ac:chgData name="Samantha Jayne Wilson (2422885)" userId="a6801386-371b-4531-a325-764315147284" providerId="ADAL" clId="{47925CC7-4F6E-4684-8294-5BF4F497351A}" dt="2025-10-11T10:35:34.882" v="305" actId="26606"/>
          <ac:spMkLst>
            <pc:docMk/>
            <pc:sldMk cId="0" sldId="256"/>
            <ac:spMk id="27" creationId="{484B7147-B0F6-40ED-B5A2-FF72BC8198B6}"/>
          </ac:spMkLst>
        </pc:spChg>
        <pc:spChg chg="add del">
          <ac:chgData name="Samantha Jayne Wilson (2422885)" userId="a6801386-371b-4531-a325-764315147284" providerId="ADAL" clId="{47925CC7-4F6E-4684-8294-5BF4F497351A}" dt="2025-10-11T10:35:34.882" v="305" actId="26606"/>
          <ac:spMkLst>
            <pc:docMk/>
            <pc:sldMk cId="0" sldId="256"/>
            <ac:spMk id="28" creationId="{B36D2DE0-0628-4A9A-A59D-7BA8B5EB3022}"/>
          </ac:spMkLst>
        </pc:spChg>
        <pc:spChg chg="add del">
          <ac:chgData name="Samantha Jayne Wilson (2422885)" userId="a6801386-371b-4531-a325-764315147284" providerId="ADAL" clId="{47925CC7-4F6E-4684-8294-5BF4F497351A}" dt="2025-10-11T10:35:34.882" v="305" actId="26606"/>
          <ac:spMkLst>
            <pc:docMk/>
            <pc:sldMk cId="0" sldId="256"/>
            <ac:spMk id="29" creationId="{48E405C9-94BE-41DA-928C-DEC9A8550E9F}"/>
          </ac:spMkLst>
        </pc:spChg>
        <pc:spChg chg="add">
          <ac:chgData name="Samantha Jayne Wilson (2422885)" userId="a6801386-371b-4531-a325-764315147284" providerId="ADAL" clId="{47925CC7-4F6E-4684-8294-5BF4F497351A}" dt="2025-10-11T10:32:26.661" v="295" actId="26606"/>
          <ac:spMkLst>
            <pc:docMk/>
            <pc:sldMk cId="0" sldId="256"/>
            <ac:spMk id="30" creationId="{D2091A72-D5BB-42AC-8FD3-F7747D90861E}"/>
          </ac:spMkLst>
        </pc:spChg>
        <pc:spChg chg="add">
          <ac:chgData name="Samantha Jayne Wilson (2422885)" userId="a6801386-371b-4531-a325-764315147284" providerId="ADAL" clId="{47925CC7-4F6E-4684-8294-5BF4F497351A}" dt="2025-10-11T10:35:34.882" v="305" actId="26606"/>
          <ac:spMkLst>
            <pc:docMk/>
            <pc:sldMk cId="0" sldId="256"/>
            <ac:spMk id="35" creationId="{46F1F2C8-798B-4CCE-A851-94AFAF350BED}"/>
          </ac:spMkLst>
        </pc:spChg>
        <pc:spChg chg="add">
          <ac:chgData name="Samantha Jayne Wilson (2422885)" userId="a6801386-371b-4531-a325-764315147284" providerId="ADAL" clId="{47925CC7-4F6E-4684-8294-5BF4F497351A}" dt="2025-10-11T10:35:34.882" v="305" actId="26606"/>
          <ac:spMkLst>
            <pc:docMk/>
            <pc:sldMk cId="0" sldId="256"/>
            <ac:spMk id="41" creationId="{80BC66F9-7A74-4286-AD22-1174052CC22C}"/>
          </ac:spMkLst>
        </pc:spChg>
        <pc:spChg chg="add">
          <ac:chgData name="Samantha Jayne Wilson (2422885)" userId="a6801386-371b-4531-a325-764315147284" providerId="ADAL" clId="{47925CC7-4F6E-4684-8294-5BF4F497351A}" dt="2025-10-11T10:35:34.882" v="305" actId="26606"/>
          <ac:spMkLst>
            <pc:docMk/>
            <pc:sldMk cId="0" sldId="256"/>
            <ac:spMk id="43" creationId="{D8142CC3-2B5C-48E6-9DF0-6C8ACBAF23EF}"/>
          </ac:spMkLst>
        </pc:spChg>
        <pc:spChg chg="add">
          <ac:chgData name="Samantha Jayne Wilson (2422885)" userId="a6801386-371b-4531-a325-764315147284" providerId="ADAL" clId="{47925CC7-4F6E-4684-8294-5BF4F497351A}" dt="2025-10-11T10:35:34.882" v="305" actId="26606"/>
          <ac:spMkLst>
            <pc:docMk/>
            <pc:sldMk cId="0" sldId="256"/>
            <ac:spMk id="51" creationId="{72AF41FE-63D7-4695-81D2-66D2510E4486}"/>
          </ac:spMkLst>
        </pc:spChg>
      </pc:sldChg>
      <pc:sldChg chg="addSp delSp modSp mod setBg">
        <pc:chgData name="Samantha Jayne Wilson (2422885)" userId="a6801386-371b-4531-a325-764315147284" providerId="ADAL" clId="{47925CC7-4F6E-4684-8294-5BF4F497351A}" dt="2025-10-11T10:25:38.462" v="277" actId="26606"/>
        <pc:sldMkLst>
          <pc:docMk/>
          <pc:sldMk cId="0" sldId="257"/>
        </pc:sldMkLst>
        <pc:spChg chg="mod">
          <ac:chgData name="Samantha Jayne Wilson (2422885)" userId="a6801386-371b-4531-a325-764315147284" providerId="ADAL" clId="{47925CC7-4F6E-4684-8294-5BF4F497351A}" dt="2025-10-11T10:25:38.462" v="277" actId="26606"/>
          <ac:spMkLst>
            <pc:docMk/>
            <pc:sldMk cId="0" sldId="257"/>
            <ac:spMk id="2" creationId="{00000000-0000-0000-0000-000000000000}"/>
          </ac:spMkLst>
        </pc:spChg>
        <pc:spChg chg="del">
          <ac:chgData name="Samantha Jayne Wilson (2422885)" userId="a6801386-371b-4531-a325-764315147284" providerId="ADAL" clId="{47925CC7-4F6E-4684-8294-5BF4F497351A}" dt="2025-10-11T10:25:38.462" v="277" actId="26606"/>
          <ac:spMkLst>
            <pc:docMk/>
            <pc:sldMk cId="0" sldId="257"/>
            <ac:spMk id="3" creationId="{00000000-0000-0000-0000-000000000000}"/>
          </ac:spMkLst>
        </pc:spChg>
        <pc:spChg chg="add">
          <ac:chgData name="Samantha Jayne Wilson (2422885)" userId="a6801386-371b-4531-a325-764315147284" providerId="ADAL" clId="{47925CC7-4F6E-4684-8294-5BF4F497351A}" dt="2025-10-11T10:25:38.462" v="277" actId="26606"/>
          <ac:spMkLst>
            <pc:docMk/>
            <pc:sldMk cId="0" sldId="257"/>
            <ac:spMk id="9" creationId="{BACC6370-2D7E-4714-9D71-7542949D7D5D}"/>
          </ac:spMkLst>
        </pc:spChg>
        <pc:spChg chg="add">
          <ac:chgData name="Samantha Jayne Wilson (2422885)" userId="a6801386-371b-4531-a325-764315147284" providerId="ADAL" clId="{47925CC7-4F6E-4684-8294-5BF4F497351A}" dt="2025-10-11T10:25:38.462" v="277" actId="26606"/>
          <ac:spMkLst>
            <pc:docMk/>
            <pc:sldMk cId="0" sldId="257"/>
            <ac:spMk id="11" creationId="{256B2C21-A230-48C0-8DF1-C46611373C44}"/>
          </ac:spMkLst>
        </pc:spChg>
        <pc:spChg chg="add">
          <ac:chgData name="Samantha Jayne Wilson (2422885)" userId="a6801386-371b-4531-a325-764315147284" providerId="ADAL" clId="{47925CC7-4F6E-4684-8294-5BF4F497351A}" dt="2025-10-11T10:25:38.462" v="277" actId="26606"/>
          <ac:spMkLst>
            <pc:docMk/>
            <pc:sldMk cId="0" sldId="257"/>
            <ac:spMk id="13" creationId="{3847E18C-932D-4C95-AABA-FEC7C9499AD7}"/>
          </ac:spMkLst>
        </pc:spChg>
        <pc:spChg chg="add">
          <ac:chgData name="Samantha Jayne Wilson (2422885)" userId="a6801386-371b-4531-a325-764315147284" providerId="ADAL" clId="{47925CC7-4F6E-4684-8294-5BF4F497351A}" dt="2025-10-11T10:25:38.462" v="277" actId="26606"/>
          <ac:spMkLst>
            <pc:docMk/>
            <pc:sldMk cId="0" sldId="257"/>
            <ac:spMk id="15" creationId="{3150CB11-0C61-439E-910F-5787759E72A0}"/>
          </ac:spMkLst>
        </pc:spChg>
        <pc:spChg chg="add">
          <ac:chgData name="Samantha Jayne Wilson (2422885)" userId="a6801386-371b-4531-a325-764315147284" providerId="ADAL" clId="{47925CC7-4F6E-4684-8294-5BF4F497351A}" dt="2025-10-11T10:25:38.462" v="277" actId="26606"/>
          <ac:spMkLst>
            <pc:docMk/>
            <pc:sldMk cId="0" sldId="257"/>
            <ac:spMk id="17" creationId="{43F8A58B-5155-44CE-A5FF-7647B47D0A7A}"/>
          </ac:spMkLst>
        </pc:spChg>
        <pc:spChg chg="add">
          <ac:chgData name="Samantha Jayne Wilson (2422885)" userId="a6801386-371b-4531-a325-764315147284" providerId="ADAL" clId="{47925CC7-4F6E-4684-8294-5BF4F497351A}" dt="2025-10-11T10:25:38.462" v="277" actId="26606"/>
          <ac:spMkLst>
            <pc:docMk/>
            <pc:sldMk cId="0" sldId="257"/>
            <ac:spMk id="19" creationId="{443F2ACA-E6D6-4028-82DD-F03C262D5DE6}"/>
          </ac:spMkLst>
        </pc:spChg>
        <pc:graphicFrameChg chg="add">
          <ac:chgData name="Samantha Jayne Wilson (2422885)" userId="a6801386-371b-4531-a325-764315147284" providerId="ADAL" clId="{47925CC7-4F6E-4684-8294-5BF4F497351A}" dt="2025-10-11T10:25:38.462" v="277" actId="26606"/>
          <ac:graphicFrameMkLst>
            <pc:docMk/>
            <pc:sldMk cId="0" sldId="257"/>
            <ac:graphicFrameMk id="5" creationId="{9F735B85-126E-CD88-A57B-6EE8EB94344A}"/>
          </ac:graphicFrameMkLst>
        </pc:graphicFrameChg>
      </pc:sldChg>
      <pc:sldChg chg="addSp delSp modSp mod setBg">
        <pc:chgData name="Samantha Jayne Wilson (2422885)" userId="a6801386-371b-4531-a325-764315147284" providerId="ADAL" clId="{47925CC7-4F6E-4684-8294-5BF4F497351A}" dt="2025-10-11T10:52:53.140" v="626" actId="313"/>
        <pc:sldMkLst>
          <pc:docMk/>
          <pc:sldMk cId="0" sldId="258"/>
        </pc:sldMkLst>
        <pc:spChg chg="mod">
          <ac:chgData name="Samantha Jayne Wilson (2422885)" userId="a6801386-371b-4531-a325-764315147284" providerId="ADAL" clId="{47925CC7-4F6E-4684-8294-5BF4F497351A}" dt="2025-10-11T10:26:28.229" v="280" actId="26606"/>
          <ac:spMkLst>
            <pc:docMk/>
            <pc:sldMk cId="0" sldId="258"/>
            <ac:spMk id="2" creationId="{00000000-0000-0000-0000-000000000000}"/>
          </ac:spMkLst>
        </pc:spChg>
        <pc:spChg chg="add del mod">
          <ac:chgData name="Samantha Jayne Wilson (2422885)" userId="a6801386-371b-4531-a325-764315147284" providerId="ADAL" clId="{47925CC7-4F6E-4684-8294-5BF4F497351A}" dt="2025-10-11T10:26:28.229" v="280" actId="26606"/>
          <ac:spMkLst>
            <pc:docMk/>
            <pc:sldMk cId="0" sldId="258"/>
            <ac:spMk id="3" creationId="{00000000-0000-0000-0000-000000000000}"/>
          </ac:spMkLst>
        </pc:spChg>
        <pc:spChg chg="add del mod">
          <ac:chgData name="Samantha Jayne Wilson (2422885)" userId="a6801386-371b-4531-a325-764315147284" providerId="ADAL" clId="{47925CC7-4F6E-4684-8294-5BF4F497351A}" dt="2025-10-11T10:41:43.869" v="327" actId="478"/>
          <ac:spMkLst>
            <pc:docMk/>
            <pc:sldMk cId="0" sldId="258"/>
            <ac:spMk id="4" creationId="{92E7B308-62C7-FE3D-CFC0-599046741B05}"/>
          </ac:spMkLst>
        </pc:spChg>
        <pc:spChg chg="add del mod">
          <ac:chgData name="Samantha Jayne Wilson (2422885)" userId="a6801386-371b-4531-a325-764315147284" providerId="ADAL" clId="{47925CC7-4F6E-4684-8294-5BF4F497351A}" dt="2025-10-11T10:42:54.919" v="372"/>
          <ac:spMkLst>
            <pc:docMk/>
            <pc:sldMk cId="0" sldId="258"/>
            <ac:spMk id="7" creationId="{CE71C3AE-FA45-B1A4-6136-257C77061E08}"/>
          </ac:spMkLst>
        </pc:spChg>
        <pc:spChg chg="add mod">
          <ac:chgData name="Samantha Jayne Wilson (2422885)" userId="a6801386-371b-4531-a325-764315147284" providerId="ADAL" clId="{47925CC7-4F6E-4684-8294-5BF4F497351A}" dt="2025-10-11T10:52:53.140" v="626" actId="313"/>
          <ac:spMkLst>
            <pc:docMk/>
            <pc:sldMk cId="0" sldId="258"/>
            <ac:spMk id="8" creationId="{B397D370-6E2A-DAE5-58EF-BFBEDE51D238}"/>
          </ac:spMkLst>
        </pc:spChg>
        <pc:spChg chg="add del">
          <ac:chgData name="Samantha Jayne Wilson (2422885)" userId="a6801386-371b-4531-a325-764315147284" providerId="ADAL" clId="{47925CC7-4F6E-4684-8294-5BF4F497351A}" dt="2025-10-11T10:26:28.194" v="279" actId="26606"/>
          <ac:spMkLst>
            <pc:docMk/>
            <pc:sldMk cId="0" sldId="258"/>
            <ac:spMk id="9" creationId="{E5F17139-31EE-46AC-B04F-DBBD852DD6CB}"/>
          </ac:spMkLst>
        </pc:spChg>
        <pc:spChg chg="add">
          <ac:chgData name="Samantha Jayne Wilson (2422885)" userId="a6801386-371b-4531-a325-764315147284" providerId="ADAL" clId="{47925CC7-4F6E-4684-8294-5BF4F497351A}" dt="2025-10-11T10:26:28.229" v="280" actId="26606"/>
          <ac:spMkLst>
            <pc:docMk/>
            <pc:sldMk cId="0" sldId="258"/>
            <ac:spMk id="10" creationId="{B50AB553-2A96-4A92-96F2-93548E096954}"/>
          </ac:spMkLst>
        </pc:spChg>
        <pc:spChg chg="add del">
          <ac:chgData name="Samantha Jayne Wilson (2422885)" userId="a6801386-371b-4531-a325-764315147284" providerId="ADAL" clId="{47925CC7-4F6E-4684-8294-5BF4F497351A}" dt="2025-10-11T10:26:28.194" v="279" actId="26606"/>
          <ac:spMkLst>
            <pc:docMk/>
            <pc:sldMk cId="0" sldId="258"/>
            <ac:spMk id="11" creationId="{3CCA69EF-E8B5-4598-BEAD-258F15765D44}"/>
          </ac:spMkLst>
        </pc:spChg>
        <pc:spChg chg="add del">
          <ac:chgData name="Samantha Jayne Wilson (2422885)" userId="a6801386-371b-4531-a325-764315147284" providerId="ADAL" clId="{47925CC7-4F6E-4684-8294-5BF4F497351A}" dt="2025-10-11T10:26:28.194" v="279" actId="26606"/>
          <ac:spMkLst>
            <pc:docMk/>
            <pc:sldMk cId="0" sldId="258"/>
            <ac:spMk id="13" creationId="{685D65ED-8248-4E7D-AF41-C2685CAE7021}"/>
          </ac:spMkLst>
        </pc:spChg>
        <pc:spChg chg="add del">
          <ac:chgData name="Samantha Jayne Wilson (2422885)" userId="a6801386-371b-4531-a325-764315147284" providerId="ADAL" clId="{47925CC7-4F6E-4684-8294-5BF4F497351A}" dt="2025-10-11T10:26:28.194" v="279" actId="26606"/>
          <ac:spMkLst>
            <pc:docMk/>
            <pc:sldMk cId="0" sldId="258"/>
            <ac:spMk id="15" creationId="{76A8F9C6-ED35-4E0A-AC66-5241CA2067A0}"/>
          </ac:spMkLst>
        </pc:spChg>
        <pc:spChg chg="add del">
          <ac:chgData name="Samantha Jayne Wilson (2422885)" userId="a6801386-371b-4531-a325-764315147284" providerId="ADAL" clId="{47925CC7-4F6E-4684-8294-5BF4F497351A}" dt="2025-10-11T10:26:28.194" v="279" actId="26606"/>
          <ac:spMkLst>
            <pc:docMk/>
            <pc:sldMk cId="0" sldId="258"/>
            <ac:spMk id="17" creationId="{4F71A736-42D6-4F11-8A7B-633C40624864}"/>
          </ac:spMkLst>
        </pc:spChg>
        <pc:spChg chg="add del">
          <ac:chgData name="Samantha Jayne Wilson (2422885)" userId="a6801386-371b-4531-a325-764315147284" providerId="ADAL" clId="{47925CC7-4F6E-4684-8294-5BF4F497351A}" dt="2025-10-11T10:26:28.194" v="279" actId="26606"/>
          <ac:spMkLst>
            <pc:docMk/>
            <pc:sldMk cId="0" sldId="258"/>
            <ac:spMk id="34" creationId="{82571B16-D62A-4B37-A469-E72C79D6935D}"/>
          </ac:spMkLst>
        </pc:spChg>
        <pc:spChg chg="add del">
          <ac:chgData name="Samantha Jayne Wilson (2422885)" userId="a6801386-371b-4531-a325-764315147284" providerId="ADAL" clId="{47925CC7-4F6E-4684-8294-5BF4F497351A}" dt="2025-10-11T10:26:28.194" v="279" actId="26606"/>
          <ac:spMkLst>
            <pc:docMk/>
            <pc:sldMk cId="0" sldId="258"/>
            <ac:spMk id="36" creationId="{49E0A0BC-3EE4-4453-9522-08FF2DE30DFB}"/>
          </ac:spMkLst>
        </pc:spChg>
        <pc:spChg chg="add del">
          <ac:chgData name="Samantha Jayne Wilson (2422885)" userId="a6801386-371b-4531-a325-764315147284" providerId="ADAL" clId="{47925CC7-4F6E-4684-8294-5BF4F497351A}" dt="2025-10-11T10:26:28.194" v="279" actId="26606"/>
          <ac:spMkLst>
            <pc:docMk/>
            <pc:sldMk cId="0" sldId="258"/>
            <ac:spMk id="38" creationId="{9FBE36BD-9903-4FB5-BBE7-1023D7F73E70}"/>
          </ac:spMkLst>
        </pc:spChg>
        <pc:graphicFrameChg chg="add mod modGraphic">
          <ac:chgData name="Samantha Jayne Wilson (2422885)" userId="a6801386-371b-4531-a325-764315147284" providerId="ADAL" clId="{47925CC7-4F6E-4684-8294-5BF4F497351A}" dt="2025-10-11T10:42:04.746" v="330" actId="1076"/>
          <ac:graphicFrameMkLst>
            <pc:docMk/>
            <pc:sldMk cId="0" sldId="258"/>
            <ac:graphicFrameMk id="40" creationId="{64C4A89C-BEE8-23FF-0AF0-97D062848D9F}"/>
          </ac:graphicFrameMkLst>
        </pc:graphicFrameChg>
        <pc:picChg chg="add">
          <ac:chgData name="Samantha Jayne Wilson (2422885)" userId="a6801386-371b-4531-a325-764315147284" providerId="ADAL" clId="{47925CC7-4F6E-4684-8294-5BF4F497351A}" dt="2025-10-11T10:26:28.229" v="280" actId="26606"/>
          <ac:picMkLst>
            <pc:docMk/>
            <pc:sldMk cId="0" sldId="258"/>
            <ac:picMk id="6" creationId="{7A633494-CBED-A5A9-D57A-4703ADF4958B}"/>
          </ac:picMkLst>
        </pc:picChg>
      </pc:sldChg>
      <pc:sldChg chg="addSp delSp modSp mod setBg">
        <pc:chgData name="Samantha Jayne Wilson (2422885)" userId="a6801386-371b-4531-a325-764315147284" providerId="ADAL" clId="{47925CC7-4F6E-4684-8294-5BF4F497351A}" dt="2025-10-11T10:53:25.477" v="627" actId="1076"/>
        <pc:sldMkLst>
          <pc:docMk/>
          <pc:sldMk cId="0" sldId="259"/>
        </pc:sldMkLst>
        <pc:spChg chg="mod">
          <ac:chgData name="Samantha Jayne Wilson (2422885)" userId="a6801386-371b-4531-a325-764315147284" providerId="ADAL" clId="{47925CC7-4F6E-4684-8294-5BF4F497351A}" dt="2025-10-11T10:26:39.873" v="281" actId="26606"/>
          <ac:spMkLst>
            <pc:docMk/>
            <pc:sldMk cId="0" sldId="259"/>
            <ac:spMk id="2" creationId="{00000000-0000-0000-0000-000000000000}"/>
          </ac:spMkLst>
        </pc:spChg>
        <pc:spChg chg="del mod">
          <ac:chgData name="Samantha Jayne Wilson (2422885)" userId="a6801386-371b-4531-a325-764315147284" providerId="ADAL" clId="{47925CC7-4F6E-4684-8294-5BF4F497351A}" dt="2025-10-11T10:26:39.873" v="281" actId="26606"/>
          <ac:spMkLst>
            <pc:docMk/>
            <pc:sldMk cId="0" sldId="259"/>
            <ac:spMk id="3" creationId="{00000000-0000-0000-0000-000000000000}"/>
          </ac:spMkLst>
        </pc:spChg>
        <pc:spChg chg="add del mod">
          <ac:chgData name="Samantha Jayne Wilson (2422885)" userId="a6801386-371b-4531-a325-764315147284" providerId="ADAL" clId="{47925CC7-4F6E-4684-8294-5BF4F497351A}" dt="2025-10-11T10:43:55.387" v="378" actId="478"/>
          <ac:spMkLst>
            <pc:docMk/>
            <pc:sldMk cId="0" sldId="259"/>
            <ac:spMk id="6" creationId="{8A6B5563-7589-1C25-8B84-510BF4BBD361}"/>
          </ac:spMkLst>
        </pc:spChg>
        <pc:spChg chg="add mod">
          <ac:chgData name="Samantha Jayne Wilson (2422885)" userId="a6801386-371b-4531-a325-764315147284" providerId="ADAL" clId="{47925CC7-4F6E-4684-8294-5BF4F497351A}" dt="2025-10-11T10:53:25.477" v="627" actId="1076"/>
          <ac:spMkLst>
            <pc:docMk/>
            <pc:sldMk cId="0" sldId="259"/>
            <ac:spMk id="7" creationId="{55AFD38A-23AB-C089-2EBD-A8691E131F27}"/>
          </ac:spMkLst>
        </pc:spChg>
        <pc:spChg chg="add">
          <ac:chgData name="Samantha Jayne Wilson (2422885)" userId="a6801386-371b-4531-a325-764315147284" providerId="ADAL" clId="{47925CC7-4F6E-4684-8294-5BF4F497351A}" dt="2025-10-11T10:26:39.873" v="281" actId="26606"/>
          <ac:spMkLst>
            <pc:docMk/>
            <pc:sldMk cId="0" sldId="259"/>
            <ac:spMk id="9" creationId="{BACC6370-2D7E-4714-9D71-7542949D7D5D}"/>
          </ac:spMkLst>
        </pc:spChg>
        <pc:spChg chg="add">
          <ac:chgData name="Samantha Jayne Wilson (2422885)" userId="a6801386-371b-4531-a325-764315147284" providerId="ADAL" clId="{47925CC7-4F6E-4684-8294-5BF4F497351A}" dt="2025-10-11T10:26:39.873" v="281" actId="26606"/>
          <ac:spMkLst>
            <pc:docMk/>
            <pc:sldMk cId="0" sldId="259"/>
            <ac:spMk id="11" creationId="{256B2C21-A230-48C0-8DF1-C46611373C44}"/>
          </ac:spMkLst>
        </pc:spChg>
        <pc:spChg chg="add">
          <ac:chgData name="Samantha Jayne Wilson (2422885)" userId="a6801386-371b-4531-a325-764315147284" providerId="ADAL" clId="{47925CC7-4F6E-4684-8294-5BF4F497351A}" dt="2025-10-11T10:26:39.873" v="281" actId="26606"/>
          <ac:spMkLst>
            <pc:docMk/>
            <pc:sldMk cId="0" sldId="259"/>
            <ac:spMk id="13" creationId="{3847E18C-932D-4C95-AABA-FEC7C9499AD7}"/>
          </ac:spMkLst>
        </pc:spChg>
        <pc:spChg chg="add">
          <ac:chgData name="Samantha Jayne Wilson (2422885)" userId="a6801386-371b-4531-a325-764315147284" providerId="ADAL" clId="{47925CC7-4F6E-4684-8294-5BF4F497351A}" dt="2025-10-11T10:26:39.873" v="281" actId="26606"/>
          <ac:spMkLst>
            <pc:docMk/>
            <pc:sldMk cId="0" sldId="259"/>
            <ac:spMk id="15" creationId="{3150CB11-0C61-439E-910F-5787759E72A0}"/>
          </ac:spMkLst>
        </pc:spChg>
        <pc:spChg chg="add">
          <ac:chgData name="Samantha Jayne Wilson (2422885)" userId="a6801386-371b-4531-a325-764315147284" providerId="ADAL" clId="{47925CC7-4F6E-4684-8294-5BF4F497351A}" dt="2025-10-11T10:26:39.873" v="281" actId="26606"/>
          <ac:spMkLst>
            <pc:docMk/>
            <pc:sldMk cId="0" sldId="259"/>
            <ac:spMk id="17" creationId="{43F8A58B-5155-44CE-A5FF-7647B47D0A7A}"/>
          </ac:spMkLst>
        </pc:spChg>
        <pc:spChg chg="add">
          <ac:chgData name="Samantha Jayne Wilson (2422885)" userId="a6801386-371b-4531-a325-764315147284" providerId="ADAL" clId="{47925CC7-4F6E-4684-8294-5BF4F497351A}" dt="2025-10-11T10:26:39.873" v="281" actId="26606"/>
          <ac:spMkLst>
            <pc:docMk/>
            <pc:sldMk cId="0" sldId="259"/>
            <ac:spMk id="19" creationId="{443F2ACA-E6D6-4028-82DD-F03C262D5DE6}"/>
          </ac:spMkLst>
        </pc:spChg>
        <pc:graphicFrameChg chg="add del mod modGraphic">
          <ac:chgData name="Samantha Jayne Wilson (2422885)" userId="a6801386-371b-4531-a325-764315147284" providerId="ADAL" clId="{47925CC7-4F6E-4684-8294-5BF4F497351A}" dt="2025-10-11T10:46:24.539" v="424" actId="478"/>
          <ac:graphicFrameMkLst>
            <pc:docMk/>
            <pc:sldMk cId="0" sldId="259"/>
            <ac:graphicFrameMk id="5" creationId="{720BF0D9-CE78-0AB7-E493-D658C9E429BD}"/>
          </ac:graphicFrameMkLst>
        </pc:graphicFrameChg>
      </pc:sldChg>
      <pc:sldChg chg="addSp delSp modSp mod setBg">
        <pc:chgData name="Samantha Jayne Wilson (2422885)" userId="a6801386-371b-4531-a325-764315147284" providerId="ADAL" clId="{47925CC7-4F6E-4684-8294-5BF4F497351A}" dt="2025-10-11T10:46:48.596" v="425" actId="1076"/>
        <pc:sldMkLst>
          <pc:docMk/>
          <pc:sldMk cId="0" sldId="260"/>
        </pc:sldMkLst>
        <pc:spChg chg="mod">
          <ac:chgData name="Samantha Jayne Wilson (2422885)" userId="a6801386-371b-4531-a325-764315147284" providerId="ADAL" clId="{47925CC7-4F6E-4684-8294-5BF4F497351A}" dt="2025-10-11T10:26:52.701" v="282" actId="26606"/>
          <ac:spMkLst>
            <pc:docMk/>
            <pc:sldMk cId="0" sldId="260"/>
            <ac:spMk id="2" creationId="{00000000-0000-0000-0000-000000000000}"/>
          </ac:spMkLst>
        </pc:spChg>
        <pc:spChg chg="del mod">
          <ac:chgData name="Samantha Jayne Wilson (2422885)" userId="a6801386-371b-4531-a325-764315147284" providerId="ADAL" clId="{47925CC7-4F6E-4684-8294-5BF4F497351A}" dt="2025-10-11T10:26:52.701" v="282" actId="26606"/>
          <ac:spMkLst>
            <pc:docMk/>
            <pc:sldMk cId="0" sldId="260"/>
            <ac:spMk id="3" creationId="{00000000-0000-0000-0000-000000000000}"/>
          </ac:spMkLst>
        </pc:spChg>
        <pc:spChg chg="add mod">
          <ac:chgData name="Samantha Jayne Wilson (2422885)" userId="a6801386-371b-4531-a325-764315147284" providerId="ADAL" clId="{47925CC7-4F6E-4684-8294-5BF4F497351A}" dt="2025-10-11T10:46:48.596" v="425" actId="1076"/>
          <ac:spMkLst>
            <pc:docMk/>
            <pc:sldMk cId="0" sldId="260"/>
            <ac:spMk id="4" creationId="{DF6B2D66-1DC2-6CD8-1CF4-CF796E93CB3C}"/>
          </ac:spMkLst>
        </pc:spChg>
        <pc:spChg chg="add">
          <ac:chgData name="Samantha Jayne Wilson (2422885)" userId="a6801386-371b-4531-a325-764315147284" providerId="ADAL" clId="{47925CC7-4F6E-4684-8294-5BF4F497351A}" dt="2025-10-11T10:26:52.701" v="282" actId="26606"/>
          <ac:spMkLst>
            <pc:docMk/>
            <pc:sldMk cId="0" sldId="260"/>
            <ac:spMk id="10" creationId="{B50AB553-2A96-4A92-96F2-93548E096954}"/>
          </ac:spMkLst>
        </pc:spChg>
        <pc:graphicFrameChg chg="add mod">
          <ac:chgData name="Samantha Jayne Wilson (2422885)" userId="a6801386-371b-4531-a325-764315147284" providerId="ADAL" clId="{47925CC7-4F6E-4684-8294-5BF4F497351A}" dt="2025-10-11T10:46:12.689" v="423" actId="478"/>
          <ac:graphicFrameMkLst>
            <pc:docMk/>
            <pc:sldMk cId="0" sldId="260"/>
            <ac:graphicFrameMk id="5" creationId="{53C99659-91E2-8872-D90C-1C9AC3AB443F}"/>
          </ac:graphicFrameMkLst>
        </pc:graphicFrameChg>
        <pc:picChg chg="add">
          <ac:chgData name="Samantha Jayne Wilson (2422885)" userId="a6801386-371b-4531-a325-764315147284" providerId="ADAL" clId="{47925CC7-4F6E-4684-8294-5BF4F497351A}" dt="2025-10-11T10:26:52.701" v="282" actId="26606"/>
          <ac:picMkLst>
            <pc:docMk/>
            <pc:sldMk cId="0" sldId="260"/>
            <ac:picMk id="6" creationId="{824E5CF9-D82A-4DAE-C3E3-8D473F55098A}"/>
          </ac:picMkLst>
        </pc:picChg>
      </pc:sldChg>
      <pc:sldChg chg="addSp delSp modSp mod setBg">
        <pc:chgData name="Samantha Jayne Wilson (2422885)" userId="a6801386-371b-4531-a325-764315147284" providerId="ADAL" clId="{47925CC7-4F6E-4684-8294-5BF4F497351A}" dt="2025-10-11T10:53:47.542" v="628" actId="1076"/>
        <pc:sldMkLst>
          <pc:docMk/>
          <pc:sldMk cId="0" sldId="261"/>
        </pc:sldMkLst>
        <pc:spChg chg="mod">
          <ac:chgData name="Samantha Jayne Wilson (2422885)" userId="a6801386-371b-4531-a325-764315147284" providerId="ADAL" clId="{47925CC7-4F6E-4684-8294-5BF4F497351A}" dt="2025-10-11T10:34:54.197" v="304" actId="26606"/>
          <ac:spMkLst>
            <pc:docMk/>
            <pc:sldMk cId="0" sldId="261"/>
            <ac:spMk id="2" creationId="{00000000-0000-0000-0000-000000000000}"/>
          </ac:spMkLst>
        </pc:spChg>
        <pc:spChg chg="add del mod">
          <ac:chgData name="Samantha Jayne Wilson (2422885)" userId="a6801386-371b-4531-a325-764315147284" providerId="ADAL" clId="{47925CC7-4F6E-4684-8294-5BF4F497351A}" dt="2025-10-11T10:28:09.184" v="287" actId="26606"/>
          <ac:spMkLst>
            <pc:docMk/>
            <pc:sldMk cId="0" sldId="261"/>
            <ac:spMk id="3" creationId="{00000000-0000-0000-0000-000000000000}"/>
          </ac:spMkLst>
        </pc:spChg>
        <pc:spChg chg="add mod">
          <ac:chgData name="Samantha Jayne Wilson (2422885)" userId="a6801386-371b-4531-a325-764315147284" providerId="ADAL" clId="{47925CC7-4F6E-4684-8294-5BF4F497351A}" dt="2025-10-11T10:53:47.542" v="628" actId="1076"/>
          <ac:spMkLst>
            <pc:docMk/>
            <pc:sldMk cId="0" sldId="261"/>
            <ac:spMk id="4" creationId="{7924C2C8-F7D8-882D-E2CF-435A84015C82}"/>
          </ac:spMkLst>
        </pc:spChg>
        <pc:spChg chg="add del">
          <ac:chgData name="Samantha Jayne Wilson (2422885)" userId="a6801386-371b-4531-a325-764315147284" providerId="ADAL" clId="{47925CC7-4F6E-4684-8294-5BF4F497351A}" dt="2025-10-11T10:28:09.163" v="286" actId="26606"/>
          <ac:spMkLst>
            <pc:docMk/>
            <pc:sldMk cId="0" sldId="261"/>
            <ac:spMk id="10" creationId="{7AADB56C-BA56-4D1E-A42A-A07A474446EC}"/>
          </ac:spMkLst>
        </pc:spChg>
        <pc:spChg chg="add">
          <ac:chgData name="Samantha Jayne Wilson (2422885)" userId="a6801386-371b-4531-a325-764315147284" providerId="ADAL" clId="{47925CC7-4F6E-4684-8294-5BF4F497351A}" dt="2025-10-11T10:34:54.197" v="304" actId="26606"/>
          <ac:spMkLst>
            <pc:docMk/>
            <pc:sldMk cId="0" sldId="261"/>
            <ac:spMk id="15" creationId="{39F23E05-E5C5-497C-A842-7BD21B207609}"/>
          </ac:spMkLst>
        </pc:spChg>
        <pc:spChg chg="add del">
          <ac:chgData name="Samantha Jayne Wilson (2422885)" userId="a6801386-371b-4531-a325-764315147284" providerId="ADAL" clId="{47925CC7-4F6E-4684-8294-5BF4F497351A}" dt="2025-10-11T10:34:38.043" v="299" actId="26606"/>
          <ac:spMkLst>
            <pc:docMk/>
            <pc:sldMk cId="0" sldId="261"/>
            <ac:spMk id="17" creationId="{DCC231C8-C761-4B31-9B1C-C6D19248C6B3}"/>
          </ac:spMkLst>
        </pc:spChg>
        <pc:spChg chg="add del">
          <ac:chgData name="Samantha Jayne Wilson (2422885)" userId="a6801386-371b-4531-a325-764315147284" providerId="ADAL" clId="{47925CC7-4F6E-4684-8294-5BF4F497351A}" dt="2025-10-11T10:34:24.265" v="297" actId="26606"/>
          <ac:spMkLst>
            <pc:docMk/>
            <pc:sldMk cId="0" sldId="261"/>
            <ac:spMk id="18" creationId="{B50AB553-2A96-4A92-96F2-93548E096954}"/>
          </ac:spMkLst>
        </pc:spChg>
        <pc:spChg chg="add del">
          <ac:chgData name="Samantha Jayne Wilson (2422885)" userId="a6801386-371b-4531-a325-764315147284" providerId="ADAL" clId="{47925CC7-4F6E-4684-8294-5BF4F497351A}" dt="2025-10-11T10:34:46.655" v="301" actId="26606"/>
          <ac:spMkLst>
            <pc:docMk/>
            <pc:sldMk cId="0" sldId="261"/>
            <ac:spMk id="19" creationId="{39F23E05-E5C5-497C-A842-7BD21B207609}"/>
          </ac:spMkLst>
        </pc:spChg>
        <pc:graphicFrameChg chg="add del">
          <ac:chgData name="Samantha Jayne Wilson (2422885)" userId="a6801386-371b-4531-a325-764315147284" providerId="ADAL" clId="{47925CC7-4F6E-4684-8294-5BF4F497351A}" dt="2025-10-11T10:28:04.265" v="284" actId="26606"/>
          <ac:graphicFrameMkLst>
            <pc:docMk/>
            <pc:sldMk cId="0" sldId="261"/>
            <ac:graphicFrameMk id="5" creationId="{D02F1A5C-4C49-4DB3-329E-E80A0A8A91D8}"/>
          </ac:graphicFrameMkLst>
        </pc:graphicFrameChg>
        <pc:graphicFrameChg chg="add del">
          <ac:chgData name="Samantha Jayne Wilson (2422885)" userId="a6801386-371b-4531-a325-764315147284" providerId="ADAL" clId="{47925CC7-4F6E-4684-8294-5BF4F497351A}" dt="2025-10-11T10:28:09.163" v="286" actId="26606"/>
          <ac:graphicFrameMkLst>
            <pc:docMk/>
            <pc:sldMk cId="0" sldId="261"/>
            <ac:graphicFrameMk id="7" creationId="{EC47F997-E306-D094-0763-D8014BACF32E}"/>
          </ac:graphicFrameMkLst>
        </pc:graphicFrameChg>
        <pc:graphicFrameChg chg="add mod modGraphic">
          <ac:chgData name="Samantha Jayne Wilson (2422885)" userId="a6801386-371b-4531-a325-764315147284" providerId="ADAL" clId="{47925CC7-4F6E-4684-8294-5BF4F497351A}" dt="2025-10-11T10:50:07.336" v="591" actId="478"/>
          <ac:graphicFrameMkLst>
            <pc:docMk/>
            <pc:sldMk cId="0" sldId="261"/>
            <ac:graphicFrameMk id="12" creationId="{D02F1A5C-4C49-4DB3-329E-E80A0A8A91D8}"/>
          </ac:graphicFrameMkLst>
        </pc:graphicFrameChg>
        <pc:picChg chg="add del">
          <ac:chgData name="Samantha Jayne Wilson (2422885)" userId="a6801386-371b-4531-a325-764315147284" providerId="ADAL" clId="{47925CC7-4F6E-4684-8294-5BF4F497351A}" dt="2025-10-11T10:28:09.163" v="286" actId="26606"/>
          <ac:picMkLst>
            <pc:docMk/>
            <pc:sldMk cId="0" sldId="261"/>
            <ac:picMk id="6" creationId="{F7CBB693-805E-EE28-59BF-52E842AB25CB}"/>
          </ac:picMkLst>
        </pc:picChg>
        <pc:picChg chg="add del">
          <ac:chgData name="Samantha Jayne Wilson (2422885)" userId="a6801386-371b-4531-a325-764315147284" providerId="ADAL" clId="{47925CC7-4F6E-4684-8294-5BF4F497351A}" dt="2025-10-11T10:34:24.265" v="297" actId="26606"/>
          <ac:picMkLst>
            <pc:docMk/>
            <pc:sldMk cId="0" sldId="261"/>
            <ac:picMk id="14" creationId="{0FA5746C-2D2F-4C29-0A1C-E76A6C0D4758}"/>
          </ac:picMkLst>
        </pc:picChg>
        <pc:picChg chg="add">
          <ac:chgData name="Samantha Jayne Wilson (2422885)" userId="a6801386-371b-4531-a325-764315147284" providerId="ADAL" clId="{47925CC7-4F6E-4684-8294-5BF4F497351A}" dt="2025-10-11T10:34:54.197" v="304" actId="26606"/>
          <ac:picMkLst>
            <pc:docMk/>
            <pc:sldMk cId="0" sldId="261"/>
            <ac:picMk id="16" creationId="{2EB643CF-D28B-DFDE-7E17-13C5DDD2620B}"/>
          </ac:picMkLst>
        </pc:picChg>
        <pc:picChg chg="add del">
          <ac:chgData name="Samantha Jayne Wilson (2422885)" userId="a6801386-371b-4531-a325-764315147284" providerId="ADAL" clId="{47925CC7-4F6E-4684-8294-5BF4F497351A}" dt="2025-10-11T10:34:46.655" v="301" actId="26606"/>
          <ac:picMkLst>
            <pc:docMk/>
            <pc:sldMk cId="0" sldId="261"/>
            <ac:picMk id="20" creationId="{2EB643CF-D28B-DFDE-7E17-13C5DDD2620B}"/>
          </ac:picMkLst>
        </pc:picChg>
      </pc:sldChg>
      <pc:sldChg chg="addSp delSp modSp mod setBg">
        <pc:chgData name="Samantha Jayne Wilson (2422885)" userId="a6801386-371b-4531-a325-764315147284" providerId="ADAL" clId="{47925CC7-4F6E-4684-8294-5BF4F497351A}" dt="2025-10-11T10:54:08.174" v="629" actId="20577"/>
        <pc:sldMkLst>
          <pc:docMk/>
          <pc:sldMk cId="0" sldId="262"/>
        </pc:sldMkLst>
        <pc:spChg chg="mod">
          <ac:chgData name="Samantha Jayne Wilson (2422885)" userId="a6801386-371b-4531-a325-764315147284" providerId="ADAL" clId="{47925CC7-4F6E-4684-8294-5BF4F497351A}" dt="2025-10-11T10:28:24.185" v="288" actId="26606"/>
          <ac:spMkLst>
            <pc:docMk/>
            <pc:sldMk cId="0" sldId="262"/>
            <ac:spMk id="2" creationId="{00000000-0000-0000-0000-000000000000}"/>
          </ac:spMkLst>
        </pc:spChg>
        <pc:spChg chg="del mod">
          <ac:chgData name="Samantha Jayne Wilson (2422885)" userId="a6801386-371b-4531-a325-764315147284" providerId="ADAL" clId="{47925CC7-4F6E-4684-8294-5BF4F497351A}" dt="2025-10-11T10:28:24.185" v="288" actId="26606"/>
          <ac:spMkLst>
            <pc:docMk/>
            <pc:sldMk cId="0" sldId="262"/>
            <ac:spMk id="3" creationId="{00000000-0000-0000-0000-000000000000}"/>
          </ac:spMkLst>
        </pc:spChg>
        <pc:spChg chg="add del mod">
          <ac:chgData name="Samantha Jayne Wilson (2422885)" userId="a6801386-371b-4531-a325-764315147284" providerId="ADAL" clId="{47925CC7-4F6E-4684-8294-5BF4F497351A}" dt="2025-10-11T10:51:29.393" v="620"/>
          <ac:spMkLst>
            <pc:docMk/>
            <pc:sldMk cId="0" sldId="262"/>
            <ac:spMk id="4" creationId="{F9EA2D47-934C-014D-A5B0-2DC9A85BEF9B}"/>
          </ac:spMkLst>
        </pc:spChg>
        <pc:spChg chg="add mod">
          <ac:chgData name="Samantha Jayne Wilson (2422885)" userId="a6801386-371b-4531-a325-764315147284" providerId="ADAL" clId="{47925CC7-4F6E-4684-8294-5BF4F497351A}" dt="2025-10-11T10:54:08.174" v="629" actId="20577"/>
          <ac:spMkLst>
            <pc:docMk/>
            <pc:sldMk cId="0" sldId="262"/>
            <ac:spMk id="6" creationId="{4090BA12-FDD0-C87D-6A52-72DEF0D7BE5A}"/>
          </ac:spMkLst>
        </pc:spChg>
        <pc:spChg chg="add">
          <ac:chgData name="Samantha Jayne Wilson (2422885)" userId="a6801386-371b-4531-a325-764315147284" providerId="ADAL" clId="{47925CC7-4F6E-4684-8294-5BF4F497351A}" dt="2025-10-11T10:28:24.185" v="288" actId="26606"/>
          <ac:spMkLst>
            <pc:docMk/>
            <pc:sldMk cId="0" sldId="262"/>
            <ac:spMk id="9" creationId="{5C8908E2-EE49-44D2-9428-A28D2312A8D5}"/>
          </ac:spMkLst>
        </pc:spChg>
        <pc:spChg chg="add">
          <ac:chgData name="Samantha Jayne Wilson (2422885)" userId="a6801386-371b-4531-a325-764315147284" providerId="ADAL" clId="{47925CC7-4F6E-4684-8294-5BF4F497351A}" dt="2025-10-11T10:28:24.185" v="288" actId="26606"/>
          <ac:spMkLst>
            <pc:docMk/>
            <pc:sldMk cId="0" sldId="262"/>
            <ac:spMk id="15" creationId="{7449A6C7-D15F-4AA5-BFA5-71A404B47016}"/>
          </ac:spMkLst>
        </pc:spChg>
        <pc:spChg chg="add">
          <ac:chgData name="Samantha Jayne Wilson (2422885)" userId="a6801386-371b-4531-a325-764315147284" providerId="ADAL" clId="{47925CC7-4F6E-4684-8294-5BF4F497351A}" dt="2025-10-11T10:28:24.185" v="288" actId="26606"/>
          <ac:spMkLst>
            <pc:docMk/>
            <pc:sldMk cId="0" sldId="262"/>
            <ac:spMk id="17" creationId="{ED888B23-07FA-482A-96DF-47E31AF1A603}"/>
          </ac:spMkLst>
        </pc:spChg>
        <pc:grpChg chg="add">
          <ac:chgData name="Samantha Jayne Wilson (2422885)" userId="a6801386-371b-4531-a325-764315147284" providerId="ADAL" clId="{47925CC7-4F6E-4684-8294-5BF4F497351A}" dt="2025-10-11T10:28:24.185" v="288" actId="26606"/>
          <ac:grpSpMkLst>
            <pc:docMk/>
            <pc:sldMk cId="0" sldId="262"/>
            <ac:grpSpMk id="11" creationId="{05314994-6337-4875-8CF5-652CAFE8342C}"/>
          </ac:grpSpMkLst>
        </pc:grpChg>
        <pc:graphicFrameChg chg="add mod">
          <ac:chgData name="Samantha Jayne Wilson (2422885)" userId="a6801386-371b-4531-a325-764315147284" providerId="ADAL" clId="{47925CC7-4F6E-4684-8294-5BF4F497351A}" dt="2025-10-11T10:52:04.539" v="625" actId="478"/>
          <ac:graphicFrameMkLst>
            <pc:docMk/>
            <pc:sldMk cId="0" sldId="262"/>
            <ac:graphicFrameMk id="5" creationId="{54C845A9-7E19-2DD2-582D-085AC81DE80E}"/>
          </ac:graphicFrameMkLst>
        </pc:graphicFrameChg>
      </pc:sldChg>
      <pc:sldChg chg="addSp delSp modSp mod setBg">
        <pc:chgData name="Samantha Jayne Wilson (2422885)" userId="a6801386-371b-4531-a325-764315147284" providerId="ADAL" clId="{47925CC7-4F6E-4684-8294-5BF4F497351A}" dt="2025-10-11T11:02:31.973" v="638" actId="6549"/>
        <pc:sldMkLst>
          <pc:docMk/>
          <pc:sldMk cId="0" sldId="263"/>
        </pc:sldMkLst>
        <pc:spChg chg="mod">
          <ac:chgData name="Samantha Jayne Wilson (2422885)" userId="a6801386-371b-4531-a325-764315147284" providerId="ADAL" clId="{47925CC7-4F6E-4684-8294-5BF4F497351A}" dt="2025-10-11T10:30:48.278" v="291" actId="26606"/>
          <ac:spMkLst>
            <pc:docMk/>
            <pc:sldMk cId="0" sldId="263"/>
            <ac:spMk id="2" creationId="{00000000-0000-0000-0000-000000000000}"/>
          </ac:spMkLst>
        </pc:spChg>
        <pc:spChg chg="add del mod">
          <ac:chgData name="Samantha Jayne Wilson (2422885)" userId="a6801386-371b-4531-a325-764315147284" providerId="ADAL" clId="{47925CC7-4F6E-4684-8294-5BF4F497351A}" dt="2025-10-11T10:30:48.278" v="291" actId="26606"/>
          <ac:spMkLst>
            <pc:docMk/>
            <pc:sldMk cId="0" sldId="263"/>
            <ac:spMk id="3" creationId="{00000000-0000-0000-0000-000000000000}"/>
          </ac:spMkLst>
        </pc:spChg>
        <pc:spChg chg="add">
          <ac:chgData name="Samantha Jayne Wilson (2422885)" userId="a6801386-371b-4531-a325-764315147284" providerId="ADAL" clId="{47925CC7-4F6E-4684-8294-5BF4F497351A}" dt="2025-10-11T10:30:48.278" v="291" actId="26606"/>
          <ac:spMkLst>
            <pc:docMk/>
            <pc:sldMk cId="0" sldId="263"/>
            <ac:spMk id="8" creationId="{907EF6B7-1338-4443-8C46-6A318D952DFD}"/>
          </ac:spMkLst>
        </pc:spChg>
        <pc:spChg chg="add del">
          <ac:chgData name="Samantha Jayne Wilson (2422885)" userId="a6801386-371b-4531-a325-764315147284" providerId="ADAL" clId="{47925CC7-4F6E-4684-8294-5BF4F497351A}" dt="2025-10-11T10:30:48.261" v="290" actId="26606"/>
          <ac:spMkLst>
            <pc:docMk/>
            <pc:sldMk cId="0" sldId="263"/>
            <ac:spMk id="9" creationId="{BACC6370-2D7E-4714-9D71-7542949D7D5D}"/>
          </ac:spMkLst>
        </pc:spChg>
        <pc:spChg chg="add">
          <ac:chgData name="Samantha Jayne Wilson (2422885)" userId="a6801386-371b-4531-a325-764315147284" providerId="ADAL" clId="{47925CC7-4F6E-4684-8294-5BF4F497351A}" dt="2025-10-11T10:30:48.278" v="291" actId="26606"/>
          <ac:spMkLst>
            <pc:docMk/>
            <pc:sldMk cId="0" sldId="263"/>
            <ac:spMk id="10" creationId="{DAAE4CDD-124C-4DCF-9584-B6033B545DD5}"/>
          </ac:spMkLst>
        </pc:spChg>
        <pc:spChg chg="add del">
          <ac:chgData name="Samantha Jayne Wilson (2422885)" userId="a6801386-371b-4531-a325-764315147284" providerId="ADAL" clId="{47925CC7-4F6E-4684-8294-5BF4F497351A}" dt="2025-10-11T10:30:48.261" v="290" actId="26606"/>
          <ac:spMkLst>
            <pc:docMk/>
            <pc:sldMk cId="0" sldId="263"/>
            <ac:spMk id="11" creationId="{256B2C21-A230-48C0-8DF1-C46611373C44}"/>
          </ac:spMkLst>
        </pc:spChg>
        <pc:spChg chg="add">
          <ac:chgData name="Samantha Jayne Wilson (2422885)" userId="a6801386-371b-4531-a325-764315147284" providerId="ADAL" clId="{47925CC7-4F6E-4684-8294-5BF4F497351A}" dt="2025-10-11T10:30:48.278" v="291" actId="26606"/>
          <ac:spMkLst>
            <pc:docMk/>
            <pc:sldMk cId="0" sldId="263"/>
            <ac:spMk id="12" creationId="{081E4A58-353D-44AE-B2FC-2A74E2E400F7}"/>
          </ac:spMkLst>
        </pc:spChg>
        <pc:spChg chg="add del">
          <ac:chgData name="Samantha Jayne Wilson (2422885)" userId="a6801386-371b-4531-a325-764315147284" providerId="ADAL" clId="{47925CC7-4F6E-4684-8294-5BF4F497351A}" dt="2025-10-11T10:30:48.261" v="290" actId="26606"/>
          <ac:spMkLst>
            <pc:docMk/>
            <pc:sldMk cId="0" sldId="263"/>
            <ac:spMk id="13" creationId="{3847E18C-932D-4C95-AABA-FEC7C9499AD7}"/>
          </ac:spMkLst>
        </pc:spChg>
        <pc:spChg chg="add del">
          <ac:chgData name="Samantha Jayne Wilson (2422885)" userId="a6801386-371b-4531-a325-764315147284" providerId="ADAL" clId="{47925CC7-4F6E-4684-8294-5BF4F497351A}" dt="2025-10-11T10:30:48.261" v="290" actId="26606"/>
          <ac:spMkLst>
            <pc:docMk/>
            <pc:sldMk cId="0" sldId="263"/>
            <ac:spMk id="15" creationId="{3150CB11-0C61-439E-910F-5787759E72A0}"/>
          </ac:spMkLst>
        </pc:spChg>
        <pc:spChg chg="add del">
          <ac:chgData name="Samantha Jayne Wilson (2422885)" userId="a6801386-371b-4531-a325-764315147284" providerId="ADAL" clId="{47925CC7-4F6E-4684-8294-5BF4F497351A}" dt="2025-10-11T10:30:48.261" v="290" actId="26606"/>
          <ac:spMkLst>
            <pc:docMk/>
            <pc:sldMk cId="0" sldId="263"/>
            <ac:spMk id="17" creationId="{43F8A58B-5155-44CE-A5FF-7647B47D0A7A}"/>
          </ac:spMkLst>
        </pc:spChg>
        <pc:spChg chg="add del">
          <ac:chgData name="Samantha Jayne Wilson (2422885)" userId="a6801386-371b-4531-a325-764315147284" providerId="ADAL" clId="{47925CC7-4F6E-4684-8294-5BF4F497351A}" dt="2025-10-11T10:30:48.261" v="290" actId="26606"/>
          <ac:spMkLst>
            <pc:docMk/>
            <pc:sldMk cId="0" sldId="263"/>
            <ac:spMk id="19" creationId="{443F2ACA-E6D6-4028-82DD-F03C262D5DE6}"/>
          </ac:spMkLst>
        </pc:spChg>
        <pc:spChg chg="add mod">
          <ac:chgData name="Samantha Jayne Wilson (2422885)" userId="a6801386-371b-4531-a325-764315147284" providerId="ADAL" clId="{47925CC7-4F6E-4684-8294-5BF4F497351A}" dt="2025-10-11T11:02:31.973" v="638" actId="6549"/>
          <ac:spMkLst>
            <pc:docMk/>
            <pc:sldMk cId="0" sldId="263"/>
            <ac:spMk id="21" creationId="{00000000-0000-0000-0000-000000000000}"/>
          </ac:spMkLst>
        </pc:spChg>
        <pc:graphicFrameChg chg="add del">
          <ac:chgData name="Samantha Jayne Wilson (2422885)" userId="a6801386-371b-4531-a325-764315147284" providerId="ADAL" clId="{47925CC7-4F6E-4684-8294-5BF4F497351A}" dt="2025-10-11T10:30:48.261" v="290" actId="26606"/>
          <ac:graphicFrameMkLst>
            <pc:docMk/>
            <pc:sldMk cId="0" sldId="263"/>
            <ac:graphicFrameMk id="5" creationId="{38EBF04C-7F3E-8E78-4BA7-3B0AF03F700A}"/>
          </ac:graphicFrameMkLst>
        </pc:graphicFrameChg>
      </pc:sldChg>
      <pc:sldChg chg="del ord">
        <pc:chgData name="Samantha Jayne Wilson (2422885)" userId="a6801386-371b-4531-a325-764315147284" providerId="ADAL" clId="{47925CC7-4F6E-4684-8294-5BF4F497351A}" dt="2025-10-11T10:07:28.088" v="117" actId="2696"/>
        <pc:sldMkLst>
          <pc:docMk/>
          <pc:sldMk cId="0" sldId="264"/>
        </pc:sldMkLst>
      </pc:sldChg>
      <pc:sldChg chg="addSp delSp modSp new mod">
        <pc:chgData name="Samantha Jayne Wilson (2422885)" userId="a6801386-371b-4531-a325-764315147284" providerId="ADAL" clId="{47925CC7-4F6E-4684-8294-5BF4F497351A}" dt="2025-10-11T11:19:29.951" v="659"/>
        <pc:sldMkLst>
          <pc:docMk/>
          <pc:sldMk cId="6982129" sldId="265"/>
        </pc:sldMkLst>
        <pc:spChg chg="mod">
          <ac:chgData name="Samantha Jayne Wilson (2422885)" userId="a6801386-371b-4531-a325-764315147284" providerId="ADAL" clId="{47925CC7-4F6E-4684-8294-5BF4F497351A}" dt="2025-10-11T11:19:16.703" v="656" actId="14100"/>
          <ac:spMkLst>
            <pc:docMk/>
            <pc:sldMk cId="6982129" sldId="265"/>
            <ac:spMk id="2" creationId="{8E040C9D-3380-7DF2-4FCE-0A55EAAAAB58}"/>
          </ac:spMkLst>
        </pc:spChg>
        <pc:spChg chg="mod">
          <ac:chgData name="Samantha Jayne Wilson (2422885)" userId="a6801386-371b-4531-a325-764315147284" providerId="ADAL" clId="{47925CC7-4F6E-4684-8294-5BF4F497351A}" dt="2025-10-11T11:19:29.951" v="659"/>
          <ac:spMkLst>
            <pc:docMk/>
            <pc:sldMk cId="6982129" sldId="265"/>
            <ac:spMk id="3" creationId="{892FD73F-E3D8-56C5-A8ED-AA733AD3BE1F}"/>
          </ac:spMkLst>
        </pc:spChg>
        <pc:spChg chg="add del">
          <ac:chgData name="Samantha Jayne Wilson (2422885)" userId="a6801386-371b-4531-a325-764315147284" providerId="ADAL" clId="{47925CC7-4F6E-4684-8294-5BF4F497351A}" dt="2025-10-11T11:16:10.852" v="650" actId="22"/>
          <ac:spMkLst>
            <pc:docMk/>
            <pc:sldMk cId="6982129" sldId="265"/>
            <ac:spMk id="5" creationId="{BEFE8DF9-7DD8-FD63-8963-FF48B5D18009}"/>
          </ac:spMkLst>
        </pc:spChg>
      </pc:sldChg>
      <pc:sldChg chg="addSp delSp modSp new mod setBg">
        <pc:chgData name="Samantha Jayne Wilson (2422885)" userId="a6801386-371b-4531-a325-764315147284" providerId="ADAL" clId="{47925CC7-4F6E-4684-8294-5BF4F497351A}" dt="2025-10-11T10:24:50.791" v="276" actId="1076"/>
        <pc:sldMkLst>
          <pc:docMk/>
          <pc:sldMk cId="2049908371" sldId="266"/>
        </pc:sldMkLst>
        <pc:spChg chg="mod">
          <ac:chgData name="Samantha Jayne Wilson (2422885)" userId="a6801386-371b-4531-a325-764315147284" providerId="ADAL" clId="{47925CC7-4F6E-4684-8294-5BF4F497351A}" dt="2025-10-11T10:24:46.162" v="275" actId="1076"/>
          <ac:spMkLst>
            <pc:docMk/>
            <pc:sldMk cId="2049908371" sldId="266"/>
            <ac:spMk id="2" creationId="{A1A0F286-6C0B-2717-F5AE-568C059FB999}"/>
          </ac:spMkLst>
        </pc:spChg>
        <pc:spChg chg="mod">
          <ac:chgData name="Samantha Jayne Wilson (2422885)" userId="a6801386-371b-4531-a325-764315147284" providerId="ADAL" clId="{47925CC7-4F6E-4684-8294-5BF4F497351A}" dt="2025-10-11T10:24:50.791" v="276" actId="1076"/>
          <ac:spMkLst>
            <pc:docMk/>
            <pc:sldMk cId="2049908371" sldId="266"/>
            <ac:spMk id="3" creationId="{993E793D-F3B9-20E4-7EA1-F65B03A9C2E6}"/>
          </ac:spMkLst>
        </pc:spChg>
        <pc:spChg chg="add del">
          <ac:chgData name="Samantha Jayne Wilson (2422885)" userId="a6801386-371b-4531-a325-764315147284" providerId="ADAL" clId="{47925CC7-4F6E-4684-8294-5BF4F497351A}" dt="2025-10-11T10:19:16.981" v="137" actId="26606"/>
          <ac:spMkLst>
            <pc:docMk/>
            <pc:sldMk cId="2049908371" sldId="266"/>
            <ac:spMk id="8" creationId="{8F9CBE3F-79A8-4F8F-88D9-DAD03D0D281F}"/>
          </ac:spMkLst>
        </pc:spChg>
        <pc:spChg chg="add del">
          <ac:chgData name="Samantha Jayne Wilson (2422885)" userId="a6801386-371b-4531-a325-764315147284" providerId="ADAL" clId="{47925CC7-4F6E-4684-8294-5BF4F497351A}" dt="2025-10-11T10:19:16.981" v="137" actId="26606"/>
          <ac:spMkLst>
            <pc:docMk/>
            <pc:sldMk cId="2049908371" sldId="266"/>
            <ac:spMk id="10" creationId="{508BEF50-7B1E-49A4-BC19-5F4F1D755E64}"/>
          </ac:spMkLst>
        </pc:spChg>
        <pc:spChg chg="add del">
          <ac:chgData name="Samantha Jayne Wilson (2422885)" userId="a6801386-371b-4531-a325-764315147284" providerId="ADAL" clId="{47925CC7-4F6E-4684-8294-5BF4F497351A}" dt="2025-10-11T10:19:16.981" v="137" actId="26606"/>
          <ac:spMkLst>
            <pc:docMk/>
            <pc:sldMk cId="2049908371" sldId="266"/>
            <ac:spMk id="12" creationId="{C5CB530E-515E-412C-9DF1-5F8FFBD6F383}"/>
          </ac:spMkLst>
        </pc:spChg>
        <pc:spChg chg="add del">
          <ac:chgData name="Samantha Jayne Wilson (2422885)" userId="a6801386-371b-4531-a325-764315147284" providerId="ADAL" clId="{47925CC7-4F6E-4684-8294-5BF4F497351A}" dt="2025-10-11T10:19:16.981" v="137" actId="26606"/>
          <ac:spMkLst>
            <pc:docMk/>
            <pc:sldMk cId="2049908371" sldId="266"/>
            <ac:spMk id="14" creationId="{AEA7509D-F04F-40CB-A0B3-EEF16499CC9F}"/>
          </ac:spMkLst>
        </pc:spChg>
        <pc:spChg chg="add del">
          <ac:chgData name="Samantha Jayne Wilson (2422885)" userId="a6801386-371b-4531-a325-764315147284" providerId="ADAL" clId="{47925CC7-4F6E-4684-8294-5BF4F497351A}" dt="2025-10-11T10:19:16.981" v="137" actId="26606"/>
          <ac:spMkLst>
            <pc:docMk/>
            <pc:sldMk cId="2049908371" sldId="266"/>
            <ac:spMk id="16" creationId="{C39ADB8F-D187-49D7-BDCF-C1B6DC727068}"/>
          </ac:spMkLst>
        </pc:spChg>
        <pc:spChg chg="add del">
          <ac:chgData name="Samantha Jayne Wilson (2422885)" userId="a6801386-371b-4531-a325-764315147284" providerId="ADAL" clId="{47925CC7-4F6E-4684-8294-5BF4F497351A}" dt="2025-10-11T10:19:16.981" v="137" actId="26606"/>
          <ac:spMkLst>
            <pc:docMk/>
            <pc:sldMk cId="2049908371" sldId="266"/>
            <ac:spMk id="18" creationId="{712D4376-A578-4FF1-94FC-245E7A6A489F}"/>
          </ac:spMkLst>
        </pc:spChg>
        <pc:spChg chg="add del">
          <ac:chgData name="Samantha Jayne Wilson (2422885)" userId="a6801386-371b-4531-a325-764315147284" providerId="ADAL" clId="{47925CC7-4F6E-4684-8294-5BF4F497351A}" dt="2025-10-11T10:19:16.981" v="137" actId="26606"/>
          <ac:spMkLst>
            <pc:docMk/>
            <pc:sldMk cId="2049908371" sldId="266"/>
            <ac:spMk id="20" creationId="{3FBAD350-5664-4811-A208-657FB882D350}"/>
          </ac:spMkLst>
        </pc:spChg>
        <pc:spChg chg="add del">
          <ac:chgData name="Samantha Jayne Wilson (2422885)" userId="a6801386-371b-4531-a325-764315147284" providerId="ADAL" clId="{47925CC7-4F6E-4684-8294-5BF4F497351A}" dt="2025-10-11T10:19:47.588" v="139" actId="26606"/>
          <ac:spMkLst>
            <pc:docMk/>
            <pc:sldMk cId="2049908371" sldId="266"/>
            <ac:spMk id="24" creationId="{59EF30C2-29AC-4A0D-BC0A-A679CF113EDD}"/>
          </ac:spMkLst>
        </pc:spChg>
        <pc:spChg chg="add del">
          <ac:chgData name="Samantha Jayne Wilson (2422885)" userId="a6801386-371b-4531-a325-764315147284" providerId="ADAL" clId="{47925CC7-4F6E-4684-8294-5BF4F497351A}" dt="2025-10-11T10:19:47.588" v="139" actId="26606"/>
          <ac:spMkLst>
            <pc:docMk/>
            <pc:sldMk cId="2049908371" sldId="266"/>
            <ac:spMk id="25" creationId="{9C682A1A-5B2D-4111-BBD6-620165633E5B}"/>
          </ac:spMkLst>
        </pc:spChg>
        <pc:spChg chg="add del">
          <ac:chgData name="Samantha Jayne Wilson (2422885)" userId="a6801386-371b-4531-a325-764315147284" providerId="ADAL" clId="{47925CC7-4F6E-4684-8294-5BF4F497351A}" dt="2025-10-11T10:19:47.588" v="139" actId="26606"/>
          <ac:spMkLst>
            <pc:docMk/>
            <pc:sldMk cId="2049908371" sldId="266"/>
            <ac:spMk id="27" creationId="{A04F1504-431A-4D86-9091-AE7E4B33376B}"/>
          </ac:spMkLst>
        </pc:spChg>
        <pc:spChg chg="add del">
          <ac:chgData name="Samantha Jayne Wilson (2422885)" userId="a6801386-371b-4531-a325-764315147284" providerId="ADAL" clId="{47925CC7-4F6E-4684-8294-5BF4F497351A}" dt="2025-10-11T10:19:47.588" v="139" actId="26606"/>
          <ac:spMkLst>
            <pc:docMk/>
            <pc:sldMk cId="2049908371" sldId="266"/>
            <ac:spMk id="28" creationId="{EA804283-B929-4503-802F-4585376E2B42}"/>
          </ac:spMkLst>
        </pc:spChg>
        <pc:spChg chg="add del">
          <ac:chgData name="Samantha Jayne Wilson (2422885)" userId="a6801386-371b-4531-a325-764315147284" providerId="ADAL" clId="{47925CC7-4F6E-4684-8294-5BF4F497351A}" dt="2025-10-11T10:19:47.588" v="139" actId="26606"/>
          <ac:spMkLst>
            <pc:docMk/>
            <pc:sldMk cId="2049908371" sldId="266"/>
            <ac:spMk id="29" creationId="{AD3811F5-514E-49A4-B382-673ED228A4CC}"/>
          </ac:spMkLst>
        </pc:spChg>
        <pc:spChg chg="add del">
          <ac:chgData name="Samantha Jayne Wilson (2422885)" userId="a6801386-371b-4531-a325-764315147284" providerId="ADAL" clId="{47925CC7-4F6E-4684-8294-5BF4F497351A}" dt="2025-10-11T10:19:47.588" v="139" actId="26606"/>
          <ac:spMkLst>
            <pc:docMk/>
            <pc:sldMk cId="2049908371" sldId="266"/>
            <ac:spMk id="30" creationId="{067AD921-1CEE-4C1B-9AA3-C66D908DDD14}"/>
          </ac:spMkLst>
        </pc:spChg>
        <pc:spChg chg="add del">
          <ac:chgData name="Samantha Jayne Wilson (2422885)" userId="a6801386-371b-4531-a325-764315147284" providerId="ADAL" clId="{47925CC7-4F6E-4684-8294-5BF4F497351A}" dt="2025-10-11T10:19:47.588" v="139" actId="26606"/>
          <ac:spMkLst>
            <pc:docMk/>
            <pc:sldMk cId="2049908371" sldId="266"/>
            <ac:spMk id="31" creationId="{C36A08F5-3B56-47C5-A371-9187BE56E1E5}"/>
          </ac:spMkLst>
        </pc:spChg>
        <pc:spChg chg="add">
          <ac:chgData name="Samantha Jayne Wilson (2422885)" userId="a6801386-371b-4531-a325-764315147284" providerId="ADAL" clId="{47925CC7-4F6E-4684-8294-5BF4F497351A}" dt="2025-10-11T10:19:47.666" v="140" actId="26606"/>
          <ac:spMkLst>
            <pc:docMk/>
            <pc:sldMk cId="2049908371" sldId="266"/>
            <ac:spMk id="33" creationId="{A93898FF-D987-4B0E-BFB4-85F5EB356D4D}"/>
          </ac:spMkLst>
        </pc:spChg>
        <pc:spChg chg="add">
          <ac:chgData name="Samantha Jayne Wilson (2422885)" userId="a6801386-371b-4531-a325-764315147284" providerId="ADAL" clId="{47925CC7-4F6E-4684-8294-5BF4F497351A}" dt="2025-10-11T10:19:47.666" v="140" actId="26606"/>
          <ac:spMkLst>
            <pc:docMk/>
            <pc:sldMk cId="2049908371" sldId="266"/>
            <ac:spMk id="34" creationId="{1C96C780-72CC-497D-9F8D-52DAACFC45F7}"/>
          </ac:spMkLst>
        </pc:spChg>
        <pc:spChg chg="add">
          <ac:chgData name="Samantha Jayne Wilson (2422885)" userId="a6801386-371b-4531-a325-764315147284" providerId="ADAL" clId="{47925CC7-4F6E-4684-8294-5BF4F497351A}" dt="2025-10-11T10:19:47.666" v="140" actId="26606"/>
          <ac:spMkLst>
            <pc:docMk/>
            <pc:sldMk cId="2049908371" sldId="266"/>
            <ac:spMk id="36" creationId="{2483E7C2-E33D-4AC2-9E6A-5553B7049790}"/>
          </ac:spMkLst>
        </pc:spChg>
        <pc:spChg chg="add">
          <ac:chgData name="Samantha Jayne Wilson (2422885)" userId="a6801386-371b-4531-a325-764315147284" providerId="ADAL" clId="{47925CC7-4F6E-4684-8294-5BF4F497351A}" dt="2025-10-11T10:19:47.666" v="140" actId="26606"/>
          <ac:spMkLst>
            <pc:docMk/>
            <pc:sldMk cId="2049908371" sldId="266"/>
            <ac:spMk id="37" creationId="{0197B95C-A16A-4E80-BFE9-EFCCA337AFF6}"/>
          </ac:spMkLst>
        </pc:spChg>
        <pc:spChg chg="add">
          <ac:chgData name="Samantha Jayne Wilson (2422885)" userId="a6801386-371b-4531-a325-764315147284" providerId="ADAL" clId="{47925CC7-4F6E-4684-8294-5BF4F497351A}" dt="2025-10-11T10:19:47.666" v="140" actId="26606"/>
          <ac:spMkLst>
            <pc:docMk/>
            <pc:sldMk cId="2049908371" sldId="266"/>
            <ac:spMk id="38" creationId="{42A4FC2C-047E-45A5-965D-8E1E3BF09BC6}"/>
          </ac:spMkLst>
        </pc:spChg>
        <pc:picChg chg="add">
          <ac:chgData name="Samantha Jayne Wilson (2422885)" userId="a6801386-371b-4531-a325-764315147284" providerId="ADAL" clId="{47925CC7-4F6E-4684-8294-5BF4F497351A}" dt="2025-10-11T10:19:47.666" v="140" actId="26606"/>
          <ac:picMkLst>
            <pc:docMk/>
            <pc:sldMk cId="2049908371" sldId="266"/>
            <ac:picMk id="35" creationId="{5F6A6262-548C-4AD8-920B-7E0EB5CF31BE}"/>
          </ac:picMkLst>
        </pc:picChg>
        <pc:cxnChg chg="add del">
          <ac:chgData name="Samantha Jayne Wilson (2422885)" userId="a6801386-371b-4531-a325-764315147284" providerId="ADAL" clId="{47925CC7-4F6E-4684-8294-5BF4F497351A}" dt="2025-10-11T10:19:16.981" v="137" actId="26606"/>
          <ac:cxnSpMkLst>
            <pc:docMk/>
            <pc:sldMk cId="2049908371" sldId="266"/>
            <ac:cxnSpMk id="22" creationId="{56020367-4FD5-4596-8E10-C5F095CD8DBF}"/>
          </ac:cxnSpMkLst>
        </pc:cxnChg>
        <pc:cxnChg chg="add del">
          <ac:chgData name="Samantha Jayne Wilson (2422885)" userId="a6801386-371b-4531-a325-764315147284" providerId="ADAL" clId="{47925CC7-4F6E-4684-8294-5BF4F497351A}" dt="2025-10-11T10:19:47.588" v="139" actId="26606"/>
          <ac:cxnSpMkLst>
            <pc:docMk/>
            <pc:sldMk cId="2049908371" sldId="266"/>
            <ac:cxnSpMk id="26" creationId="{266A0658-1CC4-4B0D-AAB7-A702286AFB03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F12733E-C275-432A-8A89-5B7CF94C4717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E542A34-89DE-4B0E-9BBA-8522C9B01A87}">
      <dgm:prSet/>
      <dgm:spPr/>
      <dgm:t>
        <a:bodyPr/>
        <a:lstStyle/>
        <a:p>
          <a:r>
            <a:rPr lang="en-US"/>
            <a:t>• Applying Piaget’s cognitive development theory to support Amira, age 3</a:t>
          </a:r>
        </a:p>
      </dgm:t>
    </dgm:pt>
    <dgm:pt modelId="{15487F55-BF3D-4896-AB77-E914D4C89C7B}" type="parTrans" cxnId="{FAB353C7-0836-4160-BD7B-284B8631A713}">
      <dgm:prSet/>
      <dgm:spPr/>
      <dgm:t>
        <a:bodyPr/>
        <a:lstStyle/>
        <a:p>
          <a:endParaRPr lang="en-US"/>
        </a:p>
      </dgm:t>
    </dgm:pt>
    <dgm:pt modelId="{A57AB5E0-0FA5-49E4-BD31-4E2389D64744}" type="sibTrans" cxnId="{FAB353C7-0836-4160-BD7B-284B8631A713}">
      <dgm:prSet/>
      <dgm:spPr/>
      <dgm:t>
        <a:bodyPr/>
        <a:lstStyle/>
        <a:p>
          <a:endParaRPr lang="en-US"/>
        </a:p>
      </dgm:t>
    </dgm:pt>
    <dgm:pt modelId="{0B19E0D8-649D-4301-842F-FA4EB7984E58}">
      <dgm:prSet/>
      <dgm:spPr/>
      <dgm:t>
        <a:bodyPr/>
        <a:lstStyle/>
        <a:p>
          <a:r>
            <a:rPr lang="en-US"/>
            <a:t>• Amira shows anxiety, limited speech, and struggles with group play</a:t>
          </a:r>
        </a:p>
      </dgm:t>
    </dgm:pt>
    <dgm:pt modelId="{F3699A2E-6279-49D2-85A1-D47F74F3F920}" type="parTrans" cxnId="{060030C5-AAB1-4E6B-A06E-A7306830C69C}">
      <dgm:prSet/>
      <dgm:spPr/>
      <dgm:t>
        <a:bodyPr/>
        <a:lstStyle/>
        <a:p>
          <a:endParaRPr lang="en-US"/>
        </a:p>
      </dgm:t>
    </dgm:pt>
    <dgm:pt modelId="{B5033DEA-4F7A-43EB-81D7-FADC41B55CC2}" type="sibTrans" cxnId="{060030C5-AAB1-4E6B-A06E-A7306830C69C}">
      <dgm:prSet/>
      <dgm:spPr/>
      <dgm:t>
        <a:bodyPr/>
        <a:lstStyle/>
        <a:p>
          <a:endParaRPr lang="en-US"/>
        </a:p>
      </dgm:t>
    </dgm:pt>
    <dgm:pt modelId="{D3653727-914B-4073-B59F-14F986123C98}">
      <dgm:prSet/>
      <dgm:spPr/>
      <dgm:t>
        <a:bodyPr/>
        <a:lstStyle/>
        <a:p>
          <a:r>
            <a:rPr lang="en-US"/>
            <a:t>• Aim: Use theory to guide supportive strategies at nursery</a:t>
          </a:r>
        </a:p>
      </dgm:t>
    </dgm:pt>
    <dgm:pt modelId="{4D47D699-F5B8-43B2-9E52-F0BFC5C1F787}" type="parTrans" cxnId="{F716C334-7700-4D5D-ADB1-E88935D93A2F}">
      <dgm:prSet/>
      <dgm:spPr/>
      <dgm:t>
        <a:bodyPr/>
        <a:lstStyle/>
        <a:p>
          <a:endParaRPr lang="en-US"/>
        </a:p>
      </dgm:t>
    </dgm:pt>
    <dgm:pt modelId="{C2869CAB-FC93-4D20-86C4-42CADFF58863}" type="sibTrans" cxnId="{F716C334-7700-4D5D-ADB1-E88935D93A2F}">
      <dgm:prSet/>
      <dgm:spPr/>
      <dgm:t>
        <a:bodyPr/>
        <a:lstStyle/>
        <a:p>
          <a:endParaRPr lang="en-US"/>
        </a:p>
      </dgm:t>
    </dgm:pt>
    <dgm:pt modelId="{7220F920-06BF-4866-BA75-0492D703B0AD}" type="pres">
      <dgm:prSet presAssocID="{EF12733E-C275-432A-8A89-5B7CF94C4717}" presName="linear" presStyleCnt="0">
        <dgm:presLayoutVars>
          <dgm:animLvl val="lvl"/>
          <dgm:resizeHandles val="exact"/>
        </dgm:presLayoutVars>
      </dgm:prSet>
      <dgm:spPr/>
    </dgm:pt>
    <dgm:pt modelId="{E2C1567D-C97A-410C-94E5-5233DCEB06D0}" type="pres">
      <dgm:prSet presAssocID="{6E542A34-89DE-4B0E-9BBA-8522C9B01A8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362F9F7-B230-417A-9E05-4B33D5EC7623}" type="pres">
      <dgm:prSet presAssocID="{A57AB5E0-0FA5-49E4-BD31-4E2389D64744}" presName="spacer" presStyleCnt="0"/>
      <dgm:spPr/>
    </dgm:pt>
    <dgm:pt modelId="{D0F88748-0471-49AF-B74E-73E3DFB90D5F}" type="pres">
      <dgm:prSet presAssocID="{0B19E0D8-649D-4301-842F-FA4EB7984E5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F4CE25A-D834-4B12-A2CD-862EAD8E1249}" type="pres">
      <dgm:prSet presAssocID="{B5033DEA-4F7A-43EB-81D7-FADC41B55CC2}" presName="spacer" presStyleCnt="0"/>
      <dgm:spPr/>
    </dgm:pt>
    <dgm:pt modelId="{68A0150D-F76D-40C5-B548-3517A770520D}" type="pres">
      <dgm:prSet presAssocID="{D3653727-914B-4073-B59F-14F986123C9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716C334-7700-4D5D-ADB1-E88935D93A2F}" srcId="{EF12733E-C275-432A-8A89-5B7CF94C4717}" destId="{D3653727-914B-4073-B59F-14F986123C98}" srcOrd="2" destOrd="0" parTransId="{4D47D699-F5B8-43B2-9E52-F0BFC5C1F787}" sibTransId="{C2869CAB-FC93-4D20-86C4-42CADFF58863}"/>
    <dgm:cxn modelId="{AD78BC71-7F1B-46D4-AB14-0E74803F1545}" type="presOf" srcId="{D3653727-914B-4073-B59F-14F986123C98}" destId="{68A0150D-F76D-40C5-B548-3517A770520D}" srcOrd="0" destOrd="0" presId="urn:microsoft.com/office/officeart/2005/8/layout/vList2"/>
    <dgm:cxn modelId="{EB88D580-A1D7-4DC1-B4D5-0B03964D094A}" type="presOf" srcId="{EF12733E-C275-432A-8A89-5B7CF94C4717}" destId="{7220F920-06BF-4866-BA75-0492D703B0AD}" srcOrd="0" destOrd="0" presId="urn:microsoft.com/office/officeart/2005/8/layout/vList2"/>
    <dgm:cxn modelId="{F5AB66B3-1C7D-4DEF-AAF0-61D2CF0CF7A9}" type="presOf" srcId="{0B19E0D8-649D-4301-842F-FA4EB7984E58}" destId="{D0F88748-0471-49AF-B74E-73E3DFB90D5F}" srcOrd="0" destOrd="0" presId="urn:microsoft.com/office/officeart/2005/8/layout/vList2"/>
    <dgm:cxn modelId="{060030C5-AAB1-4E6B-A06E-A7306830C69C}" srcId="{EF12733E-C275-432A-8A89-5B7CF94C4717}" destId="{0B19E0D8-649D-4301-842F-FA4EB7984E58}" srcOrd="1" destOrd="0" parTransId="{F3699A2E-6279-49D2-85A1-D47F74F3F920}" sibTransId="{B5033DEA-4F7A-43EB-81D7-FADC41B55CC2}"/>
    <dgm:cxn modelId="{FAB353C7-0836-4160-BD7B-284B8631A713}" srcId="{EF12733E-C275-432A-8A89-5B7CF94C4717}" destId="{6E542A34-89DE-4B0E-9BBA-8522C9B01A87}" srcOrd="0" destOrd="0" parTransId="{15487F55-BF3D-4896-AB77-E914D4C89C7B}" sibTransId="{A57AB5E0-0FA5-49E4-BD31-4E2389D64744}"/>
    <dgm:cxn modelId="{BFDA7CEF-136C-4307-8199-30A39F22E953}" type="presOf" srcId="{6E542A34-89DE-4B0E-9BBA-8522C9B01A87}" destId="{E2C1567D-C97A-410C-94E5-5233DCEB06D0}" srcOrd="0" destOrd="0" presId="urn:microsoft.com/office/officeart/2005/8/layout/vList2"/>
    <dgm:cxn modelId="{0D51B583-FB17-480A-8DA2-C8662339BCF7}" type="presParOf" srcId="{7220F920-06BF-4866-BA75-0492D703B0AD}" destId="{E2C1567D-C97A-410C-94E5-5233DCEB06D0}" srcOrd="0" destOrd="0" presId="urn:microsoft.com/office/officeart/2005/8/layout/vList2"/>
    <dgm:cxn modelId="{43C7BF21-3542-4392-9EBB-A20394051155}" type="presParOf" srcId="{7220F920-06BF-4866-BA75-0492D703B0AD}" destId="{6362F9F7-B230-417A-9E05-4B33D5EC7623}" srcOrd="1" destOrd="0" presId="urn:microsoft.com/office/officeart/2005/8/layout/vList2"/>
    <dgm:cxn modelId="{234EA2C3-CBA3-406B-8842-CF9E95BB2C6E}" type="presParOf" srcId="{7220F920-06BF-4866-BA75-0492D703B0AD}" destId="{D0F88748-0471-49AF-B74E-73E3DFB90D5F}" srcOrd="2" destOrd="0" presId="urn:microsoft.com/office/officeart/2005/8/layout/vList2"/>
    <dgm:cxn modelId="{497ECA64-EEC6-4746-8131-4F702433FC5F}" type="presParOf" srcId="{7220F920-06BF-4866-BA75-0492D703B0AD}" destId="{DF4CE25A-D834-4B12-A2CD-862EAD8E1249}" srcOrd="3" destOrd="0" presId="urn:microsoft.com/office/officeart/2005/8/layout/vList2"/>
    <dgm:cxn modelId="{CA0F1853-C55E-4127-96D8-400DA930666F}" type="presParOf" srcId="{7220F920-06BF-4866-BA75-0492D703B0AD}" destId="{68A0150D-F76D-40C5-B548-3517A770520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7D40AEE-4EDB-4E4E-A7EF-D005CF7193C5}" type="doc">
      <dgm:prSet loTypeId="urn:microsoft.com/office/officeart/2005/8/layout/default" loCatId="list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0EA374E-AF54-4F21-8948-E510A3109CF5}">
      <dgm:prSet/>
      <dgm:spPr/>
      <dgm:t>
        <a:bodyPr/>
        <a:lstStyle/>
        <a:p>
          <a:r>
            <a:rPr lang="en-US"/>
            <a:t>• Children build understanding through experience and interaction</a:t>
          </a:r>
        </a:p>
      </dgm:t>
    </dgm:pt>
    <dgm:pt modelId="{1A4FF012-FB93-4379-B4C3-440FD976BAE4}" type="parTrans" cxnId="{C985F622-47D4-456E-BE75-38E04594330C}">
      <dgm:prSet/>
      <dgm:spPr/>
      <dgm:t>
        <a:bodyPr/>
        <a:lstStyle/>
        <a:p>
          <a:endParaRPr lang="en-US"/>
        </a:p>
      </dgm:t>
    </dgm:pt>
    <dgm:pt modelId="{68540226-E3D9-4BA1-8DF9-80EA7D5297AC}" type="sibTrans" cxnId="{C985F622-47D4-456E-BE75-38E04594330C}">
      <dgm:prSet/>
      <dgm:spPr/>
      <dgm:t>
        <a:bodyPr/>
        <a:lstStyle/>
        <a:p>
          <a:endParaRPr lang="en-US"/>
        </a:p>
      </dgm:t>
    </dgm:pt>
    <dgm:pt modelId="{D0E8A1FA-A172-4A61-8BE0-60FE74108112}">
      <dgm:prSet/>
      <dgm:spPr/>
      <dgm:t>
        <a:bodyPr/>
        <a:lstStyle/>
        <a:p>
          <a:r>
            <a:rPr lang="en-US"/>
            <a:t>• Development progresses through four stages:</a:t>
          </a:r>
        </a:p>
      </dgm:t>
    </dgm:pt>
    <dgm:pt modelId="{EAFFB067-CAE1-48B3-B774-546444A3AC3D}" type="parTrans" cxnId="{8EBBCB17-6F70-420C-A01F-AEB4F8E27A38}">
      <dgm:prSet/>
      <dgm:spPr/>
      <dgm:t>
        <a:bodyPr/>
        <a:lstStyle/>
        <a:p>
          <a:endParaRPr lang="en-US"/>
        </a:p>
      </dgm:t>
    </dgm:pt>
    <dgm:pt modelId="{8EBE1238-FF49-4319-B2D7-43D2864C77F1}" type="sibTrans" cxnId="{8EBBCB17-6F70-420C-A01F-AEB4F8E27A38}">
      <dgm:prSet/>
      <dgm:spPr/>
      <dgm:t>
        <a:bodyPr/>
        <a:lstStyle/>
        <a:p>
          <a:endParaRPr lang="en-US"/>
        </a:p>
      </dgm:t>
    </dgm:pt>
    <dgm:pt modelId="{2CF2ED56-E20B-42B3-A9E2-2B29797A1637}">
      <dgm:prSet/>
      <dgm:spPr/>
      <dgm:t>
        <a:bodyPr/>
        <a:lstStyle/>
        <a:p>
          <a:r>
            <a:rPr lang="en-US"/>
            <a:t>1. Sensorimotor (0–2 yrs)</a:t>
          </a:r>
        </a:p>
      </dgm:t>
    </dgm:pt>
    <dgm:pt modelId="{3BDA4A59-1188-4393-A09C-D4ACFF8A9A4B}" type="parTrans" cxnId="{7F94B2A9-F9BB-4DC6-8B58-27D2EE5DB5BE}">
      <dgm:prSet/>
      <dgm:spPr/>
      <dgm:t>
        <a:bodyPr/>
        <a:lstStyle/>
        <a:p>
          <a:endParaRPr lang="en-US"/>
        </a:p>
      </dgm:t>
    </dgm:pt>
    <dgm:pt modelId="{0D04607E-917B-424D-94F4-3CC9E961AEC0}" type="sibTrans" cxnId="{7F94B2A9-F9BB-4DC6-8B58-27D2EE5DB5BE}">
      <dgm:prSet/>
      <dgm:spPr/>
      <dgm:t>
        <a:bodyPr/>
        <a:lstStyle/>
        <a:p>
          <a:endParaRPr lang="en-US"/>
        </a:p>
      </dgm:t>
    </dgm:pt>
    <dgm:pt modelId="{05284D79-BF7E-4B48-A3DA-8461E467A792}">
      <dgm:prSet/>
      <dgm:spPr/>
      <dgm:t>
        <a:bodyPr/>
        <a:lstStyle/>
        <a:p>
          <a:r>
            <a:rPr lang="en-US"/>
            <a:t>2. Preoperational (2–7 yrs)</a:t>
          </a:r>
        </a:p>
      </dgm:t>
    </dgm:pt>
    <dgm:pt modelId="{0F6FB5AE-5C87-4C4F-B798-292ABE60F798}" type="parTrans" cxnId="{4018F15D-DC35-463C-B5F3-87C7B04A213A}">
      <dgm:prSet/>
      <dgm:spPr/>
      <dgm:t>
        <a:bodyPr/>
        <a:lstStyle/>
        <a:p>
          <a:endParaRPr lang="en-US"/>
        </a:p>
      </dgm:t>
    </dgm:pt>
    <dgm:pt modelId="{9216B5C2-5B2E-4FCE-BD6B-FB0D126B41E1}" type="sibTrans" cxnId="{4018F15D-DC35-463C-B5F3-87C7B04A213A}">
      <dgm:prSet/>
      <dgm:spPr/>
      <dgm:t>
        <a:bodyPr/>
        <a:lstStyle/>
        <a:p>
          <a:endParaRPr lang="en-US"/>
        </a:p>
      </dgm:t>
    </dgm:pt>
    <dgm:pt modelId="{1D242DA2-CA7D-43C6-8674-1CB1C513714A}">
      <dgm:prSet/>
      <dgm:spPr/>
      <dgm:t>
        <a:bodyPr/>
        <a:lstStyle/>
        <a:p>
          <a:r>
            <a:rPr lang="en-US"/>
            <a:t>3. Concrete operational (7–11 yrs)</a:t>
          </a:r>
        </a:p>
      </dgm:t>
    </dgm:pt>
    <dgm:pt modelId="{CF14393E-D82A-406F-9CF9-0384EF1258A3}" type="parTrans" cxnId="{17D50F98-BDE5-4F5D-8BD1-51ECE6C49D98}">
      <dgm:prSet/>
      <dgm:spPr/>
      <dgm:t>
        <a:bodyPr/>
        <a:lstStyle/>
        <a:p>
          <a:endParaRPr lang="en-US"/>
        </a:p>
      </dgm:t>
    </dgm:pt>
    <dgm:pt modelId="{D2F0354D-4AB1-434E-AA13-88470F81AFF6}" type="sibTrans" cxnId="{17D50F98-BDE5-4F5D-8BD1-51ECE6C49D98}">
      <dgm:prSet/>
      <dgm:spPr/>
      <dgm:t>
        <a:bodyPr/>
        <a:lstStyle/>
        <a:p>
          <a:endParaRPr lang="en-US"/>
        </a:p>
      </dgm:t>
    </dgm:pt>
    <dgm:pt modelId="{11359AD4-9DC5-4DD5-A99B-3E077DE9DCD8}">
      <dgm:prSet/>
      <dgm:spPr/>
      <dgm:t>
        <a:bodyPr/>
        <a:lstStyle/>
        <a:p>
          <a:r>
            <a:rPr lang="en-US"/>
            <a:t>4. Formal operational (12+ yrs)</a:t>
          </a:r>
        </a:p>
      </dgm:t>
    </dgm:pt>
    <dgm:pt modelId="{AA5A4AB1-94E5-4605-82AF-7CBC8DC75B31}" type="parTrans" cxnId="{D3BAEB2D-1BBE-4C61-9C88-B791AA5FBFD3}">
      <dgm:prSet/>
      <dgm:spPr/>
      <dgm:t>
        <a:bodyPr/>
        <a:lstStyle/>
        <a:p>
          <a:endParaRPr lang="en-US"/>
        </a:p>
      </dgm:t>
    </dgm:pt>
    <dgm:pt modelId="{FC36C5E4-98C5-49CC-A614-CDAFB4771091}" type="sibTrans" cxnId="{D3BAEB2D-1BBE-4C61-9C88-B791AA5FBFD3}">
      <dgm:prSet/>
      <dgm:spPr/>
      <dgm:t>
        <a:bodyPr/>
        <a:lstStyle/>
        <a:p>
          <a:endParaRPr lang="en-US"/>
        </a:p>
      </dgm:t>
    </dgm:pt>
    <dgm:pt modelId="{B5362E49-4F8A-41E7-B44B-F49093113228}" type="pres">
      <dgm:prSet presAssocID="{C7D40AEE-4EDB-4E4E-A7EF-D005CF7193C5}" presName="diagram" presStyleCnt="0">
        <dgm:presLayoutVars>
          <dgm:dir/>
          <dgm:resizeHandles val="exact"/>
        </dgm:presLayoutVars>
      </dgm:prSet>
      <dgm:spPr/>
    </dgm:pt>
    <dgm:pt modelId="{8C19F43A-292D-42D9-BB37-907980A422DB}" type="pres">
      <dgm:prSet presAssocID="{00EA374E-AF54-4F21-8948-E510A3109CF5}" presName="node" presStyleLbl="node1" presStyleIdx="0" presStyleCnt="6">
        <dgm:presLayoutVars>
          <dgm:bulletEnabled val="1"/>
        </dgm:presLayoutVars>
      </dgm:prSet>
      <dgm:spPr/>
    </dgm:pt>
    <dgm:pt modelId="{FD1E4752-085E-4E59-B278-71975516BAF8}" type="pres">
      <dgm:prSet presAssocID="{68540226-E3D9-4BA1-8DF9-80EA7D5297AC}" presName="sibTrans" presStyleCnt="0"/>
      <dgm:spPr/>
    </dgm:pt>
    <dgm:pt modelId="{F9820A68-164C-4DA6-B0D5-01A8EBCF598F}" type="pres">
      <dgm:prSet presAssocID="{D0E8A1FA-A172-4A61-8BE0-60FE74108112}" presName="node" presStyleLbl="node1" presStyleIdx="1" presStyleCnt="6">
        <dgm:presLayoutVars>
          <dgm:bulletEnabled val="1"/>
        </dgm:presLayoutVars>
      </dgm:prSet>
      <dgm:spPr/>
    </dgm:pt>
    <dgm:pt modelId="{218F362B-84F3-46A9-8245-3C998484E779}" type="pres">
      <dgm:prSet presAssocID="{8EBE1238-FF49-4319-B2D7-43D2864C77F1}" presName="sibTrans" presStyleCnt="0"/>
      <dgm:spPr/>
    </dgm:pt>
    <dgm:pt modelId="{8ACD6B6F-DD6D-4FF0-933C-7C5D549992ED}" type="pres">
      <dgm:prSet presAssocID="{2CF2ED56-E20B-42B3-A9E2-2B29797A1637}" presName="node" presStyleLbl="node1" presStyleIdx="2" presStyleCnt="6">
        <dgm:presLayoutVars>
          <dgm:bulletEnabled val="1"/>
        </dgm:presLayoutVars>
      </dgm:prSet>
      <dgm:spPr/>
    </dgm:pt>
    <dgm:pt modelId="{DBA17D8D-C8A7-4687-BBE4-E9FD67E626B6}" type="pres">
      <dgm:prSet presAssocID="{0D04607E-917B-424D-94F4-3CC9E961AEC0}" presName="sibTrans" presStyleCnt="0"/>
      <dgm:spPr/>
    </dgm:pt>
    <dgm:pt modelId="{CA069740-43E0-4144-944C-45431E15F8CF}" type="pres">
      <dgm:prSet presAssocID="{05284D79-BF7E-4B48-A3DA-8461E467A792}" presName="node" presStyleLbl="node1" presStyleIdx="3" presStyleCnt="6">
        <dgm:presLayoutVars>
          <dgm:bulletEnabled val="1"/>
        </dgm:presLayoutVars>
      </dgm:prSet>
      <dgm:spPr/>
    </dgm:pt>
    <dgm:pt modelId="{274887E8-4D2C-4854-9E26-2E90134F25B7}" type="pres">
      <dgm:prSet presAssocID="{9216B5C2-5B2E-4FCE-BD6B-FB0D126B41E1}" presName="sibTrans" presStyleCnt="0"/>
      <dgm:spPr/>
    </dgm:pt>
    <dgm:pt modelId="{F38E3942-976A-4A10-982D-E1B2075834FF}" type="pres">
      <dgm:prSet presAssocID="{1D242DA2-CA7D-43C6-8674-1CB1C513714A}" presName="node" presStyleLbl="node1" presStyleIdx="4" presStyleCnt="6">
        <dgm:presLayoutVars>
          <dgm:bulletEnabled val="1"/>
        </dgm:presLayoutVars>
      </dgm:prSet>
      <dgm:spPr/>
    </dgm:pt>
    <dgm:pt modelId="{91B6EA2C-A2F8-43B3-B24D-56C8BE46E414}" type="pres">
      <dgm:prSet presAssocID="{D2F0354D-4AB1-434E-AA13-88470F81AFF6}" presName="sibTrans" presStyleCnt="0"/>
      <dgm:spPr/>
    </dgm:pt>
    <dgm:pt modelId="{D05E0133-C3B2-4482-A3F4-7966A36DA4B3}" type="pres">
      <dgm:prSet presAssocID="{11359AD4-9DC5-4DD5-A99B-3E077DE9DCD8}" presName="node" presStyleLbl="node1" presStyleIdx="5" presStyleCnt="6">
        <dgm:presLayoutVars>
          <dgm:bulletEnabled val="1"/>
        </dgm:presLayoutVars>
      </dgm:prSet>
      <dgm:spPr/>
    </dgm:pt>
  </dgm:ptLst>
  <dgm:cxnLst>
    <dgm:cxn modelId="{14C31417-A525-43DB-9906-5F2A4AB6F94D}" type="presOf" srcId="{05284D79-BF7E-4B48-A3DA-8461E467A792}" destId="{CA069740-43E0-4144-944C-45431E15F8CF}" srcOrd="0" destOrd="0" presId="urn:microsoft.com/office/officeart/2005/8/layout/default"/>
    <dgm:cxn modelId="{8EBBCB17-6F70-420C-A01F-AEB4F8E27A38}" srcId="{C7D40AEE-4EDB-4E4E-A7EF-D005CF7193C5}" destId="{D0E8A1FA-A172-4A61-8BE0-60FE74108112}" srcOrd="1" destOrd="0" parTransId="{EAFFB067-CAE1-48B3-B774-546444A3AC3D}" sibTransId="{8EBE1238-FF49-4319-B2D7-43D2864C77F1}"/>
    <dgm:cxn modelId="{C985F622-47D4-456E-BE75-38E04594330C}" srcId="{C7D40AEE-4EDB-4E4E-A7EF-D005CF7193C5}" destId="{00EA374E-AF54-4F21-8948-E510A3109CF5}" srcOrd="0" destOrd="0" parTransId="{1A4FF012-FB93-4379-B4C3-440FD976BAE4}" sibTransId="{68540226-E3D9-4BA1-8DF9-80EA7D5297AC}"/>
    <dgm:cxn modelId="{D3BAEB2D-1BBE-4C61-9C88-B791AA5FBFD3}" srcId="{C7D40AEE-4EDB-4E4E-A7EF-D005CF7193C5}" destId="{11359AD4-9DC5-4DD5-A99B-3E077DE9DCD8}" srcOrd="5" destOrd="0" parTransId="{AA5A4AB1-94E5-4605-82AF-7CBC8DC75B31}" sibTransId="{FC36C5E4-98C5-49CC-A614-CDAFB4771091}"/>
    <dgm:cxn modelId="{4018F15D-DC35-463C-B5F3-87C7B04A213A}" srcId="{C7D40AEE-4EDB-4E4E-A7EF-D005CF7193C5}" destId="{05284D79-BF7E-4B48-A3DA-8461E467A792}" srcOrd="3" destOrd="0" parTransId="{0F6FB5AE-5C87-4C4F-B798-292ABE60F798}" sibTransId="{9216B5C2-5B2E-4FCE-BD6B-FB0D126B41E1}"/>
    <dgm:cxn modelId="{BAD74F4A-44DF-426E-B711-0563E752FCEC}" type="presOf" srcId="{2CF2ED56-E20B-42B3-A9E2-2B29797A1637}" destId="{8ACD6B6F-DD6D-4FF0-933C-7C5D549992ED}" srcOrd="0" destOrd="0" presId="urn:microsoft.com/office/officeart/2005/8/layout/default"/>
    <dgm:cxn modelId="{7AA3B18A-9E35-4F38-BF56-1CC516E869C5}" type="presOf" srcId="{11359AD4-9DC5-4DD5-A99B-3E077DE9DCD8}" destId="{D05E0133-C3B2-4482-A3F4-7966A36DA4B3}" srcOrd="0" destOrd="0" presId="urn:microsoft.com/office/officeart/2005/8/layout/default"/>
    <dgm:cxn modelId="{17D50F98-BDE5-4F5D-8BD1-51ECE6C49D98}" srcId="{C7D40AEE-4EDB-4E4E-A7EF-D005CF7193C5}" destId="{1D242DA2-CA7D-43C6-8674-1CB1C513714A}" srcOrd="4" destOrd="0" parTransId="{CF14393E-D82A-406F-9CF9-0384EF1258A3}" sibTransId="{D2F0354D-4AB1-434E-AA13-88470F81AFF6}"/>
    <dgm:cxn modelId="{E419FBA8-9DB3-43F1-860E-F2AA5A81E7A9}" type="presOf" srcId="{00EA374E-AF54-4F21-8948-E510A3109CF5}" destId="{8C19F43A-292D-42D9-BB37-907980A422DB}" srcOrd="0" destOrd="0" presId="urn:microsoft.com/office/officeart/2005/8/layout/default"/>
    <dgm:cxn modelId="{7F94B2A9-F9BB-4DC6-8B58-27D2EE5DB5BE}" srcId="{C7D40AEE-4EDB-4E4E-A7EF-D005CF7193C5}" destId="{2CF2ED56-E20B-42B3-A9E2-2B29797A1637}" srcOrd="2" destOrd="0" parTransId="{3BDA4A59-1188-4393-A09C-D4ACFF8A9A4B}" sibTransId="{0D04607E-917B-424D-94F4-3CC9E961AEC0}"/>
    <dgm:cxn modelId="{C73321CE-8E03-4054-BF50-BC823EA834F4}" type="presOf" srcId="{1D242DA2-CA7D-43C6-8674-1CB1C513714A}" destId="{F38E3942-976A-4A10-982D-E1B2075834FF}" srcOrd="0" destOrd="0" presId="urn:microsoft.com/office/officeart/2005/8/layout/default"/>
    <dgm:cxn modelId="{54415DF2-35DE-4AB5-B4A1-42030BBE049A}" type="presOf" srcId="{C7D40AEE-4EDB-4E4E-A7EF-D005CF7193C5}" destId="{B5362E49-4F8A-41E7-B44B-F49093113228}" srcOrd="0" destOrd="0" presId="urn:microsoft.com/office/officeart/2005/8/layout/default"/>
    <dgm:cxn modelId="{0E14D9FA-762E-4033-B0D9-1DE35B4F94F9}" type="presOf" srcId="{D0E8A1FA-A172-4A61-8BE0-60FE74108112}" destId="{F9820A68-164C-4DA6-B0D5-01A8EBCF598F}" srcOrd="0" destOrd="0" presId="urn:microsoft.com/office/officeart/2005/8/layout/default"/>
    <dgm:cxn modelId="{FF802369-6F96-4076-8428-7ED8D73E4D2E}" type="presParOf" srcId="{B5362E49-4F8A-41E7-B44B-F49093113228}" destId="{8C19F43A-292D-42D9-BB37-907980A422DB}" srcOrd="0" destOrd="0" presId="urn:microsoft.com/office/officeart/2005/8/layout/default"/>
    <dgm:cxn modelId="{3A1388F5-5093-4C24-A8EB-15E03D913B1B}" type="presParOf" srcId="{B5362E49-4F8A-41E7-B44B-F49093113228}" destId="{FD1E4752-085E-4E59-B278-71975516BAF8}" srcOrd="1" destOrd="0" presId="urn:microsoft.com/office/officeart/2005/8/layout/default"/>
    <dgm:cxn modelId="{73FC6640-9A19-46CD-B369-91030613EE26}" type="presParOf" srcId="{B5362E49-4F8A-41E7-B44B-F49093113228}" destId="{F9820A68-164C-4DA6-B0D5-01A8EBCF598F}" srcOrd="2" destOrd="0" presId="urn:microsoft.com/office/officeart/2005/8/layout/default"/>
    <dgm:cxn modelId="{744244F6-EF02-4831-B575-07D5FF2336BD}" type="presParOf" srcId="{B5362E49-4F8A-41E7-B44B-F49093113228}" destId="{218F362B-84F3-46A9-8245-3C998484E779}" srcOrd="3" destOrd="0" presId="urn:microsoft.com/office/officeart/2005/8/layout/default"/>
    <dgm:cxn modelId="{1451BAF5-BDB6-4D82-9123-89CAE8F23CAB}" type="presParOf" srcId="{B5362E49-4F8A-41E7-B44B-F49093113228}" destId="{8ACD6B6F-DD6D-4FF0-933C-7C5D549992ED}" srcOrd="4" destOrd="0" presId="urn:microsoft.com/office/officeart/2005/8/layout/default"/>
    <dgm:cxn modelId="{B901FF59-A996-4191-BE19-3C071F593F8B}" type="presParOf" srcId="{B5362E49-4F8A-41E7-B44B-F49093113228}" destId="{DBA17D8D-C8A7-4687-BBE4-E9FD67E626B6}" srcOrd="5" destOrd="0" presId="urn:microsoft.com/office/officeart/2005/8/layout/default"/>
    <dgm:cxn modelId="{7638B6CE-C9F5-41EF-B1E3-66AE6BEB3A9C}" type="presParOf" srcId="{B5362E49-4F8A-41E7-B44B-F49093113228}" destId="{CA069740-43E0-4144-944C-45431E15F8CF}" srcOrd="6" destOrd="0" presId="urn:microsoft.com/office/officeart/2005/8/layout/default"/>
    <dgm:cxn modelId="{CCECA4CD-0D3C-4ED8-9475-C29D18B93F0D}" type="presParOf" srcId="{B5362E49-4F8A-41E7-B44B-F49093113228}" destId="{274887E8-4D2C-4854-9E26-2E90134F25B7}" srcOrd="7" destOrd="0" presId="urn:microsoft.com/office/officeart/2005/8/layout/default"/>
    <dgm:cxn modelId="{8BBFE39D-6339-4155-B0AB-820305111FF3}" type="presParOf" srcId="{B5362E49-4F8A-41E7-B44B-F49093113228}" destId="{F38E3942-976A-4A10-982D-E1B2075834FF}" srcOrd="8" destOrd="0" presId="urn:microsoft.com/office/officeart/2005/8/layout/default"/>
    <dgm:cxn modelId="{1584820F-2C99-44C1-B384-9151298905F4}" type="presParOf" srcId="{B5362E49-4F8A-41E7-B44B-F49093113228}" destId="{91B6EA2C-A2F8-43B3-B24D-56C8BE46E414}" srcOrd="9" destOrd="0" presId="urn:microsoft.com/office/officeart/2005/8/layout/default"/>
    <dgm:cxn modelId="{245660E8-2DFD-4E29-A60F-C4BE069B7C31}" type="presParOf" srcId="{B5362E49-4F8A-41E7-B44B-F49093113228}" destId="{D05E0133-C3B2-4482-A3F4-7966A36DA4B3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6A7CBE8-3324-45ED-B4EA-28EB3426AEE8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0E6BA63-0E4B-461B-A47D-4576792B9F14}">
      <dgm:prSet/>
      <dgm:spPr/>
      <dgm:t>
        <a:bodyPr/>
        <a:lstStyle/>
        <a:p>
          <a:r>
            <a:rPr lang="en-US"/>
            <a:t>• </a:t>
          </a:r>
          <a:r>
            <a:rPr lang="en-GB"/>
            <a:t>Own point of view thinking</a:t>
          </a:r>
          <a:r>
            <a:rPr lang="en-US"/>
            <a:t> may cause difficulty </a:t>
          </a:r>
          <a:r>
            <a:rPr lang="en-GB"/>
            <a:t>in </a:t>
          </a:r>
          <a:r>
            <a:rPr lang="en-US"/>
            <a:t>understanding others’ perspectives</a:t>
          </a:r>
        </a:p>
      </dgm:t>
    </dgm:pt>
    <dgm:pt modelId="{A589F319-CA11-4502-B5D1-28B82ED31B6C}" type="parTrans" cxnId="{8704E03A-10A7-4549-B501-FA36742565BA}">
      <dgm:prSet/>
      <dgm:spPr/>
      <dgm:t>
        <a:bodyPr/>
        <a:lstStyle/>
        <a:p>
          <a:endParaRPr lang="en-US"/>
        </a:p>
      </dgm:t>
    </dgm:pt>
    <dgm:pt modelId="{88E66D59-2BED-47F3-AAB7-164041C2BE55}" type="sibTrans" cxnId="{8704E03A-10A7-4549-B501-FA36742565BA}">
      <dgm:prSet/>
      <dgm:spPr/>
      <dgm:t>
        <a:bodyPr/>
        <a:lstStyle/>
        <a:p>
          <a:endParaRPr lang="en-US"/>
        </a:p>
      </dgm:t>
    </dgm:pt>
    <dgm:pt modelId="{3B666515-819A-454F-A98E-A139F8E5DD6B}">
      <dgm:prSet/>
      <dgm:spPr/>
      <dgm:t>
        <a:bodyPr/>
        <a:lstStyle/>
        <a:p>
          <a:r>
            <a:rPr lang="en-US"/>
            <a:t>• Limited concept of time → explains separation anxiety</a:t>
          </a:r>
        </a:p>
      </dgm:t>
    </dgm:pt>
    <dgm:pt modelId="{39FF9379-5EBD-44F2-BE74-ED57BE72117F}" type="parTrans" cxnId="{363B4571-D220-48EF-908F-3633BE630F0C}">
      <dgm:prSet/>
      <dgm:spPr/>
      <dgm:t>
        <a:bodyPr/>
        <a:lstStyle/>
        <a:p>
          <a:endParaRPr lang="en-US"/>
        </a:p>
      </dgm:t>
    </dgm:pt>
    <dgm:pt modelId="{8D73406B-7A38-4DEA-841F-29D4D5ACD64E}" type="sibTrans" cxnId="{363B4571-D220-48EF-908F-3633BE630F0C}">
      <dgm:prSet/>
      <dgm:spPr/>
      <dgm:t>
        <a:bodyPr/>
        <a:lstStyle/>
        <a:p>
          <a:endParaRPr lang="en-US"/>
        </a:p>
      </dgm:t>
    </dgm:pt>
    <dgm:pt modelId="{5E814765-DFC1-4397-B8DA-D1654B5C216E}">
      <dgm:prSet/>
      <dgm:spPr/>
      <dgm:t>
        <a:bodyPr/>
        <a:lstStyle/>
        <a:p>
          <a:r>
            <a:rPr lang="en-US"/>
            <a:t>• Engages in parallel play, not group play</a:t>
          </a:r>
        </a:p>
      </dgm:t>
    </dgm:pt>
    <dgm:pt modelId="{65EC48F8-3FFB-479D-8F03-AD8C9478E0F9}" type="parTrans" cxnId="{6F355B13-FA49-4152-A0F5-E898A69FF48E}">
      <dgm:prSet/>
      <dgm:spPr/>
      <dgm:t>
        <a:bodyPr/>
        <a:lstStyle/>
        <a:p>
          <a:endParaRPr lang="en-US"/>
        </a:p>
      </dgm:t>
    </dgm:pt>
    <dgm:pt modelId="{A0972271-CA20-4518-BF49-8291CD477E67}" type="sibTrans" cxnId="{6F355B13-FA49-4152-A0F5-E898A69FF48E}">
      <dgm:prSet/>
      <dgm:spPr/>
      <dgm:t>
        <a:bodyPr/>
        <a:lstStyle/>
        <a:p>
          <a:endParaRPr lang="en-US"/>
        </a:p>
      </dgm:t>
    </dgm:pt>
    <dgm:pt modelId="{B6BD0C3F-A6B2-40EC-9FE2-CBB20BED3D64}">
      <dgm:prSet/>
      <dgm:spPr/>
      <dgm:t>
        <a:bodyPr/>
        <a:lstStyle/>
        <a:p>
          <a:r>
            <a:rPr lang="en-US"/>
            <a:t>• Limited speech reduces ability to express or self-soothe</a:t>
          </a:r>
        </a:p>
      </dgm:t>
    </dgm:pt>
    <dgm:pt modelId="{0EBF3B74-8C19-4235-A84F-BCF25498D492}" type="parTrans" cxnId="{0B6BBC8E-19F0-4263-9CF6-A71582DFDE5D}">
      <dgm:prSet/>
      <dgm:spPr/>
      <dgm:t>
        <a:bodyPr/>
        <a:lstStyle/>
        <a:p>
          <a:endParaRPr lang="en-US"/>
        </a:p>
      </dgm:t>
    </dgm:pt>
    <dgm:pt modelId="{31AD6FD7-5C10-4909-8F96-1BCE733993B0}" type="sibTrans" cxnId="{0B6BBC8E-19F0-4263-9CF6-A71582DFDE5D}">
      <dgm:prSet/>
      <dgm:spPr/>
      <dgm:t>
        <a:bodyPr/>
        <a:lstStyle/>
        <a:p>
          <a:endParaRPr lang="en-US"/>
        </a:p>
      </dgm:t>
    </dgm:pt>
    <dgm:pt modelId="{B8F92CE1-4EC0-4DD1-A091-6550A2E75AC0}" type="pres">
      <dgm:prSet presAssocID="{76A7CBE8-3324-45ED-B4EA-28EB3426AEE8}" presName="linear" presStyleCnt="0">
        <dgm:presLayoutVars>
          <dgm:animLvl val="lvl"/>
          <dgm:resizeHandles val="exact"/>
        </dgm:presLayoutVars>
      </dgm:prSet>
      <dgm:spPr/>
    </dgm:pt>
    <dgm:pt modelId="{9216D664-DE19-483D-A8D6-3AEFC870EDD9}" type="pres">
      <dgm:prSet presAssocID="{70E6BA63-0E4B-461B-A47D-4576792B9F1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5C854C9-DA31-4F19-9247-2CC95BE4EB0A}" type="pres">
      <dgm:prSet presAssocID="{88E66D59-2BED-47F3-AAB7-164041C2BE55}" presName="spacer" presStyleCnt="0"/>
      <dgm:spPr/>
    </dgm:pt>
    <dgm:pt modelId="{A7BE289A-550A-4157-A46D-CD6EF90BDA75}" type="pres">
      <dgm:prSet presAssocID="{3B666515-819A-454F-A98E-A139F8E5DD6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845EA89-86B7-401C-834C-3F0D527CCD8B}" type="pres">
      <dgm:prSet presAssocID="{8D73406B-7A38-4DEA-841F-29D4D5ACD64E}" presName="spacer" presStyleCnt="0"/>
      <dgm:spPr/>
    </dgm:pt>
    <dgm:pt modelId="{E2FCEB6B-847D-47B0-A2A7-8748C3BCB65B}" type="pres">
      <dgm:prSet presAssocID="{5E814765-DFC1-4397-B8DA-D1654B5C216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DD789FA-589C-47A8-8E2C-5C757C3E985A}" type="pres">
      <dgm:prSet presAssocID="{A0972271-CA20-4518-BF49-8291CD477E67}" presName="spacer" presStyleCnt="0"/>
      <dgm:spPr/>
    </dgm:pt>
    <dgm:pt modelId="{5FCB1B57-CE0A-42EB-ACC4-41BF95380A69}" type="pres">
      <dgm:prSet presAssocID="{B6BD0C3F-A6B2-40EC-9FE2-CBB20BED3D6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75FE809-0292-4138-B4A7-1992485E09AF}" type="presOf" srcId="{76A7CBE8-3324-45ED-B4EA-28EB3426AEE8}" destId="{B8F92CE1-4EC0-4DD1-A091-6550A2E75AC0}" srcOrd="0" destOrd="0" presId="urn:microsoft.com/office/officeart/2005/8/layout/vList2"/>
    <dgm:cxn modelId="{6F355B13-FA49-4152-A0F5-E898A69FF48E}" srcId="{76A7CBE8-3324-45ED-B4EA-28EB3426AEE8}" destId="{5E814765-DFC1-4397-B8DA-D1654B5C216E}" srcOrd="2" destOrd="0" parTransId="{65EC48F8-3FFB-479D-8F03-AD8C9478E0F9}" sibTransId="{A0972271-CA20-4518-BF49-8291CD477E67}"/>
    <dgm:cxn modelId="{8704E03A-10A7-4549-B501-FA36742565BA}" srcId="{76A7CBE8-3324-45ED-B4EA-28EB3426AEE8}" destId="{70E6BA63-0E4B-461B-A47D-4576792B9F14}" srcOrd="0" destOrd="0" parTransId="{A589F319-CA11-4502-B5D1-28B82ED31B6C}" sibTransId="{88E66D59-2BED-47F3-AAB7-164041C2BE55}"/>
    <dgm:cxn modelId="{53CB2048-8B88-46B4-9A9E-B88A53ED7F28}" type="presOf" srcId="{70E6BA63-0E4B-461B-A47D-4576792B9F14}" destId="{9216D664-DE19-483D-A8D6-3AEFC870EDD9}" srcOrd="0" destOrd="0" presId="urn:microsoft.com/office/officeart/2005/8/layout/vList2"/>
    <dgm:cxn modelId="{A7B51D6D-A918-428C-ACC9-C277EDC24DB6}" type="presOf" srcId="{5E814765-DFC1-4397-B8DA-D1654B5C216E}" destId="{E2FCEB6B-847D-47B0-A2A7-8748C3BCB65B}" srcOrd="0" destOrd="0" presId="urn:microsoft.com/office/officeart/2005/8/layout/vList2"/>
    <dgm:cxn modelId="{363B4571-D220-48EF-908F-3633BE630F0C}" srcId="{76A7CBE8-3324-45ED-B4EA-28EB3426AEE8}" destId="{3B666515-819A-454F-A98E-A139F8E5DD6B}" srcOrd="1" destOrd="0" parTransId="{39FF9379-5EBD-44F2-BE74-ED57BE72117F}" sibTransId="{8D73406B-7A38-4DEA-841F-29D4D5ACD64E}"/>
    <dgm:cxn modelId="{B3467473-9BC7-4DEA-BC30-9E5BADCF2193}" type="presOf" srcId="{3B666515-819A-454F-A98E-A139F8E5DD6B}" destId="{A7BE289A-550A-4157-A46D-CD6EF90BDA75}" srcOrd="0" destOrd="0" presId="urn:microsoft.com/office/officeart/2005/8/layout/vList2"/>
    <dgm:cxn modelId="{0B6BBC8E-19F0-4263-9CF6-A71582DFDE5D}" srcId="{76A7CBE8-3324-45ED-B4EA-28EB3426AEE8}" destId="{B6BD0C3F-A6B2-40EC-9FE2-CBB20BED3D64}" srcOrd="3" destOrd="0" parTransId="{0EBF3B74-8C19-4235-A84F-BCF25498D492}" sibTransId="{31AD6FD7-5C10-4909-8F96-1BCE733993B0}"/>
    <dgm:cxn modelId="{B24854F6-D98E-4182-AF32-4397D600B517}" type="presOf" srcId="{B6BD0C3F-A6B2-40EC-9FE2-CBB20BED3D64}" destId="{5FCB1B57-CE0A-42EB-ACC4-41BF95380A69}" srcOrd="0" destOrd="0" presId="urn:microsoft.com/office/officeart/2005/8/layout/vList2"/>
    <dgm:cxn modelId="{885E70F5-2965-4B8C-BB0D-85552D6A446A}" type="presParOf" srcId="{B8F92CE1-4EC0-4DD1-A091-6550A2E75AC0}" destId="{9216D664-DE19-483D-A8D6-3AEFC870EDD9}" srcOrd="0" destOrd="0" presId="urn:microsoft.com/office/officeart/2005/8/layout/vList2"/>
    <dgm:cxn modelId="{F9D34147-EB9F-4E6E-B59F-42BA51229357}" type="presParOf" srcId="{B8F92CE1-4EC0-4DD1-A091-6550A2E75AC0}" destId="{B5C854C9-DA31-4F19-9247-2CC95BE4EB0A}" srcOrd="1" destOrd="0" presId="urn:microsoft.com/office/officeart/2005/8/layout/vList2"/>
    <dgm:cxn modelId="{149E933B-E0B2-44CF-AD82-645B4F12E8B3}" type="presParOf" srcId="{B8F92CE1-4EC0-4DD1-A091-6550A2E75AC0}" destId="{A7BE289A-550A-4157-A46D-CD6EF90BDA75}" srcOrd="2" destOrd="0" presId="urn:microsoft.com/office/officeart/2005/8/layout/vList2"/>
    <dgm:cxn modelId="{18CFB58F-0288-407A-956F-D3F932712607}" type="presParOf" srcId="{B8F92CE1-4EC0-4DD1-A091-6550A2E75AC0}" destId="{B845EA89-86B7-401C-834C-3F0D527CCD8B}" srcOrd="3" destOrd="0" presId="urn:microsoft.com/office/officeart/2005/8/layout/vList2"/>
    <dgm:cxn modelId="{0F5ABD95-570F-4534-A6B1-8B06CB7BA288}" type="presParOf" srcId="{B8F92CE1-4EC0-4DD1-A091-6550A2E75AC0}" destId="{E2FCEB6B-847D-47B0-A2A7-8748C3BCB65B}" srcOrd="4" destOrd="0" presId="urn:microsoft.com/office/officeart/2005/8/layout/vList2"/>
    <dgm:cxn modelId="{066275F4-AEA6-4CE5-B482-2B9AE1E048E6}" type="presParOf" srcId="{B8F92CE1-4EC0-4DD1-A091-6550A2E75AC0}" destId="{1DD789FA-589C-47A8-8E2C-5C757C3E985A}" srcOrd="5" destOrd="0" presId="urn:microsoft.com/office/officeart/2005/8/layout/vList2"/>
    <dgm:cxn modelId="{E58AEDBA-A541-4B76-8997-943EF24F7841}" type="presParOf" srcId="{B8F92CE1-4EC0-4DD1-A091-6550A2E75AC0}" destId="{5FCB1B57-CE0A-42EB-ACC4-41BF95380A6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08AAEE1-D712-4C6F-A094-5F48045AE7D3}" type="doc">
      <dgm:prSet loTypeId="urn:microsoft.com/office/officeart/2005/8/layout/default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2E825AA-95BA-4464-B64A-91FB072DB188}">
      <dgm:prSet/>
      <dgm:spPr/>
      <dgm:t>
        <a:bodyPr/>
        <a:lstStyle/>
        <a:p>
          <a:r>
            <a:rPr lang="en-US"/>
            <a:t>1. Provide consistent routines for predictability</a:t>
          </a:r>
        </a:p>
      </dgm:t>
    </dgm:pt>
    <dgm:pt modelId="{75B3F651-91DE-41BB-A587-4F7BED3CB4B3}" type="parTrans" cxnId="{58A4E5ED-BE5B-41D4-90BD-148DB820C007}">
      <dgm:prSet/>
      <dgm:spPr/>
      <dgm:t>
        <a:bodyPr/>
        <a:lstStyle/>
        <a:p>
          <a:endParaRPr lang="en-US"/>
        </a:p>
      </dgm:t>
    </dgm:pt>
    <dgm:pt modelId="{8D6BD96E-9BA1-4C39-8B46-7E139215F83B}" type="sibTrans" cxnId="{58A4E5ED-BE5B-41D4-90BD-148DB820C007}">
      <dgm:prSet/>
      <dgm:spPr/>
      <dgm:t>
        <a:bodyPr/>
        <a:lstStyle/>
        <a:p>
          <a:endParaRPr lang="en-US"/>
        </a:p>
      </dgm:t>
    </dgm:pt>
    <dgm:pt modelId="{70CE731E-53E7-4CED-820B-3F4369C1563E}">
      <dgm:prSet/>
      <dgm:spPr/>
      <dgm:t>
        <a:bodyPr/>
        <a:lstStyle/>
        <a:p>
          <a:r>
            <a:rPr lang="en-US"/>
            <a:t>2. Use visual cues and picture schedules</a:t>
          </a:r>
        </a:p>
      </dgm:t>
    </dgm:pt>
    <dgm:pt modelId="{3D62B8DD-2388-4DA1-966D-65F2E4157BDF}" type="parTrans" cxnId="{34367F81-25F4-4378-BB1C-CC727A96D9E1}">
      <dgm:prSet/>
      <dgm:spPr/>
      <dgm:t>
        <a:bodyPr/>
        <a:lstStyle/>
        <a:p>
          <a:endParaRPr lang="en-US"/>
        </a:p>
      </dgm:t>
    </dgm:pt>
    <dgm:pt modelId="{CA414319-249D-4A81-A064-F9FA70F2F671}" type="sibTrans" cxnId="{34367F81-25F4-4378-BB1C-CC727A96D9E1}">
      <dgm:prSet/>
      <dgm:spPr/>
      <dgm:t>
        <a:bodyPr/>
        <a:lstStyle/>
        <a:p>
          <a:endParaRPr lang="en-US"/>
        </a:p>
      </dgm:t>
    </dgm:pt>
    <dgm:pt modelId="{71EC5BE7-D3C1-4C28-A7C9-DFC8D94413F9}">
      <dgm:prSet/>
      <dgm:spPr/>
      <dgm:t>
        <a:bodyPr/>
        <a:lstStyle/>
        <a:p>
          <a:r>
            <a:rPr lang="en-US"/>
            <a:t>3. Encourage pretend play for language and emotion</a:t>
          </a:r>
        </a:p>
      </dgm:t>
    </dgm:pt>
    <dgm:pt modelId="{D8F1B816-1AAF-48D0-96C8-588DBF425A2F}" type="parTrans" cxnId="{AD54F2E9-0B0A-4A4B-9ACC-BCDE76620CB8}">
      <dgm:prSet/>
      <dgm:spPr/>
      <dgm:t>
        <a:bodyPr/>
        <a:lstStyle/>
        <a:p>
          <a:endParaRPr lang="en-US"/>
        </a:p>
      </dgm:t>
    </dgm:pt>
    <dgm:pt modelId="{C7D952F5-3F2D-4B4F-8089-2FD0B5BC014D}" type="sibTrans" cxnId="{AD54F2E9-0B0A-4A4B-9ACC-BCDE76620CB8}">
      <dgm:prSet/>
      <dgm:spPr/>
      <dgm:t>
        <a:bodyPr/>
        <a:lstStyle/>
        <a:p>
          <a:endParaRPr lang="en-US"/>
        </a:p>
      </dgm:t>
    </dgm:pt>
    <dgm:pt modelId="{AC12DDBB-BB0A-4249-9207-8701EF8CC417}">
      <dgm:prSet/>
      <dgm:spPr/>
      <dgm:t>
        <a:bodyPr/>
        <a:lstStyle/>
        <a:p>
          <a:r>
            <a:rPr lang="en-US"/>
            <a:t>4. Support gradual social play (start with parallel play)</a:t>
          </a:r>
        </a:p>
      </dgm:t>
    </dgm:pt>
    <dgm:pt modelId="{A5BFE071-E987-40C3-B57C-B25BFE8A5BAC}" type="parTrans" cxnId="{60E371D9-ED05-482B-A2E0-924C8964C55E}">
      <dgm:prSet/>
      <dgm:spPr/>
      <dgm:t>
        <a:bodyPr/>
        <a:lstStyle/>
        <a:p>
          <a:endParaRPr lang="en-US"/>
        </a:p>
      </dgm:t>
    </dgm:pt>
    <dgm:pt modelId="{CAC2D182-1233-417F-8DB5-8CF0E894398A}" type="sibTrans" cxnId="{60E371D9-ED05-482B-A2E0-924C8964C55E}">
      <dgm:prSet/>
      <dgm:spPr/>
      <dgm:t>
        <a:bodyPr/>
        <a:lstStyle/>
        <a:p>
          <a:endParaRPr lang="en-US"/>
        </a:p>
      </dgm:t>
    </dgm:pt>
    <dgm:pt modelId="{E90C92B7-6AA8-4BE6-BE31-1BC265575A3A}" type="pres">
      <dgm:prSet presAssocID="{208AAEE1-D712-4C6F-A094-5F48045AE7D3}" presName="diagram" presStyleCnt="0">
        <dgm:presLayoutVars>
          <dgm:dir/>
          <dgm:resizeHandles val="exact"/>
        </dgm:presLayoutVars>
      </dgm:prSet>
      <dgm:spPr/>
    </dgm:pt>
    <dgm:pt modelId="{9B24DBBE-9C1F-4D90-8DA9-301E80FD34B4}" type="pres">
      <dgm:prSet presAssocID="{42E825AA-95BA-4464-B64A-91FB072DB188}" presName="node" presStyleLbl="node1" presStyleIdx="0" presStyleCnt="4">
        <dgm:presLayoutVars>
          <dgm:bulletEnabled val="1"/>
        </dgm:presLayoutVars>
      </dgm:prSet>
      <dgm:spPr/>
    </dgm:pt>
    <dgm:pt modelId="{D11CFF34-8D01-40C5-B2F1-E899437F5D9B}" type="pres">
      <dgm:prSet presAssocID="{8D6BD96E-9BA1-4C39-8B46-7E139215F83B}" presName="sibTrans" presStyleCnt="0"/>
      <dgm:spPr/>
    </dgm:pt>
    <dgm:pt modelId="{C4868B58-6D6A-40B0-A926-126F7C81EA5E}" type="pres">
      <dgm:prSet presAssocID="{70CE731E-53E7-4CED-820B-3F4369C1563E}" presName="node" presStyleLbl="node1" presStyleIdx="1" presStyleCnt="4">
        <dgm:presLayoutVars>
          <dgm:bulletEnabled val="1"/>
        </dgm:presLayoutVars>
      </dgm:prSet>
      <dgm:spPr/>
    </dgm:pt>
    <dgm:pt modelId="{9569F626-99AB-4337-B7D0-67BE087BCD4A}" type="pres">
      <dgm:prSet presAssocID="{CA414319-249D-4A81-A064-F9FA70F2F671}" presName="sibTrans" presStyleCnt="0"/>
      <dgm:spPr/>
    </dgm:pt>
    <dgm:pt modelId="{6F4DD4B4-2BCC-4CD4-AFEE-25DD76FEF226}" type="pres">
      <dgm:prSet presAssocID="{71EC5BE7-D3C1-4C28-A7C9-DFC8D94413F9}" presName="node" presStyleLbl="node1" presStyleIdx="2" presStyleCnt="4">
        <dgm:presLayoutVars>
          <dgm:bulletEnabled val="1"/>
        </dgm:presLayoutVars>
      </dgm:prSet>
      <dgm:spPr/>
    </dgm:pt>
    <dgm:pt modelId="{3A7AE3A5-A694-4082-A05C-7A4AD775C651}" type="pres">
      <dgm:prSet presAssocID="{C7D952F5-3F2D-4B4F-8089-2FD0B5BC014D}" presName="sibTrans" presStyleCnt="0"/>
      <dgm:spPr/>
    </dgm:pt>
    <dgm:pt modelId="{0F1F64F1-93F4-4EFF-B4E9-4764148D022E}" type="pres">
      <dgm:prSet presAssocID="{AC12DDBB-BB0A-4249-9207-8701EF8CC417}" presName="node" presStyleLbl="node1" presStyleIdx="3" presStyleCnt="4">
        <dgm:presLayoutVars>
          <dgm:bulletEnabled val="1"/>
        </dgm:presLayoutVars>
      </dgm:prSet>
      <dgm:spPr/>
    </dgm:pt>
  </dgm:ptLst>
  <dgm:cxnLst>
    <dgm:cxn modelId="{E1E64D28-13CB-4B36-AAFB-971B42AB17F4}" type="presOf" srcId="{AC12DDBB-BB0A-4249-9207-8701EF8CC417}" destId="{0F1F64F1-93F4-4EFF-B4E9-4764148D022E}" srcOrd="0" destOrd="0" presId="urn:microsoft.com/office/officeart/2005/8/layout/default"/>
    <dgm:cxn modelId="{5F7B2A5F-FFF6-4B70-82BF-176C8C56D68A}" type="presOf" srcId="{70CE731E-53E7-4CED-820B-3F4369C1563E}" destId="{C4868B58-6D6A-40B0-A926-126F7C81EA5E}" srcOrd="0" destOrd="0" presId="urn:microsoft.com/office/officeart/2005/8/layout/default"/>
    <dgm:cxn modelId="{0A063D68-226E-4A7C-844D-34DE72B2C2DE}" type="presOf" srcId="{208AAEE1-D712-4C6F-A094-5F48045AE7D3}" destId="{E90C92B7-6AA8-4BE6-BE31-1BC265575A3A}" srcOrd="0" destOrd="0" presId="urn:microsoft.com/office/officeart/2005/8/layout/default"/>
    <dgm:cxn modelId="{13CB9E79-05DC-41C9-BE8E-613B43FC0FE3}" type="presOf" srcId="{42E825AA-95BA-4464-B64A-91FB072DB188}" destId="{9B24DBBE-9C1F-4D90-8DA9-301E80FD34B4}" srcOrd="0" destOrd="0" presId="urn:microsoft.com/office/officeart/2005/8/layout/default"/>
    <dgm:cxn modelId="{34367F81-25F4-4378-BB1C-CC727A96D9E1}" srcId="{208AAEE1-D712-4C6F-A094-5F48045AE7D3}" destId="{70CE731E-53E7-4CED-820B-3F4369C1563E}" srcOrd="1" destOrd="0" parTransId="{3D62B8DD-2388-4DA1-966D-65F2E4157BDF}" sibTransId="{CA414319-249D-4A81-A064-F9FA70F2F671}"/>
    <dgm:cxn modelId="{A16929B8-3759-4300-BCB5-3853DF94EDBB}" type="presOf" srcId="{71EC5BE7-D3C1-4C28-A7C9-DFC8D94413F9}" destId="{6F4DD4B4-2BCC-4CD4-AFEE-25DD76FEF226}" srcOrd="0" destOrd="0" presId="urn:microsoft.com/office/officeart/2005/8/layout/default"/>
    <dgm:cxn modelId="{60E371D9-ED05-482B-A2E0-924C8964C55E}" srcId="{208AAEE1-D712-4C6F-A094-5F48045AE7D3}" destId="{AC12DDBB-BB0A-4249-9207-8701EF8CC417}" srcOrd="3" destOrd="0" parTransId="{A5BFE071-E987-40C3-B57C-B25BFE8A5BAC}" sibTransId="{CAC2D182-1233-417F-8DB5-8CF0E894398A}"/>
    <dgm:cxn modelId="{AD54F2E9-0B0A-4A4B-9ACC-BCDE76620CB8}" srcId="{208AAEE1-D712-4C6F-A094-5F48045AE7D3}" destId="{71EC5BE7-D3C1-4C28-A7C9-DFC8D94413F9}" srcOrd="2" destOrd="0" parTransId="{D8F1B816-1AAF-48D0-96C8-588DBF425A2F}" sibTransId="{C7D952F5-3F2D-4B4F-8089-2FD0B5BC014D}"/>
    <dgm:cxn modelId="{58A4E5ED-BE5B-41D4-90BD-148DB820C007}" srcId="{208AAEE1-D712-4C6F-A094-5F48045AE7D3}" destId="{42E825AA-95BA-4464-B64A-91FB072DB188}" srcOrd="0" destOrd="0" parTransId="{75B3F651-91DE-41BB-A587-4F7BED3CB4B3}" sibTransId="{8D6BD96E-9BA1-4C39-8B46-7E139215F83B}"/>
    <dgm:cxn modelId="{F0D09E54-3C64-45A7-A796-DF553148CE37}" type="presParOf" srcId="{E90C92B7-6AA8-4BE6-BE31-1BC265575A3A}" destId="{9B24DBBE-9C1F-4D90-8DA9-301E80FD34B4}" srcOrd="0" destOrd="0" presId="urn:microsoft.com/office/officeart/2005/8/layout/default"/>
    <dgm:cxn modelId="{2786DFD8-E0BD-446B-B5B8-58BB10195756}" type="presParOf" srcId="{E90C92B7-6AA8-4BE6-BE31-1BC265575A3A}" destId="{D11CFF34-8D01-40C5-B2F1-E899437F5D9B}" srcOrd="1" destOrd="0" presId="urn:microsoft.com/office/officeart/2005/8/layout/default"/>
    <dgm:cxn modelId="{96177E61-3DDA-4E05-B032-FBCA8257F963}" type="presParOf" srcId="{E90C92B7-6AA8-4BE6-BE31-1BC265575A3A}" destId="{C4868B58-6D6A-40B0-A926-126F7C81EA5E}" srcOrd="2" destOrd="0" presId="urn:microsoft.com/office/officeart/2005/8/layout/default"/>
    <dgm:cxn modelId="{83F718B8-4963-40BF-9703-C5BA5E970E2A}" type="presParOf" srcId="{E90C92B7-6AA8-4BE6-BE31-1BC265575A3A}" destId="{9569F626-99AB-4337-B7D0-67BE087BCD4A}" srcOrd="3" destOrd="0" presId="urn:microsoft.com/office/officeart/2005/8/layout/default"/>
    <dgm:cxn modelId="{79A0F3FB-BFAB-4D1B-8640-FE9CA8AFB273}" type="presParOf" srcId="{E90C92B7-6AA8-4BE6-BE31-1BC265575A3A}" destId="{6F4DD4B4-2BCC-4CD4-AFEE-25DD76FEF226}" srcOrd="4" destOrd="0" presId="urn:microsoft.com/office/officeart/2005/8/layout/default"/>
    <dgm:cxn modelId="{84E20F0D-64EB-427A-9848-4AC8EFD18B3D}" type="presParOf" srcId="{E90C92B7-6AA8-4BE6-BE31-1BC265575A3A}" destId="{3A7AE3A5-A694-4082-A05C-7A4AD775C651}" srcOrd="5" destOrd="0" presId="urn:microsoft.com/office/officeart/2005/8/layout/default"/>
    <dgm:cxn modelId="{D83CBDF0-BED6-4278-A375-E95DEB966E1A}" type="presParOf" srcId="{E90C92B7-6AA8-4BE6-BE31-1BC265575A3A}" destId="{0F1F64F1-93F4-4EFF-B4E9-4764148D022E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1E1B8F4-2F9A-46A8-8907-3CC8A23BA17F}" type="doc">
      <dgm:prSet loTypeId="urn:microsoft.com/office/officeart/2016/7/layout/RepeatingBendingProcessNew" loCatId="process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7DE36FD-B9FB-40B0-AAC7-14AD0205740B}">
      <dgm:prSet/>
      <dgm:spPr/>
      <dgm:t>
        <a:bodyPr/>
        <a:lstStyle/>
        <a:p>
          <a:r>
            <a:rPr lang="en-US"/>
            <a:t>• Biological: stress responses, nutrition, sleep affect engagement</a:t>
          </a:r>
        </a:p>
      </dgm:t>
    </dgm:pt>
    <dgm:pt modelId="{1A24357A-FD60-4682-A6B4-26DDD390BF50}" type="parTrans" cxnId="{9292BA65-DF0C-4656-BC60-26D333D31B32}">
      <dgm:prSet/>
      <dgm:spPr/>
      <dgm:t>
        <a:bodyPr/>
        <a:lstStyle/>
        <a:p>
          <a:endParaRPr lang="en-US"/>
        </a:p>
      </dgm:t>
    </dgm:pt>
    <dgm:pt modelId="{36720D7E-B206-44A5-865C-97135D26DB1B}" type="sibTrans" cxnId="{9292BA65-DF0C-4656-BC60-26D333D31B32}">
      <dgm:prSet/>
      <dgm:spPr/>
      <dgm:t>
        <a:bodyPr/>
        <a:lstStyle/>
        <a:p>
          <a:endParaRPr lang="en-US"/>
        </a:p>
      </dgm:t>
    </dgm:pt>
    <dgm:pt modelId="{3E16B669-D7E5-4C26-AAD0-0D5EA4A5EBBE}">
      <dgm:prSet/>
      <dgm:spPr/>
      <dgm:t>
        <a:bodyPr/>
        <a:lstStyle/>
        <a:p>
          <a:r>
            <a:rPr lang="en-US"/>
            <a:t>• Environmental: nurturing relationships and safe spaces</a:t>
          </a:r>
        </a:p>
      </dgm:t>
    </dgm:pt>
    <dgm:pt modelId="{EC1A8CD0-3B6D-4549-B0C0-FBD6FBF2CD09}" type="parTrans" cxnId="{DE3E3D00-AB99-4E74-B3A0-C4A3776C006F}">
      <dgm:prSet/>
      <dgm:spPr/>
      <dgm:t>
        <a:bodyPr/>
        <a:lstStyle/>
        <a:p>
          <a:endParaRPr lang="en-US"/>
        </a:p>
      </dgm:t>
    </dgm:pt>
    <dgm:pt modelId="{385DCB88-E3CF-4AA7-AD98-FEE3FB7BFEDF}" type="sibTrans" cxnId="{DE3E3D00-AB99-4E74-B3A0-C4A3776C006F}">
      <dgm:prSet/>
      <dgm:spPr/>
      <dgm:t>
        <a:bodyPr/>
        <a:lstStyle/>
        <a:p>
          <a:endParaRPr lang="en-US"/>
        </a:p>
      </dgm:t>
    </dgm:pt>
    <dgm:pt modelId="{8CAB5E44-FBE3-4C27-BCCB-7FA5693C9E25}">
      <dgm:prSet/>
      <dgm:spPr/>
      <dgm:t>
        <a:bodyPr/>
        <a:lstStyle/>
        <a:p>
          <a:r>
            <a:rPr lang="en-US"/>
            <a:t>• Smaller groups and language-rich play aid communication</a:t>
          </a:r>
        </a:p>
      </dgm:t>
    </dgm:pt>
    <dgm:pt modelId="{4B0D9C40-D023-4C0B-A80F-205F1F9C8DCB}" type="parTrans" cxnId="{B0961A83-C001-4186-9B6A-C2CA1277E9D7}">
      <dgm:prSet/>
      <dgm:spPr/>
      <dgm:t>
        <a:bodyPr/>
        <a:lstStyle/>
        <a:p>
          <a:endParaRPr lang="en-US"/>
        </a:p>
      </dgm:t>
    </dgm:pt>
    <dgm:pt modelId="{DE09DEFA-ED6B-40CA-922A-81C461035A5C}" type="sibTrans" cxnId="{B0961A83-C001-4186-9B6A-C2CA1277E9D7}">
      <dgm:prSet/>
      <dgm:spPr/>
      <dgm:t>
        <a:bodyPr/>
        <a:lstStyle/>
        <a:p>
          <a:endParaRPr lang="en-US"/>
        </a:p>
      </dgm:t>
    </dgm:pt>
    <dgm:pt modelId="{3289218D-FAA7-409E-BC4C-8F05843CDC3F}">
      <dgm:prSet/>
      <dgm:spPr/>
      <dgm:t>
        <a:bodyPr/>
        <a:lstStyle/>
        <a:p>
          <a:r>
            <a:rPr lang="en-US"/>
            <a:t>• Positive reinforcement encourages desired behaviors</a:t>
          </a:r>
          <a:r>
            <a:rPr lang="en-GB"/>
            <a:t>.</a:t>
          </a:r>
          <a:endParaRPr lang="en-US"/>
        </a:p>
      </dgm:t>
    </dgm:pt>
    <dgm:pt modelId="{C6921056-CCEA-4550-BC59-456254E28789}" type="parTrans" cxnId="{ED836843-4DC4-45EB-B576-39BBE1968D85}">
      <dgm:prSet/>
      <dgm:spPr/>
      <dgm:t>
        <a:bodyPr/>
        <a:lstStyle/>
        <a:p>
          <a:endParaRPr lang="en-US"/>
        </a:p>
      </dgm:t>
    </dgm:pt>
    <dgm:pt modelId="{B2C30D8C-1845-4FC9-831D-4C7430B90B3D}" type="sibTrans" cxnId="{ED836843-4DC4-45EB-B576-39BBE1968D85}">
      <dgm:prSet/>
      <dgm:spPr/>
      <dgm:t>
        <a:bodyPr/>
        <a:lstStyle/>
        <a:p>
          <a:endParaRPr lang="en-US"/>
        </a:p>
      </dgm:t>
    </dgm:pt>
    <dgm:pt modelId="{CAF0A7DE-F216-4542-BB89-DEC0AFB740C4}" type="pres">
      <dgm:prSet presAssocID="{B1E1B8F4-2F9A-46A8-8907-3CC8A23BA17F}" presName="Name0" presStyleCnt="0">
        <dgm:presLayoutVars>
          <dgm:dir/>
          <dgm:resizeHandles val="exact"/>
        </dgm:presLayoutVars>
      </dgm:prSet>
      <dgm:spPr/>
    </dgm:pt>
    <dgm:pt modelId="{6D933EEF-0828-4168-9835-31D7A22E9ACF}" type="pres">
      <dgm:prSet presAssocID="{27DE36FD-B9FB-40B0-AAC7-14AD0205740B}" presName="node" presStyleLbl="node1" presStyleIdx="0" presStyleCnt="4">
        <dgm:presLayoutVars>
          <dgm:bulletEnabled val="1"/>
        </dgm:presLayoutVars>
      </dgm:prSet>
      <dgm:spPr/>
    </dgm:pt>
    <dgm:pt modelId="{7781A9A9-BB09-4790-A3BB-0620CA197C17}" type="pres">
      <dgm:prSet presAssocID="{36720D7E-B206-44A5-865C-97135D26DB1B}" presName="sibTrans" presStyleLbl="sibTrans1D1" presStyleIdx="0" presStyleCnt="3"/>
      <dgm:spPr/>
    </dgm:pt>
    <dgm:pt modelId="{5BD81291-03E9-4E45-B225-F200A214AB54}" type="pres">
      <dgm:prSet presAssocID="{36720D7E-B206-44A5-865C-97135D26DB1B}" presName="connectorText" presStyleLbl="sibTrans1D1" presStyleIdx="0" presStyleCnt="3"/>
      <dgm:spPr/>
    </dgm:pt>
    <dgm:pt modelId="{0651C663-DF74-4586-A4BF-5E0B47C4FAF2}" type="pres">
      <dgm:prSet presAssocID="{3E16B669-D7E5-4C26-AAD0-0D5EA4A5EBBE}" presName="node" presStyleLbl="node1" presStyleIdx="1" presStyleCnt="4">
        <dgm:presLayoutVars>
          <dgm:bulletEnabled val="1"/>
        </dgm:presLayoutVars>
      </dgm:prSet>
      <dgm:spPr/>
    </dgm:pt>
    <dgm:pt modelId="{29B51461-A6E9-4298-9D78-96AD6DE05157}" type="pres">
      <dgm:prSet presAssocID="{385DCB88-E3CF-4AA7-AD98-FEE3FB7BFEDF}" presName="sibTrans" presStyleLbl="sibTrans1D1" presStyleIdx="1" presStyleCnt="3"/>
      <dgm:spPr/>
    </dgm:pt>
    <dgm:pt modelId="{44FC0D3B-EDFE-4E77-A3E9-62099F57E65B}" type="pres">
      <dgm:prSet presAssocID="{385DCB88-E3CF-4AA7-AD98-FEE3FB7BFEDF}" presName="connectorText" presStyleLbl="sibTrans1D1" presStyleIdx="1" presStyleCnt="3"/>
      <dgm:spPr/>
    </dgm:pt>
    <dgm:pt modelId="{267AD625-59EA-43D0-B029-8D23511185B1}" type="pres">
      <dgm:prSet presAssocID="{8CAB5E44-FBE3-4C27-BCCB-7FA5693C9E25}" presName="node" presStyleLbl="node1" presStyleIdx="2" presStyleCnt="4">
        <dgm:presLayoutVars>
          <dgm:bulletEnabled val="1"/>
        </dgm:presLayoutVars>
      </dgm:prSet>
      <dgm:spPr/>
    </dgm:pt>
    <dgm:pt modelId="{7B2CCBFD-1FA6-4E2C-829C-AEF0326E5D61}" type="pres">
      <dgm:prSet presAssocID="{DE09DEFA-ED6B-40CA-922A-81C461035A5C}" presName="sibTrans" presStyleLbl="sibTrans1D1" presStyleIdx="2" presStyleCnt="3"/>
      <dgm:spPr/>
    </dgm:pt>
    <dgm:pt modelId="{B1ED02F9-1C8B-4294-8D50-A3809359882B}" type="pres">
      <dgm:prSet presAssocID="{DE09DEFA-ED6B-40CA-922A-81C461035A5C}" presName="connectorText" presStyleLbl="sibTrans1D1" presStyleIdx="2" presStyleCnt="3"/>
      <dgm:spPr/>
    </dgm:pt>
    <dgm:pt modelId="{D01A67D2-8658-4304-9AB7-44D7D3088AE8}" type="pres">
      <dgm:prSet presAssocID="{3289218D-FAA7-409E-BC4C-8F05843CDC3F}" presName="node" presStyleLbl="node1" presStyleIdx="3" presStyleCnt="4">
        <dgm:presLayoutVars>
          <dgm:bulletEnabled val="1"/>
        </dgm:presLayoutVars>
      </dgm:prSet>
      <dgm:spPr/>
    </dgm:pt>
  </dgm:ptLst>
  <dgm:cxnLst>
    <dgm:cxn modelId="{DE3E3D00-AB99-4E74-B3A0-C4A3776C006F}" srcId="{B1E1B8F4-2F9A-46A8-8907-3CC8A23BA17F}" destId="{3E16B669-D7E5-4C26-AAD0-0D5EA4A5EBBE}" srcOrd="1" destOrd="0" parTransId="{EC1A8CD0-3B6D-4549-B0C0-FBD6FBF2CD09}" sibTransId="{385DCB88-E3CF-4AA7-AD98-FEE3FB7BFEDF}"/>
    <dgm:cxn modelId="{EA6C4501-B2AB-4034-AF8B-67FFEDD1BDF5}" type="presOf" srcId="{DE09DEFA-ED6B-40CA-922A-81C461035A5C}" destId="{B1ED02F9-1C8B-4294-8D50-A3809359882B}" srcOrd="1" destOrd="0" presId="urn:microsoft.com/office/officeart/2016/7/layout/RepeatingBendingProcessNew"/>
    <dgm:cxn modelId="{BDB10F25-FC55-4836-B321-033B0D8E62DD}" type="presOf" srcId="{36720D7E-B206-44A5-865C-97135D26DB1B}" destId="{7781A9A9-BB09-4790-A3BB-0620CA197C17}" srcOrd="0" destOrd="0" presId="urn:microsoft.com/office/officeart/2016/7/layout/RepeatingBendingProcessNew"/>
    <dgm:cxn modelId="{E735BD28-D666-49F5-800B-364214AA54C1}" type="presOf" srcId="{B1E1B8F4-2F9A-46A8-8907-3CC8A23BA17F}" destId="{CAF0A7DE-F216-4542-BB89-DEC0AFB740C4}" srcOrd="0" destOrd="0" presId="urn:microsoft.com/office/officeart/2016/7/layout/RepeatingBendingProcessNew"/>
    <dgm:cxn modelId="{F705AC39-4645-42E1-A000-6CDB8BE4B39A}" type="presOf" srcId="{27DE36FD-B9FB-40B0-AAC7-14AD0205740B}" destId="{6D933EEF-0828-4168-9835-31D7A22E9ACF}" srcOrd="0" destOrd="0" presId="urn:microsoft.com/office/officeart/2016/7/layout/RepeatingBendingProcessNew"/>
    <dgm:cxn modelId="{8AC5295F-CB87-4CF2-A515-EA58E44DD2CB}" type="presOf" srcId="{3289218D-FAA7-409E-BC4C-8F05843CDC3F}" destId="{D01A67D2-8658-4304-9AB7-44D7D3088AE8}" srcOrd="0" destOrd="0" presId="urn:microsoft.com/office/officeart/2016/7/layout/RepeatingBendingProcessNew"/>
    <dgm:cxn modelId="{ED836843-4DC4-45EB-B576-39BBE1968D85}" srcId="{B1E1B8F4-2F9A-46A8-8907-3CC8A23BA17F}" destId="{3289218D-FAA7-409E-BC4C-8F05843CDC3F}" srcOrd="3" destOrd="0" parTransId="{C6921056-CCEA-4550-BC59-456254E28789}" sibTransId="{B2C30D8C-1845-4FC9-831D-4C7430B90B3D}"/>
    <dgm:cxn modelId="{9292BA65-DF0C-4656-BC60-26D333D31B32}" srcId="{B1E1B8F4-2F9A-46A8-8907-3CC8A23BA17F}" destId="{27DE36FD-B9FB-40B0-AAC7-14AD0205740B}" srcOrd="0" destOrd="0" parTransId="{1A24357A-FD60-4682-A6B4-26DDD390BF50}" sibTransId="{36720D7E-B206-44A5-865C-97135D26DB1B}"/>
    <dgm:cxn modelId="{B0961A83-C001-4186-9B6A-C2CA1277E9D7}" srcId="{B1E1B8F4-2F9A-46A8-8907-3CC8A23BA17F}" destId="{8CAB5E44-FBE3-4C27-BCCB-7FA5693C9E25}" srcOrd="2" destOrd="0" parTransId="{4B0D9C40-D023-4C0B-A80F-205F1F9C8DCB}" sibTransId="{DE09DEFA-ED6B-40CA-922A-81C461035A5C}"/>
    <dgm:cxn modelId="{B7AF5198-54A2-42C6-AE75-A169348F1F03}" type="presOf" srcId="{DE09DEFA-ED6B-40CA-922A-81C461035A5C}" destId="{7B2CCBFD-1FA6-4E2C-829C-AEF0326E5D61}" srcOrd="0" destOrd="0" presId="urn:microsoft.com/office/officeart/2016/7/layout/RepeatingBendingProcessNew"/>
    <dgm:cxn modelId="{DF9C5F99-1834-4B6C-869D-62BA72090EB2}" type="presOf" srcId="{385DCB88-E3CF-4AA7-AD98-FEE3FB7BFEDF}" destId="{44FC0D3B-EDFE-4E77-A3E9-62099F57E65B}" srcOrd="1" destOrd="0" presId="urn:microsoft.com/office/officeart/2016/7/layout/RepeatingBendingProcessNew"/>
    <dgm:cxn modelId="{4097F3BC-11B3-4BFD-BDA1-C6CC5166BC1F}" type="presOf" srcId="{8CAB5E44-FBE3-4C27-BCCB-7FA5693C9E25}" destId="{267AD625-59EA-43D0-B029-8D23511185B1}" srcOrd="0" destOrd="0" presId="urn:microsoft.com/office/officeart/2016/7/layout/RepeatingBendingProcessNew"/>
    <dgm:cxn modelId="{5BAD46CB-9C43-4637-88FA-9C2E87397813}" type="presOf" srcId="{385DCB88-E3CF-4AA7-AD98-FEE3FB7BFEDF}" destId="{29B51461-A6E9-4298-9D78-96AD6DE05157}" srcOrd="0" destOrd="0" presId="urn:microsoft.com/office/officeart/2016/7/layout/RepeatingBendingProcessNew"/>
    <dgm:cxn modelId="{14D5AFE4-EA8B-4487-889B-27623C5BBD44}" type="presOf" srcId="{3E16B669-D7E5-4C26-AAD0-0D5EA4A5EBBE}" destId="{0651C663-DF74-4586-A4BF-5E0B47C4FAF2}" srcOrd="0" destOrd="0" presId="urn:microsoft.com/office/officeart/2016/7/layout/RepeatingBendingProcessNew"/>
    <dgm:cxn modelId="{6F5CBBE7-101C-4778-BF28-776275998B17}" type="presOf" srcId="{36720D7E-B206-44A5-865C-97135D26DB1B}" destId="{5BD81291-03E9-4E45-B225-F200A214AB54}" srcOrd="1" destOrd="0" presId="urn:microsoft.com/office/officeart/2016/7/layout/RepeatingBendingProcessNew"/>
    <dgm:cxn modelId="{E54BA216-7400-453C-B7E4-969572362AC8}" type="presParOf" srcId="{CAF0A7DE-F216-4542-BB89-DEC0AFB740C4}" destId="{6D933EEF-0828-4168-9835-31D7A22E9ACF}" srcOrd="0" destOrd="0" presId="urn:microsoft.com/office/officeart/2016/7/layout/RepeatingBendingProcessNew"/>
    <dgm:cxn modelId="{0CB4409A-021A-44D5-83EB-52FE008ECE68}" type="presParOf" srcId="{CAF0A7DE-F216-4542-BB89-DEC0AFB740C4}" destId="{7781A9A9-BB09-4790-A3BB-0620CA197C17}" srcOrd="1" destOrd="0" presId="urn:microsoft.com/office/officeart/2016/7/layout/RepeatingBendingProcessNew"/>
    <dgm:cxn modelId="{6BE0960F-9C5D-4E2F-AA3A-88DBC9524167}" type="presParOf" srcId="{7781A9A9-BB09-4790-A3BB-0620CA197C17}" destId="{5BD81291-03E9-4E45-B225-F200A214AB54}" srcOrd="0" destOrd="0" presId="urn:microsoft.com/office/officeart/2016/7/layout/RepeatingBendingProcessNew"/>
    <dgm:cxn modelId="{3B1979EF-18FF-469E-BFBA-AF5E596C1A79}" type="presParOf" srcId="{CAF0A7DE-F216-4542-BB89-DEC0AFB740C4}" destId="{0651C663-DF74-4586-A4BF-5E0B47C4FAF2}" srcOrd="2" destOrd="0" presId="urn:microsoft.com/office/officeart/2016/7/layout/RepeatingBendingProcessNew"/>
    <dgm:cxn modelId="{4A656D38-BB31-403E-8385-0DABBDA6DA8F}" type="presParOf" srcId="{CAF0A7DE-F216-4542-BB89-DEC0AFB740C4}" destId="{29B51461-A6E9-4298-9D78-96AD6DE05157}" srcOrd="3" destOrd="0" presId="urn:microsoft.com/office/officeart/2016/7/layout/RepeatingBendingProcessNew"/>
    <dgm:cxn modelId="{ACFB8F47-2C57-4D67-9F5B-45E5B2DB84C1}" type="presParOf" srcId="{29B51461-A6E9-4298-9D78-96AD6DE05157}" destId="{44FC0D3B-EDFE-4E77-A3E9-62099F57E65B}" srcOrd="0" destOrd="0" presId="urn:microsoft.com/office/officeart/2016/7/layout/RepeatingBendingProcessNew"/>
    <dgm:cxn modelId="{964CA457-C37A-45A5-9BD9-7ADAD078B21A}" type="presParOf" srcId="{CAF0A7DE-F216-4542-BB89-DEC0AFB740C4}" destId="{267AD625-59EA-43D0-B029-8D23511185B1}" srcOrd="4" destOrd="0" presId="urn:microsoft.com/office/officeart/2016/7/layout/RepeatingBendingProcessNew"/>
    <dgm:cxn modelId="{6AB98CC4-3FE1-4766-9AD7-6E8AD9BADC46}" type="presParOf" srcId="{CAF0A7DE-F216-4542-BB89-DEC0AFB740C4}" destId="{7B2CCBFD-1FA6-4E2C-829C-AEF0326E5D61}" srcOrd="5" destOrd="0" presId="urn:microsoft.com/office/officeart/2016/7/layout/RepeatingBendingProcessNew"/>
    <dgm:cxn modelId="{1B54DCFF-AE69-4776-A95D-0D265216C69E}" type="presParOf" srcId="{7B2CCBFD-1FA6-4E2C-829C-AEF0326E5D61}" destId="{B1ED02F9-1C8B-4294-8D50-A3809359882B}" srcOrd="0" destOrd="0" presId="urn:microsoft.com/office/officeart/2016/7/layout/RepeatingBendingProcessNew"/>
    <dgm:cxn modelId="{1ACF7E72-60AF-4F71-9C24-FA4CD7BDF720}" type="presParOf" srcId="{CAF0A7DE-F216-4542-BB89-DEC0AFB740C4}" destId="{D01A67D2-8658-4304-9AB7-44D7D3088AE8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6A78996-0B25-4940-8E61-42EA999DB1C1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F4E5684-AFE2-43AF-8A75-CFE4E6CF45DE}">
      <dgm:prSet/>
      <dgm:spPr/>
      <dgm:t>
        <a:bodyPr/>
        <a:lstStyle/>
        <a:p>
          <a:r>
            <a:rPr lang="en-US"/>
            <a:t>✅ Usefulness:</a:t>
          </a:r>
        </a:p>
      </dgm:t>
    </dgm:pt>
    <dgm:pt modelId="{839B4F5B-A895-41F0-90FD-BA2D11F190BA}" type="parTrans" cxnId="{5BE39966-B408-40F4-BBF1-1669A6730BA5}">
      <dgm:prSet/>
      <dgm:spPr/>
      <dgm:t>
        <a:bodyPr/>
        <a:lstStyle/>
        <a:p>
          <a:endParaRPr lang="en-US"/>
        </a:p>
      </dgm:t>
    </dgm:pt>
    <dgm:pt modelId="{2B80B866-3653-408C-A2E8-5FA947940448}" type="sibTrans" cxnId="{5BE39966-B408-40F4-BBF1-1669A6730BA5}">
      <dgm:prSet/>
      <dgm:spPr/>
      <dgm:t>
        <a:bodyPr/>
        <a:lstStyle/>
        <a:p>
          <a:endParaRPr lang="en-US"/>
        </a:p>
      </dgm:t>
    </dgm:pt>
    <dgm:pt modelId="{BD10F4C3-1546-49C1-9152-BFDBE1D1B1D2}">
      <dgm:prSet/>
      <dgm:spPr/>
      <dgm:t>
        <a:bodyPr/>
        <a:lstStyle/>
        <a:p>
          <a:r>
            <a:rPr lang="en-US"/>
            <a:t>• Clear developmental framework</a:t>
          </a:r>
        </a:p>
      </dgm:t>
    </dgm:pt>
    <dgm:pt modelId="{78F33B84-8D48-4A02-9429-7F778AE1A095}" type="parTrans" cxnId="{75FBC821-2569-479E-9FE7-85218E28C93E}">
      <dgm:prSet/>
      <dgm:spPr/>
      <dgm:t>
        <a:bodyPr/>
        <a:lstStyle/>
        <a:p>
          <a:endParaRPr lang="en-US"/>
        </a:p>
      </dgm:t>
    </dgm:pt>
    <dgm:pt modelId="{02ED228A-2360-474F-A330-ED32C50A5E82}" type="sibTrans" cxnId="{75FBC821-2569-479E-9FE7-85218E28C93E}">
      <dgm:prSet/>
      <dgm:spPr/>
      <dgm:t>
        <a:bodyPr/>
        <a:lstStyle/>
        <a:p>
          <a:endParaRPr lang="en-US"/>
        </a:p>
      </dgm:t>
    </dgm:pt>
    <dgm:pt modelId="{6D364672-7799-4FCB-AA74-9891D7EC998C}">
      <dgm:prSet/>
      <dgm:spPr/>
      <dgm:t>
        <a:bodyPr/>
        <a:lstStyle/>
        <a:p>
          <a:r>
            <a:rPr lang="en-US"/>
            <a:t>• Supports child-centered observation</a:t>
          </a:r>
        </a:p>
      </dgm:t>
    </dgm:pt>
    <dgm:pt modelId="{DE0B6363-C324-465A-8A9B-BAC2E650B234}" type="parTrans" cxnId="{84C1646D-AF2A-4AE9-B44C-291171604F33}">
      <dgm:prSet/>
      <dgm:spPr/>
      <dgm:t>
        <a:bodyPr/>
        <a:lstStyle/>
        <a:p>
          <a:endParaRPr lang="en-US"/>
        </a:p>
      </dgm:t>
    </dgm:pt>
    <dgm:pt modelId="{CEC70C3F-5533-49FD-87AB-8B65577DAE5F}" type="sibTrans" cxnId="{84C1646D-AF2A-4AE9-B44C-291171604F33}">
      <dgm:prSet/>
      <dgm:spPr/>
      <dgm:t>
        <a:bodyPr/>
        <a:lstStyle/>
        <a:p>
          <a:endParaRPr lang="en-US"/>
        </a:p>
      </dgm:t>
    </dgm:pt>
    <dgm:pt modelId="{EBD92C56-A701-4152-B9D7-9840133492DB}">
      <dgm:prSet/>
      <dgm:spPr/>
      <dgm:t>
        <a:bodyPr/>
        <a:lstStyle/>
        <a:p>
          <a:r>
            <a:rPr lang="en-US"/>
            <a:t>⚠️ Limitations:</a:t>
          </a:r>
        </a:p>
      </dgm:t>
    </dgm:pt>
    <dgm:pt modelId="{F8BF04A6-1EE4-48B6-BC4A-8530A1E6B8FA}" type="parTrans" cxnId="{B4F13D4E-A804-4E9B-B6DA-834FCF916CA4}">
      <dgm:prSet/>
      <dgm:spPr/>
      <dgm:t>
        <a:bodyPr/>
        <a:lstStyle/>
        <a:p>
          <a:endParaRPr lang="en-US"/>
        </a:p>
      </dgm:t>
    </dgm:pt>
    <dgm:pt modelId="{AB708D59-1DB1-4FE3-8031-66C3F2180E6B}" type="sibTrans" cxnId="{B4F13D4E-A804-4E9B-B6DA-834FCF916CA4}">
      <dgm:prSet/>
      <dgm:spPr/>
      <dgm:t>
        <a:bodyPr/>
        <a:lstStyle/>
        <a:p>
          <a:endParaRPr lang="en-US"/>
        </a:p>
      </dgm:t>
    </dgm:pt>
    <dgm:pt modelId="{9957C2C4-B828-4DDB-B7F7-E569BCFFFA7E}">
      <dgm:prSet/>
      <dgm:spPr/>
      <dgm:t>
        <a:bodyPr/>
        <a:lstStyle/>
        <a:p>
          <a:r>
            <a:rPr lang="en-US" dirty="0"/>
            <a:t>• Stages too rigid; ignores emotional and cultural factors</a:t>
          </a:r>
        </a:p>
      </dgm:t>
    </dgm:pt>
    <dgm:pt modelId="{A19FE828-953D-47C2-950B-3BB11669C40D}" type="parTrans" cxnId="{C6B96FFA-EE56-4D1D-B7F8-7585BFDB0D35}">
      <dgm:prSet/>
      <dgm:spPr/>
      <dgm:t>
        <a:bodyPr/>
        <a:lstStyle/>
        <a:p>
          <a:endParaRPr lang="en-US"/>
        </a:p>
      </dgm:t>
    </dgm:pt>
    <dgm:pt modelId="{E58D2F6F-50DE-4E5C-889F-D98E01A84089}" type="sibTrans" cxnId="{C6B96FFA-EE56-4D1D-B7F8-7585BFDB0D35}">
      <dgm:prSet/>
      <dgm:spPr/>
      <dgm:t>
        <a:bodyPr/>
        <a:lstStyle/>
        <a:p>
          <a:endParaRPr lang="en-US"/>
        </a:p>
      </dgm:t>
    </dgm:pt>
    <dgm:pt modelId="{7DD61A38-3446-4681-9A84-60B65BFBF292}" type="pres">
      <dgm:prSet presAssocID="{66A78996-0B25-4940-8E61-42EA999DB1C1}" presName="diagram" presStyleCnt="0">
        <dgm:presLayoutVars>
          <dgm:dir/>
          <dgm:resizeHandles val="exact"/>
        </dgm:presLayoutVars>
      </dgm:prSet>
      <dgm:spPr/>
    </dgm:pt>
    <dgm:pt modelId="{023FB906-B415-43FA-BA8B-91604259D262}" type="pres">
      <dgm:prSet presAssocID="{2F4E5684-AFE2-43AF-8A75-CFE4E6CF45DE}" presName="node" presStyleLbl="node1" presStyleIdx="0" presStyleCnt="5">
        <dgm:presLayoutVars>
          <dgm:bulletEnabled val="1"/>
        </dgm:presLayoutVars>
      </dgm:prSet>
      <dgm:spPr/>
    </dgm:pt>
    <dgm:pt modelId="{2174F335-90D6-4D0C-A567-2AD3B0FB47EE}" type="pres">
      <dgm:prSet presAssocID="{2B80B866-3653-408C-A2E8-5FA947940448}" presName="sibTrans" presStyleCnt="0"/>
      <dgm:spPr/>
    </dgm:pt>
    <dgm:pt modelId="{D509624F-A280-4087-BC58-0B68CC868F0B}" type="pres">
      <dgm:prSet presAssocID="{BD10F4C3-1546-49C1-9152-BFDBE1D1B1D2}" presName="node" presStyleLbl="node1" presStyleIdx="1" presStyleCnt="5">
        <dgm:presLayoutVars>
          <dgm:bulletEnabled val="1"/>
        </dgm:presLayoutVars>
      </dgm:prSet>
      <dgm:spPr/>
    </dgm:pt>
    <dgm:pt modelId="{405BB58A-29A3-430F-8668-B1845E0F0494}" type="pres">
      <dgm:prSet presAssocID="{02ED228A-2360-474F-A330-ED32C50A5E82}" presName="sibTrans" presStyleCnt="0"/>
      <dgm:spPr/>
    </dgm:pt>
    <dgm:pt modelId="{D5E656BE-9730-4812-9D68-394D29C22099}" type="pres">
      <dgm:prSet presAssocID="{6D364672-7799-4FCB-AA74-9891D7EC998C}" presName="node" presStyleLbl="node1" presStyleIdx="2" presStyleCnt="5">
        <dgm:presLayoutVars>
          <dgm:bulletEnabled val="1"/>
        </dgm:presLayoutVars>
      </dgm:prSet>
      <dgm:spPr/>
    </dgm:pt>
    <dgm:pt modelId="{FC4635E3-649E-4804-97D7-955C8EBD4600}" type="pres">
      <dgm:prSet presAssocID="{CEC70C3F-5533-49FD-87AB-8B65577DAE5F}" presName="sibTrans" presStyleCnt="0"/>
      <dgm:spPr/>
    </dgm:pt>
    <dgm:pt modelId="{6C0B33E2-DEDF-4C1E-B1BE-F610AEC033CF}" type="pres">
      <dgm:prSet presAssocID="{EBD92C56-A701-4152-B9D7-9840133492DB}" presName="node" presStyleLbl="node1" presStyleIdx="3" presStyleCnt="5">
        <dgm:presLayoutVars>
          <dgm:bulletEnabled val="1"/>
        </dgm:presLayoutVars>
      </dgm:prSet>
      <dgm:spPr/>
    </dgm:pt>
    <dgm:pt modelId="{1D9120E1-7AF4-438C-B594-62F291E8A072}" type="pres">
      <dgm:prSet presAssocID="{AB708D59-1DB1-4FE3-8031-66C3F2180E6B}" presName="sibTrans" presStyleCnt="0"/>
      <dgm:spPr/>
    </dgm:pt>
    <dgm:pt modelId="{60B74557-4F0F-4D43-883F-E0278B087C8C}" type="pres">
      <dgm:prSet presAssocID="{9957C2C4-B828-4DDB-B7F7-E569BCFFFA7E}" presName="node" presStyleLbl="node1" presStyleIdx="4" presStyleCnt="5">
        <dgm:presLayoutVars>
          <dgm:bulletEnabled val="1"/>
        </dgm:presLayoutVars>
      </dgm:prSet>
      <dgm:spPr/>
    </dgm:pt>
  </dgm:ptLst>
  <dgm:cxnLst>
    <dgm:cxn modelId="{2563380E-A86E-45C7-9596-69E1939CBBEC}" type="presOf" srcId="{6D364672-7799-4FCB-AA74-9891D7EC998C}" destId="{D5E656BE-9730-4812-9D68-394D29C22099}" srcOrd="0" destOrd="0" presId="urn:microsoft.com/office/officeart/2005/8/layout/default"/>
    <dgm:cxn modelId="{75FBC821-2569-479E-9FE7-85218E28C93E}" srcId="{66A78996-0B25-4940-8E61-42EA999DB1C1}" destId="{BD10F4C3-1546-49C1-9152-BFDBE1D1B1D2}" srcOrd="1" destOrd="0" parTransId="{78F33B84-8D48-4A02-9429-7F778AE1A095}" sibTransId="{02ED228A-2360-474F-A330-ED32C50A5E82}"/>
    <dgm:cxn modelId="{D98AE42B-066A-491C-A9CE-997251B8EB31}" type="presOf" srcId="{2F4E5684-AFE2-43AF-8A75-CFE4E6CF45DE}" destId="{023FB906-B415-43FA-BA8B-91604259D262}" srcOrd="0" destOrd="0" presId="urn:microsoft.com/office/officeart/2005/8/layout/default"/>
    <dgm:cxn modelId="{2835E92C-A331-4560-8A63-B3C03D8A4EF3}" type="presOf" srcId="{BD10F4C3-1546-49C1-9152-BFDBE1D1B1D2}" destId="{D509624F-A280-4087-BC58-0B68CC868F0B}" srcOrd="0" destOrd="0" presId="urn:microsoft.com/office/officeart/2005/8/layout/default"/>
    <dgm:cxn modelId="{45F0623B-FC6F-45D4-9B73-1654C427EF1F}" type="presOf" srcId="{9957C2C4-B828-4DDB-B7F7-E569BCFFFA7E}" destId="{60B74557-4F0F-4D43-883F-E0278B087C8C}" srcOrd="0" destOrd="0" presId="urn:microsoft.com/office/officeart/2005/8/layout/default"/>
    <dgm:cxn modelId="{5BE39966-B408-40F4-BBF1-1669A6730BA5}" srcId="{66A78996-0B25-4940-8E61-42EA999DB1C1}" destId="{2F4E5684-AFE2-43AF-8A75-CFE4E6CF45DE}" srcOrd="0" destOrd="0" parTransId="{839B4F5B-A895-41F0-90FD-BA2D11F190BA}" sibTransId="{2B80B866-3653-408C-A2E8-5FA947940448}"/>
    <dgm:cxn modelId="{EC696B69-54D4-4179-A3B3-A8A2B923D88A}" type="presOf" srcId="{EBD92C56-A701-4152-B9D7-9840133492DB}" destId="{6C0B33E2-DEDF-4C1E-B1BE-F610AEC033CF}" srcOrd="0" destOrd="0" presId="urn:microsoft.com/office/officeart/2005/8/layout/default"/>
    <dgm:cxn modelId="{84C1646D-AF2A-4AE9-B44C-291171604F33}" srcId="{66A78996-0B25-4940-8E61-42EA999DB1C1}" destId="{6D364672-7799-4FCB-AA74-9891D7EC998C}" srcOrd="2" destOrd="0" parTransId="{DE0B6363-C324-465A-8A9B-BAC2E650B234}" sibTransId="{CEC70C3F-5533-49FD-87AB-8B65577DAE5F}"/>
    <dgm:cxn modelId="{B4F13D4E-A804-4E9B-B6DA-834FCF916CA4}" srcId="{66A78996-0B25-4940-8E61-42EA999DB1C1}" destId="{EBD92C56-A701-4152-B9D7-9840133492DB}" srcOrd="3" destOrd="0" parTransId="{F8BF04A6-1EE4-48B6-BC4A-8530A1E6B8FA}" sibTransId="{AB708D59-1DB1-4FE3-8031-66C3F2180E6B}"/>
    <dgm:cxn modelId="{AD30C451-7987-42FF-AC28-DBB19CD3472D}" type="presOf" srcId="{66A78996-0B25-4940-8E61-42EA999DB1C1}" destId="{7DD61A38-3446-4681-9A84-60B65BFBF292}" srcOrd="0" destOrd="0" presId="urn:microsoft.com/office/officeart/2005/8/layout/default"/>
    <dgm:cxn modelId="{C6B96FFA-EE56-4D1D-B7F8-7585BFDB0D35}" srcId="{66A78996-0B25-4940-8E61-42EA999DB1C1}" destId="{9957C2C4-B828-4DDB-B7F7-E569BCFFFA7E}" srcOrd="4" destOrd="0" parTransId="{A19FE828-953D-47C2-950B-3BB11669C40D}" sibTransId="{E58D2F6F-50DE-4E5C-889F-D98E01A84089}"/>
    <dgm:cxn modelId="{0C76C67D-E384-4B68-BDB8-765FFA29F4A4}" type="presParOf" srcId="{7DD61A38-3446-4681-9A84-60B65BFBF292}" destId="{023FB906-B415-43FA-BA8B-91604259D262}" srcOrd="0" destOrd="0" presId="urn:microsoft.com/office/officeart/2005/8/layout/default"/>
    <dgm:cxn modelId="{24D200FA-F9C1-4D16-A147-88024B72F042}" type="presParOf" srcId="{7DD61A38-3446-4681-9A84-60B65BFBF292}" destId="{2174F335-90D6-4D0C-A567-2AD3B0FB47EE}" srcOrd="1" destOrd="0" presId="urn:microsoft.com/office/officeart/2005/8/layout/default"/>
    <dgm:cxn modelId="{861C678A-8EBA-4207-98A3-A68D723ED778}" type="presParOf" srcId="{7DD61A38-3446-4681-9A84-60B65BFBF292}" destId="{D509624F-A280-4087-BC58-0B68CC868F0B}" srcOrd="2" destOrd="0" presId="urn:microsoft.com/office/officeart/2005/8/layout/default"/>
    <dgm:cxn modelId="{A579D0C2-B25C-4AB2-96F3-C41DBFF00667}" type="presParOf" srcId="{7DD61A38-3446-4681-9A84-60B65BFBF292}" destId="{405BB58A-29A3-430F-8668-B1845E0F0494}" srcOrd="3" destOrd="0" presId="urn:microsoft.com/office/officeart/2005/8/layout/default"/>
    <dgm:cxn modelId="{BE17F9F1-6783-412F-9616-C709912FA2E4}" type="presParOf" srcId="{7DD61A38-3446-4681-9A84-60B65BFBF292}" destId="{D5E656BE-9730-4812-9D68-394D29C22099}" srcOrd="4" destOrd="0" presId="urn:microsoft.com/office/officeart/2005/8/layout/default"/>
    <dgm:cxn modelId="{5403E28F-4B9E-4FDD-9B6A-965680AA5A96}" type="presParOf" srcId="{7DD61A38-3446-4681-9A84-60B65BFBF292}" destId="{FC4635E3-649E-4804-97D7-955C8EBD4600}" srcOrd="5" destOrd="0" presId="urn:microsoft.com/office/officeart/2005/8/layout/default"/>
    <dgm:cxn modelId="{D13FBDFB-C5E5-4D5D-B510-E6A40D10B8CA}" type="presParOf" srcId="{7DD61A38-3446-4681-9A84-60B65BFBF292}" destId="{6C0B33E2-DEDF-4C1E-B1BE-F610AEC033CF}" srcOrd="6" destOrd="0" presId="urn:microsoft.com/office/officeart/2005/8/layout/default"/>
    <dgm:cxn modelId="{65723388-7088-4725-8CD7-0BD57DF89AE8}" type="presParOf" srcId="{7DD61A38-3446-4681-9A84-60B65BFBF292}" destId="{1D9120E1-7AF4-438C-B594-62F291E8A072}" srcOrd="7" destOrd="0" presId="urn:microsoft.com/office/officeart/2005/8/layout/default"/>
    <dgm:cxn modelId="{42816E30-7C4D-4E1B-A0C6-23D2FA6A43FC}" type="presParOf" srcId="{7DD61A38-3446-4681-9A84-60B65BFBF292}" destId="{60B74557-4F0F-4D43-883F-E0278B087C8C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C1567D-C97A-410C-94E5-5233DCEB06D0}">
      <dsp:nvSpPr>
        <dsp:cNvPr id="0" name=""/>
        <dsp:cNvSpPr/>
      </dsp:nvSpPr>
      <dsp:spPr>
        <a:xfrm>
          <a:off x="0" y="80644"/>
          <a:ext cx="5000124" cy="170469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Applying Piaget’s cognitive development theory to support Amira, age 3</a:t>
          </a:r>
        </a:p>
      </dsp:txBody>
      <dsp:txXfrm>
        <a:off x="83216" y="163860"/>
        <a:ext cx="4833692" cy="1538258"/>
      </dsp:txXfrm>
    </dsp:sp>
    <dsp:sp modelId="{D0F88748-0471-49AF-B74E-73E3DFB90D5F}">
      <dsp:nvSpPr>
        <dsp:cNvPr id="0" name=""/>
        <dsp:cNvSpPr/>
      </dsp:nvSpPr>
      <dsp:spPr>
        <a:xfrm>
          <a:off x="0" y="1874614"/>
          <a:ext cx="5000124" cy="1704690"/>
        </a:xfrm>
        <a:prstGeom prst="roundRect">
          <a:avLst/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Amira shows anxiety, limited speech, and struggles with group play</a:t>
          </a:r>
        </a:p>
      </dsp:txBody>
      <dsp:txXfrm>
        <a:off x="83216" y="1957830"/>
        <a:ext cx="4833692" cy="1538258"/>
      </dsp:txXfrm>
    </dsp:sp>
    <dsp:sp modelId="{68A0150D-F76D-40C5-B548-3517A770520D}">
      <dsp:nvSpPr>
        <dsp:cNvPr id="0" name=""/>
        <dsp:cNvSpPr/>
      </dsp:nvSpPr>
      <dsp:spPr>
        <a:xfrm>
          <a:off x="0" y="3668585"/>
          <a:ext cx="5000124" cy="1704690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Aim: Use theory to guide supportive strategies at nursery</a:t>
          </a:r>
        </a:p>
      </dsp:txBody>
      <dsp:txXfrm>
        <a:off x="83216" y="3751801"/>
        <a:ext cx="4833692" cy="15382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19F43A-292D-42D9-BB37-907980A422DB}">
      <dsp:nvSpPr>
        <dsp:cNvPr id="0" name=""/>
        <dsp:cNvSpPr/>
      </dsp:nvSpPr>
      <dsp:spPr>
        <a:xfrm>
          <a:off x="0" y="573683"/>
          <a:ext cx="2464593" cy="147875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Children build understanding through experience and interaction</a:t>
          </a:r>
        </a:p>
      </dsp:txBody>
      <dsp:txXfrm>
        <a:off x="0" y="573683"/>
        <a:ext cx="2464593" cy="1478756"/>
      </dsp:txXfrm>
    </dsp:sp>
    <dsp:sp modelId="{F9820A68-164C-4DA6-B0D5-01A8EBCF598F}">
      <dsp:nvSpPr>
        <dsp:cNvPr id="0" name=""/>
        <dsp:cNvSpPr/>
      </dsp:nvSpPr>
      <dsp:spPr>
        <a:xfrm>
          <a:off x="2711053" y="573683"/>
          <a:ext cx="2464593" cy="1478756"/>
        </a:xfrm>
        <a:prstGeom prst="rect">
          <a:avLst/>
        </a:prstGeom>
        <a:gradFill rotWithShape="0">
          <a:gsLst>
            <a:gs pos="0">
              <a:schemeClr val="accent2">
                <a:hueOff val="936304"/>
                <a:satOff val="-1168"/>
                <a:lumOff val="275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936304"/>
                <a:satOff val="-1168"/>
                <a:lumOff val="275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Development progresses through four stages:</a:t>
          </a:r>
        </a:p>
      </dsp:txBody>
      <dsp:txXfrm>
        <a:off x="2711053" y="573683"/>
        <a:ext cx="2464593" cy="1478756"/>
      </dsp:txXfrm>
    </dsp:sp>
    <dsp:sp modelId="{8ACD6B6F-DD6D-4FF0-933C-7C5D549992ED}">
      <dsp:nvSpPr>
        <dsp:cNvPr id="0" name=""/>
        <dsp:cNvSpPr/>
      </dsp:nvSpPr>
      <dsp:spPr>
        <a:xfrm>
          <a:off x="5422106" y="573683"/>
          <a:ext cx="2464593" cy="1478756"/>
        </a:xfrm>
        <a:prstGeom prst="rect">
          <a:avLst/>
        </a:prstGeom>
        <a:gradFill rotWithShape="0">
          <a:gsLst>
            <a:gs pos="0">
              <a:schemeClr val="accent2">
                <a:hueOff val="1872608"/>
                <a:satOff val="-2336"/>
                <a:lumOff val="549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1872608"/>
                <a:satOff val="-2336"/>
                <a:lumOff val="549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1. Sensorimotor (0–2 yrs)</a:t>
          </a:r>
        </a:p>
      </dsp:txBody>
      <dsp:txXfrm>
        <a:off x="5422106" y="573683"/>
        <a:ext cx="2464593" cy="1478756"/>
      </dsp:txXfrm>
    </dsp:sp>
    <dsp:sp modelId="{CA069740-43E0-4144-944C-45431E15F8CF}">
      <dsp:nvSpPr>
        <dsp:cNvPr id="0" name=""/>
        <dsp:cNvSpPr/>
      </dsp:nvSpPr>
      <dsp:spPr>
        <a:xfrm>
          <a:off x="0" y="2298898"/>
          <a:ext cx="2464593" cy="1478756"/>
        </a:xfrm>
        <a:prstGeom prst="rect">
          <a:avLst/>
        </a:prstGeom>
        <a:gradFill rotWithShape="0">
          <a:gsLst>
            <a:gs pos="0">
              <a:schemeClr val="accent2">
                <a:hueOff val="2808911"/>
                <a:satOff val="-3503"/>
                <a:lumOff val="824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2808911"/>
                <a:satOff val="-3503"/>
                <a:lumOff val="824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2. Preoperational (2–7 yrs)</a:t>
          </a:r>
        </a:p>
      </dsp:txBody>
      <dsp:txXfrm>
        <a:off x="0" y="2298898"/>
        <a:ext cx="2464593" cy="1478756"/>
      </dsp:txXfrm>
    </dsp:sp>
    <dsp:sp modelId="{F38E3942-976A-4A10-982D-E1B2075834FF}">
      <dsp:nvSpPr>
        <dsp:cNvPr id="0" name=""/>
        <dsp:cNvSpPr/>
      </dsp:nvSpPr>
      <dsp:spPr>
        <a:xfrm>
          <a:off x="2711053" y="2298898"/>
          <a:ext cx="2464593" cy="1478756"/>
        </a:xfrm>
        <a:prstGeom prst="rect">
          <a:avLst/>
        </a:prstGeom>
        <a:gradFill rotWithShape="0">
          <a:gsLst>
            <a:gs pos="0">
              <a:schemeClr val="accent2">
                <a:hueOff val="3745215"/>
                <a:satOff val="-4671"/>
                <a:lumOff val="109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3745215"/>
                <a:satOff val="-4671"/>
                <a:lumOff val="109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3. Concrete operational (7–11 yrs)</a:t>
          </a:r>
        </a:p>
      </dsp:txBody>
      <dsp:txXfrm>
        <a:off x="2711053" y="2298898"/>
        <a:ext cx="2464593" cy="1478756"/>
      </dsp:txXfrm>
    </dsp:sp>
    <dsp:sp modelId="{D05E0133-C3B2-4482-A3F4-7966A36DA4B3}">
      <dsp:nvSpPr>
        <dsp:cNvPr id="0" name=""/>
        <dsp:cNvSpPr/>
      </dsp:nvSpPr>
      <dsp:spPr>
        <a:xfrm>
          <a:off x="5422106" y="2298898"/>
          <a:ext cx="2464593" cy="1478756"/>
        </a:xfrm>
        <a:prstGeom prst="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4. Formal operational (12+ yrs)</a:t>
          </a:r>
        </a:p>
      </dsp:txBody>
      <dsp:txXfrm>
        <a:off x="5422106" y="2298898"/>
        <a:ext cx="2464593" cy="14787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16D664-DE19-483D-A8D6-3AEFC870EDD9}">
      <dsp:nvSpPr>
        <dsp:cNvPr id="0" name=""/>
        <dsp:cNvSpPr/>
      </dsp:nvSpPr>
      <dsp:spPr>
        <a:xfrm>
          <a:off x="0" y="98059"/>
          <a:ext cx="5000124" cy="126477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</a:t>
          </a:r>
          <a:r>
            <a:rPr lang="en-GB" sz="2300" kern="1200"/>
            <a:t>Own point of view thinking</a:t>
          </a:r>
          <a:r>
            <a:rPr lang="en-US" sz="2300" kern="1200"/>
            <a:t> may cause difficulty </a:t>
          </a:r>
          <a:r>
            <a:rPr lang="en-GB" sz="2300" kern="1200"/>
            <a:t>in </a:t>
          </a:r>
          <a:r>
            <a:rPr lang="en-US" sz="2300" kern="1200"/>
            <a:t>understanding others’ perspectives</a:t>
          </a:r>
        </a:p>
      </dsp:txBody>
      <dsp:txXfrm>
        <a:off x="61741" y="159800"/>
        <a:ext cx="4876642" cy="1141288"/>
      </dsp:txXfrm>
    </dsp:sp>
    <dsp:sp modelId="{A7BE289A-550A-4157-A46D-CD6EF90BDA75}">
      <dsp:nvSpPr>
        <dsp:cNvPr id="0" name=""/>
        <dsp:cNvSpPr/>
      </dsp:nvSpPr>
      <dsp:spPr>
        <a:xfrm>
          <a:off x="0" y="1429069"/>
          <a:ext cx="5000124" cy="1264770"/>
        </a:xfrm>
        <a:prstGeom prst="roundRect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Limited concept of time → explains separation anxiety</a:t>
          </a:r>
        </a:p>
      </dsp:txBody>
      <dsp:txXfrm>
        <a:off x="61741" y="1490810"/>
        <a:ext cx="4876642" cy="1141288"/>
      </dsp:txXfrm>
    </dsp:sp>
    <dsp:sp modelId="{E2FCEB6B-847D-47B0-A2A7-8748C3BCB65B}">
      <dsp:nvSpPr>
        <dsp:cNvPr id="0" name=""/>
        <dsp:cNvSpPr/>
      </dsp:nvSpPr>
      <dsp:spPr>
        <a:xfrm>
          <a:off x="0" y="2760080"/>
          <a:ext cx="5000124" cy="1264770"/>
        </a:xfrm>
        <a:prstGeom prst="roundRect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Engages in parallel play, not group play</a:t>
          </a:r>
        </a:p>
      </dsp:txBody>
      <dsp:txXfrm>
        <a:off x="61741" y="2821821"/>
        <a:ext cx="4876642" cy="1141288"/>
      </dsp:txXfrm>
    </dsp:sp>
    <dsp:sp modelId="{5FCB1B57-CE0A-42EB-ACC4-41BF95380A69}">
      <dsp:nvSpPr>
        <dsp:cNvPr id="0" name=""/>
        <dsp:cNvSpPr/>
      </dsp:nvSpPr>
      <dsp:spPr>
        <a:xfrm>
          <a:off x="0" y="4091090"/>
          <a:ext cx="5000124" cy="1264770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Limited speech reduces ability to express or self-soothe</a:t>
          </a:r>
        </a:p>
      </dsp:txBody>
      <dsp:txXfrm>
        <a:off x="61741" y="4152831"/>
        <a:ext cx="4876642" cy="114128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24DBBE-9C1F-4D90-8DA9-301E80FD34B4}">
      <dsp:nvSpPr>
        <dsp:cNvPr id="0" name=""/>
        <dsp:cNvSpPr/>
      </dsp:nvSpPr>
      <dsp:spPr>
        <a:xfrm>
          <a:off x="429570" y="472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1. Provide consistent routines for predictability</a:t>
          </a:r>
        </a:p>
      </dsp:txBody>
      <dsp:txXfrm>
        <a:off x="429570" y="472"/>
        <a:ext cx="3346456" cy="2007873"/>
      </dsp:txXfrm>
    </dsp:sp>
    <dsp:sp modelId="{C4868B58-6D6A-40B0-A926-126F7C81EA5E}">
      <dsp:nvSpPr>
        <dsp:cNvPr id="0" name=""/>
        <dsp:cNvSpPr/>
      </dsp:nvSpPr>
      <dsp:spPr>
        <a:xfrm>
          <a:off x="4110672" y="472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1560506"/>
                <a:satOff val="-1946"/>
                <a:lumOff val="45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1560506"/>
                <a:satOff val="-1946"/>
                <a:lumOff val="45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2. Use visual cues and picture schedules</a:t>
          </a:r>
        </a:p>
      </dsp:txBody>
      <dsp:txXfrm>
        <a:off x="4110672" y="472"/>
        <a:ext cx="3346456" cy="2007873"/>
      </dsp:txXfrm>
    </dsp:sp>
    <dsp:sp modelId="{6F4DD4B4-2BCC-4CD4-AFEE-25DD76FEF226}">
      <dsp:nvSpPr>
        <dsp:cNvPr id="0" name=""/>
        <dsp:cNvSpPr/>
      </dsp:nvSpPr>
      <dsp:spPr>
        <a:xfrm>
          <a:off x="429570" y="2342991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3121013"/>
                <a:satOff val="-3893"/>
                <a:lumOff val="915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3121013"/>
                <a:satOff val="-3893"/>
                <a:lumOff val="915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3. Encourage pretend play for language and emotion</a:t>
          </a:r>
        </a:p>
      </dsp:txBody>
      <dsp:txXfrm>
        <a:off x="429570" y="2342991"/>
        <a:ext cx="3346456" cy="2007873"/>
      </dsp:txXfrm>
    </dsp:sp>
    <dsp:sp modelId="{0F1F64F1-93F4-4EFF-B4E9-4764148D022E}">
      <dsp:nvSpPr>
        <dsp:cNvPr id="0" name=""/>
        <dsp:cNvSpPr/>
      </dsp:nvSpPr>
      <dsp:spPr>
        <a:xfrm>
          <a:off x="4110672" y="2342991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4. Support gradual social play (start with parallel play)</a:t>
          </a:r>
        </a:p>
      </dsp:txBody>
      <dsp:txXfrm>
        <a:off x="4110672" y="2342991"/>
        <a:ext cx="3346456" cy="200787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81A9A9-BB09-4790-A3BB-0620CA197C17}">
      <dsp:nvSpPr>
        <dsp:cNvPr id="0" name=""/>
        <dsp:cNvSpPr/>
      </dsp:nvSpPr>
      <dsp:spPr>
        <a:xfrm>
          <a:off x="2256402" y="1168283"/>
          <a:ext cx="48854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8543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87695" y="1211407"/>
        <a:ext cx="25957" cy="5191"/>
      </dsp:txXfrm>
    </dsp:sp>
    <dsp:sp modelId="{6D933EEF-0828-4168-9835-31D7A22E9ACF}">
      <dsp:nvSpPr>
        <dsp:cNvPr id="0" name=""/>
        <dsp:cNvSpPr/>
      </dsp:nvSpPr>
      <dsp:spPr>
        <a:xfrm>
          <a:off x="1057" y="536859"/>
          <a:ext cx="2257145" cy="135428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0602" tIns="116096" rIns="110602" bIns="11609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Biological: stress responses, nutrition, sleep affect engagement</a:t>
          </a:r>
        </a:p>
      </dsp:txBody>
      <dsp:txXfrm>
        <a:off x="1057" y="536859"/>
        <a:ext cx="2257145" cy="1354287"/>
      </dsp:txXfrm>
    </dsp:sp>
    <dsp:sp modelId="{29B51461-A6E9-4298-9D78-96AD6DE05157}">
      <dsp:nvSpPr>
        <dsp:cNvPr id="0" name=""/>
        <dsp:cNvSpPr/>
      </dsp:nvSpPr>
      <dsp:spPr>
        <a:xfrm>
          <a:off x="1129630" y="1889346"/>
          <a:ext cx="2776288" cy="488543"/>
        </a:xfrm>
        <a:custGeom>
          <a:avLst/>
          <a:gdLst/>
          <a:ahLst/>
          <a:cxnLst/>
          <a:rect l="0" t="0" r="0" b="0"/>
          <a:pathLst>
            <a:path>
              <a:moveTo>
                <a:pt x="2776288" y="0"/>
              </a:moveTo>
              <a:lnTo>
                <a:pt x="2776288" y="261371"/>
              </a:lnTo>
              <a:lnTo>
                <a:pt x="0" y="261371"/>
              </a:lnTo>
              <a:lnTo>
                <a:pt x="0" y="488543"/>
              </a:lnTo>
            </a:path>
          </a:pathLst>
        </a:custGeom>
        <a:noFill/>
        <a:ln w="9525" cap="flat" cmpd="sng" algn="ctr">
          <a:solidFill>
            <a:schemeClr val="accent2">
              <a:hueOff val="2340759"/>
              <a:satOff val="-2919"/>
              <a:lumOff val="686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47164" y="2131022"/>
        <a:ext cx="141220" cy="5191"/>
      </dsp:txXfrm>
    </dsp:sp>
    <dsp:sp modelId="{0651C663-DF74-4586-A4BF-5E0B47C4FAF2}">
      <dsp:nvSpPr>
        <dsp:cNvPr id="0" name=""/>
        <dsp:cNvSpPr/>
      </dsp:nvSpPr>
      <dsp:spPr>
        <a:xfrm>
          <a:off x="2777346" y="536859"/>
          <a:ext cx="2257145" cy="1354287"/>
        </a:xfrm>
        <a:prstGeom prst="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0602" tIns="116096" rIns="110602" bIns="11609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Environmental: nurturing relationships and safe spaces</a:t>
          </a:r>
        </a:p>
      </dsp:txBody>
      <dsp:txXfrm>
        <a:off x="2777346" y="536859"/>
        <a:ext cx="2257145" cy="1354287"/>
      </dsp:txXfrm>
    </dsp:sp>
    <dsp:sp modelId="{7B2CCBFD-1FA6-4E2C-829C-AEF0326E5D61}">
      <dsp:nvSpPr>
        <dsp:cNvPr id="0" name=""/>
        <dsp:cNvSpPr/>
      </dsp:nvSpPr>
      <dsp:spPr>
        <a:xfrm>
          <a:off x="2256402" y="3041713"/>
          <a:ext cx="48854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8543" y="45720"/>
              </a:lnTo>
            </a:path>
          </a:pathLst>
        </a:custGeom>
        <a:noFill/>
        <a:ln w="9525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87695" y="3084838"/>
        <a:ext cx="25957" cy="5191"/>
      </dsp:txXfrm>
    </dsp:sp>
    <dsp:sp modelId="{267AD625-59EA-43D0-B029-8D23511185B1}">
      <dsp:nvSpPr>
        <dsp:cNvPr id="0" name=""/>
        <dsp:cNvSpPr/>
      </dsp:nvSpPr>
      <dsp:spPr>
        <a:xfrm>
          <a:off x="1057" y="2410290"/>
          <a:ext cx="2257145" cy="1354287"/>
        </a:xfrm>
        <a:prstGeom prst="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0602" tIns="116096" rIns="110602" bIns="11609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Smaller groups and language-rich play aid communication</a:t>
          </a:r>
        </a:p>
      </dsp:txBody>
      <dsp:txXfrm>
        <a:off x="1057" y="2410290"/>
        <a:ext cx="2257145" cy="1354287"/>
      </dsp:txXfrm>
    </dsp:sp>
    <dsp:sp modelId="{D01A67D2-8658-4304-9AB7-44D7D3088AE8}">
      <dsp:nvSpPr>
        <dsp:cNvPr id="0" name=""/>
        <dsp:cNvSpPr/>
      </dsp:nvSpPr>
      <dsp:spPr>
        <a:xfrm>
          <a:off x="2777346" y="2410290"/>
          <a:ext cx="2257145" cy="1354287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0602" tIns="116096" rIns="110602" bIns="11609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Positive reinforcement encourages desired behaviors</a:t>
          </a:r>
          <a:r>
            <a:rPr lang="en-GB" sz="2000" kern="1200"/>
            <a:t>.</a:t>
          </a:r>
          <a:endParaRPr lang="en-US" sz="2000" kern="1200"/>
        </a:p>
      </dsp:txBody>
      <dsp:txXfrm>
        <a:off x="2777346" y="2410290"/>
        <a:ext cx="2257145" cy="135428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3FB906-B415-43FA-BA8B-91604259D262}">
      <dsp:nvSpPr>
        <dsp:cNvPr id="0" name=""/>
        <dsp:cNvSpPr/>
      </dsp:nvSpPr>
      <dsp:spPr>
        <a:xfrm>
          <a:off x="0" y="218479"/>
          <a:ext cx="2536031" cy="15216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✅ Usefulness:</a:t>
          </a:r>
        </a:p>
      </dsp:txBody>
      <dsp:txXfrm>
        <a:off x="0" y="218479"/>
        <a:ext cx="2536031" cy="1521618"/>
      </dsp:txXfrm>
    </dsp:sp>
    <dsp:sp modelId="{D509624F-A280-4087-BC58-0B68CC868F0B}">
      <dsp:nvSpPr>
        <dsp:cNvPr id="0" name=""/>
        <dsp:cNvSpPr/>
      </dsp:nvSpPr>
      <dsp:spPr>
        <a:xfrm>
          <a:off x="2789634" y="218479"/>
          <a:ext cx="2536031" cy="1521618"/>
        </a:xfrm>
        <a:prstGeom prst="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Clear developmental framework</a:t>
          </a:r>
        </a:p>
      </dsp:txBody>
      <dsp:txXfrm>
        <a:off x="2789634" y="218479"/>
        <a:ext cx="2536031" cy="1521618"/>
      </dsp:txXfrm>
    </dsp:sp>
    <dsp:sp modelId="{D5E656BE-9730-4812-9D68-394D29C22099}">
      <dsp:nvSpPr>
        <dsp:cNvPr id="0" name=""/>
        <dsp:cNvSpPr/>
      </dsp:nvSpPr>
      <dsp:spPr>
        <a:xfrm>
          <a:off x="5579268" y="218479"/>
          <a:ext cx="2536031" cy="1521618"/>
        </a:xfrm>
        <a:prstGeom prst="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Supports child-centered observation</a:t>
          </a:r>
        </a:p>
      </dsp:txBody>
      <dsp:txXfrm>
        <a:off x="5579268" y="218479"/>
        <a:ext cx="2536031" cy="1521618"/>
      </dsp:txXfrm>
    </dsp:sp>
    <dsp:sp modelId="{6C0B33E2-DEDF-4C1E-B1BE-F610AEC033CF}">
      <dsp:nvSpPr>
        <dsp:cNvPr id="0" name=""/>
        <dsp:cNvSpPr/>
      </dsp:nvSpPr>
      <dsp:spPr>
        <a:xfrm>
          <a:off x="1394817" y="1993701"/>
          <a:ext cx="2536031" cy="1521618"/>
        </a:xfrm>
        <a:prstGeom prst="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⚠️ Limitations:</a:t>
          </a:r>
        </a:p>
      </dsp:txBody>
      <dsp:txXfrm>
        <a:off x="1394817" y="1993701"/>
        <a:ext cx="2536031" cy="1521618"/>
      </dsp:txXfrm>
    </dsp:sp>
    <dsp:sp modelId="{60B74557-4F0F-4D43-883F-E0278B087C8C}">
      <dsp:nvSpPr>
        <dsp:cNvPr id="0" name=""/>
        <dsp:cNvSpPr/>
      </dsp:nvSpPr>
      <dsp:spPr>
        <a:xfrm>
          <a:off x="4184451" y="1993701"/>
          <a:ext cx="2536031" cy="1521618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• Stages too rigid; ignores emotional and cultural factors</a:t>
          </a:r>
        </a:p>
      </dsp:txBody>
      <dsp:txXfrm>
        <a:off x="4184451" y="1993701"/>
        <a:ext cx="2536031" cy="15216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514E08-AC2A-4833-A9E6-166B03971D0A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756BB3-BC19-49FD-8613-38A51E3CF8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7076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Amira’s background and outline how Piaget’s theory can be used to understand her behavior and learning.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that Amira’s stage is characterized by symbolic play, egocentrism, and emerging language.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Relate Piaget’s Preoperational Stage features directly to Amira’s observed challenges.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Give real examples: show a visual schedule or use dolls for role play. Stress small steps in group engagement.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Highlight how both nature and nurture shape Amira’s development and stress the importance of collaboration with caregivers.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Summarize the benefits and drawbacks of relying solely on Piaget for understanding Amira.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Emphasize using multiple frameworks for holistic child development support.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4.jpe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pl.org/essay/Bowlby-Attachment-Theory-Analysis-BE611296547F2A13" TargetMode="External"/><Relationship Id="rId2" Type="http://schemas.openxmlformats.org/officeDocument/2006/relationships/hyperlink" Target="https://theeducationhub.org.nz/piagets-theory-of-education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verywellmind.com/what-is-sociocultural-theory-279508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A93898FF-D987-4B0E-BFB4-85F5EB356D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C96C780-72CC-497D-9F8D-52DAACFC4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5F6A6262-548C-4AD8-920B-7E0EB5CF3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714" cy="6862380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2483E7C2-E33D-4AC2-9E6A-5553B7049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0197B95C-A16A-4E80-BFE9-EFCCA337A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38907"/>
            <a:ext cx="8236492" cy="3171424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A0F286-6C0B-2717-F5AE-568C059FB9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672" y="2230952"/>
            <a:ext cx="3610185" cy="2400476"/>
          </a:xfrm>
        </p:spPr>
        <p:txBody>
          <a:bodyPr anchor="ctr">
            <a:normAutofit/>
          </a:bodyPr>
          <a:lstStyle/>
          <a:p>
            <a:pPr algn="l"/>
            <a:r>
              <a:rPr lang="en-GB" sz="4200" dirty="0"/>
              <a:t>Samantha Wilson : 2422885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3E793D-F3B9-20E4-7EA1-F65B03A9C2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67540" y="2230952"/>
            <a:ext cx="3240576" cy="2400476"/>
          </a:xfrm>
        </p:spPr>
        <p:txBody>
          <a:bodyPr anchor="ctr">
            <a:normAutofit/>
          </a:bodyPr>
          <a:lstStyle/>
          <a:p>
            <a:pPr algn="l"/>
            <a:r>
              <a:rPr lang="en-GB" sz="1700" dirty="0">
                <a:solidFill>
                  <a:schemeClr val="tx1">
                    <a:alpha val="70000"/>
                  </a:schemeClr>
                </a:solidFill>
              </a:rPr>
              <a:t>Psychology in Health and Social Care</a:t>
            </a:r>
          </a:p>
          <a:p>
            <a:pPr algn="l"/>
            <a:r>
              <a:rPr lang="en-GB" sz="1700" dirty="0">
                <a:solidFill>
                  <a:schemeClr val="tx1">
                    <a:alpha val="70000"/>
                  </a:schemeClr>
                </a:solidFill>
              </a:rPr>
              <a:t>Lch54010</a:t>
            </a:r>
          </a:p>
          <a:p>
            <a:pPr algn="l"/>
            <a:r>
              <a:rPr lang="en-GB" sz="1700" dirty="0">
                <a:solidFill>
                  <a:schemeClr val="tx1">
                    <a:alpha val="70000"/>
                  </a:schemeClr>
                </a:solidFill>
              </a:rPr>
              <a:t>Module leader Neale Haddon</a:t>
            </a:r>
          </a:p>
          <a:p>
            <a:pPr algn="l"/>
            <a:r>
              <a:rPr lang="en-GB" sz="1700" dirty="0">
                <a:solidFill>
                  <a:schemeClr val="tx1">
                    <a:alpha val="70000"/>
                  </a:schemeClr>
                </a:solidFill>
              </a:rPr>
              <a:t>Tutor Mal</a:t>
            </a:r>
          </a:p>
        </p:txBody>
      </p:sp>
    </p:spTree>
    <p:extLst>
      <p:ext uri="{BB962C8B-B14F-4D97-AF65-F5344CB8AC3E}">
        <p14:creationId xmlns:p14="http://schemas.microsoft.com/office/powerpoint/2010/main" val="20499083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46F1F2C8-798B-4CCE-A851-94AFAF350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8181" y="1220919"/>
            <a:ext cx="4069335" cy="2387600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4100"/>
              <a:t>Using Jean Piaget’s Theory to Support Amira (Age 3)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28181" y="3700594"/>
            <a:ext cx="4069335" cy="1655762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2700"/>
              <a:t>Supporting a 3-year-old with anxiety, limited speech, and difficulty in group play</a:t>
            </a: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755E9CD0-04B0-4A3C-B291-AD913379C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6521" y="1"/>
            <a:ext cx="851299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1DD8BF3B-6066-418C-8D1A-75C5E396F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2624479"/>
            <a:ext cx="609320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Block Arc 40">
            <a:extLst>
              <a:ext uri="{FF2B5EF4-FFF2-40B4-BE49-F238E27FC236}">
                <a16:creationId xmlns:a16="http://schemas.microsoft.com/office/drawing/2014/main" id="{80BC66F9-7A74-4286-AD22-1174052CC2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385863" y="1500844"/>
            <a:ext cx="2387600" cy="17907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D8142CC3-2B5C-48E6-9DF0-6C8ACBAF2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0"/>
            <a:ext cx="1736438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7B2D303B-3DD0-4319-9EAD-361847FEC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9347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46A89C79-8EF3-4AF9-B3D9-59A883F41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54162" y="4112081"/>
            <a:ext cx="889838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9" name="Arc 48">
            <a:extLst>
              <a:ext uri="{FF2B5EF4-FFF2-40B4-BE49-F238E27FC236}">
                <a16:creationId xmlns:a16="http://schemas.microsoft.com/office/drawing/2014/main" id="{EFE5CE34-4543-42E5-B82C-1F3D12422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4565205" y="4145122"/>
            <a:ext cx="3062574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" name="Freeform: Shape 50">
            <a:extLst>
              <a:ext uri="{FF2B5EF4-FFF2-40B4-BE49-F238E27FC236}">
                <a16:creationId xmlns:a16="http://schemas.microsoft.com/office/drawing/2014/main" id="{72AF41FE-63D7-4695-81D2-66D2510E4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4962670"/>
            <a:ext cx="1982514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200">
                <a:solidFill>
                  <a:srgbClr val="FFFFFF"/>
                </a:solidFill>
              </a:rPr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735B85-126E-CD88-A57B-6EE8EB9434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4992262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A633494-CBED-A5A9-D57A-4703ADF4958B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11334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Piaget’s Theory of Cognitive Development</a:t>
            </a:r>
          </a:p>
        </p:txBody>
      </p:sp>
      <p:graphicFrame>
        <p:nvGraphicFramePr>
          <p:cNvPr id="40" name="Content Placeholder 2">
            <a:extLst>
              <a:ext uri="{FF2B5EF4-FFF2-40B4-BE49-F238E27FC236}">
                <a16:creationId xmlns:a16="http://schemas.microsoft.com/office/drawing/2014/main" id="{64C4A89C-BEE8-23FF-0AF0-97D062848D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995284"/>
              </p:ext>
            </p:extLst>
          </p:nvPr>
        </p:nvGraphicFramePr>
        <p:xfrm>
          <a:off x="392676" y="1550322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B397D370-6E2A-DAE5-58EF-BFBEDE51D238}"/>
              </a:ext>
            </a:extLst>
          </p:cNvPr>
          <p:cNvSpPr txBox="1"/>
          <p:nvPr/>
        </p:nvSpPr>
        <p:spPr>
          <a:xfrm>
            <a:off x="5496232" y="6176963"/>
            <a:ext cx="31266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 Hargreaves 2021 )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Applying the Theory to Amira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0BF0D9-CE78-0AB7-E493-D658C9E429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3352345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55AFD38A-23AB-C089-2EBD-A8691E131F27}"/>
              </a:ext>
            </a:extLst>
          </p:cNvPr>
          <p:cNvSpPr txBox="1"/>
          <p:nvPr/>
        </p:nvSpPr>
        <p:spPr>
          <a:xfrm>
            <a:off x="5299587" y="6221807"/>
            <a:ext cx="36281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(Sherelle 2024)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24E5CF9-D82A-4DAE-C3E3-8D473F55098A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10999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t>Practical Interventions &amp; Strategies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3C99659-91E2-8872-D90C-1C9AC3AB44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0812065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DF6B2D66-1DC2-6CD8-1CF4-CF796E93CB3C}"/>
              </a:ext>
            </a:extLst>
          </p:cNvPr>
          <p:cNvSpPr txBox="1"/>
          <p:nvPr/>
        </p:nvSpPr>
        <p:spPr>
          <a:xfrm>
            <a:off x="7118555" y="6349650"/>
            <a:ext cx="38935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(Miller (2019)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9F23E05-E5C5-497C-A842-7BD21B207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06440"/>
          </a:xfrm>
        </p:spPr>
        <p:txBody>
          <a:bodyPr>
            <a:normAutofit/>
          </a:bodyPr>
          <a:lstStyle/>
          <a:p>
            <a:r>
              <a:rPr lang="en-GB" sz="3500"/>
              <a:t>Biological &amp; Environmental Influences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2EB643CF-D28B-DFDE-7E17-13C5DDD2620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2602" r="22224" b="1"/>
          <a:stretch>
            <a:fillRect/>
          </a:stretch>
        </p:blipFill>
        <p:spPr>
          <a:xfrm>
            <a:off x="5991972" y="1843285"/>
            <a:ext cx="2523376" cy="3728611"/>
          </a:xfrm>
          <a:prstGeom prst="rect">
            <a:avLst/>
          </a:prstGeom>
        </p:spPr>
      </p:pic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D02F1A5C-4C49-4DB3-329E-E80A0A8A91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4691683"/>
              </p:ext>
            </p:extLst>
          </p:nvPr>
        </p:nvGraphicFramePr>
        <p:xfrm>
          <a:off x="628650" y="1825625"/>
          <a:ext cx="5035549" cy="430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924C2C8-F7D8-882D-E2CF-435A84015C82}"/>
              </a:ext>
            </a:extLst>
          </p:cNvPr>
          <p:cNvSpPr txBox="1"/>
          <p:nvPr/>
        </p:nvSpPr>
        <p:spPr>
          <a:xfrm>
            <a:off x="2772697" y="5753283"/>
            <a:ext cx="422787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 Allen and Kelly  2015)</a:t>
            </a:r>
          </a:p>
          <a:p>
            <a:r>
              <a:rPr lang="en-GB" dirty="0"/>
              <a:t>(Lee 2024 )</a:t>
            </a:r>
          </a:p>
          <a:p>
            <a:r>
              <a:rPr lang="en-GB" dirty="0"/>
              <a:t>(Skinner 1938 )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</p:spPr>
        <p:txBody>
          <a:bodyPr anchor="t">
            <a:normAutofit/>
          </a:bodyPr>
          <a:lstStyle/>
          <a:p>
            <a:r>
              <a:rPr lang="en-GB" sz="3500"/>
              <a:t>Usefulness and Limitations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4C845A9-7E19-2DD2-582D-085AC81DE8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6786749"/>
              </p:ext>
            </p:extLst>
          </p:nvPr>
        </p:nvGraphicFramePr>
        <p:xfrm>
          <a:off x="514350" y="2137228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4090BA12-FDD0-C87D-6A52-72DEF0D7BE5A}"/>
              </a:ext>
            </a:extLst>
          </p:cNvPr>
          <p:cNvSpPr txBox="1"/>
          <p:nvPr/>
        </p:nvSpPr>
        <p:spPr>
          <a:xfrm>
            <a:off x="5968180" y="5871026"/>
            <a:ext cx="30043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(Simply Psychology 2024 )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 Conclusion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r>
              <a:rPr dirty="0"/>
              <a:t>• Piaget explains Amira’s thinking and play behavior</a:t>
            </a:r>
          </a:p>
          <a:p>
            <a:r>
              <a:rPr dirty="0"/>
              <a:t>• But social and emotional theories are also key</a:t>
            </a:r>
          </a:p>
          <a:p>
            <a:r>
              <a:rPr dirty="0"/>
              <a:t>• Combine with Vygotsky (social learning) and Bowlby (attachment)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040C9D-3380-7DF2-4FCE-0A55EAAAA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31608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2FD73F-E3D8-56C5-A8ED-AA733AD3BE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283" y="521110"/>
            <a:ext cx="8406581" cy="6336890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Allen, L.R. and Kelly, B.B., 2015. </a:t>
            </a:r>
            <a:r>
              <a:rPr lang="en-GB" i="1" dirty="0"/>
              <a:t>Transforming the workforce for children from birth through age eight</a:t>
            </a:r>
            <a:r>
              <a:rPr lang="en-GB" dirty="0"/>
              <a:t>. National Library of Medicine.</a:t>
            </a:r>
          </a:p>
          <a:p>
            <a:r>
              <a:rPr lang="en-GB" dirty="0"/>
              <a:t>Hargraves, V., 2021. </a:t>
            </a:r>
            <a:r>
              <a:rPr lang="en-GB" i="1" dirty="0"/>
              <a:t>Piaget’s theory of education</a:t>
            </a:r>
            <a:r>
              <a:rPr lang="en-GB" dirty="0"/>
              <a:t>. The Education Hub. Available at: </a:t>
            </a:r>
            <a:r>
              <a:rPr lang="en-GB" u="sng" dirty="0">
                <a:hlinkClick r:id="rId2"/>
              </a:rPr>
              <a:t>https://theeducationhub.org.nz/piagets-theory-of-education/</a:t>
            </a:r>
            <a:r>
              <a:rPr lang="en-GB" dirty="0"/>
              <a:t> [Accessed 11 Oct. 2025].</a:t>
            </a:r>
          </a:p>
          <a:p>
            <a:r>
              <a:rPr lang="en-GB" dirty="0"/>
              <a:t>Lee, D., 2024. </a:t>
            </a:r>
            <a:r>
              <a:rPr lang="en-GB" i="1" dirty="0"/>
              <a:t>How environmental factors influence child growth and development</a:t>
            </a:r>
            <a:r>
              <a:rPr lang="en-GB" dirty="0"/>
              <a:t>. CPD Online College.</a:t>
            </a:r>
          </a:p>
          <a:p>
            <a:r>
              <a:rPr lang="en-GB" dirty="0"/>
              <a:t>Miller, S.A., 2019. </a:t>
            </a:r>
            <a:r>
              <a:rPr lang="en-GB" i="1" dirty="0"/>
              <a:t>Social and cognitive development in early childhood</a:t>
            </a:r>
            <a:r>
              <a:rPr lang="en-GB" dirty="0"/>
              <a:t>. Encyclopedia of Early Childhood Development.</a:t>
            </a:r>
          </a:p>
          <a:p>
            <a:r>
              <a:rPr lang="en-GB" dirty="0"/>
              <a:t>Sherrel, Z., 2024. </a:t>
            </a:r>
            <a:r>
              <a:rPr lang="en-GB" i="1" dirty="0"/>
              <a:t>Piaget's stages of cognitive development</a:t>
            </a:r>
            <a:r>
              <a:rPr lang="en-GB" dirty="0"/>
              <a:t>. Medical News Today.</a:t>
            </a:r>
          </a:p>
          <a:p>
            <a:r>
              <a:rPr lang="en-GB" dirty="0"/>
              <a:t>Simply Psychology, 2024. </a:t>
            </a:r>
            <a:r>
              <a:rPr lang="en-GB" i="1" dirty="0"/>
              <a:t>Piaget’s theory of cognitive development</a:t>
            </a:r>
            <a:r>
              <a:rPr lang="en-GB" dirty="0"/>
              <a:t>. [online] Available at: https://www.simplypsychology.org/piaget.html [Accessed 11 Oct. 2025].</a:t>
            </a:r>
          </a:p>
          <a:p>
            <a:r>
              <a:rPr lang="en-GB" dirty="0"/>
              <a:t>Skinner, B.F., 1938. </a:t>
            </a:r>
            <a:r>
              <a:rPr lang="en-GB" i="1" dirty="0"/>
              <a:t>The behaviour of organisms: An experimental analysis</a:t>
            </a:r>
            <a:r>
              <a:rPr lang="en-GB" dirty="0"/>
              <a:t>. New York: Appleton-Century-Crofts.</a:t>
            </a:r>
          </a:p>
          <a:p>
            <a:r>
              <a:rPr lang="en-GB" dirty="0">
                <a:hlinkClick r:id="rId3"/>
              </a:rPr>
              <a:t>Bowlby Attachment Theory Analysis - 1639 Words | Internet Public Library</a:t>
            </a:r>
            <a:endParaRPr lang="en-GB" dirty="0"/>
          </a:p>
          <a:p>
            <a:r>
              <a:rPr lang="en-GB" dirty="0">
                <a:hlinkClick r:id="rId4"/>
              </a:rPr>
              <a:t>Sociocultural Theory: Understanding Vygotsky's Theory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821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654</Words>
  <Application>Microsoft Office PowerPoint</Application>
  <PresentationFormat>On-screen Show (4:3)</PresentationFormat>
  <Paragraphs>68</Paragraphs>
  <Slides>10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Arial</vt:lpstr>
      <vt:lpstr>Calibri</vt:lpstr>
      <vt:lpstr>Office Theme</vt:lpstr>
      <vt:lpstr>Samantha Wilson : 2422885</vt:lpstr>
      <vt:lpstr>Using Jean Piaget’s Theory to Support Amira (Age 3)</vt:lpstr>
      <vt:lpstr>Introduction</vt:lpstr>
      <vt:lpstr>Piaget’s Theory of Cognitive Development</vt:lpstr>
      <vt:lpstr>Applying the Theory to Amira</vt:lpstr>
      <vt:lpstr>Practical Interventions &amp; Strategies</vt:lpstr>
      <vt:lpstr>Biological &amp; Environmental Influences</vt:lpstr>
      <vt:lpstr>Usefulness and Limitations</vt:lpstr>
      <vt:lpstr> Conclusion</vt:lpstr>
      <vt:lpstr>References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Samantha Jayne Wilson (2422885)</cp:lastModifiedBy>
  <cp:revision>2</cp:revision>
  <dcterms:created xsi:type="dcterms:W3CDTF">2013-01-27T09:14:16Z</dcterms:created>
  <dcterms:modified xsi:type="dcterms:W3CDTF">2025-10-11T11:19:58Z</dcterms:modified>
  <cp:category/>
</cp:coreProperties>
</file>