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8" autoAdjust="0"/>
    <p:restoredTop sz="94660"/>
  </p:normalViewPr>
  <p:slideViewPr>
    <p:cSldViewPr snapToGrid="0">
      <p:cViewPr varScale="1">
        <p:scale>
          <a:sx n="74" d="100"/>
          <a:sy n="74" d="100"/>
        </p:scale>
        <p:origin x="95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21.sv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4" Type="http://schemas.openxmlformats.org/officeDocument/2006/relationships/image" Target="../media/image3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21.sv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CE7E5D-9C8C-4555-A013-37A16B1AC43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1CE791B-EF16-44B4-810F-92A3BF64D78C}">
      <dgm:prSet/>
      <dgm:spPr/>
      <dgm:t>
        <a:bodyPr/>
        <a:lstStyle/>
        <a:p>
          <a:r>
            <a:rPr lang="en-US"/>
            <a:t>Programme:  BA (Hons) Business Management</a:t>
          </a:r>
        </a:p>
      </dgm:t>
    </dgm:pt>
    <dgm:pt modelId="{18F15105-FA1D-4615-AD12-DC36A7972BAF}" type="parTrans" cxnId="{1D9219E1-CC85-4800-B1F3-973E490A40BA}">
      <dgm:prSet/>
      <dgm:spPr/>
      <dgm:t>
        <a:bodyPr/>
        <a:lstStyle/>
        <a:p>
          <a:endParaRPr lang="en-US"/>
        </a:p>
      </dgm:t>
    </dgm:pt>
    <dgm:pt modelId="{AD641ED8-5032-4705-B956-B23731AA6931}" type="sibTrans" cxnId="{1D9219E1-CC85-4800-B1F3-973E490A40BA}">
      <dgm:prSet/>
      <dgm:spPr/>
      <dgm:t>
        <a:bodyPr/>
        <a:lstStyle/>
        <a:p>
          <a:endParaRPr lang="en-US"/>
        </a:p>
      </dgm:t>
    </dgm:pt>
    <dgm:pt modelId="{6E1A5A58-DCB3-409C-9912-AB32F6111042}">
      <dgm:prSet/>
      <dgm:spPr/>
      <dgm:t>
        <a:bodyPr/>
        <a:lstStyle/>
        <a:p>
          <a:r>
            <a:rPr lang="en-US"/>
            <a:t>Module: Introduction to Leadership and Management </a:t>
          </a:r>
        </a:p>
      </dgm:t>
    </dgm:pt>
    <dgm:pt modelId="{57EC1E3B-2188-4324-817A-CC751E3EE8EA}" type="parTrans" cxnId="{EB2ACDA7-73AC-4398-97EE-06AE1A94641A}">
      <dgm:prSet/>
      <dgm:spPr/>
      <dgm:t>
        <a:bodyPr/>
        <a:lstStyle/>
        <a:p>
          <a:endParaRPr lang="en-US"/>
        </a:p>
      </dgm:t>
    </dgm:pt>
    <dgm:pt modelId="{5A3E5F19-A82C-4527-B9E4-1011E07CCE59}" type="sibTrans" cxnId="{EB2ACDA7-73AC-4398-97EE-06AE1A94641A}">
      <dgm:prSet/>
      <dgm:spPr/>
      <dgm:t>
        <a:bodyPr/>
        <a:lstStyle/>
        <a:p>
          <a:endParaRPr lang="en-US"/>
        </a:p>
      </dgm:t>
    </dgm:pt>
    <dgm:pt modelId="{FC45CF49-5878-4D27-995D-BA55EA3C6977}">
      <dgm:prSet/>
      <dgm:spPr/>
      <dgm:t>
        <a:bodyPr/>
        <a:lstStyle/>
        <a:p>
          <a:r>
            <a:rPr lang="en-US"/>
            <a:t>Module Code: LCBB4015</a:t>
          </a:r>
        </a:p>
      </dgm:t>
    </dgm:pt>
    <dgm:pt modelId="{FE0C9872-CF0E-4B9D-B609-A3C10AD2CDFF}" type="parTrans" cxnId="{CFFB41CB-ED25-4063-9C2C-F515B3977048}">
      <dgm:prSet/>
      <dgm:spPr/>
      <dgm:t>
        <a:bodyPr/>
        <a:lstStyle/>
        <a:p>
          <a:endParaRPr lang="en-US"/>
        </a:p>
      </dgm:t>
    </dgm:pt>
    <dgm:pt modelId="{E3C5EADF-1383-467C-8F9F-87E03A2EC943}" type="sibTrans" cxnId="{CFFB41CB-ED25-4063-9C2C-F515B3977048}">
      <dgm:prSet/>
      <dgm:spPr/>
      <dgm:t>
        <a:bodyPr/>
        <a:lstStyle/>
        <a:p>
          <a:endParaRPr lang="en-US"/>
        </a:p>
      </dgm:t>
    </dgm:pt>
    <dgm:pt modelId="{55739400-31FE-438B-97E7-F42BB5CDF03B}">
      <dgm:prSet/>
      <dgm:spPr/>
      <dgm:t>
        <a:bodyPr/>
        <a:lstStyle/>
        <a:p>
          <a:r>
            <a:rPr lang="en-US"/>
            <a:t>Lecturer: Dr Koushik Das Sarma</a:t>
          </a:r>
        </a:p>
      </dgm:t>
    </dgm:pt>
    <dgm:pt modelId="{275A8E60-5009-4DB2-A21B-3B6002C75D51}" type="parTrans" cxnId="{90E3E7C7-AA14-40FE-8151-BA2E7569783F}">
      <dgm:prSet/>
      <dgm:spPr/>
      <dgm:t>
        <a:bodyPr/>
        <a:lstStyle/>
        <a:p>
          <a:endParaRPr lang="en-US"/>
        </a:p>
      </dgm:t>
    </dgm:pt>
    <dgm:pt modelId="{7A47ED0B-0092-4123-A995-C8DA9CF00DA0}" type="sibTrans" cxnId="{90E3E7C7-AA14-40FE-8151-BA2E7569783F}">
      <dgm:prSet/>
      <dgm:spPr/>
      <dgm:t>
        <a:bodyPr/>
        <a:lstStyle/>
        <a:p>
          <a:endParaRPr lang="en-US"/>
        </a:p>
      </dgm:t>
    </dgm:pt>
    <dgm:pt modelId="{2F945611-FE4D-479E-9FCA-678AD4ACDFCA}">
      <dgm:prSet/>
      <dgm:spPr/>
      <dgm:t>
        <a:bodyPr/>
        <a:lstStyle/>
        <a:p>
          <a:r>
            <a:rPr lang="en-US"/>
            <a:t>Assignment Title: Component 1</a:t>
          </a:r>
        </a:p>
      </dgm:t>
    </dgm:pt>
    <dgm:pt modelId="{74E1ECF7-2332-45A5-BE87-27E09CA026B6}" type="parTrans" cxnId="{8B811B8F-0695-49A1-A3F3-4F719E8E2C74}">
      <dgm:prSet/>
      <dgm:spPr/>
      <dgm:t>
        <a:bodyPr/>
        <a:lstStyle/>
        <a:p>
          <a:endParaRPr lang="en-US"/>
        </a:p>
      </dgm:t>
    </dgm:pt>
    <dgm:pt modelId="{BF328F35-8595-4215-BFB8-2ECF269AAE8E}" type="sibTrans" cxnId="{8B811B8F-0695-49A1-A3F3-4F719E8E2C74}">
      <dgm:prSet/>
      <dgm:spPr/>
      <dgm:t>
        <a:bodyPr/>
        <a:lstStyle/>
        <a:p>
          <a:endParaRPr lang="en-US"/>
        </a:p>
      </dgm:t>
    </dgm:pt>
    <dgm:pt modelId="{5C84BFA8-7BC2-40CC-A08E-DC938F34E02E}" type="pres">
      <dgm:prSet presAssocID="{EFCE7E5D-9C8C-4555-A013-37A16B1AC43A}" presName="root" presStyleCnt="0">
        <dgm:presLayoutVars>
          <dgm:dir/>
          <dgm:resizeHandles val="exact"/>
        </dgm:presLayoutVars>
      </dgm:prSet>
      <dgm:spPr/>
    </dgm:pt>
    <dgm:pt modelId="{A9FFB684-E386-4C74-8F9E-311414D0AA70}" type="pres">
      <dgm:prSet presAssocID="{71CE791B-EF16-44B4-810F-92A3BF64D78C}" presName="compNode" presStyleCnt="0"/>
      <dgm:spPr/>
    </dgm:pt>
    <dgm:pt modelId="{09B70B86-F686-4B5B-BE1D-298EFF8ED5AC}" type="pres">
      <dgm:prSet presAssocID="{71CE791B-EF16-44B4-810F-92A3BF64D78C}" presName="bgRect" presStyleLbl="bgShp" presStyleIdx="0" presStyleCnt="5"/>
      <dgm:spPr/>
    </dgm:pt>
    <dgm:pt modelId="{159FE7C5-8743-47B9-B694-BF63792C7430}" type="pres">
      <dgm:prSet presAssocID="{71CE791B-EF16-44B4-810F-92A3BF64D78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466E8E77-C280-4589-9023-D9589278E0B2}" type="pres">
      <dgm:prSet presAssocID="{71CE791B-EF16-44B4-810F-92A3BF64D78C}" presName="spaceRect" presStyleCnt="0"/>
      <dgm:spPr/>
    </dgm:pt>
    <dgm:pt modelId="{58B9EA4A-C74A-47B4-9055-2F1D96B993F0}" type="pres">
      <dgm:prSet presAssocID="{71CE791B-EF16-44B4-810F-92A3BF64D78C}" presName="parTx" presStyleLbl="revTx" presStyleIdx="0" presStyleCnt="5">
        <dgm:presLayoutVars>
          <dgm:chMax val="0"/>
          <dgm:chPref val="0"/>
        </dgm:presLayoutVars>
      </dgm:prSet>
      <dgm:spPr/>
    </dgm:pt>
    <dgm:pt modelId="{90A7AB99-1850-4B63-AC6E-63C70E5BEF3D}" type="pres">
      <dgm:prSet presAssocID="{AD641ED8-5032-4705-B956-B23731AA6931}" presName="sibTrans" presStyleCnt="0"/>
      <dgm:spPr/>
    </dgm:pt>
    <dgm:pt modelId="{C566AC18-ED7B-4ADC-B0ED-AB8397977AF8}" type="pres">
      <dgm:prSet presAssocID="{6E1A5A58-DCB3-409C-9912-AB32F6111042}" presName="compNode" presStyleCnt="0"/>
      <dgm:spPr/>
    </dgm:pt>
    <dgm:pt modelId="{D579F266-009C-4889-B4E7-9CE5B65D54E8}" type="pres">
      <dgm:prSet presAssocID="{6E1A5A58-DCB3-409C-9912-AB32F6111042}" presName="bgRect" presStyleLbl="bgShp" presStyleIdx="1" presStyleCnt="5"/>
      <dgm:spPr/>
    </dgm:pt>
    <dgm:pt modelId="{CA7B0D69-7EBA-4D35-9F5E-BA504D74DC35}" type="pres">
      <dgm:prSet presAssocID="{6E1A5A58-DCB3-409C-9912-AB32F611104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1B7265B6-8C4F-4E2D-A442-4C423F907FB3}" type="pres">
      <dgm:prSet presAssocID="{6E1A5A58-DCB3-409C-9912-AB32F6111042}" presName="spaceRect" presStyleCnt="0"/>
      <dgm:spPr/>
    </dgm:pt>
    <dgm:pt modelId="{260C00BB-01EF-4116-B721-36282DBA738C}" type="pres">
      <dgm:prSet presAssocID="{6E1A5A58-DCB3-409C-9912-AB32F6111042}" presName="parTx" presStyleLbl="revTx" presStyleIdx="1" presStyleCnt="5">
        <dgm:presLayoutVars>
          <dgm:chMax val="0"/>
          <dgm:chPref val="0"/>
        </dgm:presLayoutVars>
      </dgm:prSet>
      <dgm:spPr/>
    </dgm:pt>
    <dgm:pt modelId="{466C84BB-52D2-42F8-A05A-A6356728ED91}" type="pres">
      <dgm:prSet presAssocID="{5A3E5F19-A82C-4527-B9E4-1011E07CCE59}" presName="sibTrans" presStyleCnt="0"/>
      <dgm:spPr/>
    </dgm:pt>
    <dgm:pt modelId="{7F82B539-945E-4B5E-BA7F-39F10DC61E17}" type="pres">
      <dgm:prSet presAssocID="{FC45CF49-5878-4D27-995D-BA55EA3C6977}" presName="compNode" presStyleCnt="0"/>
      <dgm:spPr/>
    </dgm:pt>
    <dgm:pt modelId="{E542ED00-7E97-4515-8E3C-63BB89CE86FF}" type="pres">
      <dgm:prSet presAssocID="{FC45CF49-5878-4D27-995D-BA55EA3C6977}" presName="bgRect" presStyleLbl="bgShp" presStyleIdx="2" presStyleCnt="5"/>
      <dgm:spPr/>
    </dgm:pt>
    <dgm:pt modelId="{8CA56AF6-9C50-44D8-986B-F42C0660F163}" type="pres">
      <dgm:prSet presAssocID="{FC45CF49-5878-4D27-995D-BA55EA3C697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6BC37AA5-1657-41E5-90D3-96B74B99DF7D}" type="pres">
      <dgm:prSet presAssocID="{FC45CF49-5878-4D27-995D-BA55EA3C6977}" presName="spaceRect" presStyleCnt="0"/>
      <dgm:spPr/>
    </dgm:pt>
    <dgm:pt modelId="{C79E4BE8-03F6-43E3-997C-D5F038581FE4}" type="pres">
      <dgm:prSet presAssocID="{FC45CF49-5878-4D27-995D-BA55EA3C6977}" presName="parTx" presStyleLbl="revTx" presStyleIdx="2" presStyleCnt="5">
        <dgm:presLayoutVars>
          <dgm:chMax val="0"/>
          <dgm:chPref val="0"/>
        </dgm:presLayoutVars>
      </dgm:prSet>
      <dgm:spPr/>
    </dgm:pt>
    <dgm:pt modelId="{A1593CC9-6EC8-4C00-9EC8-034EA69F2414}" type="pres">
      <dgm:prSet presAssocID="{E3C5EADF-1383-467C-8F9F-87E03A2EC943}" presName="sibTrans" presStyleCnt="0"/>
      <dgm:spPr/>
    </dgm:pt>
    <dgm:pt modelId="{000BAD69-3787-46A7-AF44-FF386D28A5B4}" type="pres">
      <dgm:prSet presAssocID="{55739400-31FE-438B-97E7-F42BB5CDF03B}" presName="compNode" presStyleCnt="0"/>
      <dgm:spPr/>
    </dgm:pt>
    <dgm:pt modelId="{46BFC369-9AD0-4BC0-81D3-D4D525B07E3D}" type="pres">
      <dgm:prSet presAssocID="{55739400-31FE-438B-97E7-F42BB5CDF03B}" presName="bgRect" presStyleLbl="bgShp" presStyleIdx="3" presStyleCnt="5"/>
      <dgm:spPr/>
    </dgm:pt>
    <dgm:pt modelId="{DBFBBEEB-407A-4CBB-ADA4-A172956AE547}" type="pres">
      <dgm:prSet presAssocID="{55739400-31FE-438B-97E7-F42BB5CDF03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DA408233-5B06-4188-8D8D-09BEAB4E3912}" type="pres">
      <dgm:prSet presAssocID="{55739400-31FE-438B-97E7-F42BB5CDF03B}" presName="spaceRect" presStyleCnt="0"/>
      <dgm:spPr/>
    </dgm:pt>
    <dgm:pt modelId="{71400C24-CA45-4390-8DCE-3EF1B00782E6}" type="pres">
      <dgm:prSet presAssocID="{55739400-31FE-438B-97E7-F42BB5CDF03B}" presName="parTx" presStyleLbl="revTx" presStyleIdx="3" presStyleCnt="5">
        <dgm:presLayoutVars>
          <dgm:chMax val="0"/>
          <dgm:chPref val="0"/>
        </dgm:presLayoutVars>
      </dgm:prSet>
      <dgm:spPr/>
    </dgm:pt>
    <dgm:pt modelId="{C116B2C3-81CF-4DEA-B26A-05EE1AD88BB7}" type="pres">
      <dgm:prSet presAssocID="{7A47ED0B-0092-4123-A995-C8DA9CF00DA0}" presName="sibTrans" presStyleCnt="0"/>
      <dgm:spPr/>
    </dgm:pt>
    <dgm:pt modelId="{88C39862-90D4-4731-A370-72B62A8D84C0}" type="pres">
      <dgm:prSet presAssocID="{2F945611-FE4D-479E-9FCA-678AD4ACDFCA}" presName="compNode" presStyleCnt="0"/>
      <dgm:spPr/>
    </dgm:pt>
    <dgm:pt modelId="{12AD0746-7913-4825-B739-256F2F79298B}" type="pres">
      <dgm:prSet presAssocID="{2F945611-FE4D-479E-9FCA-678AD4ACDFCA}" presName="bgRect" presStyleLbl="bgShp" presStyleIdx="4" presStyleCnt="5"/>
      <dgm:spPr/>
    </dgm:pt>
    <dgm:pt modelId="{923596BC-9F93-4E2D-805A-D0CA049FB18E}" type="pres">
      <dgm:prSet presAssocID="{2F945611-FE4D-479E-9FCA-678AD4ACDFC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11CCD685-92AB-4FEA-B728-49B5B15F3395}" type="pres">
      <dgm:prSet presAssocID="{2F945611-FE4D-479E-9FCA-678AD4ACDFCA}" presName="spaceRect" presStyleCnt="0"/>
      <dgm:spPr/>
    </dgm:pt>
    <dgm:pt modelId="{CFF6045B-CCE8-4FD6-95E4-0E971A153ECF}" type="pres">
      <dgm:prSet presAssocID="{2F945611-FE4D-479E-9FCA-678AD4ACDFC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15C0627-B08D-4C70-855B-6FD5D3A80FC5}" type="presOf" srcId="{2F945611-FE4D-479E-9FCA-678AD4ACDFCA}" destId="{CFF6045B-CCE8-4FD6-95E4-0E971A153ECF}" srcOrd="0" destOrd="0" presId="urn:microsoft.com/office/officeart/2018/2/layout/IconVerticalSolidList"/>
    <dgm:cxn modelId="{D1AC3A2B-43CC-4669-A2BC-218088792CAC}" type="presOf" srcId="{6E1A5A58-DCB3-409C-9912-AB32F6111042}" destId="{260C00BB-01EF-4116-B721-36282DBA738C}" srcOrd="0" destOrd="0" presId="urn:microsoft.com/office/officeart/2018/2/layout/IconVerticalSolidList"/>
    <dgm:cxn modelId="{FF27753E-EE12-477B-9E4A-EBF47D78E139}" type="presOf" srcId="{55739400-31FE-438B-97E7-F42BB5CDF03B}" destId="{71400C24-CA45-4390-8DCE-3EF1B00782E6}" srcOrd="0" destOrd="0" presId="urn:microsoft.com/office/officeart/2018/2/layout/IconVerticalSolidList"/>
    <dgm:cxn modelId="{0C852E6E-625D-426B-A337-18E43ABEC323}" type="presOf" srcId="{71CE791B-EF16-44B4-810F-92A3BF64D78C}" destId="{58B9EA4A-C74A-47B4-9055-2F1D96B993F0}" srcOrd="0" destOrd="0" presId="urn:microsoft.com/office/officeart/2018/2/layout/IconVerticalSolidList"/>
    <dgm:cxn modelId="{8B811B8F-0695-49A1-A3F3-4F719E8E2C74}" srcId="{EFCE7E5D-9C8C-4555-A013-37A16B1AC43A}" destId="{2F945611-FE4D-479E-9FCA-678AD4ACDFCA}" srcOrd="4" destOrd="0" parTransId="{74E1ECF7-2332-45A5-BE87-27E09CA026B6}" sibTransId="{BF328F35-8595-4215-BFB8-2ECF269AAE8E}"/>
    <dgm:cxn modelId="{D26E508F-1799-406D-BE11-AF53ADD978D7}" type="presOf" srcId="{FC45CF49-5878-4D27-995D-BA55EA3C6977}" destId="{C79E4BE8-03F6-43E3-997C-D5F038581FE4}" srcOrd="0" destOrd="0" presId="urn:microsoft.com/office/officeart/2018/2/layout/IconVerticalSolidList"/>
    <dgm:cxn modelId="{EB2ACDA7-73AC-4398-97EE-06AE1A94641A}" srcId="{EFCE7E5D-9C8C-4555-A013-37A16B1AC43A}" destId="{6E1A5A58-DCB3-409C-9912-AB32F6111042}" srcOrd="1" destOrd="0" parTransId="{57EC1E3B-2188-4324-817A-CC751E3EE8EA}" sibTransId="{5A3E5F19-A82C-4527-B9E4-1011E07CCE59}"/>
    <dgm:cxn modelId="{90E3E7C7-AA14-40FE-8151-BA2E7569783F}" srcId="{EFCE7E5D-9C8C-4555-A013-37A16B1AC43A}" destId="{55739400-31FE-438B-97E7-F42BB5CDF03B}" srcOrd="3" destOrd="0" parTransId="{275A8E60-5009-4DB2-A21B-3B6002C75D51}" sibTransId="{7A47ED0B-0092-4123-A995-C8DA9CF00DA0}"/>
    <dgm:cxn modelId="{CFFB41CB-ED25-4063-9C2C-F515B3977048}" srcId="{EFCE7E5D-9C8C-4555-A013-37A16B1AC43A}" destId="{FC45CF49-5878-4D27-995D-BA55EA3C6977}" srcOrd="2" destOrd="0" parTransId="{FE0C9872-CF0E-4B9D-B609-A3C10AD2CDFF}" sibTransId="{E3C5EADF-1383-467C-8F9F-87E03A2EC943}"/>
    <dgm:cxn modelId="{2E8D33D5-60BA-4E9B-88AD-9B187BAA5968}" type="presOf" srcId="{EFCE7E5D-9C8C-4555-A013-37A16B1AC43A}" destId="{5C84BFA8-7BC2-40CC-A08E-DC938F34E02E}" srcOrd="0" destOrd="0" presId="urn:microsoft.com/office/officeart/2018/2/layout/IconVerticalSolidList"/>
    <dgm:cxn modelId="{1D9219E1-CC85-4800-B1F3-973E490A40BA}" srcId="{EFCE7E5D-9C8C-4555-A013-37A16B1AC43A}" destId="{71CE791B-EF16-44B4-810F-92A3BF64D78C}" srcOrd="0" destOrd="0" parTransId="{18F15105-FA1D-4615-AD12-DC36A7972BAF}" sibTransId="{AD641ED8-5032-4705-B956-B23731AA6931}"/>
    <dgm:cxn modelId="{5CAEA8A1-9909-4DC8-952C-F15B26488DA4}" type="presParOf" srcId="{5C84BFA8-7BC2-40CC-A08E-DC938F34E02E}" destId="{A9FFB684-E386-4C74-8F9E-311414D0AA70}" srcOrd="0" destOrd="0" presId="urn:microsoft.com/office/officeart/2018/2/layout/IconVerticalSolidList"/>
    <dgm:cxn modelId="{40916EE7-EFD5-4EE7-9C2D-8B2320358599}" type="presParOf" srcId="{A9FFB684-E386-4C74-8F9E-311414D0AA70}" destId="{09B70B86-F686-4B5B-BE1D-298EFF8ED5AC}" srcOrd="0" destOrd="0" presId="urn:microsoft.com/office/officeart/2018/2/layout/IconVerticalSolidList"/>
    <dgm:cxn modelId="{D5B25CF0-C3F1-4197-8A1C-5272F3D81666}" type="presParOf" srcId="{A9FFB684-E386-4C74-8F9E-311414D0AA70}" destId="{159FE7C5-8743-47B9-B694-BF63792C7430}" srcOrd="1" destOrd="0" presId="urn:microsoft.com/office/officeart/2018/2/layout/IconVerticalSolidList"/>
    <dgm:cxn modelId="{9894FC12-E4F2-47A6-A039-FFBCFA11652B}" type="presParOf" srcId="{A9FFB684-E386-4C74-8F9E-311414D0AA70}" destId="{466E8E77-C280-4589-9023-D9589278E0B2}" srcOrd="2" destOrd="0" presId="urn:microsoft.com/office/officeart/2018/2/layout/IconVerticalSolidList"/>
    <dgm:cxn modelId="{239B7F1E-8237-4E97-B575-7595B8B5E0D6}" type="presParOf" srcId="{A9FFB684-E386-4C74-8F9E-311414D0AA70}" destId="{58B9EA4A-C74A-47B4-9055-2F1D96B993F0}" srcOrd="3" destOrd="0" presId="urn:microsoft.com/office/officeart/2018/2/layout/IconVerticalSolidList"/>
    <dgm:cxn modelId="{B2AC6DFA-9FA6-46D3-B28E-149D6B5B6A04}" type="presParOf" srcId="{5C84BFA8-7BC2-40CC-A08E-DC938F34E02E}" destId="{90A7AB99-1850-4B63-AC6E-63C70E5BEF3D}" srcOrd="1" destOrd="0" presId="urn:microsoft.com/office/officeart/2018/2/layout/IconVerticalSolidList"/>
    <dgm:cxn modelId="{47E30B1E-F1A9-4F72-8C43-0847C62EF0DC}" type="presParOf" srcId="{5C84BFA8-7BC2-40CC-A08E-DC938F34E02E}" destId="{C566AC18-ED7B-4ADC-B0ED-AB8397977AF8}" srcOrd="2" destOrd="0" presId="urn:microsoft.com/office/officeart/2018/2/layout/IconVerticalSolidList"/>
    <dgm:cxn modelId="{DB132B71-A047-47F3-BF5D-9AE86A0CFB3F}" type="presParOf" srcId="{C566AC18-ED7B-4ADC-B0ED-AB8397977AF8}" destId="{D579F266-009C-4889-B4E7-9CE5B65D54E8}" srcOrd="0" destOrd="0" presId="urn:microsoft.com/office/officeart/2018/2/layout/IconVerticalSolidList"/>
    <dgm:cxn modelId="{9E7EDB90-60EE-4C4F-B213-956B1A106EF9}" type="presParOf" srcId="{C566AC18-ED7B-4ADC-B0ED-AB8397977AF8}" destId="{CA7B0D69-7EBA-4D35-9F5E-BA504D74DC35}" srcOrd="1" destOrd="0" presId="urn:microsoft.com/office/officeart/2018/2/layout/IconVerticalSolidList"/>
    <dgm:cxn modelId="{6E76F23F-67EA-4C07-BFAB-C07EC6DE09F9}" type="presParOf" srcId="{C566AC18-ED7B-4ADC-B0ED-AB8397977AF8}" destId="{1B7265B6-8C4F-4E2D-A442-4C423F907FB3}" srcOrd="2" destOrd="0" presId="urn:microsoft.com/office/officeart/2018/2/layout/IconVerticalSolidList"/>
    <dgm:cxn modelId="{0A77A033-2897-4283-A4D5-DCAB561D0E72}" type="presParOf" srcId="{C566AC18-ED7B-4ADC-B0ED-AB8397977AF8}" destId="{260C00BB-01EF-4116-B721-36282DBA738C}" srcOrd="3" destOrd="0" presId="urn:microsoft.com/office/officeart/2018/2/layout/IconVerticalSolidList"/>
    <dgm:cxn modelId="{C1AC1817-6E5C-4EC3-815F-23E697CC4915}" type="presParOf" srcId="{5C84BFA8-7BC2-40CC-A08E-DC938F34E02E}" destId="{466C84BB-52D2-42F8-A05A-A6356728ED91}" srcOrd="3" destOrd="0" presId="urn:microsoft.com/office/officeart/2018/2/layout/IconVerticalSolidList"/>
    <dgm:cxn modelId="{B7262F17-214F-4848-8565-98F3AE9CE634}" type="presParOf" srcId="{5C84BFA8-7BC2-40CC-A08E-DC938F34E02E}" destId="{7F82B539-945E-4B5E-BA7F-39F10DC61E17}" srcOrd="4" destOrd="0" presId="urn:microsoft.com/office/officeart/2018/2/layout/IconVerticalSolidList"/>
    <dgm:cxn modelId="{A8F63561-CCB9-4956-9782-D9D891FBC32D}" type="presParOf" srcId="{7F82B539-945E-4B5E-BA7F-39F10DC61E17}" destId="{E542ED00-7E97-4515-8E3C-63BB89CE86FF}" srcOrd="0" destOrd="0" presId="urn:microsoft.com/office/officeart/2018/2/layout/IconVerticalSolidList"/>
    <dgm:cxn modelId="{D4D3AD39-FDEB-45F6-BBA7-48288EA2DFA9}" type="presParOf" srcId="{7F82B539-945E-4B5E-BA7F-39F10DC61E17}" destId="{8CA56AF6-9C50-44D8-986B-F42C0660F163}" srcOrd="1" destOrd="0" presId="urn:microsoft.com/office/officeart/2018/2/layout/IconVerticalSolidList"/>
    <dgm:cxn modelId="{E527F186-A6A4-41A3-A42B-CF72B7E460FC}" type="presParOf" srcId="{7F82B539-945E-4B5E-BA7F-39F10DC61E17}" destId="{6BC37AA5-1657-41E5-90D3-96B74B99DF7D}" srcOrd="2" destOrd="0" presId="urn:microsoft.com/office/officeart/2018/2/layout/IconVerticalSolidList"/>
    <dgm:cxn modelId="{DD4403D7-AF57-4BB1-8724-BAA0C8BE5AC6}" type="presParOf" srcId="{7F82B539-945E-4B5E-BA7F-39F10DC61E17}" destId="{C79E4BE8-03F6-43E3-997C-D5F038581FE4}" srcOrd="3" destOrd="0" presId="urn:microsoft.com/office/officeart/2018/2/layout/IconVerticalSolidList"/>
    <dgm:cxn modelId="{A6DBB2E1-F5AF-4BFD-86F1-AD5BC0C00826}" type="presParOf" srcId="{5C84BFA8-7BC2-40CC-A08E-DC938F34E02E}" destId="{A1593CC9-6EC8-4C00-9EC8-034EA69F2414}" srcOrd="5" destOrd="0" presId="urn:microsoft.com/office/officeart/2018/2/layout/IconVerticalSolidList"/>
    <dgm:cxn modelId="{BE25BBF5-DCCA-4B28-BE0E-4DDCC37803B1}" type="presParOf" srcId="{5C84BFA8-7BC2-40CC-A08E-DC938F34E02E}" destId="{000BAD69-3787-46A7-AF44-FF386D28A5B4}" srcOrd="6" destOrd="0" presId="urn:microsoft.com/office/officeart/2018/2/layout/IconVerticalSolidList"/>
    <dgm:cxn modelId="{4E1BCEC3-1FCC-4BB9-A0FD-D3855908CADA}" type="presParOf" srcId="{000BAD69-3787-46A7-AF44-FF386D28A5B4}" destId="{46BFC369-9AD0-4BC0-81D3-D4D525B07E3D}" srcOrd="0" destOrd="0" presId="urn:microsoft.com/office/officeart/2018/2/layout/IconVerticalSolidList"/>
    <dgm:cxn modelId="{A1C69619-EBB4-47FF-A9C6-569918B4AB9C}" type="presParOf" srcId="{000BAD69-3787-46A7-AF44-FF386D28A5B4}" destId="{DBFBBEEB-407A-4CBB-ADA4-A172956AE547}" srcOrd="1" destOrd="0" presId="urn:microsoft.com/office/officeart/2018/2/layout/IconVerticalSolidList"/>
    <dgm:cxn modelId="{8E855A21-9C0F-4CFE-91F5-3C36EF152DC0}" type="presParOf" srcId="{000BAD69-3787-46A7-AF44-FF386D28A5B4}" destId="{DA408233-5B06-4188-8D8D-09BEAB4E3912}" srcOrd="2" destOrd="0" presId="urn:microsoft.com/office/officeart/2018/2/layout/IconVerticalSolidList"/>
    <dgm:cxn modelId="{4DF41A9F-C978-4617-9B61-FA4B5C99048E}" type="presParOf" srcId="{000BAD69-3787-46A7-AF44-FF386D28A5B4}" destId="{71400C24-CA45-4390-8DCE-3EF1B00782E6}" srcOrd="3" destOrd="0" presId="urn:microsoft.com/office/officeart/2018/2/layout/IconVerticalSolidList"/>
    <dgm:cxn modelId="{92EF9EE0-AC81-47CB-9846-7BA85C036B81}" type="presParOf" srcId="{5C84BFA8-7BC2-40CC-A08E-DC938F34E02E}" destId="{C116B2C3-81CF-4DEA-B26A-05EE1AD88BB7}" srcOrd="7" destOrd="0" presId="urn:microsoft.com/office/officeart/2018/2/layout/IconVerticalSolidList"/>
    <dgm:cxn modelId="{634F222C-00F6-4F7A-AD55-F8D58EAF9DB1}" type="presParOf" srcId="{5C84BFA8-7BC2-40CC-A08E-DC938F34E02E}" destId="{88C39862-90D4-4731-A370-72B62A8D84C0}" srcOrd="8" destOrd="0" presId="urn:microsoft.com/office/officeart/2018/2/layout/IconVerticalSolidList"/>
    <dgm:cxn modelId="{36A15E91-0E27-4E1D-9C63-25BBFB0A0C79}" type="presParOf" srcId="{88C39862-90D4-4731-A370-72B62A8D84C0}" destId="{12AD0746-7913-4825-B739-256F2F79298B}" srcOrd="0" destOrd="0" presId="urn:microsoft.com/office/officeart/2018/2/layout/IconVerticalSolidList"/>
    <dgm:cxn modelId="{7E2FB94E-BEC2-4C6F-B0C1-F25F440C49E2}" type="presParOf" srcId="{88C39862-90D4-4731-A370-72B62A8D84C0}" destId="{923596BC-9F93-4E2D-805A-D0CA049FB18E}" srcOrd="1" destOrd="0" presId="urn:microsoft.com/office/officeart/2018/2/layout/IconVerticalSolidList"/>
    <dgm:cxn modelId="{E96E5375-2877-46EE-BBE5-A4590C0DD2C8}" type="presParOf" srcId="{88C39862-90D4-4731-A370-72B62A8D84C0}" destId="{11CCD685-92AB-4FEA-B728-49B5B15F3395}" srcOrd="2" destOrd="0" presId="urn:microsoft.com/office/officeart/2018/2/layout/IconVerticalSolidList"/>
    <dgm:cxn modelId="{C83CEC37-C143-49F1-BADD-87FA2E14C4A7}" type="presParOf" srcId="{88C39862-90D4-4731-A370-72B62A8D84C0}" destId="{CFF6045B-CCE8-4FD6-95E4-0E971A153EC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A47D499-6944-4B5F-9B70-A277ABEC837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96CB14E-5AFE-420F-9E83-08E4FBBCF8AA}">
      <dgm:prSet/>
      <dgm:spPr/>
      <dgm:t>
        <a:bodyPr/>
        <a:lstStyle/>
        <a:p>
          <a:r>
            <a:rPr lang="en-US"/>
            <a:t>Employees are grouped based on job functions.</a:t>
          </a:r>
        </a:p>
      </dgm:t>
    </dgm:pt>
    <dgm:pt modelId="{C0BC0B81-DBFD-40C2-ACB5-DE102744AA42}" type="parTrans" cxnId="{0EC33B56-8130-4057-997E-7D0AEAD2AD66}">
      <dgm:prSet/>
      <dgm:spPr/>
      <dgm:t>
        <a:bodyPr/>
        <a:lstStyle/>
        <a:p>
          <a:endParaRPr lang="en-US"/>
        </a:p>
      </dgm:t>
    </dgm:pt>
    <dgm:pt modelId="{9729DA75-71CF-457C-9322-CF22ADC3AA60}" type="sibTrans" cxnId="{0EC33B56-8130-4057-997E-7D0AEAD2AD66}">
      <dgm:prSet/>
      <dgm:spPr/>
      <dgm:t>
        <a:bodyPr/>
        <a:lstStyle/>
        <a:p>
          <a:endParaRPr lang="en-US"/>
        </a:p>
      </dgm:t>
    </dgm:pt>
    <dgm:pt modelId="{2CCF47CD-72B8-4D54-9BB1-F969DD2698B1}">
      <dgm:prSet/>
      <dgm:spPr/>
      <dgm:t>
        <a:bodyPr/>
        <a:lstStyle/>
        <a:p>
          <a:r>
            <a:rPr lang="en-US"/>
            <a:t>Examples:</a:t>
          </a:r>
        </a:p>
      </dgm:t>
    </dgm:pt>
    <dgm:pt modelId="{885DD9E9-B0B7-4AAA-A45B-89AE88F579B4}" type="parTrans" cxnId="{236B1B3F-90EB-4F94-9462-0FAC420989BE}">
      <dgm:prSet/>
      <dgm:spPr/>
      <dgm:t>
        <a:bodyPr/>
        <a:lstStyle/>
        <a:p>
          <a:endParaRPr lang="en-US"/>
        </a:p>
      </dgm:t>
    </dgm:pt>
    <dgm:pt modelId="{D9BDF719-87ED-4040-B632-A8316F78F2E7}" type="sibTrans" cxnId="{236B1B3F-90EB-4F94-9462-0FAC420989BE}">
      <dgm:prSet/>
      <dgm:spPr/>
      <dgm:t>
        <a:bodyPr/>
        <a:lstStyle/>
        <a:p>
          <a:endParaRPr lang="en-US"/>
        </a:p>
      </dgm:t>
    </dgm:pt>
    <dgm:pt modelId="{F7A8A578-A371-4439-8B29-031926768787}">
      <dgm:prSet/>
      <dgm:spPr/>
      <dgm:t>
        <a:bodyPr/>
        <a:lstStyle/>
        <a:p>
          <a:r>
            <a:rPr lang="en-US"/>
            <a:t>• Marketing</a:t>
          </a:r>
        </a:p>
      </dgm:t>
    </dgm:pt>
    <dgm:pt modelId="{6433610E-FFFA-42A7-ABD0-F49029938F15}" type="parTrans" cxnId="{E0F0340B-621E-4E5C-A4DF-54B4898BD084}">
      <dgm:prSet/>
      <dgm:spPr/>
      <dgm:t>
        <a:bodyPr/>
        <a:lstStyle/>
        <a:p>
          <a:endParaRPr lang="en-US"/>
        </a:p>
      </dgm:t>
    </dgm:pt>
    <dgm:pt modelId="{C520455B-8394-45FE-B2DE-7414AB90D385}" type="sibTrans" cxnId="{E0F0340B-621E-4E5C-A4DF-54B4898BD084}">
      <dgm:prSet/>
      <dgm:spPr/>
      <dgm:t>
        <a:bodyPr/>
        <a:lstStyle/>
        <a:p>
          <a:endParaRPr lang="en-US"/>
        </a:p>
      </dgm:t>
    </dgm:pt>
    <dgm:pt modelId="{8805E92B-DBAD-49E5-AC83-8A21B142F965}">
      <dgm:prSet/>
      <dgm:spPr/>
      <dgm:t>
        <a:bodyPr/>
        <a:lstStyle/>
        <a:p>
          <a:r>
            <a:rPr lang="en-US"/>
            <a:t>• Operations</a:t>
          </a:r>
        </a:p>
      </dgm:t>
    </dgm:pt>
    <dgm:pt modelId="{B1BB7A0C-DFC7-4001-A43B-E8DDE5CEBE66}" type="parTrans" cxnId="{054891E6-3A16-4CE1-89E2-E361B09ECB2F}">
      <dgm:prSet/>
      <dgm:spPr/>
      <dgm:t>
        <a:bodyPr/>
        <a:lstStyle/>
        <a:p>
          <a:endParaRPr lang="en-US"/>
        </a:p>
      </dgm:t>
    </dgm:pt>
    <dgm:pt modelId="{2F6FECDB-679D-4B33-82DE-07942A46CE82}" type="sibTrans" cxnId="{054891E6-3A16-4CE1-89E2-E361B09ECB2F}">
      <dgm:prSet/>
      <dgm:spPr/>
      <dgm:t>
        <a:bodyPr/>
        <a:lstStyle/>
        <a:p>
          <a:endParaRPr lang="en-US"/>
        </a:p>
      </dgm:t>
    </dgm:pt>
    <dgm:pt modelId="{CC20B52F-61F1-4EF6-905D-774D30CFE6BF}">
      <dgm:prSet/>
      <dgm:spPr/>
      <dgm:t>
        <a:bodyPr/>
        <a:lstStyle/>
        <a:p>
          <a:r>
            <a:rPr lang="en-US"/>
            <a:t>• Finance</a:t>
          </a:r>
        </a:p>
      </dgm:t>
    </dgm:pt>
    <dgm:pt modelId="{2A92F7B5-44AD-428E-8DB4-7E0194E1E1EA}" type="parTrans" cxnId="{B603B34B-873C-41D4-A634-F8F99098C47A}">
      <dgm:prSet/>
      <dgm:spPr/>
      <dgm:t>
        <a:bodyPr/>
        <a:lstStyle/>
        <a:p>
          <a:endParaRPr lang="en-US"/>
        </a:p>
      </dgm:t>
    </dgm:pt>
    <dgm:pt modelId="{75A272A9-BCD3-4C45-9B4F-71142D7A33F5}" type="sibTrans" cxnId="{B603B34B-873C-41D4-A634-F8F99098C47A}">
      <dgm:prSet/>
      <dgm:spPr/>
      <dgm:t>
        <a:bodyPr/>
        <a:lstStyle/>
        <a:p>
          <a:endParaRPr lang="en-US"/>
        </a:p>
      </dgm:t>
    </dgm:pt>
    <dgm:pt modelId="{A1F96F76-A6B7-49E0-9A46-0C0E446D5BD4}">
      <dgm:prSet/>
      <dgm:spPr/>
      <dgm:t>
        <a:bodyPr/>
        <a:lstStyle/>
        <a:p>
          <a:r>
            <a:rPr lang="en-US"/>
            <a:t>• Human Resources</a:t>
          </a:r>
        </a:p>
      </dgm:t>
    </dgm:pt>
    <dgm:pt modelId="{E5E5B868-FE30-48D0-B841-11880A6EC3E9}" type="parTrans" cxnId="{DBD60766-A43E-4E24-8BC1-5E756DEB0619}">
      <dgm:prSet/>
      <dgm:spPr/>
      <dgm:t>
        <a:bodyPr/>
        <a:lstStyle/>
        <a:p>
          <a:endParaRPr lang="en-US"/>
        </a:p>
      </dgm:t>
    </dgm:pt>
    <dgm:pt modelId="{CECD1EC5-75BE-46B3-8653-C68948A7DC79}" type="sibTrans" cxnId="{DBD60766-A43E-4E24-8BC1-5E756DEB0619}">
      <dgm:prSet/>
      <dgm:spPr/>
      <dgm:t>
        <a:bodyPr/>
        <a:lstStyle/>
        <a:p>
          <a:endParaRPr lang="en-US"/>
        </a:p>
      </dgm:t>
    </dgm:pt>
    <dgm:pt modelId="{94D8D90E-605E-4E83-9B18-58B7463FCB3D}" type="pres">
      <dgm:prSet presAssocID="{CA47D499-6944-4B5F-9B70-A277ABEC8372}" presName="linear" presStyleCnt="0">
        <dgm:presLayoutVars>
          <dgm:animLvl val="lvl"/>
          <dgm:resizeHandles val="exact"/>
        </dgm:presLayoutVars>
      </dgm:prSet>
      <dgm:spPr/>
    </dgm:pt>
    <dgm:pt modelId="{F173511C-2015-4675-B5B7-2626B85009A0}" type="pres">
      <dgm:prSet presAssocID="{D96CB14E-5AFE-420F-9E83-08E4FBBCF8AA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1D703B9-DC0A-41C3-AC94-778C59C3FAE0}" type="pres">
      <dgm:prSet presAssocID="{9729DA75-71CF-457C-9322-CF22ADC3AA60}" presName="spacer" presStyleCnt="0"/>
      <dgm:spPr/>
    </dgm:pt>
    <dgm:pt modelId="{034C5FDA-4D5E-4606-8F57-EBCC3C44C477}" type="pres">
      <dgm:prSet presAssocID="{2CCF47CD-72B8-4D54-9BB1-F969DD2698B1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0BFE25D8-71EB-4257-9546-8CCE2C1DAE7C}" type="pres">
      <dgm:prSet presAssocID="{D9BDF719-87ED-4040-B632-A8316F78F2E7}" presName="spacer" presStyleCnt="0"/>
      <dgm:spPr/>
    </dgm:pt>
    <dgm:pt modelId="{9C9466F8-0E7E-406B-9407-AE9ABD62A3DB}" type="pres">
      <dgm:prSet presAssocID="{F7A8A578-A371-4439-8B29-031926768787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DBCB8DD-6A4E-4D60-98AF-8D6CDC6A9628}" type="pres">
      <dgm:prSet presAssocID="{C520455B-8394-45FE-B2DE-7414AB90D385}" presName="spacer" presStyleCnt="0"/>
      <dgm:spPr/>
    </dgm:pt>
    <dgm:pt modelId="{124D9E4D-3A8D-435C-9385-F0AAE9D88CEB}" type="pres">
      <dgm:prSet presAssocID="{8805E92B-DBAD-49E5-AC83-8A21B142F965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5B6C480B-7A5D-4705-A353-7EB199842FE0}" type="pres">
      <dgm:prSet presAssocID="{2F6FECDB-679D-4B33-82DE-07942A46CE82}" presName="spacer" presStyleCnt="0"/>
      <dgm:spPr/>
    </dgm:pt>
    <dgm:pt modelId="{934BBC8A-13A6-45D1-AAE0-D12A80AEFC23}" type="pres">
      <dgm:prSet presAssocID="{CC20B52F-61F1-4EF6-905D-774D30CFE6B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4844845A-D9DE-40F9-9511-A7EC3657A9B2}" type="pres">
      <dgm:prSet presAssocID="{75A272A9-BCD3-4C45-9B4F-71142D7A33F5}" presName="spacer" presStyleCnt="0"/>
      <dgm:spPr/>
    </dgm:pt>
    <dgm:pt modelId="{99C18EC0-565D-4C73-99FF-CA25C7974CDC}" type="pres">
      <dgm:prSet presAssocID="{A1F96F76-A6B7-49E0-9A46-0C0E446D5BD4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E0F0340B-621E-4E5C-A4DF-54B4898BD084}" srcId="{CA47D499-6944-4B5F-9B70-A277ABEC8372}" destId="{F7A8A578-A371-4439-8B29-031926768787}" srcOrd="2" destOrd="0" parTransId="{6433610E-FFFA-42A7-ABD0-F49029938F15}" sibTransId="{C520455B-8394-45FE-B2DE-7414AB90D385}"/>
    <dgm:cxn modelId="{70909530-6A4E-49CB-907A-4602B907DF32}" type="presOf" srcId="{8805E92B-DBAD-49E5-AC83-8A21B142F965}" destId="{124D9E4D-3A8D-435C-9385-F0AAE9D88CEB}" srcOrd="0" destOrd="0" presId="urn:microsoft.com/office/officeart/2005/8/layout/vList2"/>
    <dgm:cxn modelId="{236B1B3F-90EB-4F94-9462-0FAC420989BE}" srcId="{CA47D499-6944-4B5F-9B70-A277ABEC8372}" destId="{2CCF47CD-72B8-4D54-9BB1-F969DD2698B1}" srcOrd="1" destOrd="0" parTransId="{885DD9E9-B0B7-4AAA-A45B-89AE88F579B4}" sibTransId="{D9BDF719-87ED-4040-B632-A8316F78F2E7}"/>
    <dgm:cxn modelId="{B603B34B-873C-41D4-A634-F8F99098C47A}" srcId="{CA47D499-6944-4B5F-9B70-A277ABEC8372}" destId="{CC20B52F-61F1-4EF6-905D-774D30CFE6BF}" srcOrd="4" destOrd="0" parTransId="{2A92F7B5-44AD-428E-8DB4-7E0194E1E1EA}" sibTransId="{75A272A9-BCD3-4C45-9B4F-71142D7A33F5}"/>
    <dgm:cxn modelId="{0EC33B56-8130-4057-997E-7D0AEAD2AD66}" srcId="{CA47D499-6944-4B5F-9B70-A277ABEC8372}" destId="{D96CB14E-5AFE-420F-9E83-08E4FBBCF8AA}" srcOrd="0" destOrd="0" parTransId="{C0BC0B81-DBFD-40C2-ACB5-DE102744AA42}" sibTransId="{9729DA75-71CF-457C-9322-CF22ADC3AA60}"/>
    <dgm:cxn modelId="{DBD60766-A43E-4E24-8BC1-5E756DEB0619}" srcId="{CA47D499-6944-4B5F-9B70-A277ABEC8372}" destId="{A1F96F76-A6B7-49E0-9A46-0C0E446D5BD4}" srcOrd="5" destOrd="0" parTransId="{E5E5B868-FE30-48D0-B841-11880A6EC3E9}" sibTransId="{CECD1EC5-75BE-46B3-8653-C68948A7DC79}"/>
    <dgm:cxn modelId="{1613BD83-3EB2-4289-8693-45F99CE12ECF}" type="presOf" srcId="{F7A8A578-A371-4439-8B29-031926768787}" destId="{9C9466F8-0E7E-406B-9407-AE9ABD62A3DB}" srcOrd="0" destOrd="0" presId="urn:microsoft.com/office/officeart/2005/8/layout/vList2"/>
    <dgm:cxn modelId="{6D4D708E-A41D-46D2-BFC4-91A8F5B214C0}" type="presOf" srcId="{CA47D499-6944-4B5F-9B70-A277ABEC8372}" destId="{94D8D90E-605E-4E83-9B18-58B7463FCB3D}" srcOrd="0" destOrd="0" presId="urn:microsoft.com/office/officeart/2005/8/layout/vList2"/>
    <dgm:cxn modelId="{BEB767B2-9BF5-40D9-BA59-25DC1193C8A2}" type="presOf" srcId="{2CCF47CD-72B8-4D54-9BB1-F969DD2698B1}" destId="{034C5FDA-4D5E-4606-8F57-EBCC3C44C477}" srcOrd="0" destOrd="0" presId="urn:microsoft.com/office/officeart/2005/8/layout/vList2"/>
    <dgm:cxn modelId="{61DCC0B7-0992-42EC-8CC4-7F92F48E0E36}" type="presOf" srcId="{D96CB14E-5AFE-420F-9E83-08E4FBBCF8AA}" destId="{F173511C-2015-4675-B5B7-2626B85009A0}" srcOrd="0" destOrd="0" presId="urn:microsoft.com/office/officeart/2005/8/layout/vList2"/>
    <dgm:cxn modelId="{054891E6-3A16-4CE1-89E2-E361B09ECB2F}" srcId="{CA47D499-6944-4B5F-9B70-A277ABEC8372}" destId="{8805E92B-DBAD-49E5-AC83-8A21B142F965}" srcOrd="3" destOrd="0" parTransId="{B1BB7A0C-DFC7-4001-A43B-E8DDE5CEBE66}" sibTransId="{2F6FECDB-679D-4B33-82DE-07942A46CE82}"/>
    <dgm:cxn modelId="{053C91F5-1AD6-45F7-B814-47802240531F}" type="presOf" srcId="{CC20B52F-61F1-4EF6-905D-774D30CFE6BF}" destId="{934BBC8A-13A6-45D1-AAE0-D12A80AEFC23}" srcOrd="0" destOrd="0" presId="urn:microsoft.com/office/officeart/2005/8/layout/vList2"/>
    <dgm:cxn modelId="{35CB8FFB-B5E0-4C5F-8F10-E45CA18C6077}" type="presOf" srcId="{A1F96F76-A6B7-49E0-9A46-0C0E446D5BD4}" destId="{99C18EC0-565D-4C73-99FF-CA25C7974CDC}" srcOrd="0" destOrd="0" presId="urn:microsoft.com/office/officeart/2005/8/layout/vList2"/>
    <dgm:cxn modelId="{45C25A83-51F3-493F-9C15-46DFFF9AB6EA}" type="presParOf" srcId="{94D8D90E-605E-4E83-9B18-58B7463FCB3D}" destId="{F173511C-2015-4675-B5B7-2626B85009A0}" srcOrd="0" destOrd="0" presId="urn:microsoft.com/office/officeart/2005/8/layout/vList2"/>
    <dgm:cxn modelId="{E0AA8706-4C3F-430A-9E37-0CAB47E7AC66}" type="presParOf" srcId="{94D8D90E-605E-4E83-9B18-58B7463FCB3D}" destId="{81D703B9-DC0A-41C3-AC94-778C59C3FAE0}" srcOrd="1" destOrd="0" presId="urn:microsoft.com/office/officeart/2005/8/layout/vList2"/>
    <dgm:cxn modelId="{A5F08675-1019-4640-984D-066473FBF4BC}" type="presParOf" srcId="{94D8D90E-605E-4E83-9B18-58B7463FCB3D}" destId="{034C5FDA-4D5E-4606-8F57-EBCC3C44C477}" srcOrd="2" destOrd="0" presId="urn:microsoft.com/office/officeart/2005/8/layout/vList2"/>
    <dgm:cxn modelId="{00026608-DE5F-4C23-A02B-ADBAEF28F8F1}" type="presParOf" srcId="{94D8D90E-605E-4E83-9B18-58B7463FCB3D}" destId="{0BFE25D8-71EB-4257-9546-8CCE2C1DAE7C}" srcOrd="3" destOrd="0" presId="urn:microsoft.com/office/officeart/2005/8/layout/vList2"/>
    <dgm:cxn modelId="{092E2FD7-367E-4AF2-9A60-92365D3E3C5F}" type="presParOf" srcId="{94D8D90E-605E-4E83-9B18-58B7463FCB3D}" destId="{9C9466F8-0E7E-406B-9407-AE9ABD62A3DB}" srcOrd="4" destOrd="0" presId="urn:microsoft.com/office/officeart/2005/8/layout/vList2"/>
    <dgm:cxn modelId="{749D4B3E-7AED-45AC-B81E-2DD6696EC201}" type="presParOf" srcId="{94D8D90E-605E-4E83-9B18-58B7463FCB3D}" destId="{ADBCB8DD-6A4E-4D60-98AF-8D6CDC6A9628}" srcOrd="5" destOrd="0" presId="urn:microsoft.com/office/officeart/2005/8/layout/vList2"/>
    <dgm:cxn modelId="{C86C1E5C-F295-4895-B5A6-D9AFFD02ED7F}" type="presParOf" srcId="{94D8D90E-605E-4E83-9B18-58B7463FCB3D}" destId="{124D9E4D-3A8D-435C-9385-F0AAE9D88CEB}" srcOrd="6" destOrd="0" presId="urn:microsoft.com/office/officeart/2005/8/layout/vList2"/>
    <dgm:cxn modelId="{4FFC7D9A-4E47-4C98-8BA7-E328A0E722D8}" type="presParOf" srcId="{94D8D90E-605E-4E83-9B18-58B7463FCB3D}" destId="{5B6C480B-7A5D-4705-A353-7EB199842FE0}" srcOrd="7" destOrd="0" presId="urn:microsoft.com/office/officeart/2005/8/layout/vList2"/>
    <dgm:cxn modelId="{9AB76806-D856-4F51-A96A-9CCDE149E032}" type="presParOf" srcId="{94D8D90E-605E-4E83-9B18-58B7463FCB3D}" destId="{934BBC8A-13A6-45D1-AAE0-D12A80AEFC23}" srcOrd="8" destOrd="0" presId="urn:microsoft.com/office/officeart/2005/8/layout/vList2"/>
    <dgm:cxn modelId="{EC4CDA97-BBFE-4659-981D-D1B32635284A}" type="presParOf" srcId="{94D8D90E-605E-4E83-9B18-58B7463FCB3D}" destId="{4844845A-D9DE-40F9-9511-A7EC3657A9B2}" srcOrd="9" destOrd="0" presId="urn:microsoft.com/office/officeart/2005/8/layout/vList2"/>
    <dgm:cxn modelId="{A70173E4-DE7A-433B-AA71-50B5C86EC829}" type="presParOf" srcId="{94D8D90E-605E-4E83-9B18-58B7463FCB3D}" destId="{99C18EC0-565D-4C73-99FF-CA25C7974CD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34FCBAF-796F-4CBB-A994-9F48CD20180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89E5840-2BD4-48E5-9ABD-E0562FAF6EFA}">
      <dgm:prSet/>
      <dgm:spPr/>
      <dgm:t>
        <a:bodyPr/>
        <a:lstStyle/>
        <a:p>
          <a:r>
            <a:rPr lang="en-US"/>
            <a:t>Organisation is divided by products, services, or departments.</a:t>
          </a:r>
        </a:p>
      </dgm:t>
    </dgm:pt>
    <dgm:pt modelId="{F0607813-BDF6-4DE3-9C56-4CAD5117EFE0}" type="parTrans" cxnId="{2985AE89-4FCC-4CCB-BAE6-9F6752CEB308}">
      <dgm:prSet/>
      <dgm:spPr/>
      <dgm:t>
        <a:bodyPr/>
        <a:lstStyle/>
        <a:p>
          <a:endParaRPr lang="en-US"/>
        </a:p>
      </dgm:t>
    </dgm:pt>
    <dgm:pt modelId="{DC75BFDD-066D-432D-A87E-9ED6E645D8A2}" type="sibTrans" cxnId="{2985AE89-4FCC-4CCB-BAE6-9F6752CEB308}">
      <dgm:prSet/>
      <dgm:spPr/>
      <dgm:t>
        <a:bodyPr/>
        <a:lstStyle/>
        <a:p>
          <a:endParaRPr lang="en-US"/>
        </a:p>
      </dgm:t>
    </dgm:pt>
    <dgm:pt modelId="{85E6A877-ED6A-4643-9029-656AEF687E3A}">
      <dgm:prSet/>
      <dgm:spPr/>
      <dgm:t>
        <a:bodyPr/>
        <a:lstStyle/>
        <a:p>
          <a:r>
            <a:rPr lang="en-US"/>
            <a:t>At Cadbury World:</a:t>
          </a:r>
        </a:p>
      </dgm:t>
    </dgm:pt>
    <dgm:pt modelId="{14A7C4D4-F926-414B-BC75-FE013A85F8B5}" type="parTrans" cxnId="{CC5ED1B0-E473-487F-81CB-9DACD8180A11}">
      <dgm:prSet/>
      <dgm:spPr/>
      <dgm:t>
        <a:bodyPr/>
        <a:lstStyle/>
        <a:p>
          <a:endParaRPr lang="en-US"/>
        </a:p>
      </dgm:t>
    </dgm:pt>
    <dgm:pt modelId="{6509956D-D64B-48E2-86DA-6C99AAF4336E}" type="sibTrans" cxnId="{CC5ED1B0-E473-487F-81CB-9DACD8180A11}">
      <dgm:prSet/>
      <dgm:spPr/>
      <dgm:t>
        <a:bodyPr/>
        <a:lstStyle/>
        <a:p>
          <a:endParaRPr lang="en-US"/>
        </a:p>
      </dgm:t>
    </dgm:pt>
    <dgm:pt modelId="{7CA5FC8E-ACE5-4073-988C-511496C5AEEA}">
      <dgm:prSet/>
      <dgm:spPr/>
      <dgm:t>
        <a:bodyPr/>
        <a:lstStyle/>
        <a:p>
          <a:r>
            <a:rPr lang="en-US"/>
            <a:t>• Tours &amp; Exhibits</a:t>
          </a:r>
        </a:p>
      </dgm:t>
    </dgm:pt>
    <dgm:pt modelId="{61F963AE-4F08-40BE-8C30-31CE8050AC4A}" type="parTrans" cxnId="{F6CD5DD3-6293-4CBD-BD8E-A79BAF6D7994}">
      <dgm:prSet/>
      <dgm:spPr/>
      <dgm:t>
        <a:bodyPr/>
        <a:lstStyle/>
        <a:p>
          <a:endParaRPr lang="en-US"/>
        </a:p>
      </dgm:t>
    </dgm:pt>
    <dgm:pt modelId="{942D2E38-72B1-4F80-93C2-1A70A8C29476}" type="sibTrans" cxnId="{F6CD5DD3-6293-4CBD-BD8E-A79BAF6D7994}">
      <dgm:prSet/>
      <dgm:spPr/>
      <dgm:t>
        <a:bodyPr/>
        <a:lstStyle/>
        <a:p>
          <a:endParaRPr lang="en-US"/>
        </a:p>
      </dgm:t>
    </dgm:pt>
    <dgm:pt modelId="{2629ED40-E25F-4E9E-87E8-0FCAB4900346}">
      <dgm:prSet/>
      <dgm:spPr/>
      <dgm:t>
        <a:bodyPr/>
        <a:lstStyle/>
        <a:p>
          <a:r>
            <a:rPr lang="en-US"/>
            <a:t>• Retail &amp; Café</a:t>
          </a:r>
        </a:p>
      </dgm:t>
    </dgm:pt>
    <dgm:pt modelId="{421C8329-ABCC-4BD3-8538-1FCA729307D0}" type="parTrans" cxnId="{D9B939F7-EA90-4EE7-A49E-08BA451BD22F}">
      <dgm:prSet/>
      <dgm:spPr/>
      <dgm:t>
        <a:bodyPr/>
        <a:lstStyle/>
        <a:p>
          <a:endParaRPr lang="en-US"/>
        </a:p>
      </dgm:t>
    </dgm:pt>
    <dgm:pt modelId="{DD8A3E68-D17A-4BF2-8ACD-345A3C027F08}" type="sibTrans" cxnId="{D9B939F7-EA90-4EE7-A49E-08BA451BD22F}">
      <dgm:prSet/>
      <dgm:spPr/>
      <dgm:t>
        <a:bodyPr/>
        <a:lstStyle/>
        <a:p>
          <a:endParaRPr lang="en-US"/>
        </a:p>
      </dgm:t>
    </dgm:pt>
    <dgm:pt modelId="{2702679B-BC33-43C9-B7CE-13D922607AA2}">
      <dgm:prSet/>
      <dgm:spPr/>
      <dgm:t>
        <a:bodyPr/>
        <a:lstStyle/>
        <a:p>
          <a:r>
            <a:rPr lang="en-US"/>
            <a:t>• Education &amp; Events</a:t>
          </a:r>
        </a:p>
      </dgm:t>
    </dgm:pt>
    <dgm:pt modelId="{B075C970-867F-44AF-9ADB-7F827B99380A}" type="parTrans" cxnId="{1F0E168D-886C-471C-8A4F-3F56A66696A9}">
      <dgm:prSet/>
      <dgm:spPr/>
      <dgm:t>
        <a:bodyPr/>
        <a:lstStyle/>
        <a:p>
          <a:endParaRPr lang="en-US"/>
        </a:p>
      </dgm:t>
    </dgm:pt>
    <dgm:pt modelId="{A7217F7C-44F8-4D56-878D-F360128EE11B}" type="sibTrans" cxnId="{1F0E168D-886C-471C-8A4F-3F56A66696A9}">
      <dgm:prSet/>
      <dgm:spPr/>
      <dgm:t>
        <a:bodyPr/>
        <a:lstStyle/>
        <a:p>
          <a:endParaRPr lang="en-US"/>
        </a:p>
      </dgm:t>
    </dgm:pt>
    <dgm:pt modelId="{6BEF42CA-7CEC-4F6D-AB61-B4B36438CF98}" type="pres">
      <dgm:prSet presAssocID="{934FCBAF-796F-4CBB-A994-9F48CD20180F}" presName="vert0" presStyleCnt="0">
        <dgm:presLayoutVars>
          <dgm:dir/>
          <dgm:animOne val="branch"/>
          <dgm:animLvl val="lvl"/>
        </dgm:presLayoutVars>
      </dgm:prSet>
      <dgm:spPr/>
    </dgm:pt>
    <dgm:pt modelId="{D828B5D5-A1E4-4254-BE10-8C5776643F0A}" type="pres">
      <dgm:prSet presAssocID="{589E5840-2BD4-48E5-9ABD-E0562FAF6EFA}" presName="thickLine" presStyleLbl="alignNode1" presStyleIdx="0" presStyleCnt="5"/>
      <dgm:spPr/>
    </dgm:pt>
    <dgm:pt modelId="{414463D3-D19D-4AD9-AD48-4E245EBBECE4}" type="pres">
      <dgm:prSet presAssocID="{589E5840-2BD4-48E5-9ABD-E0562FAF6EFA}" presName="horz1" presStyleCnt="0"/>
      <dgm:spPr/>
    </dgm:pt>
    <dgm:pt modelId="{26F4F3F5-E095-47DA-9776-FC1AAE0A5571}" type="pres">
      <dgm:prSet presAssocID="{589E5840-2BD4-48E5-9ABD-E0562FAF6EFA}" presName="tx1" presStyleLbl="revTx" presStyleIdx="0" presStyleCnt="5"/>
      <dgm:spPr/>
    </dgm:pt>
    <dgm:pt modelId="{B1A542C5-60EF-4789-A96C-FAABBB2F893F}" type="pres">
      <dgm:prSet presAssocID="{589E5840-2BD4-48E5-9ABD-E0562FAF6EFA}" presName="vert1" presStyleCnt="0"/>
      <dgm:spPr/>
    </dgm:pt>
    <dgm:pt modelId="{AEFC77A5-86FE-42BC-B601-C15F33115B61}" type="pres">
      <dgm:prSet presAssocID="{85E6A877-ED6A-4643-9029-656AEF687E3A}" presName="thickLine" presStyleLbl="alignNode1" presStyleIdx="1" presStyleCnt="5"/>
      <dgm:spPr/>
    </dgm:pt>
    <dgm:pt modelId="{F9452F7D-811F-4910-9810-A862FB748C50}" type="pres">
      <dgm:prSet presAssocID="{85E6A877-ED6A-4643-9029-656AEF687E3A}" presName="horz1" presStyleCnt="0"/>
      <dgm:spPr/>
    </dgm:pt>
    <dgm:pt modelId="{45C0AB0B-A04E-4B53-ACE0-5BF2CA88F458}" type="pres">
      <dgm:prSet presAssocID="{85E6A877-ED6A-4643-9029-656AEF687E3A}" presName="tx1" presStyleLbl="revTx" presStyleIdx="1" presStyleCnt="5"/>
      <dgm:spPr/>
    </dgm:pt>
    <dgm:pt modelId="{89C5BAFF-C852-465F-8935-DBFBB53F579A}" type="pres">
      <dgm:prSet presAssocID="{85E6A877-ED6A-4643-9029-656AEF687E3A}" presName="vert1" presStyleCnt="0"/>
      <dgm:spPr/>
    </dgm:pt>
    <dgm:pt modelId="{CB0C0A46-9B2C-4046-86D9-455F2152DBC8}" type="pres">
      <dgm:prSet presAssocID="{7CA5FC8E-ACE5-4073-988C-511496C5AEEA}" presName="thickLine" presStyleLbl="alignNode1" presStyleIdx="2" presStyleCnt="5"/>
      <dgm:spPr/>
    </dgm:pt>
    <dgm:pt modelId="{315790F1-9D27-4F8B-8F9A-DAA59F849947}" type="pres">
      <dgm:prSet presAssocID="{7CA5FC8E-ACE5-4073-988C-511496C5AEEA}" presName="horz1" presStyleCnt="0"/>
      <dgm:spPr/>
    </dgm:pt>
    <dgm:pt modelId="{D0346D6E-9E24-4E1D-92AD-64579816E697}" type="pres">
      <dgm:prSet presAssocID="{7CA5FC8E-ACE5-4073-988C-511496C5AEEA}" presName="tx1" presStyleLbl="revTx" presStyleIdx="2" presStyleCnt="5"/>
      <dgm:spPr/>
    </dgm:pt>
    <dgm:pt modelId="{175C8972-9BBD-482A-8742-2CCFE859639E}" type="pres">
      <dgm:prSet presAssocID="{7CA5FC8E-ACE5-4073-988C-511496C5AEEA}" presName="vert1" presStyleCnt="0"/>
      <dgm:spPr/>
    </dgm:pt>
    <dgm:pt modelId="{29C10DBF-9A3C-4931-B8D2-026B5528DA27}" type="pres">
      <dgm:prSet presAssocID="{2629ED40-E25F-4E9E-87E8-0FCAB4900346}" presName="thickLine" presStyleLbl="alignNode1" presStyleIdx="3" presStyleCnt="5"/>
      <dgm:spPr/>
    </dgm:pt>
    <dgm:pt modelId="{00EC4923-69B2-4F82-AE74-FF05722738A5}" type="pres">
      <dgm:prSet presAssocID="{2629ED40-E25F-4E9E-87E8-0FCAB4900346}" presName="horz1" presStyleCnt="0"/>
      <dgm:spPr/>
    </dgm:pt>
    <dgm:pt modelId="{E773FA10-3A53-40E3-A29B-BBA39FEFC7E6}" type="pres">
      <dgm:prSet presAssocID="{2629ED40-E25F-4E9E-87E8-0FCAB4900346}" presName="tx1" presStyleLbl="revTx" presStyleIdx="3" presStyleCnt="5"/>
      <dgm:spPr/>
    </dgm:pt>
    <dgm:pt modelId="{9AC4C3A2-060B-40FD-AA79-A00A307AE2F0}" type="pres">
      <dgm:prSet presAssocID="{2629ED40-E25F-4E9E-87E8-0FCAB4900346}" presName="vert1" presStyleCnt="0"/>
      <dgm:spPr/>
    </dgm:pt>
    <dgm:pt modelId="{76076D27-BAF6-4AB1-B84D-3E1FCFE61D5B}" type="pres">
      <dgm:prSet presAssocID="{2702679B-BC33-43C9-B7CE-13D922607AA2}" presName="thickLine" presStyleLbl="alignNode1" presStyleIdx="4" presStyleCnt="5"/>
      <dgm:spPr/>
    </dgm:pt>
    <dgm:pt modelId="{8898A6BD-E525-4494-8DAD-F7AB0488D3F6}" type="pres">
      <dgm:prSet presAssocID="{2702679B-BC33-43C9-B7CE-13D922607AA2}" presName="horz1" presStyleCnt="0"/>
      <dgm:spPr/>
    </dgm:pt>
    <dgm:pt modelId="{06702A30-3463-4975-8607-5DCFFE5B37A6}" type="pres">
      <dgm:prSet presAssocID="{2702679B-BC33-43C9-B7CE-13D922607AA2}" presName="tx1" presStyleLbl="revTx" presStyleIdx="4" presStyleCnt="5"/>
      <dgm:spPr/>
    </dgm:pt>
    <dgm:pt modelId="{639EE192-7C2D-41AE-9901-58D00FB04568}" type="pres">
      <dgm:prSet presAssocID="{2702679B-BC33-43C9-B7CE-13D922607AA2}" presName="vert1" presStyleCnt="0"/>
      <dgm:spPr/>
    </dgm:pt>
  </dgm:ptLst>
  <dgm:cxnLst>
    <dgm:cxn modelId="{8C8FAB16-B69D-48B9-8B38-E6F0E5AE92B8}" type="presOf" srcId="{589E5840-2BD4-48E5-9ABD-E0562FAF6EFA}" destId="{26F4F3F5-E095-47DA-9776-FC1AAE0A5571}" srcOrd="0" destOrd="0" presId="urn:microsoft.com/office/officeart/2008/layout/LinedList"/>
    <dgm:cxn modelId="{9BFC1568-46E4-44AF-9296-AD6D853FF996}" type="presOf" srcId="{7CA5FC8E-ACE5-4073-988C-511496C5AEEA}" destId="{D0346D6E-9E24-4E1D-92AD-64579816E697}" srcOrd="0" destOrd="0" presId="urn:microsoft.com/office/officeart/2008/layout/LinedList"/>
    <dgm:cxn modelId="{2985AE89-4FCC-4CCB-BAE6-9F6752CEB308}" srcId="{934FCBAF-796F-4CBB-A994-9F48CD20180F}" destId="{589E5840-2BD4-48E5-9ABD-E0562FAF6EFA}" srcOrd="0" destOrd="0" parTransId="{F0607813-BDF6-4DE3-9C56-4CAD5117EFE0}" sibTransId="{DC75BFDD-066D-432D-A87E-9ED6E645D8A2}"/>
    <dgm:cxn modelId="{1F0E168D-886C-471C-8A4F-3F56A66696A9}" srcId="{934FCBAF-796F-4CBB-A994-9F48CD20180F}" destId="{2702679B-BC33-43C9-B7CE-13D922607AA2}" srcOrd="4" destOrd="0" parTransId="{B075C970-867F-44AF-9ADB-7F827B99380A}" sibTransId="{A7217F7C-44F8-4D56-878D-F360128EE11B}"/>
    <dgm:cxn modelId="{B31B03A2-ADDB-4321-A1B2-F91E3EA19B53}" type="presOf" srcId="{934FCBAF-796F-4CBB-A994-9F48CD20180F}" destId="{6BEF42CA-7CEC-4F6D-AB61-B4B36438CF98}" srcOrd="0" destOrd="0" presId="urn:microsoft.com/office/officeart/2008/layout/LinedList"/>
    <dgm:cxn modelId="{CC5ED1B0-E473-487F-81CB-9DACD8180A11}" srcId="{934FCBAF-796F-4CBB-A994-9F48CD20180F}" destId="{85E6A877-ED6A-4643-9029-656AEF687E3A}" srcOrd="1" destOrd="0" parTransId="{14A7C4D4-F926-414B-BC75-FE013A85F8B5}" sibTransId="{6509956D-D64B-48E2-86DA-6C99AAF4336E}"/>
    <dgm:cxn modelId="{9617E8BC-9E07-406A-9B85-AB713C9145CF}" type="presOf" srcId="{2702679B-BC33-43C9-B7CE-13D922607AA2}" destId="{06702A30-3463-4975-8607-5DCFFE5B37A6}" srcOrd="0" destOrd="0" presId="urn:microsoft.com/office/officeart/2008/layout/LinedList"/>
    <dgm:cxn modelId="{F6CD5DD3-6293-4CBD-BD8E-A79BAF6D7994}" srcId="{934FCBAF-796F-4CBB-A994-9F48CD20180F}" destId="{7CA5FC8E-ACE5-4073-988C-511496C5AEEA}" srcOrd="2" destOrd="0" parTransId="{61F963AE-4F08-40BE-8C30-31CE8050AC4A}" sibTransId="{942D2E38-72B1-4F80-93C2-1A70A8C29476}"/>
    <dgm:cxn modelId="{5A63F5DF-87F6-4F50-8D62-97A108EE8D07}" type="presOf" srcId="{85E6A877-ED6A-4643-9029-656AEF687E3A}" destId="{45C0AB0B-A04E-4B53-ACE0-5BF2CA88F458}" srcOrd="0" destOrd="0" presId="urn:microsoft.com/office/officeart/2008/layout/LinedList"/>
    <dgm:cxn modelId="{01B9F4EA-6E02-4B72-9E75-85B2B1A53EB4}" type="presOf" srcId="{2629ED40-E25F-4E9E-87E8-0FCAB4900346}" destId="{E773FA10-3A53-40E3-A29B-BBA39FEFC7E6}" srcOrd="0" destOrd="0" presId="urn:microsoft.com/office/officeart/2008/layout/LinedList"/>
    <dgm:cxn modelId="{D9B939F7-EA90-4EE7-A49E-08BA451BD22F}" srcId="{934FCBAF-796F-4CBB-A994-9F48CD20180F}" destId="{2629ED40-E25F-4E9E-87E8-0FCAB4900346}" srcOrd="3" destOrd="0" parTransId="{421C8329-ABCC-4BD3-8538-1FCA729307D0}" sibTransId="{DD8A3E68-D17A-4BF2-8ACD-345A3C027F08}"/>
    <dgm:cxn modelId="{63C79AE7-9633-4017-86CA-F08BA0B40B7E}" type="presParOf" srcId="{6BEF42CA-7CEC-4F6D-AB61-B4B36438CF98}" destId="{D828B5D5-A1E4-4254-BE10-8C5776643F0A}" srcOrd="0" destOrd="0" presId="urn:microsoft.com/office/officeart/2008/layout/LinedList"/>
    <dgm:cxn modelId="{F9A2153A-7761-45CA-8105-CF74AFB0A0DF}" type="presParOf" srcId="{6BEF42CA-7CEC-4F6D-AB61-B4B36438CF98}" destId="{414463D3-D19D-4AD9-AD48-4E245EBBECE4}" srcOrd="1" destOrd="0" presId="urn:microsoft.com/office/officeart/2008/layout/LinedList"/>
    <dgm:cxn modelId="{A3A90B60-F4B9-4567-AF55-BA005DACE138}" type="presParOf" srcId="{414463D3-D19D-4AD9-AD48-4E245EBBECE4}" destId="{26F4F3F5-E095-47DA-9776-FC1AAE0A5571}" srcOrd="0" destOrd="0" presId="urn:microsoft.com/office/officeart/2008/layout/LinedList"/>
    <dgm:cxn modelId="{FD9DA3C8-7AE7-43B3-B78A-5B8F0173D0DA}" type="presParOf" srcId="{414463D3-D19D-4AD9-AD48-4E245EBBECE4}" destId="{B1A542C5-60EF-4789-A96C-FAABBB2F893F}" srcOrd="1" destOrd="0" presId="urn:microsoft.com/office/officeart/2008/layout/LinedList"/>
    <dgm:cxn modelId="{EFB20639-D918-474C-9BDF-19B2BD1E1B1F}" type="presParOf" srcId="{6BEF42CA-7CEC-4F6D-AB61-B4B36438CF98}" destId="{AEFC77A5-86FE-42BC-B601-C15F33115B61}" srcOrd="2" destOrd="0" presId="urn:microsoft.com/office/officeart/2008/layout/LinedList"/>
    <dgm:cxn modelId="{DED6BFA5-98CA-480B-9052-4EE7E32EC340}" type="presParOf" srcId="{6BEF42CA-7CEC-4F6D-AB61-B4B36438CF98}" destId="{F9452F7D-811F-4910-9810-A862FB748C50}" srcOrd="3" destOrd="0" presId="urn:microsoft.com/office/officeart/2008/layout/LinedList"/>
    <dgm:cxn modelId="{98D79B6B-3CEC-481D-A65C-9CADDEB7F268}" type="presParOf" srcId="{F9452F7D-811F-4910-9810-A862FB748C50}" destId="{45C0AB0B-A04E-4B53-ACE0-5BF2CA88F458}" srcOrd="0" destOrd="0" presId="urn:microsoft.com/office/officeart/2008/layout/LinedList"/>
    <dgm:cxn modelId="{179E13C2-C26F-41D3-8473-6A72789B50D6}" type="presParOf" srcId="{F9452F7D-811F-4910-9810-A862FB748C50}" destId="{89C5BAFF-C852-465F-8935-DBFBB53F579A}" srcOrd="1" destOrd="0" presId="urn:microsoft.com/office/officeart/2008/layout/LinedList"/>
    <dgm:cxn modelId="{86EECA3C-82AF-4E3C-8491-44D7A1AE1C39}" type="presParOf" srcId="{6BEF42CA-7CEC-4F6D-AB61-B4B36438CF98}" destId="{CB0C0A46-9B2C-4046-86D9-455F2152DBC8}" srcOrd="4" destOrd="0" presId="urn:microsoft.com/office/officeart/2008/layout/LinedList"/>
    <dgm:cxn modelId="{455052AD-E91F-4AEC-BC6B-26B63277663D}" type="presParOf" srcId="{6BEF42CA-7CEC-4F6D-AB61-B4B36438CF98}" destId="{315790F1-9D27-4F8B-8F9A-DAA59F849947}" srcOrd="5" destOrd="0" presId="urn:microsoft.com/office/officeart/2008/layout/LinedList"/>
    <dgm:cxn modelId="{53B9B3FB-F7EB-41C2-A231-D1724B4BA7B2}" type="presParOf" srcId="{315790F1-9D27-4F8B-8F9A-DAA59F849947}" destId="{D0346D6E-9E24-4E1D-92AD-64579816E697}" srcOrd="0" destOrd="0" presId="urn:microsoft.com/office/officeart/2008/layout/LinedList"/>
    <dgm:cxn modelId="{9A280F8B-2392-4AEA-B64A-08BD91249ED4}" type="presParOf" srcId="{315790F1-9D27-4F8B-8F9A-DAA59F849947}" destId="{175C8972-9BBD-482A-8742-2CCFE859639E}" srcOrd="1" destOrd="0" presId="urn:microsoft.com/office/officeart/2008/layout/LinedList"/>
    <dgm:cxn modelId="{CF0F7F49-EDEE-420D-8BA4-3DF9EFFAA48A}" type="presParOf" srcId="{6BEF42CA-7CEC-4F6D-AB61-B4B36438CF98}" destId="{29C10DBF-9A3C-4931-B8D2-026B5528DA27}" srcOrd="6" destOrd="0" presId="urn:microsoft.com/office/officeart/2008/layout/LinedList"/>
    <dgm:cxn modelId="{CB5ED9DD-1BEE-498D-B12A-36662230EC84}" type="presParOf" srcId="{6BEF42CA-7CEC-4F6D-AB61-B4B36438CF98}" destId="{00EC4923-69B2-4F82-AE74-FF05722738A5}" srcOrd="7" destOrd="0" presId="urn:microsoft.com/office/officeart/2008/layout/LinedList"/>
    <dgm:cxn modelId="{50682644-0E22-4846-8F23-D525084B18A9}" type="presParOf" srcId="{00EC4923-69B2-4F82-AE74-FF05722738A5}" destId="{E773FA10-3A53-40E3-A29B-BBA39FEFC7E6}" srcOrd="0" destOrd="0" presId="urn:microsoft.com/office/officeart/2008/layout/LinedList"/>
    <dgm:cxn modelId="{D065FE58-A4CF-489D-B961-25878DA85011}" type="presParOf" srcId="{00EC4923-69B2-4F82-AE74-FF05722738A5}" destId="{9AC4C3A2-060B-40FD-AA79-A00A307AE2F0}" srcOrd="1" destOrd="0" presId="urn:microsoft.com/office/officeart/2008/layout/LinedList"/>
    <dgm:cxn modelId="{1CA11531-D684-4CC8-BAA2-EFCF04084842}" type="presParOf" srcId="{6BEF42CA-7CEC-4F6D-AB61-B4B36438CF98}" destId="{76076D27-BAF6-4AB1-B84D-3E1FCFE61D5B}" srcOrd="8" destOrd="0" presId="urn:microsoft.com/office/officeart/2008/layout/LinedList"/>
    <dgm:cxn modelId="{A9DCE3C1-172A-40E3-97EC-567C8CF17D93}" type="presParOf" srcId="{6BEF42CA-7CEC-4F6D-AB61-B4B36438CF98}" destId="{8898A6BD-E525-4494-8DAD-F7AB0488D3F6}" srcOrd="9" destOrd="0" presId="urn:microsoft.com/office/officeart/2008/layout/LinedList"/>
    <dgm:cxn modelId="{64D85908-1BFF-48CC-BE61-E581009594CD}" type="presParOf" srcId="{8898A6BD-E525-4494-8DAD-F7AB0488D3F6}" destId="{06702A30-3463-4975-8607-5DCFFE5B37A6}" srcOrd="0" destOrd="0" presId="urn:microsoft.com/office/officeart/2008/layout/LinedList"/>
    <dgm:cxn modelId="{9A90189D-EF1E-411B-AC2B-19F076C0FB4D}" type="presParOf" srcId="{8898A6BD-E525-4494-8DAD-F7AB0488D3F6}" destId="{639EE192-7C2D-41AE-9901-58D00FB0456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52B3CE9-DEC4-42EB-99C5-8AE1E328857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D5ABDC6-EDAF-4703-ACA0-C57EC1192F01}">
      <dgm:prSet/>
      <dgm:spPr/>
      <dgm:t>
        <a:bodyPr/>
        <a:lstStyle/>
        <a:p>
          <a:r>
            <a:rPr lang="en-US"/>
            <a:t>Employees report to both a functional manager and a project manager.</a:t>
          </a:r>
        </a:p>
      </dgm:t>
    </dgm:pt>
    <dgm:pt modelId="{A283FB24-67AF-4C7A-A022-BC4F18FDFE92}" type="parTrans" cxnId="{D1EA5E87-7476-4689-846C-79C22B4111C2}">
      <dgm:prSet/>
      <dgm:spPr/>
      <dgm:t>
        <a:bodyPr/>
        <a:lstStyle/>
        <a:p>
          <a:endParaRPr lang="en-US"/>
        </a:p>
      </dgm:t>
    </dgm:pt>
    <dgm:pt modelId="{5AEB3B36-ED9E-4362-90B3-0A9D95B9E931}" type="sibTrans" cxnId="{D1EA5E87-7476-4689-846C-79C22B4111C2}">
      <dgm:prSet/>
      <dgm:spPr/>
      <dgm:t>
        <a:bodyPr/>
        <a:lstStyle/>
        <a:p>
          <a:endParaRPr lang="en-US"/>
        </a:p>
      </dgm:t>
    </dgm:pt>
    <dgm:pt modelId="{F40FD0B2-8628-4579-AD52-D74A86421651}">
      <dgm:prSet/>
      <dgm:spPr/>
      <dgm:t>
        <a:bodyPr/>
        <a:lstStyle/>
        <a:p>
          <a:r>
            <a:rPr lang="en-US"/>
            <a:t>Advantages:</a:t>
          </a:r>
        </a:p>
      </dgm:t>
    </dgm:pt>
    <dgm:pt modelId="{CD514BB2-00B2-4D6F-AC71-86D32B7E10E5}" type="parTrans" cxnId="{56868028-66E9-49A0-95F5-C8A8B3EBE72A}">
      <dgm:prSet/>
      <dgm:spPr/>
      <dgm:t>
        <a:bodyPr/>
        <a:lstStyle/>
        <a:p>
          <a:endParaRPr lang="en-US"/>
        </a:p>
      </dgm:t>
    </dgm:pt>
    <dgm:pt modelId="{8E8D6798-60FB-4ADA-AF44-CB6E74EA92C3}" type="sibTrans" cxnId="{56868028-66E9-49A0-95F5-C8A8B3EBE72A}">
      <dgm:prSet/>
      <dgm:spPr/>
      <dgm:t>
        <a:bodyPr/>
        <a:lstStyle/>
        <a:p>
          <a:endParaRPr lang="en-US"/>
        </a:p>
      </dgm:t>
    </dgm:pt>
    <dgm:pt modelId="{3BD3216F-DF35-4DC0-A151-8E31D765FB8C}">
      <dgm:prSet/>
      <dgm:spPr/>
      <dgm:t>
        <a:bodyPr/>
        <a:lstStyle/>
        <a:p>
          <a:r>
            <a:rPr lang="en-US"/>
            <a:t>• Flexibility</a:t>
          </a:r>
        </a:p>
      </dgm:t>
    </dgm:pt>
    <dgm:pt modelId="{54BB5303-8B59-4839-B3F9-AB532AC4D3DF}" type="parTrans" cxnId="{605E5C53-58DE-4417-9029-C33E7FE034EC}">
      <dgm:prSet/>
      <dgm:spPr/>
      <dgm:t>
        <a:bodyPr/>
        <a:lstStyle/>
        <a:p>
          <a:endParaRPr lang="en-US"/>
        </a:p>
      </dgm:t>
    </dgm:pt>
    <dgm:pt modelId="{309EAF30-63F4-425C-9D41-9259EAD66FF0}" type="sibTrans" cxnId="{605E5C53-58DE-4417-9029-C33E7FE034EC}">
      <dgm:prSet/>
      <dgm:spPr/>
      <dgm:t>
        <a:bodyPr/>
        <a:lstStyle/>
        <a:p>
          <a:endParaRPr lang="en-US"/>
        </a:p>
      </dgm:t>
    </dgm:pt>
    <dgm:pt modelId="{F74894F4-7555-49E8-85C1-83B73D74EA50}">
      <dgm:prSet/>
      <dgm:spPr/>
      <dgm:t>
        <a:bodyPr/>
        <a:lstStyle/>
        <a:p>
          <a:r>
            <a:rPr lang="en-US"/>
            <a:t>• Team collaboration</a:t>
          </a:r>
        </a:p>
      </dgm:t>
    </dgm:pt>
    <dgm:pt modelId="{95DD890E-F412-493F-9415-3302E63F2852}" type="parTrans" cxnId="{CEEF5B60-8AB8-4F59-B609-D58F075484AC}">
      <dgm:prSet/>
      <dgm:spPr/>
      <dgm:t>
        <a:bodyPr/>
        <a:lstStyle/>
        <a:p>
          <a:endParaRPr lang="en-US"/>
        </a:p>
      </dgm:t>
    </dgm:pt>
    <dgm:pt modelId="{8377919D-B82A-453D-9EED-E6D5BD814C69}" type="sibTrans" cxnId="{CEEF5B60-8AB8-4F59-B609-D58F075484AC}">
      <dgm:prSet/>
      <dgm:spPr/>
      <dgm:t>
        <a:bodyPr/>
        <a:lstStyle/>
        <a:p>
          <a:endParaRPr lang="en-US"/>
        </a:p>
      </dgm:t>
    </dgm:pt>
    <dgm:pt modelId="{CA65301B-1FDE-4EA2-9741-AF55484E692A}">
      <dgm:prSet/>
      <dgm:spPr/>
      <dgm:t>
        <a:bodyPr/>
        <a:lstStyle/>
        <a:p>
          <a:r>
            <a:rPr lang="en-US"/>
            <a:t>Challenges:</a:t>
          </a:r>
        </a:p>
      </dgm:t>
    </dgm:pt>
    <dgm:pt modelId="{133D5DDF-02EA-4397-9806-0C5A77DB682A}" type="parTrans" cxnId="{A0E3018E-EF6A-430D-9B7E-275BE9698986}">
      <dgm:prSet/>
      <dgm:spPr/>
      <dgm:t>
        <a:bodyPr/>
        <a:lstStyle/>
        <a:p>
          <a:endParaRPr lang="en-US"/>
        </a:p>
      </dgm:t>
    </dgm:pt>
    <dgm:pt modelId="{AC55D082-3DB6-4704-8792-694C48418E4E}" type="sibTrans" cxnId="{A0E3018E-EF6A-430D-9B7E-275BE9698986}">
      <dgm:prSet/>
      <dgm:spPr/>
      <dgm:t>
        <a:bodyPr/>
        <a:lstStyle/>
        <a:p>
          <a:endParaRPr lang="en-US"/>
        </a:p>
      </dgm:t>
    </dgm:pt>
    <dgm:pt modelId="{3C9655B7-56BD-4568-8A76-9E149F278888}">
      <dgm:prSet/>
      <dgm:spPr/>
      <dgm:t>
        <a:bodyPr/>
        <a:lstStyle/>
        <a:p>
          <a:r>
            <a:rPr lang="en-US"/>
            <a:t>• Role confusion</a:t>
          </a:r>
        </a:p>
      </dgm:t>
    </dgm:pt>
    <dgm:pt modelId="{7F87DFA5-7EB3-4DD8-8C37-4A9FFCF569DB}" type="parTrans" cxnId="{9A01B28D-5A35-4F09-AD39-2AA28DFE7FE9}">
      <dgm:prSet/>
      <dgm:spPr/>
      <dgm:t>
        <a:bodyPr/>
        <a:lstStyle/>
        <a:p>
          <a:endParaRPr lang="en-US"/>
        </a:p>
      </dgm:t>
    </dgm:pt>
    <dgm:pt modelId="{A6809A1B-FD85-4675-BE77-44F34CC6BB49}" type="sibTrans" cxnId="{9A01B28D-5A35-4F09-AD39-2AA28DFE7FE9}">
      <dgm:prSet/>
      <dgm:spPr/>
      <dgm:t>
        <a:bodyPr/>
        <a:lstStyle/>
        <a:p>
          <a:endParaRPr lang="en-US"/>
        </a:p>
      </dgm:t>
    </dgm:pt>
    <dgm:pt modelId="{6AEB6F75-857F-4DC6-84DC-3AF4AE936A04}" type="pres">
      <dgm:prSet presAssocID="{252B3CE9-DEC4-42EB-99C5-8AE1E328857E}" presName="root" presStyleCnt="0">
        <dgm:presLayoutVars>
          <dgm:dir/>
          <dgm:resizeHandles val="exact"/>
        </dgm:presLayoutVars>
      </dgm:prSet>
      <dgm:spPr/>
    </dgm:pt>
    <dgm:pt modelId="{45B9B9A6-4FB3-4E73-9D60-2DF62F157AF0}" type="pres">
      <dgm:prSet presAssocID="{CD5ABDC6-EDAF-4703-ACA0-C57EC1192F01}" presName="compNode" presStyleCnt="0"/>
      <dgm:spPr/>
    </dgm:pt>
    <dgm:pt modelId="{DA4CADAA-8EA5-4643-AEA6-8619DC8E249F}" type="pres">
      <dgm:prSet presAssocID="{CD5ABDC6-EDAF-4703-ACA0-C57EC1192F01}" presName="bgRect" presStyleLbl="bgShp" presStyleIdx="0" presStyleCnt="6"/>
      <dgm:spPr/>
    </dgm:pt>
    <dgm:pt modelId="{09D6F51A-311F-41E0-A90D-1EC83F96AA46}" type="pres">
      <dgm:prSet presAssocID="{CD5ABDC6-EDAF-4703-ACA0-C57EC1192F01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17B70E6A-29E8-448D-B4EC-99A2208A8D51}" type="pres">
      <dgm:prSet presAssocID="{CD5ABDC6-EDAF-4703-ACA0-C57EC1192F01}" presName="spaceRect" presStyleCnt="0"/>
      <dgm:spPr/>
    </dgm:pt>
    <dgm:pt modelId="{AF9C7309-FB16-4DFB-B790-C2EC9E41E703}" type="pres">
      <dgm:prSet presAssocID="{CD5ABDC6-EDAF-4703-ACA0-C57EC1192F01}" presName="parTx" presStyleLbl="revTx" presStyleIdx="0" presStyleCnt="6">
        <dgm:presLayoutVars>
          <dgm:chMax val="0"/>
          <dgm:chPref val="0"/>
        </dgm:presLayoutVars>
      </dgm:prSet>
      <dgm:spPr/>
    </dgm:pt>
    <dgm:pt modelId="{C2656360-CDE8-4ACF-B6E0-D08074F5EDF2}" type="pres">
      <dgm:prSet presAssocID="{5AEB3B36-ED9E-4362-90B3-0A9D95B9E931}" presName="sibTrans" presStyleCnt="0"/>
      <dgm:spPr/>
    </dgm:pt>
    <dgm:pt modelId="{94055F87-6530-42BF-9F6E-9D03938B482E}" type="pres">
      <dgm:prSet presAssocID="{F40FD0B2-8628-4579-AD52-D74A86421651}" presName="compNode" presStyleCnt="0"/>
      <dgm:spPr/>
    </dgm:pt>
    <dgm:pt modelId="{9B88ED6F-58A6-4F93-A65B-E071CD2F6ED6}" type="pres">
      <dgm:prSet presAssocID="{F40FD0B2-8628-4579-AD52-D74A86421651}" presName="bgRect" presStyleLbl="bgShp" presStyleIdx="1" presStyleCnt="6"/>
      <dgm:spPr/>
    </dgm:pt>
    <dgm:pt modelId="{A789EB75-CC36-4E21-BD6F-C22AF5C2B2F9}" type="pres">
      <dgm:prSet presAssocID="{F40FD0B2-8628-4579-AD52-D74A86421651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65C7E5C7-372D-4516-A146-C4D3D77EEDF2}" type="pres">
      <dgm:prSet presAssocID="{F40FD0B2-8628-4579-AD52-D74A86421651}" presName="spaceRect" presStyleCnt="0"/>
      <dgm:spPr/>
    </dgm:pt>
    <dgm:pt modelId="{5B696417-D5D4-4B3C-8F53-2968F0EC9426}" type="pres">
      <dgm:prSet presAssocID="{F40FD0B2-8628-4579-AD52-D74A86421651}" presName="parTx" presStyleLbl="revTx" presStyleIdx="1" presStyleCnt="6">
        <dgm:presLayoutVars>
          <dgm:chMax val="0"/>
          <dgm:chPref val="0"/>
        </dgm:presLayoutVars>
      </dgm:prSet>
      <dgm:spPr/>
    </dgm:pt>
    <dgm:pt modelId="{4C9B4AD1-71F1-4299-ADBF-525DE2CF414B}" type="pres">
      <dgm:prSet presAssocID="{8E8D6798-60FB-4ADA-AF44-CB6E74EA92C3}" presName="sibTrans" presStyleCnt="0"/>
      <dgm:spPr/>
    </dgm:pt>
    <dgm:pt modelId="{861AE446-EE91-4799-AE68-406806836178}" type="pres">
      <dgm:prSet presAssocID="{3BD3216F-DF35-4DC0-A151-8E31D765FB8C}" presName="compNode" presStyleCnt="0"/>
      <dgm:spPr/>
    </dgm:pt>
    <dgm:pt modelId="{210BA165-7883-419F-B526-32B95F0EBCB7}" type="pres">
      <dgm:prSet presAssocID="{3BD3216F-DF35-4DC0-A151-8E31D765FB8C}" presName="bgRect" presStyleLbl="bgShp" presStyleIdx="2" presStyleCnt="6"/>
      <dgm:spPr/>
    </dgm:pt>
    <dgm:pt modelId="{AB85625C-B8C7-4B3A-9A60-880FC034E654}" type="pres">
      <dgm:prSet presAssocID="{3BD3216F-DF35-4DC0-A151-8E31D765FB8C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21ADDD4B-889C-4C0B-BE3C-4A445E2B0F90}" type="pres">
      <dgm:prSet presAssocID="{3BD3216F-DF35-4DC0-A151-8E31D765FB8C}" presName="spaceRect" presStyleCnt="0"/>
      <dgm:spPr/>
    </dgm:pt>
    <dgm:pt modelId="{118E6627-51B5-426C-A157-0A4DC0E6DD9E}" type="pres">
      <dgm:prSet presAssocID="{3BD3216F-DF35-4DC0-A151-8E31D765FB8C}" presName="parTx" presStyleLbl="revTx" presStyleIdx="2" presStyleCnt="6">
        <dgm:presLayoutVars>
          <dgm:chMax val="0"/>
          <dgm:chPref val="0"/>
        </dgm:presLayoutVars>
      </dgm:prSet>
      <dgm:spPr/>
    </dgm:pt>
    <dgm:pt modelId="{EB64B1B9-77AA-4C1E-8EE9-B9024031C7FF}" type="pres">
      <dgm:prSet presAssocID="{309EAF30-63F4-425C-9D41-9259EAD66FF0}" presName="sibTrans" presStyleCnt="0"/>
      <dgm:spPr/>
    </dgm:pt>
    <dgm:pt modelId="{AC2EEEBA-D51D-4CDE-8026-1CECF3ED9865}" type="pres">
      <dgm:prSet presAssocID="{F74894F4-7555-49E8-85C1-83B73D74EA50}" presName="compNode" presStyleCnt="0"/>
      <dgm:spPr/>
    </dgm:pt>
    <dgm:pt modelId="{0299229F-9B75-4C5A-849B-58304A760427}" type="pres">
      <dgm:prSet presAssocID="{F74894F4-7555-49E8-85C1-83B73D74EA50}" presName="bgRect" presStyleLbl="bgShp" presStyleIdx="3" presStyleCnt="6"/>
      <dgm:spPr/>
    </dgm:pt>
    <dgm:pt modelId="{7B9E0AD5-B553-422F-9E4B-6843185C812C}" type="pres">
      <dgm:prSet presAssocID="{F74894F4-7555-49E8-85C1-83B73D74EA50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87467AEB-7B32-43A1-8049-0C8B2B684CFD}" type="pres">
      <dgm:prSet presAssocID="{F74894F4-7555-49E8-85C1-83B73D74EA50}" presName="spaceRect" presStyleCnt="0"/>
      <dgm:spPr/>
    </dgm:pt>
    <dgm:pt modelId="{D2FC8E2D-156D-4B23-87E4-53499ED9BDC0}" type="pres">
      <dgm:prSet presAssocID="{F74894F4-7555-49E8-85C1-83B73D74EA50}" presName="parTx" presStyleLbl="revTx" presStyleIdx="3" presStyleCnt="6">
        <dgm:presLayoutVars>
          <dgm:chMax val="0"/>
          <dgm:chPref val="0"/>
        </dgm:presLayoutVars>
      </dgm:prSet>
      <dgm:spPr/>
    </dgm:pt>
    <dgm:pt modelId="{18AD3DEA-8A92-4CC8-A8D2-A4456F9858BD}" type="pres">
      <dgm:prSet presAssocID="{8377919D-B82A-453D-9EED-E6D5BD814C69}" presName="sibTrans" presStyleCnt="0"/>
      <dgm:spPr/>
    </dgm:pt>
    <dgm:pt modelId="{795DAA2F-A625-49E6-827F-DE1F49A86417}" type="pres">
      <dgm:prSet presAssocID="{CA65301B-1FDE-4EA2-9741-AF55484E692A}" presName="compNode" presStyleCnt="0"/>
      <dgm:spPr/>
    </dgm:pt>
    <dgm:pt modelId="{F161376C-4FFE-4FEF-A757-78DB6A36C1F9}" type="pres">
      <dgm:prSet presAssocID="{CA65301B-1FDE-4EA2-9741-AF55484E692A}" presName="bgRect" presStyleLbl="bgShp" presStyleIdx="4" presStyleCnt="6"/>
      <dgm:spPr/>
    </dgm:pt>
    <dgm:pt modelId="{1F4763F7-8E9D-42C5-AC9B-544A7BF7DCA6}" type="pres">
      <dgm:prSet presAssocID="{CA65301B-1FDE-4EA2-9741-AF55484E692A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5EB84889-D604-4C79-BD10-EAFFABBAD5AA}" type="pres">
      <dgm:prSet presAssocID="{CA65301B-1FDE-4EA2-9741-AF55484E692A}" presName="spaceRect" presStyleCnt="0"/>
      <dgm:spPr/>
    </dgm:pt>
    <dgm:pt modelId="{62BF078B-9FA4-4E38-9F1A-0DA25A4BED1F}" type="pres">
      <dgm:prSet presAssocID="{CA65301B-1FDE-4EA2-9741-AF55484E692A}" presName="parTx" presStyleLbl="revTx" presStyleIdx="4" presStyleCnt="6">
        <dgm:presLayoutVars>
          <dgm:chMax val="0"/>
          <dgm:chPref val="0"/>
        </dgm:presLayoutVars>
      </dgm:prSet>
      <dgm:spPr/>
    </dgm:pt>
    <dgm:pt modelId="{AF26FBEF-73E8-4308-8920-94650EA52E54}" type="pres">
      <dgm:prSet presAssocID="{AC55D082-3DB6-4704-8792-694C48418E4E}" presName="sibTrans" presStyleCnt="0"/>
      <dgm:spPr/>
    </dgm:pt>
    <dgm:pt modelId="{66699C29-AA75-4134-BE50-3F0DD8F735B6}" type="pres">
      <dgm:prSet presAssocID="{3C9655B7-56BD-4568-8A76-9E149F278888}" presName="compNode" presStyleCnt="0"/>
      <dgm:spPr/>
    </dgm:pt>
    <dgm:pt modelId="{2204050A-2CB5-4C79-B5A5-DF48EA3E3D2E}" type="pres">
      <dgm:prSet presAssocID="{3C9655B7-56BD-4568-8A76-9E149F278888}" presName="bgRect" presStyleLbl="bgShp" presStyleIdx="5" presStyleCnt="6"/>
      <dgm:spPr/>
    </dgm:pt>
    <dgm:pt modelId="{BC1AB18B-8FD9-4130-A8F3-10BBF6AF706D}" type="pres">
      <dgm:prSet presAssocID="{3C9655B7-56BD-4568-8A76-9E149F278888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2A882ED8-6862-48DB-8433-FA45D7F57F40}" type="pres">
      <dgm:prSet presAssocID="{3C9655B7-56BD-4568-8A76-9E149F278888}" presName="spaceRect" presStyleCnt="0"/>
      <dgm:spPr/>
    </dgm:pt>
    <dgm:pt modelId="{4B7E6486-927D-4AB8-858A-C2A796830B28}" type="pres">
      <dgm:prSet presAssocID="{3C9655B7-56BD-4568-8A76-9E149F278888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EF716608-286B-409B-88E2-CB524086F1D1}" type="presOf" srcId="{CA65301B-1FDE-4EA2-9741-AF55484E692A}" destId="{62BF078B-9FA4-4E38-9F1A-0DA25A4BED1F}" srcOrd="0" destOrd="0" presId="urn:microsoft.com/office/officeart/2018/2/layout/IconVerticalSolidList"/>
    <dgm:cxn modelId="{9AAF0B14-C6F9-44BF-A3E1-CEACC55CA5E3}" type="presOf" srcId="{3BD3216F-DF35-4DC0-A151-8E31D765FB8C}" destId="{118E6627-51B5-426C-A157-0A4DC0E6DD9E}" srcOrd="0" destOrd="0" presId="urn:microsoft.com/office/officeart/2018/2/layout/IconVerticalSolidList"/>
    <dgm:cxn modelId="{56868028-66E9-49A0-95F5-C8A8B3EBE72A}" srcId="{252B3CE9-DEC4-42EB-99C5-8AE1E328857E}" destId="{F40FD0B2-8628-4579-AD52-D74A86421651}" srcOrd="1" destOrd="0" parTransId="{CD514BB2-00B2-4D6F-AC71-86D32B7E10E5}" sibTransId="{8E8D6798-60FB-4ADA-AF44-CB6E74EA92C3}"/>
    <dgm:cxn modelId="{54B16B2A-99D0-448E-959B-488180BD620C}" type="presOf" srcId="{F40FD0B2-8628-4579-AD52-D74A86421651}" destId="{5B696417-D5D4-4B3C-8F53-2968F0EC9426}" srcOrd="0" destOrd="0" presId="urn:microsoft.com/office/officeart/2018/2/layout/IconVerticalSolidList"/>
    <dgm:cxn modelId="{FF653634-2346-4D74-9CBA-F1EA9279D1D0}" type="presOf" srcId="{F74894F4-7555-49E8-85C1-83B73D74EA50}" destId="{D2FC8E2D-156D-4B23-87E4-53499ED9BDC0}" srcOrd="0" destOrd="0" presId="urn:microsoft.com/office/officeart/2018/2/layout/IconVerticalSolidList"/>
    <dgm:cxn modelId="{605E5C53-58DE-4417-9029-C33E7FE034EC}" srcId="{252B3CE9-DEC4-42EB-99C5-8AE1E328857E}" destId="{3BD3216F-DF35-4DC0-A151-8E31D765FB8C}" srcOrd="2" destOrd="0" parTransId="{54BB5303-8B59-4839-B3F9-AB532AC4D3DF}" sibTransId="{309EAF30-63F4-425C-9D41-9259EAD66FF0}"/>
    <dgm:cxn modelId="{CEEF5B60-8AB8-4F59-B609-D58F075484AC}" srcId="{252B3CE9-DEC4-42EB-99C5-8AE1E328857E}" destId="{F74894F4-7555-49E8-85C1-83B73D74EA50}" srcOrd="3" destOrd="0" parTransId="{95DD890E-F412-493F-9415-3302E63F2852}" sibTransId="{8377919D-B82A-453D-9EED-E6D5BD814C69}"/>
    <dgm:cxn modelId="{B5476E68-C2A5-407F-9F7F-2CC2526C9B35}" type="presOf" srcId="{CD5ABDC6-EDAF-4703-ACA0-C57EC1192F01}" destId="{AF9C7309-FB16-4DFB-B790-C2EC9E41E703}" srcOrd="0" destOrd="0" presId="urn:microsoft.com/office/officeart/2018/2/layout/IconVerticalSolidList"/>
    <dgm:cxn modelId="{D1EA5E87-7476-4689-846C-79C22B4111C2}" srcId="{252B3CE9-DEC4-42EB-99C5-8AE1E328857E}" destId="{CD5ABDC6-EDAF-4703-ACA0-C57EC1192F01}" srcOrd="0" destOrd="0" parTransId="{A283FB24-67AF-4C7A-A022-BC4F18FDFE92}" sibTransId="{5AEB3B36-ED9E-4362-90B3-0A9D95B9E931}"/>
    <dgm:cxn modelId="{9A01B28D-5A35-4F09-AD39-2AA28DFE7FE9}" srcId="{252B3CE9-DEC4-42EB-99C5-8AE1E328857E}" destId="{3C9655B7-56BD-4568-8A76-9E149F278888}" srcOrd="5" destOrd="0" parTransId="{7F87DFA5-7EB3-4DD8-8C37-4A9FFCF569DB}" sibTransId="{A6809A1B-FD85-4675-BE77-44F34CC6BB49}"/>
    <dgm:cxn modelId="{A0E3018E-EF6A-430D-9B7E-275BE9698986}" srcId="{252B3CE9-DEC4-42EB-99C5-8AE1E328857E}" destId="{CA65301B-1FDE-4EA2-9741-AF55484E692A}" srcOrd="4" destOrd="0" parTransId="{133D5DDF-02EA-4397-9806-0C5A77DB682A}" sibTransId="{AC55D082-3DB6-4704-8792-694C48418E4E}"/>
    <dgm:cxn modelId="{AB286EC3-BF4E-437D-A186-64D646C4D40B}" type="presOf" srcId="{3C9655B7-56BD-4568-8A76-9E149F278888}" destId="{4B7E6486-927D-4AB8-858A-C2A796830B28}" srcOrd="0" destOrd="0" presId="urn:microsoft.com/office/officeart/2018/2/layout/IconVerticalSolidList"/>
    <dgm:cxn modelId="{082384EB-C602-4099-AB9B-5C10FC0D3BA3}" type="presOf" srcId="{252B3CE9-DEC4-42EB-99C5-8AE1E328857E}" destId="{6AEB6F75-857F-4DC6-84DC-3AF4AE936A04}" srcOrd="0" destOrd="0" presId="urn:microsoft.com/office/officeart/2018/2/layout/IconVerticalSolidList"/>
    <dgm:cxn modelId="{2C072444-C355-4359-908B-5B3ECC9018B6}" type="presParOf" srcId="{6AEB6F75-857F-4DC6-84DC-3AF4AE936A04}" destId="{45B9B9A6-4FB3-4E73-9D60-2DF62F157AF0}" srcOrd="0" destOrd="0" presId="urn:microsoft.com/office/officeart/2018/2/layout/IconVerticalSolidList"/>
    <dgm:cxn modelId="{12E45525-974D-4B05-9953-6E2D9601CE15}" type="presParOf" srcId="{45B9B9A6-4FB3-4E73-9D60-2DF62F157AF0}" destId="{DA4CADAA-8EA5-4643-AEA6-8619DC8E249F}" srcOrd="0" destOrd="0" presId="urn:microsoft.com/office/officeart/2018/2/layout/IconVerticalSolidList"/>
    <dgm:cxn modelId="{8E7D0C47-358C-4F40-8B34-06874B7F9B49}" type="presParOf" srcId="{45B9B9A6-4FB3-4E73-9D60-2DF62F157AF0}" destId="{09D6F51A-311F-41E0-A90D-1EC83F96AA46}" srcOrd="1" destOrd="0" presId="urn:microsoft.com/office/officeart/2018/2/layout/IconVerticalSolidList"/>
    <dgm:cxn modelId="{1D97166F-7442-4216-8F2D-0AEAAC95E805}" type="presParOf" srcId="{45B9B9A6-4FB3-4E73-9D60-2DF62F157AF0}" destId="{17B70E6A-29E8-448D-B4EC-99A2208A8D51}" srcOrd="2" destOrd="0" presId="urn:microsoft.com/office/officeart/2018/2/layout/IconVerticalSolidList"/>
    <dgm:cxn modelId="{699F13C0-5A15-469A-9D34-38E65F55AEEC}" type="presParOf" srcId="{45B9B9A6-4FB3-4E73-9D60-2DF62F157AF0}" destId="{AF9C7309-FB16-4DFB-B790-C2EC9E41E703}" srcOrd="3" destOrd="0" presId="urn:microsoft.com/office/officeart/2018/2/layout/IconVerticalSolidList"/>
    <dgm:cxn modelId="{E269C02A-D646-4D60-B595-32F8006EABAF}" type="presParOf" srcId="{6AEB6F75-857F-4DC6-84DC-3AF4AE936A04}" destId="{C2656360-CDE8-4ACF-B6E0-D08074F5EDF2}" srcOrd="1" destOrd="0" presId="urn:microsoft.com/office/officeart/2018/2/layout/IconVerticalSolidList"/>
    <dgm:cxn modelId="{AE4794B7-3640-41F4-9AEB-2469332D88F7}" type="presParOf" srcId="{6AEB6F75-857F-4DC6-84DC-3AF4AE936A04}" destId="{94055F87-6530-42BF-9F6E-9D03938B482E}" srcOrd="2" destOrd="0" presId="urn:microsoft.com/office/officeart/2018/2/layout/IconVerticalSolidList"/>
    <dgm:cxn modelId="{0437A3D8-43FF-4804-9763-01D709AB59CD}" type="presParOf" srcId="{94055F87-6530-42BF-9F6E-9D03938B482E}" destId="{9B88ED6F-58A6-4F93-A65B-E071CD2F6ED6}" srcOrd="0" destOrd="0" presId="urn:microsoft.com/office/officeart/2018/2/layout/IconVerticalSolidList"/>
    <dgm:cxn modelId="{6F767E90-D24E-46B9-8EA4-A65E479DC361}" type="presParOf" srcId="{94055F87-6530-42BF-9F6E-9D03938B482E}" destId="{A789EB75-CC36-4E21-BD6F-C22AF5C2B2F9}" srcOrd="1" destOrd="0" presId="urn:microsoft.com/office/officeart/2018/2/layout/IconVerticalSolidList"/>
    <dgm:cxn modelId="{0B637B44-D897-4727-B86D-EBFF8DBC8EB3}" type="presParOf" srcId="{94055F87-6530-42BF-9F6E-9D03938B482E}" destId="{65C7E5C7-372D-4516-A146-C4D3D77EEDF2}" srcOrd="2" destOrd="0" presId="urn:microsoft.com/office/officeart/2018/2/layout/IconVerticalSolidList"/>
    <dgm:cxn modelId="{DFD51F31-2B1D-4116-A78A-F0450A6567AD}" type="presParOf" srcId="{94055F87-6530-42BF-9F6E-9D03938B482E}" destId="{5B696417-D5D4-4B3C-8F53-2968F0EC9426}" srcOrd="3" destOrd="0" presId="urn:microsoft.com/office/officeart/2018/2/layout/IconVerticalSolidList"/>
    <dgm:cxn modelId="{79B6028C-C224-41ED-8347-58BBCDA009C3}" type="presParOf" srcId="{6AEB6F75-857F-4DC6-84DC-3AF4AE936A04}" destId="{4C9B4AD1-71F1-4299-ADBF-525DE2CF414B}" srcOrd="3" destOrd="0" presId="urn:microsoft.com/office/officeart/2018/2/layout/IconVerticalSolidList"/>
    <dgm:cxn modelId="{3A0FD34A-E891-4F31-8528-56FD0DFE7D96}" type="presParOf" srcId="{6AEB6F75-857F-4DC6-84DC-3AF4AE936A04}" destId="{861AE446-EE91-4799-AE68-406806836178}" srcOrd="4" destOrd="0" presId="urn:microsoft.com/office/officeart/2018/2/layout/IconVerticalSolidList"/>
    <dgm:cxn modelId="{9D8839FA-DB97-4A47-96DB-043C800DE0A8}" type="presParOf" srcId="{861AE446-EE91-4799-AE68-406806836178}" destId="{210BA165-7883-419F-B526-32B95F0EBCB7}" srcOrd="0" destOrd="0" presId="urn:microsoft.com/office/officeart/2018/2/layout/IconVerticalSolidList"/>
    <dgm:cxn modelId="{23B14696-9B1D-4ACA-BF11-03CB38F23449}" type="presParOf" srcId="{861AE446-EE91-4799-AE68-406806836178}" destId="{AB85625C-B8C7-4B3A-9A60-880FC034E654}" srcOrd="1" destOrd="0" presId="urn:microsoft.com/office/officeart/2018/2/layout/IconVerticalSolidList"/>
    <dgm:cxn modelId="{570DEC6E-9DAB-40B1-9D56-FB59B913C644}" type="presParOf" srcId="{861AE446-EE91-4799-AE68-406806836178}" destId="{21ADDD4B-889C-4C0B-BE3C-4A445E2B0F90}" srcOrd="2" destOrd="0" presId="urn:microsoft.com/office/officeart/2018/2/layout/IconVerticalSolidList"/>
    <dgm:cxn modelId="{3291C182-1DA5-4396-8EB1-E751ABD0E470}" type="presParOf" srcId="{861AE446-EE91-4799-AE68-406806836178}" destId="{118E6627-51B5-426C-A157-0A4DC0E6DD9E}" srcOrd="3" destOrd="0" presId="urn:microsoft.com/office/officeart/2018/2/layout/IconVerticalSolidList"/>
    <dgm:cxn modelId="{502F47C7-7C89-44FD-8ACB-A0576BD67A1E}" type="presParOf" srcId="{6AEB6F75-857F-4DC6-84DC-3AF4AE936A04}" destId="{EB64B1B9-77AA-4C1E-8EE9-B9024031C7FF}" srcOrd="5" destOrd="0" presId="urn:microsoft.com/office/officeart/2018/2/layout/IconVerticalSolidList"/>
    <dgm:cxn modelId="{74EE273D-43BE-43FE-ADFE-F8DBC0ADCB02}" type="presParOf" srcId="{6AEB6F75-857F-4DC6-84DC-3AF4AE936A04}" destId="{AC2EEEBA-D51D-4CDE-8026-1CECF3ED9865}" srcOrd="6" destOrd="0" presId="urn:microsoft.com/office/officeart/2018/2/layout/IconVerticalSolidList"/>
    <dgm:cxn modelId="{EDF6A161-EC69-426D-8442-9E08D6BA6DAB}" type="presParOf" srcId="{AC2EEEBA-D51D-4CDE-8026-1CECF3ED9865}" destId="{0299229F-9B75-4C5A-849B-58304A760427}" srcOrd="0" destOrd="0" presId="urn:microsoft.com/office/officeart/2018/2/layout/IconVerticalSolidList"/>
    <dgm:cxn modelId="{2A7BF8FB-718C-4C21-A738-B3CB544CC80E}" type="presParOf" srcId="{AC2EEEBA-D51D-4CDE-8026-1CECF3ED9865}" destId="{7B9E0AD5-B553-422F-9E4B-6843185C812C}" srcOrd="1" destOrd="0" presId="urn:microsoft.com/office/officeart/2018/2/layout/IconVerticalSolidList"/>
    <dgm:cxn modelId="{66626984-9FA4-4371-84F5-07920CC1EFA0}" type="presParOf" srcId="{AC2EEEBA-D51D-4CDE-8026-1CECF3ED9865}" destId="{87467AEB-7B32-43A1-8049-0C8B2B684CFD}" srcOrd="2" destOrd="0" presId="urn:microsoft.com/office/officeart/2018/2/layout/IconVerticalSolidList"/>
    <dgm:cxn modelId="{4B16EB91-E1BB-40C3-908E-3BB4A622907E}" type="presParOf" srcId="{AC2EEEBA-D51D-4CDE-8026-1CECF3ED9865}" destId="{D2FC8E2D-156D-4B23-87E4-53499ED9BDC0}" srcOrd="3" destOrd="0" presId="urn:microsoft.com/office/officeart/2018/2/layout/IconVerticalSolidList"/>
    <dgm:cxn modelId="{CF9FA1A9-81A4-4417-AA91-8F55508B04AB}" type="presParOf" srcId="{6AEB6F75-857F-4DC6-84DC-3AF4AE936A04}" destId="{18AD3DEA-8A92-4CC8-A8D2-A4456F9858BD}" srcOrd="7" destOrd="0" presId="urn:microsoft.com/office/officeart/2018/2/layout/IconVerticalSolidList"/>
    <dgm:cxn modelId="{08C4D18F-7780-4576-84CF-555A3D31C104}" type="presParOf" srcId="{6AEB6F75-857F-4DC6-84DC-3AF4AE936A04}" destId="{795DAA2F-A625-49E6-827F-DE1F49A86417}" srcOrd="8" destOrd="0" presId="urn:microsoft.com/office/officeart/2018/2/layout/IconVerticalSolidList"/>
    <dgm:cxn modelId="{2413E925-F67F-422F-B7E6-30AD033ECB67}" type="presParOf" srcId="{795DAA2F-A625-49E6-827F-DE1F49A86417}" destId="{F161376C-4FFE-4FEF-A757-78DB6A36C1F9}" srcOrd="0" destOrd="0" presId="urn:microsoft.com/office/officeart/2018/2/layout/IconVerticalSolidList"/>
    <dgm:cxn modelId="{CC8393D0-1623-41DE-862F-9D56A040A22F}" type="presParOf" srcId="{795DAA2F-A625-49E6-827F-DE1F49A86417}" destId="{1F4763F7-8E9D-42C5-AC9B-544A7BF7DCA6}" srcOrd="1" destOrd="0" presId="urn:microsoft.com/office/officeart/2018/2/layout/IconVerticalSolidList"/>
    <dgm:cxn modelId="{A5E9B3BC-1F40-406B-8627-FA796D688119}" type="presParOf" srcId="{795DAA2F-A625-49E6-827F-DE1F49A86417}" destId="{5EB84889-D604-4C79-BD10-EAFFABBAD5AA}" srcOrd="2" destOrd="0" presId="urn:microsoft.com/office/officeart/2018/2/layout/IconVerticalSolidList"/>
    <dgm:cxn modelId="{DEBAFC0E-D48E-402B-BA21-2E98DA85C5AA}" type="presParOf" srcId="{795DAA2F-A625-49E6-827F-DE1F49A86417}" destId="{62BF078B-9FA4-4E38-9F1A-0DA25A4BED1F}" srcOrd="3" destOrd="0" presId="urn:microsoft.com/office/officeart/2018/2/layout/IconVerticalSolidList"/>
    <dgm:cxn modelId="{3D0D5F1E-C19B-43D8-ADC2-D942F82B4AB7}" type="presParOf" srcId="{6AEB6F75-857F-4DC6-84DC-3AF4AE936A04}" destId="{AF26FBEF-73E8-4308-8920-94650EA52E54}" srcOrd="9" destOrd="0" presId="urn:microsoft.com/office/officeart/2018/2/layout/IconVerticalSolidList"/>
    <dgm:cxn modelId="{94609D41-8526-46E6-8DDB-888007E42A46}" type="presParOf" srcId="{6AEB6F75-857F-4DC6-84DC-3AF4AE936A04}" destId="{66699C29-AA75-4134-BE50-3F0DD8F735B6}" srcOrd="10" destOrd="0" presId="urn:microsoft.com/office/officeart/2018/2/layout/IconVerticalSolidList"/>
    <dgm:cxn modelId="{484F538E-2540-4B6C-8B5B-473BD2A33593}" type="presParOf" srcId="{66699C29-AA75-4134-BE50-3F0DD8F735B6}" destId="{2204050A-2CB5-4C79-B5A5-DF48EA3E3D2E}" srcOrd="0" destOrd="0" presId="urn:microsoft.com/office/officeart/2018/2/layout/IconVerticalSolidList"/>
    <dgm:cxn modelId="{A90471D4-68D3-4773-ACAE-EA49B888A8A6}" type="presParOf" srcId="{66699C29-AA75-4134-BE50-3F0DD8F735B6}" destId="{BC1AB18B-8FD9-4130-A8F3-10BBF6AF706D}" srcOrd="1" destOrd="0" presId="urn:microsoft.com/office/officeart/2018/2/layout/IconVerticalSolidList"/>
    <dgm:cxn modelId="{EB581D05-B800-409D-ACED-128FAB0773EF}" type="presParOf" srcId="{66699C29-AA75-4134-BE50-3F0DD8F735B6}" destId="{2A882ED8-6862-48DB-8433-FA45D7F57F40}" srcOrd="2" destOrd="0" presId="urn:microsoft.com/office/officeart/2018/2/layout/IconVerticalSolidList"/>
    <dgm:cxn modelId="{521497DE-A2D8-4E4F-B318-070C29FAF472}" type="presParOf" srcId="{66699C29-AA75-4134-BE50-3F0DD8F735B6}" destId="{4B7E6486-927D-4AB8-858A-C2A796830B2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BFAAA03-20C4-4F7B-9675-4C6ECE8AC75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70265609-A756-450F-B518-63C50F1C1FA5}">
      <dgm:prSet/>
      <dgm:spPr/>
      <dgm:t>
        <a:bodyPr/>
        <a:lstStyle/>
        <a:p>
          <a:pPr>
            <a:defRPr cap="all"/>
          </a:pPr>
          <a:r>
            <a:rPr lang="en-US"/>
            <a:t>Clear levels of authority from top to bottom.</a:t>
          </a:r>
        </a:p>
      </dgm:t>
    </dgm:pt>
    <dgm:pt modelId="{E6D3E077-D2A0-42A0-B041-090E46ADC091}" type="parTrans" cxnId="{DE599C04-0AFD-4770-AC23-D16590A998AA}">
      <dgm:prSet/>
      <dgm:spPr/>
      <dgm:t>
        <a:bodyPr/>
        <a:lstStyle/>
        <a:p>
          <a:endParaRPr lang="en-US"/>
        </a:p>
      </dgm:t>
    </dgm:pt>
    <dgm:pt modelId="{E285D387-F5A3-4E3F-81AA-4CCB8607F0D8}" type="sibTrans" cxnId="{DE599C04-0AFD-4770-AC23-D16590A998AA}">
      <dgm:prSet/>
      <dgm:spPr/>
      <dgm:t>
        <a:bodyPr/>
        <a:lstStyle/>
        <a:p>
          <a:endParaRPr lang="en-US"/>
        </a:p>
      </dgm:t>
    </dgm:pt>
    <dgm:pt modelId="{86CCAB56-4145-4473-8992-AE601E4A2BE7}">
      <dgm:prSet/>
      <dgm:spPr/>
      <dgm:t>
        <a:bodyPr/>
        <a:lstStyle/>
        <a:p>
          <a:pPr>
            <a:defRPr cap="all"/>
          </a:pPr>
          <a:r>
            <a:rPr lang="en-US"/>
            <a:t>Common in visitor attractions to ensure control and safety.</a:t>
          </a:r>
        </a:p>
      </dgm:t>
    </dgm:pt>
    <dgm:pt modelId="{D318AE30-5965-4C92-8508-46A915857B80}" type="parTrans" cxnId="{E19EA69C-F5B4-4F02-B811-C6A1A027891F}">
      <dgm:prSet/>
      <dgm:spPr/>
      <dgm:t>
        <a:bodyPr/>
        <a:lstStyle/>
        <a:p>
          <a:endParaRPr lang="en-US"/>
        </a:p>
      </dgm:t>
    </dgm:pt>
    <dgm:pt modelId="{1340654E-77F6-4F3A-A06A-A689932AC85E}" type="sibTrans" cxnId="{E19EA69C-F5B4-4F02-B811-C6A1A027891F}">
      <dgm:prSet/>
      <dgm:spPr/>
      <dgm:t>
        <a:bodyPr/>
        <a:lstStyle/>
        <a:p>
          <a:endParaRPr lang="en-US"/>
        </a:p>
      </dgm:t>
    </dgm:pt>
    <dgm:pt modelId="{3D706FB2-322A-4ED6-8673-7FB390A562E8}" type="pres">
      <dgm:prSet presAssocID="{1BFAAA03-20C4-4F7B-9675-4C6ECE8AC751}" presName="root" presStyleCnt="0">
        <dgm:presLayoutVars>
          <dgm:dir/>
          <dgm:resizeHandles val="exact"/>
        </dgm:presLayoutVars>
      </dgm:prSet>
      <dgm:spPr/>
    </dgm:pt>
    <dgm:pt modelId="{17AFC5A3-912A-48C8-BB2C-D54528ADBA8B}" type="pres">
      <dgm:prSet presAssocID="{70265609-A756-450F-B518-63C50F1C1FA5}" presName="compNode" presStyleCnt="0"/>
      <dgm:spPr/>
    </dgm:pt>
    <dgm:pt modelId="{49C4B1C0-ABFB-4773-B1DB-AE9B41BD2724}" type="pres">
      <dgm:prSet presAssocID="{70265609-A756-450F-B518-63C50F1C1FA5}" presName="iconBgRect" presStyleLbl="bgShp" presStyleIdx="0" presStyleCnt="2"/>
      <dgm:spPr/>
    </dgm:pt>
    <dgm:pt modelId="{A78D89D3-A2CB-48E8-B8B7-C8FC165E2EDA}" type="pres">
      <dgm:prSet presAssocID="{70265609-A756-450F-B518-63C50F1C1FA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14F2F732-1FFE-482A-B4C8-FB6759CD9097}" type="pres">
      <dgm:prSet presAssocID="{70265609-A756-450F-B518-63C50F1C1FA5}" presName="spaceRect" presStyleCnt="0"/>
      <dgm:spPr/>
    </dgm:pt>
    <dgm:pt modelId="{CF36451E-FB12-4747-A6D3-D8E2AD779F84}" type="pres">
      <dgm:prSet presAssocID="{70265609-A756-450F-B518-63C50F1C1FA5}" presName="textRect" presStyleLbl="revTx" presStyleIdx="0" presStyleCnt="2">
        <dgm:presLayoutVars>
          <dgm:chMax val="1"/>
          <dgm:chPref val="1"/>
        </dgm:presLayoutVars>
      </dgm:prSet>
      <dgm:spPr/>
    </dgm:pt>
    <dgm:pt modelId="{89D08E12-624F-4BA8-A515-46B4A21CA0C0}" type="pres">
      <dgm:prSet presAssocID="{E285D387-F5A3-4E3F-81AA-4CCB8607F0D8}" presName="sibTrans" presStyleCnt="0"/>
      <dgm:spPr/>
    </dgm:pt>
    <dgm:pt modelId="{7243B1DF-9A1E-4EEF-A8EF-1B9760ABB668}" type="pres">
      <dgm:prSet presAssocID="{86CCAB56-4145-4473-8992-AE601E4A2BE7}" presName="compNode" presStyleCnt="0"/>
      <dgm:spPr/>
    </dgm:pt>
    <dgm:pt modelId="{E132AA5F-A1CC-403B-A7F6-2FF5138F349D}" type="pres">
      <dgm:prSet presAssocID="{86CCAB56-4145-4473-8992-AE601E4A2BE7}" presName="iconBgRect" presStyleLbl="bgShp" presStyleIdx="1" presStyleCnt="2"/>
      <dgm:spPr/>
    </dgm:pt>
    <dgm:pt modelId="{1F5756FB-0BAA-4F77-9923-957B7F8067A1}" type="pres">
      <dgm:prSet presAssocID="{86CCAB56-4145-4473-8992-AE601E4A2BE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"/>
        </a:ext>
      </dgm:extLst>
    </dgm:pt>
    <dgm:pt modelId="{D7F1252C-62DA-4287-9D3F-3F5F2BD4CA94}" type="pres">
      <dgm:prSet presAssocID="{86CCAB56-4145-4473-8992-AE601E4A2BE7}" presName="spaceRect" presStyleCnt="0"/>
      <dgm:spPr/>
    </dgm:pt>
    <dgm:pt modelId="{BB3816FF-3976-41C9-892C-71DB53A58ED2}" type="pres">
      <dgm:prSet presAssocID="{86CCAB56-4145-4473-8992-AE601E4A2BE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E599C04-0AFD-4770-AC23-D16590A998AA}" srcId="{1BFAAA03-20C4-4F7B-9675-4C6ECE8AC751}" destId="{70265609-A756-450F-B518-63C50F1C1FA5}" srcOrd="0" destOrd="0" parTransId="{E6D3E077-D2A0-42A0-B041-090E46ADC091}" sibTransId="{E285D387-F5A3-4E3F-81AA-4CCB8607F0D8}"/>
    <dgm:cxn modelId="{A9D3E18A-FAC8-46B9-9009-1CD559CBA8DD}" type="presOf" srcId="{86CCAB56-4145-4473-8992-AE601E4A2BE7}" destId="{BB3816FF-3976-41C9-892C-71DB53A58ED2}" srcOrd="0" destOrd="0" presId="urn:microsoft.com/office/officeart/2018/5/layout/IconCircleLabelList"/>
    <dgm:cxn modelId="{E19EA69C-F5B4-4F02-B811-C6A1A027891F}" srcId="{1BFAAA03-20C4-4F7B-9675-4C6ECE8AC751}" destId="{86CCAB56-4145-4473-8992-AE601E4A2BE7}" srcOrd="1" destOrd="0" parTransId="{D318AE30-5965-4C92-8508-46A915857B80}" sibTransId="{1340654E-77F6-4F3A-A06A-A689932AC85E}"/>
    <dgm:cxn modelId="{A6BB49EA-F216-41C0-84F9-41D68FC8E35C}" type="presOf" srcId="{70265609-A756-450F-B518-63C50F1C1FA5}" destId="{CF36451E-FB12-4747-A6D3-D8E2AD779F84}" srcOrd="0" destOrd="0" presId="urn:microsoft.com/office/officeart/2018/5/layout/IconCircleLabelList"/>
    <dgm:cxn modelId="{3ED02EF1-AF6D-4147-B765-29787CDE453D}" type="presOf" srcId="{1BFAAA03-20C4-4F7B-9675-4C6ECE8AC751}" destId="{3D706FB2-322A-4ED6-8673-7FB390A562E8}" srcOrd="0" destOrd="0" presId="urn:microsoft.com/office/officeart/2018/5/layout/IconCircleLabelList"/>
    <dgm:cxn modelId="{A5CFA2F0-8B04-466B-A4FE-46640B92B891}" type="presParOf" srcId="{3D706FB2-322A-4ED6-8673-7FB390A562E8}" destId="{17AFC5A3-912A-48C8-BB2C-D54528ADBA8B}" srcOrd="0" destOrd="0" presId="urn:microsoft.com/office/officeart/2018/5/layout/IconCircleLabelList"/>
    <dgm:cxn modelId="{DE0BE216-4516-4B19-9073-A9E52009DB68}" type="presParOf" srcId="{17AFC5A3-912A-48C8-BB2C-D54528ADBA8B}" destId="{49C4B1C0-ABFB-4773-B1DB-AE9B41BD2724}" srcOrd="0" destOrd="0" presId="urn:microsoft.com/office/officeart/2018/5/layout/IconCircleLabelList"/>
    <dgm:cxn modelId="{7F28E994-1485-49D2-8BF2-5D926A1E7141}" type="presParOf" srcId="{17AFC5A3-912A-48C8-BB2C-D54528ADBA8B}" destId="{A78D89D3-A2CB-48E8-B8B7-C8FC165E2EDA}" srcOrd="1" destOrd="0" presId="urn:microsoft.com/office/officeart/2018/5/layout/IconCircleLabelList"/>
    <dgm:cxn modelId="{9C139D07-9D7D-4B49-A064-58C31B7BE2EE}" type="presParOf" srcId="{17AFC5A3-912A-48C8-BB2C-D54528ADBA8B}" destId="{14F2F732-1FFE-482A-B4C8-FB6759CD9097}" srcOrd="2" destOrd="0" presId="urn:microsoft.com/office/officeart/2018/5/layout/IconCircleLabelList"/>
    <dgm:cxn modelId="{714F50F8-4E2F-4FBC-8C16-9204567A04A4}" type="presParOf" srcId="{17AFC5A3-912A-48C8-BB2C-D54528ADBA8B}" destId="{CF36451E-FB12-4747-A6D3-D8E2AD779F84}" srcOrd="3" destOrd="0" presId="urn:microsoft.com/office/officeart/2018/5/layout/IconCircleLabelList"/>
    <dgm:cxn modelId="{87B0A96C-51F9-4595-8EF3-07A187B997CC}" type="presParOf" srcId="{3D706FB2-322A-4ED6-8673-7FB390A562E8}" destId="{89D08E12-624F-4BA8-A515-46B4A21CA0C0}" srcOrd="1" destOrd="0" presId="urn:microsoft.com/office/officeart/2018/5/layout/IconCircleLabelList"/>
    <dgm:cxn modelId="{AC2908AC-9253-4022-A92B-4335E690C2EE}" type="presParOf" srcId="{3D706FB2-322A-4ED6-8673-7FB390A562E8}" destId="{7243B1DF-9A1E-4EEF-A8EF-1B9760ABB668}" srcOrd="2" destOrd="0" presId="urn:microsoft.com/office/officeart/2018/5/layout/IconCircleLabelList"/>
    <dgm:cxn modelId="{CEB574A0-9809-4EB8-A27F-A3DD2DD75E3D}" type="presParOf" srcId="{7243B1DF-9A1E-4EEF-A8EF-1B9760ABB668}" destId="{E132AA5F-A1CC-403B-A7F6-2FF5138F349D}" srcOrd="0" destOrd="0" presId="urn:microsoft.com/office/officeart/2018/5/layout/IconCircleLabelList"/>
    <dgm:cxn modelId="{BD38689C-C5E8-496F-945B-93CA3FB167F9}" type="presParOf" srcId="{7243B1DF-9A1E-4EEF-A8EF-1B9760ABB668}" destId="{1F5756FB-0BAA-4F77-9923-957B7F8067A1}" srcOrd="1" destOrd="0" presId="urn:microsoft.com/office/officeart/2018/5/layout/IconCircleLabelList"/>
    <dgm:cxn modelId="{0604281B-8EFF-4FE9-81FC-E9B34C3EFF76}" type="presParOf" srcId="{7243B1DF-9A1E-4EEF-A8EF-1B9760ABB668}" destId="{D7F1252C-62DA-4287-9D3F-3F5F2BD4CA94}" srcOrd="2" destOrd="0" presId="urn:microsoft.com/office/officeart/2018/5/layout/IconCircleLabelList"/>
    <dgm:cxn modelId="{57591F76-D377-4177-8473-4B0916F955FD}" type="presParOf" srcId="{7243B1DF-9A1E-4EEF-A8EF-1B9760ABB668}" destId="{BB3816FF-3976-41C9-892C-71DB53A58ED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206EF26-2E23-4D27-AD36-DEA4DF804C8D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89705DA-DE35-4940-A478-DE1781BA48B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Cadbury World uses a hybrid structure:</a:t>
          </a:r>
        </a:p>
      </dgm:t>
    </dgm:pt>
    <dgm:pt modelId="{2E1220C2-5558-4AB3-B784-0DB1D977072C}" type="parTrans" cxnId="{358D651A-4E6A-420D-8EC7-C2D88344FDDF}">
      <dgm:prSet/>
      <dgm:spPr/>
      <dgm:t>
        <a:bodyPr/>
        <a:lstStyle/>
        <a:p>
          <a:endParaRPr lang="en-US"/>
        </a:p>
      </dgm:t>
    </dgm:pt>
    <dgm:pt modelId="{CD02A642-929E-4783-A2F5-14D10912507B}" type="sibTrans" cxnId="{358D651A-4E6A-420D-8EC7-C2D88344FDDF}">
      <dgm:prSet/>
      <dgm:spPr/>
      <dgm:t>
        <a:bodyPr/>
        <a:lstStyle/>
        <a:p>
          <a:endParaRPr lang="en-US"/>
        </a:p>
      </dgm:t>
    </dgm:pt>
    <dgm:pt modelId="{C45657FB-24AD-44F1-97BC-73B59DBBDCB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Hierarchical – clear authority</a:t>
          </a:r>
        </a:p>
      </dgm:t>
    </dgm:pt>
    <dgm:pt modelId="{10D8BFDF-A602-4E14-B510-59268781AA00}" type="parTrans" cxnId="{14709976-2503-4B70-ABAB-1BD01AA3A733}">
      <dgm:prSet/>
      <dgm:spPr/>
      <dgm:t>
        <a:bodyPr/>
        <a:lstStyle/>
        <a:p>
          <a:endParaRPr lang="en-US"/>
        </a:p>
      </dgm:t>
    </dgm:pt>
    <dgm:pt modelId="{FC14EFE3-C187-4C88-80D6-69E97BCBC89D}" type="sibTrans" cxnId="{14709976-2503-4B70-ABAB-1BD01AA3A733}">
      <dgm:prSet/>
      <dgm:spPr/>
      <dgm:t>
        <a:bodyPr/>
        <a:lstStyle/>
        <a:p>
          <a:endParaRPr lang="en-US"/>
        </a:p>
      </dgm:t>
    </dgm:pt>
    <dgm:pt modelId="{715B74CE-FCF5-400F-B26E-674DF05AE05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Functional – specialist departments</a:t>
          </a:r>
        </a:p>
      </dgm:t>
    </dgm:pt>
    <dgm:pt modelId="{D03FC115-E0A5-400E-BC9F-87AEB8DEC537}" type="parTrans" cxnId="{0DF5DD07-CCE3-4ED6-8684-CAC303BB386D}">
      <dgm:prSet/>
      <dgm:spPr/>
      <dgm:t>
        <a:bodyPr/>
        <a:lstStyle/>
        <a:p>
          <a:endParaRPr lang="en-US"/>
        </a:p>
      </dgm:t>
    </dgm:pt>
    <dgm:pt modelId="{088B75AA-B947-4CE1-BA20-3FC19AAF5B7D}" type="sibTrans" cxnId="{0DF5DD07-CCE3-4ED6-8684-CAC303BB386D}">
      <dgm:prSet/>
      <dgm:spPr/>
      <dgm:t>
        <a:bodyPr/>
        <a:lstStyle/>
        <a:p>
          <a:endParaRPr lang="en-US"/>
        </a:p>
      </dgm:t>
    </dgm:pt>
    <dgm:pt modelId="{DAB15F63-CE95-4B81-BCA1-9508F61FBCE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Divisional – visitor services</a:t>
          </a:r>
        </a:p>
      </dgm:t>
    </dgm:pt>
    <dgm:pt modelId="{801670C4-2643-49A6-A2F8-62413C288357}" type="parTrans" cxnId="{C0D83138-A35E-4F50-BB89-45E969A933BB}">
      <dgm:prSet/>
      <dgm:spPr/>
      <dgm:t>
        <a:bodyPr/>
        <a:lstStyle/>
        <a:p>
          <a:endParaRPr lang="en-US"/>
        </a:p>
      </dgm:t>
    </dgm:pt>
    <dgm:pt modelId="{F7F8D7F9-6E14-4DFA-BEE9-E3605DB53E14}" type="sibTrans" cxnId="{C0D83138-A35E-4F50-BB89-45E969A933BB}">
      <dgm:prSet/>
      <dgm:spPr/>
      <dgm:t>
        <a:bodyPr/>
        <a:lstStyle/>
        <a:p>
          <a:endParaRPr lang="en-US"/>
        </a:p>
      </dgm:t>
    </dgm:pt>
    <dgm:pt modelId="{F4992C85-7ECB-435D-8DB3-75CE1093291F}" type="pres">
      <dgm:prSet presAssocID="{B206EF26-2E23-4D27-AD36-DEA4DF804C8D}" presName="outerComposite" presStyleCnt="0">
        <dgm:presLayoutVars>
          <dgm:chMax val="5"/>
          <dgm:dir/>
          <dgm:resizeHandles val="exact"/>
        </dgm:presLayoutVars>
      </dgm:prSet>
      <dgm:spPr/>
    </dgm:pt>
    <dgm:pt modelId="{34887EDE-36B9-4D25-A1DD-7761EC1DCF09}" type="pres">
      <dgm:prSet presAssocID="{B206EF26-2E23-4D27-AD36-DEA4DF804C8D}" presName="dummyMaxCanvas" presStyleCnt="0">
        <dgm:presLayoutVars/>
      </dgm:prSet>
      <dgm:spPr/>
    </dgm:pt>
    <dgm:pt modelId="{C3B289D1-3D57-4F0F-B05A-927893BEB17D}" type="pres">
      <dgm:prSet presAssocID="{B206EF26-2E23-4D27-AD36-DEA4DF804C8D}" presName="FourNodes_1" presStyleLbl="node1" presStyleIdx="0" presStyleCnt="4">
        <dgm:presLayoutVars>
          <dgm:bulletEnabled val="1"/>
        </dgm:presLayoutVars>
      </dgm:prSet>
      <dgm:spPr/>
    </dgm:pt>
    <dgm:pt modelId="{1E8A3708-16B2-48F3-B571-734A14E6D219}" type="pres">
      <dgm:prSet presAssocID="{B206EF26-2E23-4D27-AD36-DEA4DF804C8D}" presName="FourNodes_2" presStyleLbl="node1" presStyleIdx="1" presStyleCnt="4">
        <dgm:presLayoutVars>
          <dgm:bulletEnabled val="1"/>
        </dgm:presLayoutVars>
      </dgm:prSet>
      <dgm:spPr/>
    </dgm:pt>
    <dgm:pt modelId="{A15AA8DA-9EBF-475A-95DE-CB81436839EF}" type="pres">
      <dgm:prSet presAssocID="{B206EF26-2E23-4D27-AD36-DEA4DF804C8D}" presName="FourNodes_3" presStyleLbl="node1" presStyleIdx="2" presStyleCnt="4">
        <dgm:presLayoutVars>
          <dgm:bulletEnabled val="1"/>
        </dgm:presLayoutVars>
      </dgm:prSet>
      <dgm:spPr/>
    </dgm:pt>
    <dgm:pt modelId="{C9096491-B7A3-4DD7-B50B-3EBEBDB0972A}" type="pres">
      <dgm:prSet presAssocID="{B206EF26-2E23-4D27-AD36-DEA4DF804C8D}" presName="FourNodes_4" presStyleLbl="node1" presStyleIdx="3" presStyleCnt="4">
        <dgm:presLayoutVars>
          <dgm:bulletEnabled val="1"/>
        </dgm:presLayoutVars>
      </dgm:prSet>
      <dgm:spPr/>
    </dgm:pt>
    <dgm:pt modelId="{7B957FA2-7182-469F-8F40-3E98CCCF3959}" type="pres">
      <dgm:prSet presAssocID="{B206EF26-2E23-4D27-AD36-DEA4DF804C8D}" presName="FourConn_1-2" presStyleLbl="fgAccFollowNode1" presStyleIdx="0" presStyleCnt="3">
        <dgm:presLayoutVars>
          <dgm:bulletEnabled val="1"/>
        </dgm:presLayoutVars>
      </dgm:prSet>
      <dgm:spPr/>
    </dgm:pt>
    <dgm:pt modelId="{51A6ABE3-D34F-4745-A546-2CCFD9F95F1E}" type="pres">
      <dgm:prSet presAssocID="{B206EF26-2E23-4D27-AD36-DEA4DF804C8D}" presName="FourConn_2-3" presStyleLbl="fgAccFollowNode1" presStyleIdx="1" presStyleCnt="3">
        <dgm:presLayoutVars>
          <dgm:bulletEnabled val="1"/>
        </dgm:presLayoutVars>
      </dgm:prSet>
      <dgm:spPr/>
    </dgm:pt>
    <dgm:pt modelId="{DA16F707-BC3B-4AB1-90AA-49392D26B2E8}" type="pres">
      <dgm:prSet presAssocID="{B206EF26-2E23-4D27-AD36-DEA4DF804C8D}" presName="FourConn_3-4" presStyleLbl="fgAccFollowNode1" presStyleIdx="2" presStyleCnt="3">
        <dgm:presLayoutVars>
          <dgm:bulletEnabled val="1"/>
        </dgm:presLayoutVars>
      </dgm:prSet>
      <dgm:spPr/>
    </dgm:pt>
    <dgm:pt modelId="{1AC55AC0-2C97-4C1E-893D-03BA669ECF88}" type="pres">
      <dgm:prSet presAssocID="{B206EF26-2E23-4D27-AD36-DEA4DF804C8D}" presName="FourNodes_1_text" presStyleLbl="node1" presStyleIdx="3" presStyleCnt="4">
        <dgm:presLayoutVars>
          <dgm:bulletEnabled val="1"/>
        </dgm:presLayoutVars>
      </dgm:prSet>
      <dgm:spPr/>
    </dgm:pt>
    <dgm:pt modelId="{600B18C7-05E5-4E45-8474-5962E582D546}" type="pres">
      <dgm:prSet presAssocID="{B206EF26-2E23-4D27-AD36-DEA4DF804C8D}" presName="FourNodes_2_text" presStyleLbl="node1" presStyleIdx="3" presStyleCnt="4">
        <dgm:presLayoutVars>
          <dgm:bulletEnabled val="1"/>
        </dgm:presLayoutVars>
      </dgm:prSet>
      <dgm:spPr/>
    </dgm:pt>
    <dgm:pt modelId="{4CF14541-23E9-4D03-BEB8-29D9FB230A74}" type="pres">
      <dgm:prSet presAssocID="{B206EF26-2E23-4D27-AD36-DEA4DF804C8D}" presName="FourNodes_3_text" presStyleLbl="node1" presStyleIdx="3" presStyleCnt="4">
        <dgm:presLayoutVars>
          <dgm:bulletEnabled val="1"/>
        </dgm:presLayoutVars>
      </dgm:prSet>
      <dgm:spPr/>
    </dgm:pt>
    <dgm:pt modelId="{C281C6EB-0D08-4614-960B-82A0997BADE4}" type="pres">
      <dgm:prSet presAssocID="{B206EF26-2E23-4D27-AD36-DEA4DF804C8D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0DF5DD07-CCE3-4ED6-8684-CAC303BB386D}" srcId="{B206EF26-2E23-4D27-AD36-DEA4DF804C8D}" destId="{715B74CE-FCF5-400F-B26E-674DF05AE055}" srcOrd="2" destOrd="0" parTransId="{D03FC115-E0A5-400E-BC9F-87AEB8DEC537}" sibTransId="{088B75AA-B947-4CE1-BA20-3FC19AAF5B7D}"/>
    <dgm:cxn modelId="{461D6112-6FEB-4985-9645-90A07B0E634C}" type="presOf" srcId="{B206EF26-2E23-4D27-AD36-DEA4DF804C8D}" destId="{F4992C85-7ECB-435D-8DB3-75CE1093291F}" srcOrd="0" destOrd="0" presId="urn:microsoft.com/office/officeart/2005/8/layout/vProcess5"/>
    <dgm:cxn modelId="{358D651A-4E6A-420D-8EC7-C2D88344FDDF}" srcId="{B206EF26-2E23-4D27-AD36-DEA4DF804C8D}" destId="{289705DA-DE35-4940-A478-DE1781BA48B6}" srcOrd="0" destOrd="0" parTransId="{2E1220C2-5558-4AB3-B784-0DB1D977072C}" sibTransId="{CD02A642-929E-4783-A2F5-14D10912507B}"/>
    <dgm:cxn modelId="{E8F9762C-98D7-426D-94FF-24692751C461}" type="presOf" srcId="{715B74CE-FCF5-400F-B26E-674DF05AE055}" destId="{4CF14541-23E9-4D03-BEB8-29D9FB230A74}" srcOrd="1" destOrd="0" presId="urn:microsoft.com/office/officeart/2005/8/layout/vProcess5"/>
    <dgm:cxn modelId="{C0D83138-A35E-4F50-BB89-45E969A933BB}" srcId="{B206EF26-2E23-4D27-AD36-DEA4DF804C8D}" destId="{DAB15F63-CE95-4B81-BCA1-9508F61FBCED}" srcOrd="3" destOrd="0" parTransId="{801670C4-2643-49A6-A2F8-62413C288357}" sibTransId="{F7F8D7F9-6E14-4DFA-BEE9-E3605DB53E14}"/>
    <dgm:cxn modelId="{3DE7EA43-3DE3-4E6E-B4B2-69F7B1936C2B}" type="presOf" srcId="{715B74CE-FCF5-400F-B26E-674DF05AE055}" destId="{A15AA8DA-9EBF-475A-95DE-CB81436839EF}" srcOrd="0" destOrd="0" presId="urn:microsoft.com/office/officeart/2005/8/layout/vProcess5"/>
    <dgm:cxn modelId="{3F36CA44-5854-4F6F-812A-AA418EDBC310}" type="presOf" srcId="{DAB15F63-CE95-4B81-BCA1-9508F61FBCED}" destId="{C9096491-B7A3-4DD7-B50B-3EBEBDB0972A}" srcOrd="0" destOrd="0" presId="urn:microsoft.com/office/officeart/2005/8/layout/vProcess5"/>
    <dgm:cxn modelId="{85062B45-B099-44B4-8E2F-02CBEA6E0960}" type="presOf" srcId="{CD02A642-929E-4783-A2F5-14D10912507B}" destId="{7B957FA2-7182-469F-8F40-3E98CCCF3959}" srcOrd="0" destOrd="0" presId="urn:microsoft.com/office/officeart/2005/8/layout/vProcess5"/>
    <dgm:cxn modelId="{F378C04C-6DE2-4431-80E0-253488CEFABA}" type="presOf" srcId="{C45657FB-24AD-44F1-97BC-73B59DBBDCBB}" destId="{1E8A3708-16B2-48F3-B571-734A14E6D219}" srcOrd="0" destOrd="0" presId="urn:microsoft.com/office/officeart/2005/8/layout/vProcess5"/>
    <dgm:cxn modelId="{E303D464-210E-4D42-8B6E-00CA1EFB258F}" type="presOf" srcId="{C45657FB-24AD-44F1-97BC-73B59DBBDCBB}" destId="{600B18C7-05E5-4E45-8474-5962E582D546}" srcOrd="1" destOrd="0" presId="urn:microsoft.com/office/officeart/2005/8/layout/vProcess5"/>
    <dgm:cxn modelId="{116B7A75-822E-4E6D-A35D-D1411B9E1CA7}" type="presOf" srcId="{DAB15F63-CE95-4B81-BCA1-9508F61FBCED}" destId="{C281C6EB-0D08-4614-960B-82A0997BADE4}" srcOrd="1" destOrd="0" presId="urn:microsoft.com/office/officeart/2005/8/layout/vProcess5"/>
    <dgm:cxn modelId="{14709976-2503-4B70-ABAB-1BD01AA3A733}" srcId="{B206EF26-2E23-4D27-AD36-DEA4DF804C8D}" destId="{C45657FB-24AD-44F1-97BC-73B59DBBDCBB}" srcOrd="1" destOrd="0" parTransId="{10D8BFDF-A602-4E14-B510-59268781AA00}" sibTransId="{FC14EFE3-C187-4C88-80D6-69E97BCBC89D}"/>
    <dgm:cxn modelId="{F158B78B-25FA-4A41-8779-695B0B4B1A7D}" type="presOf" srcId="{289705DA-DE35-4940-A478-DE1781BA48B6}" destId="{1AC55AC0-2C97-4C1E-893D-03BA669ECF88}" srcOrd="1" destOrd="0" presId="urn:microsoft.com/office/officeart/2005/8/layout/vProcess5"/>
    <dgm:cxn modelId="{C5FD2098-FAC2-4187-9B02-C755D838A54D}" type="presOf" srcId="{289705DA-DE35-4940-A478-DE1781BA48B6}" destId="{C3B289D1-3D57-4F0F-B05A-927893BEB17D}" srcOrd="0" destOrd="0" presId="urn:microsoft.com/office/officeart/2005/8/layout/vProcess5"/>
    <dgm:cxn modelId="{2012679B-08E5-4250-B358-5A810D1DD62B}" type="presOf" srcId="{FC14EFE3-C187-4C88-80D6-69E97BCBC89D}" destId="{51A6ABE3-D34F-4745-A546-2CCFD9F95F1E}" srcOrd="0" destOrd="0" presId="urn:microsoft.com/office/officeart/2005/8/layout/vProcess5"/>
    <dgm:cxn modelId="{85AAE9FC-851A-47FA-86E1-E51FB44582A2}" type="presOf" srcId="{088B75AA-B947-4CE1-BA20-3FC19AAF5B7D}" destId="{DA16F707-BC3B-4AB1-90AA-49392D26B2E8}" srcOrd="0" destOrd="0" presId="urn:microsoft.com/office/officeart/2005/8/layout/vProcess5"/>
    <dgm:cxn modelId="{8E415041-275A-42D7-9AF2-29B2577D5164}" type="presParOf" srcId="{F4992C85-7ECB-435D-8DB3-75CE1093291F}" destId="{34887EDE-36B9-4D25-A1DD-7761EC1DCF09}" srcOrd="0" destOrd="0" presId="urn:microsoft.com/office/officeart/2005/8/layout/vProcess5"/>
    <dgm:cxn modelId="{EAA302B2-98F8-496C-9467-938C3317E8C7}" type="presParOf" srcId="{F4992C85-7ECB-435D-8DB3-75CE1093291F}" destId="{C3B289D1-3D57-4F0F-B05A-927893BEB17D}" srcOrd="1" destOrd="0" presId="urn:microsoft.com/office/officeart/2005/8/layout/vProcess5"/>
    <dgm:cxn modelId="{957E09D7-F036-4B07-9803-C6F593186FD0}" type="presParOf" srcId="{F4992C85-7ECB-435D-8DB3-75CE1093291F}" destId="{1E8A3708-16B2-48F3-B571-734A14E6D219}" srcOrd="2" destOrd="0" presId="urn:microsoft.com/office/officeart/2005/8/layout/vProcess5"/>
    <dgm:cxn modelId="{90FDD5C3-8730-4DAA-ADC9-2E550FCBCF36}" type="presParOf" srcId="{F4992C85-7ECB-435D-8DB3-75CE1093291F}" destId="{A15AA8DA-9EBF-475A-95DE-CB81436839EF}" srcOrd="3" destOrd="0" presId="urn:microsoft.com/office/officeart/2005/8/layout/vProcess5"/>
    <dgm:cxn modelId="{E1FF843A-3C06-4D11-8409-CB0666F3CDF3}" type="presParOf" srcId="{F4992C85-7ECB-435D-8DB3-75CE1093291F}" destId="{C9096491-B7A3-4DD7-B50B-3EBEBDB0972A}" srcOrd="4" destOrd="0" presId="urn:microsoft.com/office/officeart/2005/8/layout/vProcess5"/>
    <dgm:cxn modelId="{FB9F81D5-79D8-4A61-810B-FA1D9E0E208D}" type="presParOf" srcId="{F4992C85-7ECB-435D-8DB3-75CE1093291F}" destId="{7B957FA2-7182-469F-8F40-3E98CCCF3959}" srcOrd="5" destOrd="0" presId="urn:microsoft.com/office/officeart/2005/8/layout/vProcess5"/>
    <dgm:cxn modelId="{8A7638D8-AEA4-42FD-98F4-C9F5CD14A043}" type="presParOf" srcId="{F4992C85-7ECB-435D-8DB3-75CE1093291F}" destId="{51A6ABE3-D34F-4745-A546-2CCFD9F95F1E}" srcOrd="6" destOrd="0" presId="urn:microsoft.com/office/officeart/2005/8/layout/vProcess5"/>
    <dgm:cxn modelId="{F56C066C-0D09-4215-BC4D-A8BDD7FEEADD}" type="presParOf" srcId="{F4992C85-7ECB-435D-8DB3-75CE1093291F}" destId="{DA16F707-BC3B-4AB1-90AA-49392D26B2E8}" srcOrd="7" destOrd="0" presId="urn:microsoft.com/office/officeart/2005/8/layout/vProcess5"/>
    <dgm:cxn modelId="{67FBC517-5E61-420E-B4D6-38E675FF29E6}" type="presParOf" srcId="{F4992C85-7ECB-435D-8DB3-75CE1093291F}" destId="{1AC55AC0-2C97-4C1E-893D-03BA669ECF88}" srcOrd="8" destOrd="0" presId="urn:microsoft.com/office/officeart/2005/8/layout/vProcess5"/>
    <dgm:cxn modelId="{3E2E9C43-4935-40AD-A626-DDDA45E2E871}" type="presParOf" srcId="{F4992C85-7ECB-435D-8DB3-75CE1093291F}" destId="{600B18C7-05E5-4E45-8474-5962E582D546}" srcOrd="9" destOrd="0" presId="urn:microsoft.com/office/officeart/2005/8/layout/vProcess5"/>
    <dgm:cxn modelId="{2BCEBB5D-F7AB-4023-A59E-DC5AB702F209}" type="presParOf" srcId="{F4992C85-7ECB-435D-8DB3-75CE1093291F}" destId="{4CF14541-23E9-4D03-BEB8-29D9FB230A74}" srcOrd="10" destOrd="0" presId="urn:microsoft.com/office/officeart/2005/8/layout/vProcess5"/>
    <dgm:cxn modelId="{07F7313C-AD06-4588-85E7-A2BBE052EAB3}" type="presParOf" srcId="{F4992C85-7ECB-435D-8DB3-75CE1093291F}" destId="{C281C6EB-0D08-4614-960B-82A0997BADE4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B70B86-F686-4B5B-BE1D-298EFF8ED5AC}">
      <dsp:nvSpPr>
        <dsp:cNvPr id="0" name=""/>
        <dsp:cNvSpPr/>
      </dsp:nvSpPr>
      <dsp:spPr>
        <a:xfrm>
          <a:off x="0" y="3385"/>
          <a:ext cx="10156531" cy="7211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9FE7C5-8743-47B9-B694-BF63792C7430}">
      <dsp:nvSpPr>
        <dsp:cNvPr id="0" name=""/>
        <dsp:cNvSpPr/>
      </dsp:nvSpPr>
      <dsp:spPr>
        <a:xfrm>
          <a:off x="218148" y="165644"/>
          <a:ext cx="396633" cy="3966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B9EA4A-C74A-47B4-9055-2F1D96B993F0}">
      <dsp:nvSpPr>
        <dsp:cNvPr id="0" name=""/>
        <dsp:cNvSpPr/>
      </dsp:nvSpPr>
      <dsp:spPr>
        <a:xfrm>
          <a:off x="832929" y="3385"/>
          <a:ext cx="9323601" cy="721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322" tIns="76322" rIns="76322" bIns="7632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Programme:  BA (Hons) Business Management</a:t>
          </a:r>
        </a:p>
      </dsp:txBody>
      <dsp:txXfrm>
        <a:off x="832929" y="3385"/>
        <a:ext cx="9323601" cy="721151"/>
      </dsp:txXfrm>
    </dsp:sp>
    <dsp:sp modelId="{D579F266-009C-4889-B4E7-9CE5B65D54E8}">
      <dsp:nvSpPr>
        <dsp:cNvPr id="0" name=""/>
        <dsp:cNvSpPr/>
      </dsp:nvSpPr>
      <dsp:spPr>
        <a:xfrm>
          <a:off x="0" y="904824"/>
          <a:ext cx="10156531" cy="7211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7B0D69-7EBA-4D35-9F5E-BA504D74DC35}">
      <dsp:nvSpPr>
        <dsp:cNvPr id="0" name=""/>
        <dsp:cNvSpPr/>
      </dsp:nvSpPr>
      <dsp:spPr>
        <a:xfrm>
          <a:off x="218148" y="1067083"/>
          <a:ext cx="396633" cy="3966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0C00BB-01EF-4116-B721-36282DBA738C}">
      <dsp:nvSpPr>
        <dsp:cNvPr id="0" name=""/>
        <dsp:cNvSpPr/>
      </dsp:nvSpPr>
      <dsp:spPr>
        <a:xfrm>
          <a:off x="832929" y="904824"/>
          <a:ext cx="9323601" cy="721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322" tIns="76322" rIns="76322" bIns="7632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Module: Introduction to Leadership and Management </a:t>
          </a:r>
        </a:p>
      </dsp:txBody>
      <dsp:txXfrm>
        <a:off x="832929" y="904824"/>
        <a:ext cx="9323601" cy="721151"/>
      </dsp:txXfrm>
    </dsp:sp>
    <dsp:sp modelId="{E542ED00-7E97-4515-8E3C-63BB89CE86FF}">
      <dsp:nvSpPr>
        <dsp:cNvPr id="0" name=""/>
        <dsp:cNvSpPr/>
      </dsp:nvSpPr>
      <dsp:spPr>
        <a:xfrm>
          <a:off x="0" y="1806263"/>
          <a:ext cx="10156531" cy="7211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A56AF6-9C50-44D8-986B-F42C0660F163}">
      <dsp:nvSpPr>
        <dsp:cNvPr id="0" name=""/>
        <dsp:cNvSpPr/>
      </dsp:nvSpPr>
      <dsp:spPr>
        <a:xfrm>
          <a:off x="218148" y="1968522"/>
          <a:ext cx="396633" cy="3966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9E4BE8-03F6-43E3-997C-D5F038581FE4}">
      <dsp:nvSpPr>
        <dsp:cNvPr id="0" name=""/>
        <dsp:cNvSpPr/>
      </dsp:nvSpPr>
      <dsp:spPr>
        <a:xfrm>
          <a:off x="832929" y="1806263"/>
          <a:ext cx="9323601" cy="721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322" tIns="76322" rIns="76322" bIns="7632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Module Code: LCBB4015</a:t>
          </a:r>
        </a:p>
      </dsp:txBody>
      <dsp:txXfrm>
        <a:off x="832929" y="1806263"/>
        <a:ext cx="9323601" cy="721151"/>
      </dsp:txXfrm>
    </dsp:sp>
    <dsp:sp modelId="{46BFC369-9AD0-4BC0-81D3-D4D525B07E3D}">
      <dsp:nvSpPr>
        <dsp:cNvPr id="0" name=""/>
        <dsp:cNvSpPr/>
      </dsp:nvSpPr>
      <dsp:spPr>
        <a:xfrm>
          <a:off x="0" y="2707702"/>
          <a:ext cx="10156531" cy="7211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FBBEEB-407A-4CBB-ADA4-A172956AE547}">
      <dsp:nvSpPr>
        <dsp:cNvPr id="0" name=""/>
        <dsp:cNvSpPr/>
      </dsp:nvSpPr>
      <dsp:spPr>
        <a:xfrm>
          <a:off x="218148" y="2869961"/>
          <a:ext cx="396633" cy="3966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400C24-CA45-4390-8DCE-3EF1B00782E6}">
      <dsp:nvSpPr>
        <dsp:cNvPr id="0" name=""/>
        <dsp:cNvSpPr/>
      </dsp:nvSpPr>
      <dsp:spPr>
        <a:xfrm>
          <a:off x="832929" y="2707702"/>
          <a:ext cx="9323601" cy="721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322" tIns="76322" rIns="76322" bIns="7632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Lecturer: Dr Koushik Das Sarma</a:t>
          </a:r>
        </a:p>
      </dsp:txBody>
      <dsp:txXfrm>
        <a:off x="832929" y="2707702"/>
        <a:ext cx="9323601" cy="721151"/>
      </dsp:txXfrm>
    </dsp:sp>
    <dsp:sp modelId="{12AD0746-7913-4825-B739-256F2F79298B}">
      <dsp:nvSpPr>
        <dsp:cNvPr id="0" name=""/>
        <dsp:cNvSpPr/>
      </dsp:nvSpPr>
      <dsp:spPr>
        <a:xfrm>
          <a:off x="0" y="3609142"/>
          <a:ext cx="10156531" cy="7211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3596BC-9F93-4E2D-805A-D0CA049FB18E}">
      <dsp:nvSpPr>
        <dsp:cNvPr id="0" name=""/>
        <dsp:cNvSpPr/>
      </dsp:nvSpPr>
      <dsp:spPr>
        <a:xfrm>
          <a:off x="218148" y="3771401"/>
          <a:ext cx="396633" cy="39663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F6045B-CCE8-4FD6-95E4-0E971A153ECF}">
      <dsp:nvSpPr>
        <dsp:cNvPr id="0" name=""/>
        <dsp:cNvSpPr/>
      </dsp:nvSpPr>
      <dsp:spPr>
        <a:xfrm>
          <a:off x="832929" y="3609142"/>
          <a:ext cx="9323601" cy="721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322" tIns="76322" rIns="76322" bIns="7632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Assignment Title: Component 1</a:t>
          </a:r>
        </a:p>
      </dsp:txBody>
      <dsp:txXfrm>
        <a:off x="832929" y="3609142"/>
        <a:ext cx="9323601" cy="7211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73511C-2015-4675-B5B7-2626B85009A0}">
      <dsp:nvSpPr>
        <dsp:cNvPr id="0" name=""/>
        <dsp:cNvSpPr/>
      </dsp:nvSpPr>
      <dsp:spPr>
        <a:xfrm>
          <a:off x="0" y="29654"/>
          <a:ext cx="10156531" cy="64759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Employees are grouped based on job functions.</a:t>
          </a:r>
        </a:p>
      </dsp:txBody>
      <dsp:txXfrm>
        <a:off x="31613" y="61267"/>
        <a:ext cx="10093305" cy="584369"/>
      </dsp:txXfrm>
    </dsp:sp>
    <dsp:sp modelId="{034C5FDA-4D5E-4606-8F57-EBCC3C44C477}">
      <dsp:nvSpPr>
        <dsp:cNvPr id="0" name=""/>
        <dsp:cNvSpPr/>
      </dsp:nvSpPr>
      <dsp:spPr>
        <a:xfrm>
          <a:off x="0" y="755009"/>
          <a:ext cx="10156531" cy="647595"/>
        </a:xfrm>
        <a:prstGeom prst="roundRect">
          <a:avLst/>
        </a:prstGeom>
        <a:solidFill>
          <a:schemeClr val="accent2">
            <a:hueOff val="1917339"/>
            <a:satOff val="6263"/>
            <a:lumOff val="-53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Examples:</a:t>
          </a:r>
        </a:p>
      </dsp:txBody>
      <dsp:txXfrm>
        <a:off x="31613" y="786622"/>
        <a:ext cx="10093305" cy="584369"/>
      </dsp:txXfrm>
    </dsp:sp>
    <dsp:sp modelId="{9C9466F8-0E7E-406B-9407-AE9ABD62A3DB}">
      <dsp:nvSpPr>
        <dsp:cNvPr id="0" name=""/>
        <dsp:cNvSpPr/>
      </dsp:nvSpPr>
      <dsp:spPr>
        <a:xfrm>
          <a:off x="0" y="1480364"/>
          <a:ext cx="10156531" cy="647595"/>
        </a:xfrm>
        <a:prstGeom prst="roundRect">
          <a:avLst/>
        </a:prstGeom>
        <a:solidFill>
          <a:schemeClr val="accent2">
            <a:hueOff val="3834678"/>
            <a:satOff val="12525"/>
            <a:lumOff val="-106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Marketing</a:t>
          </a:r>
        </a:p>
      </dsp:txBody>
      <dsp:txXfrm>
        <a:off x="31613" y="1511977"/>
        <a:ext cx="10093305" cy="584369"/>
      </dsp:txXfrm>
    </dsp:sp>
    <dsp:sp modelId="{124D9E4D-3A8D-435C-9385-F0AAE9D88CEB}">
      <dsp:nvSpPr>
        <dsp:cNvPr id="0" name=""/>
        <dsp:cNvSpPr/>
      </dsp:nvSpPr>
      <dsp:spPr>
        <a:xfrm>
          <a:off x="0" y="2205719"/>
          <a:ext cx="10156531" cy="647595"/>
        </a:xfrm>
        <a:prstGeom prst="roundRect">
          <a:avLst/>
        </a:prstGeom>
        <a:solidFill>
          <a:schemeClr val="accent2">
            <a:hueOff val="5752018"/>
            <a:satOff val="18788"/>
            <a:lumOff val="-16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Operations</a:t>
          </a:r>
        </a:p>
      </dsp:txBody>
      <dsp:txXfrm>
        <a:off x="31613" y="2237332"/>
        <a:ext cx="10093305" cy="584369"/>
      </dsp:txXfrm>
    </dsp:sp>
    <dsp:sp modelId="{934BBC8A-13A6-45D1-AAE0-D12A80AEFC23}">
      <dsp:nvSpPr>
        <dsp:cNvPr id="0" name=""/>
        <dsp:cNvSpPr/>
      </dsp:nvSpPr>
      <dsp:spPr>
        <a:xfrm>
          <a:off x="0" y="2931074"/>
          <a:ext cx="10156531" cy="647595"/>
        </a:xfrm>
        <a:prstGeom prst="roundRect">
          <a:avLst/>
        </a:prstGeom>
        <a:solidFill>
          <a:schemeClr val="accent2">
            <a:hueOff val="7669357"/>
            <a:satOff val="25050"/>
            <a:lumOff val="-213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Finance</a:t>
          </a:r>
        </a:p>
      </dsp:txBody>
      <dsp:txXfrm>
        <a:off x="31613" y="2962687"/>
        <a:ext cx="10093305" cy="584369"/>
      </dsp:txXfrm>
    </dsp:sp>
    <dsp:sp modelId="{99C18EC0-565D-4C73-99FF-CA25C7974CDC}">
      <dsp:nvSpPr>
        <dsp:cNvPr id="0" name=""/>
        <dsp:cNvSpPr/>
      </dsp:nvSpPr>
      <dsp:spPr>
        <a:xfrm>
          <a:off x="0" y="3656429"/>
          <a:ext cx="10156531" cy="647595"/>
        </a:xfrm>
        <a:prstGeom prst="roundRect">
          <a:avLst/>
        </a:prstGeom>
        <a:solidFill>
          <a:schemeClr val="accent2">
            <a:hueOff val="9586696"/>
            <a:satOff val="31313"/>
            <a:lumOff val="-266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Human Resources</a:t>
          </a:r>
        </a:p>
      </dsp:txBody>
      <dsp:txXfrm>
        <a:off x="31613" y="3688042"/>
        <a:ext cx="10093305" cy="58436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28B5D5-A1E4-4254-BE10-8C5776643F0A}">
      <dsp:nvSpPr>
        <dsp:cNvPr id="0" name=""/>
        <dsp:cNvSpPr/>
      </dsp:nvSpPr>
      <dsp:spPr>
        <a:xfrm>
          <a:off x="0" y="713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F4F3F5-E095-47DA-9776-FC1AAE0A5571}">
      <dsp:nvSpPr>
        <dsp:cNvPr id="0" name=""/>
        <dsp:cNvSpPr/>
      </dsp:nvSpPr>
      <dsp:spPr>
        <a:xfrm>
          <a:off x="0" y="713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Organisation is divided by products, services, or departments.</a:t>
          </a:r>
        </a:p>
      </dsp:txBody>
      <dsp:txXfrm>
        <a:off x="0" y="713"/>
        <a:ext cx="7003777" cy="1168435"/>
      </dsp:txXfrm>
    </dsp:sp>
    <dsp:sp modelId="{AEFC77A5-86FE-42BC-B601-C15F33115B61}">
      <dsp:nvSpPr>
        <dsp:cNvPr id="0" name=""/>
        <dsp:cNvSpPr/>
      </dsp:nvSpPr>
      <dsp:spPr>
        <a:xfrm>
          <a:off x="0" y="1169148"/>
          <a:ext cx="7003777" cy="0"/>
        </a:xfrm>
        <a:prstGeom prst="line">
          <a:avLst/>
        </a:prstGeom>
        <a:solidFill>
          <a:schemeClr val="accent2">
            <a:hueOff val="2396674"/>
            <a:satOff val="7828"/>
            <a:lumOff val="-6666"/>
            <a:alphaOff val="0"/>
          </a:schemeClr>
        </a:solidFill>
        <a:ln w="12700" cap="flat" cmpd="sng" algn="ctr">
          <a:solidFill>
            <a:schemeClr val="accent2">
              <a:hueOff val="2396674"/>
              <a:satOff val="7828"/>
              <a:lumOff val="-666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C0AB0B-A04E-4B53-ACE0-5BF2CA88F458}">
      <dsp:nvSpPr>
        <dsp:cNvPr id="0" name=""/>
        <dsp:cNvSpPr/>
      </dsp:nvSpPr>
      <dsp:spPr>
        <a:xfrm>
          <a:off x="0" y="1169148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At Cadbury World:</a:t>
          </a:r>
        </a:p>
      </dsp:txBody>
      <dsp:txXfrm>
        <a:off x="0" y="1169148"/>
        <a:ext cx="7003777" cy="1168435"/>
      </dsp:txXfrm>
    </dsp:sp>
    <dsp:sp modelId="{CB0C0A46-9B2C-4046-86D9-455F2152DBC8}">
      <dsp:nvSpPr>
        <dsp:cNvPr id="0" name=""/>
        <dsp:cNvSpPr/>
      </dsp:nvSpPr>
      <dsp:spPr>
        <a:xfrm>
          <a:off x="0" y="2337584"/>
          <a:ext cx="7003777" cy="0"/>
        </a:xfrm>
        <a:prstGeom prst="line">
          <a:avLst/>
        </a:prstGeom>
        <a:solidFill>
          <a:schemeClr val="accent2">
            <a:hueOff val="4793348"/>
            <a:satOff val="15656"/>
            <a:lumOff val="-13333"/>
            <a:alphaOff val="0"/>
          </a:schemeClr>
        </a:solidFill>
        <a:ln w="12700" cap="flat" cmpd="sng" algn="ctr">
          <a:solidFill>
            <a:schemeClr val="accent2">
              <a:hueOff val="4793348"/>
              <a:satOff val="15656"/>
              <a:lumOff val="-133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346D6E-9E24-4E1D-92AD-64579816E697}">
      <dsp:nvSpPr>
        <dsp:cNvPr id="0" name=""/>
        <dsp:cNvSpPr/>
      </dsp:nvSpPr>
      <dsp:spPr>
        <a:xfrm>
          <a:off x="0" y="2337584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Tours &amp; Exhibits</a:t>
          </a:r>
        </a:p>
      </dsp:txBody>
      <dsp:txXfrm>
        <a:off x="0" y="2337584"/>
        <a:ext cx="7003777" cy="1168435"/>
      </dsp:txXfrm>
    </dsp:sp>
    <dsp:sp modelId="{29C10DBF-9A3C-4931-B8D2-026B5528DA27}">
      <dsp:nvSpPr>
        <dsp:cNvPr id="0" name=""/>
        <dsp:cNvSpPr/>
      </dsp:nvSpPr>
      <dsp:spPr>
        <a:xfrm>
          <a:off x="0" y="3506020"/>
          <a:ext cx="7003777" cy="0"/>
        </a:xfrm>
        <a:prstGeom prst="line">
          <a:avLst/>
        </a:prstGeom>
        <a:solidFill>
          <a:schemeClr val="accent2">
            <a:hueOff val="7190022"/>
            <a:satOff val="23485"/>
            <a:lumOff val="-19999"/>
            <a:alphaOff val="0"/>
          </a:schemeClr>
        </a:solidFill>
        <a:ln w="12700" cap="flat" cmpd="sng" algn="ctr">
          <a:solidFill>
            <a:schemeClr val="accent2">
              <a:hueOff val="7190022"/>
              <a:satOff val="23485"/>
              <a:lumOff val="-1999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73FA10-3A53-40E3-A29B-BBA39FEFC7E6}">
      <dsp:nvSpPr>
        <dsp:cNvPr id="0" name=""/>
        <dsp:cNvSpPr/>
      </dsp:nvSpPr>
      <dsp:spPr>
        <a:xfrm>
          <a:off x="0" y="3506020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Retail &amp; Café</a:t>
          </a:r>
        </a:p>
      </dsp:txBody>
      <dsp:txXfrm>
        <a:off x="0" y="3506020"/>
        <a:ext cx="7003777" cy="1168435"/>
      </dsp:txXfrm>
    </dsp:sp>
    <dsp:sp modelId="{76076D27-BAF6-4AB1-B84D-3E1FCFE61D5B}">
      <dsp:nvSpPr>
        <dsp:cNvPr id="0" name=""/>
        <dsp:cNvSpPr/>
      </dsp:nvSpPr>
      <dsp:spPr>
        <a:xfrm>
          <a:off x="0" y="4674456"/>
          <a:ext cx="7003777" cy="0"/>
        </a:xfrm>
        <a:prstGeom prst="line">
          <a:avLst/>
        </a:prstGeom>
        <a:solidFill>
          <a:schemeClr val="accent2">
            <a:hueOff val="9586696"/>
            <a:satOff val="31313"/>
            <a:lumOff val="-26666"/>
            <a:alphaOff val="0"/>
          </a:schemeClr>
        </a:solidFill>
        <a:ln w="12700" cap="flat" cmpd="sng" algn="ctr">
          <a:solidFill>
            <a:schemeClr val="accent2">
              <a:hueOff val="9586696"/>
              <a:satOff val="31313"/>
              <a:lumOff val="-2666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702A30-3463-4975-8607-5DCFFE5B37A6}">
      <dsp:nvSpPr>
        <dsp:cNvPr id="0" name=""/>
        <dsp:cNvSpPr/>
      </dsp:nvSpPr>
      <dsp:spPr>
        <a:xfrm>
          <a:off x="0" y="4674456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Education &amp; Events</a:t>
          </a:r>
        </a:p>
      </dsp:txBody>
      <dsp:txXfrm>
        <a:off x="0" y="4674456"/>
        <a:ext cx="7003777" cy="11684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4CADAA-8EA5-4643-AEA6-8619DC8E249F}">
      <dsp:nvSpPr>
        <dsp:cNvPr id="0" name=""/>
        <dsp:cNvSpPr/>
      </dsp:nvSpPr>
      <dsp:spPr>
        <a:xfrm>
          <a:off x="0" y="1890"/>
          <a:ext cx="7003777" cy="805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D6F51A-311F-41E0-A90D-1EC83F96AA46}">
      <dsp:nvSpPr>
        <dsp:cNvPr id="0" name=""/>
        <dsp:cNvSpPr/>
      </dsp:nvSpPr>
      <dsp:spPr>
        <a:xfrm>
          <a:off x="243661" y="183126"/>
          <a:ext cx="443021" cy="4430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9C7309-FB16-4DFB-B790-C2EC9E41E703}">
      <dsp:nvSpPr>
        <dsp:cNvPr id="0" name=""/>
        <dsp:cNvSpPr/>
      </dsp:nvSpPr>
      <dsp:spPr>
        <a:xfrm>
          <a:off x="930344" y="1890"/>
          <a:ext cx="6073432" cy="8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48" tIns="85248" rIns="85248" bIns="8524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Employees report to both a functional manager and a project manager.</a:t>
          </a:r>
        </a:p>
      </dsp:txBody>
      <dsp:txXfrm>
        <a:off x="930344" y="1890"/>
        <a:ext cx="6073432" cy="805493"/>
      </dsp:txXfrm>
    </dsp:sp>
    <dsp:sp modelId="{9B88ED6F-58A6-4F93-A65B-E071CD2F6ED6}">
      <dsp:nvSpPr>
        <dsp:cNvPr id="0" name=""/>
        <dsp:cNvSpPr/>
      </dsp:nvSpPr>
      <dsp:spPr>
        <a:xfrm>
          <a:off x="0" y="1008756"/>
          <a:ext cx="7003777" cy="805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89EB75-CC36-4E21-BD6F-C22AF5C2B2F9}">
      <dsp:nvSpPr>
        <dsp:cNvPr id="0" name=""/>
        <dsp:cNvSpPr/>
      </dsp:nvSpPr>
      <dsp:spPr>
        <a:xfrm>
          <a:off x="243661" y="1189992"/>
          <a:ext cx="443021" cy="4430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696417-D5D4-4B3C-8F53-2968F0EC9426}">
      <dsp:nvSpPr>
        <dsp:cNvPr id="0" name=""/>
        <dsp:cNvSpPr/>
      </dsp:nvSpPr>
      <dsp:spPr>
        <a:xfrm>
          <a:off x="930344" y="1008756"/>
          <a:ext cx="6073432" cy="8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48" tIns="85248" rIns="85248" bIns="8524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Advantages:</a:t>
          </a:r>
        </a:p>
      </dsp:txBody>
      <dsp:txXfrm>
        <a:off x="930344" y="1008756"/>
        <a:ext cx="6073432" cy="805493"/>
      </dsp:txXfrm>
    </dsp:sp>
    <dsp:sp modelId="{210BA165-7883-419F-B526-32B95F0EBCB7}">
      <dsp:nvSpPr>
        <dsp:cNvPr id="0" name=""/>
        <dsp:cNvSpPr/>
      </dsp:nvSpPr>
      <dsp:spPr>
        <a:xfrm>
          <a:off x="0" y="2015622"/>
          <a:ext cx="7003777" cy="805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85625C-B8C7-4B3A-9A60-880FC034E654}">
      <dsp:nvSpPr>
        <dsp:cNvPr id="0" name=""/>
        <dsp:cNvSpPr/>
      </dsp:nvSpPr>
      <dsp:spPr>
        <a:xfrm>
          <a:off x="243661" y="2196858"/>
          <a:ext cx="443021" cy="4430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8E6627-51B5-426C-A157-0A4DC0E6DD9E}">
      <dsp:nvSpPr>
        <dsp:cNvPr id="0" name=""/>
        <dsp:cNvSpPr/>
      </dsp:nvSpPr>
      <dsp:spPr>
        <a:xfrm>
          <a:off x="930344" y="2015622"/>
          <a:ext cx="6073432" cy="8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48" tIns="85248" rIns="85248" bIns="8524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Flexibility</a:t>
          </a:r>
        </a:p>
      </dsp:txBody>
      <dsp:txXfrm>
        <a:off x="930344" y="2015622"/>
        <a:ext cx="6073432" cy="805493"/>
      </dsp:txXfrm>
    </dsp:sp>
    <dsp:sp modelId="{0299229F-9B75-4C5A-849B-58304A760427}">
      <dsp:nvSpPr>
        <dsp:cNvPr id="0" name=""/>
        <dsp:cNvSpPr/>
      </dsp:nvSpPr>
      <dsp:spPr>
        <a:xfrm>
          <a:off x="0" y="3022489"/>
          <a:ext cx="7003777" cy="805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9E0AD5-B553-422F-9E4B-6843185C812C}">
      <dsp:nvSpPr>
        <dsp:cNvPr id="0" name=""/>
        <dsp:cNvSpPr/>
      </dsp:nvSpPr>
      <dsp:spPr>
        <a:xfrm>
          <a:off x="243661" y="3203725"/>
          <a:ext cx="443021" cy="44302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FC8E2D-156D-4B23-87E4-53499ED9BDC0}">
      <dsp:nvSpPr>
        <dsp:cNvPr id="0" name=""/>
        <dsp:cNvSpPr/>
      </dsp:nvSpPr>
      <dsp:spPr>
        <a:xfrm>
          <a:off x="930344" y="3022489"/>
          <a:ext cx="6073432" cy="8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48" tIns="85248" rIns="85248" bIns="8524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Team collaboration</a:t>
          </a:r>
        </a:p>
      </dsp:txBody>
      <dsp:txXfrm>
        <a:off x="930344" y="3022489"/>
        <a:ext cx="6073432" cy="805493"/>
      </dsp:txXfrm>
    </dsp:sp>
    <dsp:sp modelId="{F161376C-4FFE-4FEF-A757-78DB6A36C1F9}">
      <dsp:nvSpPr>
        <dsp:cNvPr id="0" name=""/>
        <dsp:cNvSpPr/>
      </dsp:nvSpPr>
      <dsp:spPr>
        <a:xfrm>
          <a:off x="0" y="4029355"/>
          <a:ext cx="7003777" cy="805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4763F7-8E9D-42C5-AC9B-544A7BF7DCA6}">
      <dsp:nvSpPr>
        <dsp:cNvPr id="0" name=""/>
        <dsp:cNvSpPr/>
      </dsp:nvSpPr>
      <dsp:spPr>
        <a:xfrm>
          <a:off x="243661" y="4210591"/>
          <a:ext cx="443021" cy="44302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BF078B-9FA4-4E38-9F1A-0DA25A4BED1F}">
      <dsp:nvSpPr>
        <dsp:cNvPr id="0" name=""/>
        <dsp:cNvSpPr/>
      </dsp:nvSpPr>
      <dsp:spPr>
        <a:xfrm>
          <a:off x="930344" y="4029355"/>
          <a:ext cx="6073432" cy="8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48" tIns="85248" rIns="85248" bIns="8524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Challenges:</a:t>
          </a:r>
        </a:p>
      </dsp:txBody>
      <dsp:txXfrm>
        <a:off x="930344" y="4029355"/>
        <a:ext cx="6073432" cy="805493"/>
      </dsp:txXfrm>
    </dsp:sp>
    <dsp:sp modelId="{2204050A-2CB5-4C79-B5A5-DF48EA3E3D2E}">
      <dsp:nvSpPr>
        <dsp:cNvPr id="0" name=""/>
        <dsp:cNvSpPr/>
      </dsp:nvSpPr>
      <dsp:spPr>
        <a:xfrm>
          <a:off x="0" y="5036221"/>
          <a:ext cx="7003777" cy="805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1AB18B-8FD9-4130-A8F3-10BBF6AF706D}">
      <dsp:nvSpPr>
        <dsp:cNvPr id="0" name=""/>
        <dsp:cNvSpPr/>
      </dsp:nvSpPr>
      <dsp:spPr>
        <a:xfrm>
          <a:off x="243661" y="5217457"/>
          <a:ext cx="443021" cy="44302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7E6486-927D-4AB8-858A-C2A796830B28}">
      <dsp:nvSpPr>
        <dsp:cNvPr id="0" name=""/>
        <dsp:cNvSpPr/>
      </dsp:nvSpPr>
      <dsp:spPr>
        <a:xfrm>
          <a:off x="930344" y="5036221"/>
          <a:ext cx="6073432" cy="8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48" tIns="85248" rIns="85248" bIns="8524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Role confusion</a:t>
          </a:r>
        </a:p>
      </dsp:txBody>
      <dsp:txXfrm>
        <a:off x="930344" y="5036221"/>
        <a:ext cx="6073432" cy="80549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C4B1C0-ABFB-4773-B1DB-AE9B41BD2724}">
      <dsp:nvSpPr>
        <dsp:cNvPr id="0" name=""/>
        <dsp:cNvSpPr/>
      </dsp:nvSpPr>
      <dsp:spPr>
        <a:xfrm>
          <a:off x="1865265" y="366839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8D89D3-A2CB-48E8-B8B7-C8FC165E2EDA}">
      <dsp:nvSpPr>
        <dsp:cNvPr id="0" name=""/>
        <dsp:cNvSpPr/>
      </dsp:nvSpPr>
      <dsp:spPr>
        <a:xfrm>
          <a:off x="2333265" y="83483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36451E-FB12-4747-A6D3-D8E2AD779F84}">
      <dsp:nvSpPr>
        <dsp:cNvPr id="0" name=""/>
        <dsp:cNvSpPr/>
      </dsp:nvSpPr>
      <dsp:spPr>
        <a:xfrm>
          <a:off x="1163265" y="324683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Clear levels of authority from top to bottom.</a:t>
          </a:r>
        </a:p>
      </dsp:txBody>
      <dsp:txXfrm>
        <a:off x="1163265" y="3246839"/>
        <a:ext cx="3600000" cy="720000"/>
      </dsp:txXfrm>
    </dsp:sp>
    <dsp:sp modelId="{E132AA5F-A1CC-403B-A7F6-2FF5138F349D}">
      <dsp:nvSpPr>
        <dsp:cNvPr id="0" name=""/>
        <dsp:cNvSpPr/>
      </dsp:nvSpPr>
      <dsp:spPr>
        <a:xfrm>
          <a:off x="6095265" y="366839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5756FB-0BAA-4F77-9923-957B7F8067A1}">
      <dsp:nvSpPr>
        <dsp:cNvPr id="0" name=""/>
        <dsp:cNvSpPr/>
      </dsp:nvSpPr>
      <dsp:spPr>
        <a:xfrm>
          <a:off x="6563265" y="83483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3816FF-3976-41C9-892C-71DB53A58ED2}">
      <dsp:nvSpPr>
        <dsp:cNvPr id="0" name=""/>
        <dsp:cNvSpPr/>
      </dsp:nvSpPr>
      <dsp:spPr>
        <a:xfrm>
          <a:off x="5393265" y="324683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Common in visitor attractions to ensure control and safety.</a:t>
          </a:r>
        </a:p>
      </dsp:txBody>
      <dsp:txXfrm>
        <a:off x="5393265" y="3246839"/>
        <a:ext cx="360000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B289D1-3D57-4F0F-B05A-927893BEB17D}">
      <dsp:nvSpPr>
        <dsp:cNvPr id="0" name=""/>
        <dsp:cNvSpPr/>
      </dsp:nvSpPr>
      <dsp:spPr>
        <a:xfrm>
          <a:off x="0" y="0"/>
          <a:ext cx="8412480" cy="80571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Cadbury World uses a hybrid structure:</a:t>
          </a:r>
        </a:p>
      </dsp:txBody>
      <dsp:txXfrm>
        <a:off x="23599" y="23599"/>
        <a:ext cx="7474961" cy="758521"/>
      </dsp:txXfrm>
    </dsp:sp>
    <dsp:sp modelId="{1E8A3708-16B2-48F3-B571-734A14E6D219}">
      <dsp:nvSpPr>
        <dsp:cNvPr id="0" name=""/>
        <dsp:cNvSpPr/>
      </dsp:nvSpPr>
      <dsp:spPr>
        <a:xfrm>
          <a:off x="704545" y="952214"/>
          <a:ext cx="8412480" cy="805719"/>
        </a:xfrm>
        <a:prstGeom prst="roundRect">
          <a:avLst>
            <a:gd name="adj" fmla="val 10000"/>
          </a:avLst>
        </a:prstGeom>
        <a:solidFill>
          <a:schemeClr val="accent2">
            <a:hueOff val="3195565"/>
            <a:satOff val="10438"/>
            <a:lumOff val="-888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Hierarchical – clear authority</a:t>
          </a:r>
        </a:p>
      </dsp:txBody>
      <dsp:txXfrm>
        <a:off x="728144" y="975813"/>
        <a:ext cx="7137018" cy="758521"/>
      </dsp:txXfrm>
    </dsp:sp>
    <dsp:sp modelId="{A15AA8DA-9EBF-475A-95DE-CB81436839EF}">
      <dsp:nvSpPr>
        <dsp:cNvPr id="0" name=""/>
        <dsp:cNvSpPr/>
      </dsp:nvSpPr>
      <dsp:spPr>
        <a:xfrm>
          <a:off x="1398574" y="1904428"/>
          <a:ext cx="8412480" cy="805719"/>
        </a:xfrm>
        <a:prstGeom prst="roundRect">
          <a:avLst>
            <a:gd name="adj" fmla="val 10000"/>
          </a:avLst>
        </a:prstGeom>
        <a:solidFill>
          <a:schemeClr val="accent2">
            <a:hueOff val="6391131"/>
            <a:satOff val="20875"/>
            <a:lumOff val="-177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Functional – specialist departments</a:t>
          </a:r>
        </a:p>
      </dsp:txBody>
      <dsp:txXfrm>
        <a:off x="1422173" y="1928027"/>
        <a:ext cx="7147534" cy="758521"/>
      </dsp:txXfrm>
    </dsp:sp>
    <dsp:sp modelId="{C9096491-B7A3-4DD7-B50B-3EBEBDB0972A}">
      <dsp:nvSpPr>
        <dsp:cNvPr id="0" name=""/>
        <dsp:cNvSpPr/>
      </dsp:nvSpPr>
      <dsp:spPr>
        <a:xfrm>
          <a:off x="2103119" y="2856643"/>
          <a:ext cx="8412480" cy="805719"/>
        </a:xfrm>
        <a:prstGeom prst="roundRect">
          <a:avLst>
            <a:gd name="adj" fmla="val 10000"/>
          </a:avLst>
        </a:prstGeom>
        <a:solidFill>
          <a:schemeClr val="accent2">
            <a:hueOff val="9586696"/>
            <a:satOff val="31313"/>
            <a:lumOff val="-266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Divisional – visitor services</a:t>
          </a:r>
        </a:p>
      </dsp:txBody>
      <dsp:txXfrm>
        <a:off x="2126718" y="2880242"/>
        <a:ext cx="7137018" cy="758521"/>
      </dsp:txXfrm>
    </dsp:sp>
    <dsp:sp modelId="{7B957FA2-7182-469F-8F40-3E98CCCF3959}">
      <dsp:nvSpPr>
        <dsp:cNvPr id="0" name=""/>
        <dsp:cNvSpPr/>
      </dsp:nvSpPr>
      <dsp:spPr>
        <a:xfrm>
          <a:off x="7888762" y="617108"/>
          <a:ext cx="523717" cy="52371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006598" y="617108"/>
        <a:ext cx="288045" cy="394097"/>
      </dsp:txXfrm>
    </dsp:sp>
    <dsp:sp modelId="{51A6ABE3-D34F-4745-A546-2CCFD9F95F1E}">
      <dsp:nvSpPr>
        <dsp:cNvPr id="0" name=""/>
        <dsp:cNvSpPr/>
      </dsp:nvSpPr>
      <dsp:spPr>
        <a:xfrm>
          <a:off x="8593307" y="1569322"/>
          <a:ext cx="523717" cy="52371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706635"/>
            <a:satOff val="654"/>
            <a:lumOff val="-231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4706635"/>
              <a:satOff val="654"/>
              <a:lumOff val="-231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711143" y="1569322"/>
        <a:ext cx="288045" cy="394097"/>
      </dsp:txXfrm>
    </dsp:sp>
    <dsp:sp modelId="{DA16F707-BC3B-4AB1-90AA-49392D26B2E8}">
      <dsp:nvSpPr>
        <dsp:cNvPr id="0" name=""/>
        <dsp:cNvSpPr/>
      </dsp:nvSpPr>
      <dsp:spPr>
        <a:xfrm>
          <a:off x="9287336" y="2521536"/>
          <a:ext cx="523717" cy="52371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9413269"/>
            <a:satOff val="1309"/>
            <a:lumOff val="-463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9413269"/>
              <a:satOff val="1309"/>
              <a:lumOff val="-46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405172" y="2521536"/>
        <a:ext cx="288045" cy="3940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2/28/26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1628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2/28/26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8158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2/28/26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670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2/28/26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573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2/28/26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321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2/28/26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32829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2/28/26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302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2/28/26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5943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2/28/26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320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2/28/26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786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2/28/26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248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2/28/26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024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22" r:id="rId8"/>
    <p:sldLayoutId id="2147483719" r:id="rId9"/>
    <p:sldLayoutId id="2147483720" r:id="rId10"/>
    <p:sldLayoutId id="214748372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7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7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7.png"/><Relationship Id="rId7" Type="http://schemas.openxmlformats.org/officeDocument/2006/relationships/diagramColors" Target="../diagrams/colors5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E2748806-3AF5-4078-830A-C1F26BF1B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F991FCB-5132-414C-B377-526F56121B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" name="Picture 3" descr="Blue blocks and networks technology background">
            <a:extLst>
              <a:ext uri="{FF2B5EF4-FFF2-40B4-BE49-F238E27FC236}">
                <a16:creationId xmlns:a16="http://schemas.microsoft.com/office/drawing/2014/main" id="{759601DC-55FC-1676-3361-B70CBA7F231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r="5"/>
          <a:stretch>
            <a:fillRect/>
          </a:stretch>
        </p:blipFill>
        <p:spPr>
          <a:xfrm>
            <a:off x="20" y="1376"/>
            <a:ext cx="12188932" cy="6856624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F23DAFF7-4C98-4E0E-8986-198D54B6C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0" y="0"/>
            <a:ext cx="6858000" cy="6858000"/>
          </a:xfrm>
          <a:prstGeom prst="rect">
            <a:avLst/>
          </a:prstGeom>
          <a:gradFill>
            <a:gsLst>
              <a:gs pos="100000">
                <a:schemeClr val="tx1">
                  <a:alpha val="0"/>
                </a:schemeClr>
              </a:gs>
              <a:gs pos="0">
                <a:schemeClr val="tx1"/>
              </a:gs>
              <a:gs pos="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92EB1-9437-9412-25D8-F78DAE77B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4436" y="1724985"/>
            <a:ext cx="8085337" cy="3717874"/>
          </a:xfrm>
        </p:spPr>
        <p:txBody>
          <a:bodyPr vert="horz" lIns="91440" tIns="45720" rIns="91440" bIns="45720" rtlCol="0" anchor="b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</a:pPr>
            <a:r>
              <a:rPr lang="en-US" sz="1800" dirty="0" err="1">
                <a:solidFill>
                  <a:srgbClr val="FFFFFF"/>
                </a:solidFill>
              </a:rPr>
              <a:t>Programme</a:t>
            </a:r>
            <a:r>
              <a:rPr lang="en-US" sz="1800" dirty="0">
                <a:solidFill>
                  <a:srgbClr val="FFFFFF"/>
                </a:solidFill>
              </a:rPr>
              <a:t>:  BA (Hons) Business Management</a:t>
            </a:r>
            <a:br>
              <a:rPr lang="en-US" sz="1800" dirty="0">
                <a:solidFill>
                  <a:srgbClr val="FFFFFF"/>
                </a:solidFill>
              </a:rPr>
            </a:br>
            <a:br>
              <a:rPr lang="en-US" sz="1800" dirty="0">
                <a:solidFill>
                  <a:srgbClr val="FFFFFF"/>
                </a:solidFill>
              </a:rPr>
            </a:br>
            <a:r>
              <a:rPr lang="en-US" sz="1800" dirty="0">
                <a:solidFill>
                  <a:srgbClr val="FFFFFF"/>
                </a:solidFill>
              </a:rPr>
              <a:t>Module: Understanding </a:t>
            </a:r>
            <a:r>
              <a:rPr lang="en-US" sz="1800" dirty="0" err="1">
                <a:solidFill>
                  <a:srgbClr val="FFFFFF"/>
                </a:solidFill>
              </a:rPr>
              <a:t>Organisational</a:t>
            </a:r>
            <a:r>
              <a:rPr lang="en-US" sz="1800" dirty="0">
                <a:solidFill>
                  <a:srgbClr val="FFFFFF"/>
                </a:solidFill>
              </a:rPr>
              <a:t> Structure and Culture</a:t>
            </a:r>
            <a:br>
              <a:rPr lang="en-US" sz="1800" dirty="0">
                <a:solidFill>
                  <a:srgbClr val="FFFFFF"/>
                </a:solidFill>
              </a:rPr>
            </a:br>
            <a:br>
              <a:rPr lang="en-US" sz="1800" dirty="0">
                <a:solidFill>
                  <a:srgbClr val="FFFFFF"/>
                </a:solidFill>
              </a:rPr>
            </a:br>
            <a:r>
              <a:rPr lang="en-US" sz="1800" dirty="0">
                <a:solidFill>
                  <a:srgbClr val="FFFFFF"/>
                </a:solidFill>
              </a:rPr>
              <a:t>Module Code: LCBB4009</a:t>
            </a:r>
            <a:br>
              <a:rPr lang="en-US" sz="1800" dirty="0">
                <a:solidFill>
                  <a:srgbClr val="FFFFFF"/>
                </a:solidFill>
              </a:rPr>
            </a:br>
            <a:br>
              <a:rPr lang="en-US" sz="1800" dirty="0">
                <a:solidFill>
                  <a:srgbClr val="FFFFFF"/>
                </a:solidFill>
              </a:rPr>
            </a:br>
            <a:r>
              <a:rPr lang="en-US" sz="1800" dirty="0">
                <a:solidFill>
                  <a:srgbClr val="FFFFFF"/>
                </a:solidFill>
              </a:rPr>
              <a:t>Lecturer: Iniobong </a:t>
            </a:r>
            <a:r>
              <a:rPr lang="en-US" sz="1800" dirty="0" err="1">
                <a:solidFill>
                  <a:srgbClr val="FFFFFF"/>
                </a:solidFill>
              </a:rPr>
              <a:t>Enang</a:t>
            </a:r>
            <a:br>
              <a:rPr lang="en-US" sz="1800" dirty="0">
                <a:solidFill>
                  <a:srgbClr val="FFFFFF"/>
                </a:solidFill>
              </a:rPr>
            </a:br>
            <a:br>
              <a:rPr lang="en-US" sz="1800" dirty="0">
                <a:solidFill>
                  <a:srgbClr val="FFFFFF"/>
                </a:solidFill>
              </a:rPr>
            </a:br>
            <a:r>
              <a:rPr lang="en-US" sz="1800" dirty="0">
                <a:solidFill>
                  <a:srgbClr val="FFFFFF"/>
                </a:solidFill>
              </a:rPr>
              <a:t>Assignment Title: Component 1</a:t>
            </a:r>
            <a:br>
              <a:rPr lang="en-US" sz="1800" dirty="0">
                <a:solidFill>
                  <a:srgbClr val="FFFFFF"/>
                </a:solidFill>
              </a:rPr>
            </a:br>
            <a:br>
              <a:rPr lang="en-US" sz="1800" dirty="0">
                <a:solidFill>
                  <a:srgbClr val="FFFFFF"/>
                </a:solidFill>
              </a:rPr>
            </a:br>
            <a:r>
              <a:rPr lang="en-US" sz="1800" dirty="0">
                <a:solidFill>
                  <a:srgbClr val="FFFFFF"/>
                </a:solidFill>
              </a:rPr>
              <a:t>HAZIR HUSSAIN</a:t>
            </a:r>
            <a:r>
              <a:rPr lang="en-GB" sz="1800" dirty="0">
                <a:solidFill>
                  <a:srgbClr val="FFFFFF"/>
                </a:solidFill>
              </a:rPr>
              <a:t>. -  </a:t>
            </a:r>
            <a:r>
              <a:rPr lang="en-US" sz="1800" dirty="0">
                <a:solidFill>
                  <a:srgbClr val="FFFFFF"/>
                </a:solidFill>
              </a:rPr>
              <a:t>2</a:t>
            </a:r>
            <a:r>
              <a:rPr lang="en-GB" sz="1800" dirty="0">
                <a:solidFill>
                  <a:srgbClr val="FFFFFF"/>
                </a:solidFill>
              </a:rPr>
              <a:t>3</a:t>
            </a:r>
            <a:r>
              <a:rPr lang="en-US" sz="1800" dirty="0">
                <a:solidFill>
                  <a:srgbClr val="FFFFFF"/>
                </a:solidFill>
              </a:rPr>
              <a:t>2</a:t>
            </a:r>
            <a:r>
              <a:rPr lang="en-GB" sz="1800" dirty="0">
                <a:solidFill>
                  <a:srgbClr val="FFFFFF"/>
                </a:solidFill>
              </a:rPr>
              <a:t>2</a:t>
            </a:r>
            <a:r>
              <a:rPr lang="en-US" sz="1800" dirty="0">
                <a:solidFill>
                  <a:srgbClr val="FFFFFF"/>
                </a:solidFill>
              </a:rPr>
              <a:t>707</a:t>
            </a:r>
          </a:p>
        </p:txBody>
      </p:sp>
    </p:spTree>
    <p:extLst>
      <p:ext uri="{BB962C8B-B14F-4D97-AF65-F5344CB8AC3E}">
        <p14:creationId xmlns:p14="http://schemas.microsoft.com/office/powerpoint/2010/main" val="1753096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29F2144-48B7-4730-955E-365ECED3A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765FF50-D2F9-4A4F-86ED-F101E172B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A6DFD0-9E53-B702-5B1B-0109CC6799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513189"/>
            <a:ext cx="5797883" cy="2667000"/>
          </a:xfrm>
        </p:spPr>
        <p:txBody>
          <a:bodyPr anchor="b">
            <a:normAutofit/>
          </a:bodyPr>
          <a:lstStyle/>
          <a:p>
            <a:pPr algn="l"/>
            <a:r>
              <a:rPr lang="en-US" dirty="0" err="1">
                <a:solidFill>
                  <a:schemeClr val="tx2"/>
                </a:solidFill>
              </a:rPr>
              <a:t>Organisational</a:t>
            </a:r>
            <a:r>
              <a:rPr lang="en-US" dirty="0">
                <a:solidFill>
                  <a:schemeClr val="tx2"/>
                </a:solidFill>
              </a:rPr>
              <a:t> Structure at</a:t>
            </a:r>
            <a:br>
              <a:rPr lang="en-US" dirty="0">
                <a:solidFill>
                  <a:schemeClr val="tx2"/>
                </a:solidFill>
              </a:rPr>
            </a:br>
            <a:r>
              <a:rPr lang="en-US" dirty="0">
                <a:solidFill>
                  <a:schemeClr val="tx2"/>
                </a:solidFill>
              </a:rPr>
              <a:t>Cadbury World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A7E7B3-1655-50D4-3BEB-F3283EB60B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408788"/>
            <a:ext cx="5797882" cy="1785690"/>
          </a:xfrm>
        </p:spPr>
        <p:txBody>
          <a:bodyPr anchor="t">
            <a:normAutofit/>
          </a:bodyPr>
          <a:lstStyle/>
          <a:p>
            <a:pPr algn="l">
              <a:lnSpc>
                <a:spcPct val="100000"/>
              </a:lnSpc>
            </a:pPr>
            <a:r>
              <a:rPr lang="en-US" dirty="0">
                <a:solidFill>
                  <a:schemeClr val="tx2"/>
                </a:solidFill>
              </a:rPr>
              <a:t>Understanding how </a:t>
            </a:r>
            <a:r>
              <a:rPr lang="en-US" dirty="0" err="1">
                <a:solidFill>
                  <a:schemeClr val="tx2"/>
                </a:solidFill>
              </a:rPr>
              <a:t>organisational</a:t>
            </a:r>
            <a:r>
              <a:rPr lang="en-US" dirty="0">
                <a:solidFill>
                  <a:schemeClr val="tx2"/>
                </a:solidFill>
              </a:rPr>
              <a:t> structure</a:t>
            </a:r>
          </a:p>
          <a:p>
            <a:pPr algn="l">
              <a:lnSpc>
                <a:spcPct val="100000"/>
              </a:lnSpc>
            </a:pPr>
            <a:r>
              <a:rPr lang="en-US" dirty="0">
                <a:solidFill>
                  <a:schemeClr val="tx2"/>
                </a:solidFill>
              </a:rPr>
              <a:t>supports operations</a:t>
            </a:r>
          </a:p>
          <a:p>
            <a:pPr algn="l">
              <a:lnSpc>
                <a:spcPct val="100000"/>
              </a:lnSpc>
            </a:pPr>
            <a:endParaRPr lang="en-US" dirty="0">
              <a:solidFill>
                <a:schemeClr val="tx2"/>
              </a:solidFill>
            </a:endParaRPr>
          </a:p>
          <a:p>
            <a:pPr algn="l">
              <a:lnSpc>
                <a:spcPct val="100000"/>
              </a:lnSpc>
            </a:pPr>
            <a:r>
              <a:rPr lang="en-US" dirty="0">
                <a:solidFill>
                  <a:schemeClr val="tx2"/>
                </a:solidFill>
              </a:rPr>
              <a:t>Case Study: Cadbury World</a:t>
            </a:r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659EFE1-4B52-2284-CDCB-5C868103B5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101" r="6537" b="1"/>
          <a:stretch>
            <a:fillRect/>
          </a:stretch>
        </p:blipFill>
        <p:spPr>
          <a:xfrm>
            <a:off x="7162800" y="10"/>
            <a:ext cx="5029200" cy="569380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4D834C7-8223-43DA-AA30-E15A1BC7B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93812"/>
            <a:ext cx="12192000" cy="1164188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62DE6C5-8EB8-4E41-B0FF-93563AA4C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61" y="5693811"/>
            <a:ext cx="12191999" cy="1164188"/>
          </a:xfrm>
          <a:prstGeom prst="rect">
            <a:avLst/>
          </a:prstGeom>
          <a:blipFill dpi="0" rotWithShape="1">
            <a:blip r:embed="rId3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37368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D924463-4DB7-437D-85B1-7EE5042DE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F108545-2EA9-4B3E-915B-295949608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232D1C9-8AD3-453F-948D-966B7A11B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" y="0"/>
            <a:ext cx="12191999" cy="6858000"/>
          </a:xfrm>
          <a:prstGeom prst="rect">
            <a:avLst/>
          </a:prstGeom>
          <a:blipFill dpi="0" rotWithShape="1">
            <a:blip r:embed="rId3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4ACD4D7-3FA3-4106-AFB4-55B58A02E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457" y="739600"/>
            <a:ext cx="10768226" cy="539095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7DC0EE-7EDE-EAA5-D78A-235E1764B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1" y="1219200"/>
            <a:ext cx="9067799" cy="10717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chemeClr val="tx2"/>
                </a:solidFill>
              </a:rPr>
              <a:t>Outline Contents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B133AF-FC33-5F17-3CEB-0282D6587448}"/>
              </a:ext>
            </a:extLst>
          </p:cNvPr>
          <p:cNvSpPr txBox="1"/>
          <p:nvPr/>
        </p:nvSpPr>
        <p:spPr>
          <a:xfrm>
            <a:off x="1562100" y="2598276"/>
            <a:ext cx="906779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• Overview of Cadbury World</a:t>
            </a:r>
          </a:p>
          <a:p>
            <a:endParaRPr lang="en-US" dirty="0"/>
          </a:p>
          <a:p>
            <a:r>
              <a:rPr lang="en-US" dirty="0"/>
              <a:t>• </a:t>
            </a:r>
            <a:r>
              <a:rPr lang="en-US" dirty="0" err="1"/>
              <a:t>Organisational</a:t>
            </a:r>
            <a:r>
              <a:rPr lang="en-US" dirty="0"/>
              <a:t> structure definition</a:t>
            </a:r>
          </a:p>
          <a:p>
            <a:endParaRPr lang="en-US" dirty="0"/>
          </a:p>
          <a:p>
            <a:r>
              <a:rPr lang="en-US" dirty="0"/>
              <a:t>• Importance of </a:t>
            </a:r>
            <a:r>
              <a:rPr lang="en-US" dirty="0" err="1"/>
              <a:t>organisational</a:t>
            </a:r>
            <a:r>
              <a:rPr lang="en-US" dirty="0"/>
              <a:t> structure</a:t>
            </a:r>
          </a:p>
          <a:p>
            <a:endParaRPr lang="en-US" dirty="0"/>
          </a:p>
          <a:p>
            <a:r>
              <a:rPr lang="en-US" dirty="0"/>
              <a:t>• Types of </a:t>
            </a:r>
            <a:r>
              <a:rPr lang="en-US" dirty="0" err="1"/>
              <a:t>organisational</a:t>
            </a:r>
            <a:r>
              <a:rPr lang="en-US" dirty="0"/>
              <a:t> structures</a:t>
            </a:r>
          </a:p>
          <a:p>
            <a:endParaRPr lang="en-US" dirty="0"/>
          </a:p>
          <a:p>
            <a:r>
              <a:rPr lang="en-US" dirty="0"/>
              <a:t>• Application to Cadbury World</a:t>
            </a:r>
          </a:p>
          <a:p>
            <a:endParaRPr lang="en-US" dirty="0"/>
          </a:p>
          <a:p>
            <a:r>
              <a:rPr lang="en-US" dirty="0"/>
              <a:t>• Conclusion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3345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29F2144-48B7-4730-955E-365ECED3A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765FF50-D2F9-4A4F-86ED-F101E172B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D62E17-E2A7-BCD5-3E3E-D5924CE78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13189"/>
            <a:ext cx="5797883" cy="175806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dirty="0" err="1">
                <a:solidFill>
                  <a:schemeClr val="tx2"/>
                </a:solidFill>
              </a:rPr>
              <a:t>Organisational</a:t>
            </a:r>
            <a:r>
              <a:rPr lang="en-US" dirty="0">
                <a:solidFill>
                  <a:schemeClr val="tx2"/>
                </a:solidFill>
              </a:rPr>
              <a:t> Structure:</a:t>
            </a:r>
            <a:br>
              <a:rPr lang="en-US" dirty="0">
                <a:solidFill>
                  <a:schemeClr val="tx2"/>
                </a:solidFill>
              </a:rPr>
            </a:br>
            <a:r>
              <a:rPr lang="en-US" dirty="0">
                <a:solidFill>
                  <a:schemeClr val="tx2"/>
                </a:solidFill>
              </a:rPr>
              <a:t>Definition</a:t>
            </a:r>
          </a:p>
        </p:txBody>
      </p:sp>
      <p:pic>
        <p:nvPicPr>
          <p:cNvPr id="4" name="Picture 3" descr="Pen placed on top of a signature line">
            <a:extLst>
              <a:ext uri="{FF2B5EF4-FFF2-40B4-BE49-F238E27FC236}">
                <a16:creationId xmlns:a16="http://schemas.microsoft.com/office/drawing/2014/main" id="{D4FC42BD-1D48-7B58-9CE4-6EFEBF5A2D7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042"/>
          <a:stretch>
            <a:fillRect/>
          </a:stretch>
        </p:blipFill>
        <p:spPr>
          <a:xfrm>
            <a:off x="7162800" y="10"/>
            <a:ext cx="5029200" cy="569380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04D834C7-8223-43DA-AA30-E15A1BC7B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93812"/>
            <a:ext cx="12192000" cy="1164188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62DE6C5-8EB8-4E41-B0FF-93563AA4C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61" y="5693811"/>
            <a:ext cx="12191999" cy="1164188"/>
          </a:xfrm>
          <a:prstGeom prst="rect">
            <a:avLst/>
          </a:prstGeom>
          <a:blipFill dpi="0" rotWithShape="1">
            <a:blip r:embed="rId4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942791-253B-B09A-AE01-85365A8BA712}"/>
              </a:ext>
            </a:extLst>
          </p:cNvPr>
          <p:cNvSpPr txBox="1"/>
          <p:nvPr/>
        </p:nvSpPr>
        <p:spPr>
          <a:xfrm>
            <a:off x="838200" y="2505734"/>
            <a:ext cx="405089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Organisational</a:t>
            </a:r>
            <a:r>
              <a:rPr lang="en-US" dirty="0"/>
              <a:t> structure defines how tasks are</a:t>
            </a:r>
          </a:p>
          <a:p>
            <a:r>
              <a:rPr lang="en-US" dirty="0"/>
              <a:t>divided, coordinated, and supervised.</a:t>
            </a:r>
          </a:p>
          <a:p>
            <a:endParaRPr lang="en-US" dirty="0"/>
          </a:p>
          <a:p>
            <a:r>
              <a:rPr lang="en-US" dirty="0"/>
              <a:t>It shows reporting relationships and</a:t>
            </a:r>
          </a:p>
          <a:p>
            <a:r>
              <a:rPr lang="en-US" dirty="0"/>
              <a:t>communication flow using an </a:t>
            </a:r>
            <a:r>
              <a:rPr lang="en-US" dirty="0" err="1"/>
              <a:t>organisational</a:t>
            </a:r>
            <a:endParaRPr lang="en-US" dirty="0"/>
          </a:p>
          <a:p>
            <a:r>
              <a:rPr lang="en-US" dirty="0"/>
              <a:t>chart.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2836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2B1BE4-CB47-5267-6F64-7C424B519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 sz="4100" dirty="0">
                <a:solidFill>
                  <a:schemeClr val="tx2"/>
                </a:solidFill>
              </a:rPr>
              <a:t>Importance of Organisational Structure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C478E738-6765-62D7-B155-F77166DF80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1647442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2682074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8488FD-2F5F-A7AA-0D0B-F93EC123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Functional Organisational Structure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A42E01-9BE3-AB96-092C-8390E64360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8719468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6702698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27CAEDE-D92D-4745-8749-71019415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0C96CB6-3880-40E6-A4BF-F64E7D1E4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DBB63B-113F-C472-FF4E-3947061E1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2819399" cy="5577934"/>
          </a:xfrm>
        </p:spPr>
        <p:txBody>
          <a:bodyPr>
            <a:normAutofit/>
          </a:bodyPr>
          <a:lstStyle/>
          <a:p>
            <a:r>
              <a:rPr lang="en-GB" sz="2800"/>
              <a:t>Divisional Organisational Structure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15EC6A4C-E295-A70C-3209-E187A4B0F3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6181827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333619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27CAEDE-D92D-4745-8749-71019415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C96CB6-3880-40E6-A4BF-F64E7D1E4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EA6209-B3A6-7C20-CCA4-A253F09DBD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2819399" cy="5577934"/>
          </a:xfrm>
        </p:spPr>
        <p:txBody>
          <a:bodyPr>
            <a:normAutofit/>
          </a:bodyPr>
          <a:lstStyle/>
          <a:p>
            <a:r>
              <a:rPr lang="en-GB" sz="2800"/>
              <a:t>Matrix Organisational Structure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DC4835-0824-B7D2-7387-BCF9AC7F1E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9808673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003345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190657A-DE7C-AEE1-1BFD-CE80F621C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Hierarchical Organisational Structure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641D588-33EE-486F-8E33-A8BD544E15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7008750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663714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4B9546E-20BE-462C-8BE8-4EBDB46F8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2567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FE5D2E8-C366-48AC-97AE-18C67E4EF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2225674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53B2DA-CE5B-623C-5781-D2FC35302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/>
              <a:t>Cadbury World Organisational Structure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FAC0B6-09EA-6464-0272-718174687D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4934693"/>
              </p:ext>
            </p:extLst>
          </p:nvPr>
        </p:nvGraphicFramePr>
        <p:xfrm>
          <a:off x="838200" y="2514600"/>
          <a:ext cx="10515600" cy="3662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230812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8B2F707-EF35-4955-8439-F76145F3C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B317211-3292-43D8-8824-C090DBADA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525" y="0"/>
            <a:ext cx="12188951" cy="6858000"/>
          </a:xfrm>
          <a:prstGeom prst="rect">
            <a:avLst/>
          </a:prstGeom>
          <a:blipFill dpi="0" rotWithShape="1">
            <a:blip r:embed="rId2">
              <a:alphaModFix amt="15000"/>
              <a:lum bright="70000" contrast="-70000"/>
            </a:blip>
            <a:srcRect/>
            <a:tile tx="889000" ty="0" sx="100000" sy="100000" flip="xy" algn="t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3D rendering of game pieces tied together with a rope">
            <a:extLst>
              <a:ext uri="{FF2B5EF4-FFF2-40B4-BE49-F238E27FC236}">
                <a16:creationId xmlns:a16="http://schemas.microsoft.com/office/drawing/2014/main" id="{2BC5B679-6886-B6D5-5238-A9B047D7A4E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t="24997" r="-1" b="-1"/>
          <a:stretch>
            <a:fillRect/>
          </a:stretch>
        </p:blipFill>
        <p:spPr>
          <a:xfrm>
            <a:off x="-1524" y="1376"/>
            <a:ext cx="12188952" cy="68566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4F09E5-243E-76D3-E8BC-FAAEFD662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6066"/>
            <a:ext cx="4795282" cy="501822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1AB8A1-6F1C-42D5-7AAA-D50F84D53B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2" y="726538"/>
            <a:ext cx="4977905" cy="5017076"/>
          </a:xfrm>
        </p:spPr>
        <p:txBody>
          <a:bodyPr anchor="ctr">
            <a:normAutofit/>
          </a:bodyPr>
          <a:lstStyle/>
          <a:p>
            <a:r>
              <a:rPr lang="en-US" sz="2400" b="1" dirty="0">
                <a:solidFill>
                  <a:srgbClr val="FFFFFF"/>
                </a:solidFill>
              </a:rPr>
              <a:t>• </a:t>
            </a:r>
            <a:r>
              <a:rPr lang="en-US" b="1" dirty="0" err="1">
                <a:solidFill>
                  <a:srgbClr val="FFFFFF"/>
                </a:solidFill>
              </a:rPr>
              <a:t>Organisational</a:t>
            </a:r>
            <a:r>
              <a:rPr lang="en-US" b="1" dirty="0">
                <a:solidFill>
                  <a:srgbClr val="FFFFFF"/>
                </a:solidFill>
              </a:rPr>
              <a:t> structure is essential for success</a:t>
            </a:r>
          </a:p>
          <a:p>
            <a:r>
              <a:rPr lang="en-US" b="1" dirty="0">
                <a:solidFill>
                  <a:srgbClr val="FFFFFF"/>
                </a:solidFill>
              </a:rPr>
              <a:t>• Different structures suit different needs</a:t>
            </a:r>
          </a:p>
          <a:p>
            <a:r>
              <a:rPr lang="en-US" b="1" dirty="0">
                <a:solidFill>
                  <a:srgbClr val="FFFFFF"/>
                </a:solidFill>
              </a:rPr>
              <a:t>• Cadbury World benefits from a blended structure</a:t>
            </a:r>
          </a:p>
          <a:p>
            <a:r>
              <a:rPr lang="en-US" b="1" dirty="0">
                <a:solidFill>
                  <a:srgbClr val="FFFFFF"/>
                </a:solidFill>
              </a:rPr>
              <a:t>• Supports staff performance and visitor satisfaction</a:t>
            </a:r>
          </a:p>
          <a:p>
            <a:endParaRPr lang="en-GB" sz="1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21733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B9C323-B0B0-995E-E3EA-42E8A437D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675009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References (Harvard Style)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 rot="10800000">
            <a:off x="0" y="2719662"/>
            <a:ext cx="1371600" cy="25483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74FCD-3017-7C14-A6EF-A7BC6696B2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4587" y="2403097"/>
            <a:ext cx="7178691" cy="3709990"/>
          </a:xfrm>
        </p:spPr>
        <p:txBody>
          <a:bodyPr anchor="ctr">
            <a:normAutofit/>
          </a:bodyPr>
          <a:lstStyle/>
          <a:p>
            <a:r>
              <a:rPr lang="en-US" sz="1800">
                <a:solidFill>
                  <a:schemeClr val="tx2"/>
                </a:solidFill>
              </a:rPr>
              <a:t>Daft, R.L. (2021) Organisation Theory and Design. Cengage Learning.</a:t>
            </a:r>
          </a:p>
          <a:p>
            <a:r>
              <a:rPr lang="en-US" sz="1800">
                <a:solidFill>
                  <a:schemeClr val="tx2"/>
                </a:solidFill>
              </a:rPr>
              <a:t>Mullins, L.J. (2016) Management and Organisational Behaviour. Pearson.</a:t>
            </a:r>
          </a:p>
          <a:p>
            <a:r>
              <a:rPr lang="en-US" sz="1800">
                <a:solidFill>
                  <a:schemeClr val="tx2"/>
                </a:solidFill>
              </a:rPr>
              <a:t>Robbins, S.P. and Judge, T.A. (2020) Organizational Behavior. Pearson.</a:t>
            </a:r>
          </a:p>
          <a:p>
            <a:r>
              <a:rPr lang="en-US" sz="1800">
                <a:solidFill>
                  <a:schemeClr val="tx2"/>
                </a:solidFill>
              </a:rPr>
              <a:t>Cadbury World (2024) About Us.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6223247"/>
      </p:ext>
    </p:extLst>
  </p:cSld>
  <p:clrMapOvr>
    <a:masterClrMapping/>
  </p:clrMapOvr>
</p:sld>
</file>

<file path=ppt/theme/theme1.xml><?xml version="1.0" encoding="utf-8"?>
<a:theme xmlns:a="http://schemas.openxmlformats.org/drawingml/2006/main" name="BlockprintVTI">
  <a:themeElements>
    <a:clrScheme name="Custom 69">
      <a:dk1>
        <a:sysClr val="windowText" lastClr="000000"/>
      </a:dk1>
      <a:lt1>
        <a:sysClr val="window" lastClr="FFFFFF"/>
      </a:lt1>
      <a:dk2>
        <a:srgbClr val="44131A"/>
      </a:dk2>
      <a:lt2>
        <a:srgbClr val="F2ECEA"/>
      </a:lt2>
      <a:accent1>
        <a:srgbClr val="A62C52"/>
      </a:accent1>
      <a:accent2>
        <a:srgbClr val="A7928D"/>
      </a:accent2>
      <a:accent3>
        <a:srgbClr val="307C71"/>
      </a:accent3>
      <a:accent4>
        <a:srgbClr val="41575D"/>
      </a:accent4>
      <a:accent5>
        <a:srgbClr val="8FA3A3"/>
      </a:accent5>
      <a:accent6>
        <a:srgbClr val="CA8370"/>
      </a:accent6>
      <a:hlink>
        <a:srgbClr val="D13D6E"/>
      </a:hlink>
      <a:folHlink>
        <a:srgbClr val="6C9D92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3218</TotalTime>
  <Words>374</Words>
  <Application>Microsoft Office PowerPoint</Application>
  <PresentationFormat>Widescreen</PresentationFormat>
  <Paragraphs>69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BlockprintVTI</vt:lpstr>
      <vt:lpstr>Programme:  BA (Hons) Business Management  Module: Understanding Organisational Structure and Culture  Module Code: LCBB4009  Lecturer: Iniobong Enang  Assignment Title: Component 1  HAZIR HUSSAIN. -  2322707</vt:lpstr>
      <vt:lpstr>Organisational Structure at Cadbury World</vt:lpstr>
      <vt:lpstr>Outline Contents</vt:lpstr>
      <vt:lpstr>Organisational Structure: Definition</vt:lpstr>
      <vt:lpstr>Importance of Organisational Structure</vt:lpstr>
      <vt:lpstr>Functional Organisational Structure</vt:lpstr>
      <vt:lpstr>Divisional Organisational Structure</vt:lpstr>
      <vt:lpstr>Matrix Organisational Structure</vt:lpstr>
      <vt:lpstr>Hierarchical Organisational Structure</vt:lpstr>
      <vt:lpstr>Cadbury World Organisational Structure</vt:lpstr>
      <vt:lpstr>Conclusion</vt:lpstr>
      <vt:lpstr>References (Harvard Style)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Programme:  BA (Hons) Business Management  Module: Understanding Organisational Structure and Culture  Module Code: LCBB4009  Lecturer: Iniobong Enang  Assignment Title: Component 1  HAZIR HUSSAIN. -  2322707</dc:title>
  <dc:creator>Hazir Hussain (2322707)</dc:creator>
  <cp:lastModifiedBy>Hazir Hussain (2322707)</cp:lastModifiedBy>
  <cp:revision>3</cp:revision>
  <dcterms:created xsi:type="dcterms:W3CDTF">2026-02-26T14:06:22Z</dcterms:created>
  <dcterms:modified xsi:type="dcterms:W3CDTF">2026-02-28T20:02:28Z</dcterms:modified>
</cp:coreProperties>
</file>