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1" r:id="rId6"/>
    <p:sldId id="260" r:id="rId7"/>
    <p:sldId id="271" r:id="rId8"/>
    <p:sldId id="262" r:id="rId9"/>
    <p:sldId id="265" r:id="rId10"/>
    <p:sldId id="266" r:id="rId11"/>
    <p:sldId id="267" r:id="rId12"/>
    <p:sldId id="268" r:id="rId13"/>
    <p:sldId id="263" r:id="rId14"/>
    <p:sldId id="269" r:id="rId15"/>
    <p:sldId id="272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B767EB-C7D6-4754-B266-8EFAB1628421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FCF8F0-827F-461D-99F9-A6F0EE20CE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357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 my name is eve jones and today I will be </a:t>
            </a:r>
            <a:r>
              <a:rPr lang="en-GB" dirty="0" err="1"/>
              <a:t>delievering</a:t>
            </a:r>
            <a:r>
              <a:rPr lang="en-GB" dirty="0"/>
              <a:t> a </a:t>
            </a:r>
            <a:r>
              <a:rPr lang="en-GB" dirty="0" err="1"/>
              <a:t>powerpoint</a:t>
            </a:r>
            <a:r>
              <a:rPr lang="en-GB" dirty="0"/>
              <a:t> presentation will be looking at the focus groups which I did to collect data for my chosen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629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to start what is included, </a:t>
            </a:r>
          </a:p>
          <a:p>
            <a:r>
              <a:rPr lang="en-GB" dirty="0"/>
              <a:t>This PowerPoint will be looking at the following points in detail.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98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what, when, why and how. </a:t>
            </a:r>
          </a:p>
          <a:p>
            <a:endParaRPr lang="en-GB" dirty="0"/>
          </a:p>
          <a:p>
            <a:r>
              <a:rPr lang="en-GB" dirty="0"/>
              <a:t>So a main topic area was picked which then got placed in to smaller questions, it took place within the university with student from the class through a focus group.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73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 focus group was my methodology for my research, </a:t>
            </a:r>
          </a:p>
          <a:p>
            <a:r>
              <a:rPr lang="en-GB" dirty="0"/>
              <a:t>Focusing on aspects of </a:t>
            </a:r>
            <a:r>
              <a:rPr lang="en-GB" dirty="0" err="1"/>
              <a:t>thermatic</a:t>
            </a:r>
            <a:r>
              <a:rPr lang="en-GB" dirty="0"/>
              <a:t> </a:t>
            </a:r>
            <a:r>
              <a:rPr lang="en-GB" dirty="0" err="1"/>
              <a:t>anaylsis</a:t>
            </a:r>
            <a:r>
              <a:rPr lang="en-GB" dirty="0"/>
              <a:t> as this suited me as a researcher and also the nature of the questions which were being asked. </a:t>
            </a:r>
          </a:p>
          <a:p>
            <a:r>
              <a:rPr lang="en-GB" dirty="0"/>
              <a:t>The focus group was decided because it allows…….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9964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During the group, </a:t>
            </a:r>
          </a:p>
          <a:p>
            <a:r>
              <a:rPr lang="en-GB" dirty="0"/>
              <a:t>It was mad up of 4 participants and myself the researcher</a:t>
            </a:r>
          </a:p>
          <a:p>
            <a:r>
              <a:rPr lang="en-GB" dirty="0"/>
              <a:t>They were all  at different ages, but had something in common of being a student. </a:t>
            </a:r>
          </a:p>
          <a:p>
            <a:r>
              <a:rPr lang="en-GB" dirty="0"/>
              <a:t>It was vital in reminding them all about the contracts which signed while also asking for informed consent. </a:t>
            </a:r>
          </a:p>
          <a:p>
            <a:r>
              <a:rPr lang="en-GB" dirty="0" err="1"/>
              <a:t>Resepct</a:t>
            </a:r>
            <a:r>
              <a:rPr lang="en-GB" dirty="0"/>
              <a:t> played a vital role as the subject could have been  affect some people and allowing </a:t>
            </a:r>
            <a:r>
              <a:rPr lang="en-GB" dirty="0" err="1"/>
              <a:t>eachother</a:t>
            </a:r>
            <a:r>
              <a:rPr lang="en-GB" dirty="0"/>
              <a:t> to talk, </a:t>
            </a:r>
          </a:p>
          <a:p>
            <a:r>
              <a:rPr lang="en-GB" dirty="0" err="1"/>
              <a:t>Remebering</a:t>
            </a:r>
            <a:r>
              <a:rPr lang="en-GB" dirty="0"/>
              <a:t> why we are there and remembering the purpose, </a:t>
            </a:r>
          </a:p>
          <a:p>
            <a:r>
              <a:rPr lang="en-GB" dirty="0"/>
              <a:t>Finally having questions to 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648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the chosen question / questions were picked by having an overarching question and the a further 4 sub questions which would lead to better and clearer answers for the main question. </a:t>
            </a:r>
          </a:p>
          <a:p>
            <a:r>
              <a:rPr lang="en-GB" dirty="0"/>
              <a:t>This was it was allowing different aspects of the main question to be explored, not focusing on just one aspect for the 20 </a:t>
            </a:r>
            <a:r>
              <a:rPr lang="en-GB" dirty="0" err="1"/>
              <a:t>minuites</a:t>
            </a:r>
            <a:r>
              <a:rPr lang="en-GB" dirty="0"/>
              <a:t>, it was promoting </a:t>
            </a:r>
            <a:r>
              <a:rPr lang="en-GB" dirty="0" err="1"/>
              <a:t>futher</a:t>
            </a:r>
            <a:r>
              <a:rPr lang="en-GB" dirty="0"/>
              <a:t> </a:t>
            </a:r>
            <a:r>
              <a:rPr lang="en-GB" dirty="0" err="1"/>
              <a:t>disscusiion</a:t>
            </a:r>
            <a:r>
              <a:rPr lang="en-GB" dirty="0"/>
              <a:t> while also enabling more information to be discovered.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0187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bit of background: </a:t>
            </a:r>
          </a:p>
          <a:p>
            <a:r>
              <a:rPr lang="en-GB" dirty="0"/>
              <a:t>My subject area had the focus of drugs and alcohol. </a:t>
            </a:r>
          </a:p>
          <a:p>
            <a:r>
              <a:rPr lang="en-GB" dirty="0"/>
              <a:t>It focused on the effects within students lives. </a:t>
            </a:r>
          </a:p>
          <a:p>
            <a:endParaRPr lang="en-GB" dirty="0"/>
          </a:p>
          <a:p>
            <a:r>
              <a:rPr lang="en-GB" dirty="0"/>
              <a:t>I chose this topic because not only have I done work on it in the past but I do find it a really interesting subject which I feel has a slight gap when focusing on students. I wanted to find out more about the subject and see that if what is said on the </a:t>
            </a:r>
            <a:r>
              <a:rPr lang="en-GB" dirty="0" err="1"/>
              <a:t>interenet</a:t>
            </a:r>
            <a:r>
              <a:rPr lang="en-GB" dirty="0"/>
              <a:t>, news and what we hear around us would actually connect to a real life discussion with people who had opinions on the subject.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0972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5775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FCF8F0-827F-461D-99F9-A6F0EE20CE0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754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08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101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95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232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30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23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9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393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6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7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95417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3409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896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247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948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969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A5745-EB2E-4464-9F6E-E36D2B6CB612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B1F89EFF-77EB-49AC-A60D-4450373BC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3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8F340-14BD-4810-8907-95BCC48EE0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Focus Group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A781B5-8C1B-4F80-AF33-942BE08852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793376"/>
          </a:xfrm>
        </p:spPr>
        <p:txBody>
          <a:bodyPr>
            <a:normAutofit/>
          </a:bodyPr>
          <a:lstStyle/>
          <a:p>
            <a:r>
              <a:rPr lang="en-GB" dirty="0"/>
              <a:t>Eve Jones </a:t>
            </a:r>
          </a:p>
          <a:p>
            <a:r>
              <a:rPr lang="en-GB" dirty="0"/>
              <a:t>P147113</a:t>
            </a:r>
          </a:p>
          <a:p>
            <a:r>
              <a:rPr lang="en-GB" dirty="0"/>
              <a:t>Empirical Research </a:t>
            </a:r>
          </a:p>
          <a:p>
            <a:r>
              <a:rPr lang="en-GB" dirty="0"/>
              <a:t>PowerPoint Presentation </a:t>
            </a:r>
          </a:p>
        </p:txBody>
      </p:sp>
    </p:spTree>
    <p:extLst>
      <p:ext uri="{BB962C8B-B14F-4D97-AF65-F5344CB8AC3E}">
        <p14:creationId xmlns:p14="http://schemas.microsoft.com/office/powerpoint/2010/main" val="3448574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7B6CD-968F-4DCA-8F24-370CDE653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Included?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0BD2D-FE08-4A1C-82C3-0DEB6F7E1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PowerPoint, </a:t>
            </a:r>
          </a:p>
          <a:p>
            <a:r>
              <a:rPr lang="en-GB" dirty="0"/>
              <a:t>Overview,</a:t>
            </a:r>
          </a:p>
          <a:p>
            <a:r>
              <a:rPr lang="en-GB" dirty="0"/>
              <a:t>Taking a focus group, </a:t>
            </a:r>
          </a:p>
          <a:p>
            <a:r>
              <a:rPr lang="en-GB" dirty="0"/>
              <a:t>Chosen questions </a:t>
            </a:r>
          </a:p>
          <a:p>
            <a:r>
              <a:rPr lang="en-GB" dirty="0"/>
              <a:t>Background,</a:t>
            </a:r>
          </a:p>
          <a:p>
            <a:r>
              <a:rPr lang="en-GB" dirty="0"/>
              <a:t>Findings of chosen questions, </a:t>
            </a:r>
          </a:p>
          <a:p>
            <a:r>
              <a:rPr lang="en-GB" dirty="0"/>
              <a:t>Summary of results,</a:t>
            </a:r>
          </a:p>
          <a:p>
            <a:r>
              <a:rPr lang="en-GB" dirty="0"/>
              <a:t>Conclusion, </a:t>
            </a:r>
          </a:p>
          <a:p>
            <a:r>
              <a:rPr lang="en-GB" dirty="0"/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2466164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1FE69-9FD1-4226-B902-424A6ECE0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EFDD2-DFE2-4CA1-A163-0EE354115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</a:t>
            </a:r>
          </a:p>
          <a:p>
            <a:r>
              <a:rPr lang="en-GB" sz="2800" dirty="0"/>
              <a:t>When </a:t>
            </a:r>
          </a:p>
          <a:p>
            <a:r>
              <a:rPr lang="en-GB" sz="2800" dirty="0"/>
              <a:t>Why </a:t>
            </a:r>
          </a:p>
          <a:p>
            <a:r>
              <a:rPr lang="en-GB" sz="2800" dirty="0"/>
              <a:t>How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739ED9-CD56-4869-99CB-8B75AD9A2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2008" y="1945008"/>
            <a:ext cx="2967984" cy="296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555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55680-4AC5-4FC2-AD83-DDA5A0AA2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a focus group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457F4-09D8-4A16-8502-07E79E4CA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experiences, </a:t>
            </a:r>
          </a:p>
          <a:p>
            <a:r>
              <a:rPr lang="en-GB" dirty="0"/>
              <a:t>Small groups </a:t>
            </a:r>
          </a:p>
          <a:p>
            <a:r>
              <a:rPr lang="en-GB" dirty="0"/>
              <a:t>In-depth  conversation, </a:t>
            </a:r>
          </a:p>
          <a:p>
            <a:r>
              <a:rPr lang="en-GB" dirty="0"/>
              <a:t>Mindfulness, </a:t>
            </a:r>
          </a:p>
          <a:p>
            <a:r>
              <a:rPr lang="en-GB" dirty="0"/>
              <a:t>Allowing all to participate, </a:t>
            </a:r>
          </a:p>
          <a:p>
            <a:r>
              <a:rPr lang="en-GB" dirty="0"/>
              <a:t>Gathering raw data, </a:t>
            </a:r>
          </a:p>
          <a:p>
            <a:r>
              <a:rPr lang="en-GB" dirty="0"/>
              <a:t>Picking out theme.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1FC086-C20A-4C1F-884E-14564F446D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1367" y="1665313"/>
            <a:ext cx="3294289" cy="323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857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26567-1B73-45C4-8977-EF9A94611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a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08597-28FD-41ED-B8D8-3CFD8AE0F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Small group of 4 participants, </a:t>
            </a:r>
          </a:p>
          <a:p>
            <a:r>
              <a:rPr lang="en-GB" dirty="0"/>
              <a:t>Different ages – different view and opinions, </a:t>
            </a:r>
          </a:p>
          <a:p>
            <a:r>
              <a:rPr lang="en-GB" dirty="0"/>
              <a:t>Reminding of contracting, consent etc, </a:t>
            </a:r>
          </a:p>
          <a:p>
            <a:r>
              <a:rPr lang="en-GB" dirty="0"/>
              <a:t>Respecting, </a:t>
            </a:r>
          </a:p>
          <a:p>
            <a:r>
              <a:rPr lang="en-GB" dirty="0"/>
              <a:t>Remembering why we are here, </a:t>
            </a:r>
          </a:p>
          <a:p>
            <a:r>
              <a:rPr lang="en-GB" dirty="0"/>
              <a:t>Focusing on the purpose of the day, </a:t>
            </a:r>
          </a:p>
          <a:p>
            <a:r>
              <a:rPr lang="en-GB" dirty="0"/>
              <a:t>Having questions.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5C5927-A1EA-46F2-8827-BC82F6A0B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050143"/>
            <a:ext cx="3395716" cy="2676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76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8E050-27C4-4B11-AAE3-0A78286DE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D8685-DF89-45F4-98C5-90A123692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Overall question, </a:t>
            </a:r>
          </a:p>
          <a:p>
            <a:r>
              <a:rPr lang="en-GB" dirty="0"/>
              <a:t>4 sub questions, </a:t>
            </a:r>
          </a:p>
          <a:p>
            <a:r>
              <a:rPr lang="en-GB" dirty="0"/>
              <a:t>Gaining different aspects, </a:t>
            </a:r>
          </a:p>
          <a:p>
            <a:r>
              <a:rPr lang="en-GB" dirty="0"/>
              <a:t>Not focusing on a main point, </a:t>
            </a:r>
          </a:p>
          <a:p>
            <a:r>
              <a:rPr lang="en-GB" dirty="0"/>
              <a:t>Allowing further discussions, </a:t>
            </a:r>
          </a:p>
          <a:p>
            <a:r>
              <a:rPr lang="en-GB" dirty="0"/>
              <a:t>Finding more information.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59D59B-B2D5-43B5-AAE1-3A8080D1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1607" y="1930400"/>
            <a:ext cx="1714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358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E7FB6-5E22-425D-992B-1897AE68D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BECCD-1155-40A3-A793-21F35C02D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Drugs and alcohol, </a:t>
            </a:r>
          </a:p>
          <a:p>
            <a:r>
              <a:rPr lang="en-GB" dirty="0"/>
              <a:t>Effects, </a:t>
            </a:r>
          </a:p>
          <a:p>
            <a:r>
              <a:rPr lang="en-GB" dirty="0"/>
              <a:t>Students lives, </a:t>
            </a:r>
          </a:p>
          <a:p>
            <a:r>
              <a:rPr lang="en-GB" dirty="0"/>
              <a:t>Interesting, </a:t>
            </a:r>
          </a:p>
          <a:p>
            <a:r>
              <a:rPr lang="en-GB" dirty="0"/>
              <a:t>Help and support, </a:t>
            </a:r>
          </a:p>
          <a:p>
            <a:r>
              <a:rPr lang="en-GB" dirty="0"/>
              <a:t>Big gap in knowledge.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FB0153-B6E8-41A0-9EE2-58078A1B8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5668" y="2138521"/>
            <a:ext cx="3814082" cy="258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668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01EAD-E7F8-4430-9370-D38779E2D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21" y="574227"/>
            <a:ext cx="9911153" cy="3273287"/>
          </a:xfrm>
        </p:spPr>
        <p:txBody>
          <a:bodyPr>
            <a:normAutofit/>
          </a:bodyPr>
          <a:lstStyle/>
          <a:p>
            <a:r>
              <a:rPr lang="en-GB" sz="8800" dirty="0"/>
              <a:t>Findings of the focus group!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703185-89C1-41C1-9C5F-665092242C5F}"/>
              </a:ext>
            </a:extLst>
          </p:cNvPr>
          <p:cNvSpPr txBox="1"/>
          <p:nvPr/>
        </p:nvSpPr>
        <p:spPr>
          <a:xfrm>
            <a:off x="1547446" y="4051495"/>
            <a:ext cx="72448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C00000"/>
                </a:solidFill>
              </a:rPr>
              <a:t>How are student’s lives affected by drug and alcohol addictions?</a:t>
            </a:r>
          </a:p>
        </p:txBody>
      </p:sp>
    </p:spTree>
    <p:extLst>
      <p:ext uri="{BB962C8B-B14F-4D97-AF65-F5344CB8AC3E}">
        <p14:creationId xmlns:p14="http://schemas.microsoft.com/office/powerpoint/2010/main" val="1837776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1C4B1-439C-48F4-8F6C-D6AFA8C08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1 – What do you think causes students to take these substances?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B3DBB-A010-4358-AF12-215D6392B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‘stress from work which they may not of experienced before’</a:t>
            </a:r>
          </a:p>
          <a:p>
            <a:r>
              <a:rPr lang="en-GB" dirty="0"/>
              <a:t>‘struggling to be away from where their usual environment’ </a:t>
            </a:r>
          </a:p>
          <a:p>
            <a:endParaRPr lang="en-GB" dirty="0"/>
          </a:p>
          <a:p>
            <a:r>
              <a:rPr lang="en-GB" dirty="0"/>
              <a:t>‘Could be peer pressure’ </a:t>
            </a:r>
          </a:p>
          <a:p>
            <a:endParaRPr lang="en-GB" dirty="0"/>
          </a:p>
          <a:p>
            <a:r>
              <a:rPr lang="en-GB" dirty="0"/>
              <a:t>‘Lack of control as well might be’</a:t>
            </a:r>
          </a:p>
          <a:p>
            <a:endParaRPr lang="en-GB" dirty="0"/>
          </a:p>
          <a:p>
            <a:r>
              <a:rPr lang="en-GB" dirty="0"/>
              <a:t>‘could be like a rebellion against mum and dad’</a:t>
            </a:r>
          </a:p>
          <a:p>
            <a:r>
              <a:rPr lang="en-GB" dirty="0"/>
              <a:t>‘not aware of the risks’</a:t>
            </a:r>
          </a:p>
        </p:txBody>
      </p:sp>
    </p:spTree>
    <p:extLst>
      <p:ext uri="{BB962C8B-B14F-4D97-AF65-F5344CB8AC3E}">
        <p14:creationId xmlns:p14="http://schemas.microsoft.com/office/powerpoint/2010/main" val="1335786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899D5-5EEE-42B8-9298-D52B80A59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 2 – In what way do you think peer pressure plays a part in students addictions?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4C8E7-75C9-4307-B80F-C7A21510A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‘first impressions and sort of wanting to fit in’</a:t>
            </a:r>
          </a:p>
          <a:p>
            <a:endParaRPr lang="en-GB" dirty="0"/>
          </a:p>
          <a:p>
            <a:r>
              <a:rPr lang="en-GB" dirty="0"/>
              <a:t>‘it can be extremely lonely if you kind of exclude yourself’</a:t>
            </a:r>
          </a:p>
          <a:p>
            <a:endParaRPr lang="en-GB" dirty="0"/>
          </a:p>
          <a:p>
            <a:r>
              <a:rPr lang="en-GB" dirty="0"/>
              <a:t>‘University are going to be your main sort of support’</a:t>
            </a:r>
          </a:p>
          <a:p>
            <a:endParaRPr lang="en-GB" dirty="0"/>
          </a:p>
          <a:p>
            <a:r>
              <a:rPr lang="en-GB" dirty="0"/>
              <a:t> ‘not wanting to be the odd one out’ </a:t>
            </a:r>
          </a:p>
        </p:txBody>
      </p:sp>
    </p:spTree>
    <p:extLst>
      <p:ext uri="{BB962C8B-B14F-4D97-AF65-F5344CB8AC3E}">
        <p14:creationId xmlns:p14="http://schemas.microsoft.com/office/powerpoint/2010/main" val="2725563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47CDD-2A9D-475E-8186-53DBA34A9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Question 3 – How do you think the addictions affect students academic ability?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BD464-2686-4463-88B4-8321731C0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‘you can’t concentrate you want to stay in bed’</a:t>
            </a:r>
          </a:p>
          <a:p>
            <a:r>
              <a:rPr lang="en-GB" dirty="0"/>
              <a:t>‘have a knock on  affect with your attendance’</a:t>
            </a:r>
          </a:p>
          <a:p>
            <a:r>
              <a:rPr lang="en-GB" dirty="0"/>
              <a:t>‘really hard just to wing an assignment’ </a:t>
            </a:r>
          </a:p>
          <a:p>
            <a:r>
              <a:rPr lang="en-GB" dirty="0"/>
              <a:t>‘then that could happen you could fall into it your work comes back and its like you have gone from your 70’s 80’s back to your 40’s’ </a:t>
            </a:r>
          </a:p>
          <a:p>
            <a:r>
              <a:rPr lang="en-GB" dirty="0"/>
              <a:t>‘that they need it to function and it is actually dangerous’ </a:t>
            </a:r>
          </a:p>
          <a:p>
            <a:r>
              <a:rPr lang="en-GB" dirty="0"/>
              <a:t>‘doesn’t actually get you on a high it just kind of keeps normality’</a:t>
            </a:r>
          </a:p>
          <a:p>
            <a:r>
              <a:rPr lang="en-GB" dirty="0"/>
              <a:t>‘it is called an addiction isn’t it because they need it’</a:t>
            </a:r>
          </a:p>
        </p:txBody>
      </p:sp>
    </p:spTree>
    <p:extLst>
      <p:ext uri="{BB962C8B-B14F-4D97-AF65-F5344CB8AC3E}">
        <p14:creationId xmlns:p14="http://schemas.microsoft.com/office/powerpoint/2010/main" val="1519258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0EFF5-21C1-475A-97B0-7B2DC7889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4 – What help do you think is available for students addictions?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BBA1C-7F8A-46BE-9272-10287D824F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‘clubs that the university students get involved with’ </a:t>
            </a:r>
          </a:p>
          <a:p>
            <a:r>
              <a:rPr lang="en-GB" dirty="0"/>
              <a:t>‘could belong to a sports team or whatever it is but you then  find friends </a:t>
            </a:r>
          </a:p>
          <a:p>
            <a:r>
              <a:rPr lang="en-GB" dirty="0"/>
              <a:t>‘the counselling in the student services’</a:t>
            </a:r>
          </a:p>
          <a:p>
            <a:r>
              <a:rPr lang="en-GB" dirty="0"/>
              <a:t>‘support in place before it gets to that point maybe and also learning support’ </a:t>
            </a:r>
          </a:p>
          <a:p>
            <a:r>
              <a:rPr lang="en-GB" dirty="0"/>
              <a:t>‘marketing aspects of things a lot of emphasis is put on in like  the freshers fair and the night life and what is available to do in the evenings and the student bar’</a:t>
            </a:r>
          </a:p>
          <a:p>
            <a:r>
              <a:rPr lang="en-GB" dirty="0"/>
              <a:t>‘lecturers can support with personal tutors’ </a:t>
            </a:r>
          </a:p>
        </p:txBody>
      </p:sp>
    </p:spTree>
    <p:extLst>
      <p:ext uri="{BB962C8B-B14F-4D97-AF65-F5344CB8AC3E}">
        <p14:creationId xmlns:p14="http://schemas.microsoft.com/office/powerpoint/2010/main" val="1157720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F0659-0B9E-41E4-9993-E7FDF82EF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future recommendations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D80C12-2728-44BE-8DA8-FA084D9BE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67" y="4379480"/>
            <a:ext cx="8779001" cy="14082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EC09D0-9D56-43B3-A462-AE6565F26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737" y="1930400"/>
            <a:ext cx="4200525" cy="2636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291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E46AD-6113-469F-943B-36E9ECCB9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847" y="2226366"/>
            <a:ext cx="8596668" cy="1320800"/>
          </a:xfrm>
        </p:spPr>
        <p:txBody>
          <a:bodyPr>
            <a:normAutofit/>
          </a:bodyPr>
          <a:lstStyle/>
          <a:p>
            <a:r>
              <a:rPr lang="en-GB" sz="5400" dirty="0"/>
              <a:t>Thanks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2063853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61188-95A2-4966-885E-73FE47672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evaluation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7F988F-D7ED-4717-BB28-F8AE845C5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2801541"/>
              </p:ext>
            </p:extLst>
          </p:nvPr>
        </p:nvGraphicFramePr>
        <p:xfrm>
          <a:off x="677863" y="2160588"/>
          <a:ext cx="8596312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2651737377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13150029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do you consider are the best aspects of this piece of work?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My presentation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262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Which aspects do you consider could have been improved in this piece of work?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think I could of added more academic abilities throughout the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26707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have you found most satisfying whist undertaking this submission?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Seeing the results and being able to explore them in depth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8119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241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BB366-76C0-43BA-9145-B963ABEA1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710BE-77DB-43D3-89E5-AD38FF2C0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58686"/>
            <a:ext cx="8596668" cy="514873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.ezproxy.uwtsd.ac.uk/docview/1961766804?accountid=130472&amp;rfr_id=info%3Axri%2Fsid%3Aprimo (Accessed: may2018).</a:t>
            </a:r>
          </a:p>
          <a:p>
            <a:r>
              <a:rPr lang="en-GB" dirty="0" err="1"/>
              <a:t>Searight</a:t>
            </a:r>
            <a:r>
              <a:rPr lang="en-GB" dirty="0"/>
              <a:t>, </a:t>
            </a:r>
            <a:r>
              <a:rPr lang="en-GB" dirty="0" err="1"/>
              <a:t>R.“Suppose</a:t>
            </a:r>
            <a:r>
              <a:rPr lang="en-GB" dirty="0"/>
              <a:t> that Tonight, While You're Asleep, a Miracle Happens:” Pragmatic Solution-Focused Therapy for Substance Abuse In-text: (</a:t>
            </a:r>
            <a:r>
              <a:rPr lang="en-GB" dirty="0" err="1"/>
              <a:t>Searight</a:t>
            </a:r>
            <a:r>
              <a:rPr lang="en-GB" dirty="0"/>
              <a:t>, 2018)Your Bibliography: </a:t>
            </a:r>
            <a:r>
              <a:rPr lang="en-GB" dirty="0" err="1"/>
              <a:t>Searight</a:t>
            </a:r>
            <a:r>
              <a:rPr lang="en-GB" dirty="0"/>
              <a:t>, R. (2018). “Suppose that Tonight, While You're Asleep, a Miracle Happens:” Pragmatic Solution-Focused Therapy for Substance Abuse.</a:t>
            </a:r>
          </a:p>
          <a:p>
            <a:r>
              <a:rPr lang="en-GB" dirty="0"/>
              <a:t>Sue, D. W. (2015). Therapeutic Harm and Cultural Oppression. The </a:t>
            </a:r>
            <a:r>
              <a:rPr lang="en-GB" dirty="0" err="1"/>
              <a:t>Counseling</a:t>
            </a:r>
            <a:r>
              <a:rPr lang="en-GB" dirty="0"/>
              <a:t> Psychologist, 43(3), 359-369. [Online]. Available at: http://journals.sagepub.com.ezproxy.uwtsd.ac.uk/doi/pdf/10.1177/0011000014565713 (Accessed: may 2018).</a:t>
            </a:r>
          </a:p>
          <a:p>
            <a:r>
              <a:rPr lang="en-GB" dirty="0"/>
              <a:t>Sue, D. W. (2015). Therapeutic Harm and Cultural Oppression. The Counselling Psychologist, 43(3), 359-369. [Online]. Available at: http://journals.sagepub.com.ezproxy.uwtsd.ac.uk/doi/pdf/10.1177/0011000014565713 (Accessed: 10 may 2018).</a:t>
            </a:r>
          </a:p>
          <a:p>
            <a:r>
              <a:rPr lang="en-GB" dirty="0"/>
              <a:t>Sue, D. W. (2017) Microaggressions and “Evidence” Perspectives on Psychological Science, 12(1), pp.170–172. [Online]. Available at: http://journals.sagepub.com.ezproxy.uwtsd.ac.uk/doi/pdf/10.1177/1745691616664437 (Accessed: 22 January 2018).</a:t>
            </a:r>
          </a:p>
          <a:p>
            <a:r>
              <a:rPr lang="en-GB" dirty="0"/>
              <a:t>Sue, D. W. (2017) Microaggressions and “Evidence” Perspectives on Psychological Science, 12(1), pp.170–172. [Online]. Available at: http://journals.sagepub.com.ezproxy.uwtsd.ac.uk/doi/pdf/10.1177/1745691616664437 (Accessed: may2018).</a:t>
            </a:r>
          </a:p>
          <a:p>
            <a:r>
              <a:rPr lang="en-GB" dirty="0"/>
              <a:t>Sue, D. W. (2017). The Challenges of Becoming a White Ally. The </a:t>
            </a:r>
            <a:r>
              <a:rPr lang="en-GB" dirty="0" err="1"/>
              <a:t>Counseling</a:t>
            </a:r>
            <a:r>
              <a:rPr lang="en-GB" dirty="0"/>
              <a:t> Psychologist, 45(5), 706-716. [Online]. Available at: http://journals.sagepub.com.ezproxy.uwtsd.ac.uk/doi/pdf/10.1177/0011000017719323 (Accessed:  6</a:t>
            </a:r>
            <a:r>
              <a:rPr lang="en-GB" baseline="30000" dirty="0"/>
              <a:t>th</a:t>
            </a:r>
            <a:r>
              <a:rPr lang="en-GB" dirty="0"/>
              <a:t> may2018)</a:t>
            </a:r>
          </a:p>
          <a:p>
            <a:r>
              <a:rPr lang="en-GB" dirty="0"/>
              <a:t>Sue, D. W. (2017). The Challenges of Becoming a White Ally. The Counselling Psychologist, 45(5), 706-716. [Online]. Available at: http://journals.sagepub.com.ezproxy.uwtsd.ac.uk/doi/pdf/10.1177/0011000017719323 (Accessed: may2018)</a:t>
            </a:r>
          </a:p>
          <a:p>
            <a:r>
              <a:rPr lang="en-GB" dirty="0"/>
              <a:t>The National </a:t>
            </a:r>
            <a:r>
              <a:rPr lang="en-GB" dirty="0" err="1"/>
              <a:t>Center</a:t>
            </a:r>
            <a:r>
              <a:rPr lang="en-GB" dirty="0"/>
              <a:t> on Addiction and Substance Abuse - Addiction Science, Prevention &amp; Treatment Research [WWW Document], n.d. URL https://www.centeronaddiction.org/ (accessed may).</a:t>
            </a:r>
          </a:p>
          <a:p>
            <a:r>
              <a:rPr lang="en-GB" dirty="0"/>
              <a:t> What is Postmodern Therapy Complete Definition Here | CRC Health Group | CRC Health Group Your Bibliography: Crchealth.com. (2018). What is Postmodern therapy Complete Definition Here | CRC Health Group| CRC Health Group. [online] Available at: https://www.crchealth.com/types-of-therapy/postmodern-therapy/ [Accessed may.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9513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1390</TotalTime>
  <Words>1571</Words>
  <Application>Microsoft Office PowerPoint</Application>
  <PresentationFormat>Widescreen</PresentationFormat>
  <Paragraphs>138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Trebuchet MS</vt:lpstr>
      <vt:lpstr>Wingdings 3</vt:lpstr>
      <vt:lpstr>Facet</vt:lpstr>
      <vt:lpstr>Focus Group Analysis </vt:lpstr>
      <vt:lpstr>What’s Included?</vt:lpstr>
      <vt:lpstr>Overview </vt:lpstr>
      <vt:lpstr>Taking a focus group </vt:lpstr>
      <vt:lpstr>Taking a focus group</vt:lpstr>
      <vt:lpstr>Chosen Questions </vt:lpstr>
      <vt:lpstr>Background</vt:lpstr>
      <vt:lpstr>Findings of the focus group!</vt:lpstr>
      <vt:lpstr>Question 1 – What do you think causes students to take these substances?</vt:lpstr>
      <vt:lpstr>Question 2 – In what way do you think peer pressure plays a part in students addictions? </vt:lpstr>
      <vt:lpstr>Question 3 – How do you think the addictions affect students academic ability? </vt:lpstr>
      <vt:lpstr>Question 4 – What help do you think is available for students addictions?</vt:lpstr>
      <vt:lpstr>Possible future recommendations  </vt:lpstr>
      <vt:lpstr>Thanks For Listening!</vt:lpstr>
      <vt:lpstr>Personal evaluation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Focus Group Analysis</dc:title>
  <dc:creator>Eve Jones (P147113)</dc:creator>
  <cp:lastModifiedBy>Eve Jones (P147113)</cp:lastModifiedBy>
  <cp:revision>12</cp:revision>
  <dcterms:created xsi:type="dcterms:W3CDTF">2018-04-16T22:07:42Z</dcterms:created>
  <dcterms:modified xsi:type="dcterms:W3CDTF">2018-05-13T23:38:10Z</dcterms:modified>
</cp:coreProperties>
</file>