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sldIdLst>
    <p:sldId id="263" r:id="rId2"/>
    <p:sldId id="256" r:id="rId3"/>
    <p:sldId id="257" r:id="rId4"/>
    <p:sldId id="258" r:id="rId5"/>
    <p:sldId id="331" r:id="rId6"/>
    <p:sldId id="332" r:id="rId7"/>
    <p:sldId id="261" r:id="rId8"/>
    <p:sldId id="324" r:id="rId9"/>
    <p:sldId id="325" r:id="rId10"/>
    <p:sldId id="326" r:id="rId11"/>
    <p:sldId id="327" r:id="rId12"/>
    <p:sldId id="328" r:id="rId13"/>
    <p:sldId id="329" r:id="rId14"/>
    <p:sldId id="259" r:id="rId15"/>
    <p:sldId id="274" r:id="rId16"/>
    <p:sldId id="330" r:id="rId17"/>
    <p:sldId id="260" r:id="rId18"/>
    <p:sldId id="275" r:id="rId19"/>
    <p:sldId id="262" r:id="rId20"/>
    <p:sldId id="268" r:id="rId21"/>
    <p:sldId id="269" r:id="rId22"/>
    <p:sldId id="315" r:id="rId23"/>
    <p:sldId id="273" r:id="rId24"/>
    <p:sldId id="316" r:id="rId25"/>
    <p:sldId id="317" r:id="rId26"/>
    <p:sldId id="318" r:id="rId27"/>
    <p:sldId id="319" r:id="rId28"/>
    <p:sldId id="320" r:id="rId29"/>
    <p:sldId id="321" r:id="rId30"/>
    <p:sldId id="322" r:id="rId31"/>
    <p:sldId id="323"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268" autoAdjust="0"/>
    <p:restoredTop sz="96327" autoAdjust="0"/>
  </p:normalViewPr>
  <p:slideViewPr>
    <p:cSldViewPr snapToGrid="0">
      <p:cViewPr varScale="1">
        <p:scale>
          <a:sx n="82" d="100"/>
          <a:sy n="82" d="100"/>
        </p:scale>
        <p:origin x="211" y="7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_rels/data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B49D9D-751A-B341-832F-7D66899629AF}" type="doc">
      <dgm:prSet loTypeId="urn:microsoft.com/office/officeart/2005/8/layout/hierarchy1" loCatId="" qsTypeId="urn:microsoft.com/office/officeart/2005/8/quickstyle/simple1" qsCatId="simple" csTypeId="urn:microsoft.com/office/officeart/2005/8/colors/accent1_2" csCatId="accent1" phldr="1"/>
      <dgm:spPr/>
      <dgm:t>
        <a:bodyPr/>
        <a:lstStyle/>
        <a:p>
          <a:endParaRPr lang="en-GB"/>
        </a:p>
      </dgm:t>
    </dgm:pt>
    <dgm:pt modelId="{770E7F7A-D2D5-C242-AD0D-55D5101710AB}">
      <dgm:prSet custT="1"/>
      <dgm:spPr/>
      <dgm:t>
        <a:bodyPr/>
        <a:lstStyle/>
        <a:p>
          <a:r>
            <a:rPr lang="en-GB" sz="1800" dirty="0"/>
            <a:t>Servant</a:t>
          </a:r>
        </a:p>
        <a:p>
          <a:r>
            <a:rPr lang="en-GB" sz="1000" b="0" i="0" u="none" dirty="0"/>
            <a:t>(Delta, 2023)</a:t>
          </a:r>
          <a:endParaRPr lang="en-GB" sz="1000" dirty="0"/>
        </a:p>
      </dgm:t>
    </dgm:pt>
    <dgm:pt modelId="{826C7D4B-2433-AF45-AE16-33BD2F8431BF}" type="parTrans" cxnId="{D81A93F1-E38E-F245-8AD7-CBB0EACAD667}">
      <dgm:prSet/>
      <dgm:spPr/>
      <dgm:t>
        <a:bodyPr/>
        <a:lstStyle/>
        <a:p>
          <a:endParaRPr lang="en-GB"/>
        </a:p>
      </dgm:t>
    </dgm:pt>
    <dgm:pt modelId="{FA6ABC0D-D363-DE4A-B556-D6557F5BA65B}" type="sibTrans" cxnId="{D81A93F1-E38E-F245-8AD7-CBB0EACAD667}">
      <dgm:prSet/>
      <dgm:spPr/>
      <dgm:t>
        <a:bodyPr/>
        <a:lstStyle/>
        <a:p>
          <a:endParaRPr lang="en-GB"/>
        </a:p>
      </dgm:t>
    </dgm:pt>
    <dgm:pt modelId="{2D075437-FB16-6D44-93BE-17BD6B63E5B3}">
      <dgm:prSet custT="1"/>
      <dgm:spPr/>
      <dgm:t>
        <a:bodyPr/>
        <a:lstStyle/>
        <a:p>
          <a:r>
            <a:rPr lang="en-GB" sz="1600" dirty="0"/>
            <a:t>Transformational</a:t>
          </a:r>
        </a:p>
      </dgm:t>
    </dgm:pt>
    <dgm:pt modelId="{F16141BD-119F-B24C-9689-AA1C0C5BC9D4}" type="parTrans" cxnId="{1C58AC21-E7B4-3F41-AC64-1A6787D0F621}">
      <dgm:prSet/>
      <dgm:spPr/>
      <dgm:t>
        <a:bodyPr/>
        <a:lstStyle/>
        <a:p>
          <a:endParaRPr lang="en-GB"/>
        </a:p>
      </dgm:t>
    </dgm:pt>
    <dgm:pt modelId="{034C6591-BF32-574D-9D84-ECB3B86217D6}" type="sibTrans" cxnId="{1C58AC21-E7B4-3F41-AC64-1A6787D0F621}">
      <dgm:prSet/>
      <dgm:spPr/>
      <dgm:t>
        <a:bodyPr/>
        <a:lstStyle/>
        <a:p>
          <a:endParaRPr lang="en-GB"/>
        </a:p>
      </dgm:t>
    </dgm:pt>
    <dgm:pt modelId="{82B50D15-97FD-3741-8E6B-1E11CF3FC115}" type="pres">
      <dgm:prSet presAssocID="{F8B49D9D-751A-B341-832F-7D66899629AF}" presName="hierChild1" presStyleCnt="0">
        <dgm:presLayoutVars>
          <dgm:chPref val="1"/>
          <dgm:dir/>
          <dgm:animOne val="branch"/>
          <dgm:animLvl val="lvl"/>
          <dgm:resizeHandles/>
        </dgm:presLayoutVars>
      </dgm:prSet>
      <dgm:spPr/>
    </dgm:pt>
    <dgm:pt modelId="{07ECEF88-20B3-F04E-808F-9706AF76F94C}" type="pres">
      <dgm:prSet presAssocID="{770E7F7A-D2D5-C242-AD0D-55D5101710AB}" presName="hierRoot1" presStyleCnt="0"/>
      <dgm:spPr/>
    </dgm:pt>
    <dgm:pt modelId="{0134965F-BC03-B045-8B5B-03BF26E7619D}" type="pres">
      <dgm:prSet presAssocID="{770E7F7A-D2D5-C242-AD0D-55D5101710AB}" presName="composite" presStyleCnt="0"/>
      <dgm:spPr/>
    </dgm:pt>
    <dgm:pt modelId="{3D2C0D6D-2C43-A445-8657-1D52F78BF3D7}" type="pres">
      <dgm:prSet presAssocID="{770E7F7A-D2D5-C242-AD0D-55D5101710AB}" presName="background" presStyleLbl="node0" presStyleIdx="0" presStyleCnt="2"/>
      <dgm:spPr/>
    </dgm:pt>
    <dgm:pt modelId="{D2379639-E8BA-3C4A-A604-6031635469D5}" type="pres">
      <dgm:prSet presAssocID="{770E7F7A-D2D5-C242-AD0D-55D5101710AB}" presName="text" presStyleLbl="fgAcc0" presStyleIdx="0" presStyleCnt="2" custScaleX="102818" custScaleY="108679" custLinFactX="-171419" custLinFactNeighborX="-200000" custLinFactNeighborY="24774">
        <dgm:presLayoutVars>
          <dgm:chPref val="3"/>
        </dgm:presLayoutVars>
      </dgm:prSet>
      <dgm:spPr/>
    </dgm:pt>
    <dgm:pt modelId="{B265DE5B-C47F-C440-8011-D3B623E39BD6}" type="pres">
      <dgm:prSet presAssocID="{770E7F7A-D2D5-C242-AD0D-55D5101710AB}" presName="hierChild2" presStyleCnt="0"/>
      <dgm:spPr/>
    </dgm:pt>
    <dgm:pt modelId="{1EEFB763-FDB7-9444-AE8E-B79EE002782A}" type="pres">
      <dgm:prSet presAssocID="{2D075437-FB16-6D44-93BE-17BD6B63E5B3}" presName="hierRoot1" presStyleCnt="0"/>
      <dgm:spPr/>
    </dgm:pt>
    <dgm:pt modelId="{0258A08C-AC96-474E-8F5B-74756611A64B}" type="pres">
      <dgm:prSet presAssocID="{2D075437-FB16-6D44-93BE-17BD6B63E5B3}" presName="composite" presStyleCnt="0"/>
      <dgm:spPr/>
    </dgm:pt>
    <dgm:pt modelId="{1C222A47-93FC-0D44-92E1-CB5A655A2A18}" type="pres">
      <dgm:prSet presAssocID="{2D075437-FB16-6D44-93BE-17BD6B63E5B3}" presName="background" presStyleLbl="node0" presStyleIdx="1" presStyleCnt="2"/>
      <dgm:spPr/>
    </dgm:pt>
    <dgm:pt modelId="{6C3AF224-0644-4840-8348-9B57A45E4EC4}" type="pres">
      <dgm:prSet presAssocID="{2D075437-FB16-6D44-93BE-17BD6B63E5B3}" presName="text" presStyleLbl="fgAcc0" presStyleIdx="1" presStyleCnt="2">
        <dgm:presLayoutVars>
          <dgm:chPref val="3"/>
        </dgm:presLayoutVars>
      </dgm:prSet>
      <dgm:spPr/>
    </dgm:pt>
    <dgm:pt modelId="{8C420882-823D-514F-B589-22AD00D0E75F}" type="pres">
      <dgm:prSet presAssocID="{2D075437-FB16-6D44-93BE-17BD6B63E5B3}" presName="hierChild2" presStyleCnt="0"/>
      <dgm:spPr/>
    </dgm:pt>
  </dgm:ptLst>
  <dgm:cxnLst>
    <dgm:cxn modelId="{1C58AC21-E7B4-3F41-AC64-1A6787D0F621}" srcId="{F8B49D9D-751A-B341-832F-7D66899629AF}" destId="{2D075437-FB16-6D44-93BE-17BD6B63E5B3}" srcOrd="1" destOrd="0" parTransId="{F16141BD-119F-B24C-9689-AA1C0C5BC9D4}" sibTransId="{034C6591-BF32-574D-9D84-ECB3B86217D6}"/>
    <dgm:cxn modelId="{0E282452-31FE-0849-A88D-4BAF32908CE0}" type="presOf" srcId="{770E7F7A-D2D5-C242-AD0D-55D5101710AB}" destId="{D2379639-E8BA-3C4A-A604-6031635469D5}" srcOrd="0" destOrd="0" presId="urn:microsoft.com/office/officeart/2005/8/layout/hierarchy1"/>
    <dgm:cxn modelId="{368439E6-6417-6847-8FD6-BA94601003A4}" type="presOf" srcId="{F8B49D9D-751A-B341-832F-7D66899629AF}" destId="{82B50D15-97FD-3741-8E6B-1E11CF3FC115}" srcOrd="0" destOrd="0" presId="urn:microsoft.com/office/officeart/2005/8/layout/hierarchy1"/>
    <dgm:cxn modelId="{04379AEC-7DA9-6B45-9AC4-1030E7C0F2F8}" type="presOf" srcId="{2D075437-FB16-6D44-93BE-17BD6B63E5B3}" destId="{6C3AF224-0644-4840-8348-9B57A45E4EC4}" srcOrd="0" destOrd="0" presId="urn:microsoft.com/office/officeart/2005/8/layout/hierarchy1"/>
    <dgm:cxn modelId="{D81A93F1-E38E-F245-8AD7-CBB0EACAD667}" srcId="{F8B49D9D-751A-B341-832F-7D66899629AF}" destId="{770E7F7A-D2D5-C242-AD0D-55D5101710AB}" srcOrd="0" destOrd="0" parTransId="{826C7D4B-2433-AF45-AE16-33BD2F8431BF}" sibTransId="{FA6ABC0D-D363-DE4A-B556-D6557F5BA65B}"/>
    <dgm:cxn modelId="{2041459E-294A-EC4C-A37B-7D407550789B}" type="presParOf" srcId="{82B50D15-97FD-3741-8E6B-1E11CF3FC115}" destId="{07ECEF88-20B3-F04E-808F-9706AF76F94C}" srcOrd="0" destOrd="0" presId="urn:microsoft.com/office/officeart/2005/8/layout/hierarchy1"/>
    <dgm:cxn modelId="{564FFB39-4213-624C-9708-55FB15BF7C70}" type="presParOf" srcId="{07ECEF88-20B3-F04E-808F-9706AF76F94C}" destId="{0134965F-BC03-B045-8B5B-03BF26E7619D}" srcOrd="0" destOrd="0" presId="urn:microsoft.com/office/officeart/2005/8/layout/hierarchy1"/>
    <dgm:cxn modelId="{5028272C-61D7-5D4E-B245-E3FE6F2FE9DB}" type="presParOf" srcId="{0134965F-BC03-B045-8B5B-03BF26E7619D}" destId="{3D2C0D6D-2C43-A445-8657-1D52F78BF3D7}" srcOrd="0" destOrd="0" presId="urn:microsoft.com/office/officeart/2005/8/layout/hierarchy1"/>
    <dgm:cxn modelId="{98F0545F-8526-5D4D-B417-A29D5BA37AAF}" type="presParOf" srcId="{0134965F-BC03-B045-8B5B-03BF26E7619D}" destId="{D2379639-E8BA-3C4A-A604-6031635469D5}" srcOrd="1" destOrd="0" presId="urn:microsoft.com/office/officeart/2005/8/layout/hierarchy1"/>
    <dgm:cxn modelId="{C4B2C121-6E93-354C-8D5E-FBF4CA4B08A6}" type="presParOf" srcId="{07ECEF88-20B3-F04E-808F-9706AF76F94C}" destId="{B265DE5B-C47F-C440-8011-D3B623E39BD6}" srcOrd="1" destOrd="0" presId="urn:microsoft.com/office/officeart/2005/8/layout/hierarchy1"/>
    <dgm:cxn modelId="{2F5EB1AF-F66C-CD43-8455-067C0CD67F25}" type="presParOf" srcId="{82B50D15-97FD-3741-8E6B-1E11CF3FC115}" destId="{1EEFB763-FDB7-9444-AE8E-B79EE002782A}" srcOrd="1" destOrd="0" presId="urn:microsoft.com/office/officeart/2005/8/layout/hierarchy1"/>
    <dgm:cxn modelId="{D927CF3B-E89B-D145-9901-70D34829331F}" type="presParOf" srcId="{1EEFB763-FDB7-9444-AE8E-B79EE002782A}" destId="{0258A08C-AC96-474E-8F5B-74756611A64B}" srcOrd="0" destOrd="0" presId="urn:microsoft.com/office/officeart/2005/8/layout/hierarchy1"/>
    <dgm:cxn modelId="{F98F78C6-BEBE-FE4D-AF96-711F43F8D240}" type="presParOf" srcId="{0258A08C-AC96-474E-8F5B-74756611A64B}" destId="{1C222A47-93FC-0D44-92E1-CB5A655A2A18}" srcOrd="0" destOrd="0" presId="urn:microsoft.com/office/officeart/2005/8/layout/hierarchy1"/>
    <dgm:cxn modelId="{F4D2C492-0666-DD4C-B4F3-593BFCC28E23}" type="presParOf" srcId="{0258A08C-AC96-474E-8F5B-74756611A64B}" destId="{6C3AF224-0644-4840-8348-9B57A45E4EC4}" srcOrd="1" destOrd="0" presId="urn:microsoft.com/office/officeart/2005/8/layout/hierarchy1"/>
    <dgm:cxn modelId="{E1E4E22E-1F1C-1542-AC37-7EC08DF50D9C}" type="presParOf" srcId="{1EEFB763-FDB7-9444-AE8E-B79EE002782A}" destId="{8C420882-823D-514F-B589-22AD00D0E75F}"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450BD12-86D1-0F4E-89C7-C8F5A682B4D4}" type="doc">
      <dgm:prSet loTypeId="urn:microsoft.com/office/officeart/2008/layout/AlternatingHexagons" loCatId="" qsTypeId="urn:microsoft.com/office/officeart/2005/8/quickstyle/simple3" qsCatId="simple" csTypeId="urn:microsoft.com/office/officeart/2005/8/colors/accent1_2" csCatId="accent1" phldr="1"/>
      <dgm:spPr/>
      <dgm:t>
        <a:bodyPr/>
        <a:lstStyle/>
        <a:p>
          <a:endParaRPr lang="en-GB"/>
        </a:p>
      </dgm:t>
    </dgm:pt>
    <dgm:pt modelId="{17D27AD1-81C6-ED40-9983-E172FDC972F1}">
      <dgm:prSet phldrT="[Text]"/>
      <dgm:spPr/>
      <dgm:t>
        <a:bodyPr/>
        <a:lstStyle/>
        <a:p>
          <a:r>
            <a:rPr lang="en-GB" dirty="0"/>
            <a:t>Decentralized </a:t>
          </a:r>
        </a:p>
      </dgm:t>
    </dgm:pt>
    <dgm:pt modelId="{9989C835-65B0-2A43-B9F4-B675547BAF07}" type="parTrans" cxnId="{97AD900D-26D5-2747-AF49-9897BC1CC18C}">
      <dgm:prSet/>
      <dgm:spPr/>
      <dgm:t>
        <a:bodyPr/>
        <a:lstStyle/>
        <a:p>
          <a:endParaRPr lang="en-GB"/>
        </a:p>
      </dgm:t>
    </dgm:pt>
    <dgm:pt modelId="{A0BACA3E-FC1A-184B-B832-B522DFEBDB58}" type="sibTrans" cxnId="{97AD900D-26D5-2747-AF49-9897BC1CC18C}">
      <dgm:prSet/>
      <dgm:spPr/>
      <dgm:t>
        <a:bodyPr/>
        <a:lstStyle/>
        <a:p>
          <a:endParaRPr lang="en-GB"/>
        </a:p>
      </dgm:t>
    </dgm:pt>
    <dgm:pt modelId="{ACABC667-09D2-554C-9356-E12F1096F71D}">
      <dgm:prSet phldrT="[Text]"/>
      <dgm:spPr/>
      <dgm:t>
        <a:bodyPr/>
        <a:lstStyle/>
        <a:p>
          <a:r>
            <a:rPr lang="en-US"/>
            <a:t>Bold, development of the team </a:t>
          </a:r>
          <a:r>
            <a:rPr lang="en-GB" b="0" i="0" u="none"/>
            <a:t>(OperationHOPE, 2021)</a:t>
          </a:r>
          <a:endParaRPr lang="en-GB" dirty="0"/>
        </a:p>
      </dgm:t>
    </dgm:pt>
    <dgm:pt modelId="{C356A75F-424C-C04F-99DC-1C2BDF962E91}" type="parTrans" cxnId="{D94451D2-570D-6F4A-8EF5-BE0F52CE66E4}">
      <dgm:prSet/>
      <dgm:spPr/>
      <dgm:t>
        <a:bodyPr/>
        <a:lstStyle/>
        <a:p>
          <a:endParaRPr lang="en-GB"/>
        </a:p>
      </dgm:t>
    </dgm:pt>
    <dgm:pt modelId="{EDC695CF-ED1C-4B4F-A6B3-749C6AE2C29F}" type="sibTrans" cxnId="{D94451D2-570D-6F4A-8EF5-BE0F52CE66E4}">
      <dgm:prSet/>
      <dgm:spPr/>
      <dgm:t>
        <a:bodyPr/>
        <a:lstStyle/>
        <a:p>
          <a:endParaRPr lang="en-GB"/>
        </a:p>
      </dgm:t>
    </dgm:pt>
    <dgm:pt modelId="{04AEA4DA-A864-A845-B00D-628F36DC7FF0}">
      <dgm:prSet phldrT="[Text]"/>
      <dgm:spPr/>
      <dgm:t>
        <a:bodyPr/>
        <a:lstStyle/>
        <a:p>
          <a:r>
            <a:rPr lang="en-GB" dirty="0"/>
            <a:t>Feminized</a:t>
          </a:r>
        </a:p>
      </dgm:t>
    </dgm:pt>
    <dgm:pt modelId="{1739F19C-9CD5-0240-B35D-EBC2898ED2F5}" type="parTrans" cxnId="{ACE26D7E-46B2-7944-AB9D-6A92E1AAFFF8}">
      <dgm:prSet/>
      <dgm:spPr/>
      <dgm:t>
        <a:bodyPr/>
        <a:lstStyle/>
        <a:p>
          <a:endParaRPr lang="en-GB"/>
        </a:p>
      </dgm:t>
    </dgm:pt>
    <dgm:pt modelId="{4895C3B9-A30E-4549-9D42-D57FFF0B42EC}" type="sibTrans" cxnId="{ACE26D7E-46B2-7944-AB9D-6A92E1AAFFF8}">
      <dgm:prSet/>
      <dgm:spPr/>
      <dgm:t>
        <a:bodyPr/>
        <a:lstStyle/>
        <a:p>
          <a:endParaRPr lang="en-GB"/>
        </a:p>
      </dgm:t>
    </dgm:pt>
    <dgm:pt modelId="{9CC299E5-4E27-2C47-8BCE-EF7958900C73}">
      <dgm:prSet phldrT="[Text]"/>
      <dgm:spPr/>
      <dgm:t>
        <a:bodyPr/>
        <a:lstStyle/>
        <a:p>
          <a:r>
            <a:rPr lang="en-US" dirty="0"/>
            <a:t>Empathy, collaboration, people-driven.</a:t>
          </a:r>
          <a:r>
            <a:rPr lang="en-GB" b="0" i="0" u="none" dirty="0"/>
            <a:t> (Delta, 2023))</a:t>
          </a:r>
          <a:endParaRPr lang="en-GB" dirty="0"/>
        </a:p>
      </dgm:t>
    </dgm:pt>
    <dgm:pt modelId="{FDC04E13-DD86-174A-B364-6E6CEA1EE8CA}" type="parTrans" cxnId="{F02E0399-ADBA-C742-AD07-9F02612AF2B8}">
      <dgm:prSet/>
      <dgm:spPr/>
      <dgm:t>
        <a:bodyPr/>
        <a:lstStyle/>
        <a:p>
          <a:endParaRPr lang="en-GB"/>
        </a:p>
      </dgm:t>
    </dgm:pt>
    <dgm:pt modelId="{D611D251-B529-084D-A897-D817A3FD1DC0}" type="sibTrans" cxnId="{F02E0399-ADBA-C742-AD07-9F02612AF2B8}">
      <dgm:prSet/>
      <dgm:spPr/>
      <dgm:t>
        <a:bodyPr/>
        <a:lstStyle/>
        <a:p>
          <a:endParaRPr lang="en-GB"/>
        </a:p>
      </dgm:t>
    </dgm:pt>
    <dgm:pt modelId="{8772DFA5-10A3-1F46-855F-138EFB3030A2}">
      <dgm:prSet/>
      <dgm:spPr/>
      <dgm:t>
        <a:bodyPr/>
        <a:lstStyle/>
        <a:p>
          <a:r>
            <a:rPr lang="en-GB" dirty="0"/>
            <a:t>Adaptive </a:t>
          </a:r>
        </a:p>
      </dgm:t>
    </dgm:pt>
    <dgm:pt modelId="{162F914F-6544-E946-B648-2555F5EC9306}" type="parTrans" cxnId="{3FC88C5D-ABAC-414C-A821-73B30AFF00CE}">
      <dgm:prSet/>
      <dgm:spPr/>
      <dgm:t>
        <a:bodyPr/>
        <a:lstStyle/>
        <a:p>
          <a:endParaRPr lang="en-GB"/>
        </a:p>
      </dgm:t>
    </dgm:pt>
    <dgm:pt modelId="{5977E57E-CFD4-5749-AFC3-19CA0E89BDE3}" type="sibTrans" cxnId="{3FC88C5D-ABAC-414C-A821-73B30AFF00CE}">
      <dgm:prSet/>
      <dgm:spPr/>
      <dgm:t>
        <a:bodyPr/>
        <a:lstStyle/>
        <a:p>
          <a:endParaRPr lang="en-GB"/>
        </a:p>
      </dgm:t>
    </dgm:pt>
    <dgm:pt modelId="{77F6B15B-D99A-8E4C-822A-EF0ABDB8B3C2}">
      <dgm:prSet/>
      <dgm:spPr/>
      <dgm:t>
        <a:bodyPr/>
        <a:lstStyle/>
        <a:p>
          <a:r>
            <a:rPr lang="en-US" dirty="0"/>
            <a:t>Covid response as a systematic change to team issue</a:t>
          </a:r>
        </a:p>
        <a:p>
          <a:r>
            <a:rPr lang="en-GB" b="0" i="0" u="none" dirty="0"/>
            <a:t>(</a:t>
          </a:r>
          <a:r>
            <a:rPr lang="en-GB" b="0" i="0" u="none" dirty="0" err="1"/>
            <a:t>OperationHOPE</a:t>
          </a:r>
          <a:r>
            <a:rPr lang="en-GB" b="0" i="0" u="none" dirty="0"/>
            <a:t>, 2021)</a:t>
          </a:r>
          <a:endParaRPr lang="en-GB" dirty="0"/>
        </a:p>
        <a:p>
          <a:endParaRPr lang="en-GB" dirty="0"/>
        </a:p>
      </dgm:t>
    </dgm:pt>
    <dgm:pt modelId="{60058E05-40AC-2F4E-AB2B-CA3B396AF7E9}" type="parTrans" cxnId="{A4DB2F4D-59B9-5043-9381-02E1371E0125}">
      <dgm:prSet/>
      <dgm:spPr/>
      <dgm:t>
        <a:bodyPr/>
        <a:lstStyle/>
        <a:p>
          <a:endParaRPr lang="en-GB"/>
        </a:p>
      </dgm:t>
    </dgm:pt>
    <dgm:pt modelId="{490F7581-277E-1E4F-B961-6A1BEDCB0B96}" type="sibTrans" cxnId="{A4DB2F4D-59B9-5043-9381-02E1371E0125}">
      <dgm:prSet/>
      <dgm:spPr/>
      <dgm:t>
        <a:bodyPr/>
        <a:lstStyle/>
        <a:p>
          <a:endParaRPr lang="en-GB"/>
        </a:p>
      </dgm:t>
    </dgm:pt>
    <dgm:pt modelId="{2FDCCCD6-0FF0-024D-A451-E72F05BF22DA}">
      <dgm:prSet/>
      <dgm:spPr/>
      <dgm:t>
        <a:bodyPr/>
        <a:lstStyle/>
        <a:p>
          <a:r>
            <a:rPr lang="en-GB" dirty="0"/>
            <a:t>Matriarchal </a:t>
          </a:r>
        </a:p>
      </dgm:t>
    </dgm:pt>
    <dgm:pt modelId="{D64D9CAE-B084-9B40-9D27-4590F1662A09}" type="parTrans" cxnId="{0E094DEF-5ACE-CF40-B781-54951B848043}">
      <dgm:prSet/>
      <dgm:spPr/>
      <dgm:t>
        <a:bodyPr/>
        <a:lstStyle/>
        <a:p>
          <a:endParaRPr lang="en-GB"/>
        </a:p>
      </dgm:t>
    </dgm:pt>
    <dgm:pt modelId="{D22EA7F3-B07B-B747-AC49-B3DAD5E15B73}" type="sibTrans" cxnId="{0E094DEF-5ACE-CF40-B781-54951B848043}">
      <dgm:prSet/>
      <dgm:spPr/>
      <dgm:t>
        <a:bodyPr/>
        <a:lstStyle/>
        <a:p>
          <a:endParaRPr lang="en-GB"/>
        </a:p>
      </dgm:t>
    </dgm:pt>
    <dgm:pt modelId="{2198EE2F-57F7-C641-A98A-432A0239048E}" type="pres">
      <dgm:prSet presAssocID="{8450BD12-86D1-0F4E-89C7-C8F5A682B4D4}" presName="Name0" presStyleCnt="0">
        <dgm:presLayoutVars>
          <dgm:chMax/>
          <dgm:chPref/>
          <dgm:dir/>
          <dgm:animLvl val="lvl"/>
        </dgm:presLayoutVars>
      </dgm:prSet>
      <dgm:spPr/>
    </dgm:pt>
    <dgm:pt modelId="{7B0E6C6F-F413-6840-8AFC-26BC99BC9093}" type="pres">
      <dgm:prSet presAssocID="{17D27AD1-81C6-ED40-9983-E172FDC972F1}" presName="composite" presStyleCnt="0"/>
      <dgm:spPr/>
    </dgm:pt>
    <dgm:pt modelId="{5F3A3ED0-5D65-794D-95EA-8FD9DAE243CB}" type="pres">
      <dgm:prSet presAssocID="{17D27AD1-81C6-ED40-9983-E172FDC972F1}" presName="Parent1" presStyleLbl="node1" presStyleIdx="0" presStyleCnt="8">
        <dgm:presLayoutVars>
          <dgm:chMax val="1"/>
          <dgm:chPref val="1"/>
          <dgm:bulletEnabled val="1"/>
        </dgm:presLayoutVars>
      </dgm:prSet>
      <dgm:spPr/>
    </dgm:pt>
    <dgm:pt modelId="{1EAA0D09-8E27-C240-AD12-E3081A6B0871}" type="pres">
      <dgm:prSet presAssocID="{17D27AD1-81C6-ED40-9983-E172FDC972F1}" presName="Childtext1" presStyleLbl="revTx" presStyleIdx="0" presStyleCnt="4">
        <dgm:presLayoutVars>
          <dgm:chMax val="0"/>
          <dgm:chPref val="0"/>
          <dgm:bulletEnabled val="1"/>
        </dgm:presLayoutVars>
      </dgm:prSet>
      <dgm:spPr/>
    </dgm:pt>
    <dgm:pt modelId="{D3E0C8BE-859F-4C4F-922B-CF41BB069F5C}" type="pres">
      <dgm:prSet presAssocID="{17D27AD1-81C6-ED40-9983-E172FDC972F1}" presName="BalanceSpacing" presStyleCnt="0"/>
      <dgm:spPr/>
    </dgm:pt>
    <dgm:pt modelId="{629031BB-1A06-394B-A7C5-82D6FAAAAD54}" type="pres">
      <dgm:prSet presAssocID="{17D27AD1-81C6-ED40-9983-E172FDC972F1}" presName="BalanceSpacing1" presStyleCnt="0"/>
      <dgm:spPr/>
    </dgm:pt>
    <dgm:pt modelId="{76AA6F30-627B-9A43-AFFA-9FFE350B58BC}" type="pres">
      <dgm:prSet presAssocID="{A0BACA3E-FC1A-184B-B832-B522DFEBDB58}" presName="Accent1Text" presStyleLbl="node1" presStyleIdx="1" presStyleCnt="8"/>
      <dgm:spPr/>
    </dgm:pt>
    <dgm:pt modelId="{B1886A52-CF89-A54F-A26F-D11FD64A16B5}" type="pres">
      <dgm:prSet presAssocID="{A0BACA3E-FC1A-184B-B832-B522DFEBDB58}" presName="spaceBetweenRectangles" presStyleCnt="0"/>
      <dgm:spPr/>
    </dgm:pt>
    <dgm:pt modelId="{5FB19083-7FE5-314D-A87C-160046781E77}" type="pres">
      <dgm:prSet presAssocID="{2FDCCCD6-0FF0-024D-A451-E72F05BF22DA}" presName="composite" presStyleCnt="0"/>
      <dgm:spPr/>
    </dgm:pt>
    <dgm:pt modelId="{93CBC26F-F71D-9849-932B-713A9BF4FFF3}" type="pres">
      <dgm:prSet presAssocID="{2FDCCCD6-0FF0-024D-A451-E72F05BF22DA}" presName="Parent1" presStyleLbl="node1" presStyleIdx="2" presStyleCnt="8">
        <dgm:presLayoutVars>
          <dgm:chMax val="1"/>
          <dgm:chPref val="1"/>
          <dgm:bulletEnabled val="1"/>
        </dgm:presLayoutVars>
      </dgm:prSet>
      <dgm:spPr/>
    </dgm:pt>
    <dgm:pt modelId="{44283705-25F9-9E4F-8BF1-5B3E6EE8A3D5}" type="pres">
      <dgm:prSet presAssocID="{2FDCCCD6-0FF0-024D-A451-E72F05BF22DA}" presName="Childtext1" presStyleLbl="revTx" presStyleIdx="1" presStyleCnt="4">
        <dgm:presLayoutVars>
          <dgm:chMax val="0"/>
          <dgm:chPref val="0"/>
          <dgm:bulletEnabled val="1"/>
        </dgm:presLayoutVars>
      </dgm:prSet>
      <dgm:spPr/>
    </dgm:pt>
    <dgm:pt modelId="{9B9D4EE9-ABF6-CD45-9BB1-1CFFCAC0369C}" type="pres">
      <dgm:prSet presAssocID="{2FDCCCD6-0FF0-024D-A451-E72F05BF22DA}" presName="BalanceSpacing" presStyleCnt="0"/>
      <dgm:spPr/>
    </dgm:pt>
    <dgm:pt modelId="{ECAACEE6-2EAC-134A-89CA-DB905AC73CA7}" type="pres">
      <dgm:prSet presAssocID="{2FDCCCD6-0FF0-024D-A451-E72F05BF22DA}" presName="BalanceSpacing1" presStyleCnt="0"/>
      <dgm:spPr/>
    </dgm:pt>
    <dgm:pt modelId="{095A3317-D7E9-2F4F-8C17-49392AE6F6B8}" type="pres">
      <dgm:prSet presAssocID="{D22EA7F3-B07B-B747-AC49-B3DAD5E15B73}" presName="Accent1Text" presStyleLbl="node1" presStyleIdx="3" presStyleCnt="8"/>
      <dgm:spPr/>
    </dgm:pt>
    <dgm:pt modelId="{C070DF16-6984-5E41-8BCE-2029F7C68D04}" type="pres">
      <dgm:prSet presAssocID="{D22EA7F3-B07B-B747-AC49-B3DAD5E15B73}" presName="spaceBetweenRectangles" presStyleCnt="0"/>
      <dgm:spPr/>
    </dgm:pt>
    <dgm:pt modelId="{CA0E609C-7950-0140-A623-4A70B9071186}" type="pres">
      <dgm:prSet presAssocID="{04AEA4DA-A864-A845-B00D-628F36DC7FF0}" presName="composite" presStyleCnt="0"/>
      <dgm:spPr/>
    </dgm:pt>
    <dgm:pt modelId="{E04B54C1-3840-F848-ABF0-4693A978739A}" type="pres">
      <dgm:prSet presAssocID="{04AEA4DA-A864-A845-B00D-628F36DC7FF0}" presName="Parent1" presStyleLbl="node1" presStyleIdx="4" presStyleCnt="8">
        <dgm:presLayoutVars>
          <dgm:chMax val="1"/>
          <dgm:chPref val="1"/>
          <dgm:bulletEnabled val="1"/>
        </dgm:presLayoutVars>
      </dgm:prSet>
      <dgm:spPr/>
    </dgm:pt>
    <dgm:pt modelId="{E7A00F56-7572-5A49-8504-AC8AABDD612A}" type="pres">
      <dgm:prSet presAssocID="{04AEA4DA-A864-A845-B00D-628F36DC7FF0}" presName="Childtext1" presStyleLbl="revTx" presStyleIdx="2" presStyleCnt="4" custLinFactNeighborX="2635" custLinFactNeighborY="-2049">
        <dgm:presLayoutVars>
          <dgm:chMax val="0"/>
          <dgm:chPref val="0"/>
          <dgm:bulletEnabled val="1"/>
        </dgm:presLayoutVars>
      </dgm:prSet>
      <dgm:spPr/>
    </dgm:pt>
    <dgm:pt modelId="{1FF09499-4D7D-6E49-AF3C-65729CA3C505}" type="pres">
      <dgm:prSet presAssocID="{04AEA4DA-A864-A845-B00D-628F36DC7FF0}" presName="BalanceSpacing" presStyleCnt="0"/>
      <dgm:spPr/>
    </dgm:pt>
    <dgm:pt modelId="{9B4B6B8A-ECF7-F749-BB86-7346ABC56ECD}" type="pres">
      <dgm:prSet presAssocID="{04AEA4DA-A864-A845-B00D-628F36DC7FF0}" presName="BalanceSpacing1" presStyleCnt="0"/>
      <dgm:spPr/>
    </dgm:pt>
    <dgm:pt modelId="{B447E902-61FF-1D49-ADF4-3C7EBFBD0A76}" type="pres">
      <dgm:prSet presAssocID="{4895C3B9-A30E-4549-9D42-D57FFF0B42EC}" presName="Accent1Text" presStyleLbl="node1" presStyleIdx="5" presStyleCnt="8"/>
      <dgm:spPr/>
    </dgm:pt>
    <dgm:pt modelId="{4A687997-8BD0-3247-AC44-246C9CA22EBE}" type="pres">
      <dgm:prSet presAssocID="{4895C3B9-A30E-4549-9D42-D57FFF0B42EC}" presName="spaceBetweenRectangles" presStyleCnt="0"/>
      <dgm:spPr/>
    </dgm:pt>
    <dgm:pt modelId="{F012B2AF-D9FB-1B40-A6EA-0F7D2FAE85A0}" type="pres">
      <dgm:prSet presAssocID="{8772DFA5-10A3-1F46-855F-138EFB3030A2}" presName="composite" presStyleCnt="0"/>
      <dgm:spPr/>
    </dgm:pt>
    <dgm:pt modelId="{6FAFE41B-6678-2844-9B99-A229DD4E9ECA}" type="pres">
      <dgm:prSet presAssocID="{8772DFA5-10A3-1F46-855F-138EFB3030A2}" presName="Parent1" presStyleLbl="node1" presStyleIdx="6" presStyleCnt="8">
        <dgm:presLayoutVars>
          <dgm:chMax val="1"/>
          <dgm:chPref val="1"/>
          <dgm:bulletEnabled val="1"/>
        </dgm:presLayoutVars>
      </dgm:prSet>
      <dgm:spPr/>
    </dgm:pt>
    <dgm:pt modelId="{E833FA13-5E90-A846-B115-4A0FD728F628}" type="pres">
      <dgm:prSet presAssocID="{8772DFA5-10A3-1F46-855F-138EFB3030A2}" presName="Childtext1" presStyleLbl="revTx" presStyleIdx="3" presStyleCnt="4">
        <dgm:presLayoutVars>
          <dgm:chMax val="0"/>
          <dgm:chPref val="0"/>
          <dgm:bulletEnabled val="1"/>
        </dgm:presLayoutVars>
      </dgm:prSet>
      <dgm:spPr/>
    </dgm:pt>
    <dgm:pt modelId="{D5E8AECF-B02B-AA41-8B68-3EDFD76160F8}" type="pres">
      <dgm:prSet presAssocID="{8772DFA5-10A3-1F46-855F-138EFB3030A2}" presName="BalanceSpacing" presStyleCnt="0"/>
      <dgm:spPr/>
    </dgm:pt>
    <dgm:pt modelId="{5033E7B5-32BC-A945-A046-CADC8FC3E256}" type="pres">
      <dgm:prSet presAssocID="{8772DFA5-10A3-1F46-855F-138EFB3030A2}" presName="BalanceSpacing1" presStyleCnt="0"/>
      <dgm:spPr/>
    </dgm:pt>
    <dgm:pt modelId="{569359DA-2E57-034B-9B53-27C52EA7C800}" type="pres">
      <dgm:prSet presAssocID="{5977E57E-CFD4-5749-AFC3-19CA0E89BDE3}" presName="Accent1Text" presStyleLbl="node1" presStyleIdx="7" presStyleCnt="8"/>
      <dgm:spPr/>
    </dgm:pt>
  </dgm:ptLst>
  <dgm:cxnLst>
    <dgm:cxn modelId="{97AD900D-26D5-2747-AF49-9897BC1CC18C}" srcId="{8450BD12-86D1-0F4E-89C7-C8F5A682B4D4}" destId="{17D27AD1-81C6-ED40-9983-E172FDC972F1}" srcOrd="0" destOrd="0" parTransId="{9989C835-65B0-2A43-B9F4-B675547BAF07}" sibTransId="{A0BACA3E-FC1A-184B-B832-B522DFEBDB58}"/>
    <dgm:cxn modelId="{446C8B1C-B2ED-414D-BF9F-B09CA25F6599}" type="presOf" srcId="{4895C3B9-A30E-4549-9D42-D57FFF0B42EC}" destId="{B447E902-61FF-1D49-ADF4-3C7EBFBD0A76}" srcOrd="0" destOrd="0" presId="urn:microsoft.com/office/officeart/2008/layout/AlternatingHexagons"/>
    <dgm:cxn modelId="{6D9C1B2D-77C7-464F-9A47-16C7862038FA}" type="presOf" srcId="{2FDCCCD6-0FF0-024D-A451-E72F05BF22DA}" destId="{93CBC26F-F71D-9849-932B-713A9BF4FFF3}" srcOrd="0" destOrd="0" presId="urn:microsoft.com/office/officeart/2008/layout/AlternatingHexagons"/>
    <dgm:cxn modelId="{43ED4530-EF95-1543-AA43-0862C4734E9B}" type="presOf" srcId="{D22EA7F3-B07B-B747-AC49-B3DAD5E15B73}" destId="{095A3317-D7E9-2F4F-8C17-49392AE6F6B8}" srcOrd="0" destOrd="0" presId="urn:microsoft.com/office/officeart/2008/layout/AlternatingHexagons"/>
    <dgm:cxn modelId="{A8689640-7A1E-0D45-91F2-5776A9225EFB}" type="presOf" srcId="{A0BACA3E-FC1A-184B-B832-B522DFEBDB58}" destId="{76AA6F30-627B-9A43-AFFA-9FFE350B58BC}" srcOrd="0" destOrd="0" presId="urn:microsoft.com/office/officeart/2008/layout/AlternatingHexagons"/>
    <dgm:cxn modelId="{3FC88C5D-ABAC-414C-A821-73B30AFF00CE}" srcId="{8450BD12-86D1-0F4E-89C7-C8F5A682B4D4}" destId="{8772DFA5-10A3-1F46-855F-138EFB3030A2}" srcOrd="3" destOrd="0" parTransId="{162F914F-6544-E946-B648-2555F5EC9306}" sibTransId="{5977E57E-CFD4-5749-AFC3-19CA0E89BDE3}"/>
    <dgm:cxn modelId="{E532DE41-83D4-5446-85B7-20916098E59D}" type="presOf" srcId="{5977E57E-CFD4-5749-AFC3-19CA0E89BDE3}" destId="{569359DA-2E57-034B-9B53-27C52EA7C800}" srcOrd="0" destOrd="0" presId="urn:microsoft.com/office/officeart/2008/layout/AlternatingHexagons"/>
    <dgm:cxn modelId="{A4DB2F4D-59B9-5043-9381-02E1371E0125}" srcId="{8772DFA5-10A3-1F46-855F-138EFB3030A2}" destId="{77F6B15B-D99A-8E4C-822A-EF0ABDB8B3C2}" srcOrd="0" destOrd="0" parTransId="{60058E05-40AC-2F4E-AB2B-CA3B396AF7E9}" sibTransId="{490F7581-277E-1E4F-B961-6A1BEDCB0B96}"/>
    <dgm:cxn modelId="{ACE26D7E-46B2-7944-AB9D-6A92E1AAFFF8}" srcId="{8450BD12-86D1-0F4E-89C7-C8F5A682B4D4}" destId="{04AEA4DA-A864-A845-B00D-628F36DC7FF0}" srcOrd="2" destOrd="0" parTransId="{1739F19C-9CD5-0240-B35D-EBC2898ED2F5}" sibTransId="{4895C3B9-A30E-4549-9D42-D57FFF0B42EC}"/>
    <dgm:cxn modelId="{B558BD82-DAB3-C94F-8E0C-50BD1D1C711E}" type="presOf" srcId="{04AEA4DA-A864-A845-B00D-628F36DC7FF0}" destId="{E04B54C1-3840-F848-ABF0-4693A978739A}" srcOrd="0" destOrd="0" presId="urn:microsoft.com/office/officeart/2008/layout/AlternatingHexagons"/>
    <dgm:cxn modelId="{F137BD89-529D-B84E-A483-E448B008D8F3}" type="presOf" srcId="{17D27AD1-81C6-ED40-9983-E172FDC972F1}" destId="{5F3A3ED0-5D65-794D-95EA-8FD9DAE243CB}" srcOrd="0" destOrd="0" presId="urn:microsoft.com/office/officeart/2008/layout/AlternatingHexagons"/>
    <dgm:cxn modelId="{F02E0399-ADBA-C742-AD07-9F02612AF2B8}" srcId="{04AEA4DA-A864-A845-B00D-628F36DC7FF0}" destId="{9CC299E5-4E27-2C47-8BCE-EF7958900C73}" srcOrd="0" destOrd="0" parTransId="{FDC04E13-DD86-174A-B364-6E6CEA1EE8CA}" sibTransId="{D611D251-B529-084D-A897-D817A3FD1DC0}"/>
    <dgm:cxn modelId="{5591BEA8-4766-EC48-995C-A4BC8A5CC13A}" type="presOf" srcId="{8772DFA5-10A3-1F46-855F-138EFB3030A2}" destId="{6FAFE41B-6678-2844-9B99-A229DD4E9ECA}" srcOrd="0" destOrd="0" presId="urn:microsoft.com/office/officeart/2008/layout/AlternatingHexagons"/>
    <dgm:cxn modelId="{65D7DAB6-A7E4-764A-AB1E-2B007FB8F75F}" type="presOf" srcId="{77F6B15B-D99A-8E4C-822A-EF0ABDB8B3C2}" destId="{E833FA13-5E90-A846-B115-4A0FD728F628}" srcOrd="0" destOrd="0" presId="urn:microsoft.com/office/officeart/2008/layout/AlternatingHexagons"/>
    <dgm:cxn modelId="{10065AC6-BE7A-F547-8F0F-339AE6CB197E}" type="presOf" srcId="{9CC299E5-4E27-2C47-8BCE-EF7958900C73}" destId="{E7A00F56-7572-5A49-8504-AC8AABDD612A}" srcOrd="0" destOrd="0" presId="urn:microsoft.com/office/officeart/2008/layout/AlternatingHexagons"/>
    <dgm:cxn modelId="{D94451D2-570D-6F4A-8EF5-BE0F52CE66E4}" srcId="{17D27AD1-81C6-ED40-9983-E172FDC972F1}" destId="{ACABC667-09D2-554C-9356-E12F1096F71D}" srcOrd="0" destOrd="0" parTransId="{C356A75F-424C-C04F-99DC-1C2BDF962E91}" sibTransId="{EDC695CF-ED1C-4B4F-A6B3-749C6AE2C29F}"/>
    <dgm:cxn modelId="{42A1F4E3-D334-EB46-ADC6-C1DEC1CC629A}" type="presOf" srcId="{ACABC667-09D2-554C-9356-E12F1096F71D}" destId="{1EAA0D09-8E27-C240-AD12-E3081A6B0871}" srcOrd="0" destOrd="0" presId="urn:microsoft.com/office/officeart/2008/layout/AlternatingHexagons"/>
    <dgm:cxn modelId="{D9F5F8EA-BDCA-E542-8CB6-2E77B4A77138}" type="presOf" srcId="{8450BD12-86D1-0F4E-89C7-C8F5A682B4D4}" destId="{2198EE2F-57F7-C641-A98A-432A0239048E}" srcOrd="0" destOrd="0" presId="urn:microsoft.com/office/officeart/2008/layout/AlternatingHexagons"/>
    <dgm:cxn modelId="{0E094DEF-5ACE-CF40-B781-54951B848043}" srcId="{8450BD12-86D1-0F4E-89C7-C8F5A682B4D4}" destId="{2FDCCCD6-0FF0-024D-A451-E72F05BF22DA}" srcOrd="1" destOrd="0" parTransId="{D64D9CAE-B084-9B40-9D27-4590F1662A09}" sibTransId="{D22EA7F3-B07B-B747-AC49-B3DAD5E15B73}"/>
    <dgm:cxn modelId="{EE40916E-FB5D-6B47-81B1-244786582BF2}" type="presParOf" srcId="{2198EE2F-57F7-C641-A98A-432A0239048E}" destId="{7B0E6C6F-F413-6840-8AFC-26BC99BC9093}" srcOrd="0" destOrd="0" presId="urn:microsoft.com/office/officeart/2008/layout/AlternatingHexagons"/>
    <dgm:cxn modelId="{1259CEF8-5313-8542-A361-B8373134856F}" type="presParOf" srcId="{7B0E6C6F-F413-6840-8AFC-26BC99BC9093}" destId="{5F3A3ED0-5D65-794D-95EA-8FD9DAE243CB}" srcOrd="0" destOrd="0" presId="urn:microsoft.com/office/officeart/2008/layout/AlternatingHexagons"/>
    <dgm:cxn modelId="{AA6A02EF-7E72-D94F-AE35-90A7BB3B2D18}" type="presParOf" srcId="{7B0E6C6F-F413-6840-8AFC-26BC99BC9093}" destId="{1EAA0D09-8E27-C240-AD12-E3081A6B0871}" srcOrd="1" destOrd="0" presId="urn:microsoft.com/office/officeart/2008/layout/AlternatingHexagons"/>
    <dgm:cxn modelId="{B569C313-40A4-884C-9681-106CF55BFA4D}" type="presParOf" srcId="{7B0E6C6F-F413-6840-8AFC-26BC99BC9093}" destId="{D3E0C8BE-859F-4C4F-922B-CF41BB069F5C}" srcOrd="2" destOrd="0" presId="urn:microsoft.com/office/officeart/2008/layout/AlternatingHexagons"/>
    <dgm:cxn modelId="{39198F8C-F941-0E45-A567-CC714B1670D7}" type="presParOf" srcId="{7B0E6C6F-F413-6840-8AFC-26BC99BC9093}" destId="{629031BB-1A06-394B-A7C5-82D6FAAAAD54}" srcOrd="3" destOrd="0" presId="urn:microsoft.com/office/officeart/2008/layout/AlternatingHexagons"/>
    <dgm:cxn modelId="{FF16FA4E-C3A7-4544-A65F-618A4732163C}" type="presParOf" srcId="{7B0E6C6F-F413-6840-8AFC-26BC99BC9093}" destId="{76AA6F30-627B-9A43-AFFA-9FFE350B58BC}" srcOrd="4" destOrd="0" presId="urn:microsoft.com/office/officeart/2008/layout/AlternatingHexagons"/>
    <dgm:cxn modelId="{0FE9DF8E-4252-BA40-BAE7-8B04B294AA86}" type="presParOf" srcId="{2198EE2F-57F7-C641-A98A-432A0239048E}" destId="{B1886A52-CF89-A54F-A26F-D11FD64A16B5}" srcOrd="1" destOrd="0" presId="urn:microsoft.com/office/officeart/2008/layout/AlternatingHexagons"/>
    <dgm:cxn modelId="{3A3646D5-5AC6-7246-ADD0-5C478869CDD7}" type="presParOf" srcId="{2198EE2F-57F7-C641-A98A-432A0239048E}" destId="{5FB19083-7FE5-314D-A87C-160046781E77}" srcOrd="2" destOrd="0" presId="urn:microsoft.com/office/officeart/2008/layout/AlternatingHexagons"/>
    <dgm:cxn modelId="{941DA791-9D4B-434A-BCDA-9E2D956D5E6F}" type="presParOf" srcId="{5FB19083-7FE5-314D-A87C-160046781E77}" destId="{93CBC26F-F71D-9849-932B-713A9BF4FFF3}" srcOrd="0" destOrd="0" presId="urn:microsoft.com/office/officeart/2008/layout/AlternatingHexagons"/>
    <dgm:cxn modelId="{F3FFA498-C11E-7B42-A6BE-C50B779DAF60}" type="presParOf" srcId="{5FB19083-7FE5-314D-A87C-160046781E77}" destId="{44283705-25F9-9E4F-8BF1-5B3E6EE8A3D5}" srcOrd="1" destOrd="0" presId="urn:microsoft.com/office/officeart/2008/layout/AlternatingHexagons"/>
    <dgm:cxn modelId="{D2DB1F8A-F98E-C946-B195-874254C2DC16}" type="presParOf" srcId="{5FB19083-7FE5-314D-A87C-160046781E77}" destId="{9B9D4EE9-ABF6-CD45-9BB1-1CFFCAC0369C}" srcOrd="2" destOrd="0" presId="urn:microsoft.com/office/officeart/2008/layout/AlternatingHexagons"/>
    <dgm:cxn modelId="{24854364-FA99-674E-8E39-1D8FC051C1B3}" type="presParOf" srcId="{5FB19083-7FE5-314D-A87C-160046781E77}" destId="{ECAACEE6-2EAC-134A-89CA-DB905AC73CA7}" srcOrd="3" destOrd="0" presId="urn:microsoft.com/office/officeart/2008/layout/AlternatingHexagons"/>
    <dgm:cxn modelId="{FFD030BF-E8FC-C94B-A730-5335A8E15F5D}" type="presParOf" srcId="{5FB19083-7FE5-314D-A87C-160046781E77}" destId="{095A3317-D7E9-2F4F-8C17-49392AE6F6B8}" srcOrd="4" destOrd="0" presId="urn:microsoft.com/office/officeart/2008/layout/AlternatingHexagons"/>
    <dgm:cxn modelId="{DB8E4D2F-EF38-CD4C-86E3-4C2AEE201C79}" type="presParOf" srcId="{2198EE2F-57F7-C641-A98A-432A0239048E}" destId="{C070DF16-6984-5E41-8BCE-2029F7C68D04}" srcOrd="3" destOrd="0" presId="urn:microsoft.com/office/officeart/2008/layout/AlternatingHexagons"/>
    <dgm:cxn modelId="{7234B7B0-BFF3-AD4C-A500-B9CF8FF38C99}" type="presParOf" srcId="{2198EE2F-57F7-C641-A98A-432A0239048E}" destId="{CA0E609C-7950-0140-A623-4A70B9071186}" srcOrd="4" destOrd="0" presId="urn:microsoft.com/office/officeart/2008/layout/AlternatingHexagons"/>
    <dgm:cxn modelId="{F6FFE4BF-BDF7-AD4C-A36D-F7D6CBE93709}" type="presParOf" srcId="{CA0E609C-7950-0140-A623-4A70B9071186}" destId="{E04B54C1-3840-F848-ABF0-4693A978739A}" srcOrd="0" destOrd="0" presId="urn:microsoft.com/office/officeart/2008/layout/AlternatingHexagons"/>
    <dgm:cxn modelId="{93C8E93F-4CD7-BF46-A025-30879F3375AF}" type="presParOf" srcId="{CA0E609C-7950-0140-A623-4A70B9071186}" destId="{E7A00F56-7572-5A49-8504-AC8AABDD612A}" srcOrd="1" destOrd="0" presId="urn:microsoft.com/office/officeart/2008/layout/AlternatingHexagons"/>
    <dgm:cxn modelId="{446FE7F4-4E6F-DB4D-A80C-4FB1A172C053}" type="presParOf" srcId="{CA0E609C-7950-0140-A623-4A70B9071186}" destId="{1FF09499-4D7D-6E49-AF3C-65729CA3C505}" srcOrd="2" destOrd="0" presId="urn:microsoft.com/office/officeart/2008/layout/AlternatingHexagons"/>
    <dgm:cxn modelId="{0A57861A-7E3B-BC46-B886-54501B1A8CF8}" type="presParOf" srcId="{CA0E609C-7950-0140-A623-4A70B9071186}" destId="{9B4B6B8A-ECF7-F749-BB86-7346ABC56ECD}" srcOrd="3" destOrd="0" presId="urn:microsoft.com/office/officeart/2008/layout/AlternatingHexagons"/>
    <dgm:cxn modelId="{F45D3577-D6BF-C042-BD94-53D58651B341}" type="presParOf" srcId="{CA0E609C-7950-0140-A623-4A70B9071186}" destId="{B447E902-61FF-1D49-ADF4-3C7EBFBD0A76}" srcOrd="4" destOrd="0" presId="urn:microsoft.com/office/officeart/2008/layout/AlternatingHexagons"/>
    <dgm:cxn modelId="{788A05EA-DA80-DE4B-9C94-C16882F6B02E}" type="presParOf" srcId="{2198EE2F-57F7-C641-A98A-432A0239048E}" destId="{4A687997-8BD0-3247-AC44-246C9CA22EBE}" srcOrd="5" destOrd="0" presId="urn:microsoft.com/office/officeart/2008/layout/AlternatingHexagons"/>
    <dgm:cxn modelId="{28F35E05-F05B-6544-B95E-5DE4962EC9D3}" type="presParOf" srcId="{2198EE2F-57F7-C641-A98A-432A0239048E}" destId="{F012B2AF-D9FB-1B40-A6EA-0F7D2FAE85A0}" srcOrd="6" destOrd="0" presId="urn:microsoft.com/office/officeart/2008/layout/AlternatingHexagons"/>
    <dgm:cxn modelId="{A95146FB-D538-2C40-9C2D-CFAA53B41A1D}" type="presParOf" srcId="{F012B2AF-D9FB-1B40-A6EA-0F7D2FAE85A0}" destId="{6FAFE41B-6678-2844-9B99-A229DD4E9ECA}" srcOrd="0" destOrd="0" presId="urn:microsoft.com/office/officeart/2008/layout/AlternatingHexagons"/>
    <dgm:cxn modelId="{FC958EB6-5BE8-924C-B1AE-9C275550500F}" type="presParOf" srcId="{F012B2AF-D9FB-1B40-A6EA-0F7D2FAE85A0}" destId="{E833FA13-5E90-A846-B115-4A0FD728F628}" srcOrd="1" destOrd="0" presId="urn:microsoft.com/office/officeart/2008/layout/AlternatingHexagons"/>
    <dgm:cxn modelId="{B1B0505A-C185-684B-BEA0-F80C330FFA56}" type="presParOf" srcId="{F012B2AF-D9FB-1B40-A6EA-0F7D2FAE85A0}" destId="{D5E8AECF-B02B-AA41-8B68-3EDFD76160F8}" srcOrd="2" destOrd="0" presId="urn:microsoft.com/office/officeart/2008/layout/AlternatingHexagons"/>
    <dgm:cxn modelId="{7BBF2DF8-C709-394D-B209-DB3825ED834E}" type="presParOf" srcId="{F012B2AF-D9FB-1B40-A6EA-0F7D2FAE85A0}" destId="{5033E7B5-32BC-A945-A046-CADC8FC3E256}" srcOrd="3" destOrd="0" presId="urn:microsoft.com/office/officeart/2008/layout/AlternatingHexagons"/>
    <dgm:cxn modelId="{9DE55A8C-53AE-4245-8B8A-0744D39B467F}" type="presParOf" srcId="{F012B2AF-D9FB-1B40-A6EA-0F7D2FAE85A0}" destId="{569359DA-2E57-034B-9B53-27C52EA7C800}" srcOrd="4" destOrd="0" presId="urn:microsoft.com/office/officeart/2008/layout/AlternatingHexagons"/>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2D0638B-142F-4C1E-B436-EB473945B476}" type="doc">
      <dgm:prSet loTypeId="urn:microsoft.com/office/officeart/2005/8/layout/list1" loCatId="list" qsTypeId="urn:microsoft.com/office/officeart/2005/8/quickstyle/simple1" qsCatId="simple" csTypeId="urn:microsoft.com/office/officeart/2005/8/colors/accent5_4" csCatId="accent5" phldr="1"/>
      <dgm:spPr/>
      <dgm:t>
        <a:bodyPr/>
        <a:lstStyle/>
        <a:p>
          <a:endParaRPr lang="en-US"/>
        </a:p>
      </dgm:t>
    </dgm:pt>
    <dgm:pt modelId="{0F2B0533-0017-4086-82AE-95B52987FF42}">
      <dgm:prSet phldrT="[Text]" custT="1"/>
      <dgm:spPr/>
      <dgm:t>
        <a:bodyPr/>
        <a:lstStyle/>
        <a:p>
          <a:r>
            <a:rPr lang="en-US" sz="2400" dirty="0"/>
            <a:t>Delegation of tasks enabling focus on core competencies (Gentili, 2021).</a:t>
          </a:r>
        </a:p>
      </dgm:t>
    </dgm:pt>
    <dgm:pt modelId="{92FA1B37-BAEC-4584-988E-956CCFE64DE7}" type="parTrans" cxnId="{612B5719-EA8A-49DF-9D0A-2B3EAE637F94}">
      <dgm:prSet/>
      <dgm:spPr/>
      <dgm:t>
        <a:bodyPr/>
        <a:lstStyle/>
        <a:p>
          <a:endParaRPr lang="en-US"/>
        </a:p>
      </dgm:t>
    </dgm:pt>
    <dgm:pt modelId="{FFAB7FFB-A5CA-445F-B2D6-497524E0A33F}" type="sibTrans" cxnId="{612B5719-EA8A-49DF-9D0A-2B3EAE637F94}">
      <dgm:prSet/>
      <dgm:spPr/>
      <dgm:t>
        <a:bodyPr/>
        <a:lstStyle/>
        <a:p>
          <a:endParaRPr lang="en-US"/>
        </a:p>
      </dgm:t>
    </dgm:pt>
    <dgm:pt modelId="{8FF3FF17-1EA6-4F46-A319-496EFA9B652E}">
      <dgm:prSet phldrT="[Text]" custT="1"/>
      <dgm:spPr/>
      <dgm:t>
        <a:bodyPr/>
        <a:lstStyle/>
        <a:p>
          <a:r>
            <a:rPr lang="en-US" sz="2400" dirty="0"/>
            <a:t>Keeping innovation and imagination at the centre of the thought process and actions.</a:t>
          </a:r>
        </a:p>
      </dgm:t>
    </dgm:pt>
    <dgm:pt modelId="{059C1258-C4FD-4F32-9162-2B7AE20EF81A}" type="parTrans" cxnId="{E8DC61D3-0198-47AC-90D0-7F710B7439A3}">
      <dgm:prSet/>
      <dgm:spPr/>
      <dgm:t>
        <a:bodyPr/>
        <a:lstStyle/>
        <a:p>
          <a:endParaRPr lang="en-US"/>
        </a:p>
      </dgm:t>
    </dgm:pt>
    <dgm:pt modelId="{FB83DC5B-F91E-43E9-A47E-234B7CDABFBB}" type="sibTrans" cxnId="{E8DC61D3-0198-47AC-90D0-7F710B7439A3}">
      <dgm:prSet/>
      <dgm:spPr/>
      <dgm:t>
        <a:bodyPr/>
        <a:lstStyle/>
        <a:p>
          <a:endParaRPr lang="en-US"/>
        </a:p>
      </dgm:t>
    </dgm:pt>
    <dgm:pt modelId="{A45353A3-5067-4333-8857-30BB57A5A436}">
      <dgm:prSet phldrT="[Text]" custT="1"/>
      <dgm:spPr/>
      <dgm:t>
        <a:bodyPr/>
        <a:lstStyle/>
        <a:p>
          <a:r>
            <a:rPr lang="en-US" sz="2400" dirty="0"/>
            <a:t>Willingness to learn new things and developing new skills.</a:t>
          </a:r>
        </a:p>
      </dgm:t>
    </dgm:pt>
    <dgm:pt modelId="{C515C94F-363A-4240-A059-890F29101F4D}" type="parTrans" cxnId="{10C4361B-2969-4D8A-A278-EFDCC3E556A6}">
      <dgm:prSet/>
      <dgm:spPr/>
      <dgm:t>
        <a:bodyPr/>
        <a:lstStyle/>
        <a:p>
          <a:endParaRPr lang="en-US"/>
        </a:p>
      </dgm:t>
    </dgm:pt>
    <dgm:pt modelId="{FD75914D-0C48-4E26-930C-53A5DD0DF8D1}" type="sibTrans" cxnId="{10C4361B-2969-4D8A-A278-EFDCC3E556A6}">
      <dgm:prSet/>
      <dgm:spPr/>
      <dgm:t>
        <a:bodyPr/>
        <a:lstStyle/>
        <a:p>
          <a:endParaRPr lang="en-US"/>
        </a:p>
      </dgm:t>
    </dgm:pt>
    <dgm:pt modelId="{3DBE657F-CABD-4ED0-9859-ACC8B709A9D9}" type="pres">
      <dgm:prSet presAssocID="{22D0638B-142F-4C1E-B436-EB473945B476}" presName="linear" presStyleCnt="0">
        <dgm:presLayoutVars>
          <dgm:dir/>
          <dgm:animLvl val="lvl"/>
          <dgm:resizeHandles val="exact"/>
        </dgm:presLayoutVars>
      </dgm:prSet>
      <dgm:spPr/>
    </dgm:pt>
    <dgm:pt modelId="{7D3E77BC-6562-46A8-A610-C18E690BE555}" type="pres">
      <dgm:prSet presAssocID="{0F2B0533-0017-4086-82AE-95B52987FF42}" presName="parentLin" presStyleCnt="0"/>
      <dgm:spPr/>
    </dgm:pt>
    <dgm:pt modelId="{45683446-F985-44BE-9724-F6AF9D79380B}" type="pres">
      <dgm:prSet presAssocID="{0F2B0533-0017-4086-82AE-95B52987FF42}" presName="parentLeftMargin" presStyleLbl="node1" presStyleIdx="0" presStyleCnt="3"/>
      <dgm:spPr/>
    </dgm:pt>
    <dgm:pt modelId="{1F40FA11-85F0-4002-B331-B471109759E8}" type="pres">
      <dgm:prSet presAssocID="{0F2B0533-0017-4086-82AE-95B52987FF42}" presName="parentText" presStyleLbl="node1" presStyleIdx="0" presStyleCnt="3" custScaleY="178939">
        <dgm:presLayoutVars>
          <dgm:chMax val="0"/>
          <dgm:bulletEnabled val="1"/>
        </dgm:presLayoutVars>
      </dgm:prSet>
      <dgm:spPr/>
    </dgm:pt>
    <dgm:pt modelId="{AD52E60A-F13C-4DAF-AED1-0AC1E6B75A54}" type="pres">
      <dgm:prSet presAssocID="{0F2B0533-0017-4086-82AE-95B52987FF42}" presName="negativeSpace" presStyleCnt="0"/>
      <dgm:spPr/>
    </dgm:pt>
    <dgm:pt modelId="{95381634-CA1A-489A-A8BB-A824D4F0E685}" type="pres">
      <dgm:prSet presAssocID="{0F2B0533-0017-4086-82AE-95B52987FF42}" presName="childText" presStyleLbl="conFgAcc1" presStyleIdx="0" presStyleCnt="3">
        <dgm:presLayoutVars>
          <dgm:bulletEnabled val="1"/>
        </dgm:presLayoutVars>
      </dgm:prSet>
      <dgm:spPr/>
    </dgm:pt>
    <dgm:pt modelId="{C16C9587-F6BB-44EF-81BD-61C97A097C3A}" type="pres">
      <dgm:prSet presAssocID="{FFAB7FFB-A5CA-445F-B2D6-497524E0A33F}" presName="spaceBetweenRectangles" presStyleCnt="0"/>
      <dgm:spPr/>
    </dgm:pt>
    <dgm:pt modelId="{46D2DB58-289E-4C71-BC86-B1B5202A7B8D}" type="pres">
      <dgm:prSet presAssocID="{8FF3FF17-1EA6-4F46-A319-496EFA9B652E}" presName="parentLin" presStyleCnt="0"/>
      <dgm:spPr/>
    </dgm:pt>
    <dgm:pt modelId="{CCAD3AC3-34A5-45FD-8B36-1F5112CE864B}" type="pres">
      <dgm:prSet presAssocID="{8FF3FF17-1EA6-4F46-A319-496EFA9B652E}" presName="parentLeftMargin" presStyleLbl="node1" presStyleIdx="0" presStyleCnt="3"/>
      <dgm:spPr/>
    </dgm:pt>
    <dgm:pt modelId="{63B92CDC-AD15-4C97-9CFF-68DCDA198FDB}" type="pres">
      <dgm:prSet presAssocID="{8FF3FF17-1EA6-4F46-A319-496EFA9B652E}" presName="parentText" presStyleLbl="node1" presStyleIdx="1" presStyleCnt="3" custScaleY="128689">
        <dgm:presLayoutVars>
          <dgm:chMax val="0"/>
          <dgm:bulletEnabled val="1"/>
        </dgm:presLayoutVars>
      </dgm:prSet>
      <dgm:spPr/>
    </dgm:pt>
    <dgm:pt modelId="{E217E2E7-BA76-47D3-AC72-98F15C11094A}" type="pres">
      <dgm:prSet presAssocID="{8FF3FF17-1EA6-4F46-A319-496EFA9B652E}" presName="negativeSpace" presStyleCnt="0"/>
      <dgm:spPr/>
    </dgm:pt>
    <dgm:pt modelId="{E05FA66D-2F2A-43AB-9126-FC6067545276}" type="pres">
      <dgm:prSet presAssocID="{8FF3FF17-1EA6-4F46-A319-496EFA9B652E}" presName="childText" presStyleLbl="conFgAcc1" presStyleIdx="1" presStyleCnt="3">
        <dgm:presLayoutVars>
          <dgm:bulletEnabled val="1"/>
        </dgm:presLayoutVars>
      </dgm:prSet>
      <dgm:spPr/>
    </dgm:pt>
    <dgm:pt modelId="{8312ADF7-E3A9-45CE-96A3-E56E97CE4D19}" type="pres">
      <dgm:prSet presAssocID="{FB83DC5B-F91E-43E9-A47E-234B7CDABFBB}" presName="spaceBetweenRectangles" presStyleCnt="0"/>
      <dgm:spPr/>
    </dgm:pt>
    <dgm:pt modelId="{C3F334CC-6B44-48F5-B9F4-5CC678FAABAE}" type="pres">
      <dgm:prSet presAssocID="{A45353A3-5067-4333-8857-30BB57A5A436}" presName="parentLin" presStyleCnt="0"/>
      <dgm:spPr/>
    </dgm:pt>
    <dgm:pt modelId="{7F8163C9-FD15-42F5-B55E-EFD9BD991C94}" type="pres">
      <dgm:prSet presAssocID="{A45353A3-5067-4333-8857-30BB57A5A436}" presName="parentLeftMargin" presStyleLbl="node1" presStyleIdx="1" presStyleCnt="3"/>
      <dgm:spPr/>
    </dgm:pt>
    <dgm:pt modelId="{3C0AECF5-0224-4007-9351-691E69E69AAC}" type="pres">
      <dgm:prSet presAssocID="{A45353A3-5067-4333-8857-30BB57A5A436}" presName="parentText" presStyleLbl="node1" presStyleIdx="2" presStyleCnt="3" custScaleY="151548">
        <dgm:presLayoutVars>
          <dgm:chMax val="0"/>
          <dgm:bulletEnabled val="1"/>
        </dgm:presLayoutVars>
      </dgm:prSet>
      <dgm:spPr/>
    </dgm:pt>
    <dgm:pt modelId="{631590B9-AEB0-4A52-8EBC-4D1FD81249AF}" type="pres">
      <dgm:prSet presAssocID="{A45353A3-5067-4333-8857-30BB57A5A436}" presName="negativeSpace" presStyleCnt="0"/>
      <dgm:spPr/>
    </dgm:pt>
    <dgm:pt modelId="{495013EE-2D59-48EC-A862-031A1B9E6FF9}" type="pres">
      <dgm:prSet presAssocID="{A45353A3-5067-4333-8857-30BB57A5A436}" presName="childText" presStyleLbl="conFgAcc1" presStyleIdx="2" presStyleCnt="3">
        <dgm:presLayoutVars>
          <dgm:bulletEnabled val="1"/>
        </dgm:presLayoutVars>
      </dgm:prSet>
      <dgm:spPr/>
    </dgm:pt>
  </dgm:ptLst>
  <dgm:cxnLst>
    <dgm:cxn modelId="{612B5719-EA8A-49DF-9D0A-2B3EAE637F94}" srcId="{22D0638B-142F-4C1E-B436-EB473945B476}" destId="{0F2B0533-0017-4086-82AE-95B52987FF42}" srcOrd="0" destOrd="0" parTransId="{92FA1B37-BAEC-4584-988E-956CCFE64DE7}" sibTransId="{FFAB7FFB-A5CA-445F-B2D6-497524E0A33F}"/>
    <dgm:cxn modelId="{10C4361B-2969-4D8A-A278-EFDCC3E556A6}" srcId="{22D0638B-142F-4C1E-B436-EB473945B476}" destId="{A45353A3-5067-4333-8857-30BB57A5A436}" srcOrd="2" destOrd="0" parTransId="{C515C94F-363A-4240-A059-890F29101F4D}" sibTransId="{FD75914D-0C48-4E26-930C-53A5DD0DF8D1}"/>
    <dgm:cxn modelId="{ABD3AC1D-A128-4FFD-9A02-B53F32643EE5}" type="presOf" srcId="{22D0638B-142F-4C1E-B436-EB473945B476}" destId="{3DBE657F-CABD-4ED0-9859-ACC8B709A9D9}" srcOrd="0" destOrd="0" presId="urn:microsoft.com/office/officeart/2005/8/layout/list1"/>
    <dgm:cxn modelId="{E93A7B33-9204-447E-B1B3-14CB57C52CDD}" type="presOf" srcId="{0F2B0533-0017-4086-82AE-95B52987FF42}" destId="{45683446-F985-44BE-9724-F6AF9D79380B}" srcOrd="0" destOrd="0" presId="urn:microsoft.com/office/officeart/2005/8/layout/list1"/>
    <dgm:cxn modelId="{0153E19C-E754-4084-929D-F3B423009EA6}" type="presOf" srcId="{A45353A3-5067-4333-8857-30BB57A5A436}" destId="{7F8163C9-FD15-42F5-B55E-EFD9BD991C94}" srcOrd="0" destOrd="0" presId="urn:microsoft.com/office/officeart/2005/8/layout/list1"/>
    <dgm:cxn modelId="{FF5595CB-37DF-4FF6-B430-AEDBD0DA2EF2}" type="presOf" srcId="{8FF3FF17-1EA6-4F46-A319-496EFA9B652E}" destId="{CCAD3AC3-34A5-45FD-8B36-1F5112CE864B}" srcOrd="0" destOrd="0" presId="urn:microsoft.com/office/officeart/2005/8/layout/list1"/>
    <dgm:cxn modelId="{FF2BB5CC-AAD0-4148-A31F-5C78536627EB}" type="presOf" srcId="{0F2B0533-0017-4086-82AE-95B52987FF42}" destId="{1F40FA11-85F0-4002-B331-B471109759E8}" srcOrd="1" destOrd="0" presId="urn:microsoft.com/office/officeart/2005/8/layout/list1"/>
    <dgm:cxn modelId="{E8DC61D3-0198-47AC-90D0-7F710B7439A3}" srcId="{22D0638B-142F-4C1E-B436-EB473945B476}" destId="{8FF3FF17-1EA6-4F46-A319-496EFA9B652E}" srcOrd="1" destOrd="0" parTransId="{059C1258-C4FD-4F32-9162-2B7AE20EF81A}" sibTransId="{FB83DC5B-F91E-43E9-A47E-234B7CDABFBB}"/>
    <dgm:cxn modelId="{BF7B99DE-10A6-418F-A324-0B392454BA3A}" type="presOf" srcId="{A45353A3-5067-4333-8857-30BB57A5A436}" destId="{3C0AECF5-0224-4007-9351-691E69E69AAC}" srcOrd="1" destOrd="0" presId="urn:microsoft.com/office/officeart/2005/8/layout/list1"/>
    <dgm:cxn modelId="{4B6304F2-32D8-480C-A0F5-DB8155F18934}" type="presOf" srcId="{8FF3FF17-1EA6-4F46-A319-496EFA9B652E}" destId="{63B92CDC-AD15-4C97-9CFF-68DCDA198FDB}" srcOrd="1" destOrd="0" presId="urn:microsoft.com/office/officeart/2005/8/layout/list1"/>
    <dgm:cxn modelId="{3CE5D12E-C892-4EEF-A75E-3C86985059FC}" type="presParOf" srcId="{3DBE657F-CABD-4ED0-9859-ACC8B709A9D9}" destId="{7D3E77BC-6562-46A8-A610-C18E690BE555}" srcOrd="0" destOrd="0" presId="urn:microsoft.com/office/officeart/2005/8/layout/list1"/>
    <dgm:cxn modelId="{1FAD7021-E1B8-4A41-BE9E-692AD3314328}" type="presParOf" srcId="{7D3E77BC-6562-46A8-A610-C18E690BE555}" destId="{45683446-F985-44BE-9724-F6AF9D79380B}" srcOrd="0" destOrd="0" presId="urn:microsoft.com/office/officeart/2005/8/layout/list1"/>
    <dgm:cxn modelId="{8308D9B9-6BE5-452E-953E-3826ADC4CC35}" type="presParOf" srcId="{7D3E77BC-6562-46A8-A610-C18E690BE555}" destId="{1F40FA11-85F0-4002-B331-B471109759E8}" srcOrd="1" destOrd="0" presId="urn:microsoft.com/office/officeart/2005/8/layout/list1"/>
    <dgm:cxn modelId="{8294B3AD-A625-4970-9635-5C0E96B62827}" type="presParOf" srcId="{3DBE657F-CABD-4ED0-9859-ACC8B709A9D9}" destId="{AD52E60A-F13C-4DAF-AED1-0AC1E6B75A54}" srcOrd="1" destOrd="0" presId="urn:microsoft.com/office/officeart/2005/8/layout/list1"/>
    <dgm:cxn modelId="{1ACC3811-590C-4AC9-9F94-03C6281145E2}" type="presParOf" srcId="{3DBE657F-CABD-4ED0-9859-ACC8B709A9D9}" destId="{95381634-CA1A-489A-A8BB-A824D4F0E685}" srcOrd="2" destOrd="0" presId="urn:microsoft.com/office/officeart/2005/8/layout/list1"/>
    <dgm:cxn modelId="{526FD5B8-D06F-4A02-9282-9EEAB0A428F7}" type="presParOf" srcId="{3DBE657F-CABD-4ED0-9859-ACC8B709A9D9}" destId="{C16C9587-F6BB-44EF-81BD-61C97A097C3A}" srcOrd="3" destOrd="0" presId="urn:microsoft.com/office/officeart/2005/8/layout/list1"/>
    <dgm:cxn modelId="{011DC0C6-A6C2-41FF-9A6E-BBAF5BE5E2B0}" type="presParOf" srcId="{3DBE657F-CABD-4ED0-9859-ACC8B709A9D9}" destId="{46D2DB58-289E-4C71-BC86-B1B5202A7B8D}" srcOrd="4" destOrd="0" presId="urn:microsoft.com/office/officeart/2005/8/layout/list1"/>
    <dgm:cxn modelId="{AFFAA438-F8F7-4E84-80B3-89EFFC76AB8A}" type="presParOf" srcId="{46D2DB58-289E-4C71-BC86-B1B5202A7B8D}" destId="{CCAD3AC3-34A5-45FD-8B36-1F5112CE864B}" srcOrd="0" destOrd="0" presId="urn:microsoft.com/office/officeart/2005/8/layout/list1"/>
    <dgm:cxn modelId="{3F399802-B862-4EC5-BCCE-664F4B75FF2D}" type="presParOf" srcId="{46D2DB58-289E-4C71-BC86-B1B5202A7B8D}" destId="{63B92CDC-AD15-4C97-9CFF-68DCDA198FDB}" srcOrd="1" destOrd="0" presId="urn:microsoft.com/office/officeart/2005/8/layout/list1"/>
    <dgm:cxn modelId="{EFD5ABE6-546F-4CA3-92DA-BD2641B2AE92}" type="presParOf" srcId="{3DBE657F-CABD-4ED0-9859-ACC8B709A9D9}" destId="{E217E2E7-BA76-47D3-AC72-98F15C11094A}" srcOrd="5" destOrd="0" presId="urn:microsoft.com/office/officeart/2005/8/layout/list1"/>
    <dgm:cxn modelId="{C1B4CF55-F94E-45B7-A936-59D7DC212BD5}" type="presParOf" srcId="{3DBE657F-CABD-4ED0-9859-ACC8B709A9D9}" destId="{E05FA66D-2F2A-43AB-9126-FC6067545276}" srcOrd="6" destOrd="0" presId="urn:microsoft.com/office/officeart/2005/8/layout/list1"/>
    <dgm:cxn modelId="{3300EE41-014D-4F53-85D9-EC5F87DA2B83}" type="presParOf" srcId="{3DBE657F-CABD-4ED0-9859-ACC8B709A9D9}" destId="{8312ADF7-E3A9-45CE-96A3-E56E97CE4D19}" srcOrd="7" destOrd="0" presId="urn:microsoft.com/office/officeart/2005/8/layout/list1"/>
    <dgm:cxn modelId="{C0A0A12E-AB7F-4F09-869A-681B2D60472D}" type="presParOf" srcId="{3DBE657F-CABD-4ED0-9859-ACC8B709A9D9}" destId="{C3F334CC-6B44-48F5-B9F4-5CC678FAABAE}" srcOrd="8" destOrd="0" presId="urn:microsoft.com/office/officeart/2005/8/layout/list1"/>
    <dgm:cxn modelId="{1911CD82-0BD7-4E80-A74A-6FD9ADDCC2AA}" type="presParOf" srcId="{C3F334CC-6B44-48F5-B9F4-5CC678FAABAE}" destId="{7F8163C9-FD15-42F5-B55E-EFD9BD991C94}" srcOrd="0" destOrd="0" presId="urn:microsoft.com/office/officeart/2005/8/layout/list1"/>
    <dgm:cxn modelId="{4F58EAB9-1FA3-4454-8962-8F08F9581309}" type="presParOf" srcId="{C3F334CC-6B44-48F5-B9F4-5CC678FAABAE}" destId="{3C0AECF5-0224-4007-9351-691E69E69AAC}" srcOrd="1" destOrd="0" presId="urn:microsoft.com/office/officeart/2005/8/layout/list1"/>
    <dgm:cxn modelId="{C15CC94A-1B73-4463-A5B7-BD8F560B4308}" type="presParOf" srcId="{3DBE657F-CABD-4ED0-9859-ACC8B709A9D9}" destId="{631590B9-AEB0-4A52-8EBC-4D1FD81249AF}" srcOrd="9" destOrd="0" presId="urn:microsoft.com/office/officeart/2005/8/layout/list1"/>
    <dgm:cxn modelId="{DCA6EE2D-62FD-419D-B490-BE0FC3B5C8F1}" type="presParOf" srcId="{3DBE657F-CABD-4ED0-9859-ACC8B709A9D9}" destId="{495013EE-2D59-48EC-A862-031A1B9E6FF9}" srcOrd="10" destOrd="0" presId="urn:microsoft.com/office/officeart/2005/8/layout/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C2219A1-B129-43F0-AFE3-92567EA7505A}" type="doc">
      <dgm:prSet loTypeId="urn:microsoft.com/office/officeart/2018/2/layout/IconVerticalSolidList" loCatId="icon" qsTypeId="urn:microsoft.com/office/officeart/2005/8/quickstyle/simple1" qsCatId="simple" csTypeId="urn:microsoft.com/office/officeart/2005/8/colors/accent5_4" csCatId="accent5" phldr="1"/>
      <dgm:spPr/>
      <dgm:t>
        <a:bodyPr/>
        <a:lstStyle/>
        <a:p>
          <a:endParaRPr lang="en-US"/>
        </a:p>
      </dgm:t>
    </dgm:pt>
    <dgm:pt modelId="{1038600E-448D-4C16-83B0-884A01F252E4}">
      <dgm:prSet phldrT="[Text]"/>
      <dgm:spPr/>
      <dgm:t>
        <a:bodyPr/>
        <a:lstStyle/>
        <a:p>
          <a:pPr>
            <a:lnSpc>
              <a:spcPct val="100000"/>
            </a:lnSpc>
          </a:pPr>
          <a:r>
            <a:rPr lang="en-US"/>
            <a:t>Emphasizing work-life balance for his employees (Jackson, 2021).</a:t>
          </a:r>
        </a:p>
      </dgm:t>
    </dgm:pt>
    <dgm:pt modelId="{6ECA2C51-2DF6-4DE7-B509-83512B5B160F}" type="parTrans" cxnId="{4F0D53C5-4135-402A-B8A5-1CCD7E11BCF1}">
      <dgm:prSet/>
      <dgm:spPr/>
      <dgm:t>
        <a:bodyPr/>
        <a:lstStyle/>
        <a:p>
          <a:endParaRPr lang="en-US"/>
        </a:p>
      </dgm:t>
    </dgm:pt>
    <dgm:pt modelId="{BBB74A95-CD66-453A-91C4-A233B85EB0EB}" type="sibTrans" cxnId="{4F0D53C5-4135-402A-B8A5-1CCD7E11BCF1}">
      <dgm:prSet/>
      <dgm:spPr/>
      <dgm:t>
        <a:bodyPr/>
        <a:lstStyle/>
        <a:p>
          <a:endParaRPr lang="en-US"/>
        </a:p>
      </dgm:t>
    </dgm:pt>
    <dgm:pt modelId="{38153A97-C892-4DD0-BFF2-1D366DA7C3F6}">
      <dgm:prSet phldrT="[Text]"/>
      <dgm:spPr/>
      <dgm:t>
        <a:bodyPr/>
        <a:lstStyle/>
        <a:p>
          <a:pPr>
            <a:lnSpc>
              <a:spcPct val="100000"/>
            </a:lnSpc>
          </a:pPr>
          <a:r>
            <a:rPr lang="en-US"/>
            <a:t>Being open-minded to new ideas and having a hands-on approach for executing them.</a:t>
          </a:r>
        </a:p>
      </dgm:t>
    </dgm:pt>
    <dgm:pt modelId="{9E62BE69-CCF1-4C32-93BB-83F6191ED00C}" type="parTrans" cxnId="{6A50387E-DB46-4A65-8DFD-B311077E025A}">
      <dgm:prSet/>
      <dgm:spPr/>
      <dgm:t>
        <a:bodyPr/>
        <a:lstStyle/>
        <a:p>
          <a:endParaRPr lang="en-US"/>
        </a:p>
      </dgm:t>
    </dgm:pt>
    <dgm:pt modelId="{1D093B8E-43BF-40B9-A2B5-8EAEAA04213C}" type="sibTrans" cxnId="{6A50387E-DB46-4A65-8DFD-B311077E025A}">
      <dgm:prSet/>
      <dgm:spPr/>
      <dgm:t>
        <a:bodyPr/>
        <a:lstStyle/>
        <a:p>
          <a:endParaRPr lang="en-US"/>
        </a:p>
      </dgm:t>
    </dgm:pt>
    <dgm:pt modelId="{3072593D-E696-46CD-A047-2E2EC4AC3D7D}">
      <dgm:prSet phldrT="[Text]"/>
      <dgm:spPr/>
      <dgm:t>
        <a:bodyPr/>
        <a:lstStyle/>
        <a:p>
          <a:pPr>
            <a:lnSpc>
              <a:spcPct val="100000"/>
            </a:lnSpc>
          </a:pPr>
          <a:r>
            <a:rPr lang="en-US"/>
            <a:t>Putting people first, and being a public leader.</a:t>
          </a:r>
        </a:p>
      </dgm:t>
    </dgm:pt>
    <dgm:pt modelId="{43CCD8F2-21F5-4BBE-A3B5-25A200E74974}" type="parTrans" cxnId="{DE7C085D-F0F2-4153-B4CF-9C10E32B02B7}">
      <dgm:prSet/>
      <dgm:spPr/>
      <dgm:t>
        <a:bodyPr/>
        <a:lstStyle/>
        <a:p>
          <a:endParaRPr lang="en-US"/>
        </a:p>
      </dgm:t>
    </dgm:pt>
    <dgm:pt modelId="{31A21288-CB7A-4EBC-ADFE-915E89885BFC}" type="sibTrans" cxnId="{DE7C085D-F0F2-4153-B4CF-9C10E32B02B7}">
      <dgm:prSet/>
      <dgm:spPr/>
      <dgm:t>
        <a:bodyPr/>
        <a:lstStyle/>
        <a:p>
          <a:endParaRPr lang="en-US"/>
        </a:p>
      </dgm:t>
    </dgm:pt>
    <dgm:pt modelId="{EC30A074-A164-4A71-8E61-AB78EFA3EF9C}" type="pres">
      <dgm:prSet presAssocID="{1C2219A1-B129-43F0-AFE3-92567EA7505A}" presName="root" presStyleCnt="0">
        <dgm:presLayoutVars>
          <dgm:dir/>
          <dgm:resizeHandles val="exact"/>
        </dgm:presLayoutVars>
      </dgm:prSet>
      <dgm:spPr/>
    </dgm:pt>
    <dgm:pt modelId="{A46EE733-65FF-46A3-BF1C-84CA39408CE9}" type="pres">
      <dgm:prSet presAssocID="{1038600E-448D-4C16-83B0-884A01F252E4}" presName="compNode" presStyleCnt="0"/>
      <dgm:spPr/>
    </dgm:pt>
    <dgm:pt modelId="{CFEFFB5C-0086-427F-965E-7DBDC1EBDF47}" type="pres">
      <dgm:prSet presAssocID="{1038600E-448D-4C16-83B0-884A01F252E4}" presName="bgRect" presStyleLbl="bgShp" presStyleIdx="0" presStyleCnt="3"/>
      <dgm:spPr/>
    </dgm:pt>
    <dgm:pt modelId="{B5574D00-E63A-46DB-A6B2-40A6CE29D201}" type="pres">
      <dgm:prSet presAssocID="{1038600E-448D-4C16-83B0-884A01F252E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uscle Arm"/>
        </a:ext>
      </dgm:extLst>
    </dgm:pt>
    <dgm:pt modelId="{54BD55EE-BB48-49C4-8D65-A8891757A697}" type="pres">
      <dgm:prSet presAssocID="{1038600E-448D-4C16-83B0-884A01F252E4}" presName="spaceRect" presStyleCnt="0"/>
      <dgm:spPr/>
    </dgm:pt>
    <dgm:pt modelId="{01326A3C-EA8C-4AA1-AEED-7046921D449D}" type="pres">
      <dgm:prSet presAssocID="{1038600E-448D-4C16-83B0-884A01F252E4}" presName="parTx" presStyleLbl="revTx" presStyleIdx="0" presStyleCnt="3">
        <dgm:presLayoutVars>
          <dgm:chMax val="0"/>
          <dgm:chPref val="0"/>
        </dgm:presLayoutVars>
      </dgm:prSet>
      <dgm:spPr/>
    </dgm:pt>
    <dgm:pt modelId="{ADA7F3B7-E1EC-48E8-86A0-A13B5D926FB9}" type="pres">
      <dgm:prSet presAssocID="{BBB74A95-CD66-453A-91C4-A233B85EB0EB}" presName="sibTrans" presStyleCnt="0"/>
      <dgm:spPr/>
    </dgm:pt>
    <dgm:pt modelId="{8384817A-FE20-4D48-A85B-B056BB19DAB9}" type="pres">
      <dgm:prSet presAssocID="{38153A97-C892-4DD0-BFF2-1D366DA7C3F6}" presName="compNode" presStyleCnt="0"/>
      <dgm:spPr/>
    </dgm:pt>
    <dgm:pt modelId="{5617A532-00BD-4363-ABDD-994DD883D8C5}" type="pres">
      <dgm:prSet presAssocID="{38153A97-C892-4DD0-BFF2-1D366DA7C3F6}" presName="bgRect" presStyleLbl="bgShp" presStyleIdx="1" presStyleCnt="3"/>
      <dgm:spPr/>
    </dgm:pt>
    <dgm:pt modelId="{634F21F2-CC97-4449-B24D-D4ABC0F92928}" type="pres">
      <dgm:prSet presAssocID="{38153A97-C892-4DD0-BFF2-1D366DA7C3F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Brainstorm"/>
        </a:ext>
      </dgm:extLst>
    </dgm:pt>
    <dgm:pt modelId="{E0EB882B-19BC-433A-81EB-8C6C9D861AB4}" type="pres">
      <dgm:prSet presAssocID="{38153A97-C892-4DD0-BFF2-1D366DA7C3F6}" presName="spaceRect" presStyleCnt="0"/>
      <dgm:spPr/>
    </dgm:pt>
    <dgm:pt modelId="{1B7D2C58-5885-43EE-8837-188B00935D85}" type="pres">
      <dgm:prSet presAssocID="{38153A97-C892-4DD0-BFF2-1D366DA7C3F6}" presName="parTx" presStyleLbl="revTx" presStyleIdx="1" presStyleCnt="3">
        <dgm:presLayoutVars>
          <dgm:chMax val="0"/>
          <dgm:chPref val="0"/>
        </dgm:presLayoutVars>
      </dgm:prSet>
      <dgm:spPr/>
    </dgm:pt>
    <dgm:pt modelId="{21ABE872-3F28-4CF6-ADCA-B853C44628DC}" type="pres">
      <dgm:prSet presAssocID="{1D093B8E-43BF-40B9-A2B5-8EAEAA04213C}" presName="sibTrans" presStyleCnt="0"/>
      <dgm:spPr/>
    </dgm:pt>
    <dgm:pt modelId="{67A3138E-AF9B-4C7B-BE0F-72A7168D4C36}" type="pres">
      <dgm:prSet presAssocID="{3072593D-E696-46CD-A047-2E2EC4AC3D7D}" presName="compNode" presStyleCnt="0"/>
      <dgm:spPr/>
    </dgm:pt>
    <dgm:pt modelId="{17B90CC0-8566-4783-A9C3-295D0C0B59AD}" type="pres">
      <dgm:prSet presAssocID="{3072593D-E696-46CD-A047-2E2EC4AC3D7D}" presName="bgRect" presStyleLbl="bgShp" presStyleIdx="2" presStyleCnt="3"/>
      <dgm:spPr/>
    </dgm:pt>
    <dgm:pt modelId="{DB4AF9BC-CB27-47B5-974F-CEEDE8FB3BB5}" type="pres">
      <dgm:prSet presAssocID="{3072593D-E696-46CD-A047-2E2EC4AC3D7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ecturer"/>
        </a:ext>
      </dgm:extLst>
    </dgm:pt>
    <dgm:pt modelId="{E0784CD6-595B-43BD-B769-BF7053FB3B38}" type="pres">
      <dgm:prSet presAssocID="{3072593D-E696-46CD-A047-2E2EC4AC3D7D}" presName="spaceRect" presStyleCnt="0"/>
      <dgm:spPr/>
    </dgm:pt>
    <dgm:pt modelId="{0A5C1D68-BFA0-4FAD-A6B3-C303C2570C96}" type="pres">
      <dgm:prSet presAssocID="{3072593D-E696-46CD-A047-2E2EC4AC3D7D}" presName="parTx" presStyleLbl="revTx" presStyleIdx="2" presStyleCnt="3">
        <dgm:presLayoutVars>
          <dgm:chMax val="0"/>
          <dgm:chPref val="0"/>
        </dgm:presLayoutVars>
      </dgm:prSet>
      <dgm:spPr/>
    </dgm:pt>
  </dgm:ptLst>
  <dgm:cxnLst>
    <dgm:cxn modelId="{A81D870F-42EE-C049-899E-5647C71D99ED}" type="presOf" srcId="{1038600E-448D-4C16-83B0-884A01F252E4}" destId="{01326A3C-EA8C-4AA1-AEED-7046921D449D}" srcOrd="0" destOrd="0" presId="urn:microsoft.com/office/officeart/2018/2/layout/IconVerticalSolidList"/>
    <dgm:cxn modelId="{EB93D128-927A-DA4F-9350-9B1324D3A359}" type="presOf" srcId="{3072593D-E696-46CD-A047-2E2EC4AC3D7D}" destId="{0A5C1D68-BFA0-4FAD-A6B3-C303C2570C96}" srcOrd="0" destOrd="0" presId="urn:microsoft.com/office/officeart/2018/2/layout/IconVerticalSolidList"/>
    <dgm:cxn modelId="{4C438E33-2BCD-DC4C-9F3E-5CA55DF2239A}" type="presOf" srcId="{38153A97-C892-4DD0-BFF2-1D366DA7C3F6}" destId="{1B7D2C58-5885-43EE-8837-188B00935D85}" srcOrd="0" destOrd="0" presId="urn:microsoft.com/office/officeart/2018/2/layout/IconVerticalSolidList"/>
    <dgm:cxn modelId="{4A9DAB3E-319C-0149-891A-D4F076D59C2B}" type="presOf" srcId="{1C2219A1-B129-43F0-AFE3-92567EA7505A}" destId="{EC30A074-A164-4A71-8E61-AB78EFA3EF9C}" srcOrd="0" destOrd="0" presId="urn:microsoft.com/office/officeart/2018/2/layout/IconVerticalSolidList"/>
    <dgm:cxn modelId="{DE7C085D-F0F2-4153-B4CF-9C10E32B02B7}" srcId="{1C2219A1-B129-43F0-AFE3-92567EA7505A}" destId="{3072593D-E696-46CD-A047-2E2EC4AC3D7D}" srcOrd="2" destOrd="0" parTransId="{43CCD8F2-21F5-4BBE-A3B5-25A200E74974}" sibTransId="{31A21288-CB7A-4EBC-ADFE-915E89885BFC}"/>
    <dgm:cxn modelId="{6A50387E-DB46-4A65-8DFD-B311077E025A}" srcId="{1C2219A1-B129-43F0-AFE3-92567EA7505A}" destId="{38153A97-C892-4DD0-BFF2-1D366DA7C3F6}" srcOrd="1" destOrd="0" parTransId="{9E62BE69-CCF1-4C32-93BB-83F6191ED00C}" sibTransId="{1D093B8E-43BF-40B9-A2B5-8EAEAA04213C}"/>
    <dgm:cxn modelId="{4F0D53C5-4135-402A-B8A5-1CCD7E11BCF1}" srcId="{1C2219A1-B129-43F0-AFE3-92567EA7505A}" destId="{1038600E-448D-4C16-83B0-884A01F252E4}" srcOrd="0" destOrd="0" parTransId="{6ECA2C51-2DF6-4DE7-B509-83512B5B160F}" sibTransId="{BBB74A95-CD66-453A-91C4-A233B85EB0EB}"/>
    <dgm:cxn modelId="{CD0646D6-3B6D-C542-84AD-B117D3B0CC84}" type="presParOf" srcId="{EC30A074-A164-4A71-8E61-AB78EFA3EF9C}" destId="{A46EE733-65FF-46A3-BF1C-84CA39408CE9}" srcOrd="0" destOrd="0" presId="urn:microsoft.com/office/officeart/2018/2/layout/IconVerticalSolidList"/>
    <dgm:cxn modelId="{C92064B4-D54B-F945-935B-F9EDF61C608D}" type="presParOf" srcId="{A46EE733-65FF-46A3-BF1C-84CA39408CE9}" destId="{CFEFFB5C-0086-427F-965E-7DBDC1EBDF47}" srcOrd="0" destOrd="0" presId="urn:microsoft.com/office/officeart/2018/2/layout/IconVerticalSolidList"/>
    <dgm:cxn modelId="{74CB3A0F-1372-9441-92E6-D7F43590A095}" type="presParOf" srcId="{A46EE733-65FF-46A3-BF1C-84CA39408CE9}" destId="{B5574D00-E63A-46DB-A6B2-40A6CE29D201}" srcOrd="1" destOrd="0" presId="urn:microsoft.com/office/officeart/2018/2/layout/IconVerticalSolidList"/>
    <dgm:cxn modelId="{CB76FC2A-DB32-0D49-9D8A-B5B9A5E489A8}" type="presParOf" srcId="{A46EE733-65FF-46A3-BF1C-84CA39408CE9}" destId="{54BD55EE-BB48-49C4-8D65-A8891757A697}" srcOrd="2" destOrd="0" presId="urn:microsoft.com/office/officeart/2018/2/layout/IconVerticalSolidList"/>
    <dgm:cxn modelId="{81FD510B-5131-FE47-9434-E16C2EB679F3}" type="presParOf" srcId="{A46EE733-65FF-46A3-BF1C-84CA39408CE9}" destId="{01326A3C-EA8C-4AA1-AEED-7046921D449D}" srcOrd="3" destOrd="0" presId="urn:microsoft.com/office/officeart/2018/2/layout/IconVerticalSolidList"/>
    <dgm:cxn modelId="{4A3C45A5-142B-5644-9EC7-FE59AB9E6F0C}" type="presParOf" srcId="{EC30A074-A164-4A71-8E61-AB78EFA3EF9C}" destId="{ADA7F3B7-E1EC-48E8-86A0-A13B5D926FB9}" srcOrd="1" destOrd="0" presId="urn:microsoft.com/office/officeart/2018/2/layout/IconVerticalSolidList"/>
    <dgm:cxn modelId="{BA11C706-00D9-8D4F-83BB-710E9F4758BA}" type="presParOf" srcId="{EC30A074-A164-4A71-8E61-AB78EFA3EF9C}" destId="{8384817A-FE20-4D48-A85B-B056BB19DAB9}" srcOrd="2" destOrd="0" presId="urn:microsoft.com/office/officeart/2018/2/layout/IconVerticalSolidList"/>
    <dgm:cxn modelId="{64803DB6-23A6-134F-A7F1-ACC9DE28D53E}" type="presParOf" srcId="{8384817A-FE20-4D48-A85B-B056BB19DAB9}" destId="{5617A532-00BD-4363-ABDD-994DD883D8C5}" srcOrd="0" destOrd="0" presId="urn:microsoft.com/office/officeart/2018/2/layout/IconVerticalSolidList"/>
    <dgm:cxn modelId="{B2F0A1EE-76E0-0D41-8F1C-047673790EC8}" type="presParOf" srcId="{8384817A-FE20-4D48-A85B-B056BB19DAB9}" destId="{634F21F2-CC97-4449-B24D-D4ABC0F92928}" srcOrd="1" destOrd="0" presId="urn:microsoft.com/office/officeart/2018/2/layout/IconVerticalSolidList"/>
    <dgm:cxn modelId="{B0CD971A-F91F-7945-BDD3-7C50EF3CA79D}" type="presParOf" srcId="{8384817A-FE20-4D48-A85B-B056BB19DAB9}" destId="{E0EB882B-19BC-433A-81EB-8C6C9D861AB4}" srcOrd="2" destOrd="0" presId="urn:microsoft.com/office/officeart/2018/2/layout/IconVerticalSolidList"/>
    <dgm:cxn modelId="{0C6AF7F7-A1C9-F24C-9394-B849B63A4D70}" type="presParOf" srcId="{8384817A-FE20-4D48-A85B-B056BB19DAB9}" destId="{1B7D2C58-5885-43EE-8837-188B00935D85}" srcOrd="3" destOrd="0" presId="urn:microsoft.com/office/officeart/2018/2/layout/IconVerticalSolidList"/>
    <dgm:cxn modelId="{6BDDA9BD-D2CF-0645-97B3-004607043752}" type="presParOf" srcId="{EC30A074-A164-4A71-8E61-AB78EFA3EF9C}" destId="{21ABE872-3F28-4CF6-ADCA-B853C44628DC}" srcOrd="3" destOrd="0" presId="urn:microsoft.com/office/officeart/2018/2/layout/IconVerticalSolidList"/>
    <dgm:cxn modelId="{04E3FB29-9A21-254F-A84D-6E5A912D1C1F}" type="presParOf" srcId="{EC30A074-A164-4A71-8E61-AB78EFA3EF9C}" destId="{67A3138E-AF9B-4C7B-BE0F-72A7168D4C36}" srcOrd="4" destOrd="0" presId="urn:microsoft.com/office/officeart/2018/2/layout/IconVerticalSolidList"/>
    <dgm:cxn modelId="{71B0A520-D5F0-AC45-8B8F-D57E064D96DC}" type="presParOf" srcId="{67A3138E-AF9B-4C7B-BE0F-72A7168D4C36}" destId="{17B90CC0-8566-4783-A9C3-295D0C0B59AD}" srcOrd="0" destOrd="0" presId="urn:microsoft.com/office/officeart/2018/2/layout/IconVerticalSolidList"/>
    <dgm:cxn modelId="{A9F4A4C7-5615-9544-A1E3-54B229C6D6C0}" type="presParOf" srcId="{67A3138E-AF9B-4C7B-BE0F-72A7168D4C36}" destId="{DB4AF9BC-CB27-47B5-974F-CEEDE8FB3BB5}" srcOrd="1" destOrd="0" presId="urn:microsoft.com/office/officeart/2018/2/layout/IconVerticalSolidList"/>
    <dgm:cxn modelId="{15A3477E-B322-1E4E-BC52-946AC8F4BD7D}" type="presParOf" srcId="{67A3138E-AF9B-4C7B-BE0F-72A7168D4C36}" destId="{E0784CD6-595B-43BD-B769-BF7053FB3B38}" srcOrd="2" destOrd="0" presId="urn:microsoft.com/office/officeart/2018/2/layout/IconVerticalSolidList"/>
    <dgm:cxn modelId="{A9C0B679-179E-7D4B-B490-B9FE58792EDA}" type="presParOf" srcId="{67A3138E-AF9B-4C7B-BE0F-72A7168D4C36}" destId="{0A5C1D68-BFA0-4FAD-A6B3-C303C2570C9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815DA2D-9AA5-4ED3-B753-BF8848C9EAD8}"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83CD9669-C957-4AD0-AE6B-67FB0A7895AC}">
      <dgm:prSet phldrT="[Text]"/>
      <dgm:spPr/>
      <dgm:t>
        <a:bodyPr/>
        <a:lstStyle/>
        <a:p>
          <a:r>
            <a:rPr lang="en-US" dirty="0"/>
            <a:t>Branson signifies the success of having an entrepreneurial vision leading to a cult-like following.</a:t>
          </a:r>
        </a:p>
      </dgm:t>
    </dgm:pt>
    <dgm:pt modelId="{C95B05FE-FA63-42D9-A00C-79345964D607}" type="parTrans" cxnId="{60EE9D29-CC41-487C-91B9-36E48AF63432}">
      <dgm:prSet/>
      <dgm:spPr/>
      <dgm:t>
        <a:bodyPr/>
        <a:lstStyle/>
        <a:p>
          <a:endParaRPr lang="en-US"/>
        </a:p>
      </dgm:t>
    </dgm:pt>
    <dgm:pt modelId="{04B88518-5E0B-4AC8-8897-160A772FEFC0}" type="sibTrans" cxnId="{60EE9D29-CC41-487C-91B9-36E48AF63432}">
      <dgm:prSet/>
      <dgm:spPr/>
      <dgm:t>
        <a:bodyPr/>
        <a:lstStyle/>
        <a:p>
          <a:endParaRPr lang="en-US"/>
        </a:p>
      </dgm:t>
    </dgm:pt>
    <dgm:pt modelId="{C8645681-1C7E-41F4-8886-A2133246F6FE}">
      <dgm:prSet phldrT="[Text]"/>
      <dgm:spPr/>
      <dgm:t>
        <a:bodyPr/>
        <a:lstStyle/>
        <a:p>
          <a:r>
            <a:rPr lang="en-US" dirty="0"/>
            <a:t>He became the first person to cross 1 million follower mark on LinkedIn.</a:t>
          </a:r>
        </a:p>
      </dgm:t>
    </dgm:pt>
    <dgm:pt modelId="{318CED95-C3D5-434C-B66F-8884E4382F51}" type="parTrans" cxnId="{610B88BB-92D8-4570-BD58-4671C51D072E}">
      <dgm:prSet/>
      <dgm:spPr/>
      <dgm:t>
        <a:bodyPr/>
        <a:lstStyle/>
        <a:p>
          <a:endParaRPr lang="en-US"/>
        </a:p>
      </dgm:t>
    </dgm:pt>
    <dgm:pt modelId="{DC8DBD27-5531-4C9C-9A76-7D99D12259A8}" type="sibTrans" cxnId="{610B88BB-92D8-4570-BD58-4671C51D072E}">
      <dgm:prSet/>
      <dgm:spPr/>
      <dgm:t>
        <a:bodyPr/>
        <a:lstStyle/>
        <a:p>
          <a:endParaRPr lang="en-US"/>
        </a:p>
      </dgm:t>
    </dgm:pt>
    <dgm:pt modelId="{F40B44E5-E21D-4F75-BFAA-25D965A52226}">
      <dgm:prSet phldrT="[Text]"/>
      <dgm:spPr/>
      <dgm:t>
        <a:bodyPr/>
        <a:lstStyle/>
        <a:p>
          <a:r>
            <a:rPr lang="en-US" dirty="0"/>
            <a:t>Owing to his daily blog posts, Branson has a cumulative following of around 40 million across all social media platforms.</a:t>
          </a:r>
        </a:p>
      </dgm:t>
    </dgm:pt>
    <dgm:pt modelId="{2916DC1E-0B9F-40AB-BCDB-98E4002656E8}" type="parTrans" cxnId="{57764728-9FB3-49B5-A2B2-BC0C73B5E124}">
      <dgm:prSet/>
      <dgm:spPr/>
      <dgm:t>
        <a:bodyPr/>
        <a:lstStyle/>
        <a:p>
          <a:endParaRPr lang="en-US"/>
        </a:p>
      </dgm:t>
    </dgm:pt>
    <dgm:pt modelId="{48D125BC-074D-4AA7-B0AB-B746E00CD966}" type="sibTrans" cxnId="{57764728-9FB3-49B5-A2B2-BC0C73B5E124}">
      <dgm:prSet/>
      <dgm:spPr/>
      <dgm:t>
        <a:bodyPr/>
        <a:lstStyle/>
        <a:p>
          <a:endParaRPr lang="en-US"/>
        </a:p>
      </dgm:t>
    </dgm:pt>
    <dgm:pt modelId="{499776BC-B051-4244-9D3B-C72D541DF001}" type="pres">
      <dgm:prSet presAssocID="{A815DA2D-9AA5-4ED3-B753-BF8848C9EAD8}" presName="Name0" presStyleCnt="0">
        <dgm:presLayoutVars>
          <dgm:chMax val="7"/>
          <dgm:chPref val="7"/>
          <dgm:dir/>
        </dgm:presLayoutVars>
      </dgm:prSet>
      <dgm:spPr/>
    </dgm:pt>
    <dgm:pt modelId="{A4C838BB-2C0E-4C36-9458-6CDC9FDC480B}" type="pres">
      <dgm:prSet presAssocID="{A815DA2D-9AA5-4ED3-B753-BF8848C9EAD8}" presName="Name1" presStyleCnt="0"/>
      <dgm:spPr/>
    </dgm:pt>
    <dgm:pt modelId="{537BBF64-7C58-4D3C-A9EA-A64BEECF2F54}" type="pres">
      <dgm:prSet presAssocID="{A815DA2D-9AA5-4ED3-B753-BF8848C9EAD8}" presName="cycle" presStyleCnt="0"/>
      <dgm:spPr/>
    </dgm:pt>
    <dgm:pt modelId="{6D45FBFF-4F77-4D6E-9B57-CC809F3F245F}" type="pres">
      <dgm:prSet presAssocID="{A815DA2D-9AA5-4ED3-B753-BF8848C9EAD8}" presName="srcNode" presStyleLbl="node1" presStyleIdx="0" presStyleCnt="3"/>
      <dgm:spPr/>
    </dgm:pt>
    <dgm:pt modelId="{9AD9493B-01F6-4277-A9EE-ED10C0EDDF20}" type="pres">
      <dgm:prSet presAssocID="{A815DA2D-9AA5-4ED3-B753-BF8848C9EAD8}" presName="conn" presStyleLbl="parChTrans1D2" presStyleIdx="0" presStyleCnt="1"/>
      <dgm:spPr/>
    </dgm:pt>
    <dgm:pt modelId="{75179B16-AED9-4E05-8292-0EF6D56E54FA}" type="pres">
      <dgm:prSet presAssocID="{A815DA2D-9AA5-4ED3-B753-BF8848C9EAD8}" presName="extraNode" presStyleLbl="node1" presStyleIdx="0" presStyleCnt="3"/>
      <dgm:spPr/>
    </dgm:pt>
    <dgm:pt modelId="{D9C4D1A3-2A96-4B8C-B79F-EBF39E026738}" type="pres">
      <dgm:prSet presAssocID="{A815DA2D-9AA5-4ED3-B753-BF8848C9EAD8}" presName="dstNode" presStyleLbl="node1" presStyleIdx="0" presStyleCnt="3"/>
      <dgm:spPr/>
    </dgm:pt>
    <dgm:pt modelId="{9A2AE85E-598F-4C95-95C5-A825EC8C501E}" type="pres">
      <dgm:prSet presAssocID="{83CD9669-C957-4AD0-AE6B-67FB0A7895AC}" presName="text_1" presStyleLbl="node1" presStyleIdx="0" presStyleCnt="3">
        <dgm:presLayoutVars>
          <dgm:bulletEnabled val="1"/>
        </dgm:presLayoutVars>
      </dgm:prSet>
      <dgm:spPr/>
    </dgm:pt>
    <dgm:pt modelId="{0CB054F5-55B1-4CA5-BF9E-8E8AE65198FD}" type="pres">
      <dgm:prSet presAssocID="{83CD9669-C957-4AD0-AE6B-67FB0A7895AC}" presName="accent_1" presStyleCnt="0"/>
      <dgm:spPr/>
    </dgm:pt>
    <dgm:pt modelId="{BB1F539B-5985-4C43-BDB2-599C121F18E2}" type="pres">
      <dgm:prSet presAssocID="{83CD9669-C957-4AD0-AE6B-67FB0A7895AC}" presName="accentRepeatNode" presStyleLbl="solidFgAcc1" presStyleIdx="0" presStyleCnt="3"/>
      <dgm:spPr/>
    </dgm:pt>
    <dgm:pt modelId="{C7E6DDD0-047B-4671-95EF-2E328AA11007}" type="pres">
      <dgm:prSet presAssocID="{C8645681-1C7E-41F4-8886-A2133246F6FE}" presName="text_2" presStyleLbl="node1" presStyleIdx="1" presStyleCnt="3">
        <dgm:presLayoutVars>
          <dgm:bulletEnabled val="1"/>
        </dgm:presLayoutVars>
      </dgm:prSet>
      <dgm:spPr/>
    </dgm:pt>
    <dgm:pt modelId="{9D95253B-1964-4A81-B437-5B6687738134}" type="pres">
      <dgm:prSet presAssocID="{C8645681-1C7E-41F4-8886-A2133246F6FE}" presName="accent_2" presStyleCnt="0"/>
      <dgm:spPr/>
    </dgm:pt>
    <dgm:pt modelId="{8DF59205-5C4D-446B-8FC5-D3473E2AF378}" type="pres">
      <dgm:prSet presAssocID="{C8645681-1C7E-41F4-8886-A2133246F6FE}" presName="accentRepeatNode" presStyleLbl="solidFgAcc1" presStyleIdx="1" presStyleCnt="3"/>
      <dgm:spPr/>
    </dgm:pt>
    <dgm:pt modelId="{D82C0736-C368-4B79-8E3F-BAFECC1EDCC4}" type="pres">
      <dgm:prSet presAssocID="{F40B44E5-E21D-4F75-BFAA-25D965A52226}" presName="text_3" presStyleLbl="node1" presStyleIdx="2" presStyleCnt="3">
        <dgm:presLayoutVars>
          <dgm:bulletEnabled val="1"/>
        </dgm:presLayoutVars>
      </dgm:prSet>
      <dgm:spPr/>
    </dgm:pt>
    <dgm:pt modelId="{5B9E0C54-D823-4770-B0C1-97ECF7C4D7EA}" type="pres">
      <dgm:prSet presAssocID="{F40B44E5-E21D-4F75-BFAA-25D965A52226}" presName="accent_3" presStyleCnt="0"/>
      <dgm:spPr/>
    </dgm:pt>
    <dgm:pt modelId="{189031C5-233E-4280-B039-51863EA38E27}" type="pres">
      <dgm:prSet presAssocID="{F40B44E5-E21D-4F75-BFAA-25D965A52226}" presName="accentRepeatNode" presStyleLbl="solidFgAcc1" presStyleIdx="2" presStyleCnt="3"/>
      <dgm:spPr/>
    </dgm:pt>
  </dgm:ptLst>
  <dgm:cxnLst>
    <dgm:cxn modelId="{57764728-9FB3-49B5-A2B2-BC0C73B5E124}" srcId="{A815DA2D-9AA5-4ED3-B753-BF8848C9EAD8}" destId="{F40B44E5-E21D-4F75-BFAA-25D965A52226}" srcOrd="2" destOrd="0" parTransId="{2916DC1E-0B9F-40AB-BCDB-98E4002656E8}" sibTransId="{48D125BC-074D-4AA7-B0AB-B746E00CD966}"/>
    <dgm:cxn modelId="{60EE9D29-CC41-487C-91B9-36E48AF63432}" srcId="{A815DA2D-9AA5-4ED3-B753-BF8848C9EAD8}" destId="{83CD9669-C957-4AD0-AE6B-67FB0A7895AC}" srcOrd="0" destOrd="0" parTransId="{C95B05FE-FA63-42D9-A00C-79345964D607}" sibTransId="{04B88518-5E0B-4AC8-8897-160A772FEFC0}"/>
    <dgm:cxn modelId="{F2758F75-4B2C-438C-B898-ED10526E07F0}" type="presOf" srcId="{A815DA2D-9AA5-4ED3-B753-BF8848C9EAD8}" destId="{499776BC-B051-4244-9D3B-C72D541DF001}" srcOrd="0" destOrd="0" presId="urn:microsoft.com/office/officeart/2008/layout/VerticalCurvedList"/>
    <dgm:cxn modelId="{258E0782-2DDE-485C-BF90-9ACF3FBF3A31}" type="presOf" srcId="{04B88518-5E0B-4AC8-8897-160A772FEFC0}" destId="{9AD9493B-01F6-4277-A9EE-ED10C0EDDF20}" srcOrd="0" destOrd="0" presId="urn:microsoft.com/office/officeart/2008/layout/VerticalCurvedList"/>
    <dgm:cxn modelId="{0E828495-1FCC-4F28-A5C0-780F669386D9}" type="presOf" srcId="{83CD9669-C957-4AD0-AE6B-67FB0A7895AC}" destId="{9A2AE85E-598F-4C95-95C5-A825EC8C501E}" srcOrd="0" destOrd="0" presId="urn:microsoft.com/office/officeart/2008/layout/VerticalCurvedList"/>
    <dgm:cxn modelId="{514EFC95-F355-4F51-8646-757FDF951C4B}" type="presOf" srcId="{C8645681-1C7E-41F4-8886-A2133246F6FE}" destId="{C7E6DDD0-047B-4671-95EF-2E328AA11007}" srcOrd="0" destOrd="0" presId="urn:microsoft.com/office/officeart/2008/layout/VerticalCurvedList"/>
    <dgm:cxn modelId="{610B88BB-92D8-4570-BD58-4671C51D072E}" srcId="{A815DA2D-9AA5-4ED3-B753-BF8848C9EAD8}" destId="{C8645681-1C7E-41F4-8886-A2133246F6FE}" srcOrd="1" destOrd="0" parTransId="{318CED95-C3D5-434C-B66F-8884E4382F51}" sibTransId="{DC8DBD27-5531-4C9C-9A76-7D99D12259A8}"/>
    <dgm:cxn modelId="{361B23F9-714C-4A12-BE69-BBB88573AB8D}" type="presOf" srcId="{F40B44E5-E21D-4F75-BFAA-25D965A52226}" destId="{D82C0736-C368-4B79-8E3F-BAFECC1EDCC4}" srcOrd="0" destOrd="0" presId="urn:microsoft.com/office/officeart/2008/layout/VerticalCurvedList"/>
    <dgm:cxn modelId="{C84BF807-BFFD-4F86-895E-702243E9AEF5}" type="presParOf" srcId="{499776BC-B051-4244-9D3B-C72D541DF001}" destId="{A4C838BB-2C0E-4C36-9458-6CDC9FDC480B}" srcOrd="0" destOrd="0" presId="urn:microsoft.com/office/officeart/2008/layout/VerticalCurvedList"/>
    <dgm:cxn modelId="{2DB6C019-8534-4CE7-8C9A-C03488FC4582}" type="presParOf" srcId="{A4C838BB-2C0E-4C36-9458-6CDC9FDC480B}" destId="{537BBF64-7C58-4D3C-A9EA-A64BEECF2F54}" srcOrd="0" destOrd="0" presId="urn:microsoft.com/office/officeart/2008/layout/VerticalCurvedList"/>
    <dgm:cxn modelId="{9072D103-35D6-46B2-8771-650F4D4E6C13}" type="presParOf" srcId="{537BBF64-7C58-4D3C-A9EA-A64BEECF2F54}" destId="{6D45FBFF-4F77-4D6E-9B57-CC809F3F245F}" srcOrd="0" destOrd="0" presId="urn:microsoft.com/office/officeart/2008/layout/VerticalCurvedList"/>
    <dgm:cxn modelId="{4C48EC9E-10DE-4332-A1E7-34634818477A}" type="presParOf" srcId="{537BBF64-7C58-4D3C-A9EA-A64BEECF2F54}" destId="{9AD9493B-01F6-4277-A9EE-ED10C0EDDF20}" srcOrd="1" destOrd="0" presId="urn:microsoft.com/office/officeart/2008/layout/VerticalCurvedList"/>
    <dgm:cxn modelId="{353DEF0D-497B-4968-B568-389490EA5045}" type="presParOf" srcId="{537BBF64-7C58-4D3C-A9EA-A64BEECF2F54}" destId="{75179B16-AED9-4E05-8292-0EF6D56E54FA}" srcOrd="2" destOrd="0" presId="urn:microsoft.com/office/officeart/2008/layout/VerticalCurvedList"/>
    <dgm:cxn modelId="{0869E344-C415-4BB5-9AF3-380D4C35163E}" type="presParOf" srcId="{537BBF64-7C58-4D3C-A9EA-A64BEECF2F54}" destId="{D9C4D1A3-2A96-4B8C-B79F-EBF39E026738}" srcOrd="3" destOrd="0" presId="urn:microsoft.com/office/officeart/2008/layout/VerticalCurvedList"/>
    <dgm:cxn modelId="{E2DFD433-83E5-4E2C-B603-AA93C27DA6ED}" type="presParOf" srcId="{A4C838BB-2C0E-4C36-9458-6CDC9FDC480B}" destId="{9A2AE85E-598F-4C95-95C5-A825EC8C501E}" srcOrd="1" destOrd="0" presId="urn:microsoft.com/office/officeart/2008/layout/VerticalCurvedList"/>
    <dgm:cxn modelId="{1CC18F6B-C285-4CA6-B28F-715F63F0F6F5}" type="presParOf" srcId="{A4C838BB-2C0E-4C36-9458-6CDC9FDC480B}" destId="{0CB054F5-55B1-4CA5-BF9E-8E8AE65198FD}" srcOrd="2" destOrd="0" presId="urn:microsoft.com/office/officeart/2008/layout/VerticalCurvedList"/>
    <dgm:cxn modelId="{49F4EAD0-CA3B-4E8A-8CD0-144B4B7C744D}" type="presParOf" srcId="{0CB054F5-55B1-4CA5-BF9E-8E8AE65198FD}" destId="{BB1F539B-5985-4C43-BDB2-599C121F18E2}" srcOrd="0" destOrd="0" presId="urn:microsoft.com/office/officeart/2008/layout/VerticalCurvedList"/>
    <dgm:cxn modelId="{A4499A65-77EC-422D-8F87-830DD7B51C49}" type="presParOf" srcId="{A4C838BB-2C0E-4C36-9458-6CDC9FDC480B}" destId="{C7E6DDD0-047B-4671-95EF-2E328AA11007}" srcOrd="3" destOrd="0" presId="urn:microsoft.com/office/officeart/2008/layout/VerticalCurvedList"/>
    <dgm:cxn modelId="{463C1E46-0198-4485-8B11-477DF7C10447}" type="presParOf" srcId="{A4C838BB-2C0E-4C36-9458-6CDC9FDC480B}" destId="{9D95253B-1964-4A81-B437-5B6687738134}" srcOrd="4" destOrd="0" presId="urn:microsoft.com/office/officeart/2008/layout/VerticalCurvedList"/>
    <dgm:cxn modelId="{8D7B77D4-92B1-4548-861C-973D3D2F967E}" type="presParOf" srcId="{9D95253B-1964-4A81-B437-5B6687738134}" destId="{8DF59205-5C4D-446B-8FC5-D3473E2AF378}" srcOrd="0" destOrd="0" presId="urn:microsoft.com/office/officeart/2008/layout/VerticalCurvedList"/>
    <dgm:cxn modelId="{9DC76CE2-28CE-4C9D-A08A-DCE072EF0FCC}" type="presParOf" srcId="{A4C838BB-2C0E-4C36-9458-6CDC9FDC480B}" destId="{D82C0736-C368-4B79-8E3F-BAFECC1EDCC4}" srcOrd="5" destOrd="0" presId="urn:microsoft.com/office/officeart/2008/layout/VerticalCurvedList"/>
    <dgm:cxn modelId="{66BE9A32-4949-464B-A4EF-F24E8C2EC71A}" type="presParOf" srcId="{A4C838BB-2C0E-4C36-9458-6CDC9FDC480B}" destId="{5B9E0C54-D823-4770-B0C1-97ECF7C4D7EA}" srcOrd="6" destOrd="0" presId="urn:microsoft.com/office/officeart/2008/layout/VerticalCurvedList"/>
    <dgm:cxn modelId="{CD66BF00-4662-415E-B7AB-F7334415EF02}" type="presParOf" srcId="{5B9E0C54-D823-4770-B0C1-97ECF7C4D7EA}" destId="{189031C5-233E-4280-B039-51863EA38E27}" srcOrd="0" destOrd="0" presId="urn:microsoft.com/office/officeart/2008/layout/VerticalCurv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F3C343A-684F-4CBC-9431-FEB0B36F8C14}" type="doc">
      <dgm:prSet loTypeId="urn:microsoft.com/office/officeart/2005/8/layout/target3" loCatId="list" qsTypeId="urn:microsoft.com/office/officeart/2005/8/quickstyle/simple1" qsCatId="simple" csTypeId="urn:microsoft.com/office/officeart/2005/8/colors/accent2_4" csCatId="accent2" phldr="1"/>
      <dgm:spPr/>
      <dgm:t>
        <a:bodyPr/>
        <a:lstStyle/>
        <a:p>
          <a:endParaRPr lang="en-US"/>
        </a:p>
      </dgm:t>
    </dgm:pt>
    <dgm:pt modelId="{C8085F65-081C-438A-80CC-EE0947F20316}">
      <dgm:prSet phldrT="[Text]"/>
      <dgm:spPr/>
      <dgm:t>
        <a:bodyPr/>
        <a:lstStyle/>
        <a:p>
          <a:r>
            <a:rPr lang="en-US" dirty="0"/>
            <a:t>Empathizing with others, and striving to make the world a better place.</a:t>
          </a:r>
        </a:p>
      </dgm:t>
    </dgm:pt>
    <dgm:pt modelId="{043FED52-543E-434F-9E90-54986A7B8EEF}" type="parTrans" cxnId="{77BE6EEF-65A9-40C6-9CB6-794F6354B121}">
      <dgm:prSet/>
      <dgm:spPr/>
      <dgm:t>
        <a:bodyPr/>
        <a:lstStyle/>
        <a:p>
          <a:endParaRPr lang="en-US"/>
        </a:p>
      </dgm:t>
    </dgm:pt>
    <dgm:pt modelId="{77B8BF9A-A5C9-472C-8A0F-7774F210C835}" type="sibTrans" cxnId="{77BE6EEF-65A9-40C6-9CB6-794F6354B121}">
      <dgm:prSet/>
      <dgm:spPr/>
      <dgm:t>
        <a:bodyPr/>
        <a:lstStyle/>
        <a:p>
          <a:endParaRPr lang="en-US"/>
        </a:p>
      </dgm:t>
    </dgm:pt>
    <dgm:pt modelId="{FFBE0230-94FE-4487-9E43-3529C5D4168A}">
      <dgm:prSet phldrT="[Text]"/>
      <dgm:spPr/>
      <dgm:t>
        <a:bodyPr/>
        <a:lstStyle/>
        <a:p>
          <a:r>
            <a:rPr lang="en-US" dirty="0"/>
            <a:t>Self-confidence with the focus on empowering others.</a:t>
          </a:r>
        </a:p>
      </dgm:t>
    </dgm:pt>
    <dgm:pt modelId="{E9B7BA4B-0D2D-4EF1-84F7-265A1B4A1982}" type="parTrans" cxnId="{FF1C1FD2-1068-4BC5-8059-A947824A65D6}">
      <dgm:prSet/>
      <dgm:spPr/>
      <dgm:t>
        <a:bodyPr/>
        <a:lstStyle/>
        <a:p>
          <a:endParaRPr lang="en-US"/>
        </a:p>
      </dgm:t>
    </dgm:pt>
    <dgm:pt modelId="{F5C9025B-C626-41BA-8573-3F7A220362E9}" type="sibTrans" cxnId="{FF1C1FD2-1068-4BC5-8059-A947824A65D6}">
      <dgm:prSet/>
      <dgm:spPr/>
      <dgm:t>
        <a:bodyPr/>
        <a:lstStyle/>
        <a:p>
          <a:endParaRPr lang="en-US"/>
        </a:p>
      </dgm:t>
    </dgm:pt>
    <dgm:pt modelId="{8A561410-4FE6-47AC-8D64-9232BC404E77}">
      <dgm:prSet phldrT="[Text]"/>
      <dgm:spPr/>
      <dgm:t>
        <a:bodyPr/>
        <a:lstStyle/>
        <a:p>
          <a:r>
            <a:rPr lang="en-US" dirty="0"/>
            <a:t>Taking prompt action to grab the first mover advantage.</a:t>
          </a:r>
        </a:p>
      </dgm:t>
    </dgm:pt>
    <dgm:pt modelId="{37C04F12-9C29-4738-BD4E-98B374A89498}" type="parTrans" cxnId="{C1B3B3FF-4D3E-4C77-98AE-14F0E70CC3AE}">
      <dgm:prSet/>
      <dgm:spPr/>
      <dgm:t>
        <a:bodyPr/>
        <a:lstStyle/>
        <a:p>
          <a:endParaRPr lang="en-US"/>
        </a:p>
      </dgm:t>
    </dgm:pt>
    <dgm:pt modelId="{AD04EB54-7936-455F-ACB3-018816EE23C3}" type="sibTrans" cxnId="{C1B3B3FF-4D3E-4C77-98AE-14F0E70CC3AE}">
      <dgm:prSet/>
      <dgm:spPr/>
      <dgm:t>
        <a:bodyPr/>
        <a:lstStyle/>
        <a:p>
          <a:endParaRPr lang="en-US"/>
        </a:p>
      </dgm:t>
    </dgm:pt>
    <dgm:pt modelId="{5DBDFC8C-634A-471B-B6FE-C02E75EB8118}">
      <dgm:prSet/>
      <dgm:spPr/>
      <dgm:t>
        <a:bodyPr/>
        <a:lstStyle/>
        <a:p>
          <a:r>
            <a:rPr lang="en-US" dirty="0"/>
            <a:t>Attention to detail and an eye for talent.</a:t>
          </a:r>
        </a:p>
      </dgm:t>
    </dgm:pt>
    <dgm:pt modelId="{F20B196A-318A-4EC6-8B7E-3A95B10D3516}" type="parTrans" cxnId="{14C4AA74-76FE-4647-82B3-2C7EF817CBE3}">
      <dgm:prSet/>
      <dgm:spPr/>
      <dgm:t>
        <a:bodyPr/>
        <a:lstStyle/>
        <a:p>
          <a:endParaRPr lang="en-US"/>
        </a:p>
      </dgm:t>
    </dgm:pt>
    <dgm:pt modelId="{FF7AC288-F7B0-4267-AED0-E43B3CF5D59C}" type="sibTrans" cxnId="{14C4AA74-76FE-4647-82B3-2C7EF817CBE3}">
      <dgm:prSet/>
      <dgm:spPr/>
      <dgm:t>
        <a:bodyPr/>
        <a:lstStyle/>
        <a:p>
          <a:endParaRPr lang="en-US"/>
        </a:p>
      </dgm:t>
    </dgm:pt>
    <dgm:pt modelId="{FDC151EE-A299-4200-83CC-CD911FA8A5D2}">
      <dgm:prSet/>
      <dgm:spPr/>
      <dgm:t>
        <a:bodyPr/>
        <a:lstStyle/>
        <a:p>
          <a:r>
            <a:rPr lang="en-US" dirty="0"/>
            <a:t>Develop a positive and collaborative organizational culture.</a:t>
          </a:r>
        </a:p>
      </dgm:t>
    </dgm:pt>
    <dgm:pt modelId="{9F5E84C5-5F46-489C-A069-50A6D9D35873}" type="parTrans" cxnId="{5B4B26FC-E22A-4DE8-ABFA-B0B9DBFEEDBF}">
      <dgm:prSet/>
      <dgm:spPr/>
      <dgm:t>
        <a:bodyPr/>
        <a:lstStyle/>
        <a:p>
          <a:endParaRPr lang="en-US"/>
        </a:p>
      </dgm:t>
    </dgm:pt>
    <dgm:pt modelId="{44CD6682-6102-468D-8F4A-2AA45229665B}" type="sibTrans" cxnId="{5B4B26FC-E22A-4DE8-ABFA-B0B9DBFEEDBF}">
      <dgm:prSet/>
      <dgm:spPr/>
      <dgm:t>
        <a:bodyPr/>
        <a:lstStyle/>
        <a:p>
          <a:endParaRPr lang="en-US"/>
        </a:p>
      </dgm:t>
    </dgm:pt>
    <dgm:pt modelId="{6BEF87C7-F150-49E3-A32A-10414942740F}" type="pres">
      <dgm:prSet presAssocID="{6F3C343A-684F-4CBC-9431-FEB0B36F8C14}" presName="Name0" presStyleCnt="0">
        <dgm:presLayoutVars>
          <dgm:chMax val="7"/>
          <dgm:dir/>
          <dgm:animLvl val="lvl"/>
          <dgm:resizeHandles val="exact"/>
        </dgm:presLayoutVars>
      </dgm:prSet>
      <dgm:spPr/>
    </dgm:pt>
    <dgm:pt modelId="{FB132377-51DB-43F0-B998-0AAD11CF475D}" type="pres">
      <dgm:prSet presAssocID="{C8085F65-081C-438A-80CC-EE0947F20316}" presName="circle1" presStyleLbl="node1" presStyleIdx="0" presStyleCnt="5"/>
      <dgm:spPr/>
    </dgm:pt>
    <dgm:pt modelId="{D6F63055-8433-449E-A234-7F74889C9838}" type="pres">
      <dgm:prSet presAssocID="{C8085F65-081C-438A-80CC-EE0947F20316}" presName="space" presStyleCnt="0"/>
      <dgm:spPr/>
    </dgm:pt>
    <dgm:pt modelId="{61615230-BF9F-4928-8019-CC5A8B6633CE}" type="pres">
      <dgm:prSet presAssocID="{C8085F65-081C-438A-80CC-EE0947F20316}" presName="rect1" presStyleLbl="alignAcc1" presStyleIdx="0" presStyleCnt="5" custScaleY="108266"/>
      <dgm:spPr/>
    </dgm:pt>
    <dgm:pt modelId="{30EBFF26-C6B8-4B36-ABF7-8CDA613ECAD8}" type="pres">
      <dgm:prSet presAssocID="{FDC151EE-A299-4200-83CC-CD911FA8A5D2}" presName="vertSpace2" presStyleLbl="node1" presStyleIdx="0" presStyleCnt="5"/>
      <dgm:spPr/>
    </dgm:pt>
    <dgm:pt modelId="{FD790AB7-EA7E-4940-97A5-55159EF7E3C3}" type="pres">
      <dgm:prSet presAssocID="{FDC151EE-A299-4200-83CC-CD911FA8A5D2}" presName="circle2" presStyleLbl="node1" presStyleIdx="1" presStyleCnt="5"/>
      <dgm:spPr/>
    </dgm:pt>
    <dgm:pt modelId="{A6504454-E95B-4F17-BDBC-5678F6FE6BF6}" type="pres">
      <dgm:prSet presAssocID="{FDC151EE-A299-4200-83CC-CD911FA8A5D2}" presName="rect2" presStyleLbl="alignAcc1" presStyleIdx="1" presStyleCnt="5" custScaleY="109159"/>
      <dgm:spPr/>
    </dgm:pt>
    <dgm:pt modelId="{CFCBDC2F-BC3D-48C7-A838-0589CFAA64F3}" type="pres">
      <dgm:prSet presAssocID="{5DBDFC8C-634A-471B-B6FE-C02E75EB8118}" presName="vertSpace3" presStyleLbl="node1" presStyleIdx="1" presStyleCnt="5"/>
      <dgm:spPr/>
    </dgm:pt>
    <dgm:pt modelId="{C9FB9137-62E3-47B4-9C3E-DE9F74FEF2E4}" type="pres">
      <dgm:prSet presAssocID="{5DBDFC8C-634A-471B-B6FE-C02E75EB8118}" presName="circle3" presStyleLbl="node1" presStyleIdx="2" presStyleCnt="5"/>
      <dgm:spPr/>
    </dgm:pt>
    <dgm:pt modelId="{F1269BFB-2158-4758-9FB9-6C2ECD5C2492}" type="pres">
      <dgm:prSet presAssocID="{5DBDFC8C-634A-471B-B6FE-C02E75EB8118}" presName="rect3" presStyleLbl="alignAcc1" presStyleIdx="2" presStyleCnt="5" custScaleY="104371"/>
      <dgm:spPr/>
    </dgm:pt>
    <dgm:pt modelId="{865D0257-50FA-41B8-80B3-DE964A488960}" type="pres">
      <dgm:prSet presAssocID="{FFBE0230-94FE-4487-9E43-3529C5D4168A}" presName="vertSpace4" presStyleLbl="node1" presStyleIdx="2" presStyleCnt="5"/>
      <dgm:spPr/>
    </dgm:pt>
    <dgm:pt modelId="{8CDC9894-2DD0-44BC-9DE2-79E8B1F79D8B}" type="pres">
      <dgm:prSet presAssocID="{FFBE0230-94FE-4487-9E43-3529C5D4168A}" presName="circle4" presStyleLbl="node1" presStyleIdx="3" presStyleCnt="5"/>
      <dgm:spPr/>
    </dgm:pt>
    <dgm:pt modelId="{AD324C7A-811A-4E09-9BD5-88404408AB6B}" type="pres">
      <dgm:prSet presAssocID="{FFBE0230-94FE-4487-9E43-3529C5D4168A}" presName="rect4" presStyleLbl="alignAcc1" presStyleIdx="3" presStyleCnt="5" custScaleY="113986"/>
      <dgm:spPr/>
    </dgm:pt>
    <dgm:pt modelId="{02478F30-3D20-4131-9431-04E84857CAE1}" type="pres">
      <dgm:prSet presAssocID="{8A561410-4FE6-47AC-8D64-9232BC404E77}" presName="vertSpace5" presStyleLbl="node1" presStyleIdx="3" presStyleCnt="5"/>
      <dgm:spPr/>
    </dgm:pt>
    <dgm:pt modelId="{B16A5E9E-4B4B-409F-9D76-12C981D612EE}" type="pres">
      <dgm:prSet presAssocID="{8A561410-4FE6-47AC-8D64-9232BC404E77}" presName="circle5" presStyleLbl="node1" presStyleIdx="4" presStyleCnt="5"/>
      <dgm:spPr/>
    </dgm:pt>
    <dgm:pt modelId="{36551538-F57F-4D5E-8FB5-D7672D790128}" type="pres">
      <dgm:prSet presAssocID="{8A561410-4FE6-47AC-8D64-9232BC404E77}" presName="rect5" presStyleLbl="alignAcc1" presStyleIdx="4" presStyleCnt="5" custScaleY="125905"/>
      <dgm:spPr/>
    </dgm:pt>
    <dgm:pt modelId="{DAA83AB3-6753-47D0-9C93-EE6EE85A350D}" type="pres">
      <dgm:prSet presAssocID="{C8085F65-081C-438A-80CC-EE0947F20316}" presName="rect1ParTxNoCh" presStyleLbl="alignAcc1" presStyleIdx="4" presStyleCnt="5">
        <dgm:presLayoutVars>
          <dgm:chMax val="1"/>
          <dgm:bulletEnabled val="1"/>
        </dgm:presLayoutVars>
      </dgm:prSet>
      <dgm:spPr/>
    </dgm:pt>
    <dgm:pt modelId="{E5CFFEA6-7FA4-4020-B018-2F58E2870348}" type="pres">
      <dgm:prSet presAssocID="{FDC151EE-A299-4200-83CC-CD911FA8A5D2}" presName="rect2ParTxNoCh" presStyleLbl="alignAcc1" presStyleIdx="4" presStyleCnt="5">
        <dgm:presLayoutVars>
          <dgm:chMax val="1"/>
          <dgm:bulletEnabled val="1"/>
        </dgm:presLayoutVars>
      </dgm:prSet>
      <dgm:spPr/>
    </dgm:pt>
    <dgm:pt modelId="{2FF763FC-38C1-4FBF-9908-359876F24CA3}" type="pres">
      <dgm:prSet presAssocID="{5DBDFC8C-634A-471B-B6FE-C02E75EB8118}" presName="rect3ParTxNoCh" presStyleLbl="alignAcc1" presStyleIdx="4" presStyleCnt="5">
        <dgm:presLayoutVars>
          <dgm:chMax val="1"/>
          <dgm:bulletEnabled val="1"/>
        </dgm:presLayoutVars>
      </dgm:prSet>
      <dgm:spPr/>
    </dgm:pt>
    <dgm:pt modelId="{36896FDE-BB31-426F-B914-7BBC159D2ED8}" type="pres">
      <dgm:prSet presAssocID="{FFBE0230-94FE-4487-9E43-3529C5D4168A}" presName="rect4ParTxNoCh" presStyleLbl="alignAcc1" presStyleIdx="4" presStyleCnt="5">
        <dgm:presLayoutVars>
          <dgm:chMax val="1"/>
          <dgm:bulletEnabled val="1"/>
        </dgm:presLayoutVars>
      </dgm:prSet>
      <dgm:spPr/>
    </dgm:pt>
    <dgm:pt modelId="{8A0A909E-24D1-4878-B5DA-21A5E7ACD09C}" type="pres">
      <dgm:prSet presAssocID="{8A561410-4FE6-47AC-8D64-9232BC404E77}" presName="rect5ParTxNoCh" presStyleLbl="alignAcc1" presStyleIdx="4" presStyleCnt="5">
        <dgm:presLayoutVars>
          <dgm:chMax val="1"/>
          <dgm:bulletEnabled val="1"/>
        </dgm:presLayoutVars>
      </dgm:prSet>
      <dgm:spPr/>
    </dgm:pt>
  </dgm:ptLst>
  <dgm:cxnLst>
    <dgm:cxn modelId="{9C7EC204-C18D-44F3-90F5-84B7F1432636}" type="presOf" srcId="{FDC151EE-A299-4200-83CC-CD911FA8A5D2}" destId="{E5CFFEA6-7FA4-4020-B018-2F58E2870348}" srcOrd="1" destOrd="0" presId="urn:microsoft.com/office/officeart/2005/8/layout/target3"/>
    <dgm:cxn modelId="{2BBF6449-21B7-4416-911F-28FCA89B0176}" type="presOf" srcId="{FFBE0230-94FE-4487-9E43-3529C5D4168A}" destId="{36896FDE-BB31-426F-B914-7BBC159D2ED8}" srcOrd="1" destOrd="0" presId="urn:microsoft.com/office/officeart/2005/8/layout/target3"/>
    <dgm:cxn modelId="{45D9736B-109C-4D1C-8395-E379DDD87228}" type="presOf" srcId="{5DBDFC8C-634A-471B-B6FE-C02E75EB8118}" destId="{F1269BFB-2158-4758-9FB9-6C2ECD5C2492}" srcOrd="0" destOrd="0" presId="urn:microsoft.com/office/officeart/2005/8/layout/target3"/>
    <dgm:cxn modelId="{14C4AA74-76FE-4647-82B3-2C7EF817CBE3}" srcId="{6F3C343A-684F-4CBC-9431-FEB0B36F8C14}" destId="{5DBDFC8C-634A-471B-B6FE-C02E75EB8118}" srcOrd="2" destOrd="0" parTransId="{F20B196A-318A-4EC6-8B7E-3A95B10D3516}" sibTransId="{FF7AC288-F7B0-4267-AED0-E43B3CF5D59C}"/>
    <dgm:cxn modelId="{14124D81-5362-4E7E-95DD-D0DD9153D3FA}" type="presOf" srcId="{8A561410-4FE6-47AC-8D64-9232BC404E77}" destId="{36551538-F57F-4D5E-8FB5-D7672D790128}" srcOrd="0" destOrd="0" presId="urn:microsoft.com/office/officeart/2005/8/layout/target3"/>
    <dgm:cxn modelId="{71B0348C-6D6F-4872-9B2C-C3A9C100C64C}" type="presOf" srcId="{8A561410-4FE6-47AC-8D64-9232BC404E77}" destId="{8A0A909E-24D1-4878-B5DA-21A5E7ACD09C}" srcOrd="1" destOrd="0" presId="urn:microsoft.com/office/officeart/2005/8/layout/target3"/>
    <dgm:cxn modelId="{44BC489E-62BD-431F-BA23-DF2190836041}" type="presOf" srcId="{5DBDFC8C-634A-471B-B6FE-C02E75EB8118}" destId="{2FF763FC-38C1-4FBF-9908-359876F24CA3}" srcOrd="1" destOrd="0" presId="urn:microsoft.com/office/officeart/2005/8/layout/target3"/>
    <dgm:cxn modelId="{0CA256B4-939D-4DF4-92FF-66F5A8E30356}" type="presOf" srcId="{FFBE0230-94FE-4487-9E43-3529C5D4168A}" destId="{AD324C7A-811A-4E09-9BD5-88404408AB6B}" srcOrd="0" destOrd="0" presId="urn:microsoft.com/office/officeart/2005/8/layout/target3"/>
    <dgm:cxn modelId="{FF1C1FD2-1068-4BC5-8059-A947824A65D6}" srcId="{6F3C343A-684F-4CBC-9431-FEB0B36F8C14}" destId="{FFBE0230-94FE-4487-9E43-3529C5D4168A}" srcOrd="3" destOrd="0" parTransId="{E9B7BA4B-0D2D-4EF1-84F7-265A1B4A1982}" sibTransId="{F5C9025B-C626-41BA-8573-3F7A220362E9}"/>
    <dgm:cxn modelId="{1D802CE4-243A-4E5F-BE88-700993450B7D}" type="presOf" srcId="{C8085F65-081C-438A-80CC-EE0947F20316}" destId="{61615230-BF9F-4928-8019-CC5A8B6633CE}" srcOrd="0" destOrd="0" presId="urn:microsoft.com/office/officeart/2005/8/layout/target3"/>
    <dgm:cxn modelId="{5D558EEA-C1B5-4DDD-8A73-054010D1B9D0}" type="presOf" srcId="{6F3C343A-684F-4CBC-9431-FEB0B36F8C14}" destId="{6BEF87C7-F150-49E3-A32A-10414942740F}" srcOrd="0" destOrd="0" presId="urn:microsoft.com/office/officeart/2005/8/layout/target3"/>
    <dgm:cxn modelId="{77BE6EEF-65A9-40C6-9CB6-794F6354B121}" srcId="{6F3C343A-684F-4CBC-9431-FEB0B36F8C14}" destId="{C8085F65-081C-438A-80CC-EE0947F20316}" srcOrd="0" destOrd="0" parTransId="{043FED52-543E-434F-9E90-54986A7B8EEF}" sibTransId="{77B8BF9A-A5C9-472C-8A0F-7774F210C835}"/>
    <dgm:cxn modelId="{DD5ACFEF-4114-464D-8E40-17E9D8BAA959}" type="presOf" srcId="{FDC151EE-A299-4200-83CC-CD911FA8A5D2}" destId="{A6504454-E95B-4F17-BDBC-5678F6FE6BF6}" srcOrd="0" destOrd="0" presId="urn:microsoft.com/office/officeart/2005/8/layout/target3"/>
    <dgm:cxn modelId="{97005AF3-9525-4B4F-8144-651F2DFF5F27}" type="presOf" srcId="{C8085F65-081C-438A-80CC-EE0947F20316}" destId="{DAA83AB3-6753-47D0-9C93-EE6EE85A350D}" srcOrd="1" destOrd="0" presId="urn:microsoft.com/office/officeart/2005/8/layout/target3"/>
    <dgm:cxn modelId="{5B4B26FC-E22A-4DE8-ABFA-B0B9DBFEEDBF}" srcId="{6F3C343A-684F-4CBC-9431-FEB0B36F8C14}" destId="{FDC151EE-A299-4200-83CC-CD911FA8A5D2}" srcOrd="1" destOrd="0" parTransId="{9F5E84C5-5F46-489C-A069-50A6D9D35873}" sibTransId="{44CD6682-6102-468D-8F4A-2AA45229665B}"/>
    <dgm:cxn modelId="{C1B3B3FF-4D3E-4C77-98AE-14F0E70CC3AE}" srcId="{6F3C343A-684F-4CBC-9431-FEB0B36F8C14}" destId="{8A561410-4FE6-47AC-8D64-9232BC404E77}" srcOrd="4" destOrd="0" parTransId="{37C04F12-9C29-4738-BD4E-98B374A89498}" sibTransId="{AD04EB54-7936-455F-ACB3-018816EE23C3}"/>
    <dgm:cxn modelId="{337E4049-49BF-4A3D-97CE-6E53B9C6EEEE}" type="presParOf" srcId="{6BEF87C7-F150-49E3-A32A-10414942740F}" destId="{FB132377-51DB-43F0-B998-0AAD11CF475D}" srcOrd="0" destOrd="0" presId="urn:microsoft.com/office/officeart/2005/8/layout/target3"/>
    <dgm:cxn modelId="{816633BB-E98E-4233-89CB-D880EC67BD25}" type="presParOf" srcId="{6BEF87C7-F150-49E3-A32A-10414942740F}" destId="{D6F63055-8433-449E-A234-7F74889C9838}" srcOrd="1" destOrd="0" presId="urn:microsoft.com/office/officeart/2005/8/layout/target3"/>
    <dgm:cxn modelId="{EC92BD61-3B66-4218-B425-A8786FA69261}" type="presParOf" srcId="{6BEF87C7-F150-49E3-A32A-10414942740F}" destId="{61615230-BF9F-4928-8019-CC5A8B6633CE}" srcOrd="2" destOrd="0" presId="urn:microsoft.com/office/officeart/2005/8/layout/target3"/>
    <dgm:cxn modelId="{BB407401-8BAB-47C9-ABB3-1D386FEAFD0E}" type="presParOf" srcId="{6BEF87C7-F150-49E3-A32A-10414942740F}" destId="{30EBFF26-C6B8-4B36-ABF7-8CDA613ECAD8}" srcOrd="3" destOrd="0" presId="urn:microsoft.com/office/officeart/2005/8/layout/target3"/>
    <dgm:cxn modelId="{AF91F453-8D39-421C-B7E3-0C32FC4B20CB}" type="presParOf" srcId="{6BEF87C7-F150-49E3-A32A-10414942740F}" destId="{FD790AB7-EA7E-4940-97A5-55159EF7E3C3}" srcOrd="4" destOrd="0" presId="urn:microsoft.com/office/officeart/2005/8/layout/target3"/>
    <dgm:cxn modelId="{13B7DBA2-B116-4E96-B66E-4D8DE53C9A4B}" type="presParOf" srcId="{6BEF87C7-F150-49E3-A32A-10414942740F}" destId="{A6504454-E95B-4F17-BDBC-5678F6FE6BF6}" srcOrd="5" destOrd="0" presId="urn:microsoft.com/office/officeart/2005/8/layout/target3"/>
    <dgm:cxn modelId="{2E989DEC-2523-426C-AACD-B62D3A733A90}" type="presParOf" srcId="{6BEF87C7-F150-49E3-A32A-10414942740F}" destId="{CFCBDC2F-BC3D-48C7-A838-0589CFAA64F3}" srcOrd="6" destOrd="0" presId="urn:microsoft.com/office/officeart/2005/8/layout/target3"/>
    <dgm:cxn modelId="{049CEBC8-7222-4226-BD8C-8F0BAA0EF213}" type="presParOf" srcId="{6BEF87C7-F150-49E3-A32A-10414942740F}" destId="{C9FB9137-62E3-47B4-9C3E-DE9F74FEF2E4}" srcOrd="7" destOrd="0" presId="urn:microsoft.com/office/officeart/2005/8/layout/target3"/>
    <dgm:cxn modelId="{3895BD52-C936-4EDE-A5E4-496871180F4C}" type="presParOf" srcId="{6BEF87C7-F150-49E3-A32A-10414942740F}" destId="{F1269BFB-2158-4758-9FB9-6C2ECD5C2492}" srcOrd="8" destOrd="0" presId="urn:microsoft.com/office/officeart/2005/8/layout/target3"/>
    <dgm:cxn modelId="{9524C5E9-3617-4732-8A08-64BFACAC8D8F}" type="presParOf" srcId="{6BEF87C7-F150-49E3-A32A-10414942740F}" destId="{865D0257-50FA-41B8-80B3-DE964A488960}" srcOrd="9" destOrd="0" presId="urn:microsoft.com/office/officeart/2005/8/layout/target3"/>
    <dgm:cxn modelId="{42DBAC34-F987-4084-A915-0C27CEEC6C3A}" type="presParOf" srcId="{6BEF87C7-F150-49E3-A32A-10414942740F}" destId="{8CDC9894-2DD0-44BC-9DE2-79E8B1F79D8B}" srcOrd="10" destOrd="0" presId="urn:microsoft.com/office/officeart/2005/8/layout/target3"/>
    <dgm:cxn modelId="{ED954953-40B4-4D86-B527-29A70B08D846}" type="presParOf" srcId="{6BEF87C7-F150-49E3-A32A-10414942740F}" destId="{AD324C7A-811A-4E09-9BD5-88404408AB6B}" srcOrd="11" destOrd="0" presId="urn:microsoft.com/office/officeart/2005/8/layout/target3"/>
    <dgm:cxn modelId="{35A36E33-1618-42AA-8D2C-60007AB3E9E0}" type="presParOf" srcId="{6BEF87C7-F150-49E3-A32A-10414942740F}" destId="{02478F30-3D20-4131-9431-04E84857CAE1}" srcOrd="12" destOrd="0" presId="urn:microsoft.com/office/officeart/2005/8/layout/target3"/>
    <dgm:cxn modelId="{4FA7B72E-231E-408E-A9CF-FF7049A92766}" type="presParOf" srcId="{6BEF87C7-F150-49E3-A32A-10414942740F}" destId="{B16A5E9E-4B4B-409F-9D76-12C981D612EE}" srcOrd="13" destOrd="0" presId="urn:microsoft.com/office/officeart/2005/8/layout/target3"/>
    <dgm:cxn modelId="{81280027-D346-40F1-B376-DBC38779D096}" type="presParOf" srcId="{6BEF87C7-F150-49E3-A32A-10414942740F}" destId="{36551538-F57F-4D5E-8FB5-D7672D790128}" srcOrd="14" destOrd="0" presId="urn:microsoft.com/office/officeart/2005/8/layout/target3"/>
    <dgm:cxn modelId="{27FF77D4-341F-4328-96E3-524AED4CCE94}" type="presParOf" srcId="{6BEF87C7-F150-49E3-A32A-10414942740F}" destId="{DAA83AB3-6753-47D0-9C93-EE6EE85A350D}" srcOrd="15" destOrd="0" presId="urn:microsoft.com/office/officeart/2005/8/layout/target3"/>
    <dgm:cxn modelId="{B1ECCE19-67EB-4CD0-95B4-BBE95F3F6377}" type="presParOf" srcId="{6BEF87C7-F150-49E3-A32A-10414942740F}" destId="{E5CFFEA6-7FA4-4020-B018-2F58E2870348}" srcOrd="16" destOrd="0" presId="urn:microsoft.com/office/officeart/2005/8/layout/target3"/>
    <dgm:cxn modelId="{C0A63398-2242-4894-8007-CFEE2EDED085}" type="presParOf" srcId="{6BEF87C7-F150-49E3-A32A-10414942740F}" destId="{2FF763FC-38C1-4FBF-9908-359876F24CA3}" srcOrd="17" destOrd="0" presId="urn:microsoft.com/office/officeart/2005/8/layout/target3"/>
    <dgm:cxn modelId="{04909E1F-FCF7-428B-A746-1BAA4B787586}" type="presParOf" srcId="{6BEF87C7-F150-49E3-A32A-10414942740F}" destId="{36896FDE-BB31-426F-B914-7BBC159D2ED8}" srcOrd="18" destOrd="0" presId="urn:microsoft.com/office/officeart/2005/8/layout/target3"/>
    <dgm:cxn modelId="{FA73B387-EB17-4D34-A8A7-C0364901E038}" type="presParOf" srcId="{6BEF87C7-F150-49E3-A32A-10414942740F}" destId="{8A0A909E-24D1-4878-B5DA-21A5E7ACD09C}" srcOrd="19"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2C0D6D-2C43-A445-8657-1D52F78BF3D7}">
      <dsp:nvSpPr>
        <dsp:cNvPr id="0" name=""/>
        <dsp:cNvSpPr/>
      </dsp:nvSpPr>
      <dsp:spPr>
        <a:xfrm>
          <a:off x="-177572" y="208"/>
          <a:ext cx="1643184" cy="110290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379639-E8BA-3C4A-A604-6031635469D5}">
      <dsp:nvSpPr>
        <dsp:cNvPr id="0" name=""/>
        <dsp:cNvSpPr/>
      </dsp:nvSpPr>
      <dsp:spPr>
        <a:xfrm>
          <a:off x="0" y="168901"/>
          <a:ext cx="1643184" cy="110290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Servant</a:t>
          </a:r>
        </a:p>
        <a:p>
          <a:pPr marL="0" lvl="0" indent="0" algn="ctr" defTabSz="800100">
            <a:lnSpc>
              <a:spcPct val="90000"/>
            </a:lnSpc>
            <a:spcBef>
              <a:spcPct val="0"/>
            </a:spcBef>
            <a:spcAft>
              <a:spcPct val="35000"/>
            </a:spcAft>
            <a:buNone/>
          </a:pPr>
          <a:r>
            <a:rPr lang="en-GB" sz="1000" b="0" i="0" u="none" kern="1200" dirty="0"/>
            <a:t>(Delta, 2023)</a:t>
          </a:r>
          <a:endParaRPr lang="en-GB" sz="1000" kern="1200" dirty="0"/>
        </a:p>
      </dsp:txBody>
      <dsp:txXfrm>
        <a:off x="32303" y="201204"/>
        <a:ext cx="1578578" cy="1038295"/>
      </dsp:txXfrm>
    </dsp:sp>
    <dsp:sp modelId="{1C222A47-93FC-0D44-92E1-CB5A655A2A18}">
      <dsp:nvSpPr>
        <dsp:cNvPr id="0" name=""/>
        <dsp:cNvSpPr/>
      </dsp:nvSpPr>
      <dsp:spPr>
        <a:xfrm>
          <a:off x="5706191" y="104"/>
          <a:ext cx="1598149" cy="10148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3AF224-0644-4840-8348-9B57A45E4EC4}">
      <dsp:nvSpPr>
        <dsp:cNvPr id="0" name=""/>
        <dsp:cNvSpPr/>
      </dsp:nvSpPr>
      <dsp:spPr>
        <a:xfrm>
          <a:off x="5883763" y="168797"/>
          <a:ext cx="1598149" cy="10148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Transformational</a:t>
          </a:r>
        </a:p>
      </dsp:txBody>
      <dsp:txXfrm>
        <a:off x="5913486" y="198520"/>
        <a:ext cx="1538703" cy="9553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3A3ED0-5D65-794D-95EA-8FD9DAE243CB}">
      <dsp:nvSpPr>
        <dsp:cNvPr id="0" name=""/>
        <dsp:cNvSpPr/>
      </dsp:nvSpPr>
      <dsp:spPr>
        <a:xfrm rot="5400000">
          <a:off x="3541445" y="73206"/>
          <a:ext cx="1079412" cy="939088"/>
        </a:xfrm>
        <a:prstGeom prst="hexagon">
          <a:avLst>
            <a:gd name="adj" fmla="val 25000"/>
            <a:gd name="vf" fmla="val 11547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Decentralized </a:t>
          </a:r>
        </a:p>
      </dsp:txBody>
      <dsp:txXfrm rot="-5400000">
        <a:off x="3757948" y="171252"/>
        <a:ext cx="646406" cy="742996"/>
      </dsp:txXfrm>
    </dsp:sp>
    <dsp:sp modelId="{1EAA0D09-8E27-C240-AD12-E3081A6B0871}">
      <dsp:nvSpPr>
        <dsp:cNvPr id="0" name=""/>
        <dsp:cNvSpPr/>
      </dsp:nvSpPr>
      <dsp:spPr>
        <a:xfrm>
          <a:off x="4579192" y="218927"/>
          <a:ext cx="1204624" cy="647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US" sz="700" kern="1200"/>
            <a:t>Bold, development of the team </a:t>
          </a:r>
          <a:r>
            <a:rPr lang="en-GB" sz="700" b="0" i="0" u="none" kern="1200"/>
            <a:t>(OperationHOPE, 2021)</a:t>
          </a:r>
          <a:endParaRPr lang="en-GB" sz="700" kern="1200" dirty="0"/>
        </a:p>
      </dsp:txBody>
      <dsp:txXfrm>
        <a:off x="4579192" y="218927"/>
        <a:ext cx="1204624" cy="647647"/>
      </dsp:txXfrm>
    </dsp:sp>
    <dsp:sp modelId="{76AA6F30-627B-9A43-AFFA-9FFE350B58BC}">
      <dsp:nvSpPr>
        <dsp:cNvPr id="0" name=""/>
        <dsp:cNvSpPr/>
      </dsp:nvSpPr>
      <dsp:spPr>
        <a:xfrm rot="5400000">
          <a:off x="2527229" y="73206"/>
          <a:ext cx="1079412" cy="939088"/>
        </a:xfrm>
        <a:prstGeom prst="hexagon">
          <a:avLst>
            <a:gd name="adj" fmla="val 25000"/>
            <a:gd name="vf" fmla="val 11547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2743732" y="171252"/>
        <a:ext cx="646406" cy="742996"/>
      </dsp:txXfrm>
    </dsp:sp>
    <dsp:sp modelId="{93CBC26F-F71D-9849-932B-713A9BF4FFF3}">
      <dsp:nvSpPr>
        <dsp:cNvPr id="0" name=""/>
        <dsp:cNvSpPr/>
      </dsp:nvSpPr>
      <dsp:spPr>
        <a:xfrm rot="5400000">
          <a:off x="3032394" y="989412"/>
          <a:ext cx="1079412" cy="939088"/>
        </a:xfrm>
        <a:prstGeom prst="hexagon">
          <a:avLst>
            <a:gd name="adj" fmla="val 25000"/>
            <a:gd name="vf" fmla="val 11547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Matriarchal </a:t>
          </a:r>
        </a:p>
      </dsp:txBody>
      <dsp:txXfrm rot="-5400000">
        <a:off x="3248897" y="1087458"/>
        <a:ext cx="646406" cy="742996"/>
      </dsp:txXfrm>
    </dsp:sp>
    <dsp:sp modelId="{44283705-25F9-9E4F-8BF1-5B3E6EE8A3D5}">
      <dsp:nvSpPr>
        <dsp:cNvPr id="0" name=""/>
        <dsp:cNvSpPr/>
      </dsp:nvSpPr>
      <dsp:spPr>
        <a:xfrm>
          <a:off x="1897931" y="1135132"/>
          <a:ext cx="1165765" cy="647647"/>
        </a:xfrm>
        <a:prstGeom prst="rect">
          <a:avLst/>
        </a:prstGeom>
        <a:noFill/>
        <a:ln>
          <a:noFill/>
        </a:ln>
        <a:effectLst/>
      </dsp:spPr>
      <dsp:style>
        <a:lnRef idx="0">
          <a:scrgbClr r="0" g="0" b="0"/>
        </a:lnRef>
        <a:fillRef idx="0">
          <a:scrgbClr r="0" g="0" b="0"/>
        </a:fillRef>
        <a:effectRef idx="0">
          <a:scrgbClr r="0" g="0" b="0"/>
        </a:effectRef>
        <a:fontRef idx="minor"/>
      </dsp:style>
    </dsp:sp>
    <dsp:sp modelId="{095A3317-D7E9-2F4F-8C17-49392AE6F6B8}">
      <dsp:nvSpPr>
        <dsp:cNvPr id="0" name=""/>
        <dsp:cNvSpPr/>
      </dsp:nvSpPr>
      <dsp:spPr>
        <a:xfrm rot="5400000">
          <a:off x="4046609" y="989412"/>
          <a:ext cx="1079412" cy="939088"/>
        </a:xfrm>
        <a:prstGeom prst="hexagon">
          <a:avLst>
            <a:gd name="adj" fmla="val 25000"/>
            <a:gd name="vf" fmla="val 11547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4263112" y="1087458"/>
        <a:ext cx="646406" cy="742996"/>
      </dsp:txXfrm>
    </dsp:sp>
    <dsp:sp modelId="{E04B54C1-3840-F848-ABF0-4693A978739A}">
      <dsp:nvSpPr>
        <dsp:cNvPr id="0" name=""/>
        <dsp:cNvSpPr/>
      </dsp:nvSpPr>
      <dsp:spPr>
        <a:xfrm rot="5400000">
          <a:off x="3541445" y="1905617"/>
          <a:ext cx="1079412" cy="939088"/>
        </a:xfrm>
        <a:prstGeom prst="hexagon">
          <a:avLst>
            <a:gd name="adj" fmla="val 25000"/>
            <a:gd name="vf" fmla="val 11547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Feminized</a:t>
          </a:r>
        </a:p>
      </dsp:txBody>
      <dsp:txXfrm rot="-5400000">
        <a:off x="3757948" y="2003663"/>
        <a:ext cx="646406" cy="742996"/>
      </dsp:txXfrm>
    </dsp:sp>
    <dsp:sp modelId="{E7A00F56-7572-5A49-8504-AC8AABDD612A}">
      <dsp:nvSpPr>
        <dsp:cNvPr id="0" name=""/>
        <dsp:cNvSpPr/>
      </dsp:nvSpPr>
      <dsp:spPr>
        <a:xfrm>
          <a:off x="4610933" y="2038067"/>
          <a:ext cx="1204624" cy="647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US" sz="700" kern="1200" dirty="0"/>
            <a:t>Empathy, collaboration, people-driven.</a:t>
          </a:r>
          <a:r>
            <a:rPr lang="en-GB" sz="700" b="0" i="0" u="none" kern="1200" dirty="0"/>
            <a:t> (Delta, 2023))</a:t>
          </a:r>
          <a:endParaRPr lang="en-GB" sz="700" kern="1200" dirty="0"/>
        </a:p>
      </dsp:txBody>
      <dsp:txXfrm>
        <a:off x="4610933" y="2038067"/>
        <a:ext cx="1204624" cy="647647"/>
      </dsp:txXfrm>
    </dsp:sp>
    <dsp:sp modelId="{B447E902-61FF-1D49-ADF4-3C7EBFBD0A76}">
      <dsp:nvSpPr>
        <dsp:cNvPr id="0" name=""/>
        <dsp:cNvSpPr/>
      </dsp:nvSpPr>
      <dsp:spPr>
        <a:xfrm rot="5400000">
          <a:off x="2527229" y="1905617"/>
          <a:ext cx="1079412" cy="939088"/>
        </a:xfrm>
        <a:prstGeom prst="hexagon">
          <a:avLst>
            <a:gd name="adj" fmla="val 25000"/>
            <a:gd name="vf" fmla="val 11547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2743732" y="2003663"/>
        <a:ext cx="646406" cy="742996"/>
      </dsp:txXfrm>
    </dsp:sp>
    <dsp:sp modelId="{6FAFE41B-6678-2844-9B99-A229DD4E9ECA}">
      <dsp:nvSpPr>
        <dsp:cNvPr id="0" name=""/>
        <dsp:cNvSpPr/>
      </dsp:nvSpPr>
      <dsp:spPr>
        <a:xfrm rot="5400000">
          <a:off x="3032394" y="2821822"/>
          <a:ext cx="1079412" cy="939088"/>
        </a:xfrm>
        <a:prstGeom prst="hexagon">
          <a:avLst>
            <a:gd name="adj" fmla="val 25000"/>
            <a:gd name="vf" fmla="val 11547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Adaptive </a:t>
          </a:r>
        </a:p>
      </dsp:txBody>
      <dsp:txXfrm rot="-5400000">
        <a:off x="3248897" y="2919868"/>
        <a:ext cx="646406" cy="742996"/>
      </dsp:txXfrm>
    </dsp:sp>
    <dsp:sp modelId="{E833FA13-5E90-A846-B115-4A0FD728F628}">
      <dsp:nvSpPr>
        <dsp:cNvPr id="0" name=""/>
        <dsp:cNvSpPr/>
      </dsp:nvSpPr>
      <dsp:spPr>
        <a:xfrm>
          <a:off x="1897931" y="2967543"/>
          <a:ext cx="1165765" cy="647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r" defTabSz="311150">
            <a:lnSpc>
              <a:spcPct val="90000"/>
            </a:lnSpc>
            <a:spcBef>
              <a:spcPct val="0"/>
            </a:spcBef>
            <a:spcAft>
              <a:spcPct val="35000"/>
            </a:spcAft>
            <a:buNone/>
          </a:pPr>
          <a:r>
            <a:rPr lang="en-US" sz="700" kern="1200" dirty="0"/>
            <a:t>Covid response as a systematic change to team issue</a:t>
          </a:r>
        </a:p>
        <a:p>
          <a:pPr marL="0" lvl="0" indent="0" algn="r" defTabSz="311150">
            <a:lnSpc>
              <a:spcPct val="90000"/>
            </a:lnSpc>
            <a:spcBef>
              <a:spcPct val="0"/>
            </a:spcBef>
            <a:spcAft>
              <a:spcPct val="35000"/>
            </a:spcAft>
            <a:buNone/>
          </a:pPr>
          <a:r>
            <a:rPr lang="en-GB" sz="700" b="0" i="0" u="none" kern="1200" dirty="0"/>
            <a:t>(</a:t>
          </a:r>
          <a:r>
            <a:rPr lang="en-GB" sz="700" b="0" i="0" u="none" kern="1200" dirty="0" err="1"/>
            <a:t>OperationHOPE</a:t>
          </a:r>
          <a:r>
            <a:rPr lang="en-GB" sz="700" b="0" i="0" u="none" kern="1200" dirty="0"/>
            <a:t>, 2021)</a:t>
          </a:r>
          <a:endParaRPr lang="en-GB" sz="700" kern="1200" dirty="0"/>
        </a:p>
        <a:p>
          <a:pPr marL="0" lvl="0" indent="0" algn="r" defTabSz="311150">
            <a:lnSpc>
              <a:spcPct val="90000"/>
            </a:lnSpc>
            <a:spcBef>
              <a:spcPct val="0"/>
            </a:spcBef>
            <a:spcAft>
              <a:spcPct val="35000"/>
            </a:spcAft>
            <a:buNone/>
          </a:pPr>
          <a:endParaRPr lang="en-GB" sz="700" kern="1200" dirty="0"/>
        </a:p>
      </dsp:txBody>
      <dsp:txXfrm>
        <a:off x="1897931" y="2967543"/>
        <a:ext cx="1165765" cy="647647"/>
      </dsp:txXfrm>
    </dsp:sp>
    <dsp:sp modelId="{569359DA-2E57-034B-9B53-27C52EA7C800}">
      <dsp:nvSpPr>
        <dsp:cNvPr id="0" name=""/>
        <dsp:cNvSpPr/>
      </dsp:nvSpPr>
      <dsp:spPr>
        <a:xfrm rot="5400000">
          <a:off x="4046609" y="2821822"/>
          <a:ext cx="1079412" cy="939088"/>
        </a:xfrm>
        <a:prstGeom prst="hexagon">
          <a:avLst>
            <a:gd name="adj" fmla="val 25000"/>
            <a:gd name="vf" fmla="val 11547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4263112" y="2919868"/>
        <a:ext cx="646406" cy="7429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381634-CA1A-489A-A8BB-A824D4F0E685}">
      <dsp:nvSpPr>
        <dsp:cNvPr id="0" name=""/>
        <dsp:cNvSpPr/>
      </dsp:nvSpPr>
      <dsp:spPr>
        <a:xfrm>
          <a:off x="0" y="612810"/>
          <a:ext cx="8803950" cy="352799"/>
        </a:xfrm>
        <a:prstGeom prst="rect">
          <a:avLst/>
        </a:prstGeom>
        <a:solidFill>
          <a:schemeClr val="lt1">
            <a:alpha val="90000"/>
            <a:hueOff val="0"/>
            <a:satOff val="0"/>
            <a:lumOff val="0"/>
            <a:alphaOff val="0"/>
          </a:schemeClr>
        </a:solidFill>
        <a:ln w="12700" cap="flat" cmpd="sng" algn="ctr">
          <a:solidFill>
            <a:schemeClr val="accent5">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F40FA11-85F0-4002-B331-B471109759E8}">
      <dsp:nvSpPr>
        <dsp:cNvPr id="0" name=""/>
        <dsp:cNvSpPr/>
      </dsp:nvSpPr>
      <dsp:spPr>
        <a:xfrm>
          <a:off x="439767" y="79931"/>
          <a:ext cx="6156746" cy="739519"/>
        </a:xfrm>
        <a:prstGeom prst="roundRect">
          <a:avLst/>
        </a:prstGeom>
        <a:solidFill>
          <a:schemeClr val="accent5">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2938" tIns="0" rIns="232938" bIns="0" numCol="1" spcCol="1270" anchor="ctr" anchorCtr="0">
          <a:noAutofit/>
        </a:bodyPr>
        <a:lstStyle/>
        <a:p>
          <a:pPr marL="0" lvl="0" indent="0" algn="l" defTabSz="1066800">
            <a:lnSpc>
              <a:spcPct val="90000"/>
            </a:lnSpc>
            <a:spcBef>
              <a:spcPct val="0"/>
            </a:spcBef>
            <a:spcAft>
              <a:spcPct val="35000"/>
            </a:spcAft>
            <a:buNone/>
          </a:pPr>
          <a:r>
            <a:rPr lang="en-US" sz="2400" kern="1200" dirty="0"/>
            <a:t>Delegation of tasks enabling focus on core competencies (Gentili, 2021).</a:t>
          </a:r>
        </a:p>
      </dsp:txBody>
      <dsp:txXfrm>
        <a:off x="475867" y="116031"/>
        <a:ext cx="6084546" cy="667319"/>
      </dsp:txXfrm>
    </dsp:sp>
    <dsp:sp modelId="{E05FA66D-2F2A-43AB-9126-FC6067545276}">
      <dsp:nvSpPr>
        <dsp:cNvPr id="0" name=""/>
        <dsp:cNvSpPr/>
      </dsp:nvSpPr>
      <dsp:spPr>
        <a:xfrm>
          <a:off x="0" y="1366416"/>
          <a:ext cx="8803950" cy="352799"/>
        </a:xfrm>
        <a:prstGeom prst="rect">
          <a:avLst/>
        </a:prstGeom>
        <a:solidFill>
          <a:schemeClr val="lt1">
            <a:alpha val="90000"/>
            <a:hueOff val="0"/>
            <a:satOff val="0"/>
            <a:lumOff val="0"/>
            <a:alphaOff val="0"/>
          </a:schemeClr>
        </a:solidFill>
        <a:ln w="12700" cap="flat" cmpd="sng" algn="ctr">
          <a:solidFill>
            <a:schemeClr val="accent5">
              <a:shade val="50000"/>
              <a:hueOff val="222839"/>
              <a:satOff val="5970"/>
              <a:lumOff val="26302"/>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B92CDC-AD15-4C97-9CFF-68DCDA198FDB}">
      <dsp:nvSpPr>
        <dsp:cNvPr id="0" name=""/>
        <dsp:cNvSpPr/>
      </dsp:nvSpPr>
      <dsp:spPr>
        <a:xfrm>
          <a:off x="440197" y="1041210"/>
          <a:ext cx="6162765" cy="531845"/>
        </a:xfrm>
        <a:prstGeom prst="roundRect">
          <a:avLst/>
        </a:prstGeom>
        <a:solidFill>
          <a:schemeClr val="accent5">
            <a:shade val="50000"/>
            <a:hueOff val="222839"/>
            <a:satOff val="5970"/>
            <a:lumOff val="263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2938" tIns="0" rIns="232938" bIns="0" numCol="1" spcCol="1270" anchor="ctr" anchorCtr="0">
          <a:noAutofit/>
        </a:bodyPr>
        <a:lstStyle/>
        <a:p>
          <a:pPr marL="0" lvl="0" indent="0" algn="l" defTabSz="1066800">
            <a:lnSpc>
              <a:spcPct val="90000"/>
            </a:lnSpc>
            <a:spcBef>
              <a:spcPct val="0"/>
            </a:spcBef>
            <a:spcAft>
              <a:spcPct val="35000"/>
            </a:spcAft>
            <a:buNone/>
          </a:pPr>
          <a:r>
            <a:rPr lang="en-US" sz="2400" kern="1200" dirty="0"/>
            <a:t>Keeping innovation and imagination at the centre of the thought process and actions.</a:t>
          </a:r>
        </a:p>
      </dsp:txBody>
      <dsp:txXfrm>
        <a:off x="466160" y="1067173"/>
        <a:ext cx="6110839" cy="479919"/>
      </dsp:txXfrm>
    </dsp:sp>
    <dsp:sp modelId="{495013EE-2D59-48EC-A862-031A1B9E6FF9}">
      <dsp:nvSpPr>
        <dsp:cNvPr id="0" name=""/>
        <dsp:cNvSpPr/>
      </dsp:nvSpPr>
      <dsp:spPr>
        <a:xfrm>
          <a:off x="0" y="2214493"/>
          <a:ext cx="8803950" cy="352799"/>
        </a:xfrm>
        <a:prstGeom prst="rect">
          <a:avLst/>
        </a:prstGeom>
        <a:solidFill>
          <a:schemeClr val="lt1">
            <a:alpha val="90000"/>
            <a:hueOff val="0"/>
            <a:satOff val="0"/>
            <a:lumOff val="0"/>
            <a:alphaOff val="0"/>
          </a:schemeClr>
        </a:solidFill>
        <a:ln w="12700" cap="flat" cmpd="sng" algn="ctr">
          <a:solidFill>
            <a:schemeClr val="accent5">
              <a:shade val="50000"/>
              <a:hueOff val="222839"/>
              <a:satOff val="5970"/>
              <a:lumOff val="26302"/>
              <a:alphaOff val="0"/>
            </a:schemeClr>
          </a:solidFill>
          <a:prstDash val="solid"/>
          <a:miter lim="800000"/>
        </a:ln>
        <a:effectLst/>
      </dsp:spPr>
      <dsp:style>
        <a:lnRef idx="2">
          <a:scrgbClr r="0" g="0" b="0"/>
        </a:lnRef>
        <a:fillRef idx="1">
          <a:scrgbClr r="0" g="0" b="0"/>
        </a:fillRef>
        <a:effectRef idx="0">
          <a:scrgbClr r="0" g="0" b="0"/>
        </a:effectRef>
        <a:fontRef idx="minor"/>
      </dsp:style>
    </dsp:sp>
    <dsp:sp modelId="{3C0AECF5-0224-4007-9351-691E69E69AAC}">
      <dsp:nvSpPr>
        <dsp:cNvPr id="0" name=""/>
        <dsp:cNvSpPr/>
      </dsp:nvSpPr>
      <dsp:spPr>
        <a:xfrm>
          <a:off x="439767" y="1794816"/>
          <a:ext cx="6156746" cy="626317"/>
        </a:xfrm>
        <a:prstGeom prst="roundRect">
          <a:avLst/>
        </a:prstGeom>
        <a:solidFill>
          <a:schemeClr val="accent5">
            <a:shade val="50000"/>
            <a:hueOff val="222839"/>
            <a:satOff val="5970"/>
            <a:lumOff val="263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2938" tIns="0" rIns="232938" bIns="0" numCol="1" spcCol="1270" anchor="ctr" anchorCtr="0">
          <a:noAutofit/>
        </a:bodyPr>
        <a:lstStyle/>
        <a:p>
          <a:pPr marL="0" lvl="0" indent="0" algn="l" defTabSz="1066800">
            <a:lnSpc>
              <a:spcPct val="90000"/>
            </a:lnSpc>
            <a:spcBef>
              <a:spcPct val="0"/>
            </a:spcBef>
            <a:spcAft>
              <a:spcPct val="35000"/>
            </a:spcAft>
            <a:buNone/>
          </a:pPr>
          <a:r>
            <a:rPr lang="en-US" sz="2400" kern="1200" dirty="0"/>
            <a:t>Willingness to learn new things and developing new skills.</a:t>
          </a:r>
        </a:p>
      </dsp:txBody>
      <dsp:txXfrm>
        <a:off x="470341" y="1825390"/>
        <a:ext cx="6095598" cy="56516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EFFB5C-0086-427F-965E-7DBDC1EBDF47}">
      <dsp:nvSpPr>
        <dsp:cNvPr id="0" name=""/>
        <dsp:cNvSpPr/>
      </dsp:nvSpPr>
      <dsp:spPr>
        <a:xfrm>
          <a:off x="0" y="624"/>
          <a:ext cx="6857296" cy="1460376"/>
        </a:xfrm>
        <a:prstGeom prst="roundRect">
          <a:avLst>
            <a:gd name="adj" fmla="val 10000"/>
          </a:avLst>
        </a:prstGeom>
        <a:solidFill>
          <a:schemeClr val="accent5">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574D00-E63A-46DB-A6B2-40A6CE29D201}">
      <dsp:nvSpPr>
        <dsp:cNvPr id="0" name=""/>
        <dsp:cNvSpPr/>
      </dsp:nvSpPr>
      <dsp:spPr>
        <a:xfrm>
          <a:off x="441763" y="329208"/>
          <a:ext cx="803207" cy="8032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326A3C-EA8C-4AA1-AEED-7046921D449D}">
      <dsp:nvSpPr>
        <dsp:cNvPr id="0" name=""/>
        <dsp:cNvSpPr/>
      </dsp:nvSpPr>
      <dsp:spPr>
        <a:xfrm>
          <a:off x="1686735" y="624"/>
          <a:ext cx="5170560" cy="1460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57" tIns="154557" rIns="154557" bIns="154557" numCol="1" spcCol="1270" anchor="ctr" anchorCtr="0">
          <a:noAutofit/>
        </a:bodyPr>
        <a:lstStyle/>
        <a:p>
          <a:pPr marL="0" lvl="0" indent="0" algn="l" defTabSz="1066800">
            <a:lnSpc>
              <a:spcPct val="100000"/>
            </a:lnSpc>
            <a:spcBef>
              <a:spcPct val="0"/>
            </a:spcBef>
            <a:spcAft>
              <a:spcPct val="35000"/>
            </a:spcAft>
            <a:buNone/>
          </a:pPr>
          <a:r>
            <a:rPr lang="en-US" sz="2400" kern="1200"/>
            <a:t>Emphasizing work-life balance for his employees (Jackson, 2021).</a:t>
          </a:r>
        </a:p>
      </dsp:txBody>
      <dsp:txXfrm>
        <a:off x="1686735" y="624"/>
        <a:ext cx="5170560" cy="1460376"/>
      </dsp:txXfrm>
    </dsp:sp>
    <dsp:sp modelId="{5617A532-00BD-4363-ABDD-994DD883D8C5}">
      <dsp:nvSpPr>
        <dsp:cNvPr id="0" name=""/>
        <dsp:cNvSpPr/>
      </dsp:nvSpPr>
      <dsp:spPr>
        <a:xfrm>
          <a:off x="0" y="1826095"/>
          <a:ext cx="6857296" cy="1460376"/>
        </a:xfrm>
        <a:prstGeom prst="roundRect">
          <a:avLst>
            <a:gd name="adj" fmla="val 10000"/>
          </a:avLst>
        </a:prstGeom>
        <a:solidFill>
          <a:schemeClr val="accent5">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4F21F2-CC97-4449-B24D-D4ABC0F92928}">
      <dsp:nvSpPr>
        <dsp:cNvPr id="0" name=""/>
        <dsp:cNvSpPr/>
      </dsp:nvSpPr>
      <dsp:spPr>
        <a:xfrm>
          <a:off x="441763" y="2154679"/>
          <a:ext cx="803207" cy="8032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7D2C58-5885-43EE-8837-188B00935D85}">
      <dsp:nvSpPr>
        <dsp:cNvPr id="0" name=""/>
        <dsp:cNvSpPr/>
      </dsp:nvSpPr>
      <dsp:spPr>
        <a:xfrm>
          <a:off x="1686735" y="1826095"/>
          <a:ext cx="5170560" cy="1460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57" tIns="154557" rIns="154557" bIns="154557" numCol="1" spcCol="1270" anchor="ctr" anchorCtr="0">
          <a:noAutofit/>
        </a:bodyPr>
        <a:lstStyle/>
        <a:p>
          <a:pPr marL="0" lvl="0" indent="0" algn="l" defTabSz="1066800">
            <a:lnSpc>
              <a:spcPct val="100000"/>
            </a:lnSpc>
            <a:spcBef>
              <a:spcPct val="0"/>
            </a:spcBef>
            <a:spcAft>
              <a:spcPct val="35000"/>
            </a:spcAft>
            <a:buNone/>
          </a:pPr>
          <a:r>
            <a:rPr lang="en-US" sz="2400" kern="1200"/>
            <a:t>Being open-minded to new ideas and having a hands-on approach for executing them.</a:t>
          </a:r>
        </a:p>
      </dsp:txBody>
      <dsp:txXfrm>
        <a:off x="1686735" y="1826095"/>
        <a:ext cx="5170560" cy="1460376"/>
      </dsp:txXfrm>
    </dsp:sp>
    <dsp:sp modelId="{17B90CC0-8566-4783-A9C3-295D0C0B59AD}">
      <dsp:nvSpPr>
        <dsp:cNvPr id="0" name=""/>
        <dsp:cNvSpPr/>
      </dsp:nvSpPr>
      <dsp:spPr>
        <a:xfrm>
          <a:off x="0" y="3651566"/>
          <a:ext cx="6857296" cy="1460376"/>
        </a:xfrm>
        <a:prstGeom prst="roundRect">
          <a:avLst>
            <a:gd name="adj" fmla="val 10000"/>
          </a:avLst>
        </a:prstGeom>
        <a:solidFill>
          <a:schemeClr val="accent5">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4AF9BC-CB27-47B5-974F-CEEDE8FB3BB5}">
      <dsp:nvSpPr>
        <dsp:cNvPr id="0" name=""/>
        <dsp:cNvSpPr/>
      </dsp:nvSpPr>
      <dsp:spPr>
        <a:xfrm>
          <a:off x="441763" y="3980150"/>
          <a:ext cx="803207" cy="8032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5C1D68-BFA0-4FAD-A6B3-C303C2570C96}">
      <dsp:nvSpPr>
        <dsp:cNvPr id="0" name=""/>
        <dsp:cNvSpPr/>
      </dsp:nvSpPr>
      <dsp:spPr>
        <a:xfrm>
          <a:off x="1686735" y="3651566"/>
          <a:ext cx="5170560" cy="1460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57" tIns="154557" rIns="154557" bIns="154557" numCol="1" spcCol="1270" anchor="ctr" anchorCtr="0">
          <a:noAutofit/>
        </a:bodyPr>
        <a:lstStyle/>
        <a:p>
          <a:pPr marL="0" lvl="0" indent="0" algn="l" defTabSz="1066800">
            <a:lnSpc>
              <a:spcPct val="100000"/>
            </a:lnSpc>
            <a:spcBef>
              <a:spcPct val="0"/>
            </a:spcBef>
            <a:spcAft>
              <a:spcPct val="35000"/>
            </a:spcAft>
            <a:buNone/>
          </a:pPr>
          <a:r>
            <a:rPr lang="en-US" sz="2400" kern="1200"/>
            <a:t>Putting people first, and being a public leader.</a:t>
          </a:r>
        </a:p>
      </dsp:txBody>
      <dsp:txXfrm>
        <a:off x="1686735" y="3651566"/>
        <a:ext cx="5170560" cy="146037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D9493B-01F6-4277-A9EE-ED10C0EDDF20}">
      <dsp:nvSpPr>
        <dsp:cNvPr id="0" name=""/>
        <dsp:cNvSpPr/>
      </dsp:nvSpPr>
      <dsp:spPr>
        <a:xfrm>
          <a:off x="-3131294" y="-481987"/>
          <a:ext cx="3734829" cy="3734829"/>
        </a:xfrm>
        <a:prstGeom prst="blockArc">
          <a:avLst>
            <a:gd name="adj1" fmla="val 18900000"/>
            <a:gd name="adj2" fmla="val 2700000"/>
            <a:gd name="adj3" fmla="val 578"/>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A2AE85E-598F-4C95-95C5-A825EC8C501E}">
      <dsp:nvSpPr>
        <dsp:cNvPr id="0" name=""/>
        <dsp:cNvSpPr/>
      </dsp:nvSpPr>
      <dsp:spPr>
        <a:xfrm>
          <a:off x="388069" y="277085"/>
          <a:ext cx="11026439" cy="5541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9873" tIns="43180" rIns="43180" bIns="43180" numCol="1" spcCol="1270" anchor="ctr" anchorCtr="0">
          <a:noAutofit/>
        </a:bodyPr>
        <a:lstStyle/>
        <a:p>
          <a:pPr marL="0" lvl="0" indent="0" algn="l" defTabSz="755650">
            <a:lnSpc>
              <a:spcPct val="90000"/>
            </a:lnSpc>
            <a:spcBef>
              <a:spcPct val="0"/>
            </a:spcBef>
            <a:spcAft>
              <a:spcPct val="35000"/>
            </a:spcAft>
            <a:buNone/>
          </a:pPr>
          <a:r>
            <a:rPr lang="en-US" sz="1700" kern="1200" dirty="0"/>
            <a:t>Branson signifies the success of having an entrepreneurial vision leading to a cult-like following.</a:t>
          </a:r>
        </a:p>
      </dsp:txBody>
      <dsp:txXfrm>
        <a:off x="388069" y="277085"/>
        <a:ext cx="11026439" cy="554171"/>
      </dsp:txXfrm>
    </dsp:sp>
    <dsp:sp modelId="{BB1F539B-5985-4C43-BDB2-599C121F18E2}">
      <dsp:nvSpPr>
        <dsp:cNvPr id="0" name=""/>
        <dsp:cNvSpPr/>
      </dsp:nvSpPr>
      <dsp:spPr>
        <a:xfrm>
          <a:off x="41712" y="207814"/>
          <a:ext cx="692713" cy="69271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7E6DDD0-047B-4671-95EF-2E328AA11007}">
      <dsp:nvSpPr>
        <dsp:cNvPr id="0" name=""/>
        <dsp:cNvSpPr/>
      </dsp:nvSpPr>
      <dsp:spPr>
        <a:xfrm>
          <a:off x="589510" y="1108342"/>
          <a:ext cx="10824998" cy="5541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9873" tIns="43180" rIns="43180" bIns="43180" numCol="1" spcCol="1270" anchor="ctr" anchorCtr="0">
          <a:noAutofit/>
        </a:bodyPr>
        <a:lstStyle/>
        <a:p>
          <a:pPr marL="0" lvl="0" indent="0" algn="l" defTabSz="755650">
            <a:lnSpc>
              <a:spcPct val="90000"/>
            </a:lnSpc>
            <a:spcBef>
              <a:spcPct val="0"/>
            </a:spcBef>
            <a:spcAft>
              <a:spcPct val="35000"/>
            </a:spcAft>
            <a:buNone/>
          </a:pPr>
          <a:r>
            <a:rPr lang="en-US" sz="1700" kern="1200" dirty="0"/>
            <a:t>He became the first person to cross 1 million follower mark on LinkedIn.</a:t>
          </a:r>
        </a:p>
      </dsp:txBody>
      <dsp:txXfrm>
        <a:off x="589510" y="1108342"/>
        <a:ext cx="10824998" cy="554171"/>
      </dsp:txXfrm>
    </dsp:sp>
    <dsp:sp modelId="{8DF59205-5C4D-446B-8FC5-D3473E2AF378}">
      <dsp:nvSpPr>
        <dsp:cNvPr id="0" name=""/>
        <dsp:cNvSpPr/>
      </dsp:nvSpPr>
      <dsp:spPr>
        <a:xfrm>
          <a:off x="243154" y="1039070"/>
          <a:ext cx="692713" cy="69271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82C0736-C368-4B79-8E3F-BAFECC1EDCC4}">
      <dsp:nvSpPr>
        <dsp:cNvPr id="0" name=""/>
        <dsp:cNvSpPr/>
      </dsp:nvSpPr>
      <dsp:spPr>
        <a:xfrm>
          <a:off x="388069" y="1939598"/>
          <a:ext cx="11026439" cy="5541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9873" tIns="43180" rIns="43180" bIns="43180" numCol="1" spcCol="1270" anchor="ctr" anchorCtr="0">
          <a:noAutofit/>
        </a:bodyPr>
        <a:lstStyle/>
        <a:p>
          <a:pPr marL="0" lvl="0" indent="0" algn="l" defTabSz="755650">
            <a:lnSpc>
              <a:spcPct val="90000"/>
            </a:lnSpc>
            <a:spcBef>
              <a:spcPct val="0"/>
            </a:spcBef>
            <a:spcAft>
              <a:spcPct val="35000"/>
            </a:spcAft>
            <a:buNone/>
          </a:pPr>
          <a:r>
            <a:rPr lang="en-US" sz="1700" kern="1200" dirty="0"/>
            <a:t>Owing to his daily blog posts, Branson has a cumulative following of around 40 million across all social media platforms.</a:t>
          </a:r>
        </a:p>
      </dsp:txBody>
      <dsp:txXfrm>
        <a:off x="388069" y="1939598"/>
        <a:ext cx="11026439" cy="554171"/>
      </dsp:txXfrm>
    </dsp:sp>
    <dsp:sp modelId="{189031C5-233E-4280-B039-51863EA38E27}">
      <dsp:nvSpPr>
        <dsp:cNvPr id="0" name=""/>
        <dsp:cNvSpPr/>
      </dsp:nvSpPr>
      <dsp:spPr>
        <a:xfrm>
          <a:off x="41712" y="1870327"/>
          <a:ext cx="692713" cy="69271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132377-51DB-43F0-B998-0AAD11CF475D}">
      <dsp:nvSpPr>
        <dsp:cNvPr id="0" name=""/>
        <dsp:cNvSpPr/>
      </dsp:nvSpPr>
      <dsp:spPr>
        <a:xfrm>
          <a:off x="0" y="954264"/>
          <a:ext cx="3924118" cy="3924118"/>
        </a:xfrm>
        <a:prstGeom prst="pie">
          <a:avLst>
            <a:gd name="adj1" fmla="val 5400000"/>
            <a:gd name="adj2" fmla="val 16200000"/>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615230-BF9F-4928-8019-CC5A8B6633CE}">
      <dsp:nvSpPr>
        <dsp:cNvPr id="0" name=""/>
        <dsp:cNvSpPr/>
      </dsp:nvSpPr>
      <dsp:spPr>
        <a:xfrm>
          <a:off x="1962059" y="792080"/>
          <a:ext cx="4578138" cy="4248486"/>
        </a:xfrm>
        <a:prstGeom prst="rect">
          <a:avLst/>
        </a:prstGeom>
        <a:solidFill>
          <a:schemeClr val="lt1">
            <a:alpha val="90000"/>
            <a:hueOff val="0"/>
            <a:satOff val="0"/>
            <a:lumOff val="0"/>
            <a:alphaOff val="0"/>
          </a:schemeClr>
        </a:solidFill>
        <a:ln w="12700" cap="flat" cmpd="sng" algn="ctr">
          <a:solidFill>
            <a:schemeClr val="accent2">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Empathizing with others, and striving to make the world a better place.</a:t>
          </a:r>
        </a:p>
      </dsp:txBody>
      <dsp:txXfrm>
        <a:off x="1962059" y="792080"/>
        <a:ext cx="4578138" cy="679757"/>
      </dsp:txXfrm>
    </dsp:sp>
    <dsp:sp modelId="{FD790AB7-EA7E-4940-97A5-55159EF7E3C3}">
      <dsp:nvSpPr>
        <dsp:cNvPr id="0" name=""/>
        <dsp:cNvSpPr/>
      </dsp:nvSpPr>
      <dsp:spPr>
        <a:xfrm>
          <a:off x="412032" y="1582123"/>
          <a:ext cx="3100053" cy="3100053"/>
        </a:xfrm>
        <a:prstGeom prst="pie">
          <a:avLst>
            <a:gd name="adj1" fmla="val 5400000"/>
            <a:gd name="adj2" fmla="val 16200000"/>
          </a:avLst>
        </a:prstGeom>
        <a:solidFill>
          <a:schemeClr val="accent2">
            <a:shade val="50000"/>
            <a:hueOff val="-236469"/>
            <a:satOff val="3113"/>
            <a:lumOff val="186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504454-E95B-4F17-BDBC-5678F6FE6BF6}">
      <dsp:nvSpPr>
        <dsp:cNvPr id="0" name=""/>
        <dsp:cNvSpPr/>
      </dsp:nvSpPr>
      <dsp:spPr>
        <a:xfrm>
          <a:off x="1962059" y="1440156"/>
          <a:ext cx="4578138" cy="3383987"/>
        </a:xfrm>
        <a:prstGeom prst="rect">
          <a:avLst/>
        </a:prstGeom>
        <a:solidFill>
          <a:schemeClr val="lt1">
            <a:alpha val="90000"/>
            <a:hueOff val="0"/>
            <a:satOff val="0"/>
            <a:lumOff val="0"/>
            <a:alphaOff val="0"/>
          </a:schemeClr>
        </a:solidFill>
        <a:ln w="12700" cap="flat" cmpd="sng" algn="ctr">
          <a:solidFill>
            <a:schemeClr val="accent2">
              <a:shade val="50000"/>
              <a:hueOff val="-222396"/>
              <a:satOff val="3463"/>
              <a:lumOff val="1725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Develop a positive and collaborative organizational culture.</a:t>
          </a:r>
        </a:p>
      </dsp:txBody>
      <dsp:txXfrm>
        <a:off x="1962059" y="1440156"/>
        <a:ext cx="4578138" cy="685364"/>
      </dsp:txXfrm>
    </dsp:sp>
    <dsp:sp modelId="{C9FB9137-62E3-47B4-9C3E-DE9F74FEF2E4}">
      <dsp:nvSpPr>
        <dsp:cNvPr id="0" name=""/>
        <dsp:cNvSpPr/>
      </dsp:nvSpPr>
      <dsp:spPr>
        <a:xfrm>
          <a:off x="824064" y="2209982"/>
          <a:ext cx="2275988" cy="2275988"/>
        </a:xfrm>
        <a:prstGeom prst="pie">
          <a:avLst>
            <a:gd name="adj1" fmla="val 5400000"/>
            <a:gd name="adj2" fmla="val 16200000"/>
          </a:avLst>
        </a:prstGeom>
        <a:solidFill>
          <a:schemeClr val="accent2">
            <a:shade val="50000"/>
            <a:hueOff val="-472938"/>
            <a:satOff val="6226"/>
            <a:lumOff val="37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269BFB-2158-4758-9FB9-6C2ECD5C2492}">
      <dsp:nvSpPr>
        <dsp:cNvPr id="0" name=""/>
        <dsp:cNvSpPr/>
      </dsp:nvSpPr>
      <dsp:spPr>
        <a:xfrm>
          <a:off x="1962059" y="2160240"/>
          <a:ext cx="4578138" cy="2375472"/>
        </a:xfrm>
        <a:prstGeom prst="rect">
          <a:avLst/>
        </a:prstGeom>
        <a:solidFill>
          <a:schemeClr val="lt1">
            <a:alpha val="90000"/>
            <a:hueOff val="0"/>
            <a:satOff val="0"/>
            <a:lumOff val="0"/>
            <a:alphaOff val="0"/>
          </a:schemeClr>
        </a:solidFill>
        <a:ln w="12700" cap="flat" cmpd="sng" algn="ctr">
          <a:solidFill>
            <a:schemeClr val="accent2">
              <a:shade val="50000"/>
              <a:hueOff val="-444793"/>
              <a:satOff val="6926"/>
              <a:lumOff val="3449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Attention to detail and an eye for talent.</a:t>
          </a:r>
        </a:p>
      </dsp:txBody>
      <dsp:txXfrm>
        <a:off x="1962059" y="2160240"/>
        <a:ext cx="4578138" cy="655302"/>
      </dsp:txXfrm>
    </dsp:sp>
    <dsp:sp modelId="{8CDC9894-2DD0-44BC-9DE2-79E8B1F79D8B}">
      <dsp:nvSpPr>
        <dsp:cNvPr id="0" name=""/>
        <dsp:cNvSpPr/>
      </dsp:nvSpPr>
      <dsp:spPr>
        <a:xfrm>
          <a:off x="1236097" y="2837841"/>
          <a:ext cx="1451923" cy="1451923"/>
        </a:xfrm>
        <a:prstGeom prst="pie">
          <a:avLst>
            <a:gd name="adj1" fmla="val 5400000"/>
            <a:gd name="adj2" fmla="val 16200000"/>
          </a:avLst>
        </a:prstGeom>
        <a:solidFill>
          <a:schemeClr val="accent2">
            <a:shade val="50000"/>
            <a:hueOff val="-472938"/>
            <a:satOff val="6226"/>
            <a:lumOff val="37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324C7A-811A-4E09-9BD5-88404408AB6B}">
      <dsp:nvSpPr>
        <dsp:cNvPr id="0" name=""/>
        <dsp:cNvSpPr/>
      </dsp:nvSpPr>
      <dsp:spPr>
        <a:xfrm>
          <a:off x="1962059" y="2736308"/>
          <a:ext cx="4578138" cy="1654990"/>
        </a:xfrm>
        <a:prstGeom prst="rect">
          <a:avLst/>
        </a:prstGeom>
        <a:solidFill>
          <a:schemeClr val="lt1">
            <a:alpha val="90000"/>
            <a:hueOff val="0"/>
            <a:satOff val="0"/>
            <a:lumOff val="0"/>
            <a:alphaOff val="0"/>
          </a:schemeClr>
        </a:solidFill>
        <a:ln w="12700" cap="flat" cmpd="sng" algn="ctr">
          <a:solidFill>
            <a:schemeClr val="accent2">
              <a:shade val="50000"/>
              <a:hueOff val="-444793"/>
              <a:satOff val="6926"/>
              <a:lumOff val="3449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Self-confidence with the focus on empowering others.</a:t>
          </a:r>
        </a:p>
      </dsp:txBody>
      <dsp:txXfrm>
        <a:off x="1962059" y="2736308"/>
        <a:ext cx="4578138" cy="715671"/>
      </dsp:txXfrm>
    </dsp:sp>
    <dsp:sp modelId="{B16A5E9E-4B4B-409F-9D76-12C981D612EE}">
      <dsp:nvSpPr>
        <dsp:cNvPr id="0" name=""/>
        <dsp:cNvSpPr/>
      </dsp:nvSpPr>
      <dsp:spPr>
        <a:xfrm>
          <a:off x="1648129" y="3465700"/>
          <a:ext cx="627859" cy="627859"/>
        </a:xfrm>
        <a:prstGeom prst="pie">
          <a:avLst>
            <a:gd name="adj1" fmla="val 5400000"/>
            <a:gd name="adj2" fmla="val 16200000"/>
          </a:avLst>
        </a:prstGeom>
        <a:solidFill>
          <a:schemeClr val="accent2">
            <a:shade val="50000"/>
            <a:hueOff val="-236469"/>
            <a:satOff val="3113"/>
            <a:lumOff val="186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551538-F57F-4D5E-8FB5-D7672D790128}">
      <dsp:nvSpPr>
        <dsp:cNvPr id="0" name=""/>
        <dsp:cNvSpPr/>
      </dsp:nvSpPr>
      <dsp:spPr>
        <a:xfrm>
          <a:off x="1962059" y="3384377"/>
          <a:ext cx="4578138" cy="790505"/>
        </a:xfrm>
        <a:prstGeom prst="rect">
          <a:avLst/>
        </a:prstGeom>
        <a:solidFill>
          <a:schemeClr val="lt1">
            <a:alpha val="90000"/>
            <a:hueOff val="0"/>
            <a:satOff val="0"/>
            <a:lumOff val="0"/>
            <a:alphaOff val="0"/>
          </a:schemeClr>
        </a:solidFill>
        <a:ln w="12700" cap="flat" cmpd="sng" algn="ctr">
          <a:solidFill>
            <a:schemeClr val="accent2">
              <a:shade val="50000"/>
              <a:hueOff val="-222396"/>
              <a:satOff val="3463"/>
              <a:lumOff val="1725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Taking prompt action to grab the first mover advantage.</a:t>
          </a:r>
        </a:p>
      </dsp:txBody>
      <dsp:txXfrm>
        <a:off x="1962059" y="3384377"/>
        <a:ext cx="4578138" cy="79050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A2DF61-F578-4969-917E-CB86121C29F5}" type="datetimeFigureOut">
              <a:t>11/15/2023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9183AE-D777-40FA-B11B-56DC63FFDE31}" type="slidenum">
              <a:t>‹#›</a:t>
            </a:fld>
            <a:endParaRPr lang="en-US"/>
          </a:p>
        </p:txBody>
      </p:sp>
    </p:spTree>
    <p:extLst>
      <p:ext uri="{BB962C8B-B14F-4D97-AF65-F5344CB8AC3E}">
        <p14:creationId xmlns:p14="http://schemas.microsoft.com/office/powerpoint/2010/main" val="32130101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31129BE-D48E-F04D-9B16-D4A3729F87C2}" type="slidenum">
              <a:rPr lang="en-US" smtClean="0"/>
              <a:t>9</a:t>
            </a:fld>
            <a:endParaRPr lang="en-US"/>
          </a:p>
        </p:txBody>
      </p:sp>
    </p:spTree>
    <p:extLst>
      <p:ext uri="{BB962C8B-B14F-4D97-AF65-F5344CB8AC3E}">
        <p14:creationId xmlns:p14="http://schemas.microsoft.com/office/powerpoint/2010/main" val="3666427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RO" dirty="0"/>
          </a:p>
        </p:txBody>
      </p:sp>
      <p:sp>
        <p:nvSpPr>
          <p:cNvPr id="4" name="Slide Number Placeholder 3"/>
          <p:cNvSpPr>
            <a:spLocks noGrp="1"/>
          </p:cNvSpPr>
          <p:nvPr>
            <p:ph type="sldNum" sz="quarter" idx="5"/>
          </p:nvPr>
        </p:nvSpPr>
        <p:spPr/>
        <p:txBody>
          <a:bodyPr/>
          <a:lstStyle/>
          <a:p>
            <a:fld id="{F89183AE-D777-40FA-B11B-56DC63FFDE31}" type="slidenum">
              <a:rPr lang="en-RO" smtClean="0"/>
              <a:t>15</a:t>
            </a:fld>
            <a:endParaRPr lang="en-RO"/>
          </a:p>
        </p:txBody>
      </p:sp>
    </p:spTree>
    <p:extLst>
      <p:ext uri="{BB962C8B-B14F-4D97-AF65-F5344CB8AC3E}">
        <p14:creationId xmlns:p14="http://schemas.microsoft.com/office/powerpoint/2010/main" val="6499706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a:t>
            </a:r>
            <a:r>
              <a:rPr lang="en-US" sz="1200" dirty="0">
                <a:solidFill>
                  <a:schemeClr val="bg1"/>
                </a:solidFill>
              </a:rPr>
              <a:t>Bartlett</a:t>
            </a:r>
            <a:r>
              <a:rPr lang="en-US" sz="1200" baseline="0" dirty="0">
                <a:solidFill>
                  <a:schemeClr val="bg1"/>
                </a:solidFill>
              </a:rPr>
              <a:t> </a:t>
            </a:r>
            <a:r>
              <a:rPr lang="en-US" sz="1200" dirty="0">
                <a:solidFill>
                  <a:schemeClr val="bg1"/>
                </a:solidFill>
              </a:rPr>
              <a:t>and </a:t>
            </a:r>
            <a:r>
              <a:rPr lang="en-US" sz="1200" dirty="0" err="1">
                <a:solidFill>
                  <a:schemeClr val="bg1"/>
                </a:solidFill>
              </a:rPr>
              <a:t>Prelec</a:t>
            </a:r>
            <a:r>
              <a:rPr lang="en-US" sz="1200" baseline="0" dirty="0">
                <a:solidFill>
                  <a:schemeClr val="bg1"/>
                </a:solidFill>
              </a:rPr>
              <a:t> (</a:t>
            </a:r>
            <a:r>
              <a:rPr lang="en-US" sz="1200" dirty="0">
                <a:solidFill>
                  <a:schemeClr val="bg1"/>
                </a:solidFill>
              </a:rPr>
              <a:t>2019),</a:t>
            </a:r>
            <a:r>
              <a:rPr lang="en-US" sz="1200" baseline="0" dirty="0">
                <a:solidFill>
                  <a:schemeClr val="bg1"/>
                </a:solidFill>
              </a:rPr>
              <a:t> </a:t>
            </a:r>
            <a:r>
              <a:rPr lang="en-US" sz="1200" baseline="0" dirty="0">
                <a:solidFill>
                  <a:schemeClr val="tx1"/>
                </a:solidFill>
              </a:rPr>
              <a:t>t</a:t>
            </a:r>
            <a:r>
              <a:rPr lang="en-US" dirty="0"/>
              <a:t>he leader of the Emirates follows democratic procedures for running the country. It includes both the capacity and the abilities to encourage and influence the actions and opinions of others, whether they are subordinates or other individuals. A social impact is exerted by the leaders, which motivates the workforce to work towards achieving a shared objective. An approach to leadership known as democratic leadership is one that </a:t>
            </a:r>
            <a:r>
              <a:rPr lang="en-US" dirty="0" err="1"/>
              <a:t>emphasises</a:t>
            </a:r>
            <a:r>
              <a:rPr lang="en-US" dirty="0"/>
              <a:t> the involvement and input of subordinates in the process of decision-making. This strategy has the potential to boost employee morale and contribute to greater job satisfaction for those working in the aviation sector. Employees have a greater sense of investment in the success of the </a:t>
            </a:r>
            <a:r>
              <a:rPr lang="en-US" dirty="0" err="1"/>
              <a:t>organisation</a:t>
            </a:r>
            <a:r>
              <a:rPr lang="en-US" dirty="0"/>
              <a:t> when chances for involvement are made available to them, and they are also more willing to contribute to the organization's growth and development.</a:t>
            </a:r>
          </a:p>
        </p:txBody>
      </p:sp>
      <p:sp>
        <p:nvSpPr>
          <p:cNvPr id="4" name="Slide Number Placeholder 3"/>
          <p:cNvSpPr>
            <a:spLocks noGrp="1"/>
          </p:cNvSpPr>
          <p:nvPr>
            <p:ph type="sldNum" sz="quarter" idx="5"/>
          </p:nvPr>
        </p:nvSpPr>
        <p:spPr/>
        <p:txBody>
          <a:bodyPr/>
          <a:lstStyle/>
          <a:p>
            <a:fld id="{F89183AE-D777-40FA-B11B-56DC63FFDE31}" type="slidenum">
              <a:t>17</a:t>
            </a:fld>
            <a:endParaRPr lang="en-US"/>
          </a:p>
        </p:txBody>
      </p:sp>
    </p:spTree>
    <p:extLst>
      <p:ext uri="{BB962C8B-B14F-4D97-AF65-F5344CB8AC3E}">
        <p14:creationId xmlns:p14="http://schemas.microsoft.com/office/powerpoint/2010/main" val="16951829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Even in the midst of uncertainty, he showed an amazing capacity for quick decision-making based on information. His </a:t>
            </a:r>
            <a:r>
              <a:rPr lang="en-US" dirty="0" err="1"/>
              <a:t>judgement</a:t>
            </a:r>
            <a:r>
              <a:rPr lang="en-US" dirty="0"/>
              <a:t> had been sharpened by his years of experience, and he never shied away from taking measured chances to advance Emirates and the aviation industry (</a:t>
            </a:r>
            <a:r>
              <a:rPr lang="en-US" sz="1200" dirty="0" err="1">
                <a:solidFill>
                  <a:schemeClr val="bg1"/>
                </a:solidFill>
              </a:rPr>
              <a:t>Shahrour</a:t>
            </a:r>
            <a:r>
              <a:rPr lang="en-US" sz="1200" dirty="0">
                <a:solidFill>
                  <a:schemeClr val="bg1"/>
                </a:solidFill>
              </a:rPr>
              <a:t>, 2020)</a:t>
            </a:r>
            <a:r>
              <a:rPr lang="en-US" dirty="0"/>
              <a:t>. Regarding transparency, the sheikh is renowned for his kind </a:t>
            </a:r>
            <a:r>
              <a:rPr lang="en-US" dirty="0" err="1"/>
              <a:t>demeanour</a:t>
            </a:r>
            <a:r>
              <a:rPr lang="en-US" dirty="0"/>
              <a:t> and considerate approach towards people, and he is readily communicative. He is a transparent and diligent manager who can effectively work with partners and oversee the actions of subordinates. </a:t>
            </a:r>
          </a:p>
        </p:txBody>
      </p:sp>
      <p:sp>
        <p:nvSpPr>
          <p:cNvPr id="4" name="Slide Number Placeholder 3"/>
          <p:cNvSpPr>
            <a:spLocks noGrp="1"/>
          </p:cNvSpPr>
          <p:nvPr>
            <p:ph type="sldNum" sz="quarter" idx="5"/>
          </p:nvPr>
        </p:nvSpPr>
        <p:spPr/>
        <p:txBody>
          <a:bodyPr/>
          <a:lstStyle/>
          <a:p>
            <a:fld id="{F89183AE-D777-40FA-B11B-56DC63FFDE31}" type="slidenum">
              <a:rPr lang="en-US"/>
              <a:t>18</a:t>
            </a:fld>
            <a:endParaRPr lang="en-US"/>
          </a:p>
        </p:txBody>
      </p:sp>
    </p:spTree>
    <p:extLst>
      <p:ext uri="{BB962C8B-B14F-4D97-AF65-F5344CB8AC3E}">
        <p14:creationId xmlns:p14="http://schemas.microsoft.com/office/powerpoint/2010/main" val="29690489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t>
            </a:r>
            <a:r>
              <a:rPr lang="en-US" dirty="0" err="1"/>
              <a:t>realisation</a:t>
            </a:r>
            <a:r>
              <a:rPr lang="en-US" dirty="0"/>
              <a:t>, growth, and development of the supporters has allowed the leader to attain </a:t>
            </a:r>
            <a:r>
              <a:rPr lang="en-US" dirty="0" err="1"/>
              <a:t>organisational</a:t>
            </a:r>
            <a:r>
              <a:rPr lang="en-US" dirty="0"/>
              <a:t> success. Employees are regarded as the organization's most precious assets by both the CEO and the </a:t>
            </a:r>
            <a:r>
              <a:rPr lang="en-US" dirty="0" err="1"/>
              <a:t>organisation</a:t>
            </a:r>
            <a:r>
              <a:rPr lang="en-US" dirty="0"/>
              <a:t> as a whole (</a:t>
            </a:r>
            <a:r>
              <a:rPr lang="en-US" sz="1200" dirty="0" err="1">
                <a:solidFill>
                  <a:schemeClr val="bg1"/>
                </a:solidFill>
              </a:rPr>
              <a:t>Anning-Dorson</a:t>
            </a:r>
            <a:r>
              <a:rPr lang="en-US" sz="1200" dirty="0">
                <a:solidFill>
                  <a:schemeClr val="bg1"/>
                </a:solidFill>
              </a:rPr>
              <a:t>, 2021)</a:t>
            </a:r>
            <a:r>
              <a:rPr lang="en-US" dirty="0"/>
              <a:t>. As a result, it has devoted some of its available resources to supporting them. The leader has made efforts to make sure that all of the followers are dealt with in the same manner. The decisions that an </a:t>
            </a:r>
            <a:r>
              <a:rPr lang="en-US" dirty="0" err="1"/>
              <a:t>organisation</a:t>
            </a:r>
            <a:r>
              <a:rPr lang="en-US" dirty="0"/>
              <a:t> makes may be significantly influenced by the employees, who are given a "voice" in the process.</a:t>
            </a:r>
          </a:p>
        </p:txBody>
      </p:sp>
      <p:sp>
        <p:nvSpPr>
          <p:cNvPr id="4" name="Slide Number Placeholder 3"/>
          <p:cNvSpPr>
            <a:spLocks noGrp="1"/>
          </p:cNvSpPr>
          <p:nvPr>
            <p:ph type="sldNum" sz="quarter" idx="5"/>
          </p:nvPr>
        </p:nvSpPr>
        <p:spPr/>
        <p:txBody>
          <a:bodyPr/>
          <a:lstStyle/>
          <a:p>
            <a:fld id="{F89183AE-D777-40FA-B11B-56DC63FFDE31}" type="slidenum">
              <a:t>19</a:t>
            </a:fld>
            <a:endParaRPr lang="en-US"/>
          </a:p>
        </p:txBody>
      </p:sp>
    </p:spTree>
    <p:extLst>
      <p:ext uri="{BB962C8B-B14F-4D97-AF65-F5344CB8AC3E}">
        <p14:creationId xmlns:p14="http://schemas.microsoft.com/office/powerpoint/2010/main" val="24470200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His modesty has been an essential and helpful quality throughout his </a:t>
            </a:r>
            <a:r>
              <a:rPr lang="en-US" dirty="0" err="1"/>
              <a:t>endeavours</a:t>
            </a:r>
            <a:r>
              <a:rPr lang="en-US" dirty="0"/>
              <a:t>. Despite the tremendous and extensive successes he has garnered worldwide, he is personable, humble, and receptive to comments, suggestions, and ideas. Because of his modest </a:t>
            </a:r>
            <a:r>
              <a:rPr lang="en-US" dirty="0" err="1"/>
              <a:t>demeanour</a:t>
            </a:r>
            <a:r>
              <a:rPr lang="en-US" dirty="0"/>
              <a:t>, he can also acknowledge and appreciate the contributions made by his hard-working and highly driven crew (</a:t>
            </a:r>
            <a:r>
              <a:rPr lang="en-US" sz="1200" dirty="0">
                <a:solidFill>
                  <a:schemeClr val="bg1"/>
                </a:solidFill>
              </a:rPr>
              <a:t>Ahmed and Al Amiri, 2022)</a:t>
            </a:r>
            <a:r>
              <a:rPr lang="en-US" dirty="0"/>
              <a:t>. He exudes professionalism, inspires others, and lives daily with a strong purpose. He is known to be a peaceful and kind individual who has never been involved in any controversy. The method in which he communicates with colleagues and partners is constantly </a:t>
            </a:r>
            <a:r>
              <a:rPr lang="en-US" dirty="0" err="1"/>
              <a:t>characterised</a:t>
            </a:r>
            <a:r>
              <a:rPr lang="en-US" dirty="0"/>
              <a:t> by civility and forthrightness. </a:t>
            </a:r>
          </a:p>
        </p:txBody>
      </p:sp>
      <p:sp>
        <p:nvSpPr>
          <p:cNvPr id="4" name="Slide Number Placeholder 3"/>
          <p:cNvSpPr>
            <a:spLocks noGrp="1"/>
          </p:cNvSpPr>
          <p:nvPr>
            <p:ph type="sldNum" sz="quarter" idx="5"/>
          </p:nvPr>
        </p:nvSpPr>
        <p:spPr/>
        <p:txBody>
          <a:bodyPr/>
          <a:lstStyle/>
          <a:p>
            <a:fld id="{F89183AE-D777-40FA-B11B-56DC63FFDE31}" type="slidenum">
              <a:t>20</a:t>
            </a:fld>
            <a:endParaRPr lang="en-US"/>
          </a:p>
        </p:txBody>
      </p:sp>
    </p:spTree>
    <p:extLst>
      <p:ext uri="{BB962C8B-B14F-4D97-AF65-F5344CB8AC3E}">
        <p14:creationId xmlns:p14="http://schemas.microsoft.com/office/powerpoint/2010/main" val="9992782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685800" y="1143000"/>
            <a:ext cx="5486400" cy="30861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91245EB5-4AF8-47C0-8B99-33D23C73EB20}" type="slidenum">
              <a:rPr lang="en-US" smtClean="0"/>
              <a:t>22</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rPr lang="en-US" dirty="0"/>
              <a:t>Born</a:t>
            </a:r>
            <a:r>
              <a:rPr lang="en-US" baseline="0" dirty="0"/>
              <a:t> as Nicholas Richard Branson, in England, the serial entrepreneur spent his early live struggling with dyslexia. After dropping out at the age of 16, Branson stared a youth magazine. The success that followed led him to set up a mail order company ‘Virgin’. The organizations succeeded at an exponential speed, leading him to start a music record company. Then, Branson went on to investing in people, and their ideas, enabling the Virgin group to have its paws in almost every industry.</a:t>
            </a:r>
          </a:p>
        </p:txBody>
      </p:sp>
      <p:sp>
        <p:nvSpPr>
          <p:cNvPr id="4" name="Slide Number Placeholder 3"/>
          <p:cNvSpPr>
            <a:spLocks noGrp="1" noEditPoints="1"/>
          </p:cNvSpPr>
          <p:nvPr>
            <p:ph type="sldNum" sz="quarter" idx="5"/>
          </p:nvPr>
        </p:nvSpPr>
        <p:spPr/>
        <p:txBody>
          <a:bodyPr/>
          <a:lstStyle/>
          <a:p>
            <a:fld id="{DAE5FABD-26C8-4F74-B1E3-45BC91BC9D7B}" type="slidenum">
              <a:rPr lang="en-US" noProof="0" smtClean="0"/>
              <a:t>23</a:t>
            </a:fld>
            <a:endParaRPr lang="en-US" noProof="0"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rPr lang="en-US" dirty="0"/>
              <a:t>Richard</a:t>
            </a:r>
            <a:r>
              <a:rPr lang="en-US" baseline="0" dirty="0"/>
              <a:t> Branson had a people-first approach to business and life in general. He strives to remain a people’s man, and believe in shared goals. This attitude has helped him invest into risky ventures and earning a high ROI. He attributes his success to his people-centric approach.</a:t>
            </a:r>
            <a:endParaRPr lang="en-US" dirty="0"/>
          </a:p>
        </p:txBody>
      </p:sp>
      <p:sp>
        <p:nvSpPr>
          <p:cNvPr id="4" name="Slide Number Placeholder 3"/>
          <p:cNvSpPr>
            <a:spLocks noGrp="1" noEditPoints="1"/>
          </p:cNvSpPr>
          <p:nvPr>
            <p:ph type="sldNum" sz="quarter" idx="5"/>
          </p:nvPr>
        </p:nvSpPr>
        <p:spPr/>
        <p:txBody>
          <a:bodyPr/>
          <a:lstStyle/>
          <a:p>
            <a:fld id="{DAE5FABD-26C8-4F74-B1E3-45BC91BC9D7B}" type="slidenum">
              <a:rPr lang="en-US" noProof="0" smtClean="0"/>
              <a:t>24</a:t>
            </a:fld>
            <a:endParaRPr lang="en-US" noProof="0"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rPr lang="en-US" dirty="0"/>
              <a:t>Richard</a:t>
            </a:r>
            <a:r>
              <a:rPr lang="en-US" baseline="0" dirty="0"/>
              <a:t> Branson’s leadership style is not fixed and changed according to the situation. Though the careful evaluation of his attributes hints that he has a mixture of Transformative, visionary, </a:t>
            </a:r>
            <a:r>
              <a:rPr lang="en-US" dirty="0"/>
              <a:t>Laissez-Faire and</a:t>
            </a:r>
            <a:r>
              <a:rPr lang="en-US" baseline="0" dirty="0"/>
              <a:t> collaborative leadership traits. </a:t>
            </a:r>
            <a:endParaRPr lang="en-GB" dirty="0"/>
          </a:p>
        </p:txBody>
      </p:sp>
      <p:sp>
        <p:nvSpPr>
          <p:cNvPr id="4" name="Slide Number Placeholder 3"/>
          <p:cNvSpPr>
            <a:spLocks noGrp="1" noEditPoints="1"/>
          </p:cNvSpPr>
          <p:nvPr>
            <p:ph type="sldNum" sz="quarter" idx="10"/>
          </p:nvPr>
        </p:nvSpPr>
        <p:spPr/>
        <p:txBody>
          <a:bodyPr/>
          <a:lstStyle/>
          <a:p>
            <a:fld id="{DAE5FABD-26C8-4F74-B1E3-45BC91BC9D7B}" type="slidenum">
              <a:rPr lang="en-US" noProof="0" smtClean="0"/>
              <a:t>25</a:t>
            </a:fld>
            <a:endParaRPr lang="en-US" noProof="0"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rPr lang="en-US" dirty="0"/>
              <a:t>He takes on a coaching</a:t>
            </a:r>
            <a:r>
              <a:rPr lang="en-US" baseline="0" dirty="0"/>
              <a:t> and collaborative leadership role, in dealing with his employees. He believes in delegating his tasks to his employees, and foster a culture of learning within the organization. He encourages them to take on responsibility and gives them complete authority. He induces people to learn from their mistakes , and motivate them to do better.</a:t>
            </a:r>
            <a:endParaRPr lang="en-GB" dirty="0"/>
          </a:p>
        </p:txBody>
      </p:sp>
      <p:sp>
        <p:nvSpPr>
          <p:cNvPr id="4" name="Slide Number Placeholder 3"/>
          <p:cNvSpPr>
            <a:spLocks noGrp="1" noEditPoints="1"/>
          </p:cNvSpPr>
          <p:nvPr>
            <p:ph type="sldNum" sz="quarter" idx="10"/>
          </p:nvPr>
        </p:nvSpPr>
        <p:spPr/>
        <p:txBody>
          <a:bodyPr/>
          <a:lstStyle/>
          <a:p>
            <a:fld id="{DAE5FABD-26C8-4F74-B1E3-45BC91BC9D7B}" type="slidenum">
              <a:rPr lang="en-US" noProof="0" smtClean="0"/>
              <a:t>26</a:t>
            </a:fld>
            <a:endParaRPr lang="en-US" noProof="0"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rPr lang="en-US" dirty="0"/>
              <a:t>Branson</a:t>
            </a:r>
            <a:r>
              <a:rPr lang="en-US" baseline="0" dirty="0"/>
              <a:t> delegates a vast number of his tasks, so that he can focus on the most critical things, and maintain a work-life balance. He keeps and innovative and imaginative mindset while making a decision or prior to taking any decision. He believes in learning new things, and adept according to the changing environment, and encourages his employees to take learning new things as a positive thing.</a:t>
            </a:r>
            <a:endParaRPr lang="en-GB" dirty="0"/>
          </a:p>
        </p:txBody>
      </p:sp>
      <p:sp>
        <p:nvSpPr>
          <p:cNvPr id="4" name="Slide Number Placeholder 3"/>
          <p:cNvSpPr>
            <a:spLocks noGrp="1" noEditPoints="1"/>
          </p:cNvSpPr>
          <p:nvPr>
            <p:ph type="sldNum" sz="quarter" idx="10"/>
          </p:nvPr>
        </p:nvSpPr>
        <p:spPr/>
        <p:txBody>
          <a:bodyPr/>
          <a:lstStyle/>
          <a:p>
            <a:fld id="{DAE5FABD-26C8-4F74-B1E3-45BC91BC9D7B}" type="slidenum">
              <a:rPr lang="en-US" noProof="0" smtClean="0"/>
              <a:t>27</a:t>
            </a:fld>
            <a:endParaRPr lang="en-US" noProof="0"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rPr lang="en-US" dirty="0"/>
              <a:t>Branson lives</a:t>
            </a:r>
            <a:r>
              <a:rPr lang="en-US" baseline="0" dirty="0"/>
              <a:t> by the philosophy of work and play. He also encourages employees to take a break once in a while, and develops policies within the organization regarding maintaining a work-life balance. Branson has an open-mind even to the most unattainable, and out of the box ideas. He also focuses on putting people first.</a:t>
            </a:r>
            <a:endParaRPr lang="en-GB" dirty="0"/>
          </a:p>
        </p:txBody>
      </p:sp>
      <p:sp>
        <p:nvSpPr>
          <p:cNvPr id="4" name="Slide Number Placeholder 3"/>
          <p:cNvSpPr>
            <a:spLocks noGrp="1" noEditPoints="1"/>
          </p:cNvSpPr>
          <p:nvPr>
            <p:ph type="sldNum" sz="quarter" idx="10"/>
          </p:nvPr>
        </p:nvSpPr>
        <p:spPr/>
        <p:txBody>
          <a:bodyPr/>
          <a:lstStyle/>
          <a:p>
            <a:fld id="{DAE5FABD-26C8-4F74-B1E3-45BC91BC9D7B}" type="slidenum">
              <a:rPr lang="en-US" noProof="0" smtClean="0"/>
              <a:t>28</a:t>
            </a:fld>
            <a:endParaRPr lang="en-US" noProof="0"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rPr lang="en-US" dirty="0"/>
              <a:t>Branson</a:t>
            </a:r>
            <a:r>
              <a:rPr lang="en-US" baseline="0" dirty="0"/>
              <a:t> has a large number of people following him owing to his tremendous success in the business world. A major reason he has a huge followers appeal, is because of his knowledge-sharing.</a:t>
            </a:r>
            <a:endParaRPr lang="en-GB" dirty="0"/>
          </a:p>
        </p:txBody>
      </p:sp>
      <p:sp>
        <p:nvSpPr>
          <p:cNvPr id="4" name="Slide Number Placeholder 3"/>
          <p:cNvSpPr>
            <a:spLocks noGrp="1" noEditPoints="1"/>
          </p:cNvSpPr>
          <p:nvPr>
            <p:ph type="sldNum" sz="quarter" idx="10"/>
          </p:nvPr>
        </p:nvSpPr>
        <p:spPr/>
        <p:txBody>
          <a:bodyPr/>
          <a:lstStyle/>
          <a:p>
            <a:fld id="{DAE5FABD-26C8-4F74-B1E3-45BC91BC9D7B}" type="slidenum">
              <a:rPr lang="en-US" noProof="0" smtClean="0"/>
              <a:t>29</a:t>
            </a:fld>
            <a:endParaRPr lang="en-US" noProof="0"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rPr lang="en-US" dirty="0"/>
              <a:t>A</a:t>
            </a:r>
            <a:r>
              <a:rPr lang="en-US" baseline="0" dirty="0"/>
              <a:t> few traits he shares with other leaders, paving the way for his success are empathizing with others, and trying to make the world a better place to live, develop a positive and collaborative organizational culture, attention to detail, self-confidence and taking immediate action.</a:t>
            </a:r>
            <a:endParaRPr lang="en-GB" dirty="0"/>
          </a:p>
        </p:txBody>
      </p:sp>
      <p:sp>
        <p:nvSpPr>
          <p:cNvPr id="4" name="Slide Number Placeholder 3"/>
          <p:cNvSpPr>
            <a:spLocks noGrp="1" noEditPoints="1"/>
          </p:cNvSpPr>
          <p:nvPr>
            <p:ph type="sldNum" sz="quarter" idx="10"/>
          </p:nvPr>
        </p:nvSpPr>
        <p:spPr/>
        <p:txBody>
          <a:bodyPr/>
          <a:lstStyle/>
          <a:p>
            <a:fld id="{DAE5FABD-26C8-4F74-B1E3-45BC91BC9D7B}" type="slidenum">
              <a:rPr lang="en-US" noProof="0" smtClean="0"/>
              <a:t>30</a:t>
            </a:fld>
            <a:endParaRPr lang="en-US" noProof="0"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endParaRPr lang="en-GB" dirty="0"/>
          </a:p>
        </p:txBody>
      </p:sp>
      <p:sp>
        <p:nvSpPr>
          <p:cNvPr id="4" name="Slide Number Placeholder 3"/>
          <p:cNvSpPr>
            <a:spLocks noGrp="1" noEditPoints="1"/>
          </p:cNvSpPr>
          <p:nvPr>
            <p:ph type="sldNum" sz="quarter" idx="10"/>
          </p:nvPr>
        </p:nvSpPr>
        <p:spPr/>
        <p:txBody>
          <a:bodyPr/>
          <a:lstStyle/>
          <a:p>
            <a:fld id="{DAE5FABD-26C8-4F74-B1E3-45BC91BC9D7B}" type="slidenum">
              <a:rPr lang="en-US" noProof="0" smtClean="0"/>
              <a:t>31</a:t>
            </a:fld>
            <a:endParaRPr lang="en-US" noProof="0"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11/15/2023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11/15/2023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11/15/2023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2_Title Slide">
    <p:spTree>
      <p:nvGrpSpPr>
        <p:cNvPr id="1" name=""/>
        <p:cNvGrpSpPr/>
        <p:nvPr/>
      </p:nvGrpSpPr>
      <p:grpSpPr>
        <a:xfrm>
          <a:off x="0" y="0"/>
          <a:ext cx="0" cy="0"/>
          <a:chOff x="0" y="0"/>
          <a:chExt cx="0" cy="0"/>
        </a:xfrm>
      </p:grpSpPr>
      <p:sp>
        <p:nvSpPr>
          <p:cNvPr id="11" name="Picture Placeholder 10"/>
          <p:cNvSpPr>
            <a:spLocks noGrp="1" noEditPoints="1"/>
          </p:cNvSpPr>
          <p:nvPr>
            <p:ph type="pic" sz="quarter" idx="15" hasCustomPrompt="1"/>
          </p:nvPr>
        </p:nvSpPr>
        <p:spPr>
          <a:xfrm>
            <a:off x="0" y="0"/>
            <a:ext cx="8329286" cy="6858000"/>
          </a:xfrm>
          <a:custGeom>
            <a:avLst/>
            <a:gdLst/>
            <a:ahLst/>
            <a:cxnLst/>
            <a:rect l="l" t="t" r="r" b="b"/>
            <a:pathLst>
              <a:path w="8329286" h="6858000">
                <a:moveTo>
                  <a:pt x="0" y="0"/>
                </a:moveTo>
                <a:lnTo>
                  <a:pt x="8329286" y="0"/>
                </a:lnTo>
                <a:lnTo>
                  <a:pt x="3124200" y="6858000"/>
                </a:lnTo>
                <a:lnTo>
                  <a:pt x="0" y="6858000"/>
                </a:lnTo>
                <a:lnTo>
                  <a:pt x="0" y="0"/>
                </a:lnTo>
                <a:close/>
              </a:path>
            </a:pathLst>
          </a:custGeom>
          <a:solidFill>
            <a:schemeClr val="bg1"/>
          </a:solidFill>
          <a:effectLst>
            <a:outerShdw blurRad="228600" dist="38100" algn="l" rotWithShape="0">
              <a:prstClr val="black">
                <a:alpha val="40000"/>
              </a:prstClr>
            </a:outerShdw>
          </a:effectLst>
        </p:spPr>
        <p:txBody>
          <a:bodyPr wrap="square" anchor="ctr">
            <a:noAutofit/>
          </a:bodyPr>
          <a:lstStyle>
            <a:lvl1pPr marL="0" indent="0" algn="ctr">
              <a:buNone/>
            </a:lvl1pPr>
          </a:lstStyle>
          <a:p>
            <a:pPr lvl="0"/>
            <a:r>
              <a:rPr lang="en-US" dirty="0"/>
              <a:t>Insert Image</a:t>
            </a:r>
            <a:endParaRPr lang="en-GB" dirty="0"/>
          </a:p>
        </p:txBody>
      </p:sp>
      <p:sp>
        <p:nvSpPr>
          <p:cNvPr id="17" name="Text Placeholder 16"/>
          <p:cNvSpPr>
            <a:spLocks noGrp="1" noEditPoints="1"/>
          </p:cNvSpPr>
          <p:nvPr>
            <p:ph type="body" sz="quarter" idx="12" hasCustomPrompt="1"/>
          </p:nvPr>
        </p:nvSpPr>
        <p:spPr>
          <a:xfrm>
            <a:off x="990600" y="609600"/>
            <a:ext cx="4648200" cy="5638800"/>
          </a:xfrm>
          <a:solidFill>
            <a:schemeClr val="bg1"/>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p:cNvSpPr>
            <a:spLocks noGrp="1" noEditPoints="1"/>
          </p:cNvSpPr>
          <p:nvPr>
            <p:ph type="ctrTitle"/>
          </p:nvPr>
        </p:nvSpPr>
        <p:spPr>
          <a:xfrm>
            <a:off x="1257300" y="1447800"/>
            <a:ext cx="4114800" cy="3962400"/>
          </a:xfrm>
        </p:spPr>
        <p:txBody>
          <a:bodyPr anchor="ctr">
            <a:normAutofit/>
          </a:bodyPr>
          <a:lstStyle>
            <a:lvl1pPr algn="ctr">
              <a:defRPr sz="5000" spc="200" baseline="0"/>
            </a:lvl1pPr>
          </a:lstStyle>
          <a:p>
            <a:r>
              <a:rPr lang="en-US"/>
              <a:t>Click to edit Master title style</a:t>
            </a:r>
            <a:endParaRPr lang="en-US" dirty="0"/>
          </a:p>
        </p:txBody>
      </p:sp>
      <p:sp>
        <p:nvSpPr>
          <p:cNvPr id="3" name="Subtitle 2"/>
          <p:cNvSpPr>
            <a:spLocks noGrp="1" noEditPoints="1"/>
          </p:cNvSpPr>
          <p:nvPr>
            <p:ph type="subTitle" idx="1"/>
          </p:nvPr>
        </p:nvSpPr>
        <p:spPr>
          <a:xfrm>
            <a:off x="6057900" y="4495801"/>
            <a:ext cx="4876800" cy="609600"/>
          </a:xfrm>
        </p:spPr>
        <p:txBody>
          <a:bodyPr lIns="91440" rIns="91440" anchor="ctr">
            <a:normAutofit/>
          </a:bodyPr>
          <a:lstStyle>
            <a:lvl1pPr marL="0" indent="0" algn="l">
              <a:lnSpc>
                <a:spcPct val="100000"/>
              </a:lnSpc>
              <a:spcBef>
                <a:spcPts val="0"/>
              </a:spcBef>
              <a:spcAft>
                <a:spcPts val="0"/>
              </a:spcAft>
              <a:buNone/>
              <a:defRPr sz="16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pPr lvl="0"/>
            <a:r>
              <a:rPr lang="en-US"/>
              <a:t>Click to edit Master subtitle style</a:t>
            </a:r>
            <a:endParaRPr lang="en-US" dirty="0"/>
          </a:p>
        </p:txBody>
      </p:sp>
      <p:sp>
        <p:nvSpPr>
          <p:cNvPr id="7" name="Text Placeholder 16"/>
          <p:cNvSpPr>
            <a:spLocks noGrp="1" noEditPoints="1"/>
          </p:cNvSpPr>
          <p:nvPr>
            <p:ph type="body" sz="quarter" idx="13" hasCustomPrompt="1"/>
          </p:nvPr>
        </p:nvSpPr>
        <p:spPr>
          <a:xfrm>
            <a:off x="2705100" y="409575"/>
            <a:ext cx="1219200" cy="400050"/>
          </a:xfr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8" name="Text Placeholder 16"/>
          <p:cNvSpPr>
            <a:spLocks noGrp="1" noEditPoints="1"/>
          </p:cNvSpPr>
          <p:nvPr>
            <p:ph type="body" sz="quarter" idx="14" hasCustomPrompt="1"/>
          </p:nvPr>
        </p:nvSpPr>
        <p:spPr>
          <a:xfrm>
            <a:off x="2705100" y="6076950"/>
            <a:ext cx="1219200" cy="400050"/>
          </a:xfrm>
          <a:solidFill>
            <a:schemeClr val="accent2"/>
          </a:solidFill>
          <a:effectLst>
            <a:outerShdw blurRad="50800" dist="38100" dir="18900000" algn="b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14266268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Emphasis-Subtitle and Content">
    <p:spTree>
      <p:nvGrpSpPr>
        <p:cNvPr id="1" name=""/>
        <p:cNvGrpSpPr/>
        <p:nvPr/>
      </p:nvGrpSpPr>
      <p:grpSpPr>
        <a:xfrm>
          <a:off x="0" y="0"/>
          <a:ext cx="0" cy="0"/>
          <a:chOff x="0" y="0"/>
          <a:chExt cx="0" cy="0"/>
        </a:xfrm>
      </p:grpSpPr>
      <p:sp>
        <p:nvSpPr>
          <p:cNvPr id="11" name="Rectangle 10"/>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p:cNvSpPr>
            <a:spLocks noGrp="1" noEditPoints="1"/>
          </p:cNvSpPr>
          <p:nvPr>
            <p:ph type="title"/>
          </p:nvPr>
        </p:nvSpPr>
        <p:spPr>
          <a:xfrm>
            <a:off x="548640" y="990600"/>
            <a:ext cx="10805160" cy="707886"/>
          </a:xfrm>
        </p:spPr>
        <p:txBody>
          <a:bodyPr anchor="t">
            <a:normAutofit/>
          </a:bodyPr>
          <a:lstStyle>
            <a:lvl1pPr>
              <a:lnSpc>
                <a:spcPct val="100000"/>
              </a:lnSpc>
              <a:defRPr sz="4000" b="0">
                <a:latin typeface="+mj-lt"/>
              </a:defRPr>
            </a:lvl1pPr>
          </a:lstStyle>
          <a:p>
            <a:r>
              <a:rPr lang="en-US" noProof="0"/>
              <a:t>Click to edit Master title style</a:t>
            </a:r>
          </a:p>
        </p:txBody>
      </p:sp>
      <p:sp>
        <p:nvSpPr>
          <p:cNvPr id="7" name="Content Placeholder 6"/>
          <p:cNvSpPr>
            <a:spLocks noGrp="1" noEditPoints="1"/>
          </p:cNvSpPr>
          <p:nvPr>
            <p:ph sz="quarter" idx="13"/>
          </p:nvPr>
        </p:nvSpPr>
        <p:spPr>
          <a:xfrm>
            <a:off x="548640" y="2667000"/>
            <a:ext cx="10288693" cy="3660648"/>
          </a:xfrm>
        </p:spPr>
        <p:txBody>
          <a:bodyPr lIns="91440" rIns="9144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Picture Placeholder 9"/>
          <p:cNvSpPr>
            <a:spLocks noGrp="1" noEditPoints="1"/>
          </p:cNvSpPr>
          <p:nvPr>
            <p:ph type="pic" sz="quarter" idx="15" hasCustomPrompt="1"/>
          </p:nvPr>
        </p:nvSpPr>
        <p:spPr>
          <a:xfrm>
            <a:off x="0" y="0"/>
            <a:ext cx="8329286" cy="457200"/>
          </a:xfrm>
          <a:custGeom>
            <a:avLst/>
            <a:gdLst/>
            <a:ahLst/>
            <a:cxnLst/>
            <a:rect l="l" t="t" r="r" b="b"/>
            <a:pathLst>
              <a:path w="8329286" h="457200">
                <a:moveTo>
                  <a:pt x="0" y="0"/>
                </a:moveTo>
                <a:lnTo>
                  <a:pt x="8329286" y="0"/>
                </a:lnTo>
                <a:lnTo>
                  <a:pt x="7982281" y="457200"/>
                </a:lnTo>
                <a:lnTo>
                  <a:pt x="0" y="457200"/>
                </a:lnTo>
                <a:lnTo>
                  <a:pt x="0" y="0"/>
                </a:lnTo>
                <a:close/>
              </a:path>
            </a:pathLst>
          </a:custGeom>
          <a:solidFill>
            <a:schemeClr val="bg1"/>
          </a:solidFill>
          <a:effectLst>
            <a:outerShdw blurRad="50800" dist="38100" dir="5400000" algn="t" rotWithShape="0">
              <a:prstClr val="black">
                <a:alpha val="40000"/>
              </a:prstClr>
            </a:outerShdw>
          </a:effectLst>
        </p:spPr>
        <p:txBody>
          <a:bodyPr wrap="square" anchor="ctr">
            <a:noAutofit/>
          </a:bodyPr>
          <a:lstStyle>
            <a:lvl1pPr marL="0" indent="0" algn="ctr">
              <a:buNone/>
              <a:defRPr sz="1600">
                <a:solidFill>
                  <a:schemeClr val="bg1">
                    <a:lumMod val="75000"/>
                  </a:schemeClr>
                </a:solidFill>
              </a:defRPr>
            </a:lvl1pPr>
          </a:lstStyle>
          <a:p>
            <a:pPr lvl="0"/>
            <a:r>
              <a:rPr lang="en-US" noProof="0" dirty="0"/>
              <a:t>Insert Image</a:t>
            </a:r>
          </a:p>
        </p:txBody>
      </p:sp>
      <p:sp>
        <p:nvSpPr>
          <p:cNvPr id="8" name="Text Placeholder 7"/>
          <p:cNvSpPr>
            <a:spLocks noGrp="1" noEditPoints="1"/>
          </p:cNvSpPr>
          <p:nvPr>
            <p:ph type="body" sz="quarter" idx="16" hasCustomPrompt="1"/>
          </p:nvPr>
        </p:nvSpPr>
        <p:spPr>
          <a:xfrm>
            <a:off x="-1" y="1676400"/>
            <a:ext cx="10837333" cy="424732"/>
          </a:xfrm>
          <a:solidFill>
            <a:schemeClr val="accent1"/>
          </a:solidFill>
        </p:spPr>
        <p:txBody>
          <a:bodyPr wrap="square" lIns="640080" rIns="91440">
            <a:spAutoFit/>
          </a:bodyPr>
          <a:lstStyle>
            <a:lvl1pPr marL="0" indent="0">
              <a:buNone/>
              <a:defRPr sz="2400" b="0">
                <a:solidFill>
                  <a:schemeClr val="bg1"/>
                </a:solidFill>
              </a:defRPr>
            </a:lvl1pPr>
          </a:lstStyle>
          <a:p>
            <a:pPr lvl="0"/>
            <a:r>
              <a:rPr lang="en-US" noProof="0"/>
              <a:t>Add additional text </a:t>
            </a:r>
          </a:p>
        </p:txBody>
      </p:sp>
      <p:sp>
        <p:nvSpPr>
          <p:cNvPr id="13" name="Slide Number Placeholder 5"/>
          <p:cNvSpPr>
            <a:spLocks noGrp="1" noEditPoints="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t>‹#›</a:t>
            </a:fld>
            <a:endParaRPr lang="en-US" noProof="0" dirty="0"/>
          </a:p>
        </p:txBody>
      </p:sp>
    </p:spTree>
    <p:extLst>
      <p:ext uri="{BB962C8B-B14F-4D97-AF65-F5344CB8AC3E}">
        <p14:creationId xmlns:p14="http://schemas.microsoft.com/office/powerpoint/2010/main" val="2595009681"/>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4_Title Slide_DeepYellow">
    <p:spTree>
      <p:nvGrpSpPr>
        <p:cNvPr id="1" name=""/>
        <p:cNvGrpSpPr/>
        <p:nvPr/>
      </p:nvGrpSpPr>
      <p:grpSpPr>
        <a:xfrm>
          <a:off x="0" y="0"/>
          <a:ext cx="0" cy="0"/>
          <a:chOff x="0" y="0"/>
          <a:chExt cx="0" cy="0"/>
        </a:xfrm>
      </p:grpSpPr>
      <p:sp>
        <p:nvSpPr>
          <p:cNvPr id="26" name="Picture Placeholder 25"/>
          <p:cNvSpPr>
            <a:spLocks noGrp="1" noEditPoints="1"/>
          </p:cNvSpPr>
          <p:nvPr>
            <p:ph type="pic" sz="quarter" idx="11" hasCustomPrompt="1"/>
          </p:nvPr>
        </p:nvSpPr>
        <p:spPr>
          <a:xfrm>
            <a:off x="0" y="0"/>
            <a:ext cx="12192000" cy="6858000"/>
          </a:xfrm>
          <a:custGeom>
            <a:avLst/>
            <a:gdLst/>
            <a:ahLst/>
            <a:cxnLst/>
            <a:rect l="l" t="t" r="r" b="b"/>
            <a:pathLst>
              <a:path w="12192000" h="6858000">
                <a:moveTo>
                  <a:pt x="0" y="0"/>
                </a:moveTo>
                <a:lnTo>
                  <a:pt x="12192000" y="0"/>
                </a:lnTo>
                <a:lnTo>
                  <a:pt x="12192000" y="602525"/>
                </a:lnTo>
                <a:lnTo>
                  <a:pt x="8273508" y="6858000"/>
                </a:lnTo>
                <a:lnTo>
                  <a:pt x="0" y="6858000"/>
                </a:lnTo>
                <a:lnTo>
                  <a:pt x="0" y="0"/>
                </a:lnTo>
                <a:close/>
              </a:path>
            </a:pathLst>
          </a:custGeom>
          <a:solidFill>
            <a:schemeClr val="bg1"/>
          </a:solidFill>
          <a:effectLst>
            <a:outerShdw blurRad="165100" dist="38100" dir="2700000" algn="tl" rotWithShape="0">
              <a:prstClr val="black">
                <a:alpha val="40000"/>
              </a:prstClr>
            </a:outerShdw>
          </a:effectLst>
        </p:spPr>
        <p:txBody>
          <a:bodyPr wrap="square" anchor="ctr">
            <a:noAutofit/>
          </a:bodyPr>
          <a:lstStyle>
            <a:lvl1pPr marL="0" indent="0" algn="ctr">
              <a:buNone/>
            </a:lvl1pPr>
          </a:lstStyle>
          <a:p>
            <a:pPr lvl="0"/>
            <a:r>
              <a:rPr lang="en-US" dirty="0"/>
              <a:t>Insert Image</a:t>
            </a:r>
            <a:endParaRPr lang="en-GB" dirty="0"/>
          </a:p>
        </p:txBody>
      </p:sp>
      <p:sp>
        <p:nvSpPr>
          <p:cNvPr id="27" name="Text Placeholder 16"/>
          <p:cNvSpPr>
            <a:spLocks noGrp="1" noEditPoints="1"/>
          </p:cNvSpPr>
          <p:nvPr>
            <p:ph type="body" sz="quarter" idx="13" hasCustomPrompt="1"/>
          </p:nvPr>
        </p:nvSpPr>
        <p:spPr>
          <a:xfrm rot="10800000" flipH="1" flipV="1">
            <a:off x="8074536" y="3124200"/>
            <a:ext cx="2087678" cy="3270696"/>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4" name="Text Placeholder 23"/>
          <p:cNvSpPr>
            <a:spLocks noGrp="1" noEditPoints="1"/>
          </p:cNvSpPr>
          <p:nvPr>
            <p:ph type="body" sz="quarter" idx="15" hasCustomPrompt="1"/>
          </p:nvPr>
        </p:nvSpPr>
        <p:spPr>
          <a:xfrm>
            <a:off x="2190750" y="609600"/>
            <a:ext cx="7810500" cy="5638800"/>
          </a:xfrm>
          <a:custGeom>
            <a:avLst/>
            <a:gdLst/>
            <a:ahLst/>
            <a:cxnLst/>
            <a:rect l="l" t="t" r="r" b="b"/>
            <a:pathLst>
              <a:path w="7810500" h="5638800">
                <a:moveTo>
                  <a:pt x="0" y="0"/>
                </a:moveTo>
                <a:lnTo>
                  <a:pt x="7810500" y="0"/>
                </a:lnTo>
                <a:lnTo>
                  <a:pt x="7810500" y="3151512"/>
                </a:lnTo>
                <a:lnTo>
                  <a:pt x="6252438" y="5638800"/>
                </a:lnTo>
                <a:lnTo>
                  <a:pt x="0" y="5638800"/>
                </a:lnTo>
                <a:lnTo>
                  <a:pt x="0" y="0"/>
                </a:lnTo>
                <a:close/>
              </a:path>
            </a:pathLst>
          </a:custGeom>
          <a:solidFill>
            <a:schemeClr val="accent1"/>
          </a:solidFill>
          <a:effectLst>
            <a:outerShdw blurRad="50800" dist="38100" dir="2700000" algn="tl" rotWithShape="0">
              <a:prstClr val="black">
                <a:alpha val="40000"/>
              </a:prstClr>
            </a:outerShdw>
          </a:effectLst>
        </p:spPr>
        <p:txBody>
          <a:bodyPr wrap="square">
            <a:noAutofit/>
          </a:bodyPr>
          <a:lstStyle>
            <a:lvl1pPr marL="0" indent="0" algn="ctr">
              <a:buNone/>
              <a:defRPr>
                <a:solidFill>
                  <a:schemeClr val="tx1">
                    <a:alpha val="0"/>
                  </a:schemeClr>
                </a:solidFill>
              </a:defRPr>
            </a:lvl1pPr>
          </a:lstStyle>
          <a:p>
            <a:pPr lvl="0"/>
            <a:r>
              <a:rPr lang="en-US" dirty="0"/>
              <a:t>I</a:t>
            </a:r>
            <a:endParaRPr lang="en-GB" dirty="0"/>
          </a:p>
        </p:txBody>
      </p:sp>
      <p:sp>
        <p:nvSpPr>
          <p:cNvPr id="2" name="Title 1"/>
          <p:cNvSpPr>
            <a:spLocks noGrp="1" noEditPoints="1"/>
          </p:cNvSpPr>
          <p:nvPr>
            <p:ph type="ctrTitle"/>
          </p:nvPr>
        </p:nvSpPr>
        <p:spPr>
          <a:xfrm>
            <a:off x="3163809" y="1905000"/>
            <a:ext cx="5864382" cy="2275238"/>
          </a:xfrm>
        </p:spPr>
        <p:txBody>
          <a:bodyPr anchor="t">
            <a:normAutofit/>
          </a:bodyPr>
          <a:lstStyle>
            <a:lvl1pPr algn="ctr">
              <a:defRPr lang="en-US" sz="5000" kern="1200" cap="all" spc="100" baseline="0" dirty="0">
                <a:solidFill>
                  <a:schemeClr val="bg1"/>
                </a:solidFill>
                <a:latin typeface="+mj-lt"/>
                <a:ea typeface="+mj-ea"/>
                <a:cs typeface="+mj-cs"/>
              </a:defRPr>
            </a:lvl1pPr>
          </a:lstStyle>
          <a:p>
            <a:r>
              <a:rPr lang="en-US"/>
              <a:t>Click to edit Master title style</a:t>
            </a:r>
            <a:endParaRPr lang="en-US" dirty="0"/>
          </a:p>
        </p:txBody>
      </p:sp>
      <p:sp>
        <p:nvSpPr>
          <p:cNvPr id="3" name="Subtitle 2"/>
          <p:cNvSpPr>
            <a:spLocks noGrp="1" noEditPoints="1"/>
          </p:cNvSpPr>
          <p:nvPr>
            <p:ph type="subTitle" idx="1"/>
          </p:nvPr>
        </p:nvSpPr>
        <p:spPr>
          <a:xfrm>
            <a:off x="4059707" y="4297679"/>
            <a:ext cx="4072586" cy="1463040"/>
          </a:xfrm>
        </p:spPr>
        <p:txBody>
          <a:bodyPr lIns="91440" rIns="91440" anchor="t">
            <a:normAutofit/>
          </a:bodyPr>
          <a:lstStyle>
            <a:lvl1pPr marL="0" indent="0" algn="ctr">
              <a:lnSpc>
                <a:spcPct val="100000"/>
              </a:lnSpc>
              <a:spcBef>
                <a:spcPts val="0"/>
              </a:spcBef>
              <a:buNone/>
              <a:defRPr lang="en-US" sz="2000" kern="1200" dirty="0">
                <a:solidFill>
                  <a:schemeClr val="bg1"/>
                </a:solidFill>
                <a:latin typeface="+mn-lt"/>
                <a:ea typeface="+mn-ea"/>
                <a:cs typeface="+mn-cs"/>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pPr lvl="0"/>
            <a:r>
              <a:rPr lang="en-US"/>
              <a:t>Click to edit Master subtitle style</a:t>
            </a:r>
            <a:endParaRPr lang="en-US" dirty="0"/>
          </a:p>
        </p:txBody>
      </p:sp>
    </p:spTree>
    <p:extLst>
      <p:ext uri="{BB962C8B-B14F-4D97-AF65-F5344CB8AC3E}">
        <p14:creationId xmlns:p14="http://schemas.microsoft.com/office/powerpoint/2010/main" val="24063706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_Segue">
    <p:spTree>
      <p:nvGrpSpPr>
        <p:cNvPr id="1" name=""/>
        <p:cNvGrpSpPr/>
        <p:nvPr/>
      </p:nvGrpSpPr>
      <p:grpSpPr>
        <a:xfrm>
          <a:off x="0" y="0"/>
          <a:ext cx="0" cy="0"/>
          <a:chOff x="0" y="0"/>
          <a:chExt cx="0" cy="0"/>
        </a:xfrm>
      </p:grpSpPr>
      <p:sp>
        <p:nvSpPr>
          <p:cNvPr id="8" name="Picture Placeholder 7"/>
          <p:cNvSpPr>
            <a:spLocks noGrp="1" noEditPoints="1"/>
          </p:cNvSpPr>
          <p:nvPr>
            <p:ph type="pic" sz="quarter" idx="17" hasCustomPrompt="1"/>
          </p:nvPr>
        </p:nvSpPr>
        <p:spPr>
          <a:xfrm>
            <a:off x="0" y="5378958"/>
            <a:ext cx="12191999" cy="1479041"/>
          </a:xfrm>
          <a:custGeom>
            <a:avLst/>
            <a:gdLst/>
            <a:ahLst/>
            <a:cxnLst/>
            <a:rect l="l" t="t" r="r" b="b"/>
            <a:pathLst>
              <a:path w="12191999" h="1479041">
                <a:moveTo>
                  <a:pt x="8243540" y="0"/>
                </a:moveTo>
                <a:lnTo>
                  <a:pt x="12191999" y="0"/>
                </a:lnTo>
                <a:lnTo>
                  <a:pt x="12191999" y="1479041"/>
                </a:lnTo>
                <a:lnTo>
                  <a:pt x="0" y="1479041"/>
                </a:lnTo>
                <a:lnTo>
                  <a:pt x="0" y="344224"/>
                </a:lnTo>
                <a:lnTo>
                  <a:pt x="7982281" y="344224"/>
                </a:lnTo>
                <a:lnTo>
                  <a:pt x="8243540" y="0"/>
                </a:lnTo>
                <a:close/>
              </a:path>
            </a:pathLst>
          </a:custGeom>
        </p:spPr>
        <p:txBody>
          <a:bodyPr wrap="square" anchor="ctr">
            <a:noAutofit/>
          </a:bodyPr>
          <a:lstStyle>
            <a:lvl1pPr marL="0" indent="0" algn="ctr">
              <a:buNone/>
              <a:defRPr>
                <a:solidFill>
                  <a:schemeClr val="bg1">
                    <a:lumMod val="50000"/>
                  </a:schemeClr>
                </a:solidFill>
              </a:defRPr>
            </a:lvl1pPr>
          </a:lstStyle>
          <a:p>
            <a:pPr lvl="0"/>
            <a:r>
              <a:rPr lang="en-US" dirty="0"/>
              <a:t>Insert Image</a:t>
            </a:r>
            <a:endParaRPr lang="en-GB" dirty="0"/>
          </a:p>
        </p:txBody>
      </p:sp>
      <p:sp>
        <p:nvSpPr>
          <p:cNvPr id="27" name="Text Placeholder 26"/>
          <p:cNvSpPr>
            <a:spLocks noGrp="1" noEditPoints="1"/>
          </p:cNvSpPr>
          <p:nvPr>
            <p:ph type="body" sz="quarter" idx="18" hasCustomPrompt="1"/>
          </p:nvPr>
        </p:nvSpPr>
        <p:spPr>
          <a:xfrm>
            <a:off x="0" y="0"/>
            <a:ext cx="12192000" cy="5723182"/>
          </a:xfrm>
          <a:custGeom>
            <a:avLst/>
            <a:gdLst/>
            <a:ahLst/>
            <a:cxnLst/>
            <a:rect l="l" t="t" r="r" b="b"/>
            <a:pathLst>
              <a:path w="12192000" h="5723182">
                <a:moveTo>
                  <a:pt x="0" y="0"/>
                </a:moveTo>
                <a:lnTo>
                  <a:pt x="12192000" y="0"/>
                </a:lnTo>
                <a:lnTo>
                  <a:pt x="12192000" y="5378958"/>
                </a:lnTo>
                <a:lnTo>
                  <a:pt x="8243540" y="5378958"/>
                </a:lnTo>
                <a:lnTo>
                  <a:pt x="7982281" y="5723182"/>
                </a:lnTo>
                <a:lnTo>
                  <a:pt x="0" y="5723182"/>
                </a:lnTo>
                <a:lnTo>
                  <a:pt x="0" y="5378958"/>
                </a:lnTo>
                <a:lnTo>
                  <a:pt x="0" y="5265982"/>
                </a:lnTo>
                <a:lnTo>
                  <a:pt x="0" y="0"/>
                </a:lnTo>
                <a:close/>
              </a:path>
            </a:pathLst>
          </a:custGeom>
          <a:solidFill>
            <a:schemeClr val="accent2"/>
          </a:solidFill>
          <a:effectLst>
            <a:outerShdw blurRad="152400" dist="38100" dir="2700000" algn="tl" rotWithShape="0">
              <a:prstClr val="black">
                <a:alpha val="66000"/>
              </a:prstClr>
            </a:outerShdw>
          </a:effectLst>
        </p:spPr>
        <p:txBody>
          <a:bodyPr wrap="square">
            <a:noAutofit/>
          </a:bodyPr>
          <a:lstStyle>
            <a:lvl1pPr marL="0" indent="0">
              <a:buNone/>
              <a:defRPr>
                <a:solidFill>
                  <a:schemeClr val="tx1">
                    <a:alpha val="0"/>
                  </a:schemeClr>
                </a:solidFill>
              </a:defRPr>
            </a:lvl1pPr>
          </a:lstStyle>
          <a:p>
            <a:pPr lvl="0"/>
            <a:r>
              <a:rPr lang="en-US" dirty="0"/>
              <a:t>I</a:t>
            </a:r>
            <a:endParaRPr lang="en-GB" dirty="0"/>
          </a:p>
        </p:txBody>
      </p:sp>
      <p:sp>
        <p:nvSpPr>
          <p:cNvPr id="2" name="Title 1"/>
          <p:cNvSpPr>
            <a:spLocks noGrp="1" noEditPoints="1"/>
          </p:cNvSpPr>
          <p:nvPr>
            <p:ph type="title"/>
          </p:nvPr>
        </p:nvSpPr>
        <p:spPr>
          <a:xfrm>
            <a:off x="781049" y="990600"/>
            <a:ext cx="9144000" cy="2590800"/>
          </a:xfrm>
          <a:noFill/>
        </p:spPr>
        <p:txBody>
          <a:bodyPr anchor="t">
            <a:normAutofit/>
          </a:bodyPr>
          <a:lstStyle>
            <a:lvl1pPr algn="l">
              <a:defRPr sz="6000">
                <a:solidFill>
                  <a:schemeClr val="bg1"/>
                </a:solidFill>
              </a:defRPr>
            </a:lvl1pPr>
          </a:lstStyle>
          <a:p>
            <a:r>
              <a:rPr lang="en-US"/>
              <a:t>Click to edit Master title style</a:t>
            </a:r>
            <a:endParaRPr lang="en-GB" dirty="0"/>
          </a:p>
        </p:txBody>
      </p:sp>
      <p:sp>
        <p:nvSpPr>
          <p:cNvPr id="9" name="Text Placeholder 16"/>
          <p:cNvSpPr>
            <a:spLocks noGrp="1" noEditPoints="1"/>
          </p:cNvSpPr>
          <p:nvPr>
            <p:ph type="body" sz="quarter" idx="23" hasCustomPrompt="1"/>
          </p:nvPr>
        </p:nvSpPr>
        <p:spPr>
          <a:xfrm>
            <a:off x="0" y="633984"/>
            <a:ext cx="304800" cy="1499616"/>
          </a:xfrm>
          <a:solidFill>
            <a:schemeClr val="bg1"/>
          </a:solidFill>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7" name="Slide Number Placeholder 5"/>
          <p:cNvSpPr>
            <a:spLocks noGrp="1" noEditPoints="1"/>
          </p:cNvSpPr>
          <p:nvPr>
            <p:ph type="sldNum" sz="quarter" idx="4"/>
          </p:nvPr>
        </p:nvSpPr>
        <p:spPr>
          <a:xfrm>
            <a:off x="628788" y="6339840"/>
            <a:ext cx="302281" cy="365760"/>
          </a:xfrm>
          <a:prstGeom prst="rect">
            <a:avLst/>
          </a:prstGeom>
          <a:solidFill>
            <a:schemeClr val="bg1"/>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smtClean="0"/>
              <a:t>‹#›</a:t>
            </a:fld>
            <a:endParaRPr lang="en-US" dirty="0"/>
          </a:p>
        </p:txBody>
      </p:sp>
    </p:spTree>
    <p:extLst>
      <p:ext uri="{BB962C8B-B14F-4D97-AF65-F5344CB8AC3E}">
        <p14:creationId xmlns:p14="http://schemas.microsoft.com/office/powerpoint/2010/main" val="20045511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_Segue">
    <p:spTree>
      <p:nvGrpSpPr>
        <p:cNvPr id="1" name=""/>
        <p:cNvGrpSpPr/>
        <p:nvPr/>
      </p:nvGrpSpPr>
      <p:grpSpPr>
        <a:xfrm>
          <a:off x="0" y="0"/>
          <a:ext cx="0" cy="0"/>
          <a:chOff x="0" y="0"/>
          <a:chExt cx="0" cy="0"/>
        </a:xfrm>
      </p:grpSpPr>
      <p:sp>
        <p:nvSpPr>
          <p:cNvPr id="9" name="Text Placeholder 16"/>
          <p:cNvSpPr>
            <a:spLocks noGrp="1" noEditPoints="1"/>
          </p:cNvSpPr>
          <p:nvPr>
            <p:ph type="body" sz="quarter" idx="13" hasCustomPrompt="1"/>
          </p:nvPr>
        </p:nvSpPr>
        <p:spPr>
          <a:xfrm rot="10800000" flipH="1" flipV="1">
            <a:off x="10104322" y="3587303"/>
            <a:ext cx="2087678" cy="3270696"/>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7" name="Text Placeholder 16"/>
          <p:cNvSpPr>
            <a:spLocks noGrp="1" noEditPoints="1"/>
          </p:cNvSpPr>
          <p:nvPr>
            <p:ph type="body" sz="quarter" idx="22" hasCustomPrompt="1"/>
          </p:nvPr>
        </p:nvSpPr>
        <p:spPr>
          <a:xfrm>
            <a:off x="285750" y="0"/>
            <a:ext cx="11620500" cy="6591300"/>
          </a:xfrm>
          <a:solidFill>
            <a:schemeClr val="accent5"/>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p:cNvSpPr>
            <a:spLocks noGrp="1" noEditPoints="1"/>
          </p:cNvSpPr>
          <p:nvPr>
            <p:ph type="title"/>
          </p:nvPr>
        </p:nvSpPr>
        <p:spPr>
          <a:xfrm>
            <a:off x="1085850" y="2679192"/>
            <a:ext cx="9963150" cy="1499616"/>
          </a:xfrm>
          <a:noFill/>
        </p:spPr>
        <p:txBody>
          <a:bodyPr>
            <a:normAutofit/>
          </a:bodyPr>
          <a:lstStyle>
            <a:lvl1pPr>
              <a:defRPr sz="6000">
                <a:solidFill>
                  <a:schemeClr val="bg1"/>
                </a:solidFill>
              </a:defRPr>
            </a:lvl1pPr>
          </a:lstStyle>
          <a:p>
            <a:r>
              <a:rPr lang="en-US"/>
              <a:t>Click to edit Master title style</a:t>
            </a:r>
            <a:endParaRPr lang="en-GB" dirty="0"/>
          </a:p>
        </p:txBody>
      </p:sp>
      <p:sp>
        <p:nvSpPr>
          <p:cNvPr id="8" name="Text Placeholder 16"/>
          <p:cNvSpPr>
            <a:spLocks noGrp="1" noEditPoints="1"/>
          </p:cNvSpPr>
          <p:nvPr>
            <p:ph type="body" sz="quarter" idx="23" hasCustomPrompt="1"/>
          </p:nvPr>
        </p:nvSpPr>
        <p:spPr>
          <a:xfrm>
            <a:off x="0" y="2679192"/>
            <a:ext cx="533400" cy="1499616"/>
          </a:xfrm>
          <a:solidFill>
            <a:schemeClr val="accent2"/>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27823085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3_Segue">
    <p:spTree>
      <p:nvGrpSpPr>
        <p:cNvPr id="1" name=""/>
        <p:cNvGrpSpPr/>
        <p:nvPr/>
      </p:nvGrpSpPr>
      <p:grpSpPr>
        <a:xfrm>
          <a:off x="0" y="0"/>
          <a:ext cx="0" cy="0"/>
          <a:chOff x="0" y="0"/>
          <a:chExt cx="0" cy="0"/>
        </a:xfrm>
      </p:grpSpPr>
      <p:sp>
        <p:nvSpPr>
          <p:cNvPr id="25" name="Picture Placeholder 8"/>
          <p:cNvSpPr>
            <a:spLocks noGrp="1" noEditPoints="1"/>
          </p:cNvSpPr>
          <p:nvPr>
            <p:ph type="pic" sz="quarter" idx="17" hasCustomPrompt="1"/>
          </p:nvPr>
        </p:nvSpPr>
        <p:spPr>
          <a:xfrm>
            <a:off x="0" y="0"/>
            <a:ext cx="12191999" cy="6858000"/>
          </a:xfrm>
          <a:prstGeom prst="rect">
            <a:avLst/>
          </a:prstGeom>
        </p:spPr>
        <p:txBody>
          <a:bodyPr anchor="ctr"/>
          <a:lstStyle>
            <a:lvl1pPr marL="0" indent="0" algn="ctr">
              <a:buNone/>
              <a:defRPr>
                <a:solidFill>
                  <a:schemeClr val="bg1">
                    <a:lumMod val="50000"/>
                  </a:schemeClr>
                </a:solidFill>
              </a:defRPr>
            </a:lvl1pPr>
          </a:lstStyle>
          <a:p>
            <a:pPr lvl="0"/>
            <a:r>
              <a:rPr lang="en-US" dirty="0"/>
              <a:t>Insert Image</a:t>
            </a:r>
            <a:endParaRPr lang="en-GB" dirty="0"/>
          </a:p>
        </p:txBody>
      </p:sp>
      <p:sp>
        <p:nvSpPr>
          <p:cNvPr id="27" name="Text Placeholder 26"/>
          <p:cNvSpPr>
            <a:spLocks noGrp="1" noEditPoints="1"/>
          </p:cNvSpPr>
          <p:nvPr>
            <p:ph type="body" sz="quarter" idx="18" hasCustomPrompt="1"/>
          </p:nvPr>
        </p:nvSpPr>
        <p:spPr>
          <a:xfrm>
            <a:off x="0" y="0"/>
            <a:ext cx="12192000" cy="5723182"/>
          </a:xfrm>
          <a:custGeom>
            <a:avLst/>
            <a:gdLst/>
            <a:ahLst/>
            <a:cxnLst/>
            <a:rect l="l" t="t" r="r" b="b"/>
            <a:pathLst>
              <a:path w="12192000" h="5723182">
                <a:moveTo>
                  <a:pt x="0" y="0"/>
                </a:moveTo>
                <a:lnTo>
                  <a:pt x="12192000" y="0"/>
                </a:lnTo>
                <a:lnTo>
                  <a:pt x="12192000" y="5378958"/>
                </a:lnTo>
                <a:lnTo>
                  <a:pt x="8243540" y="5378958"/>
                </a:lnTo>
                <a:lnTo>
                  <a:pt x="7982281" y="5723182"/>
                </a:lnTo>
                <a:lnTo>
                  <a:pt x="0" y="5723182"/>
                </a:lnTo>
                <a:lnTo>
                  <a:pt x="0" y="5378958"/>
                </a:lnTo>
                <a:lnTo>
                  <a:pt x="0" y="5265982"/>
                </a:lnTo>
                <a:lnTo>
                  <a:pt x="0" y="0"/>
                </a:lnTo>
                <a:close/>
              </a:path>
            </a:pathLst>
          </a:custGeom>
          <a:solidFill>
            <a:schemeClr val="accent2">
              <a:alpha val="84000"/>
            </a:schemeClr>
          </a:solidFill>
          <a:effectLst/>
        </p:spPr>
        <p:txBody>
          <a:bodyPr wrap="square">
            <a:noAutofit/>
          </a:bodyPr>
          <a:lstStyle>
            <a:lvl1pPr marL="0" indent="0">
              <a:buNone/>
              <a:defRPr>
                <a:solidFill>
                  <a:schemeClr val="tx1">
                    <a:alpha val="0"/>
                  </a:schemeClr>
                </a:solidFill>
              </a:defRPr>
            </a:lvl1pPr>
          </a:lstStyle>
          <a:p>
            <a:pPr lvl="0"/>
            <a:r>
              <a:rPr lang="en-US" dirty="0"/>
              <a:t>I</a:t>
            </a:r>
            <a:endParaRPr lang="en-GB" dirty="0"/>
          </a:p>
        </p:txBody>
      </p:sp>
      <p:sp>
        <p:nvSpPr>
          <p:cNvPr id="26" name="Text Placeholder 16"/>
          <p:cNvSpPr>
            <a:spLocks noGrp="1" noEditPoints="1"/>
          </p:cNvSpPr>
          <p:nvPr>
            <p:ph type="body" sz="quarter" idx="12" hasCustomPrompt="1"/>
          </p:nvPr>
        </p:nvSpPr>
        <p:spPr>
          <a:xfrm>
            <a:off x="533400" y="0"/>
            <a:ext cx="6781800" cy="6324600"/>
          </a:xfrm>
          <a:solidFill>
            <a:schemeClr val="tx2"/>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p:cNvSpPr>
            <a:spLocks noGrp="1" noEditPoints="1"/>
          </p:cNvSpPr>
          <p:nvPr>
            <p:ph type="title"/>
          </p:nvPr>
        </p:nvSpPr>
        <p:spPr>
          <a:xfrm>
            <a:off x="1266825" y="2265916"/>
            <a:ext cx="5314950" cy="3488998"/>
          </a:xfrm>
          <a:noFill/>
        </p:spPr>
        <p:txBody>
          <a:bodyPr anchor="b">
            <a:normAutofit/>
          </a:bodyPr>
          <a:lstStyle>
            <a:lvl1pPr algn="ctr">
              <a:defRPr sz="6000">
                <a:solidFill>
                  <a:schemeClr val="bg1"/>
                </a:solidFill>
              </a:defRPr>
            </a:lvl1pPr>
          </a:lstStyle>
          <a:p>
            <a:r>
              <a:rPr lang="en-US"/>
              <a:t>Click to edit Master title style</a:t>
            </a:r>
            <a:endParaRPr lang="en-GB" dirty="0"/>
          </a:p>
        </p:txBody>
      </p:sp>
      <p:sp>
        <p:nvSpPr>
          <p:cNvPr id="6" name="Slide Number Placeholder 5"/>
          <p:cNvSpPr>
            <a:spLocks noGrp="1" noEditPoints="1"/>
          </p:cNvSpPr>
          <p:nvPr>
            <p:ph type="sldNum" sz="quarter" idx="4"/>
          </p:nvPr>
        </p:nvSpPr>
        <p:spPr>
          <a:xfrm>
            <a:off x="628788" y="6339840"/>
            <a:ext cx="302281" cy="365760"/>
          </a:xfrm>
          <a:prstGeom prst="rect">
            <a:avLst/>
          </a:prstGeom>
          <a:solidFill>
            <a:schemeClr val="bg1"/>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smtClean="0"/>
              <a:t>‹#›</a:t>
            </a:fld>
            <a:endParaRPr lang="en-US" dirty="0"/>
          </a:p>
        </p:txBody>
      </p:sp>
    </p:spTree>
    <p:extLst>
      <p:ext uri="{BB962C8B-B14F-4D97-AF65-F5344CB8AC3E}">
        <p14:creationId xmlns:p14="http://schemas.microsoft.com/office/powerpoint/2010/main" val="5094292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userDrawn="1">
  <p:cSld name="Image Caption Content_Orange">
    <p:bg>
      <p:bgPr>
        <a:solidFill>
          <a:schemeClr val="accent2"/>
        </a:solidFill>
        <a:effectLst/>
      </p:bgPr>
    </p:bg>
    <p:spTree>
      <p:nvGrpSpPr>
        <p:cNvPr id="1" name=""/>
        <p:cNvGrpSpPr/>
        <p:nvPr/>
      </p:nvGrpSpPr>
      <p:grpSpPr>
        <a:xfrm>
          <a:off x="0" y="0"/>
          <a:ext cx="0" cy="0"/>
          <a:chOff x="0" y="0"/>
          <a:chExt cx="0" cy="0"/>
        </a:xfrm>
      </p:grpSpPr>
      <p:sp>
        <p:nvSpPr>
          <p:cNvPr id="11" name="Picture Placeholder 10"/>
          <p:cNvSpPr>
            <a:spLocks noGrp="1" noEditPoints="1"/>
          </p:cNvSpPr>
          <p:nvPr>
            <p:ph type="pic" sz="quarter" idx="15" hasCustomPrompt="1"/>
          </p:nvPr>
        </p:nvSpPr>
        <p:spPr>
          <a:xfrm>
            <a:off x="0" y="0"/>
            <a:ext cx="8329286" cy="6858000"/>
          </a:xfrm>
          <a:custGeom>
            <a:avLst/>
            <a:gdLst/>
            <a:ahLst/>
            <a:cxnLst/>
            <a:rect l="l" t="t" r="r" b="b"/>
            <a:pathLst>
              <a:path w="8329286" h="6858000">
                <a:moveTo>
                  <a:pt x="0" y="0"/>
                </a:moveTo>
                <a:lnTo>
                  <a:pt x="8329286" y="0"/>
                </a:lnTo>
                <a:lnTo>
                  <a:pt x="3124200" y="6858000"/>
                </a:lnTo>
                <a:lnTo>
                  <a:pt x="0" y="6858000"/>
                </a:lnTo>
                <a:lnTo>
                  <a:pt x="0" y="0"/>
                </a:lnTo>
                <a:close/>
              </a:path>
            </a:pathLst>
          </a:custGeom>
          <a:solidFill>
            <a:schemeClr val="bg1"/>
          </a:solidFill>
          <a:effectLst>
            <a:outerShdw blurRad="228600" dist="38100" algn="l" rotWithShape="0">
              <a:prstClr val="black">
                <a:alpha val="40000"/>
              </a:prstClr>
            </a:outerShdw>
          </a:effectLst>
        </p:spPr>
        <p:txBody>
          <a:bodyPr wrap="square" anchor="ctr">
            <a:noAutofit/>
          </a:bodyPr>
          <a:lstStyle>
            <a:lvl1pPr marL="0" indent="0" algn="ctr">
              <a:buNone/>
            </a:lvl1pPr>
          </a:lstStyle>
          <a:p>
            <a:pPr lvl="0"/>
            <a:r>
              <a:rPr lang="en-US" dirty="0"/>
              <a:t>Insert Image</a:t>
            </a:r>
            <a:endParaRPr lang="en-GB" dirty="0"/>
          </a:p>
        </p:txBody>
      </p:sp>
      <p:sp>
        <p:nvSpPr>
          <p:cNvPr id="17" name="Text Placeholder 16"/>
          <p:cNvSpPr>
            <a:spLocks noGrp="1" noEditPoints="1"/>
          </p:cNvSpPr>
          <p:nvPr>
            <p:ph type="body" sz="quarter" idx="12" hasCustomPrompt="1"/>
          </p:nvPr>
        </p:nvSpPr>
        <p:spPr>
          <a:xfrm>
            <a:off x="990600" y="609600"/>
            <a:ext cx="4648200" cy="6248400"/>
          </a:xfrm>
          <a:solidFill>
            <a:schemeClr val="bg1"/>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p:cNvSpPr>
            <a:spLocks noGrp="1" noEditPoints="1"/>
          </p:cNvSpPr>
          <p:nvPr>
            <p:ph type="ctrTitle"/>
          </p:nvPr>
        </p:nvSpPr>
        <p:spPr>
          <a:xfrm>
            <a:off x="1257300" y="3962400"/>
            <a:ext cx="4114800" cy="1981200"/>
          </a:xfrm>
        </p:spPr>
        <p:txBody>
          <a:bodyPr anchor="ctr">
            <a:noAutofit/>
          </a:bodyPr>
          <a:lstStyle>
            <a:lvl1pPr algn="ctr">
              <a:lnSpc>
                <a:spcPct val="80000"/>
              </a:lnSpc>
              <a:defRPr sz="4000" b="0" spc="200" baseline="0"/>
            </a:lvl1pPr>
          </a:lstStyle>
          <a:p>
            <a:r>
              <a:rPr lang="en-US"/>
              <a:t>Click to edit Master title style</a:t>
            </a:r>
            <a:endParaRPr lang="en-US" dirty="0"/>
          </a:p>
        </p:txBody>
      </p:sp>
      <p:sp>
        <p:nvSpPr>
          <p:cNvPr id="3" name="Subtitle 2"/>
          <p:cNvSpPr>
            <a:spLocks noGrp="1" noEditPoints="1"/>
          </p:cNvSpPr>
          <p:nvPr>
            <p:ph type="subTitle" idx="1"/>
          </p:nvPr>
        </p:nvSpPr>
        <p:spPr>
          <a:xfrm>
            <a:off x="6057900" y="4114800"/>
            <a:ext cx="4876800" cy="1371602"/>
          </a:xfrm>
        </p:spPr>
        <p:txBody>
          <a:bodyPr lIns="91440" rIns="91440" anchor="ctr">
            <a:normAutofit/>
          </a:bodyPr>
          <a:lstStyle>
            <a:lvl1pPr marL="0" indent="0" algn="l">
              <a:lnSpc>
                <a:spcPct val="100000"/>
              </a:lnSpc>
              <a:spcBef>
                <a:spcPts val="0"/>
              </a:spcBef>
              <a:spcAft>
                <a:spcPts val="0"/>
              </a:spcAft>
              <a:buNone/>
              <a:defRPr sz="1600">
                <a:solidFill>
                  <a:schemeClr val="bg1"/>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pPr lvl="0"/>
            <a:r>
              <a:rPr lang="en-US"/>
              <a:t>Click to edit Master subtitle style</a:t>
            </a:r>
            <a:endParaRPr lang="en-US" dirty="0"/>
          </a:p>
        </p:txBody>
      </p:sp>
      <p:sp>
        <p:nvSpPr>
          <p:cNvPr id="7" name="Text Placeholder 16"/>
          <p:cNvSpPr>
            <a:spLocks noGrp="1" noEditPoints="1"/>
          </p:cNvSpPr>
          <p:nvPr>
            <p:ph type="body" sz="quarter" idx="13" hasCustomPrompt="1"/>
          </p:nvPr>
        </p:nvSpPr>
        <p:spPr>
          <a:xfrm rot="16200000">
            <a:off x="381000" y="4840091"/>
            <a:ext cx="1219200" cy="225818"/>
          </a:xfrm>
          <a:solidFill>
            <a:schemeClr val="accent5"/>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8" name="Text Placeholder 16"/>
          <p:cNvSpPr>
            <a:spLocks noGrp="1" noEditPoints="1"/>
          </p:cNvSpPr>
          <p:nvPr>
            <p:ph type="body" sz="quarter" idx="14" hasCustomPrompt="1"/>
          </p:nvPr>
        </p:nvSpPr>
        <p:spPr>
          <a:xfrm rot="16200000">
            <a:off x="5029200" y="4840092"/>
            <a:ext cx="1219200" cy="225818"/>
          </a:xfrm>
          <a:solidFill>
            <a:schemeClr val="accent5"/>
          </a:solidFill>
          <a:effectLst>
            <a:outerShdw blurRad="50800" dist="38100" dir="18900000" algn="b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6168015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userDrawn="1">
  <p:cSld name="1_Title and Content">
    <p:spTree>
      <p:nvGrpSpPr>
        <p:cNvPr id="1" name=""/>
        <p:cNvGrpSpPr/>
        <p:nvPr/>
      </p:nvGrpSpPr>
      <p:grpSpPr>
        <a:xfrm>
          <a:off x="0" y="0"/>
          <a:ext cx="0" cy="0"/>
          <a:chOff x="0" y="0"/>
          <a:chExt cx="0" cy="0"/>
        </a:xfrm>
      </p:grpSpPr>
      <p:sp>
        <p:nvSpPr>
          <p:cNvPr id="11" name="Rectangle 10"/>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p:cNvSpPr>
            <a:spLocks noGrp="1" noEditPoints="1"/>
          </p:cNvSpPr>
          <p:nvPr>
            <p:ph type="title"/>
          </p:nvPr>
        </p:nvSpPr>
        <p:spPr>
          <a:xfrm>
            <a:off x="548640" y="990600"/>
            <a:ext cx="10805160" cy="1447800"/>
          </a:xfrm>
        </p:spPr>
        <p:txBody>
          <a:bodyPr anchor="t">
            <a:normAutofit/>
          </a:bodyPr>
          <a:lstStyle>
            <a:lvl1pPr>
              <a:lnSpc>
                <a:spcPct val="100000"/>
              </a:lnSpc>
              <a:defRPr sz="4000" b="0">
                <a:latin typeface="+mj-lt"/>
              </a:defRPr>
            </a:lvl1pPr>
          </a:lstStyle>
          <a:p>
            <a:r>
              <a:rPr lang="en-US" noProof="0"/>
              <a:t>Click to edit Master title style</a:t>
            </a:r>
          </a:p>
        </p:txBody>
      </p:sp>
      <p:sp>
        <p:nvSpPr>
          <p:cNvPr id="7" name="Content Placeholder 6"/>
          <p:cNvSpPr>
            <a:spLocks noGrp="1" noEditPoints="1"/>
          </p:cNvSpPr>
          <p:nvPr>
            <p:ph sz="quarter" idx="13"/>
          </p:nvPr>
        </p:nvSpPr>
        <p:spPr>
          <a:xfrm>
            <a:off x="548640" y="2667000"/>
            <a:ext cx="10288693" cy="3660648"/>
          </a:xfrm>
        </p:spPr>
        <p:txBody>
          <a:bodyPr lIns="91440" rIns="9144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Picture Placeholder 9"/>
          <p:cNvSpPr>
            <a:spLocks noGrp="1" noEditPoints="1"/>
          </p:cNvSpPr>
          <p:nvPr>
            <p:ph type="pic" sz="quarter" idx="15" hasCustomPrompt="1"/>
          </p:nvPr>
        </p:nvSpPr>
        <p:spPr>
          <a:xfrm>
            <a:off x="0" y="0"/>
            <a:ext cx="8329286" cy="457200"/>
          </a:xfrm>
          <a:custGeom>
            <a:avLst/>
            <a:gdLst/>
            <a:ahLst/>
            <a:cxnLst/>
            <a:rect l="l" t="t" r="r" b="b"/>
            <a:pathLst>
              <a:path w="8329286" h="457200">
                <a:moveTo>
                  <a:pt x="0" y="0"/>
                </a:moveTo>
                <a:lnTo>
                  <a:pt x="8329286" y="0"/>
                </a:lnTo>
                <a:lnTo>
                  <a:pt x="7982281" y="457200"/>
                </a:lnTo>
                <a:lnTo>
                  <a:pt x="0" y="457200"/>
                </a:lnTo>
                <a:lnTo>
                  <a:pt x="0" y="0"/>
                </a:lnTo>
                <a:close/>
              </a:path>
            </a:pathLst>
          </a:custGeom>
          <a:solidFill>
            <a:schemeClr val="bg1"/>
          </a:solidFill>
          <a:effectLst>
            <a:outerShdw blurRad="50800" dist="38100" dir="5400000" algn="t" rotWithShape="0">
              <a:prstClr val="black">
                <a:alpha val="40000"/>
              </a:prstClr>
            </a:outerShdw>
          </a:effectLst>
        </p:spPr>
        <p:txBody>
          <a:bodyPr wrap="square" anchor="ctr">
            <a:noAutofit/>
          </a:bodyPr>
          <a:lstStyle>
            <a:lvl1pPr marL="0" indent="0" algn="ctr">
              <a:buNone/>
              <a:defRPr sz="1600">
                <a:solidFill>
                  <a:schemeClr val="bg1">
                    <a:lumMod val="75000"/>
                  </a:schemeClr>
                </a:solidFill>
              </a:defRPr>
            </a:lvl1pPr>
          </a:lstStyle>
          <a:p>
            <a:pPr lvl="0"/>
            <a:r>
              <a:rPr lang="en-US" noProof="0" dirty="0"/>
              <a:t>Insert Image</a:t>
            </a:r>
          </a:p>
        </p:txBody>
      </p:sp>
      <p:sp>
        <p:nvSpPr>
          <p:cNvPr id="14" name="Slide Number Placeholder 5"/>
          <p:cNvSpPr>
            <a:spLocks noGrp="1" noEditPoints="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t>‹#›</a:t>
            </a:fld>
            <a:endParaRPr lang="en-US" noProof="0" dirty="0"/>
          </a:p>
        </p:txBody>
      </p:sp>
    </p:spTree>
    <p:extLst>
      <p:ext uri="{BB962C8B-B14F-4D97-AF65-F5344CB8AC3E}">
        <p14:creationId xmlns:p14="http://schemas.microsoft.com/office/powerpoint/2010/main" val="3119549356"/>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11/15/2023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3" Type="http://schemas.openxmlformats.org/officeDocument/2006/relationships/image" Target="../media/image12.png"/><Relationship Id="rId7" Type="http://schemas.openxmlformats.org/officeDocument/2006/relationships/diagramColors" Target="../diagrams/colors1.xml"/><Relationship Id="rId12"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youtube.com/watch?v=VIN_k5PJtL4" TargetMode="External"/><Relationship Id="rId3" Type="http://schemas.openxmlformats.org/officeDocument/2006/relationships/hyperlink" Target="https://www.youtube.com/watch?v=XzdUb9Gads4" TargetMode="External"/><Relationship Id="rId7" Type="http://schemas.openxmlformats.org/officeDocument/2006/relationships/hyperlink" Target="https://news.delta.com/ed-bastian-receives-four-pillar-award-leadership-and-commitment-economic-development-atlanta" TargetMode="External"/><Relationship Id="rId2" Type="http://schemas.openxmlformats.org/officeDocument/2006/relationships/hyperlink" Target="https://doi.org/10.5688/ajpe807113" TargetMode="External"/><Relationship Id="rId1" Type="http://schemas.openxmlformats.org/officeDocument/2006/relationships/slideLayout" Target="../slideLayouts/slideLayout2.xml"/><Relationship Id="rId6" Type="http://schemas.openxmlformats.org/officeDocument/2006/relationships/hyperlink" Target="https://www.betterup.com/blog/servant-leadership-what-makes-it-different" TargetMode="External"/><Relationship Id="rId5" Type="http://schemas.openxmlformats.org/officeDocument/2006/relationships/hyperlink" Target="https://news.delta.com/leader-bio-ed-bastian-chief-executive-officer" TargetMode="External"/><Relationship Id="rId4" Type="http://schemas.openxmlformats.org/officeDocument/2006/relationships/hyperlink" Target="https://news.delta.com/delta-named-fortunes-best-companies-work-list-third-straight-year" TargetMode="External"/><Relationship Id="rId9" Type="http://schemas.openxmlformats.org/officeDocument/2006/relationships/hyperlink" Target="https://www.linkedin.com/pulse/task-oriented-relationship-oriented-leadership-praveen-kumar"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www.forbesmiddleeast.com/lists/top-100-ceos-in-the-middle-east-2022/ahmed-bin-saeed-al-maktoum/" TargetMode="External"/><Relationship Id="rId2" Type="http://schemas.openxmlformats.org/officeDocument/2006/relationships/hyperlink" Target="https://www.google.com/search?sca_esv=582523324&amp;q=Dubai&amp;si=ALGXSlYh1-GEPndq7qMo--O-TPixQtNN4JMroSxgItz5kq0stCZUVLRFxtmjJRouOMzoeFrKLDx7qhVYd0Pg9fvvzbXIvvIm_BC1g_7Ya-3G3YpI_F2hY9hFCYDofOkkB6wvIdpdjiInk9Hdhy6MIMfJxFme1p2WjQ1c2XfOAlHImtuN-TxAS1O2R-F46LHZqF2uVCVTwsj6&amp;sa=X&amp;ved=2ahUKEwiWvaigpMWCAxVdXUEAHdN0CasQmxMoAHoECG8QAg" TargetMode="Externa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20.jpeg"/><Relationship Id="rId4" Type="http://schemas.openxmlformats.org/officeDocument/2006/relationships/image" Target="../media/image19.png"/></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24.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9.xml"/><Relationship Id="rId1" Type="http://schemas.openxmlformats.org/officeDocument/2006/relationships/slideLayout" Target="../slideLayouts/slideLayout14.xml"/><Relationship Id="rId4" Type="http://schemas.openxmlformats.org/officeDocument/2006/relationships/image" Target="../media/image27.png"/></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15.xml"/><Relationship Id="rId4" Type="http://schemas.openxmlformats.org/officeDocument/2006/relationships/image" Target="../media/image29.png"/></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1.xml"/><Relationship Id="rId1" Type="http://schemas.openxmlformats.org/officeDocument/2006/relationships/slideLayout" Target="../slideLayouts/slideLayout15.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27.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image" Target="../media/image34.png"/><Relationship Id="rId7" Type="http://schemas.openxmlformats.org/officeDocument/2006/relationships/diagramData" Target="../diagrams/data3.xml"/><Relationship Id="rId2" Type="http://schemas.openxmlformats.org/officeDocument/2006/relationships/notesSlide" Target="../notesSlides/notesSlide12.xml"/><Relationship Id="rId1" Type="http://schemas.openxmlformats.org/officeDocument/2006/relationships/slideLayout" Target="../slideLayouts/slideLayout16.xml"/><Relationship Id="rId6" Type="http://schemas.openxmlformats.org/officeDocument/2006/relationships/image" Target="../media/image37.png"/><Relationship Id="rId11" Type="http://schemas.microsoft.com/office/2007/relationships/diagramDrawing" Target="../diagrams/drawing3.xml"/><Relationship Id="rId5" Type="http://schemas.openxmlformats.org/officeDocument/2006/relationships/image" Target="../media/image36.png"/><Relationship Id="rId10" Type="http://schemas.openxmlformats.org/officeDocument/2006/relationships/diagramColors" Target="../diagrams/colors3.xml"/><Relationship Id="rId4" Type="http://schemas.openxmlformats.org/officeDocument/2006/relationships/image" Target="../media/image35.png"/><Relationship Id="rId9" Type="http://schemas.openxmlformats.org/officeDocument/2006/relationships/diagramQuickStyle" Target="../diagrams/quickStyle3.xml"/></Relationships>
</file>

<file path=ppt/slides/_rels/slide28.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3.xml"/><Relationship Id="rId1" Type="http://schemas.openxmlformats.org/officeDocument/2006/relationships/slideLayout" Target="../slideLayouts/slideLayout1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9.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openxmlformats.org/officeDocument/2006/relationships/image" Target="../media/image45.png"/><Relationship Id="rId7" Type="http://schemas.openxmlformats.org/officeDocument/2006/relationships/diagramLayout" Target="../diagrams/layout5.xml"/><Relationship Id="rId2" Type="http://schemas.openxmlformats.org/officeDocument/2006/relationships/notesSlide" Target="../notesSlides/notesSlide14.xml"/><Relationship Id="rId1" Type="http://schemas.openxmlformats.org/officeDocument/2006/relationships/slideLayout" Target="../slideLayouts/slideLayout17.xml"/><Relationship Id="rId6" Type="http://schemas.openxmlformats.org/officeDocument/2006/relationships/diagramData" Target="../diagrams/data5.xml"/><Relationship Id="rId5" Type="http://schemas.openxmlformats.org/officeDocument/2006/relationships/image" Target="../media/image47.png"/><Relationship Id="rId10" Type="http://schemas.microsoft.com/office/2007/relationships/diagramDrawing" Target="../diagrams/drawing5.xml"/><Relationship Id="rId4" Type="http://schemas.openxmlformats.org/officeDocument/2006/relationships/image" Target="../media/image46.png"/><Relationship Id="rId9" Type="http://schemas.openxmlformats.org/officeDocument/2006/relationships/diagramColors" Target="../diagrams/colors5.xml"/></Relationships>
</file>

<file path=ppt/slides/_rels/slide30.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5.xml"/><Relationship Id="rId1" Type="http://schemas.openxmlformats.org/officeDocument/2006/relationships/slideLayout" Target="../slideLayouts/slideLayout18.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93AF9-9ECC-3208-E7F2-7B3913ADB6E8}"/>
              </a:ext>
            </a:extLst>
          </p:cNvPr>
          <p:cNvSpPr>
            <a:spLocks noGrp="1"/>
          </p:cNvSpPr>
          <p:nvPr>
            <p:ph type="title"/>
          </p:nvPr>
        </p:nvSpPr>
        <p:spPr>
          <a:xfrm>
            <a:off x="929038" y="572569"/>
            <a:ext cx="4481161" cy="1642956"/>
          </a:xfrm>
        </p:spPr>
        <p:txBody>
          <a:bodyPr anchor="b">
            <a:normAutofit/>
          </a:bodyPr>
          <a:lstStyle/>
          <a:p>
            <a:r>
              <a:rPr lang="en-GB" sz="3600" b="1" dirty="0">
                <a:solidFill>
                  <a:schemeClr val="tx2"/>
                </a:solidFill>
              </a:rPr>
              <a:t>INTRODUCTION </a:t>
            </a:r>
            <a:br>
              <a:rPr lang="en-GB" sz="3600" b="1" dirty="0">
                <a:solidFill>
                  <a:schemeClr val="tx2"/>
                </a:solidFill>
              </a:rPr>
            </a:br>
            <a:r>
              <a:rPr lang="en-GB" sz="3600" b="1" dirty="0">
                <a:solidFill>
                  <a:schemeClr val="tx2"/>
                </a:solidFill>
              </a:rPr>
              <a:t>TO THE GROUP</a:t>
            </a:r>
            <a:br>
              <a:rPr lang="en-GB" sz="3600" b="1" dirty="0">
                <a:solidFill>
                  <a:schemeClr val="tx2"/>
                </a:solidFill>
              </a:rPr>
            </a:br>
            <a:r>
              <a:rPr lang="en-GB" sz="3600" b="1" dirty="0">
                <a:solidFill>
                  <a:schemeClr val="tx2"/>
                </a:solidFill>
              </a:rPr>
              <a:t>PRESENTATION</a:t>
            </a:r>
          </a:p>
        </p:txBody>
      </p:sp>
      <p:sp>
        <p:nvSpPr>
          <p:cNvPr id="3" name="Content Placeholder 2">
            <a:extLst>
              <a:ext uri="{FF2B5EF4-FFF2-40B4-BE49-F238E27FC236}">
                <a16:creationId xmlns:a16="http://schemas.microsoft.com/office/drawing/2014/main" id="{2A80D06E-2E8E-9226-13A7-3EF357A80FC7}"/>
              </a:ext>
            </a:extLst>
          </p:cNvPr>
          <p:cNvSpPr>
            <a:spLocks noGrp="1"/>
          </p:cNvSpPr>
          <p:nvPr>
            <p:ph idx="1"/>
          </p:nvPr>
        </p:nvSpPr>
        <p:spPr>
          <a:xfrm>
            <a:off x="929038" y="2590519"/>
            <a:ext cx="4481162" cy="3579217"/>
          </a:xfrm>
        </p:spPr>
        <p:txBody>
          <a:bodyPr>
            <a:normAutofit/>
          </a:bodyPr>
          <a:lstStyle/>
          <a:p>
            <a:r>
              <a:rPr lang="en-GB" sz="1600">
                <a:solidFill>
                  <a:schemeClr val="tx2"/>
                </a:solidFill>
              </a:rPr>
              <a:t>A leader motivates and guides a group towards achieving a shared Goal. </a:t>
            </a:r>
          </a:p>
          <a:p>
            <a:r>
              <a:rPr lang="en-GB" sz="1600">
                <a:solidFill>
                  <a:schemeClr val="tx2"/>
                </a:solidFill>
              </a:rPr>
              <a:t>And In the context of business, how business leaders play an important role in not just financial success of business but also of employee satisfaction and the company's sustainability. </a:t>
            </a:r>
          </a:p>
          <a:p>
            <a:r>
              <a:rPr lang="en-GB" sz="1600">
                <a:solidFill>
                  <a:schemeClr val="tx2"/>
                </a:solidFill>
              </a:rPr>
              <a:t>In this presentation we will talk about four leaders, two from the 20</a:t>
            </a:r>
            <a:r>
              <a:rPr lang="en-GB" sz="1600" baseline="30000">
                <a:solidFill>
                  <a:schemeClr val="tx2"/>
                </a:solidFill>
              </a:rPr>
              <a:t>th</a:t>
            </a:r>
            <a:r>
              <a:rPr lang="en-GB" sz="1600">
                <a:solidFill>
                  <a:schemeClr val="tx2"/>
                </a:solidFill>
              </a:rPr>
              <a:t> century and two from the 21</a:t>
            </a:r>
            <a:r>
              <a:rPr lang="en-GB" sz="1600" baseline="30000">
                <a:solidFill>
                  <a:schemeClr val="tx2"/>
                </a:solidFill>
              </a:rPr>
              <a:t>st</a:t>
            </a:r>
            <a:r>
              <a:rPr lang="en-GB" sz="1600">
                <a:solidFill>
                  <a:schemeClr val="tx2"/>
                </a:solidFill>
              </a:rPr>
              <a:t> century.</a:t>
            </a:r>
          </a:p>
          <a:p>
            <a:r>
              <a:rPr lang="en-GB" sz="1600">
                <a:solidFill>
                  <a:schemeClr val="tx2"/>
                </a:solidFill>
              </a:rPr>
              <a:t>Each leader has a different set of skills, traits, knowledge ,vision, achievements. We shall discuss the similarities and the differences.</a:t>
            </a:r>
          </a:p>
          <a:p>
            <a:pPr marL="0" indent="0">
              <a:buNone/>
            </a:pPr>
            <a:endParaRPr lang="en-GB" sz="1600">
              <a:solidFill>
                <a:schemeClr val="tx2"/>
              </a:solidFill>
            </a:endParaRPr>
          </a:p>
          <a:p>
            <a:pPr marL="0" indent="0">
              <a:buNone/>
            </a:pPr>
            <a:endParaRPr lang="en-GB" sz="1600">
              <a:solidFill>
                <a:schemeClr val="tx2"/>
              </a:solidFill>
            </a:endParaRPr>
          </a:p>
          <a:p>
            <a:pPr marL="0" indent="0">
              <a:buNone/>
            </a:pPr>
            <a:endParaRPr lang="en-GB" sz="1600">
              <a:solidFill>
                <a:schemeClr val="tx2"/>
              </a:solidFill>
            </a:endParaRPr>
          </a:p>
        </p:txBody>
      </p:sp>
      <p:sp>
        <p:nvSpPr>
          <p:cNvPr id="13" name="Freeform: Shape 12">
            <a:extLst>
              <a:ext uri="{FF2B5EF4-FFF2-40B4-BE49-F238E27FC236}">
                <a16:creationId xmlns:a16="http://schemas.microsoft.com/office/drawing/2014/main" id="{7BF1C650-2A17-1202-181B-2000984030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130518" y="103"/>
            <a:ext cx="2972583" cy="2882100"/>
          </a:xfrm>
          <a:custGeom>
            <a:avLst/>
            <a:gdLst>
              <a:gd name="connsiteX0" fmla="*/ 1562261 w 3543703"/>
              <a:gd name="connsiteY0" fmla="*/ 138 h 3062674"/>
              <a:gd name="connsiteX1" fmla="*/ 2493120 w 3543703"/>
              <a:gd name="connsiteY1" fmla="*/ 160658 h 3062674"/>
              <a:gd name="connsiteX2" fmla="*/ 3260935 w 3543703"/>
              <a:gd name="connsiteY2" fmla="*/ 764447 h 3062674"/>
              <a:gd name="connsiteX3" fmla="*/ 3543156 w 3543703"/>
              <a:gd name="connsiteY3" fmla="*/ 1801931 h 3062674"/>
              <a:gd name="connsiteX4" fmla="*/ 3196528 w 3543703"/>
              <a:gd name="connsiteY4" fmla="*/ 2947420 h 3062674"/>
              <a:gd name="connsiteX5" fmla="*/ 3098947 w 3543703"/>
              <a:gd name="connsiteY5" fmla="*/ 3044042 h 3062674"/>
              <a:gd name="connsiteX6" fmla="*/ 3072444 w 3543703"/>
              <a:gd name="connsiteY6" fmla="*/ 3062674 h 3062674"/>
              <a:gd name="connsiteX7" fmla="*/ 744426 w 3543703"/>
              <a:gd name="connsiteY7" fmla="*/ 3062674 h 3062674"/>
              <a:gd name="connsiteX8" fmla="*/ 546545 w 3543703"/>
              <a:gd name="connsiteY8" fmla="*/ 3060244 h 3062674"/>
              <a:gd name="connsiteX9" fmla="*/ 35311 w 3543703"/>
              <a:gd name="connsiteY9" fmla="*/ 2037503 h 3062674"/>
              <a:gd name="connsiteX10" fmla="*/ 439087 w 3543703"/>
              <a:gd name="connsiteY10" fmla="*/ 622399 h 3062674"/>
              <a:gd name="connsiteX11" fmla="*/ 1450839 w 3543703"/>
              <a:gd name="connsiteY11" fmla="*/ 3680 h 3062674"/>
              <a:gd name="connsiteX12" fmla="*/ 1562261 w 3543703"/>
              <a:gd name="connsiteY12" fmla="*/ 138 h 3062674"/>
              <a:gd name="connsiteX0" fmla="*/ 1562261 w 3543703"/>
              <a:gd name="connsiteY0" fmla="*/ 138 h 3324700"/>
              <a:gd name="connsiteX1" fmla="*/ 2493120 w 3543703"/>
              <a:gd name="connsiteY1" fmla="*/ 160658 h 3324700"/>
              <a:gd name="connsiteX2" fmla="*/ 3260935 w 3543703"/>
              <a:gd name="connsiteY2" fmla="*/ 764447 h 3324700"/>
              <a:gd name="connsiteX3" fmla="*/ 3543156 w 3543703"/>
              <a:gd name="connsiteY3" fmla="*/ 1801931 h 3324700"/>
              <a:gd name="connsiteX4" fmla="*/ 3196528 w 3543703"/>
              <a:gd name="connsiteY4" fmla="*/ 2947420 h 3324700"/>
              <a:gd name="connsiteX5" fmla="*/ 3098947 w 3543703"/>
              <a:gd name="connsiteY5" fmla="*/ 3044042 h 3324700"/>
              <a:gd name="connsiteX6" fmla="*/ 2628077 w 3543703"/>
              <a:gd name="connsiteY6" fmla="*/ 3324700 h 3324700"/>
              <a:gd name="connsiteX7" fmla="*/ 744426 w 3543703"/>
              <a:gd name="connsiteY7" fmla="*/ 3062674 h 3324700"/>
              <a:gd name="connsiteX8" fmla="*/ 546545 w 3543703"/>
              <a:gd name="connsiteY8" fmla="*/ 3060244 h 3324700"/>
              <a:gd name="connsiteX9" fmla="*/ 35311 w 3543703"/>
              <a:gd name="connsiteY9" fmla="*/ 2037503 h 3324700"/>
              <a:gd name="connsiteX10" fmla="*/ 439087 w 3543703"/>
              <a:gd name="connsiteY10" fmla="*/ 622399 h 3324700"/>
              <a:gd name="connsiteX11" fmla="*/ 1450839 w 3543703"/>
              <a:gd name="connsiteY11" fmla="*/ 3680 h 3324700"/>
              <a:gd name="connsiteX12" fmla="*/ 1562261 w 3543703"/>
              <a:gd name="connsiteY12" fmla="*/ 138 h 3324700"/>
              <a:gd name="connsiteX0" fmla="*/ 1562261 w 3543703"/>
              <a:gd name="connsiteY0" fmla="*/ 138 h 3324700"/>
              <a:gd name="connsiteX1" fmla="*/ 2493120 w 3543703"/>
              <a:gd name="connsiteY1" fmla="*/ 160658 h 3324700"/>
              <a:gd name="connsiteX2" fmla="*/ 3260935 w 3543703"/>
              <a:gd name="connsiteY2" fmla="*/ 764447 h 3324700"/>
              <a:gd name="connsiteX3" fmla="*/ 3543156 w 3543703"/>
              <a:gd name="connsiteY3" fmla="*/ 1801931 h 3324700"/>
              <a:gd name="connsiteX4" fmla="*/ 3196528 w 3543703"/>
              <a:gd name="connsiteY4" fmla="*/ 2947420 h 3324700"/>
              <a:gd name="connsiteX5" fmla="*/ 3098947 w 3543703"/>
              <a:gd name="connsiteY5" fmla="*/ 3044042 h 3324700"/>
              <a:gd name="connsiteX6" fmla="*/ 2628077 w 3543703"/>
              <a:gd name="connsiteY6" fmla="*/ 3324700 h 3324700"/>
              <a:gd name="connsiteX7" fmla="*/ 869404 w 3543703"/>
              <a:gd name="connsiteY7" fmla="*/ 3317982 h 3324700"/>
              <a:gd name="connsiteX8" fmla="*/ 546545 w 3543703"/>
              <a:gd name="connsiteY8" fmla="*/ 3060244 h 3324700"/>
              <a:gd name="connsiteX9" fmla="*/ 35311 w 3543703"/>
              <a:gd name="connsiteY9" fmla="*/ 2037503 h 3324700"/>
              <a:gd name="connsiteX10" fmla="*/ 439087 w 3543703"/>
              <a:gd name="connsiteY10" fmla="*/ 622399 h 3324700"/>
              <a:gd name="connsiteX11" fmla="*/ 1450839 w 3543703"/>
              <a:gd name="connsiteY11" fmla="*/ 3680 h 3324700"/>
              <a:gd name="connsiteX12" fmla="*/ 1562261 w 3543703"/>
              <a:gd name="connsiteY12" fmla="*/ 138 h 332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43703" h="3324700">
                <a:moveTo>
                  <a:pt x="1562261" y="138"/>
                </a:moveTo>
                <a:cubicBezTo>
                  <a:pt x="1847369" y="3997"/>
                  <a:pt x="2289506" y="88314"/>
                  <a:pt x="2493120" y="160658"/>
                </a:cubicBezTo>
                <a:cubicBezTo>
                  <a:pt x="2725822" y="286651"/>
                  <a:pt x="3066907" y="485112"/>
                  <a:pt x="3260935" y="764447"/>
                </a:cubicBezTo>
                <a:cubicBezTo>
                  <a:pt x="3405013" y="950977"/>
                  <a:pt x="3553890" y="1438102"/>
                  <a:pt x="3543156" y="1801931"/>
                </a:cubicBezTo>
                <a:cubicBezTo>
                  <a:pt x="3532422" y="2165760"/>
                  <a:pt x="3471297" y="2651263"/>
                  <a:pt x="3196528" y="2947420"/>
                </a:cubicBezTo>
                <a:cubicBezTo>
                  <a:pt x="3157343" y="2995011"/>
                  <a:pt x="3126422" y="3023316"/>
                  <a:pt x="3098947" y="3044042"/>
                </a:cubicBezTo>
                <a:lnTo>
                  <a:pt x="2628077" y="3324700"/>
                </a:lnTo>
                <a:lnTo>
                  <a:pt x="869404" y="3317982"/>
                </a:lnTo>
                <a:lnTo>
                  <a:pt x="546545" y="3060244"/>
                </a:lnTo>
                <a:cubicBezTo>
                  <a:pt x="218871" y="2778031"/>
                  <a:pt x="94388" y="2369251"/>
                  <a:pt x="35311" y="2037503"/>
                </a:cubicBezTo>
                <a:cubicBezTo>
                  <a:pt x="-103120" y="1142501"/>
                  <a:pt x="193541" y="908430"/>
                  <a:pt x="439087" y="622399"/>
                </a:cubicBezTo>
                <a:cubicBezTo>
                  <a:pt x="684633" y="336368"/>
                  <a:pt x="1185502" y="27698"/>
                  <a:pt x="1450839" y="3680"/>
                </a:cubicBezTo>
                <a:cubicBezTo>
                  <a:pt x="1484006" y="678"/>
                  <a:pt x="1521531" y="-413"/>
                  <a:pt x="1562261" y="138"/>
                </a:cubicBezTo>
                <a:close/>
              </a:path>
            </a:pathLst>
          </a:custGeom>
          <a:solidFill>
            <a:schemeClr val="accent3">
              <a:lumMod val="20000"/>
              <a:lumOff val="80000"/>
              <a:alpha val="6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97250FCC-2633-083F-0EB6-8BF742599D53}"/>
              </a:ext>
            </a:extLst>
          </p:cNvPr>
          <p:cNvPicPr>
            <a:picLocks noChangeAspect="1"/>
          </p:cNvPicPr>
          <p:nvPr/>
        </p:nvPicPr>
        <p:blipFill rotWithShape="1">
          <a:blip r:embed="rId2"/>
          <a:srcRect l="13524" r="482" b="1"/>
          <a:stretch/>
        </p:blipFill>
        <p:spPr>
          <a:xfrm>
            <a:off x="6870080" y="343286"/>
            <a:ext cx="1537546" cy="1943425"/>
          </a:xfrm>
          <a:prstGeom prst="rect">
            <a:avLst/>
          </a:prstGeom>
        </p:spPr>
      </p:pic>
      <p:sp>
        <p:nvSpPr>
          <p:cNvPr id="15" name="Freeform: Shape 14">
            <a:extLst>
              <a:ext uri="{FF2B5EF4-FFF2-40B4-BE49-F238E27FC236}">
                <a16:creationId xmlns:a16="http://schemas.microsoft.com/office/drawing/2014/main" id="{92D90F49-E4C3-37BD-A9D3-579DAA26F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480803" y="4118613"/>
            <a:ext cx="2717545" cy="2761232"/>
          </a:xfrm>
          <a:custGeom>
            <a:avLst/>
            <a:gdLst>
              <a:gd name="connsiteX0" fmla="*/ 571226 w 2921035"/>
              <a:gd name="connsiteY0" fmla="*/ 0 h 2967993"/>
              <a:gd name="connsiteX1" fmla="*/ 2921035 w 2921035"/>
              <a:gd name="connsiteY1" fmla="*/ 0 h 2967993"/>
              <a:gd name="connsiteX2" fmla="*/ 2921035 w 2921035"/>
              <a:gd name="connsiteY2" fmla="*/ 2492703 h 2967993"/>
              <a:gd name="connsiteX3" fmla="*/ 2882217 w 2921035"/>
              <a:gd name="connsiteY3" fmla="*/ 2531938 h 2967993"/>
              <a:gd name="connsiteX4" fmla="*/ 2044169 w 2921035"/>
              <a:gd name="connsiteY4" fmla="*/ 2940971 h 2967993"/>
              <a:gd name="connsiteX5" fmla="*/ 537731 w 2921035"/>
              <a:gd name="connsiteY5" fmla="*/ 2510060 h 2967993"/>
              <a:gd name="connsiteX6" fmla="*/ 36364 w 2921035"/>
              <a:gd name="connsiteY6" fmla="*/ 1471578 h 2967993"/>
              <a:gd name="connsiteX7" fmla="*/ 9517 w 2921035"/>
              <a:gd name="connsiteY7" fmla="*/ 1081266 h 2967993"/>
              <a:gd name="connsiteX8" fmla="*/ 569177 w 2921035"/>
              <a:gd name="connsiteY8" fmla="*/ 1525 h 29679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21035" h="2967993">
                <a:moveTo>
                  <a:pt x="571226" y="0"/>
                </a:moveTo>
                <a:lnTo>
                  <a:pt x="2921035" y="0"/>
                </a:lnTo>
                <a:lnTo>
                  <a:pt x="2921035" y="2492703"/>
                </a:lnTo>
                <a:lnTo>
                  <a:pt x="2882217" y="2531938"/>
                </a:lnTo>
                <a:cubicBezTo>
                  <a:pt x="2670009" y="2727842"/>
                  <a:pt x="2398412" y="2837414"/>
                  <a:pt x="2044169" y="2940971"/>
                </a:cubicBezTo>
                <a:cubicBezTo>
                  <a:pt x="1516036" y="3061311"/>
                  <a:pt x="872365" y="2754960"/>
                  <a:pt x="537731" y="2510060"/>
                </a:cubicBezTo>
                <a:cubicBezTo>
                  <a:pt x="237676" y="2203347"/>
                  <a:pt x="102690" y="1664329"/>
                  <a:pt x="36364" y="1471578"/>
                </a:cubicBezTo>
                <a:cubicBezTo>
                  <a:pt x="5826" y="1333702"/>
                  <a:pt x="-12118" y="1199248"/>
                  <a:pt x="9517" y="1081266"/>
                </a:cubicBezTo>
                <a:cubicBezTo>
                  <a:pt x="112086" y="521923"/>
                  <a:pt x="322625" y="208949"/>
                  <a:pt x="569177" y="1525"/>
                </a:cubicBezTo>
                <a:close/>
              </a:path>
            </a:pathLst>
          </a:custGeom>
          <a:solidFill>
            <a:schemeClr val="accent3">
              <a:lumMod val="20000"/>
              <a:lumOff val="80000"/>
              <a:alpha val="6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F984B939-5263-5268-DC73-77B037F296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504620">
            <a:off x="9098222" y="1188084"/>
            <a:ext cx="2907979" cy="2859984"/>
          </a:xfrm>
          <a:custGeom>
            <a:avLst/>
            <a:gdLst>
              <a:gd name="connsiteX0" fmla="*/ 1591218 w 3310976"/>
              <a:gd name="connsiteY0" fmla="*/ 85 h 3338524"/>
              <a:gd name="connsiteX1" fmla="*/ 2908708 w 3310976"/>
              <a:gd name="connsiteY1" fmla="*/ 414594 h 3338524"/>
              <a:gd name="connsiteX2" fmla="*/ 3273985 w 3310976"/>
              <a:gd name="connsiteY2" fmla="*/ 2056571 h 3338524"/>
              <a:gd name="connsiteX3" fmla="*/ 2202824 w 3310976"/>
              <a:gd name="connsiteY3" fmla="*/ 3291719 h 3338524"/>
              <a:gd name="connsiteX4" fmla="*/ 530231 w 3310976"/>
              <a:gd name="connsiteY4" fmla="*/ 2927911 h 3338524"/>
              <a:gd name="connsiteX5" fmla="*/ 1236 w 3310976"/>
              <a:gd name="connsiteY5" fmla="*/ 1513479 h 3338524"/>
              <a:gd name="connsiteX6" fmla="*/ 417417 w 3310976"/>
              <a:gd name="connsiteY6" fmla="*/ 591847 h 3338524"/>
              <a:gd name="connsiteX7" fmla="*/ 1420738 w 3310976"/>
              <a:gd name="connsiteY7" fmla="*/ 4992 h 3338524"/>
              <a:gd name="connsiteX8" fmla="*/ 1591218 w 3310976"/>
              <a:gd name="connsiteY8" fmla="*/ 85 h 3338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10976" h="3338524">
                <a:moveTo>
                  <a:pt x="1591218" y="85"/>
                </a:moveTo>
                <a:cubicBezTo>
                  <a:pt x="2019814" y="3576"/>
                  <a:pt x="2638443" y="115405"/>
                  <a:pt x="2908708" y="414594"/>
                </a:cubicBezTo>
                <a:cubicBezTo>
                  <a:pt x="3217582" y="756524"/>
                  <a:pt x="3391632" y="1577051"/>
                  <a:pt x="3273985" y="2056571"/>
                </a:cubicBezTo>
                <a:cubicBezTo>
                  <a:pt x="3156338" y="2536091"/>
                  <a:pt x="2660115" y="3146495"/>
                  <a:pt x="2202824" y="3291719"/>
                </a:cubicBezTo>
                <a:cubicBezTo>
                  <a:pt x="1745532" y="3436943"/>
                  <a:pt x="897162" y="3224283"/>
                  <a:pt x="530231" y="2927911"/>
                </a:cubicBezTo>
                <a:cubicBezTo>
                  <a:pt x="163300" y="2631538"/>
                  <a:pt x="20038" y="1902822"/>
                  <a:pt x="1236" y="1513479"/>
                </a:cubicBezTo>
                <a:cubicBezTo>
                  <a:pt x="-17565" y="1124137"/>
                  <a:pt x="180834" y="843261"/>
                  <a:pt x="417417" y="591847"/>
                </a:cubicBezTo>
                <a:cubicBezTo>
                  <a:pt x="653999" y="340434"/>
                  <a:pt x="1005522" y="34534"/>
                  <a:pt x="1420738" y="4992"/>
                </a:cubicBezTo>
                <a:cubicBezTo>
                  <a:pt x="1472640" y="1299"/>
                  <a:pt x="1529990" y="-414"/>
                  <a:pt x="1591218" y="85"/>
                </a:cubicBezTo>
                <a:close/>
              </a:path>
            </a:pathLst>
          </a:custGeom>
          <a:solidFill>
            <a:schemeClr val="accent3">
              <a:lumMod val="20000"/>
              <a:lumOff val="8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3DE5D013-C0D0-A7DF-04A7-20111C4FA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280325" flipH="1" flipV="1">
            <a:off x="9620146" y="-366046"/>
            <a:ext cx="897415" cy="1533818"/>
          </a:xfrm>
          <a:custGeom>
            <a:avLst/>
            <a:gdLst>
              <a:gd name="connsiteX0" fmla="*/ 142517 w 1100252"/>
              <a:gd name="connsiteY0" fmla="*/ 1880498 h 1880498"/>
              <a:gd name="connsiteX1" fmla="*/ 315827 w 1100252"/>
              <a:gd name="connsiteY1" fmla="*/ 1745067 h 1880498"/>
              <a:gd name="connsiteX2" fmla="*/ 309577 w 1100252"/>
              <a:gd name="connsiteY2" fmla="*/ 1725331 h 1880498"/>
              <a:gd name="connsiteX3" fmla="*/ 257021 w 1100252"/>
              <a:gd name="connsiteY3" fmla="*/ 1521424 h 1880498"/>
              <a:gd name="connsiteX4" fmla="*/ 222077 w 1100252"/>
              <a:gd name="connsiteY4" fmla="*/ 1293937 h 1880498"/>
              <a:gd name="connsiteX5" fmla="*/ 227806 w 1100252"/>
              <a:gd name="connsiteY5" fmla="*/ 1262594 h 1880498"/>
              <a:gd name="connsiteX6" fmla="*/ 394115 w 1100252"/>
              <a:gd name="connsiteY6" fmla="*/ 1353019 h 1880498"/>
              <a:gd name="connsiteX7" fmla="*/ 625381 w 1100252"/>
              <a:gd name="connsiteY7" fmla="*/ 1421724 h 1880498"/>
              <a:gd name="connsiteX8" fmla="*/ 715280 w 1100252"/>
              <a:gd name="connsiteY8" fmla="*/ 1432919 h 1880498"/>
              <a:gd name="connsiteX9" fmla="*/ 1100252 w 1100252"/>
              <a:gd name="connsiteY9" fmla="*/ 1132087 h 1880498"/>
              <a:gd name="connsiteX10" fmla="*/ 985923 w 1100252"/>
              <a:gd name="connsiteY10" fmla="*/ 1097986 h 1880498"/>
              <a:gd name="connsiteX11" fmla="*/ 845020 w 1100252"/>
              <a:gd name="connsiteY11" fmla="*/ 1072000 h 1880498"/>
              <a:gd name="connsiteX12" fmla="*/ 496841 w 1100252"/>
              <a:gd name="connsiteY12" fmla="*/ 1070816 h 1880498"/>
              <a:gd name="connsiteX13" fmla="*/ 386518 w 1100252"/>
              <a:gd name="connsiteY13" fmla="*/ 1057102 h 1880498"/>
              <a:gd name="connsiteX14" fmla="*/ 608179 w 1100252"/>
              <a:gd name="connsiteY14" fmla="*/ 939446 h 1880498"/>
              <a:gd name="connsiteX15" fmla="*/ 790087 w 1100252"/>
              <a:gd name="connsiteY15" fmla="*/ 785667 h 1880498"/>
              <a:gd name="connsiteX16" fmla="*/ 933347 w 1100252"/>
              <a:gd name="connsiteY16" fmla="*/ 595705 h 1880498"/>
              <a:gd name="connsiteX17" fmla="*/ 973884 w 1100252"/>
              <a:gd name="connsiteY17" fmla="*/ 458787 h 1880498"/>
              <a:gd name="connsiteX18" fmla="*/ 965722 w 1100252"/>
              <a:gd name="connsiteY18" fmla="*/ 454195 h 1880498"/>
              <a:gd name="connsiteX19" fmla="*/ 646830 w 1100252"/>
              <a:gd name="connsiteY19" fmla="*/ 526786 h 1880498"/>
              <a:gd name="connsiteX20" fmla="*/ 375640 w 1100252"/>
              <a:gd name="connsiteY20" fmla="*/ 679923 h 1880498"/>
              <a:gd name="connsiteX21" fmla="*/ 374038 w 1100252"/>
              <a:gd name="connsiteY21" fmla="*/ 651385 h 1880498"/>
              <a:gd name="connsiteX22" fmla="*/ 488736 w 1100252"/>
              <a:gd name="connsiteY22" fmla="*/ 439153 h 1880498"/>
              <a:gd name="connsiteX23" fmla="*/ 493343 w 1100252"/>
              <a:gd name="connsiteY23" fmla="*/ 215051 h 1880498"/>
              <a:gd name="connsiteX24" fmla="*/ 416131 w 1100252"/>
              <a:gd name="connsiteY24" fmla="*/ 0 h 1880498"/>
              <a:gd name="connsiteX25" fmla="*/ 306776 w 1100252"/>
              <a:gd name="connsiteY25" fmla="*/ 111727 h 1880498"/>
              <a:gd name="connsiteX26" fmla="*/ 199588 w 1100252"/>
              <a:gd name="connsiteY26" fmla="*/ 280522 h 1880498"/>
              <a:gd name="connsiteX27" fmla="*/ 77747 w 1100252"/>
              <a:gd name="connsiteY27" fmla="*/ 588060 h 1880498"/>
              <a:gd name="connsiteX28" fmla="*/ 130 w 1100252"/>
              <a:gd name="connsiteY28" fmla="*/ 1094880 h 1880498"/>
              <a:gd name="connsiteX29" fmla="*/ 40999 w 1100252"/>
              <a:gd name="connsiteY29" fmla="*/ 1530779 h 1880498"/>
              <a:gd name="connsiteX30" fmla="*/ 92435 w 1100252"/>
              <a:gd name="connsiteY30" fmla="*/ 1736231 h 1880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100252" h="1880498">
                <a:moveTo>
                  <a:pt x="142517" y="1880498"/>
                </a:moveTo>
                <a:lnTo>
                  <a:pt x="315827" y="1745067"/>
                </a:lnTo>
                <a:lnTo>
                  <a:pt x="309577" y="1725331"/>
                </a:lnTo>
                <a:cubicBezTo>
                  <a:pt x="289568" y="1658295"/>
                  <a:pt x="270476" y="1583299"/>
                  <a:pt x="257021" y="1521424"/>
                </a:cubicBezTo>
                <a:cubicBezTo>
                  <a:pt x="239081" y="1438925"/>
                  <a:pt x="226946" y="1337075"/>
                  <a:pt x="222077" y="1293937"/>
                </a:cubicBezTo>
                <a:cubicBezTo>
                  <a:pt x="217208" y="1250798"/>
                  <a:pt x="216655" y="1254838"/>
                  <a:pt x="227806" y="1262594"/>
                </a:cubicBezTo>
                <a:cubicBezTo>
                  <a:pt x="238957" y="1270351"/>
                  <a:pt x="327853" y="1326498"/>
                  <a:pt x="394115" y="1353019"/>
                </a:cubicBezTo>
                <a:cubicBezTo>
                  <a:pt x="460378" y="1379541"/>
                  <a:pt x="552586" y="1408886"/>
                  <a:pt x="625381" y="1421724"/>
                </a:cubicBezTo>
                <a:lnTo>
                  <a:pt x="715280" y="1432919"/>
                </a:lnTo>
                <a:lnTo>
                  <a:pt x="1100252" y="1132087"/>
                </a:lnTo>
                <a:lnTo>
                  <a:pt x="985923" y="1097986"/>
                </a:lnTo>
                <a:cubicBezTo>
                  <a:pt x="942667" y="1086822"/>
                  <a:pt x="895627" y="1077203"/>
                  <a:pt x="845020" y="1072000"/>
                </a:cubicBezTo>
                <a:cubicBezTo>
                  <a:pt x="743805" y="1061596"/>
                  <a:pt x="573259" y="1073299"/>
                  <a:pt x="496841" y="1070816"/>
                </a:cubicBezTo>
                <a:cubicBezTo>
                  <a:pt x="420424" y="1068333"/>
                  <a:pt x="380345" y="1064584"/>
                  <a:pt x="386518" y="1057102"/>
                </a:cubicBezTo>
                <a:cubicBezTo>
                  <a:pt x="392691" y="1049620"/>
                  <a:pt x="540917" y="984685"/>
                  <a:pt x="608179" y="939446"/>
                </a:cubicBezTo>
                <a:cubicBezTo>
                  <a:pt x="675440" y="894207"/>
                  <a:pt x="735893" y="842957"/>
                  <a:pt x="790087" y="785667"/>
                </a:cubicBezTo>
                <a:cubicBezTo>
                  <a:pt x="844282" y="728377"/>
                  <a:pt x="904074" y="650950"/>
                  <a:pt x="933347" y="595705"/>
                </a:cubicBezTo>
                <a:cubicBezTo>
                  <a:pt x="958960" y="547365"/>
                  <a:pt x="986811" y="477348"/>
                  <a:pt x="973884" y="458787"/>
                </a:cubicBezTo>
                <a:cubicBezTo>
                  <a:pt x="972038" y="456135"/>
                  <a:pt x="969359" y="454533"/>
                  <a:pt x="965722" y="454195"/>
                </a:cubicBezTo>
                <a:cubicBezTo>
                  <a:pt x="936630" y="451490"/>
                  <a:pt x="745176" y="489165"/>
                  <a:pt x="646830" y="526786"/>
                </a:cubicBezTo>
                <a:cubicBezTo>
                  <a:pt x="548483" y="564408"/>
                  <a:pt x="421106" y="659157"/>
                  <a:pt x="375640" y="679923"/>
                </a:cubicBezTo>
                <a:cubicBezTo>
                  <a:pt x="330175" y="700690"/>
                  <a:pt x="355189" y="691513"/>
                  <a:pt x="374038" y="651385"/>
                </a:cubicBezTo>
                <a:cubicBezTo>
                  <a:pt x="392887" y="611256"/>
                  <a:pt x="471154" y="525201"/>
                  <a:pt x="488736" y="439153"/>
                </a:cubicBezTo>
                <a:cubicBezTo>
                  <a:pt x="505983" y="354742"/>
                  <a:pt x="505787" y="309500"/>
                  <a:pt x="493343" y="215051"/>
                </a:cubicBezTo>
                <a:cubicBezTo>
                  <a:pt x="477949" y="136046"/>
                  <a:pt x="459534" y="74706"/>
                  <a:pt x="416131" y="0"/>
                </a:cubicBezTo>
                <a:cubicBezTo>
                  <a:pt x="385416" y="11405"/>
                  <a:pt x="340134" y="70559"/>
                  <a:pt x="306776" y="111727"/>
                </a:cubicBezTo>
                <a:cubicBezTo>
                  <a:pt x="268654" y="158776"/>
                  <a:pt x="237760" y="201134"/>
                  <a:pt x="199588" y="280522"/>
                </a:cubicBezTo>
                <a:cubicBezTo>
                  <a:pt x="161416" y="359911"/>
                  <a:pt x="110990" y="452334"/>
                  <a:pt x="77747" y="588060"/>
                </a:cubicBezTo>
                <a:cubicBezTo>
                  <a:pt x="44504" y="723787"/>
                  <a:pt x="1852" y="940150"/>
                  <a:pt x="130" y="1094880"/>
                </a:cubicBezTo>
                <a:cubicBezTo>
                  <a:pt x="-1594" y="1249609"/>
                  <a:pt x="13975" y="1390357"/>
                  <a:pt x="40999" y="1530779"/>
                </a:cubicBezTo>
                <a:cubicBezTo>
                  <a:pt x="54511" y="1600990"/>
                  <a:pt x="71940" y="1668966"/>
                  <a:pt x="92435" y="1736231"/>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ED4B20EF-06B1-C114-087A-C703E5EA04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280325" flipH="1" flipV="1">
            <a:off x="9620147" y="-366047"/>
            <a:ext cx="897415" cy="1533818"/>
          </a:xfrm>
          <a:custGeom>
            <a:avLst/>
            <a:gdLst>
              <a:gd name="connsiteX0" fmla="*/ 142517 w 1100252"/>
              <a:gd name="connsiteY0" fmla="*/ 1880498 h 1880498"/>
              <a:gd name="connsiteX1" fmla="*/ 315827 w 1100252"/>
              <a:gd name="connsiteY1" fmla="*/ 1745067 h 1880498"/>
              <a:gd name="connsiteX2" fmla="*/ 309577 w 1100252"/>
              <a:gd name="connsiteY2" fmla="*/ 1725331 h 1880498"/>
              <a:gd name="connsiteX3" fmla="*/ 257021 w 1100252"/>
              <a:gd name="connsiteY3" fmla="*/ 1521424 h 1880498"/>
              <a:gd name="connsiteX4" fmla="*/ 222077 w 1100252"/>
              <a:gd name="connsiteY4" fmla="*/ 1293937 h 1880498"/>
              <a:gd name="connsiteX5" fmla="*/ 227806 w 1100252"/>
              <a:gd name="connsiteY5" fmla="*/ 1262594 h 1880498"/>
              <a:gd name="connsiteX6" fmla="*/ 394115 w 1100252"/>
              <a:gd name="connsiteY6" fmla="*/ 1353019 h 1880498"/>
              <a:gd name="connsiteX7" fmla="*/ 625381 w 1100252"/>
              <a:gd name="connsiteY7" fmla="*/ 1421724 h 1880498"/>
              <a:gd name="connsiteX8" fmla="*/ 715280 w 1100252"/>
              <a:gd name="connsiteY8" fmla="*/ 1432919 h 1880498"/>
              <a:gd name="connsiteX9" fmla="*/ 1100252 w 1100252"/>
              <a:gd name="connsiteY9" fmla="*/ 1132087 h 1880498"/>
              <a:gd name="connsiteX10" fmla="*/ 985923 w 1100252"/>
              <a:gd name="connsiteY10" fmla="*/ 1097986 h 1880498"/>
              <a:gd name="connsiteX11" fmla="*/ 845020 w 1100252"/>
              <a:gd name="connsiteY11" fmla="*/ 1072000 h 1880498"/>
              <a:gd name="connsiteX12" fmla="*/ 496841 w 1100252"/>
              <a:gd name="connsiteY12" fmla="*/ 1070816 h 1880498"/>
              <a:gd name="connsiteX13" fmla="*/ 386518 w 1100252"/>
              <a:gd name="connsiteY13" fmla="*/ 1057102 h 1880498"/>
              <a:gd name="connsiteX14" fmla="*/ 608179 w 1100252"/>
              <a:gd name="connsiteY14" fmla="*/ 939446 h 1880498"/>
              <a:gd name="connsiteX15" fmla="*/ 790087 w 1100252"/>
              <a:gd name="connsiteY15" fmla="*/ 785667 h 1880498"/>
              <a:gd name="connsiteX16" fmla="*/ 933347 w 1100252"/>
              <a:gd name="connsiteY16" fmla="*/ 595705 h 1880498"/>
              <a:gd name="connsiteX17" fmla="*/ 973884 w 1100252"/>
              <a:gd name="connsiteY17" fmla="*/ 458787 h 1880498"/>
              <a:gd name="connsiteX18" fmla="*/ 965722 w 1100252"/>
              <a:gd name="connsiteY18" fmla="*/ 454195 h 1880498"/>
              <a:gd name="connsiteX19" fmla="*/ 646830 w 1100252"/>
              <a:gd name="connsiteY19" fmla="*/ 526786 h 1880498"/>
              <a:gd name="connsiteX20" fmla="*/ 375640 w 1100252"/>
              <a:gd name="connsiteY20" fmla="*/ 679923 h 1880498"/>
              <a:gd name="connsiteX21" fmla="*/ 374038 w 1100252"/>
              <a:gd name="connsiteY21" fmla="*/ 651385 h 1880498"/>
              <a:gd name="connsiteX22" fmla="*/ 488736 w 1100252"/>
              <a:gd name="connsiteY22" fmla="*/ 439153 h 1880498"/>
              <a:gd name="connsiteX23" fmla="*/ 493343 w 1100252"/>
              <a:gd name="connsiteY23" fmla="*/ 215051 h 1880498"/>
              <a:gd name="connsiteX24" fmla="*/ 416131 w 1100252"/>
              <a:gd name="connsiteY24" fmla="*/ 0 h 1880498"/>
              <a:gd name="connsiteX25" fmla="*/ 306776 w 1100252"/>
              <a:gd name="connsiteY25" fmla="*/ 111727 h 1880498"/>
              <a:gd name="connsiteX26" fmla="*/ 199588 w 1100252"/>
              <a:gd name="connsiteY26" fmla="*/ 280522 h 1880498"/>
              <a:gd name="connsiteX27" fmla="*/ 77747 w 1100252"/>
              <a:gd name="connsiteY27" fmla="*/ 588060 h 1880498"/>
              <a:gd name="connsiteX28" fmla="*/ 130 w 1100252"/>
              <a:gd name="connsiteY28" fmla="*/ 1094880 h 1880498"/>
              <a:gd name="connsiteX29" fmla="*/ 40999 w 1100252"/>
              <a:gd name="connsiteY29" fmla="*/ 1530779 h 1880498"/>
              <a:gd name="connsiteX30" fmla="*/ 92435 w 1100252"/>
              <a:gd name="connsiteY30" fmla="*/ 1736231 h 1880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100252" h="1880498">
                <a:moveTo>
                  <a:pt x="142517" y="1880498"/>
                </a:moveTo>
                <a:lnTo>
                  <a:pt x="315827" y="1745067"/>
                </a:lnTo>
                <a:lnTo>
                  <a:pt x="309577" y="1725331"/>
                </a:lnTo>
                <a:cubicBezTo>
                  <a:pt x="289568" y="1658295"/>
                  <a:pt x="270476" y="1583299"/>
                  <a:pt x="257021" y="1521424"/>
                </a:cubicBezTo>
                <a:cubicBezTo>
                  <a:pt x="239081" y="1438925"/>
                  <a:pt x="226946" y="1337075"/>
                  <a:pt x="222077" y="1293937"/>
                </a:cubicBezTo>
                <a:cubicBezTo>
                  <a:pt x="217208" y="1250798"/>
                  <a:pt x="216655" y="1254838"/>
                  <a:pt x="227806" y="1262594"/>
                </a:cubicBezTo>
                <a:cubicBezTo>
                  <a:pt x="238957" y="1270351"/>
                  <a:pt x="327853" y="1326498"/>
                  <a:pt x="394115" y="1353019"/>
                </a:cubicBezTo>
                <a:cubicBezTo>
                  <a:pt x="460378" y="1379541"/>
                  <a:pt x="552586" y="1408886"/>
                  <a:pt x="625381" y="1421724"/>
                </a:cubicBezTo>
                <a:lnTo>
                  <a:pt x="715280" y="1432919"/>
                </a:lnTo>
                <a:lnTo>
                  <a:pt x="1100252" y="1132087"/>
                </a:lnTo>
                <a:lnTo>
                  <a:pt x="985923" y="1097986"/>
                </a:lnTo>
                <a:cubicBezTo>
                  <a:pt x="942667" y="1086822"/>
                  <a:pt x="895627" y="1077203"/>
                  <a:pt x="845020" y="1072000"/>
                </a:cubicBezTo>
                <a:cubicBezTo>
                  <a:pt x="743805" y="1061596"/>
                  <a:pt x="573259" y="1073299"/>
                  <a:pt x="496841" y="1070816"/>
                </a:cubicBezTo>
                <a:cubicBezTo>
                  <a:pt x="420424" y="1068333"/>
                  <a:pt x="380345" y="1064584"/>
                  <a:pt x="386518" y="1057102"/>
                </a:cubicBezTo>
                <a:cubicBezTo>
                  <a:pt x="392691" y="1049620"/>
                  <a:pt x="540917" y="984685"/>
                  <a:pt x="608179" y="939446"/>
                </a:cubicBezTo>
                <a:cubicBezTo>
                  <a:pt x="675440" y="894207"/>
                  <a:pt x="735893" y="842957"/>
                  <a:pt x="790087" y="785667"/>
                </a:cubicBezTo>
                <a:cubicBezTo>
                  <a:pt x="844282" y="728377"/>
                  <a:pt x="904074" y="650950"/>
                  <a:pt x="933347" y="595705"/>
                </a:cubicBezTo>
                <a:cubicBezTo>
                  <a:pt x="958960" y="547365"/>
                  <a:pt x="986811" y="477348"/>
                  <a:pt x="973884" y="458787"/>
                </a:cubicBezTo>
                <a:cubicBezTo>
                  <a:pt x="972038" y="456135"/>
                  <a:pt x="969359" y="454533"/>
                  <a:pt x="965722" y="454195"/>
                </a:cubicBezTo>
                <a:cubicBezTo>
                  <a:pt x="936630" y="451490"/>
                  <a:pt x="745176" y="489165"/>
                  <a:pt x="646830" y="526786"/>
                </a:cubicBezTo>
                <a:cubicBezTo>
                  <a:pt x="548483" y="564408"/>
                  <a:pt x="421106" y="659157"/>
                  <a:pt x="375640" y="679923"/>
                </a:cubicBezTo>
                <a:cubicBezTo>
                  <a:pt x="330175" y="700690"/>
                  <a:pt x="355189" y="691513"/>
                  <a:pt x="374038" y="651385"/>
                </a:cubicBezTo>
                <a:cubicBezTo>
                  <a:pt x="392887" y="611256"/>
                  <a:pt x="471154" y="525201"/>
                  <a:pt x="488736" y="439153"/>
                </a:cubicBezTo>
                <a:cubicBezTo>
                  <a:pt x="505983" y="354742"/>
                  <a:pt x="505787" y="309500"/>
                  <a:pt x="493343" y="215051"/>
                </a:cubicBezTo>
                <a:cubicBezTo>
                  <a:pt x="477949" y="136046"/>
                  <a:pt x="459534" y="74706"/>
                  <a:pt x="416131" y="0"/>
                </a:cubicBezTo>
                <a:cubicBezTo>
                  <a:pt x="385416" y="11405"/>
                  <a:pt x="340134" y="70559"/>
                  <a:pt x="306776" y="111727"/>
                </a:cubicBezTo>
                <a:cubicBezTo>
                  <a:pt x="268654" y="158776"/>
                  <a:pt x="237760" y="201134"/>
                  <a:pt x="199588" y="280522"/>
                </a:cubicBezTo>
                <a:cubicBezTo>
                  <a:pt x="161416" y="359911"/>
                  <a:pt x="110990" y="452334"/>
                  <a:pt x="77747" y="588060"/>
                </a:cubicBezTo>
                <a:cubicBezTo>
                  <a:pt x="44504" y="723787"/>
                  <a:pt x="1852" y="940150"/>
                  <a:pt x="130" y="1094880"/>
                </a:cubicBezTo>
                <a:cubicBezTo>
                  <a:pt x="-1594" y="1249609"/>
                  <a:pt x="13975" y="1390357"/>
                  <a:pt x="40999" y="1530779"/>
                </a:cubicBezTo>
                <a:cubicBezTo>
                  <a:pt x="54511" y="1600990"/>
                  <a:pt x="71940" y="1668966"/>
                  <a:pt x="92435" y="1736231"/>
                </a:cubicBezTo>
                <a:close/>
              </a:path>
            </a:pathLst>
          </a:custGeom>
          <a:solidFill>
            <a:schemeClr val="accent3">
              <a:lumMod val="20000"/>
              <a:lumOff val="8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B288D79E-B0B3-81F6-EC35-A0D5F9F81E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1838920" flipH="1">
            <a:off x="10994200" y="404656"/>
            <a:ext cx="434218" cy="424437"/>
          </a:xfrm>
          <a:custGeom>
            <a:avLst/>
            <a:gdLst>
              <a:gd name="connsiteX0" fmla="*/ 14793 w 1356327"/>
              <a:gd name="connsiteY0" fmla="*/ 970823 h 1353988"/>
              <a:gd name="connsiteX1" fmla="*/ 314198 w 1356327"/>
              <a:gd name="connsiteY1" fmla="*/ 1245952 h 1353988"/>
              <a:gd name="connsiteX2" fmla="*/ 435579 w 1356327"/>
              <a:gd name="connsiteY2" fmla="*/ 1286412 h 1353988"/>
              <a:gd name="connsiteX3" fmla="*/ 937285 w 1356327"/>
              <a:gd name="connsiteY3" fmla="*/ 1334965 h 1353988"/>
              <a:gd name="connsiteX4" fmla="*/ 1301427 w 1356327"/>
              <a:gd name="connsiteY4" fmla="*/ 938455 h 1353988"/>
              <a:gd name="connsiteX5" fmla="*/ 1349979 w 1356327"/>
              <a:gd name="connsiteY5" fmla="*/ 566221 h 1353988"/>
              <a:gd name="connsiteX6" fmla="*/ 1252874 w 1356327"/>
              <a:gd name="connsiteY6" fmla="*/ 193988 h 1353988"/>
              <a:gd name="connsiteX7" fmla="*/ 880641 w 1356327"/>
              <a:gd name="connsiteY7" fmla="*/ 88791 h 1353988"/>
              <a:gd name="connsiteX8" fmla="*/ 637880 w 1356327"/>
              <a:gd name="connsiteY8" fmla="*/ 7871 h 1353988"/>
              <a:gd name="connsiteX9" fmla="*/ 209002 w 1356327"/>
              <a:gd name="connsiteY9" fmla="*/ 291092 h 1353988"/>
              <a:gd name="connsiteX10" fmla="*/ 63345 w 1356327"/>
              <a:gd name="connsiteY10" fmla="*/ 485301 h 1353988"/>
              <a:gd name="connsiteX11" fmla="*/ 14793 w 1356327"/>
              <a:gd name="connsiteY11" fmla="*/ 970823 h 1353988"/>
              <a:gd name="connsiteX0" fmla="*/ 14793 w 1356327"/>
              <a:gd name="connsiteY0" fmla="*/ 972135 h 1355300"/>
              <a:gd name="connsiteX1" fmla="*/ 314198 w 1356327"/>
              <a:gd name="connsiteY1" fmla="*/ 1247264 h 1355300"/>
              <a:gd name="connsiteX2" fmla="*/ 435579 w 1356327"/>
              <a:gd name="connsiteY2" fmla="*/ 1287724 h 1355300"/>
              <a:gd name="connsiteX3" fmla="*/ 937285 w 1356327"/>
              <a:gd name="connsiteY3" fmla="*/ 1336277 h 1355300"/>
              <a:gd name="connsiteX4" fmla="*/ 1301427 w 1356327"/>
              <a:gd name="connsiteY4" fmla="*/ 939767 h 1355300"/>
              <a:gd name="connsiteX5" fmla="*/ 1349979 w 1356327"/>
              <a:gd name="connsiteY5" fmla="*/ 567533 h 1355300"/>
              <a:gd name="connsiteX6" fmla="*/ 1252874 w 1356327"/>
              <a:gd name="connsiteY6" fmla="*/ 195300 h 1355300"/>
              <a:gd name="connsiteX7" fmla="*/ 880641 w 1356327"/>
              <a:gd name="connsiteY7" fmla="*/ 90103 h 1355300"/>
              <a:gd name="connsiteX8" fmla="*/ 637880 w 1356327"/>
              <a:gd name="connsiteY8" fmla="*/ 9183 h 1355300"/>
              <a:gd name="connsiteX9" fmla="*/ 209002 w 1356327"/>
              <a:gd name="connsiteY9" fmla="*/ 292404 h 1355300"/>
              <a:gd name="connsiteX10" fmla="*/ 63345 w 1356327"/>
              <a:gd name="connsiteY10" fmla="*/ 486613 h 1355300"/>
              <a:gd name="connsiteX11" fmla="*/ 14793 w 1356327"/>
              <a:gd name="connsiteY11" fmla="*/ 972135 h 1355300"/>
              <a:gd name="connsiteX0" fmla="*/ 14793 w 1356327"/>
              <a:gd name="connsiteY0" fmla="*/ 970824 h 1353989"/>
              <a:gd name="connsiteX1" fmla="*/ 314198 w 1356327"/>
              <a:gd name="connsiteY1" fmla="*/ 1245953 h 1353989"/>
              <a:gd name="connsiteX2" fmla="*/ 435579 w 1356327"/>
              <a:gd name="connsiteY2" fmla="*/ 1286413 h 1353989"/>
              <a:gd name="connsiteX3" fmla="*/ 937285 w 1356327"/>
              <a:gd name="connsiteY3" fmla="*/ 1334966 h 1353989"/>
              <a:gd name="connsiteX4" fmla="*/ 1301427 w 1356327"/>
              <a:gd name="connsiteY4" fmla="*/ 938456 h 1353989"/>
              <a:gd name="connsiteX5" fmla="*/ 1349979 w 1356327"/>
              <a:gd name="connsiteY5" fmla="*/ 566222 h 1353989"/>
              <a:gd name="connsiteX6" fmla="*/ 1252874 w 1356327"/>
              <a:gd name="connsiteY6" fmla="*/ 193989 h 1353989"/>
              <a:gd name="connsiteX7" fmla="*/ 918348 w 1356327"/>
              <a:gd name="connsiteY7" fmla="*/ 88792 h 1353989"/>
              <a:gd name="connsiteX8" fmla="*/ 637880 w 1356327"/>
              <a:gd name="connsiteY8" fmla="*/ 7872 h 1353989"/>
              <a:gd name="connsiteX9" fmla="*/ 209002 w 1356327"/>
              <a:gd name="connsiteY9" fmla="*/ 291093 h 1353989"/>
              <a:gd name="connsiteX10" fmla="*/ 63345 w 1356327"/>
              <a:gd name="connsiteY10" fmla="*/ 485302 h 1353989"/>
              <a:gd name="connsiteX11" fmla="*/ 14793 w 1356327"/>
              <a:gd name="connsiteY11" fmla="*/ 970824 h 1353989"/>
              <a:gd name="connsiteX0" fmla="*/ 14793 w 1356327"/>
              <a:gd name="connsiteY0" fmla="*/ 882394 h 1265559"/>
              <a:gd name="connsiteX1" fmla="*/ 314198 w 1356327"/>
              <a:gd name="connsiteY1" fmla="*/ 1157523 h 1265559"/>
              <a:gd name="connsiteX2" fmla="*/ 435579 w 1356327"/>
              <a:gd name="connsiteY2" fmla="*/ 1197983 h 1265559"/>
              <a:gd name="connsiteX3" fmla="*/ 937285 w 1356327"/>
              <a:gd name="connsiteY3" fmla="*/ 1246536 h 1265559"/>
              <a:gd name="connsiteX4" fmla="*/ 1301427 w 1356327"/>
              <a:gd name="connsiteY4" fmla="*/ 850026 h 1265559"/>
              <a:gd name="connsiteX5" fmla="*/ 1349979 w 1356327"/>
              <a:gd name="connsiteY5" fmla="*/ 477792 h 1265559"/>
              <a:gd name="connsiteX6" fmla="*/ 1252874 w 1356327"/>
              <a:gd name="connsiteY6" fmla="*/ 105559 h 1265559"/>
              <a:gd name="connsiteX7" fmla="*/ 918348 w 1356327"/>
              <a:gd name="connsiteY7" fmla="*/ 362 h 1265559"/>
              <a:gd name="connsiteX8" fmla="*/ 566236 w 1356327"/>
              <a:gd name="connsiteY8" fmla="*/ 75927 h 1265559"/>
              <a:gd name="connsiteX9" fmla="*/ 209002 w 1356327"/>
              <a:gd name="connsiteY9" fmla="*/ 202663 h 1265559"/>
              <a:gd name="connsiteX10" fmla="*/ 63345 w 1356327"/>
              <a:gd name="connsiteY10" fmla="*/ 396872 h 1265559"/>
              <a:gd name="connsiteX11" fmla="*/ 14793 w 1356327"/>
              <a:gd name="connsiteY11" fmla="*/ 882394 h 1265559"/>
              <a:gd name="connsiteX0" fmla="*/ 14793 w 1356327"/>
              <a:gd name="connsiteY0" fmla="*/ 905493 h 1288658"/>
              <a:gd name="connsiteX1" fmla="*/ 314198 w 1356327"/>
              <a:gd name="connsiteY1" fmla="*/ 1180622 h 1288658"/>
              <a:gd name="connsiteX2" fmla="*/ 435579 w 1356327"/>
              <a:gd name="connsiteY2" fmla="*/ 1221082 h 1288658"/>
              <a:gd name="connsiteX3" fmla="*/ 937285 w 1356327"/>
              <a:gd name="connsiteY3" fmla="*/ 1269635 h 1288658"/>
              <a:gd name="connsiteX4" fmla="*/ 1301427 w 1356327"/>
              <a:gd name="connsiteY4" fmla="*/ 873125 h 1288658"/>
              <a:gd name="connsiteX5" fmla="*/ 1349979 w 1356327"/>
              <a:gd name="connsiteY5" fmla="*/ 500891 h 1288658"/>
              <a:gd name="connsiteX6" fmla="*/ 1252874 w 1356327"/>
              <a:gd name="connsiteY6" fmla="*/ 128658 h 1288658"/>
              <a:gd name="connsiteX7" fmla="*/ 918348 w 1356327"/>
              <a:gd name="connsiteY7" fmla="*/ 23461 h 1288658"/>
              <a:gd name="connsiteX8" fmla="*/ 519102 w 1356327"/>
              <a:gd name="connsiteY8" fmla="*/ 17955 h 1288658"/>
              <a:gd name="connsiteX9" fmla="*/ 209002 w 1356327"/>
              <a:gd name="connsiteY9" fmla="*/ 225762 h 1288658"/>
              <a:gd name="connsiteX10" fmla="*/ 63345 w 1356327"/>
              <a:gd name="connsiteY10" fmla="*/ 419971 h 1288658"/>
              <a:gd name="connsiteX11" fmla="*/ 14793 w 1356327"/>
              <a:gd name="connsiteY11" fmla="*/ 905493 h 1288658"/>
              <a:gd name="connsiteX0" fmla="*/ 14793 w 1360084"/>
              <a:gd name="connsiteY0" fmla="*/ 912051 h 1295216"/>
              <a:gd name="connsiteX1" fmla="*/ 314198 w 1360084"/>
              <a:gd name="connsiteY1" fmla="*/ 1187180 h 1295216"/>
              <a:gd name="connsiteX2" fmla="*/ 435579 w 1360084"/>
              <a:gd name="connsiteY2" fmla="*/ 1227640 h 1295216"/>
              <a:gd name="connsiteX3" fmla="*/ 937285 w 1360084"/>
              <a:gd name="connsiteY3" fmla="*/ 1276193 h 1295216"/>
              <a:gd name="connsiteX4" fmla="*/ 1301427 w 1360084"/>
              <a:gd name="connsiteY4" fmla="*/ 879683 h 1295216"/>
              <a:gd name="connsiteX5" fmla="*/ 1349979 w 1360084"/>
              <a:gd name="connsiteY5" fmla="*/ 507449 h 1295216"/>
              <a:gd name="connsiteX6" fmla="*/ 1201969 w 1360084"/>
              <a:gd name="connsiteY6" fmla="*/ 257765 h 1295216"/>
              <a:gd name="connsiteX7" fmla="*/ 918348 w 1360084"/>
              <a:gd name="connsiteY7" fmla="*/ 30019 h 1295216"/>
              <a:gd name="connsiteX8" fmla="*/ 519102 w 1360084"/>
              <a:gd name="connsiteY8" fmla="*/ 24513 h 1295216"/>
              <a:gd name="connsiteX9" fmla="*/ 209002 w 1360084"/>
              <a:gd name="connsiteY9" fmla="*/ 232320 h 1295216"/>
              <a:gd name="connsiteX10" fmla="*/ 63345 w 1360084"/>
              <a:gd name="connsiteY10" fmla="*/ 426529 h 1295216"/>
              <a:gd name="connsiteX11" fmla="*/ 14793 w 1360084"/>
              <a:gd name="connsiteY11" fmla="*/ 912051 h 1295216"/>
              <a:gd name="connsiteX0" fmla="*/ 14793 w 1360224"/>
              <a:gd name="connsiteY0" fmla="*/ 907038 h 1290203"/>
              <a:gd name="connsiteX1" fmla="*/ 314198 w 1360224"/>
              <a:gd name="connsiteY1" fmla="*/ 1182167 h 1290203"/>
              <a:gd name="connsiteX2" fmla="*/ 435579 w 1360224"/>
              <a:gd name="connsiteY2" fmla="*/ 1222627 h 1290203"/>
              <a:gd name="connsiteX3" fmla="*/ 937285 w 1360224"/>
              <a:gd name="connsiteY3" fmla="*/ 1271180 h 1290203"/>
              <a:gd name="connsiteX4" fmla="*/ 1301427 w 1360224"/>
              <a:gd name="connsiteY4" fmla="*/ 874670 h 1290203"/>
              <a:gd name="connsiteX5" fmla="*/ 1349979 w 1360224"/>
              <a:gd name="connsiteY5" fmla="*/ 502436 h 1290203"/>
              <a:gd name="connsiteX6" fmla="*/ 1200083 w 1360224"/>
              <a:gd name="connsiteY6" fmla="*/ 162255 h 1290203"/>
              <a:gd name="connsiteX7" fmla="*/ 918348 w 1360224"/>
              <a:gd name="connsiteY7" fmla="*/ 25006 h 1290203"/>
              <a:gd name="connsiteX8" fmla="*/ 519102 w 1360224"/>
              <a:gd name="connsiteY8" fmla="*/ 19500 h 1290203"/>
              <a:gd name="connsiteX9" fmla="*/ 209002 w 1360224"/>
              <a:gd name="connsiteY9" fmla="*/ 227307 h 1290203"/>
              <a:gd name="connsiteX10" fmla="*/ 63345 w 1360224"/>
              <a:gd name="connsiteY10" fmla="*/ 421516 h 1290203"/>
              <a:gd name="connsiteX11" fmla="*/ 14793 w 1360224"/>
              <a:gd name="connsiteY11" fmla="*/ 907038 h 1290203"/>
              <a:gd name="connsiteX0" fmla="*/ 14793 w 1345120"/>
              <a:gd name="connsiteY0" fmla="*/ 907038 h 1290203"/>
              <a:gd name="connsiteX1" fmla="*/ 314198 w 1345120"/>
              <a:gd name="connsiteY1" fmla="*/ 1182167 h 1290203"/>
              <a:gd name="connsiteX2" fmla="*/ 435579 w 1345120"/>
              <a:gd name="connsiteY2" fmla="*/ 1222627 h 1290203"/>
              <a:gd name="connsiteX3" fmla="*/ 937285 w 1345120"/>
              <a:gd name="connsiteY3" fmla="*/ 1271180 h 1290203"/>
              <a:gd name="connsiteX4" fmla="*/ 1301427 w 1345120"/>
              <a:gd name="connsiteY4" fmla="*/ 874670 h 1290203"/>
              <a:gd name="connsiteX5" fmla="*/ 1327355 w 1345120"/>
              <a:gd name="connsiteY5" fmla="*/ 504322 h 1290203"/>
              <a:gd name="connsiteX6" fmla="*/ 1200083 w 1345120"/>
              <a:gd name="connsiteY6" fmla="*/ 162255 h 1290203"/>
              <a:gd name="connsiteX7" fmla="*/ 918348 w 1345120"/>
              <a:gd name="connsiteY7" fmla="*/ 25006 h 1290203"/>
              <a:gd name="connsiteX8" fmla="*/ 519102 w 1345120"/>
              <a:gd name="connsiteY8" fmla="*/ 19500 h 1290203"/>
              <a:gd name="connsiteX9" fmla="*/ 209002 w 1345120"/>
              <a:gd name="connsiteY9" fmla="*/ 227307 h 1290203"/>
              <a:gd name="connsiteX10" fmla="*/ 63345 w 1345120"/>
              <a:gd name="connsiteY10" fmla="*/ 421516 h 1290203"/>
              <a:gd name="connsiteX11" fmla="*/ 14793 w 1345120"/>
              <a:gd name="connsiteY11" fmla="*/ 907038 h 1290203"/>
              <a:gd name="connsiteX0" fmla="*/ 11763 w 1342090"/>
              <a:gd name="connsiteY0" fmla="*/ 907038 h 1289887"/>
              <a:gd name="connsiteX1" fmla="*/ 267805 w 1342090"/>
              <a:gd name="connsiteY1" fmla="*/ 1197250 h 1289887"/>
              <a:gd name="connsiteX2" fmla="*/ 432549 w 1342090"/>
              <a:gd name="connsiteY2" fmla="*/ 1222627 h 1289887"/>
              <a:gd name="connsiteX3" fmla="*/ 934255 w 1342090"/>
              <a:gd name="connsiteY3" fmla="*/ 1271180 h 1289887"/>
              <a:gd name="connsiteX4" fmla="*/ 1298397 w 1342090"/>
              <a:gd name="connsiteY4" fmla="*/ 874670 h 1289887"/>
              <a:gd name="connsiteX5" fmla="*/ 1324325 w 1342090"/>
              <a:gd name="connsiteY5" fmla="*/ 504322 h 1289887"/>
              <a:gd name="connsiteX6" fmla="*/ 1197053 w 1342090"/>
              <a:gd name="connsiteY6" fmla="*/ 162255 h 1289887"/>
              <a:gd name="connsiteX7" fmla="*/ 915318 w 1342090"/>
              <a:gd name="connsiteY7" fmla="*/ 25006 h 1289887"/>
              <a:gd name="connsiteX8" fmla="*/ 516072 w 1342090"/>
              <a:gd name="connsiteY8" fmla="*/ 19500 h 1289887"/>
              <a:gd name="connsiteX9" fmla="*/ 205972 w 1342090"/>
              <a:gd name="connsiteY9" fmla="*/ 227307 h 1289887"/>
              <a:gd name="connsiteX10" fmla="*/ 60315 w 1342090"/>
              <a:gd name="connsiteY10" fmla="*/ 421516 h 1289887"/>
              <a:gd name="connsiteX11" fmla="*/ 11763 w 1342090"/>
              <a:gd name="connsiteY11" fmla="*/ 907038 h 1289887"/>
              <a:gd name="connsiteX0" fmla="*/ 11763 w 1342090"/>
              <a:gd name="connsiteY0" fmla="*/ 907038 h 1306674"/>
              <a:gd name="connsiteX1" fmla="*/ 267805 w 1342090"/>
              <a:gd name="connsiteY1" fmla="*/ 1197250 h 1306674"/>
              <a:gd name="connsiteX2" fmla="*/ 472142 w 1342090"/>
              <a:gd name="connsiteY2" fmla="*/ 1279188 h 1306674"/>
              <a:gd name="connsiteX3" fmla="*/ 934255 w 1342090"/>
              <a:gd name="connsiteY3" fmla="*/ 1271180 h 1306674"/>
              <a:gd name="connsiteX4" fmla="*/ 1298397 w 1342090"/>
              <a:gd name="connsiteY4" fmla="*/ 874670 h 1306674"/>
              <a:gd name="connsiteX5" fmla="*/ 1324325 w 1342090"/>
              <a:gd name="connsiteY5" fmla="*/ 504322 h 1306674"/>
              <a:gd name="connsiteX6" fmla="*/ 1197053 w 1342090"/>
              <a:gd name="connsiteY6" fmla="*/ 162255 h 1306674"/>
              <a:gd name="connsiteX7" fmla="*/ 915318 w 1342090"/>
              <a:gd name="connsiteY7" fmla="*/ 25006 h 1306674"/>
              <a:gd name="connsiteX8" fmla="*/ 516072 w 1342090"/>
              <a:gd name="connsiteY8" fmla="*/ 19500 h 1306674"/>
              <a:gd name="connsiteX9" fmla="*/ 205972 w 1342090"/>
              <a:gd name="connsiteY9" fmla="*/ 227307 h 1306674"/>
              <a:gd name="connsiteX10" fmla="*/ 60315 w 1342090"/>
              <a:gd name="connsiteY10" fmla="*/ 421516 h 1306674"/>
              <a:gd name="connsiteX11" fmla="*/ 11763 w 1342090"/>
              <a:gd name="connsiteY11" fmla="*/ 907038 h 1306674"/>
              <a:gd name="connsiteX0" fmla="*/ 11763 w 1339519"/>
              <a:gd name="connsiteY0" fmla="*/ 907038 h 1309345"/>
              <a:gd name="connsiteX1" fmla="*/ 267805 w 1339519"/>
              <a:gd name="connsiteY1" fmla="*/ 1197250 h 1309345"/>
              <a:gd name="connsiteX2" fmla="*/ 472142 w 1339519"/>
              <a:gd name="connsiteY2" fmla="*/ 1279188 h 1309345"/>
              <a:gd name="connsiteX3" fmla="*/ 977618 w 1339519"/>
              <a:gd name="connsiteY3" fmla="*/ 1274951 h 1309345"/>
              <a:gd name="connsiteX4" fmla="*/ 1298397 w 1339519"/>
              <a:gd name="connsiteY4" fmla="*/ 874670 h 1309345"/>
              <a:gd name="connsiteX5" fmla="*/ 1324325 w 1339519"/>
              <a:gd name="connsiteY5" fmla="*/ 504322 h 1309345"/>
              <a:gd name="connsiteX6" fmla="*/ 1197053 w 1339519"/>
              <a:gd name="connsiteY6" fmla="*/ 162255 h 1309345"/>
              <a:gd name="connsiteX7" fmla="*/ 915318 w 1339519"/>
              <a:gd name="connsiteY7" fmla="*/ 25006 h 1309345"/>
              <a:gd name="connsiteX8" fmla="*/ 516072 w 1339519"/>
              <a:gd name="connsiteY8" fmla="*/ 19500 h 1309345"/>
              <a:gd name="connsiteX9" fmla="*/ 205972 w 1339519"/>
              <a:gd name="connsiteY9" fmla="*/ 227307 h 1309345"/>
              <a:gd name="connsiteX10" fmla="*/ 60315 w 1339519"/>
              <a:gd name="connsiteY10" fmla="*/ 421516 h 1309345"/>
              <a:gd name="connsiteX11" fmla="*/ 11763 w 1339519"/>
              <a:gd name="connsiteY11" fmla="*/ 907038 h 1309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39519" h="1309345">
                <a:moveTo>
                  <a:pt x="11763" y="907038"/>
                </a:moveTo>
                <a:cubicBezTo>
                  <a:pt x="46345" y="1036327"/>
                  <a:pt x="191075" y="1135225"/>
                  <a:pt x="267805" y="1197250"/>
                </a:cubicBezTo>
                <a:cubicBezTo>
                  <a:pt x="344535" y="1259275"/>
                  <a:pt x="353840" y="1266238"/>
                  <a:pt x="472142" y="1279188"/>
                </a:cubicBezTo>
                <a:cubicBezTo>
                  <a:pt x="590444" y="1292138"/>
                  <a:pt x="839909" y="1342371"/>
                  <a:pt x="977618" y="1274951"/>
                </a:cubicBezTo>
                <a:cubicBezTo>
                  <a:pt x="1115327" y="1207531"/>
                  <a:pt x="1240613" y="1003108"/>
                  <a:pt x="1298397" y="874670"/>
                </a:cubicBezTo>
                <a:cubicBezTo>
                  <a:pt x="1356182" y="746232"/>
                  <a:pt x="1341216" y="623058"/>
                  <a:pt x="1324325" y="504322"/>
                </a:cubicBezTo>
                <a:cubicBezTo>
                  <a:pt x="1307434" y="385586"/>
                  <a:pt x="1265221" y="242141"/>
                  <a:pt x="1197053" y="162255"/>
                </a:cubicBezTo>
                <a:cubicBezTo>
                  <a:pt x="1128885" y="82369"/>
                  <a:pt x="1028815" y="48798"/>
                  <a:pt x="915318" y="25006"/>
                </a:cubicBezTo>
                <a:cubicBezTo>
                  <a:pt x="801821" y="1214"/>
                  <a:pt x="634296" y="-14217"/>
                  <a:pt x="516072" y="19500"/>
                </a:cubicBezTo>
                <a:cubicBezTo>
                  <a:pt x="397848" y="53217"/>
                  <a:pt x="301728" y="147735"/>
                  <a:pt x="205972" y="227307"/>
                </a:cubicBezTo>
                <a:cubicBezTo>
                  <a:pt x="110216" y="306879"/>
                  <a:pt x="94032" y="316319"/>
                  <a:pt x="60315" y="421516"/>
                </a:cubicBezTo>
                <a:cubicBezTo>
                  <a:pt x="26598" y="526712"/>
                  <a:pt x="-22819" y="777749"/>
                  <a:pt x="11763" y="907038"/>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CF427626-E90E-B9FA-8B0F-79E2366701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1838920" flipH="1">
            <a:off x="10992809" y="403266"/>
            <a:ext cx="434218" cy="424437"/>
          </a:xfrm>
          <a:custGeom>
            <a:avLst/>
            <a:gdLst>
              <a:gd name="connsiteX0" fmla="*/ 14793 w 1356327"/>
              <a:gd name="connsiteY0" fmla="*/ 970823 h 1353988"/>
              <a:gd name="connsiteX1" fmla="*/ 314198 w 1356327"/>
              <a:gd name="connsiteY1" fmla="*/ 1245952 h 1353988"/>
              <a:gd name="connsiteX2" fmla="*/ 435579 w 1356327"/>
              <a:gd name="connsiteY2" fmla="*/ 1286412 h 1353988"/>
              <a:gd name="connsiteX3" fmla="*/ 937285 w 1356327"/>
              <a:gd name="connsiteY3" fmla="*/ 1334965 h 1353988"/>
              <a:gd name="connsiteX4" fmla="*/ 1301427 w 1356327"/>
              <a:gd name="connsiteY4" fmla="*/ 938455 h 1353988"/>
              <a:gd name="connsiteX5" fmla="*/ 1349979 w 1356327"/>
              <a:gd name="connsiteY5" fmla="*/ 566221 h 1353988"/>
              <a:gd name="connsiteX6" fmla="*/ 1252874 w 1356327"/>
              <a:gd name="connsiteY6" fmla="*/ 193988 h 1353988"/>
              <a:gd name="connsiteX7" fmla="*/ 880641 w 1356327"/>
              <a:gd name="connsiteY7" fmla="*/ 88791 h 1353988"/>
              <a:gd name="connsiteX8" fmla="*/ 637880 w 1356327"/>
              <a:gd name="connsiteY8" fmla="*/ 7871 h 1353988"/>
              <a:gd name="connsiteX9" fmla="*/ 209002 w 1356327"/>
              <a:gd name="connsiteY9" fmla="*/ 291092 h 1353988"/>
              <a:gd name="connsiteX10" fmla="*/ 63345 w 1356327"/>
              <a:gd name="connsiteY10" fmla="*/ 485301 h 1353988"/>
              <a:gd name="connsiteX11" fmla="*/ 14793 w 1356327"/>
              <a:gd name="connsiteY11" fmla="*/ 970823 h 1353988"/>
              <a:gd name="connsiteX0" fmla="*/ 14793 w 1356327"/>
              <a:gd name="connsiteY0" fmla="*/ 972135 h 1355300"/>
              <a:gd name="connsiteX1" fmla="*/ 314198 w 1356327"/>
              <a:gd name="connsiteY1" fmla="*/ 1247264 h 1355300"/>
              <a:gd name="connsiteX2" fmla="*/ 435579 w 1356327"/>
              <a:gd name="connsiteY2" fmla="*/ 1287724 h 1355300"/>
              <a:gd name="connsiteX3" fmla="*/ 937285 w 1356327"/>
              <a:gd name="connsiteY3" fmla="*/ 1336277 h 1355300"/>
              <a:gd name="connsiteX4" fmla="*/ 1301427 w 1356327"/>
              <a:gd name="connsiteY4" fmla="*/ 939767 h 1355300"/>
              <a:gd name="connsiteX5" fmla="*/ 1349979 w 1356327"/>
              <a:gd name="connsiteY5" fmla="*/ 567533 h 1355300"/>
              <a:gd name="connsiteX6" fmla="*/ 1252874 w 1356327"/>
              <a:gd name="connsiteY6" fmla="*/ 195300 h 1355300"/>
              <a:gd name="connsiteX7" fmla="*/ 880641 w 1356327"/>
              <a:gd name="connsiteY7" fmla="*/ 90103 h 1355300"/>
              <a:gd name="connsiteX8" fmla="*/ 637880 w 1356327"/>
              <a:gd name="connsiteY8" fmla="*/ 9183 h 1355300"/>
              <a:gd name="connsiteX9" fmla="*/ 209002 w 1356327"/>
              <a:gd name="connsiteY9" fmla="*/ 292404 h 1355300"/>
              <a:gd name="connsiteX10" fmla="*/ 63345 w 1356327"/>
              <a:gd name="connsiteY10" fmla="*/ 486613 h 1355300"/>
              <a:gd name="connsiteX11" fmla="*/ 14793 w 1356327"/>
              <a:gd name="connsiteY11" fmla="*/ 972135 h 1355300"/>
              <a:gd name="connsiteX0" fmla="*/ 14793 w 1356327"/>
              <a:gd name="connsiteY0" fmla="*/ 970824 h 1353989"/>
              <a:gd name="connsiteX1" fmla="*/ 314198 w 1356327"/>
              <a:gd name="connsiteY1" fmla="*/ 1245953 h 1353989"/>
              <a:gd name="connsiteX2" fmla="*/ 435579 w 1356327"/>
              <a:gd name="connsiteY2" fmla="*/ 1286413 h 1353989"/>
              <a:gd name="connsiteX3" fmla="*/ 937285 w 1356327"/>
              <a:gd name="connsiteY3" fmla="*/ 1334966 h 1353989"/>
              <a:gd name="connsiteX4" fmla="*/ 1301427 w 1356327"/>
              <a:gd name="connsiteY4" fmla="*/ 938456 h 1353989"/>
              <a:gd name="connsiteX5" fmla="*/ 1349979 w 1356327"/>
              <a:gd name="connsiteY5" fmla="*/ 566222 h 1353989"/>
              <a:gd name="connsiteX6" fmla="*/ 1252874 w 1356327"/>
              <a:gd name="connsiteY6" fmla="*/ 193989 h 1353989"/>
              <a:gd name="connsiteX7" fmla="*/ 918348 w 1356327"/>
              <a:gd name="connsiteY7" fmla="*/ 88792 h 1353989"/>
              <a:gd name="connsiteX8" fmla="*/ 637880 w 1356327"/>
              <a:gd name="connsiteY8" fmla="*/ 7872 h 1353989"/>
              <a:gd name="connsiteX9" fmla="*/ 209002 w 1356327"/>
              <a:gd name="connsiteY9" fmla="*/ 291093 h 1353989"/>
              <a:gd name="connsiteX10" fmla="*/ 63345 w 1356327"/>
              <a:gd name="connsiteY10" fmla="*/ 485302 h 1353989"/>
              <a:gd name="connsiteX11" fmla="*/ 14793 w 1356327"/>
              <a:gd name="connsiteY11" fmla="*/ 970824 h 1353989"/>
              <a:gd name="connsiteX0" fmla="*/ 14793 w 1356327"/>
              <a:gd name="connsiteY0" fmla="*/ 882394 h 1265559"/>
              <a:gd name="connsiteX1" fmla="*/ 314198 w 1356327"/>
              <a:gd name="connsiteY1" fmla="*/ 1157523 h 1265559"/>
              <a:gd name="connsiteX2" fmla="*/ 435579 w 1356327"/>
              <a:gd name="connsiteY2" fmla="*/ 1197983 h 1265559"/>
              <a:gd name="connsiteX3" fmla="*/ 937285 w 1356327"/>
              <a:gd name="connsiteY3" fmla="*/ 1246536 h 1265559"/>
              <a:gd name="connsiteX4" fmla="*/ 1301427 w 1356327"/>
              <a:gd name="connsiteY4" fmla="*/ 850026 h 1265559"/>
              <a:gd name="connsiteX5" fmla="*/ 1349979 w 1356327"/>
              <a:gd name="connsiteY5" fmla="*/ 477792 h 1265559"/>
              <a:gd name="connsiteX6" fmla="*/ 1252874 w 1356327"/>
              <a:gd name="connsiteY6" fmla="*/ 105559 h 1265559"/>
              <a:gd name="connsiteX7" fmla="*/ 918348 w 1356327"/>
              <a:gd name="connsiteY7" fmla="*/ 362 h 1265559"/>
              <a:gd name="connsiteX8" fmla="*/ 566236 w 1356327"/>
              <a:gd name="connsiteY8" fmla="*/ 75927 h 1265559"/>
              <a:gd name="connsiteX9" fmla="*/ 209002 w 1356327"/>
              <a:gd name="connsiteY9" fmla="*/ 202663 h 1265559"/>
              <a:gd name="connsiteX10" fmla="*/ 63345 w 1356327"/>
              <a:gd name="connsiteY10" fmla="*/ 396872 h 1265559"/>
              <a:gd name="connsiteX11" fmla="*/ 14793 w 1356327"/>
              <a:gd name="connsiteY11" fmla="*/ 882394 h 1265559"/>
              <a:gd name="connsiteX0" fmla="*/ 14793 w 1356327"/>
              <a:gd name="connsiteY0" fmla="*/ 905493 h 1288658"/>
              <a:gd name="connsiteX1" fmla="*/ 314198 w 1356327"/>
              <a:gd name="connsiteY1" fmla="*/ 1180622 h 1288658"/>
              <a:gd name="connsiteX2" fmla="*/ 435579 w 1356327"/>
              <a:gd name="connsiteY2" fmla="*/ 1221082 h 1288658"/>
              <a:gd name="connsiteX3" fmla="*/ 937285 w 1356327"/>
              <a:gd name="connsiteY3" fmla="*/ 1269635 h 1288658"/>
              <a:gd name="connsiteX4" fmla="*/ 1301427 w 1356327"/>
              <a:gd name="connsiteY4" fmla="*/ 873125 h 1288658"/>
              <a:gd name="connsiteX5" fmla="*/ 1349979 w 1356327"/>
              <a:gd name="connsiteY5" fmla="*/ 500891 h 1288658"/>
              <a:gd name="connsiteX6" fmla="*/ 1252874 w 1356327"/>
              <a:gd name="connsiteY6" fmla="*/ 128658 h 1288658"/>
              <a:gd name="connsiteX7" fmla="*/ 918348 w 1356327"/>
              <a:gd name="connsiteY7" fmla="*/ 23461 h 1288658"/>
              <a:gd name="connsiteX8" fmla="*/ 519102 w 1356327"/>
              <a:gd name="connsiteY8" fmla="*/ 17955 h 1288658"/>
              <a:gd name="connsiteX9" fmla="*/ 209002 w 1356327"/>
              <a:gd name="connsiteY9" fmla="*/ 225762 h 1288658"/>
              <a:gd name="connsiteX10" fmla="*/ 63345 w 1356327"/>
              <a:gd name="connsiteY10" fmla="*/ 419971 h 1288658"/>
              <a:gd name="connsiteX11" fmla="*/ 14793 w 1356327"/>
              <a:gd name="connsiteY11" fmla="*/ 905493 h 1288658"/>
              <a:gd name="connsiteX0" fmla="*/ 14793 w 1360084"/>
              <a:gd name="connsiteY0" fmla="*/ 912051 h 1295216"/>
              <a:gd name="connsiteX1" fmla="*/ 314198 w 1360084"/>
              <a:gd name="connsiteY1" fmla="*/ 1187180 h 1295216"/>
              <a:gd name="connsiteX2" fmla="*/ 435579 w 1360084"/>
              <a:gd name="connsiteY2" fmla="*/ 1227640 h 1295216"/>
              <a:gd name="connsiteX3" fmla="*/ 937285 w 1360084"/>
              <a:gd name="connsiteY3" fmla="*/ 1276193 h 1295216"/>
              <a:gd name="connsiteX4" fmla="*/ 1301427 w 1360084"/>
              <a:gd name="connsiteY4" fmla="*/ 879683 h 1295216"/>
              <a:gd name="connsiteX5" fmla="*/ 1349979 w 1360084"/>
              <a:gd name="connsiteY5" fmla="*/ 507449 h 1295216"/>
              <a:gd name="connsiteX6" fmla="*/ 1201969 w 1360084"/>
              <a:gd name="connsiteY6" fmla="*/ 257765 h 1295216"/>
              <a:gd name="connsiteX7" fmla="*/ 918348 w 1360084"/>
              <a:gd name="connsiteY7" fmla="*/ 30019 h 1295216"/>
              <a:gd name="connsiteX8" fmla="*/ 519102 w 1360084"/>
              <a:gd name="connsiteY8" fmla="*/ 24513 h 1295216"/>
              <a:gd name="connsiteX9" fmla="*/ 209002 w 1360084"/>
              <a:gd name="connsiteY9" fmla="*/ 232320 h 1295216"/>
              <a:gd name="connsiteX10" fmla="*/ 63345 w 1360084"/>
              <a:gd name="connsiteY10" fmla="*/ 426529 h 1295216"/>
              <a:gd name="connsiteX11" fmla="*/ 14793 w 1360084"/>
              <a:gd name="connsiteY11" fmla="*/ 912051 h 1295216"/>
              <a:gd name="connsiteX0" fmla="*/ 14793 w 1360224"/>
              <a:gd name="connsiteY0" fmla="*/ 907038 h 1290203"/>
              <a:gd name="connsiteX1" fmla="*/ 314198 w 1360224"/>
              <a:gd name="connsiteY1" fmla="*/ 1182167 h 1290203"/>
              <a:gd name="connsiteX2" fmla="*/ 435579 w 1360224"/>
              <a:gd name="connsiteY2" fmla="*/ 1222627 h 1290203"/>
              <a:gd name="connsiteX3" fmla="*/ 937285 w 1360224"/>
              <a:gd name="connsiteY3" fmla="*/ 1271180 h 1290203"/>
              <a:gd name="connsiteX4" fmla="*/ 1301427 w 1360224"/>
              <a:gd name="connsiteY4" fmla="*/ 874670 h 1290203"/>
              <a:gd name="connsiteX5" fmla="*/ 1349979 w 1360224"/>
              <a:gd name="connsiteY5" fmla="*/ 502436 h 1290203"/>
              <a:gd name="connsiteX6" fmla="*/ 1200083 w 1360224"/>
              <a:gd name="connsiteY6" fmla="*/ 162255 h 1290203"/>
              <a:gd name="connsiteX7" fmla="*/ 918348 w 1360224"/>
              <a:gd name="connsiteY7" fmla="*/ 25006 h 1290203"/>
              <a:gd name="connsiteX8" fmla="*/ 519102 w 1360224"/>
              <a:gd name="connsiteY8" fmla="*/ 19500 h 1290203"/>
              <a:gd name="connsiteX9" fmla="*/ 209002 w 1360224"/>
              <a:gd name="connsiteY9" fmla="*/ 227307 h 1290203"/>
              <a:gd name="connsiteX10" fmla="*/ 63345 w 1360224"/>
              <a:gd name="connsiteY10" fmla="*/ 421516 h 1290203"/>
              <a:gd name="connsiteX11" fmla="*/ 14793 w 1360224"/>
              <a:gd name="connsiteY11" fmla="*/ 907038 h 1290203"/>
              <a:gd name="connsiteX0" fmla="*/ 14793 w 1345120"/>
              <a:gd name="connsiteY0" fmla="*/ 907038 h 1290203"/>
              <a:gd name="connsiteX1" fmla="*/ 314198 w 1345120"/>
              <a:gd name="connsiteY1" fmla="*/ 1182167 h 1290203"/>
              <a:gd name="connsiteX2" fmla="*/ 435579 w 1345120"/>
              <a:gd name="connsiteY2" fmla="*/ 1222627 h 1290203"/>
              <a:gd name="connsiteX3" fmla="*/ 937285 w 1345120"/>
              <a:gd name="connsiteY3" fmla="*/ 1271180 h 1290203"/>
              <a:gd name="connsiteX4" fmla="*/ 1301427 w 1345120"/>
              <a:gd name="connsiteY4" fmla="*/ 874670 h 1290203"/>
              <a:gd name="connsiteX5" fmla="*/ 1327355 w 1345120"/>
              <a:gd name="connsiteY5" fmla="*/ 504322 h 1290203"/>
              <a:gd name="connsiteX6" fmla="*/ 1200083 w 1345120"/>
              <a:gd name="connsiteY6" fmla="*/ 162255 h 1290203"/>
              <a:gd name="connsiteX7" fmla="*/ 918348 w 1345120"/>
              <a:gd name="connsiteY7" fmla="*/ 25006 h 1290203"/>
              <a:gd name="connsiteX8" fmla="*/ 519102 w 1345120"/>
              <a:gd name="connsiteY8" fmla="*/ 19500 h 1290203"/>
              <a:gd name="connsiteX9" fmla="*/ 209002 w 1345120"/>
              <a:gd name="connsiteY9" fmla="*/ 227307 h 1290203"/>
              <a:gd name="connsiteX10" fmla="*/ 63345 w 1345120"/>
              <a:gd name="connsiteY10" fmla="*/ 421516 h 1290203"/>
              <a:gd name="connsiteX11" fmla="*/ 14793 w 1345120"/>
              <a:gd name="connsiteY11" fmla="*/ 907038 h 1290203"/>
              <a:gd name="connsiteX0" fmla="*/ 11763 w 1342090"/>
              <a:gd name="connsiteY0" fmla="*/ 907038 h 1289887"/>
              <a:gd name="connsiteX1" fmla="*/ 267805 w 1342090"/>
              <a:gd name="connsiteY1" fmla="*/ 1197250 h 1289887"/>
              <a:gd name="connsiteX2" fmla="*/ 432549 w 1342090"/>
              <a:gd name="connsiteY2" fmla="*/ 1222627 h 1289887"/>
              <a:gd name="connsiteX3" fmla="*/ 934255 w 1342090"/>
              <a:gd name="connsiteY3" fmla="*/ 1271180 h 1289887"/>
              <a:gd name="connsiteX4" fmla="*/ 1298397 w 1342090"/>
              <a:gd name="connsiteY4" fmla="*/ 874670 h 1289887"/>
              <a:gd name="connsiteX5" fmla="*/ 1324325 w 1342090"/>
              <a:gd name="connsiteY5" fmla="*/ 504322 h 1289887"/>
              <a:gd name="connsiteX6" fmla="*/ 1197053 w 1342090"/>
              <a:gd name="connsiteY6" fmla="*/ 162255 h 1289887"/>
              <a:gd name="connsiteX7" fmla="*/ 915318 w 1342090"/>
              <a:gd name="connsiteY7" fmla="*/ 25006 h 1289887"/>
              <a:gd name="connsiteX8" fmla="*/ 516072 w 1342090"/>
              <a:gd name="connsiteY8" fmla="*/ 19500 h 1289887"/>
              <a:gd name="connsiteX9" fmla="*/ 205972 w 1342090"/>
              <a:gd name="connsiteY9" fmla="*/ 227307 h 1289887"/>
              <a:gd name="connsiteX10" fmla="*/ 60315 w 1342090"/>
              <a:gd name="connsiteY10" fmla="*/ 421516 h 1289887"/>
              <a:gd name="connsiteX11" fmla="*/ 11763 w 1342090"/>
              <a:gd name="connsiteY11" fmla="*/ 907038 h 1289887"/>
              <a:gd name="connsiteX0" fmla="*/ 11763 w 1342090"/>
              <a:gd name="connsiteY0" fmla="*/ 907038 h 1306674"/>
              <a:gd name="connsiteX1" fmla="*/ 267805 w 1342090"/>
              <a:gd name="connsiteY1" fmla="*/ 1197250 h 1306674"/>
              <a:gd name="connsiteX2" fmla="*/ 472142 w 1342090"/>
              <a:gd name="connsiteY2" fmla="*/ 1279188 h 1306674"/>
              <a:gd name="connsiteX3" fmla="*/ 934255 w 1342090"/>
              <a:gd name="connsiteY3" fmla="*/ 1271180 h 1306674"/>
              <a:gd name="connsiteX4" fmla="*/ 1298397 w 1342090"/>
              <a:gd name="connsiteY4" fmla="*/ 874670 h 1306674"/>
              <a:gd name="connsiteX5" fmla="*/ 1324325 w 1342090"/>
              <a:gd name="connsiteY5" fmla="*/ 504322 h 1306674"/>
              <a:gd name="connsiteX6" fmla="*/ 1197053 w 1342090"/>
              <a:gd name="connsiteY6" fmla="*/ 162255 h 1306674"/>
              <a:gd name="connsiteX7" fmla="*/ 915318 w 1342090"/>
              <a:gd name="connsiteY7" fmla="*/ 25006 h 1306674"/>
              <a:gd name="connsiteX8" fmla="*/ 516072 w 1342090"/>
              <a:gd name="connsiteY8" fmla="*/ 19500 h 1306674"/>
              <a:gd name="connsiteX9" fmla="*/ 205972 w 1342090"/>
              <a:gd name="connsiteY9" fmla="*/ 227307 h 1306674"/>
              <a:gd name="connsiteX10" fmla="*/ 60315 w 1342090"/>
              <a:gd name="connsiteY10" fmla="*/ 421516 h 1306674"/>
              <a:gd name="connsiteX11" fmla="*/ 11763 w 1342090"/>
              <a:gd name="connsiteY11" fmla="*/ 907038 h 1306674"/>
              <a:gd name="connsiteX0" fmla="*/ 11763 w 1339519"/>
              <a:gd name="connsiteY0" fmla="*/ 907038 h 1309345"/>
              <a:gd name="connsiteX1" fmla="*/ 267805 w 1339519"/>
              <a:gd name="connsiteY1" fmla="*/ 1197250 h 1309345"/>
              <a:gd name="connsiteX2" fmla="*/ 472142 w 1339519"/>
              <a:gd name="connsiteY2" fmla="*/ 1279188 h 1309345"/>
              <a:gd name="connsiteX3" fmla="*/ 977618 w 1339519"/>
              <a:gd name="connsiteY3" fmla="*/ 1274951 h 1309345"/>
              <a:gd name="connsiteX4" fmla="*/ 1298397 w 1339519"/>
              <a:gd name="connsiteY4" fmla="*/ 874670 h 1309345"/>
              <a:gd name="connsiteX5" fmla="*/ 1324325 w 1339519"/>
              <a:gd name="connsiteY5" fmla="*/ 504322 h 1309345"/>
              <a:gd name="connsiteX6" fmla="*/ 1197053 w 1339519"/>
              <a:gd name="connsiteY6" fmla="*/ 162255 h 1309345"/>
              <a:gd name="connsiteX7" fmla="*/ 915318 w 1339519"/>
              <a:gd name="connsiteY7" fmla="*/ 25006 h 1309345"/>
              <a:gd name="connsiteX8" fmla="*/ 516072 w 1339519"/>
              <a:gd name="connsiteY8" fmla="*/ 19500 h 1309345"/>
              <a:gd name="connsiteX9" fmla="*/ 205972 w 1339519"/>
              <a:gd name="connsiteY9" fmla="*/ 227307 h 1309345"/>
              <a:gd name="connsiteX10" fmla="*/ 60315 w 1339519"/>
              <a:gd name="connsiteY10" fmla="*/ 421516 h 1309345"/>
              <a:gd name="connsiteX11" fmla="*/ 11763 w 1339519"/>
              <a:gd name="connsiteY11" fmla="*/ 907038 h 1309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39519" h="1309345">
                <a:moveTo>
                  <a:pt x="11763" y="907038"/>
                </a:moveTo>
                <a:cubicBezTo>
                  <a:pt x="46345" y="1036327"/>
                  <a:pt x="191075" y="1135225"/>
                  <a:pt x="267805" y="1197250"/>
                </a:cubicBezTo>
                <a:cubicBezTo>
                  <a:pt x="344535" y="1259275"/>
                  <a:pt x="353840" y="1266238"/>
                  <a:pt x="472142" y="1279188"/>
                </a:cubicBezTo>
                <a:cubicBezTo>
                  <a:pt x="590444" y="1292138"/>
                  <a:pt x="839909" y="1342371"/>
                  <a:pt x="977618" y="1274951"/>
                </a:cubicBezTo>
                <a:cubicBezTo>
                  <a:pt x="1115327" y="1207531"/>
                  <a:pt x="1240613" y="1003108"/>
                  <a:pt x="1298397" y="874670"/>
                </a:cubicBezTo>
                <a:cubicBezTo>
                  <a:pt x="1356182" y="746232"/>
                  <a:pt x="1341216" y="623058"/>
                  <a:pt x="1324325" y="504322"/>
                </a:cubicBezTo>
                <a:cubicBezTo>
                  <a:pt x="1307434" y="385586"/>
                  <a:pt x="1265221" y="242141"/>
                  <a:pt x="1197053" y="162255"/>
                </a:cubicBezTo>
                <a:cubicBezTo>
                  <a:pt x="1128885" y="82369"/>
                  <a:pt x="1028815" y="48798"/>
                  <a:pt x="915318" y="25006"/>
                </a:cubicBezTo>
                <a:cubicBezTo>
                  <a:pt x="801821" y="1214"/>
                  <a:pt x="634296" y="-14217"/>
                  <a:pt x="516072" y="19500"/>
                </a:cubicBezTo>
                <a:cubicBezTo>
                  <a:pt x="397848" y="53217"/>
                  <a:pt x="301728" y="147735"/>
                  <a:pt x="205972" y="227307"/>
                </a:cubicBezTo>
                <a:cubicBezTo>
                  <a:pt x="110216" y="306879"/>
                  <a:pt x="94032" y="316319"/>
                  <a:pt x="60315" y="421516"/>
                </a:cubicBezTo>
                <a:cubicBezTo>
                  <a:pt x="26598" y="526712"/>
                  <a:pt x="-22819" y="777749"/>
                  <a:pt x="11763" y="907038"/>
                </a:cubicBezTo>
                <a:close/>
              </a:path>
            </a:pathLst>
          </a:custGeom>
          <a:solidFill>
            <a:schemeClr val="accent4">
              <a:lumMod val="40000"/>
              <a:lumOff val="6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B4F14185-2F59-24BB-A3D4-4FAFC28136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6322" y="3158443"/>
            <a:ext cx="2972582" cy="2997314"/>
          </a:xfrm>
          <a:custGeom>
            <a:avLst/>
            <a:gdLst>
              <a:gd name="connsiteX0" fmla="*/ 1591218 w 3310976"/>
              <a:gd name="connsiteY0" fmla="*/ 85 h 3338524"/>
              <a:gd name="connsiteX1" fmla="*/ 2908708 w 3310976"/>
              <a:gd name="connsiteY1" fmla="*/ 414594 h 3338524"/>
              <a:gd name="connsiteX2" fmla="*/ 3273985 w 3310976"/>
              <a:gd name="connsiteY2" fmla="*/ 2056571 h 3338524"/>
              <a:gd name="connsiteX3" fmla="*/ 2202824 w 3310976"/>
              <a:gd name="connsiteY3" fmla="*/ 3291719 h 3338524"/>
              <a:gd name="connsiteX4" fmla="*/ 530231 w 3310976"/>
              <a:gd name="connsiteY4" fmla="*/ 2927911 h 3338524"/>
              <a:gd name="connsiteX5" fmla="*/ 1236 w 3310976"/>
              <a:gd name="connsiteY5" fmla="*/ 1513479 h 3338524"/>
              <a:gd name="connsiteX6" fmla="*/ 417417 w 3310976"/>
              <a:gd name="connsiteY6" fmla="*/ 591847 h 3338524"/>
              <a:gd name="connsiteX7" fmla="*/ 1420738 w 3310976"/>
              <a:gd name="connsiteY7" fmla="*/ 4992 h 3338524"/>
              <a:gd name="connsiteX8" fmla="*/ 1591218 w 3310976"/>
              <a:gd name="connsiteY8" fmla="*/ 85 h 3338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10976" h="3338524">
                <a:moveTo>
                  <a:pt x="1591218" y="85"/>
                </a:moveTo>
                <a:cubicBezTo>
                  <a:pt x="2019814" y="3576"/>
                  <a:pt x="2638443" y="115405"/>
                  <a:pt x="2908708" y="414594"/>
                </a:cubicBezTo>
                <a:cubicBezTo>
                  <a:pt x="3217582" y="756524"/>
                  <a:pt x="3391632" y="1577051"/>
                  <a:pt x="3273985" y="2056571"/>
                </a:cubicBezTo>
                <a:cubicBezTo>
                  <a:pt x="3156338" y="2536091"/>
                  <a:pt x="2660115" y="3146495"/>
                  <a:pt x="2202824" y="3291719"/>
                </a:cubicBezTo>
                <a:cubicBezTo>
                  <a:pt x="1745532" y="3436943"/>
                  <a:pt x="897162" y="3224283"/>
                  <a:pt x="530231" y="2927911"/>
                </a:cubicBezTo>
                <a:cubicBezTo>
                  <a:pt x="163300" y="2631538"/>
                  <a:pt x="20038" y="1902822"/>
                  <a:pt x="1236" y="1513479"/>
                </a:cubicBezTo>
                <a:cubicBezTo>
                  <a:pt x="-17565" y="1124137"/>
                  <a:pt x="180834" y="843261"/>
                  <a:pt x="417417" y="591847"/>
                </a:cubicBezTo>
                <a:cubicBezTo>
                  <a:pt x="653999" y="340434"/>
                  <a:pt x="1005522" y="34534"/>
                  <a:pt x="1420738" y="4992"/>
                </a:cubicBezTo>
                <a:cubicBezTo>
                  <a:pt x="1472640" y="1299"/>
                  <a:pt x="1529990" y="-414"/>
                  <a:pt x="1591218" y="85"/>
                </a:cubicBezTo>
                <a:close/>
              </a:path>
            </a:pathLst>
          </a:custGeom>
          <a:solidFill>
            <a:schemeClr val="accent3">
              <a:lumMod val="20000"/>
              <a:lumOff val="8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C380879E-08BC-EE2F-E1DE-0FC38C065884}"/>
              </a:ext>
            </a:extLst>
          </p:cNvPr>
          <p:cNvPicPr>
            <a:picLocks noChangeAspect="1"/>
          </p:cNvPicPr>
          <p:nvPr/>
        </p:nvPicPr>
        <p:blipFill rotWithShape="1">
          <a:blip r:embed="rId3"/>
          <a:srcRect l="14491" r="12987" b="-4"/>
          <a:stretch/>
        </p:blipFill>
        <p:spPr>
          <a:xfrm>
            <a:off x="9783368" y="1633372"/>
            <a:ext cx="1527755" cy="1943425"/>
          </a:xfrm>
          <a:prstGeom prst="rect">
            <a:avLst/>
          </a:prstGeom>
        </p:spPr>
      </p:pic>
      <p:pic>
        <p:nvPicPr>
          <p:cNvPr id="8" name="Picture 7" descr="Why Delta CEO Ed Bastian is Uniquely Qualified to Lead Through COVID-19">
            <a:extLst>
              <a:ext uri="{FF2B5EF4-FFF2-40B4-BE49-F238E27FC236}">
                <a16:creationId xmlns:a16="http://schemas.microsoft.com/office/drawing/2014/main" id="{C4E08653-F7B8-C2E1-BFD4-BA42A84C88C8}"/>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31299" r="23550"/>
          <a:stretch/>
        </p:blipFill>
        <p:spPr bwMode="auto">
          <a:xfrm>
            <a:off x="7115655" y="3665555"/>
            <a:ext cx="1559956" cy="1943425"/>
          </a:xfrm>
          <a:prstGeom prst="rect">
            <a:avLst/>
          </a:prstGeom>
          <a:noFill/>
          <a:extLst>
            <a:ext uri="{909E8E84-426E-40DD-AFC4-6F175D3DCCD1}">
              <a14:hiddenFill xmlns:a14="http://schemas.microsoft.com/office/drawing/2010/main">
                <a:solidFill>
                  <a:srgbClr val="FFFFFF"/>
                </a:solidFill>
              </a14:hiddenFill>
            </a:ext>
          </a:extLst>
        </p:spPr>
      </p:pic>
      <p:sp>
        <p:nvSpPr>
          <p:cNvPr id="29" name="Freeform: Shape 28">
            <a:extLst>
              <a:ext uri="{FF2B5EF4-FFF2-40B4-BE49-F238E27FC236}">
                <a16:creationId xmlns:a16="http://schemas.microsoft.com/office/drawing/2014/main" id="{D9410027-FB1A-467A-4849-FABFF7845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493515" flipH="1">
            <a:off x="8899646" y="6149380"/>
            <a:ext cx="324036" cy="344304"/>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618490 w 4786397"/>
              <a:gd name="connsiteY0" fmla="*/ 334011 h 4492102"/>
              <a:gd name="connsiteX1" fmla="*/ 3990493 w 4786397"/>
              <a:gd name="connsiteY1" fmla="*/ 118959 h 4492102"/>
              <a:gd name="connsiteX2" fmla="*/ 4762261 w 4786397"/>
              <a:gd name="connsiteY2" fmla="*/ 1434061 h 4492102"/>
              <a:gd name="connsiteX3" fmla="*/ 4477383 w 4786397"/>
              <a:gd name="connsiteY3" fmla="*/ 3337242 h 4492102"/>
              <a:gd name="connsiteX4" fmla="*/ 3446218 w 4786397"/>
              <a:gd name="connsiteY4" fmla="*/ 4373010 h 4492102"/>
              <a:gd name="connsiteX5" fmla="*/ 1100888 w 4786397"/>
              <a:gd name="connsiteY5" fmla="*/ 4185391 h 4492102"/>
              <a:gd name="connsiteX6" fmla="*/ 59712 w 4786397"/>
              <a:gd name="connsiteY6" fmla="*/ 2523820 h 4492102"/>
              <a:gd name="connsiteX7" fmla="*/ 618490 w 4786397"/>
              <a:gd name="connsiteY7" fmla="*/ 334011 h 4492102"/>
              <a:gd name="connsiteX0" fmla="*/ 618490 w 4880845"/>
              <a:gd name="connsiteY0" fmla="*/ 334011 h 4207111"/>
              <a:gd name="connsiteX1" fmla="*/ 3990493 w 4880845"/>
              <a:gd name="connsiteY1" fmla="*/ 118959 h 4207111"/>
              <a:gd name="connsiteX2" fmla="*/ 4762261 w 4880845"/>
              <a:gd name="connsiteY2" fmla="*/ 1434061 h 4207111"/>
              <a:gd name="connsiteX3" fmla="*/ 4477383 w 4880845"/>
              <a:gd name="connsiteY3" fmla="*/ 3337242 h 4207111"/>
              <a:gd name="connsiteX4" fmla="*/ 1100888 w 4880845"/>
              <a:gd name="connsiteY4" fmla="*/ 4185391 h 4207111"/>
              <a:gd name="connsiteX5" fmla="*/ 59712 w 4880845"/>
              <a:gd name="connsiteY5" fmla="*/ 2523820 h 4207111"/>
              <a:gd name="connsiteX6" fmla="*/ 618490 w 4880845"/>
              <a:gd name="connsiteY6" fmla="*/ 334011 h 4207111"/>
              <a:gd name="connsiteX0" fmla="*/ 618490 w 4708128"/>
              <a:gd name="connsiteY0" fmla="*/ 334011 h 4207111"/>
              <a:gd name="connsiteX1" fmla="*/ 3990493 w 4708128"/>
              <a:gd name="connsiteY1" fmla="*/ 118959 h 4207111"/>
              <a:gd name="connsiteX2" fmla="*/ 4477383 w 4708128"/>
              <a:gd name="connsiteY2" fmla="*/ 3337242 h 4207111"/>
              <a:gd name="connsiteX3" fmla="*/ 1100888 w 4708128"/>
              <a:gd name="connsiteY3" fmla="*/ 4185391 h 4207111"/>
              <a:gd name="connsiteX4" fmla="*/ 59712 w 4708128"/>
              <a:gd name="connsiteY4" fmla="*/ 2523820 h 4207111"/>
              <a:gd name="connsiteX5" fmla="*/ 618490 w 4708128"/>
              <a:gd name="connsiteY5" fmla="*/ 334011 h 4207111"/>
              <a:gd name="connsiteX0" fmla="*/ 618490 w 4659985"/>
              <a:gd name="connsiteY0" fmla="*/ 334011 h 4457960"/>
              <a:gd name="connsiteX1" fmla="*/ 3990493 w 4659985"/>
              <a:gd name="connsiteY1" fmla="*/ 118959 h 4457960"/>
              <a:gd name="connsiteX2" fmla="*/ 4477383 w 4659985"/>
              <a:gd name="connsiteY2" fmla="*/ 3337242 h 4457960"/>
              <a:gd name="connsiteX3" fmla="*/ 1750735 w 4659985"/>
              <a:gd name="connsiteY3" fmla="*/ 4436235 h 4457960"/>
              <a:gd name="connsiteX4" fmla="*/ 59712 w 4659985"/>
              <a:gd name="connsiteY4" fmla="*/ 2523820 h 4457960"/>
              <a:gd name="connsiteX5" fmla="*/ 618490 w 4659985"/>
              <a:gd name="connsiteY5" fmla="*/ 334011 h 4457960"/>
              <a:gd name="connsiteX0" fmla="*/ 577306 w 4618801"/>
              <a:gd name="connsiteY0" fmla="*/ 304401 h 4428350"/>
              <a:gd name="connsiteX1" fmla="*/ 3949309 w 4618801"/>
              <a:gd name="connsiteY1" fmla="*/ 89349 h 4428350"/>
              <a:gd name="connsiteX2" fmla="*/ 4436199 w 4618801"/>
              <a:gd name="connsiteY2" fmla="*/ 3307632 h 4428350"/>
              <a:gd name="connsiteX3" fmla="*/ 1709551 w 4618801"/>
              <a:gd name="connsiteY3" fmla="*/ 4406625 h 4428350"/>
              <a:gd name="connsiteX4" fmla="*/ 18528 w 4618801"/>
              <a:gd name="connsiteY4" fmla="*/ 2494210 h 4428350"/>
              <a:gd name="connsiteX5" fmla="*/ 577306 w 4618801"/>
              <a:gd name="connsiteY5" fmla="*/ 304401 h 4428350"/>
              <a:gd name="connsiteX0" fmla="*/ 577306 w 4618801"/>
              <a:gd name="connsiteY0" fmla="*/ 571581 h 4695530"/>
              <a:gd name="connsiteX1" fmla="*/ 3949309 w 4618801"/>
              <a:gd name="connsiteY1" fmla="*/ 356529 h 4695530"/>
              <a:gd name="connsiteX2" fmla="*/ 4436199 w 4618801"/>
              <a:gd name="connsiteY2" fmla="*/ 3574812 h 4695530"/>
              <a:gd name="connsiteX3" fmla="*/ 1709551 w 4618801"/>
              <a:gd name="connsiteY3" fmla="*/ 4673805 h 4695530"/>
              <a:gd name="connsiteX4" fmla="*/ 18528 w 4618801"/>
              <a:gd name="connsiteY4" fmla="*/ 2761390 h 4695530"/>
              <a:gd name="connsiteX5" fmla="*/ 577306 w 4618801"/>
              <a:gd name="connsiteY5" fmla="*/ 571581 h 4695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18801" h="4695530">
                <a:moveTo>
                  <a:pt x="577306" y="571581"/>
                </a:moveTo>
                <a:cubicBezTo>
                  <a:pt x="692934" y="285307"/>
                  <a:pt x="2764297" y="-427981"/>
                  <a:pt x="3949309" y="356529"/>
                </a:cubicBezTo>
                <a:cubicBezTo>
                  <a:pt x="4592458" y="857067"/>
                  <a:pt x="4809492" y="2855266"/>
                  <a:pt x="4436199" y="3574812"/>
                </a:cubicBezTo>
                <a:cubicBezTo>
                  <a:pt x="4062906" y="4294358"/>
                  <a:pt x="2445829" y="4809375"/>
                  <a:pt x="1709551" y="4673805"/>
                </a:cubicBezTo>
                <a:cubicBezTo>
                  <a:pt x="1145133" y="4365607"/>
                  <a:pt x="130365" y="3390625"/>
                  <a:pt x="18528" y="2761390"/>
                </a:cubicBezTo>
                <a:cubicBezTo>
                  <a:pt x="-109257" y="2084308"/>
                  <a:pt x="461678" y="857855"/>
                  <a:pt x="577306" y="571581"/>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D0A1DF26-E275-B9EB-A540-874A1DA11D66}"/>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8950" r="26197" b="-2"/>
          <a:stretch/>
        </p:blipFill>
        <p:spPr>
          <a:xfrm flipH="1">
            <a:off x="10121982" y="4657100"/>
            <a:ext cx="1407534" cy="1765217"/>
          </a:xfrm>
          <a:prstGeom prst="rect">
            <a:avLst/>
          </a:prstGeom>
        </p:spPr>
      </p:pic>
    </p:spTree>
    <p:extLst>
      <p:ext uri="{BB962C8B-B14F-4D97-AF65-F5344CB8AC3E}">
        <p14:creationId xmlns:p14="http://schemas.microsoft.com/office/powerpoint/2010/main" val="12799896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people standing in front of an airplane&#10;&#10;Description automatically generated">
            <a:extLst>
              <a:ext uri="{FF2B5EF4-FFF2-40B4-BE49-F238E27FC236}">
                <a16:creationId xmlns:a16="http://schemas.microsoft.com/office/drawing/2014/main" id="{41541427-0AC2-A68A-BC85-1F25EDE3447E}"/>
              </a:ext>
            </a:extLst>
          </p:cNvPr>
          <p:cNvPicPr>
            <a:picLocks noChangeAspect="1"/>
          </p:cNvPicPr>
          <p:nvPr/>
        </p:nvPicPr>
        <p:blipFill rotWithShape="1">
          <a:blip r:embed="rId2">
            <a:extLst>
              <a:ext uri="{28A0092B-C50C-407E-A947-70E740481C1C}">
                <a14:useLocalDpi xmlns:a14="http://schemas.microsoft.com/office/drawing/2010/main" val="0"/>
              </a:ext>
            </a:extLst>
          </a:blip>
          <a:srcRect l="16749" r="12236"/>
          <a:stretch/>
        </p:blipFill>
        <p:spPr>
          <a:xfrm>
            <a:off x="2915455" y="10"/>
            <a:ext cx="9276545" cy="6857990"/>
          </a:xfrm>
          <a:custGeom>
            <a:avLst/>
            <a:gdLst/>
            <a:ahLst/>
            <a:cxnLst/>
            <a:rect l="l" t="t" r="r" b="b"/>
            <a:pathLst>
              <a:path w="9276545" h="6871647">
                <a:moveTo>
                  <a:pt x="9276545" y="0"/>
                </a:moveTo>
                <a:lnTo>
                  <a:pt x="9276545" y="6858000"/>
                </a:lnTo>
                <a:lnTo>
                  <a:pt x="1546051" y="6871647"/>
                </a:lnTo>
                <a:lnTo>
                  <a:pt x="1535751" y="6828910"/>
                </a:lnTo>
                <a:cubicBezTo>
                  <a:pt x="1530460" y="6775140"/>
                  <a:pt x="1515370" y="6618042"/>
                  <a:pt x="1514301" y="6549029"/>
                </a:cubicBezTo>
                <a:cubicBezTo>
                  <a:pt x="1518045" y="6491396"/>
                  <a:pt x="1528503" y="6450608"/>
                  <a:pt x="1529339" y="6414828"/>
                </a:cubicBezTo>
                <a:cubicBezTo>
                  <a:pt x="1525062" y="6359280"/>
                  <a:pt x="1502062" y="6307149"/>
                  <a:pt x="1493941" y="6268848"/>
                </a:cubicBezTo>
                <a:cubicBezTo>
                  <a:pt x="1502669" y="6254191"/>
                  <a:pt x="1469920" y="6200171"/>
                  <a:pt x="1480613" y="6185025"/>
                </a:cubicBezTo>
                <a:cubicBezTo>
                  <a:pt x="1481020" y="6164522"/>
                  <a:pt x="1458164" y="6060790"/>
                  <a:pt x="1443364" y="6018360"/>
                </a:cubicBezTo>
                <a:cubicBezTo>
                  <a:pt x="1426694" y="5970758"/>
                  <a:pt x="1390307" y="5920074"/>
                  <a:pt x="1380584" y="5899407"/>
                </a:cubicBezTo>
                <a:cubicBezTo>
                  <a:pt x="1370860" y="5878740"/>
                  <a:pt x="1392244" y="5920877"/>
                  <a:pt x="1385023" y="5894356"/>
                </a:cubicBezTo>
                <a:cubicBezTo>
                  <a:pt x="1377800" y="5867835"/>
                  <a:pt x="1345702" y="5770498"/>
                  <a:pt x="1337254" y="5740279"/>
                </a:cubicBezTo>
                <a:cubicBezTo>
                  <a:pt x="1353956" y="5738860"/>
                  <a:pt x="1323673" y="5722040"/>
                  <a:pt x="1334321" y="5713042"/>
                </a:cubicBezTo>
                <a:cubicBezTo>
                  <a:pt x="1343675" y="5706701"/>
                  <a:pt x="1336672" y="5700118"/>
                  <a:pt x="1335877" y="5692870"/>
                </a:cubicBezTo>
                <a:cubicBezTo>
                  <a:pt x="1343201" y="5683812"/>
                  <a:pt x="1329617" y="5652064"/>
                  <a:pt x="1319978" y="5643427"/>
                </a:cubicBezTo>
                <a:cubicBezTo>
                  <a:pt x="1286551" y="5622177"/>
                  <a:pt x="1310947" y="5579803"/>
                  <a:pt x="1285321" y="5562271"/>
                </a:cubicBezTo>
                <a:cubicBezTo>
                  <a:pt x="1281540" y="5556238"/>
                  <a:pt x="1279983" y="5550455"/>
                  <a:pt x="1279815" y="5544867"/>
                </a:cubicBezTo>
                <a:lnTo>
                  <a:pt x="1282507" y="5529404"/>
                </a:lnTo>
                <a:lnTo>
                  <a:pt x="1289604" y="5525378"/>
                </a:lnTo>
                <a:lnTo>
                  <a:pt x="1287766" y="5515726"/>
                </a:lnTo>
                <a:lnTo>
                  <a:pt x="1288829" y="5513051"/>
                </a:lnTo>
                <a:cubicBezTo>
                  <a:pt x="1290896" y="5507946"/>
                  <a:pt x="1292688" y="5502897"/>
                  <a:pt x="1293373" y="5497833"/>
                </a:cubicBezTo>
                <a:cubicBezTo>
                  <a:pt x="1288690" y="5483829"/>
                  <a:pt x="1272696" y="5459278"/>
                  <a:pt x="1260736" y="5429027"/>
                </a:cubicBezTo>
                <a:cubicBezTo>
                  <a:pt x="1238579" y="5396416"/>
                  <a:pt x="1238884" y="5351600"/>
                  <a:pt x="1221610" y="5316328"/>
                </a:cubicBezTo>
                <a:lnTo>
                  <a:pt x="1216099" y="5309330"/>
                </a:lnTo>
                <a:lnTo>
                  <a:pt x="1217278" y="5279477"/>
                </a:lnTo>
                <a:cubicBezTo>
                  <a:pt x="1221588" y="5274318"/>
                  <a:pt x="1222716" y="5266940"/>
                  <a:pt x="1218469" y="5260597"/>
                </a:cubicBezTo>
                <a:lnTo>
                  <a:pt x="1206220" y="5152555"/>
                </a:lnTo>
                <a:cubicBezTo>
                  <a:pt x="1205294" y="5116878"/>
                  <a:pt x="1196908" y="5101727"/>
                  <a:pt x="1212921" y="5046536"/>
                </a:cubicBezTo>
                <a:cubicBezTo>
                  <a:pt x="1234138" y="4987918"/>
                  <a:pt x="1204801" y="4903116"/>
                  <a:pt x="1212183" y="4837345"/>
                </a:cubicBezTo>
                <a:cubicBezTo>
                  <a:pt x="1183151" y="4802424"/>
                  <a:pt x="1209228" y="4821062"/>
                  <a:pt x="1202048" y="4784195"/>
                </a:cubicBezTo>
                <a:cubicBezTo>
                  <a:pt x="1202483" y="4760878"/>
                  <a:pt x="1202919" y="4737561"/>
                  <a:pt x="1203354" y="4714245"/>
                </a:cubicBezTo>
                <a:lnTo>
                  <a:pt x="1201502" y="4700836"/>
                </a:lnTo>
                <a:lnTo>
                  <a:pt x="1194919" y="4697224"/>
                </a:lnTo>
                <a:lnTo>
                  <a:pt x="1187792" y="4677162"/>
                </a:lnTo>
                <a:cubicBezTo>
                  <a:pt x="1186060" y="4669625"/>
                  <a:pt x="1185291" y="4661478"/>
                  <a:pt x="1186080" y="4652429"/>
                </a:cubicBezTo>
                <a:cubicBezTo>
                  <a:pt x="1199189" y="4622456"/>
                  <a:pt x="1167081" y="4571771"/>
                  <a:pt x="1184722" y="4534840"/>
                </a:cubicBezTo>
                <a:cubicBezTo>
                  <a:pt x="1182407" y="4499077"/>
                  <a:pt x="1175424" y="4460227"/>
                  <a:pt x="1172188" y="4437851"/>
                </a:cubicBezTo>
                <a:cubicBezTo>
                  <a:pt x="1161331" y="4428466"/>
                  <a:pt x="1178123" y="4398274"/>
                  <a:pt x="1165306" y="4400581"/>
                </a:cubicBezTo>
                <a:cubicBezTo>
                  <a:pt x="1171061" y="4389819"/>
                  <a:pt x="1173552" y="4346771"/>
                  <a:pt x="1168602" y="4335651"/>
                </a:cubicBezTo>
                <a:lnTo>
                  <a:pt x="1178384" y="4280215"/>
                </a:lnTo>
                <a:lnTo>
                  <a:pt x="1177294" y="4274660"/>
                </a:lnTo>
                <a:cubicBezTo>
                  <a:pt x="1177138" y="4268882"/>
                  <a:pt x="1177520" y="4251103"/>
                  <a:pt x="1177448" y="4245552"/>
                </a:cubicBezTo>
                <a:cubicBezTo>
                  <a:pt x="1177252" y="4244155"/>
                  <a:pt x="1177058" y="4242757"/>
                  <a:pt x="1176863" y="4241361"/>
                </a:cubicBezTo>
                <a:lnTo>
                  <a:pt x="1162386" y="4207167"/>
                </a:lnTo>
                <a:cubicBezTo>
                  <a:pt x="1162950" y="4202536"/>
                  <a:pt x="1174655" y="4199565"/>
                  <a:pt x="1174343" y="4192380"/>
                </a:cubicBezTo>
                <a:lnTo>
                  <a:pt x="1160516" y="4164062"/>
                </a:lnTo>
                <a:lnTo>
                  <a:pt x="1161365" y="4158623"/>
                </a:lnTo>
                <a:lnTo>
                  <a:pt x="1144878" y="4076261"/>
                </a:lnTo>
                <a:lnTo>
                  <a:pt x="1123687" y="4005692"/>
                </a:lnTo>
                <a:lnTo>
                  <a:pt x="1096720" y="3754257"/>
                </a:lnTo>
                <a:cubicBezTo>
                  <a:pt x="1083618" y="3639924"/>
                  <a:pt x="1064313" y="3636659"/>
                  <a:pt x="1047682" y="3517638"/>
                </a:cubicBezTo>
                <a:cubicBezTo>
                  <a:pt x="1048550" y="3477187"/>
                  <a:pt x="1049418" y="3436735"/>
                  <a:pt x="1050285" y="3396284"/>
                </a:cubicBezTo>
                <a:lnTo>
                  <a:pt x="1030166" y="3320814"/>
                </a:lnTo>
                <a:lnTo>
                  <a:pt x="1034128" y="3260443"/>
                </a:lnTo>
                <a:lnTo>
                  <a:pt x="1007751" y="3198916"/>
                </a:lnTo>
                <a:cubicBezTo>
                  <a:pt x="1003323" y="3193074"/>
                  <a:pt x="1001150" y="3187393"/>
                  <a:pt x="1000384" y="3181839"/>
                </a:cubicBezTo>
                <a:cubicBezTo>
                  <a:pt x="1000734" y="3176675"/>
                  <a:pt x="1001085" y="3171511"/>
                  <a:pt x="1001435" y="3166346"/>
                </a:cubicBezTo>
                <a:lnTo>
                  <a:pt x="968918" y="3112638"/>
                </a:lnTo>
                <a:cubicBezTo>
                  <a:pt x="957125" y="3092489"/>
                  <a:pt x="955617" y="3065232"/>
                  <a:pt x="934483" y="3031628"/>
                </a:cubicBezTo>
                <a:cubicBezTo>
                  <a:pt x="914631" y="2997037"/>
                  <a:pt x="908933" y="3005661"/>
                  <a:pt x="879229" y="2948196"/>
                </a:cubicBezTo>
                <a:cubicBezTo>
                  <a:pt x="850845" y="2897154"/>
                  <a:pt x="820829" y="2806798"/>
                  <a:pt x="798666" y="2761198"/>
                </a:cubicBezTo>
                <a:cubicBezTo>
                  <a:pt x="773970" y="2714562"/>
                  <a:pt x="758278" y="2715446"/>
                  <a:pt x="746962" y="2694939"/>
                </a:cubicBezTo>
                <a:lnTo>
                  <a:pt x="712796" y="2614779"/>
                </a:lnTo>
                <a:lnTo>
                  <a:pt x="697701" y="2600020"/>
                </a:lnTo>
                <a:cubicBezTo>
                  <a:pt x="697743" y="2598787"/>
                  <a:pt x="697784" y="2597555"/>
                  <a:pt x="697823" y="2596321"/>
                </a:cubicBezTo>
                <a:lnTo>
                  <a:pt x="679645" y="2572602"/>
                </a:lnTo>
                <a:lnTo>
                  <a:pt x="680789" y="2571831"/>
                </a:lnTo>
                <a:cubicBezTo>
                  <a:pt x="682946" y="2569560"/>
                  <a:pt x="683757" y="2566863"/>
                  <a:pt x="681771" y="2563200"/>
                </a:cubicBezTo>
                <a:cubicBezTo>
                  <a:pt x="705290" y="2562299"/>
                  <a:pt x="688388" y="2558438"/>
                  <a:pt x="680456" y="2547723"/>
                </a:cubicBezTo>
                <a:cubicBezTo>
                  <a:pt x="679482" y="2534148"/>
                  <a:pt x="677183" y="2493617"/>
                  <a:pt x="675922" y="2481749"/>
                </a:cubicBezTo>
                <a:lnTo>
                  <a:pt x="672894" y="2476509"/>
                </a:lnTo>
                <a:lnTo>
                  <a:pt x="673143" y="2476297"/>
                </a:lnTo>
                <a:cubicBezTo>
                  <a:pt x="673152" y="2474932"/>
                  <a:pt x="672405" y="2473126"/>
                  <a:pt x="670567" y="2470561"/>
                </a:cubicBezTo>
                <a:lnTo>
                  <a:pt x="667369" y="2466951"/>
                </a:lnTo>
                <a:lnTo>
                  <a:pt x="661495" y="2456785"/>
                </a:lnTo>
                <a:cubicBezTo>
                  <a:pt x="661510" y="2455387"/>
                  <a:pt x="661525" y="2453987"/>
                  <a:pt x="661540" y="2452588"/>
                </a:cubicBezTo>
                <a:lnTo>
                  <a:pt x="664540" y="2449913"/>
                </a:lnTo>
                <a:lnTo>
                  <a:pt x="663581" y="2449129"/>
                </a:lnTo>
                <a:cubicBezTo>
                  <a:pt x="653014" y="2444453"/>
                  <a:pt x="642406" y="2445872"/>
                  <a:pt x="663129" y="2426579"/>
                </a:cubicBezTo>
                <a:cubicBezTo>
                  <a:pt x="643271" y="2414167"/>
                  <a:pt x="657229" y="2404769"/>
                  <a:pt x="650205" y="2379928"/>
                </a:cubicBezTo>
                <a:cubicBezTo>
                  <a:pt x="634911" y="2374359"/>
                  <a:pt x="634260" y="2365346"/>
                  <a:pt x="638008" y="2354824"/>
                </a:cubicBezTo>
                <a:cubicBezTo>
                  <a:pt x="621083" y="2334576"/>
                  <a:pt x="620949" y="2310146"/>
                  <a:pt x="609851" y="2284299"/>
                </a:cubicBezTo>
                <a:lnTo>
                  <a:pt x="585585" y="2155739"/>
                </a:lnTo>
                <a:lnTo>
                  <a:pt x="581391" y="2152892"/>
                </a:lnTo>
                <a:cubicBezTo>
                  <a:pt x="578821" y="2150768"/>
                  <a:pt x="577525" y="2149149"/>
                  <a:pt x="577083" y="2147807"/>
                </a:cubicBezTo>
                <a:lnTo>
                  <a:pt x="577251" y="2147544"/>
                </a:lnTo>
                <a:lnTo>
                  <a:pt x="546845" y="2085601"/>
                </a:lnTo>
                <a:cubicBezTo>
                  <a:pt x="538270" y="2073917"/>
                  <a:pt x="486356" y="1955894"/>
                  <a:pt x="470837" y="1931362"/>
                </a:cubicBezTo>
                <a:lnTo>
                  <a:pt x="428154" y="1657167"/>
                </a:lnTo>
                <a:lnTo>
                  <a:pt x="392797" y="1510175"/>
                </a:lnTo>
                <a:cubicBezTo>
                  <a:pt x="380165" y="1504446"/>
                  <a:pt x="369910" y="1451095"/>
                  <a:pt x="372847" y="1440507"/>
                </a:cubicBezTo>
                <a:cubicBezTo>
                  <a:pt x="369015" y="1433783"/>
                  <a:pt x="338503" y="1376212"/>
                  <a:pt x="344479" y="1367690"/>
                </a:cubicBezTo>
                <a:cubicBezTo>
                  <a:pt x="332264" y="1342150"/>
                  <a:pt x="321736" y="1310521"/>
                  <a:pt x="299558" y="1287266"/>
                </a:cubicBezTo>
                <a:cubicBezTo>
                  <a:pt x="277380" y="1264010"/>
                  <a:pt x="259203" y="1269909"/>
                  <a:pt x="243216" y="1249403"/>
                </a:cubicBezTo>
                <a:cubicBezTo>
                  <a:pt x="227230" y="1228898"/>
                  <a:pt x="218454" y="1166841"/>
                  <a:pt x="203639" y="1164232"/>
                </a:cubicBezTo>
                <a:cubicBezTo>
                  <a:pt x="192352" y="1144923"/>
                  <a:pt x="198158" y="1133798"/>
                  <a:pt x="169195" y="1087898"/>
                </a:cubicBezTo>
                <a:cubicBezTo>
                  <a:pt x="139228" y="1002950"/>
                  <a:pt x="140891" y="969630"/>
                  <a:pt x="98775" y="910071"/>
                </a:cubicBezTo>
                <a:cubicBezTo>
                  <a:pt x="45025" y="831068"/>
                  <a:pt x="34038" y="817468"/>
                  <a:pt x="43820" y="712632"/>
                </a:cubicBezTo>
                <a:cubicBezTo>
                  <a:pt x="34816" y="659496"/>
                  <a:pt x="43273" y="613587"/>
                  <a:pt x="44748" y="591246"/>
                </a:cubicBezTo>
                <a:lnTo>
                  <a:pt x="36767" y="546725"/>
                </a:lnTo>
                <a:cubicBezTo>
                  <a:pt x="36093" y="528360"/>
                  <a:pt x="35418" y="509996"/>
                  <a:pt x="34744" y="491632"/>
                </a:cubicBezTo>
                <a:cubicBezTo>
                  <a:pt x="34670" y="458441"/>
                  <a:pt x="29296" y="473054"/>
                  <a:pt x="29222" y="439863"/>
                </a:cubicBezTo>
                <a:cubicBezTo>
                  <a:pt x="29152" y="439762"/>
                  <a:pt x="2578" y="397168"/>
                  <a:pt x="2507" y="397065"/>
                </a:cubicBezTo>
                <a:cubicBezTo>
                  <a:pt x="-7796" y="385479"/>
                  <a:pt x="17492" y="336832"/>
                  <a:pt x="9810" y="317232"/>
                </a:cubicBezTo>
                <a:lnTo>
                  <a:pt x="25323" y="268841"/>
                </a:lnTo>
                <a:cubicBezTo>
                  <a:pt x="20582" y="241406"/>
                  <a:pt x="55391" y="238509"/>
                  <a:pt x="50278" y="195107"/>
                </a:cubicBezTo>
                <a:cubicBezTo>
                  <a:pt x="49891" y="157638"/>
                  <a:pt x="41873" y="124837"/>
                  <a:pt x="47653" y="93413"/>
                </a:cubicBezTo>
                <a:cubicBezTo>
                  <a:pt x="41389" y="80245"/>
                  <a:pt x="38874" y="67990"/>
                  <a:pt x="48323" y="56668"/>
                </a:cubicBezTo>
                <a:cubicBezTo>
                  <a:pt x="46028" y="30349"/>
                  <a:pt x="37896" y="18658"/>
                  <a:pt x="38423" y="5323"/>
                </a:cubicBezTo>
                <a:lnTo>
                  <a:pt x="39875" y="1"/>
                </a:lnTo>
                <a:close/>
              </a:path>
            </a:pathLst>
          </a:custGeom>
        </p:spPr>
      </p:pic>
      <p:sp>
        <p:nvSpPr>
          <p:cNvPr id="2" name="Title 1">
            <a:extLst>
              <a:ext uri="{FF2B5EF4-FFF2-40B4-BE49-F238E27FC236}">
                <a16:creationId xmlns:a16="http://schemas.microsoft.com/office/drawing/2014/main" id="{692E5C67-8615-0ABD-CAB5-B78AD4B5F818}"/>
              </a:ext>
            </a:extLst>
          </p:cNvPr>
          <p:cNvSpPr>
            <a:spLocks noGrp="1"/>
          </p:cNvSpPr>
          <p:nvPr>
            <p:ph type="ctrTitle"/>
          </p:nvPr>
        </p:nvSpPr>
        <p:spPr>
          <a:xfrm>
            <a:off x="661916" y="2852381"/>
            <a:ext cx="3161940" cy="2640247"/>
          </a:xfrm>
        </p:spPr>
        <p:txBody>
          <a:bodyPr>
            <a:normAutofit/>
          </a:bodyPr>
          <a:lstStyle/>
          <a:p>
            <a:pPr algn="l"/>
            <a:r>
              <a:rPr lang="en-GB" sz="3600" b="1">
                <a:solidFill>
                  <a:schemeClr val="tx1">
                    <a:lumMod val="85000"/>
                    <a:lumOff val="15000"/>
                  </a:schemeClr>
                </a:solidFill>
              </a:rPr>
              <a:t>20</a:t>
            </a:r>
            <a:r>
              <a:rPr lang="en-GB" sz="3600" b="1" baseline="30000">
                <a:solidFill>
                  <a:schemeClr val="tx1">
                    <a:lumMod val="85000"/>
                    <a:lumOff val="15000"/>
                  </a:schemeClr>
                </a:solidFill>
              </a:rPr>
              <a:t>th</a:t>
            </a:r>
            <a:r>
              <a:rPr lang="en-GB" sz="3600" b="1">
                <a:solidFill>
                  <a:schemeClr val="tx1">
                    <a:lumMod val="85000"/>
                    <a:lumOff val="15000"/>
                  </a:schemeClr>
                </a:solidFill>
              </a:rPr>
              <a:t> Century </a:t>
            </a:r>
          </a:p>
        </p:txBody>
      </p:sp>
      <p:sp>
        <p:nvSpPr>
          <p:cNvPr id="3" name="Subtitle 2">
            <a:extLst>
              <a:ext uri="{FF2B5EF4-FFF2-40B4-BE49-F238E27FC236}">
                <a16:creationId xmlns:a16="http://schemas.microsoft.com/office/drawing/2014/main" id="{8492D365-DC64-622F-FBC9-070D33E93029}"/>
              </a:ext>
            </a:extLst>
          </p:cNvPr>
          <p:cNvSpPr>
            <a:spLocks noGrp="1"/>
          </p:cNvSpPr>
          <p:nvPr>
            <p:ph type="subTitle" idx="1"/>
          </p:nvPr>
        </p:nvSpPr>
        <p:spPr>
          <a:xfrm>
            <a:off x="661915" y="5676901"/>
            <a:ext cx="3306089" cy="665802"/>
          </a:xfrm>
        </p:spPr>
        <p:txBody>
          <a:bodyPr>
            <a:normAutofit/>
          </a:bodyPr>
          <a:lstStyle/>
          <a:p>
            <a:pPr algn="l"/>
            <a:r>
              <a:rPr lang="en-GB" sz="1600">
                <a:solidFill>
                  <a:schemeClr val="tx1">
                    <a:lumMod val="85000"/>
                    <a:lumOff val="15000"/>
                  </a:schemeClr>
                </a:solidFill>
              </a:rPr>
              <a:t>JRD Tata</a:t>
            </a:r>
          </a:p>
          <a:p>
            <a:pPr algn="l"/>
            <a:r>
              <a:rPr lang="en-GB" sz="1600">
                <a:solidFill>
                  <a:schemeClr val="tx1">
                    <a:lumMod val="85000"/>
                    <a:lumOff val="15000"/>
                  </a:schemeClr>
                </a:solidFill>
              </a:rPr>
              <a:t>(</a:t>
            </a:r>
            <a:r>
              <a:rPr lang="en-GB" sz="1600" b="0" i="0" u="none" strike="noStrike">
                <a:solidFill>
                  <a:schemeClr val="tx1">
                    <a:lumMod val="85000"/>
                    <a:lumOff val="15000"/>
                  </a:schemeClr>
                </a:solidFill>
                <a:effectLst/>
                <a:latin typeface="Google Sans"/>
              </a:rPr>
              <a:t>Jehangir Ratanji Dadabhoy Tata)</a:t>
            </a:r>
            <a:endParaRPr lang="en-US" sz="1600">
              <a:solidFill>
                <a:schemeClr val="tx1">
                  <a:lumMod val="85000"/>
                  <a:lumOff val="15000"/>
                </a:schemeClr>
              </a:solidFill>
            </a:endParaRPr>
          </a:p>
          <a:p>
            <a:pPr algn="l"/>
            <a:endParaRPr lang="en-GB" sz="1600">
              <a:solidFill>
                <a:schemeClr val="tx1">
                  <a:lumMod val="85000"/>
                  <a:lumOff val="15000"/>
                </a:schemeClr>
              </a:solidFill>
            </a:endParaRPr>
          </a:p>
        </p:txBody>
      </p:sp>
    </p:spTree>
    <p:extLst>
      <p:ext uri="{BB962C8B-B14F-4D97-AF65-F5344CB8AC3E}">
        <p14:creationId xmlns:p14="http://schemas.microsoft.com/office/powerpoint/2010/main" val="1131327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55F62-3891-DDFA-A1E9-5429C5B50DD4}"/>
              </a:ext>
            </a:extLst>
          </p:cNvPr>
          <p:cNvSpPr>
            <a:spLocks noGrp="1"/>
          </p:cNvSpPr>
          <p:nvPr>
            <p:ph type="title"/>
          </p:nvPr>
        </p:nvSpPr>
        <p:spPr>
          <a:xfrm>
            <a:off x="589560" y="856180"/>
            <a:ext cx="4560584" cy="1128068"/>
          </a:xfrm>
        </p:spPr>
        <p:txBody>
          <a:bodyPr anchor="ctr">
            <a:normAutofit/>
          </a:bodyPr>
          <a:lstStyle/>
          <a:p>
            <a:r>
              <a:rPr lang="en-GB" sz="3700"/>
              <a:t>JRD Tata the founder of Air India- 1932</a:t>
            </a:r>
          </a:p>
        </p:txBody>
      </p:sp>
      <p:sp>
        <p:nvSpPr>
          <p:cNvPr id="3" name="Content Placeholder 2">
            <a:extLst>
              <a:ext uri="{FF2B5EF4-FFF2-40B4-BE49-F238E27FC236}">
                <a16:creationId xmlns:a16="http://schemas.microsoft.com/office/drawing/2014/main" id="{2A3CE6F6-FBF3-E56A-D64A-3D800207423F}"/>
              </a:ext>
            </a:extLst>
          </p:cNvPr>
          <p:cNvSpPr>
            <a:spLocks noGrp="1"/>
          </p:cNvSpPr>
          <p:nvPr>
            <p:ph idx="1"/>
          </p:nvPr>
        </p:nvSpPr>
        <p:spPr>
          <a:xfrm>
            <a:off x="590719" y="2330505"/>
            <a:ext cx="4559425" cy="3979585"/>
          </a:xfrm>
        </p:spPr>
        <p:txBody>
          <a:bodyPr anchor="ctr">
            <a:normAutofit/>
          </a:bodyPr>
          <a:lstStyle/>
          <a:p>
            <a:r>
              <a:rPr lang="en-GB" sz="2000" dirty="0"/>
              <a:t>Air Tata which later became Air India is India’s first Commercial airline to connect this diverse country to the rest of the world through air route. </a:t>
            </a:r>
          </a:p>
          <a:p>
            <a:r>
              <a:rPr lang="en-GB" sz="2000" dirty="0">
                <a:effectLst/>
                <a:latin typeface="Calibri" panose="020F0502020204030204" pitchFamily="34" charset="0"/>
                <a:ea typeface="Times New Roman" panose="02020603050405020304" pitchFamily="18" charset="0"/>
                <a:cs typeface="Times New Roman" panose="02020603050405020304" pitchFamily="18" charset="0"/>
              </a:rPr>
              <a:t>J.R.D. Tata a pilot himself. saw the potential for civil aviation in India and recognized the importance of air travel in connecting the vast and diverse country. </a:t>
            </a:r>
          </a:p>
          <a:p>
            <a:pPr marL="0" indent="0">
              <a:buNone/>
            </a:pPr>
            <a:r>
              <a:rPr lang="en-GB" sz="1400" b="0" i="0" dirty="0">
                <a:solidFill>
                  <a:srgbClr val="333333"/>
                </a:solidFill>
                <a:effectLst/>
                <a:latin typeface="Aspira Webfont"/>
              </a:rPr>
              <a:t>(Tata Group, 2023)</a:t>
            </a:r>
            <a:endParaRPr lang="en-GB" sz="2000" dirty="0"/>
          </a:p>
        </p:txBody>
      </p:sp>
      <p:pic>
        <p:nvPicPr>
          <p:cNvPr id="5" name="Picture 4" descr="A person in a suit and tie&#10;&#10;Description automatically generated">
            <a:extLst>
              <a:ext uri="{FF2B5EF4-FFF2-40B4-BE49-F238E27FC236}">
                <a16:creationId xmlns:a16="http://schemas.microsoft.com/office/drawing/2014/main" id="{56C86EC7-AEFD-C584-67F2-5E9C623A76C4}"/>
              </a:ext>
            </a:extLst>
          </p:cNvPr>
          <p:cNvPicPr>
            <a:picLocks noChangeAspect="1"/>
          </p:cNvPicPr>
          <p:nvPr/>
        </p:nvPicPr>
        <p:blipFill rotWithShape="1">
          <a:blip r:embed="rId2">
            <a:extLst>
              <a:ext uri="{28A0092B-C50C-407E-A947-70E740481C1C}">
                <a14:useLocalDpi xmlns:a14="http://schemas.microsoft.com/office/drawing/2010/main" val="0"/>
              </a:ext>
            </a:extLst>
          </a:blip>
          <a:srcRect l="22361" r="19613" b="2"/>
          <a:stretch/>
        </p:blipFill>
        <p:spPr>
          <a:xfrm>
            <a:off x="5977788" y="799352"/>
            <a:ext cx="5425410" cy="5259296"/>
          </a:xfrm>
          <a:prstGeom prst="rect">
            <a:avLst/>
          </a:prstGeom>
        </p:spPr>
      </p:pic>
    </p:spTree>
    <p:extLst>
      <p:ext uri="{BB962C8B-B14F-4D97-AF65-F5344CB8AC3E}">
        <p14:creationId xmlns:p14="http://schemas.microsoft.com/office/powerpoint/2010/main" val="38693348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C3ED7-17CA-5B07-31F5-31329EDB43E4}"/>
              </a:ext>
            </a:extLst>
          </p:cNvPr>
          <p:cNvSpPr>
            <a:spLocks noGrp="1"/>
          </p:cNvSpPr>
          <p:nvPr>
            <p:ph type="title"/>
          </p:nvPr>
        </p:nvSpPr>
        <p:spPr>
          <a:xfrm>
            <a:off x="572493" y="238539"/>
            <a:ext cx="11018520" cy="1434415"/>
          </a:xfrm>
        </p:spPr>
        <p:txBody>
          <a:bodyPr anchor="b">
            <a:normAutofit/>
          </a:bodyPr>
          <a:lstStyle/>
          <a:p>
            <a:r>
              <a:rPr lang="en-GB" sz="5400"/>
              <a:t>Leadership style</a:t>
            </a:r>
          </a:p>
        </p:txBody>
      </p:sp>
      <p:sp>
        <p:nvSpPr>
          <p:cNvPr id="3" name="Content Placeholder 2">
            <a:extLst>
              <a:ext uri="{FF2B5EF4-FFF2-40B4-BE49-F238E27FC236}">
                <a16:creationId xmlns:a16="http://schemas.microsoft.com/office/drawing/2014/main" id="{8E42B6FD-0019-46B7-24D5-1123F08EFE43}"/>
              </a:ext>
            </a:extLst>
          </p:cNvPr>
          <p:cNvSpPr>
            <a:spLocks noGrp="1"/>
          </p:cNvSpPr>
          <p:nvPr>
            <p:ph idx="1"/>
          </p:nvPr>
        </p:nvSpPr>
        <p:spPr>
          <a:xfrm>
            <a:off x="572493" y="2071316"/>
            <a:ext cx="6713552" cy="4119172"/>
          </a:xfrm>
        </p:spPr>
        <p:txBody>
          <a:bodyPr anchor="t">
            <a:normAutofit fontScale="92500"/>
          </a:bodyPr>
          <a:lstStyle/>
          <a:p>
            <a:r>
              <a:rPr lang="en-GB" sz="2400" dirty="0">
                <a:effectLst/>
                <a:latin typeface="Calibri" panose="020F0502020204030204" pitchFamily="34" charset="0"/>
                <a:ea typeface="Times New Roman" panose="02020603050405020304" pitchFamily="18" charset="0"/>
                <a:cs typeface="Times New Roman" panose="02020603050405020304" pitchFamily="18" charset="0"/>
              </a:rPr>
              <a:t>1. </a:t>
            </a:r>
            <a:r>
              <a:rPr lang="en-GB" sz="2400" dirty="0">
                <a:solidFill>
                  <a:srgbClr val="FF0000"/>
                </a:solidFill>
                <a:effectLst/>
                <a:latin typeface="Calibri" panose="020F0502020204030204" pitchFamily="34" charset="0"/>
                <a:ea typeface="Times New Roman" panose="02020603050405020304" pitchFamily="18" charset="0"/>
                <a:cs typeface="Times New Roman" panose="02020603050405020304" pitchFamily="18" charset="0"/>
              </a:rPr>
              <a:t>Visionary Leadership</a:t>
            </a: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 Saw Potential in a country who was still fighting for independence from the British Rule. Shows courage.</a:t>
            </a:r>
          </a:p>
          <a:p>
            <a:r>
              <a:rPr lang="en-GB" sz="2400" kern="100" dirty="0">
                <a:effectLst/>
                <a:latin typeface="Calibri" panose="020F0502020204030204" pitchFamily="34" charset="0"/>
                <a:ea typeface="Times New Roman" panose="02020603050405020304" pitchFamily="18" charset="0"/>
                <a:cs typeface="Times New Roman" panose="02020603050405020304" pitchFamily="18" charset="0"/>
              </a:rPr>
              <a:t>2. </a:t>
            </a:r>
            <a:r>
              <a:rPr lang="en-GB" sz="2400" kern="100" dirty="0">
                <a:solidFill>
                  <a:srgbClr val="FF0000"/>
                </a:solidFill>
                <a:effectLst/>
                <a:latin typeface="Calibri" panose="020F0502020204030204" pitchFamily="34" charset="0"/>
                <a:ea typeface="Times New Roman" panose="02020603050405020304" pitchFamily="18" charset="0"/>
                <a:cs typeface="Times New Roman" panose="02020603050405020304" pitchFamily="18" charset="0"/>
              </a:rPr>
              <a:t>Humility and Approachability</a:t>
            </a:r>
            <a:r>
              <a:rPr lang="en-GB" sz="2400" kern="100" dirty="0">
                <a:effectLst/>
                <a:latin typeface="Calibri" panose="020F0502020204030204" pitchFamily="34" charset="0"/>
                <a:ea typeface="Times New Roman" panose="02020603050405020304" pitchFamily="18" charset="0"/>
                <a:cs typeface="Times New Roman" panose="02020603050405020304" pitchFamily="18" charset="0"/>
              </a:rPr>
              <a:t>: making him accessible to employees at all levels. This approachability created a positive and open work environment. </a:t>
            </a: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which fostered a sense of loyalty and dedication among his employees. </a:t>
            </a:r>
            <a:endParaRPr lang="en-GB" sz="24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2400" dirty="0">
                <a:effectLst/>
                <a:latin typeface="Calibri" panose="020F0502020204030204" pitchFamily="34" charset="0"/>
                <a:ea typeface="Times New Roman" panose="02020603050405020304" pitchFamily="18" charset="0"/>
                <a:cs typeface="Times New Roman" panose="02020603050405020304" pitchFamily="18" charset="0"/>
              </a:rPr>
              <a:t>3</a:t>
            </a:r>
            <a:r>
              <a:rPr lang="en-GB" sz="2400" dirty="0">
                <a:solidFill>
                  <a:srgbClr val="FF0000"/>
                </a:solidFill>
                <a:effectLst/>
                <a:latin typeface="Calibri" panose="020F0502020204030204" pitchFamily="34" charset="0"/>
                <a:ea typeface="Times New Roman" panose="02020603050405020304" pitchFamily="18" charset="0"/>
                <a:cs typeface="Times New Roman" panose="02020603050405020304" pitchFamily="18" charset="0"/>
              </a:rPr>
              <a:t>. Employee-Centric</a:t>
            </a: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 He believed in the importance of valuing and empowering employees.</a:t>
            </a:r>
          </a:p>
          <a:p>
            <a:r>
              <a:rPr lang="en-GB" sz="2400" dirty="0">
                <a:effectLst/>
                <a:latin typeface="Calibri" panose="020F0502020204030204" pitchFamily="34" charset="0"/>
                <a:ea typeface="Times New Roman" panose="02020603050405020304" pitchFamily="18" charset="0"/>
                <a:cs typeface="Times New Roman" panose="02020603050405020304" pitchFamily="18" charset="0"/>
              </a:rPr>
              <a:t>He </a:t>
            </a:r>
            <a:r>
              <a:rPr lang="en-GB" sz="2400" dirty="0">
                <a:solidFill>
                  <a:srgbClr val="FF0000"/>
                </a:solidFill>
                <a:effectLst/>
                <a:latin typeface="Calibri" panose="020F0502020204030204" pitchFamily="34" charset="0"/>
                <a:ea typeface="Times New Roman" panose="02020603050405020304" pitchFamily="18" charset="0"/>
                <a:cs typeface="Times New Roman" panose="02020603050405020304" pitchFamily="18" charset="0"/>
              </a:rPr>
              <a:t>adopted a democratic and participative leadership </a:t>
            </a: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style, empowering his employees to contribute to the decision-making process.</a:t>
            </a:r>
          </a:p>
        </p:txBody>
      </p:sp>
      <p:pic>
        <p:nvPicPr>
          <p:cNvPr id="6" name="Picture 5" descr="A silhouette of a person reaching for a person&#10;&#10;Description automatically generated">
            <a:extLst>
              <a:ext uri="{FF2B5EF4-FFF2-40B4-BE49-F238E27FC236}">
                <a16:creationId xmlns:a16="http://schemas.microsoft.com/office/drawing/2014/main" id="{1547F0B7-5E59-EA6F-A46A-F8BDA142331C}"/>
              </a:ext>
            </a:extLst>
          </p:cNvPr>
          <p:cNvPicPr>
            <a:picLocks noChangeAspect="1"/>
          </p:cNvPicPr>
          <p:nvPr/>
        </p:nvPicPr>
        <p:blipFill rotWithShape="1">
          <a:blip r:embed="rId2">
            <a:extLst>
              <a:ext uri="{28A0092B-C50C-407E-A947-70E740481C1C}">
                <a14:useLocalDpi xmlns:a14="http://schemas.microsoft.com/office/drawing/2010/main" val="0"/>
              </a:ext>
            </a:extLst>
          </a:blip>
          <a:srcRect l="17320" r="41792" b="-1"/>
          <a:stretch/>
        </p:blipFill>
        <p:spPr>
          <a:xfrm>
            <a:off x="7675658" y="2093976"/>
            <a:ext cx="3941064" cy="4096512"/>
          </a:xfrm>
          <a:prstGeom prst="rect">
            <a:avLst/>
          </a:prstGeom>
        </p:spPr>
      </p:pic>
    </p:spTree>
    <p:extLst>
      <p:ext uri="{BB962C8B-B14F-4D97-AF65-F5344CB8AC3E}">
        <p14:creationId xmlns:p14="http://schemas.microsoft.com/office/powerpoint/2010/main" val="6066500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Checkmate in a chess game">
            <a:extLst>
              <a:ext uri="{FF2B5EF4-FFF2-40B4-BE49-F238E27FC236}">
                <a16:creationId xmlns:a16="http://schemas.microsoft.com/office/drawing/2014/main" id="{01030BC1-D9EF-63FE-27D2-AAE695B2F77C}"/>
              </a:ext>
            </a:extLst>
          </p:cNvPr>
          <p:cNvPicPr>
            <a:picLocks noChangeAspect="1"/>
          </p:cNvPicPr>
          <p:nvPr/>
        </p:nvPicPr>
        <p:blipFill rotWithShape="1">
          <a:blip r:embed="rId2">
            <a:alphaModFix amt="80000"/>
          </a:blip>
          <a:srcRect l="20039" r="22552" b="2"/>
          <a:stretch/>
        </p:blipFill>
        <p:spPr>
          <a:xfrm>
            <a:off x="20" y="-14687"/>
            <a:ext cx="5197615" cy="6857998"/>
          </a:xfrm>
          <a:prstGeom prst="rect">
            <a:avLst/>
          </a:prstGeom>
        </p:spPr>
      </p:pic>
      <p:sp>
        <p:nvSpPr>
          <p:cNvPr id="2" name="Title 1">
            <a:extLst>
              <a:ext uri="{FF2B5EF4-FFF2-40B4-BE49-F238E27FC236}">
                <a16:creationId xmlns:a16="http://schemas.microsoft.com/office/drawing/2014/main" id="{723C218C-4196-CF8F-0359-8416E75D4FBF}"/>
              </a:ext>
            </a:extLst>
          </p:cNvPr>
          <p:cNvSpPr>
            <a:spLocks noGrp="1"/>
          </p:cNvSpPr>
          <p:nvPr>
            <p:ph type="title"/>
          </p:nvPr>
        </p:nvSpPr>
        <p:spPr>
          <a:xfrm>
            <a:off x="515815" y="195943"/>
            <a:ext cx="3999542" cy="1726163"/>
          </a:xfrm>
        </p:spPr>
        <p:txBody>
          <a:bodyPr anchor="b">
            <a:normAutofit/>
          </a:bodyPr>
          <a:lstStyle/>
          <a:p>
            <a:r>
              <a:rPr lang="en-GB" sz="4000" dirty="0">
                <a:solidFill>
                  <a:srgbClr val="FFFFFF"/>
                </a:solidFill>
              </a:rPr>
              <a:t>Leadership Behaviour</a:t>
            </a:r>
          </a:p>
        </p:txBody>
      </p:sp>
      <p:sp>
        <p:nvSpPr>
          <p:cNvPr id="3" name="Content Placeholder 2">
            <a:extLst>
              <a:ext uri="{FF2B5EF4-FFF2-40B4-BE49-F238E27FC236}">
                <a16:creationId xmlns:a16="http://schemas.microsoft.com/office/drawing/2014/main" id="{BE614E2A-5477-5E94-46D6-43AE4F9CE77C}"/>
              </a:ext>
            </a:extLst>
          </p:cNvPr>
          <p:cNvSpPr>
            <a:spLocks noGrp="1"/>
          </p:cNvSpPr>
          <p:nvPr>
            <p:ph idx="1"/>
          </p:nvPr>
        </p:nvSpPr>
        <p:spPr>
          <a:xfrm>
            <a:off x="5197636" y="508000"/>
            <a:ext cx="6811484" cy="6228080"/>
          </a:xfrm>
        </p:spPr>
        <p:txBody>
          <a:bodyPr anchor="t">
            <a:normAutofit/>
          </a:bodyPr>
          <a:lstStyle/>
          <a:p>
            <a:r>
              <a:rPr lang="en-GB" sz="2000" dirty="0">
                <a:effectLst/>
                <a:latin typeface="Calibri" panose="020F0502020204030204" pitchFamily="34" charset="0"/>
                <a:ea typeface="Times New Roman" panose="02020603050405020304" pitchFamily="18" charset="0"/>
                <a:cs typeface="Times New Roman" panose="02020603050405020304" pitchFamily="18" charset="0"/>
              </a:rPr>
              <a:t>His emphasis on </a:t>
            </a:r>
            <a:r>
              <a:rPr lang="en-GB" sz="2000" dirty="0">
                <a:solidFill>
                  <a:srgbClr val="FF0000"/>
                </a:solidFill>
                <a:effectLst/>
                <a:latin typeface="Calibri" panose="020F0502020204030204" pitchFamily="34" charset="0"/>
                <a:ea typeface="Times New Roman" panose="02020603050405020304" pitchFamily="18" charset="0"/>
                <a:cs typeface="Times New Roman" panose="02020603050405020304" pitchFamily="18" charset="0"/>
              </a:rPr>
              <a:t>long-term sustainability, ethics, and social responsibility</a:t>
            </a:r>
            <a:r>
              <a:rPr lang="en-GB" sz="2000" dirty="0">
                <a:effectLst/>
                <a:latin typeface="Calibri" panose="020F0502020204030204" pitchFamily="34" charset="0"/>
                <a:ea typeface="Times New Roman" panose="02020603050405020304" pitchFamily="18" charset="0"/>
                <a:cs typeface="Times New Roman" panose="02020603050405020304" pitchFamily="18" charset="0"/>
              </a:rPr>
              <a:t> set him apart as a leader who aimed to create a positive impact on society and not just maximize profits.</a:t>
            </a:r>
          </a:p>
          <a:p>
            <a:pPr marL="0" indent="0">
              <a:buNone/>
            </a:pP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2000" dirty="0">
                <a:effectLst/>
                <a:latin typeface="Calibri" panose="020F0502020204030204" pitchFamily="34" charset="0"/>
                <a:ea typeface="Times New Roman" panose="02020603050405020304" pitchFamily="18" charset="0"/>
                <a:cs typeface="Times New Roman" panose="02020603050405020304" pitchFamily="18" charset="0"/>
              </a:rPr>
              <a:t>J.R.D. Tata was more </a:t>
            </a:r>
            <a:r>
              <a:rPr lang="en-GB" sz="2000" dirty="0">
                <a:solidFill>
                  <a:srgbClr val="FF0000"/>
                </a:solidFill>
                <a:effectLst/>
                <a:latin typeface="Calibri" panose="020F0502020204030204" pitchFamily="34" charset="0"/>
                <a:ea typeface="Times New Roman" panose="02020603050405020304" pitchFamily="18" charset="0"/>
                <a:cs typeface="Times New Roman" panose="02020603050405020304" pitchFamily="18" charset="0"/>
              </a:rPr>
              <a:t>relation-oriented</a:t>
            </a:r>
            <a:r>
              <a:rPr lang="en-GB" sz="2000" dirty="0">
                <a:effectLst/>
                <a:latin typeface="Calibri" panose="020F0502020204030204" pitchFamily="34" charset="0"/>
                <a:ea typeface="Times New Roman" panose="02020603050405020304" pitchFamily="18" charset="0"/>
                <a:cs typeface="Times New Roman" panose="02020603050405020304" pitchFamily="18" charset="0"/>
              </a:rPr>
              <a:t> in his leadership approach</a:t>
            </a:r>
            <a:r>
              <a:rPr lang="en-GB" sz="2000" dirty="0">
                <a:latin typeface="Calibri" panose="020F0502020204030204" pitchFamily="34" charset="0"/>
                <a:ea typeface="Times New Roman" panose="02020603050405020304" pitchFamily="18" charset="0"/>
                <a:cs typeface="Times New Roman" panose="02020603050405020304" pitchFamily="18" charset="0"/>
              </a:rPr>
              <a:t>.</a:t>
            </a:r>
          </a:p>
          <a:p>
            <a:pPr marL="0" indent="0">
              <a:buNone/>
            </a:pPr>
            <a:endParaRPr lang="en-GB" sz="2000" dirty="0">
              <a:latin typeface="Calibri" panose="020F0502020204030204" pitchFamily="34" charset="0"/>
              <a:ea typeface="Times New Roman" panose="02020603050405020304" pitchFamily="18" charset="0"/>
              <a:cs typeface="Times New Roman" panose="02020603050405020304" pitchFamily="18" charset="0"/>
            </a:endParaRPr>
          </a:p>
          <a:p>
            <a:r>
              <a:rPr lang="en-GB" sz="2000" dirty="0">
                <a:effectLst/>
                <a:latin typeface="Calibri" panose="020F0502020204030204" pitchFamily="34" charset="0"/>
                <a:ea typeface="Times New Roman" panose="02020603050405020304" pitchFamily="18" charset="0"/>
                <a:cs typeface="Times New Roman" panose="02020603050405020304" pitchFamily="18" charset="0"/>
              </a:rPr>
              <a:t>building and maintaining relationships with his </a:t>
            </a:r>
            <a:r>
              <a:rPr lang="en-GB" sz="2000" dirty="0">
                <a:solidFill>
                  <a:srgbClr val="FF0000"/>
                </a:solidFill>
                <a:effectLst/>
                <a:latin typeface="Calibri" panose="020F0502020204030204" pitchFamily="34" charset="0"/>
                <a:ea typeface="Times New Roman" panose="02020603050405020304" pitchFamily="18" charset="0"/>
                <a:cs typeface="Times New Roman" panose="02020603050405020304" pitchFamily="18" charset="0"/>
              </a:rPr>
              <a:t>employees, stakeholders, and the community.</a:t>
            </a:r>
          </a:p>
          <a:p>
            <a:pPr marL="0" indent="0">
              <a:buNone/>
            </a:pPr>
            <a:endParaRPr lang="en-GB" sz="2000" dirty="0">
              <a:solidFill>
                <a:srgbClr val="FF0000"/>
              </a:solidFill>
              <a:effectLst/>
              <a:latin typeface="Calibri" panose="020F0502020204030204" pitchFamily="34" charset="0"/>
              <a:ea typeface="Times New Roman" panose="02020603050405020304" pitchFamily="18" charset="0"/>
              <a:cs typeface="Times New Roman" panose="02020603050405020304" pitchFamily="18" charset="0"/>
            </a:endParaRPr>
          </a:p>
          <a:p>
            <a:r>
              <a:rPr lang="en-GB" sz="2000" dirty="0">
                <a:effectLst/>
                <a:latin typeface="Calibri" panose="020F0502020204030204" pitchFamily="34" charset="0"/>
                <a:ea typeface="Times New Roman" panose="02020603050405020304" pitchFamily="18" charset="0"/>
                <a:cs typeface="Times New Roman" panose="02020603050405020304" pitchFamily="18" charset="0"/>
              </a:rPr>
              <a:t>This </a:t>
            </a:r>
            <a:r>
              <a:rPr lang="en-GB" sz="2000" dirty="0">
                <a:solidFill>
                  <a:srgbClr val="FF0000"/>
                </a:solidFill>
                <a:effectLst/>
                <a:latin typeface="Calibri" panose="020F0502020204030204" pitchFamily="34" charset="0"/>
                <a:ea typeface="Times New Roman" panose="02020603050405020304" pitchFamily="18" charset="0"/>
                <a:cs typeface="Times New Roman" panose="02020603050405020304" pitchFamily="18" charset="0"/>
              </a:rPr>
              <a:t>balanced approach </a:t>
            </a:r>
            <a:r>
              <a:rPr lang="en-GB" sz="2000" dirty="0">
                <a:effectLst/>
                <a:latin typeface="Calibri" panose="020F0502020204030204" pitchFamily="34" charset="0"/>
                <a:ea typeface="Times New Roman" panose="02020603050405020304" pitchFamily="18" charset="0"/>
                <a:cs typeface="Times New Roman" panose="02020603050405020304" pitchFamily="18" charset="0"/>
              </a:rPr>
              <a:t>allowed him to achieve both task-related goals and maintain strong, positive relationships.</a:t>
            </a:r>
          </a:p>
          <a:p>
            <a:pPr marL="0" indent="0">
              <a:buNone/>
            </a:pP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2000" dirty="0">
                <a:latin typeface="Calibri" panose="020F0502020204030204" pitchFamily="34" charset="0"/>
                <a:ea typeface="Times New Roman" panose="02020603050405020304" pitchFamily="18" charset="0"/>
                <a:cs typeface="Times New Roman" panose="02020603050405020304" pitchFamily="18" charset="0"/>
              </a:rPr>
              <a:t>Hired women even for managerial roles. First to offer </a:t>
            </a:r>
            <a:r>
              <a:rPr lang="en-GB" sz="2000" dirty="0">
                <a:solidFill>
                  <a:srgbClr val="FF0000"/>
                </a:solidFill>
                <a:latin typeface="Calibri" panose="020F0502020204030204" pitchFamily="34" charset="0"/>
                <a:ea typeface="Times New Roman" panose="02020603050405020304" pitchFamily="18" charset="0"/>
                <a:cs typeface="Times New Roman" panose="02020603050405020304" pitchFamily="18" charset="0"/>
              </a:rPr>
              <a:t>equal</a:t>
            </a:r>
            <a:r>
              <a:rPr lang="en-GB" sz="2000" dirty="0">
                <a:latin typeface="Calibri" panose="020F0502020204030204" pitchFamily="34" charset="0"/>
                <a:ea typeface="Times New Roman" panose="02020603050405020304" pitchFamily="18" charset="0"/>
                <a:cs typeface="Times New Roman" panose="02020603050405020304" pitchFamily="18" charset="0"/>
              </a:rPr>
              <a:t> pay In India.</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2000" dirty="0">
                <a:latin typeface="Calibri" panose="020F0502020204030204" pitchFamily="34" charset="0"/>
                <a:ea typeface="Times New Roman" panose="02020603050405020304" pitchFamily="18" charset="0"/>
                <a:cs typeface="Times New Roman" panose="02020603050405020304" pitchFamily="18" charset="0"/>
              </a:rPr>
              <a:t>He was courageous, charismatic, realistic, Diplomatic and Compassionate. </a:t>
            </a:r>
            <a:r>
              <a:rPr lang="en-GB" sz="2000" dirty="0"/>
              <a:t>(Singh, 2011)</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lang="en-GB" sz="2000" dirty="0"/>
          </a:p>
        </p:txBody>
      </p:sp>
    </p:spTree>
    <p:extLst>
      <p:ext uri="{BB962C8B-B14F-4D97-AF65-F5344CB8AC3E}">
        <p14:creationId xmlns:p14="http://schemas.microsoft.com/office/powerpoint/2010/main" val="29383107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F3664D-B368-5304-3340-DD6B447A5FBA}"/>
              </a:ext>
            </a:extLst>
          </p:cNvPr>
          <p:cNvSpPr>
            <a:spLocks noGrp="1"/>
          </p:cNvSpPr>
          <p:nvPr>
            <p:ph idx="1"/>
          </p:nvPr>
        </p:nvSpPr>
        <p:spPr>
          <a:xfrm>
            <a:off x="838200" y="531845"/>
            <a:ext cx="4619621" cy="5645118"/>
          </a:xfrm>
        </p:spPr>
        <p:txBody>
          <a:bodyPr>
            <a:normAutofit/>
          </a:bodyPr>
          <a:lstStyle/>
          <a:p>
            <a:endParaRPr lang="en-GB" sz="1700" dirty="0"/>
          </a:p>
          <a:p>
            <a:r>
              <a:rPr lang="en-GB" sz="1700" dirty="0"/>
              <a:t>The importance of nurturing and empowering employees. This approach made the Tata Group an attractive place to work, and </a:t>
            </a:r>
            <a:r>
              <a:rPr lang="en-GB" sz="1700" dirty="0">
                <a:solidFill>
                  <a:srgbClr val="FF0000"/>
                </a:solidFill>
              </a:rPr>
              <a:t>employees were loyal and committed to the organization</a:t>
            </a:r>
            <a:r>
              <a:rPr lang="en-GB" sz="1700" dirty="0"/>
              <a:t>.</a:t>
            </a:r>
          </a:p>
          <a:p>
            <a:pPr marL="0" indent="0">
              <a:buNone/>
            </a:pPr>
            <a:endParaRPr lang="en-GB" sz="1700" dirty="0"/>
          </a:p>
          <a:p>
            <a:r>
              <a:rPr lang="en-GB" sz="1700" dirty="0"/>
              <a:t>JRD Tata's leadership style combined a strong ethical framework, a people-centric approach, and a vision for both business success and societal betterment, making him a</a:t>
            </a:r>
            <a:r>
              <a:rPr lang="en-GB" sz="1700" dirty="0">
                <a:solidFill>
                  <a:srgbClr val="FF0000"/>
                </a:solidFill>
              </a:rPr>
              <a:t> widely admired leader with a strong appeal to his followers.</a:t>
            </a:r>
          </a:p>
        </p:txBody>
      </p:sp>
      <p:pic>
        <p:nvPicPr>
          <p:cNvPr id="5" name="Picture 4" descr="One in a crowd">
            <a:extLst>
              <a:ext uri="{FF2B5EF4-FFF2-40B4-BE49-F238E27FC236}">
                <a16:creationId xmlns:a16="http://schemas.microsoft.com/office/drawing/2014/main" id="{FD21D7F5-91F9-BF96-04E7-AA1C0E2FDC61}"/>
              </a:ext>
            </a:extLst>
          </p:cNvPr>
          <p:cNvPicPr>
            <a:picLocks noChangeAspect="1"/>
          </p:cNvPicPr>
          <p:nvPr/>
        </p:nvPicPr>
        <p:blipFill rotWithShape="1">
          <a:blip r:embed="rId2"/>
          <a:srcRect l="17395" r="17395"/>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2967556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1E498-C8E5-63C9-DC01-AFADA5EC7828}"/>
              </a:ext>
            </a:extLst>
          </p:cNvPr>
          <p:cNvSpPr>
            <a:spLocks noGrp="1"/>
          </p:cNvSpPr>
          <p:nvPr>
            <p:ph type="title"/>
          </p:nvPr>
        </p:nvSpPr>
        <p:spPr>
          <a:xfrm>
            <a:off x="838201" y="365125"/>
            <a:ext cx="5251316" cy="1807305"/>
          </a:xfrm>
        </p:spPr>
        <p:txBody>
          <a:bodyPr>
            <a:normAutofit/>
          </a:bodyPr>
          <a:lstStyle/>
          <a:p>
            <a:r>
              <a:rPr lang="en-GB"/>
              <a:t>Followers Appeal </a:t>
            </a:r>
          </a:p>
        </p:txBody>
      </p:sp>
      <p:sp>
        <p:nvSpPr>
          <p:cNvPr id="3" name="Content Placeholder 2">
            <a:extLst>
              <a:ext uri="{FF2B5EF4-FFF2-40B4-BE49-F238E27FC236}">
                <a16:creationId xmlns:a16="http://schemas.microsoft.com/office/drawing/2014/main" id="{E5F2F592-EE76-4EF5-28F5-83361FA8AE38}"/>
              </a:ext>
            </a:extLst>
          </p:cNvPr>
          <p:cNvSpPr>
            <a:spLocks noGrp="1"/>
          </p:cNvSpPr>
          <p:nvPr>
            <p:ph idx="1"/>
          </p:nvPr>
        </p:nvSpPr>
        <p:spPr>
          <a:xfrm>
            <a:off x="182880" y="1808480"/>
            <a:ext cx="6618105" cy="4368483"/>
          </a:xfrm>
        </p:spPr>
        <p:txBody>
          <a:bodyPr>
            <a:normAutofit lnSpcReduction="10000"/>
          </a:bodyPr>
          <a:lstStyle/>
          <a:p>
            <a:r>
              <a:rPr lang="en-GB" sz="2000" dirty="0">
                <a:solidFill>
                  <a:srgbClr val="FF0000"/>
                </a:solidFill>
              </a:rPr>
              <a:t>Social Responsibility</a:t>
            </a:r>
            <a:r>
              <a:rPr lang="en-GB" sz="2000" dirty="0"/>
              <a:t>: His commitment to philanthropy and community development projects outside of business endeared him to followers who believed in the Tata Group's positive impact on society till today.</a:t>
            </a:r>
          </a:p>
          <a:p>
            <a:pPr marL="0" indent="0">
              <a:buNone/>
            </a:pPr>
            <a:endParaRPr lang="en-GB" sz="2000" dirty="0"/>
          </a:p>
          <a:p>
            <a:r>
              <a:rPr lang="en-GB" sz="2000" dirty="0">
                <a:solidFill>
                  <a:srgbClr val="FF0000"/>
                </a:solidFill>
              </a:rPr>
              <a:t>Long-Term Perspective</a:t>
            </a:r>
            <a:r>
              <a:rPr lang="en-GB" sz="2000" dirty="0"/>
              <a:t>: JRD Tata's leadership focused on long-term sustainability rather than short-term gains. This strategic approach resonated with those who valued stability and a responsible corporate outlook.</a:t>
            </a:r>
          </a:p>
          <a:p>
            <a:pPr marL="0" indent="0">
              <a:buNone/>
            </a:pPr>
            <a:endParaRPr lang="en-GB" sz="2000" dirty="0"/>
          </a:p>
          <a:p>
            <a:r>
              <a:rPr lang="en-GB" sz="2000" dirty="0">
                <a:solidFill>
                  <a:srgbClr val="FF0000"/>
                </a:solidFill>
              </a:rPr>
              <a:t>Lead by Example</a:t>
            </a:r>
            <a:r>
              <a:rPr lang="en-GB" sz="2000" dirty="0"/>
              <a:t>: JRD Tata was known for his humility and integrity. He led by example, and his personal values resonated with his followers, creating a strong sense of trust and admiration.</a:t>
            </a:r>
          </a:p>
        </p:txBody>
      </p:sp>
      <p:pic>
        <p:nvPicPr>
          <p:cNvPr id="5" name="Picture 4" descr="One orange paper boat leading a group of white paper boats">
            <a:extLst>
              <a:ext uri="{FF2B5EF4-FFF2-40B4-BE49-F238E27FC236}">
                <a16:creationId xmlns:a16="http://schemas.microsoft.com/office/drawing/2014/main" id="{516A17E7-4872-3236-42BC-D4820BF8DC2C}"/>
              </a:ext>
            </a:extLst>
          </p:cNvPr>
          <p:cNvPicPr>
            <a:picLocks noChangeAspect="1"/>
          </p:cNvPicPr>
          <p:nvPr/>
        </p:nvPicPr>
        <p:blipFill rotWithShape="1">
          <a:blip r:embed="rId2"/>
          <a:srcRect l="7946" r="34017" b="-1"/>
          <a:stretch/>
        </p:blipFill>
        <p:spPr>
          <a:xfrm>
            <a:off x="6927718" y="10"/>
            <a:ext cx="5264282"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7966727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1C98D-55F2-886C-F344-A33D86E54C38}"/>
              </a:ext>
            </a:extLst>
          </p:cNvPr>
          <p:cNvSpPr>
            <a:spLocks noGrp="1"/>
          </p:cNvSpPr>
          <p:nvPr>
            <p:ph type="title"/>
          </p:nvPr>
        </p:nvSpPr>
        <p:spPr>
          <a:xfrm>
            <a:off x="6612862" y="0"/>
            <a:ext cx="4491821" cy="1616203"/>
          </a:xfrm>
        </p:spPr>
        <p:txBody>
          <a:bodyPr vert="horz" lIns="91440" tIns="45720" rIns="91440" bIns="45720" rtlCol="0" anchor="b">
            <a:normAutofit/>
          </a:bodyPr>
          <a:lstStyle/>
          <a:p>
            <a:r>
              <a:rPr lang="en-US" sz="3200" dirty="0"/>
              <a:t>ED BASTIAN </a:t>
            </a:r>
            <a:br>
              <a:rPr lang="en-US" sz="3200" dirty="0"/>
            </a:br>
            <a:r>
              <a:rPr lang="en-US" sz="3200" dirty="0"/>
              <a:t>CEO of Delta Air Lines</a:t>
            </a:r>
          </a:p>
        </p:txBody>
      </p:sp>
      <p:pic>
        <p:nvPicPr>
          <p:cNvPr id="4" name="Picture 2" descr="Why Delta CEO Ed Bastian is Uniquely Qualified to Lead Through COVID-19">
            <a:extLst>
              <a:ext uri="{FF2B5EF4-FFF2-40B4-BE49-F238E27FC236}">
                <a16:creationId xmlns:a16="http://schemas.microsoft.com/office/drawing/2014/main" id="{C4E08653-F7B8-C2E1-BFD4-BA42A84C88C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8875" r="21125"/>
          <a:stretch/>
        </p:blipFill>
        <p:spPr bwMode="auto">
          <a:xfrm>
            <a:off x="20" y="10"/>
            <a:ext cx="6095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D73C7A6-D645-057C-7F1D-3D2E2A3FCE39}"/>
              </a:ext>
            </a:extLst>
          </p:cNvPr>
          <p:cNvSpPr txBox="1"/>
          <p:nvPr/>
        </p:nvSpPr>
        <p:spPr>
          <a:xfrm>
            <a:off x="6449587" y="2655088"/>
            <a:ext cx="5421798" cy="3693319"/>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212529"/>
                </a:solidFill>
                <a:latin typeface="+mj-lt"/>
              </a:rPr>
              <a:t>Attached to family and community in ATL</a:t>
            </a:r>
            <a:endParaRPr lang="en-GB" b="0" i="0" u="none" strike="noStrike" dirty="0">
              <a:solidFill>
                <a:srgbClr val="212529"/>
              </a:solidFill>
              <a:effectLst/>
              <a:latin typeface="+mj-lt"/>
            </a:endParaRPr>
          </a:p>
          <a:p>
            <a:pPr marL="285750" indent="-285750" algn="l">
              <a:buFont typeface="Arial" panose="020B0604020202020204" pitchFamily="34" charset="0"/>
              <a:buChar char="•"/>
            </a:pPr>
            <a:r>
              <a:rPr lang="en-GB" b="0" i="0" u="none" strike="noStrike" dirty="0">
                <a:solidFill>
                  <a:srgbClr val="212529"/>
                </a:solidFill>
                <a:effectLst/>
                <a:latin typeface="+mj-lt"/>
              </a:rPr>
              <a:t>Ed grew up in Poughkeepsie (NY)</a:t>
            </a:r>
          </a:p>
          <a:p>
            <a:pPr marL="285750" indent="-285750" algn="l">
              <a:buFont typeface="Arial" panose="020B0604020202020204" pitchFamily="34" charset="0"/>
              <a:buChar char="•"/>
            </a:pPr>
            <a:r>
              <a:rPr lang="en-GB" b="0" i="0" u="none" strike="noStrike" dirty="0">
                <a:solidFill>
                  <a:srgbClr val="212529"/>
                </a:solidFill>
                <a:effectLst/>
                <a:latin typeface="+mj-lt"/>
              </a:rPr>
              <a:t>BA in business administration at St. Bonaventure University.</a:t>
            </a:r>
          </a:p>
          <a:p>
            <a:pPr algn="l"/>
            <a:endParaRPr lang="en-GB" b="0" i="0" u="none" strike="noStrike" dirty="0">
              <a:solidFill>
                <a:srgbClr val="212529"/>
              </a:solidFill>
              <a:effectLst/>
              <a:latin typeface="+mj-lt"/>
            </a:endParaRPr>
          </a:p>
          <a:p>
            <a:pPr marL="285750" indent="-285750">
              <a:buFont typeface="Arial" panose="020B0604020202020204" pitchFamily="34" charset="0"/>
              <a:buChar char="•"/>
            </a:pPr>
            <a:r>
              <a:rPr lang="en-GB" b="0" i="0" u="none" strike="noStrike" dirty="0">
                <a:solidFill>
                  <a:srgbClr val="212529"/>
                </a:solidFill>
                <a:effectLst/>
                <a:latin typeface="+mj-lt"/>
              </a:rPr>
              <a:t>Senior finance positions at Frito-Lay International and Pepsi-Cola International.</a:t>
            </a:r>
          </a:p>
          <a:p>
            <a:pPr marL="285750" indent="-285750">
              <a:buFont typeface="Arial" panose="020B0604020202020204" pitchFamily="34" charset="0"/>
              <a:buChar char="•"/>
            </a:pPr>
            <a:r>
              <a:rPr lang="en-GB" dirty="0">
                <a:solidFill>
                  <a:srgbClr val="212529"/>
                </a:solidFill>
                <a:latin typeface="+mj-lt"/>
              </a:rPr>
              <a:t>A</a:t>
            </a:r>
            <a:r>
              <a:rPr lang="en-GB" b="0" i="0" u="none" strike="noStrike" dirty="0">
                <a:solidFill>
                  <a:srgbClr val="212529"/>
                </a:solidFill>
                <a:effectLst/>
                <a:latin typeface="+mj-lt"/>
              </a:rPr>
              <a:t>udit partner at Price Waterhouse</a:t>
            </a:r>
          </a:p>
          <a:p>
            <a:pPr marL="285750" indent="-285750">
              <a:buFont typeface="Arial" panose="020B0604020202020204" pitchFamily="34" charset="0"/>
              <a:buChar char="•"/>
            </a:pPr>
            <a:r>
              <a:rPr lang="en-GB" b="0" i="0" u="none" strike="noStrike" dirty="0">
                <a:solidFill>
                  <a:srgbClr val="212529"/>
                </a:solidFill>
                <a:effectLst/>
                <a:latin typeface="+mj-lt"/>
              </a:rPr>
              <a:t>In 1998 Ed joined Delta as V.P. </a:t>
            </a:r>
          </a:p>
          <a:p>
            <a:pPr marL="285750" indent="-285750">
              <a:buFont typeface="Arial" panose="020B0604020202020204" pitchFamily="34" charset="0"/>
              <a:buChar char="•"/>
            </a:pPr>
            <a:r>
              <a:rPr lang="en-GB" b="0" i="0" u="none" strike="noStrike" dirty="0">
                <a:solidFill>
                  <a:srgbClr val="212529"/>
                </a:solidFill>
                <a:effectLst/>
                <a:latin typeface="+mj-lt"/>
              </a:rPr>
              <a:t>In 2005 he was named Chief Financial Officer</a:t>
            </a:r>
          </a:p>
          <a:p>
            <a:pPr marL="285750" indent="-285750">
              <a:buFont typeface="Arial" panose="020B0604020202020204" pitchFamily="34" charset="0"/>
              <a:buChar char="•"/>
            </a:pPr>
            <a:r>
              <a:rPr lang="en-GB" dirty="0">
                <a:solidFill>
                  <a:srgbClr val="212529"/>
                </a:solidFill>
                <a:latin typeface="+mj-lt"/>
              </a:rPr>
              <a:t>I</a:t>
            </a:r>
            <a:r>
              <a:rPr lang="en-GB" b="0" i="0" u="none" strike="noStrike" dirty="0">
                <a:solidFill>
                  <a:srgbClr val="212529"/>
                </a:solidFill>
                <a:effectLst/>
                <a:latin typeface="+mj-lt"/>
              </a:rPr>
              <a:t>n 2007 he was appointed to serve as Delta’s President. </a:t>
            </a:r>
            <a:r>
              <a:rPr lang="en-GB" sz="1000" b="0" i="0" u="none" dirty="0">
                <a:latin typeface="+mj-lt"/>
              </a:rPr>
              <a:t>(Delta, 2023)</a:t>
            </a:r>
            <a:endParaRPr lang="en-GB" sz="1000" dirty="0">
              <a:latin typeface="+mj-lt"/>
            </a:endParaRPr>
          </a:p>
          <a:p>
            <a:pPr marL="285750" indent="-285750" algn="l">
              <a:buFont typeface="Arial" panose="020B0604020202020204" pitchFamily="34" charset="0"/>
              <a:buChar char="•"/>
            </a:pPr>
            <a:endParaRPr lang="en-GB" b="0" i="0" u="none" strike="noStrike" dirty="0">
              <a:solidFill>
                <a:srgbClr val="212529"/>
              </a:solidFill>
              <a:effectLst/>
              <a:latin typeface="Open Sans" panose="020B0606030504020204" pitchFamily="34" charset="0"/>
            </a:endParaRPr>
          </a:p>
        </p:txBody>
      </p:sp>
    </p:spTree>
    <p:extLst>
      <p:ext uri="{BB962C8B-B14F-4D97-AF65-F5344CB8AC3E}">
        <p14:creationId xmlns:p14="http://schemas.microsoft.com/office/powerpoint/2010/main" val="35124936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B589A-A4E1-1AF9-9891-358A27B69F86}"/>
              </a:ext>
            </a:extLst>
          </p:cNvPr>
          <p:cNvSpPr>
            <a:spLocks noGrp="1"/>
          </p:cNvSpPr>
          <p:nvPr>
            <p:ph type="title"/>
          </p:nvPr>
        </p:nvSpPr>
        <p:spPr>
          <a:xfrm>
            <a:off x="-3700462" y="-142039"/>
            <a:ext cx="10515600" cy="1325563"/>
          </a:xfrm>
        </p:spPr>
        <p:txBody>
          <a:bodyPr/>
          <a:lstStyle/>
          <a:p>
            <a:pPr algn="ctr"/>
            <a:r>
              <a:rPr lang="en-US" dirty="0"/>
              <a:t>ED BASTIAN </a:t>
            </a:r>
            <a:br>
              <a:rPr lang="en-US" dirty="0"/>
            </a:br>
            <a:r>
              <a:rPr lang="en-US" sz="1800" dirty="0"/>
              <a:t>CEO of Delta Air Lines</a:t>
            </a:r>
          </a:p>
        </p:txBody>
      </p:sp>
      <p:pic>
        <p:nvPicPr>
          <p:cNvPr id="6" name="Picture 5" descr="A red triangle with white stripes&#10;&#10;Description automatically generated">
            <a:extLst>
              <a:ext uri="{FF2B5EF4-FFF2-40B4-BE49-F238E27FC236}">
                <a16:creationId xmlns:a16="http://schemas.microsoft.com/office/drawing/2014/main" id="{4F77A5E2-FDA8-5F2F-8ECD-6B8FD730F715}"/>
              </a:ext>
            </a:extLst>
          </p:cNvPr>
          <p:cNvPicPr>
            <a:picLocks noChangeAspect="1"/>
          </p:cNvPicPr>
          <p:nvPr/>
        </p:nvPicPr>
        <p:blipFill rotWithShape="1">
          <a:blip r:embed="rId3">
            <a:alphaModFix amt="50000"/>
          </a:blip>
          <a:srcRect l="18876" t="18047" r="17941" b="24207"/>
          <a:stretch/>
        </p:blipFill>
        <p:spPr>
          <a:xfrm>
            <a:off x="9244012" y="44504"/>
            <a:ext cx="1928813" cy="1325564"/>
          </a:xfrm>
          <a:prstGeom prst="rect">
            <a:avLst/>
          </a:prstGeom>
        </p:spPr>
      </p:pic>
      <p:sp>
        <p:nvSpPr>
          <p:cNvPr id="20" name="Content Placeholder 19">
            <a:extLst>
              <a:ext uri="{FF2B5EF4-FFF2-40B4-BE49-F238E27FC236}">
                <a16:creationId xmlns:a16="http://schemas.microsoft.com/office/drawing/2014/main" id="{30CA7999-7719-3441-F469-9B4289D25FD7}"/>
              </a:ext>
            </a:extLst>
          </p:cNvPr>
          <p:cNvSpPr>
            <a:spLocks noGrp="1"/>
          </p:cNvSpPr>
          <p:nvPr>
            <p:ph idx="1"/>
          </p:nvPr>
        </p:nvSpPr>
        <p:spPr>
          <a:xfrm>
            <a:off x="4524375" y="332471"/>
            <a:ext cx="3505200" cy="579390"/>
          </a:xfrm>
        </p:spPr>
        <p:txBody>
          <a:bodyPr/>
          <a:lstStyle/>
          <a:p>
            <a:pPr marL="0" indent="0">
              <a:buNone/>
            </a:pPr>
            <a:r>
              <a:rPr lang="en-US" b="1" i="1" dirty="0">
                <a:solidFill>
                  <a:schemeClr val="tx1"/>
                </a:solidFill>
                <a:latin typeface="+mj-lt"/>
              </a:rPr>
              <a:t>LEADERSHIP STYLE</a:t>
            </a:r>
          </a:p>
          <a:p>
            <a:pPr lvl="2"/>
            <a:endParaRPr lang="en-US" dirty="0"/>
          </a:p>
        </p:txBody>
      </p:sp>
      <p:graphicFrame>
        <p:nvGraphicFramePr>
          <p:cNvPr id="23" name="Diagram 22">
            <a:extLst>
              <a:ext uri="{FF2B5EF4-FFF2-40B4-BE49-F238E27FC236}">
                <a16:creationId xmlns:a16="http://schemas.microsoft.com/office/drawing/2014/main" id="{E7FB54B3-D330-A69B-B8E0-9927AE100CB7}"/>
              </a:ext>
            </a:extLst>
          </p:cNvPr>
          <p:cNvGraphicFramePr/>
          <p:nvPr/>
        </p:nvGraphicFramePr>
        <p:xfrm>
          <a:off x="2434687" y="1928294"/>
          <a:ext cx="11189775" cy="127180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32" name="Diagram 31">
            <a:extLst>
              <a:ext uri="{FF2B5EF4-FFF2-40B4-BE49-F238E27FC236}">
                <a16:creationId xmlns:a16="http://schemas.microsoft.com/office/drawing/2014/main" id="{7920795C-CBFF-45FD-E9D8-ECA1D7BEF627}"/>
              </a:ext>
            </a:extLst>
          </p:cNvPr>
          <p:cNvGraphicFramePr/>
          <p:nvPr/>
        </p:nvGraphicFramePr>
        <p:xfrm>
          <a:off x="2526670" y="2724724"/>
          <a:ext cx="7681748" cy="3834118"/>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cxnSp>
        <p:nvCxnSpPr>
          <p:cNvPr id="10" name="Straight Arrow Connector 9">
            <a:extLst>
              <a:ext uri="{FF2B5EF4-FFF2-40B4-BE49-F238E27FC236}">
                <a16:creationId xmlns:a16="http://schemas.microsoft.com/office/drawing/2014/main" id="{AEBF0B0C-3A03-B687-4B25-DABAFA9B83E7}"/>
              </a:ext>
            </a:extLst>
          </p:cNvPr>
          <p:cNvCxnSpPr/>
          <p:nvPr/>
        </p:nvCxnSpPr>
        <p:spPr>
          <a:xfrm>
            <a:off x="5591330" y="2564195"/>
            <a:ext cx="113110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442A313A-FF3C-7D8C-F550-16A248EEF9A2}"/>
              </a:ext>
            </a:extLst>
          </p:cNvPr>
          <p:cNvSpPr txBox="1"/>
          <p:nvPr/>
        </p:nvSpPr>
        <p:spPr>
          <a:xfrm>
            <a:off x="4188026" y="1460047"/>
            <a:ext cx="3841548" cy="892552"/>
          </a:xfrm>
          <a:prstGeom prst="rect">
            <a:avLst/>
          </a:prstGeom>
          <a:noFill/>
        </p:spPr>
        <p:txBody>
          <a:bodyPr wrap="square" rtlCol="0">
            <a:spAutoFit/>
          </a:bodyPr>
          <a:lstStyle/>
          <a:p>
            <a:pPr lvl="0"/>
            <a:r>
              <a:rPr lang="en-GB" sz="1000" dirty="0">
                <a:solidFill>
                  <a:srgbClr val="212529"/>
                </a:solidFill>
                <a:latin typeface="Open Sans" panose="020B0606030504020204" pitchFamily="34" charset="0"/>
              </a:rPr>
              <a:t>‘</a:t>
            </a:r>
            <a:r>
              <a:rPr lang="en-GB" sz="1400" i="1" dirty="0">
                <a:solidFill>
                  <a:srgbClr val="212529"/>
                </a:solidFill>
                <a:latin typeface="Open Sans" panose="020B0606030504020204" pitchFamily="34" charset="0"/>
              </a:rPr>
              <a:t>I</a:t>
            </a:r>
            <a:r>
              <a:rPr lang="en-GB" sz="1400" b="0" i="1" u="none" strike="noStrike" dirty="0">
                <a:solidFill>
                  <a:srgbClr val="212529"/>
                </a:solidFill>
                <a:effectLst/>
                <a:latin typeface="Open Sans" panose="020B0606030504020204" pitchFamily="34" charset="0"/>
              </a:rPr>
              <a:t>f you take care of your people, they take care of your customers, whose business and loyalty allow you to reward your investors</a:t>
            </a:r>
            <a:r>
              <a:rPr lang="en-GB" sz="1400" b="0" i="1" u="none" strike="noStrike" dirty="0">
                <a:solidFill>
                  <a:srgbClr val="212529"/>
                </a:solidFill>
                <a:effectLst/>
                <a:latin typeface="+mj-lt"/>
              </a:rPr>
              <a:t>.’</a:t>
            </a:r>
            <a:r>
              <a:rPr lang="en-GB" sz="1400" b="0" i="1" u="none" strike="noStrike" dirty="0">
                <a:solidFill>
                  <a:srgbClr val="000000"/>
                </a:solidFill>
                <a:effectLst/>
                <a:latin typeface="+mj-lt"/>
              </a:rPr>
              <a:t> </a:t>
            </a:r>
            <a:r>
              <a:rPr lang="en-GB" sz="1000" b="0" i="0" u="none" dirty="0">
                <a:latin typeface="+mj-lt"/>
              </a:rPr>
              <a:t>(Delta, 2023)</a:t>
            </a:r>
            <a:endParaRPr lang="en-GB" sz="1000" dirty="0">
              <a:latin typeface="+mj-lt"/>
            </a:endParaRPr>
          </a:p>
          <a:p>
            <a:endParaRPr lang="en-US" sz="1000" dirty="0"/>
          </a:p>
        </p:txBody>
      </p:sp>
      <p:grpSp>
        <p:nvGrpSpPr>
          <p:cNvPr id="3" name="Group 2">
            <a:extLst>
              <a:ext uri="{FF2B5EF4-FFF2-40B4-BE49-F238E27FC236}">
                <a16:creationId xmlns:a16="http://schemas.microsoft.com/office/drawing/2014/main" id="{EF5F0EFB-54F6-7CA0-716B-14C725DF5A76}"/>
              </a:ext>
            </a:extLst>
          </p:cNvPr>
          <p:cNvGrpSpPr/>
          <p:nvPr/>
        </p:nvGrpSpPr>
        <p:grpSpPr>
          <a:xfrm>
            <a:off x="4681080" y="3141235"/>
            <a:ext cx="1950163" cy="1207584"/>
            <a:chOff x="2108923" y="192304"/>
            <a:chExt cx="1950163" cy="1207584"/>
          </a:xfrm>
        </p:grpSpPr>
        <p:sp>
          <p:nvSpPr>
            <p:cNvPr id="4" name="Rectangle 3">
              <a:extLst>
                <a:ext uri="{FF2B5EF4-FFF2-40B4-BE49-F238E27FC236}">
                  <a16:creationId xmlns:a16="http://schemas.microsoft.com/office/drawing/2014/main" id="{FF4C2EF7-66DA-FDBD-FEDC-37FB87639D46}"/>
                </a:ext>
              </a:extLst>
            </p:cNvPr>
            <p:cNvSpPr/>
            <p:nvPr/>
          </p:nvSpPr>
          <p:spPr>
            <a:xfrm>
              <a:off x="2988599" y="192304"/>
              <a:ext cx="1070487" cy="57553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US"/>
            </a:p>
          </p:txBody>
        </p:sp>
        <p:sp>
          <p:nvSpPr>
            <p:cNvPr id="9" name="TextBox 8">
              <a:extLst>
                <a:ext uri="{FF2B5EF4-FFF2-40B4-BE49-F238E27FC236}">
                  <a16:creationId xmlns:a16="http://schemas.microsoft.com/office/drawing/2014/main" id="{A1F84C23-B684-B907-10A0-ADCBB7B946F1}"/>
                </a:ext>
              </a:extLst>
            </p:cNvPr>
            <p:cNvSpPr txBox="1"/>
            <p:nvPr/>
          </p:nvSpPr>
          <p:spPr>
            <a:xfrm>
              <a:off x="2108923" y="824358"/>
              <a:ext cx="1070487" cy="57553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22860" tIns="22860" rIns="22860" bIns="22860" numCol="1" spcCol="1270" anchor="ctr" anchorCtr="0">
              <a:noAutofit/>
            </a:bodyPr>
            <a:lstStyle/>
            <a:p>
              <a:pPr marL="0" lvl="0" indent="0" algn="l" defTabSz="266700">
                <a:lnSpc>
                  <a:spcPct val="90000"/>
                </a:lnSpc>
                <a:spcBef>
                  <a:spcPct val="0"/>
                </a:spcBef>
                <a:spcAft>
                  <a:spcPct val="35000"/>
                </a:spcAft>
                <a:buNone/>
              </a:pPr>
              <a:r>
                <a:rPr lang="en-US" sz="600" kern="1200" dirty="0"/>
                <a:t>- Delta is a family</a:t>
              </a:r>
            </a:p>
            <a:p>
              <a:pPr marL="0" lvl="0" indent="0" algn="l" defTabSz="266700">
                <a:lnSpc>
                  <a:spcPct val="90000"/>
                </a:lnSpc>
                <a:spcBef>
                  <a:spcPct val="0"/>
                </a:spcBef>
                <a:spcAft>
                  <a:spcPct val="35000"/>
                </a:spcAft>
                <a:buNone/>
              </a:pPr>
              <a:r>
                <a:rPr lang="en-US" sz="600" kern="1200" dirty="0"/>
                <a:t>-Delta is not for sale</a:t>
              </a:r>
            </a:p>
            <a:p>
              <a:pPr marL="0" lvl="0" indent="0" algn="l" defTabSz="266700">
                <a:lnSpc>
                  <a:spcPct val="90000"/>
                </a:lnSpc>
                <a:spcBef>
                  <a:spcPct val="0"/>
                </a:spcBef>
                <a:spcAft>
                  <a:spcPct val="35000"/>
                </a:spcAft>
                <a:buNone/>
              </a:pPr>
              <a:r>
                <a:rPr lang="en-GB" sz="600" b="0" i="0" u="none" kern="1200" dirty="0"/>
                <a:t>(</a:t>
              </a:r>
              <a:r>
                <a:rPr lang="en-GB" sz="600" b="0" i="0" u="none" kern="1200" dirty="0" err="1"/>
                <a:t>OperationHOPE</a:t>
              </a:r>
              <a:r>
                <a:rPr lang="en-GB" sz="600" b="0" i="0" u="none" kern="1200" dirty="0"/>
                <a:t>, 2021)</a:t>
              </a:r>
              <a:endParaRPr lang="en-GB" sz="600" kern="1200" dirty="0"/>
            </a:p>
          </p:txBody>
        </p:sp>
      </p:grpSp>
      <p:sp>
        <p:nvSpPr>
          <p:cNvPr id="13" name="TextBox 12">
            <a:extLst>
              <a:ext uri="{FF2B5EF4-FFF2-40B4-BE49-F238E27FC236}">
                <a16:creationId xmlns:a16="http://schemas.microsoft.com/office/drawing/2014/main" id="{BD3BA554-13BB-F52D-7C62-08E3E081602A}"/>
              </a:ext>
            </a:extLst>
          </p:cNvPr>
          <p:cNvSpPr txBox="1"/>
          <p:nvPr/>
        </p:nvSpPr>
        <p:spPr>
          <a:xfrm>
            <a:off x="7892884" y="6402418"/>
            <a:ext cx="1235838" cy="246221"/>
          </a:xfrm>
          <a:prstGeom prst="rect">
            <a:avLst/>
          </a:prstGeom>
          <a:noFill/>
        </p:spPr>
        <p:txBody>
          <a:bodyPr wrap="square">
            <a:spAutoFit/>
          </a:bodyPr>
          <a:lstStyle/>
          <a:p>
            <a:pPr lvl="0"/>
            <a:r>
              <a:rPr lang="en-GB" sz="1000" b="0" i="0" u="none" dirty="0"/>
              <a:t>(Western, </a:t>
            </a:r>
            <a:r>
              <a:rPr lang="en-GB" sz="1000" dirty="0"/>
              <a:t>23</a:t>
            </a:r>
            <a:r>
              <a:rPr lang="en-GB" sz="1000" b="0" i="0" u="none" dirty="0"/>
              <a:t>–24)</a:t>
            </a:r>
            <a:endParaRPr lang="en-GB" sz="1000" dirty="0"/>
          </a:p>
        </p:txBody>
      </p:sp>
      <p:sp>
        <p:nvSpPr>
          <p:cNvPr id="15" name="TextBox 14">
            <a:extLst>
              <a:ext uri="{FF2B5EF4-FFF2-40B4-BE49-F238E27FC236}">
                <a16:creationId xmlns:a16="http://schemas.microsoft.com/office/drawing/2014/main" id="{16855111-0F1B-B3A1-5F18-39A75D27F3E5}"/>
              </a:ext>
            </a:extLst>
          </p:cNvPr>
          <p:cNvSpPr txBox="1"/>
          <p:nvPr/>
        </p:nvSpPr>
        <p:spPr>
          <a:xfrm>
            <a:off x="4681080" y="1066183"/>
            <a:ext cx="5305541" cy="450699"/>
          </a:xfrm>
          <a:prstGeom prst="rect">
            <a:avLst/>
          </a:prstGeom>
        </p:spPr>
        <p:txBody>
          <a:bodyPr vert="horz" lIns="91440" tIns="45720" rIns="91440" bIns="45720" rtlCol="0" anchor="t">
            <a:normAutofit/>
          </a:bodyPr>
          <a:lstStyle/>
          <a:p>
            <a:pPr>
              <a:lnSpc>
                <a:spcPct val="90000"/>
              </a:lnSpc>
              <a:spcAft>
                <a:spcPts val="600"/>
              </a:spcAft>
            </a:pPr>
            <a:r>
              <a:rPr lang="en-US" sz="2000" b="0" i="0" u="none" strike="noStrike" dirty="0">
                <a:effectLst/>
              </a:rPr>
              <a:t>“Leading With Purpose” </a:t>
            </a:r>
            <a:r>
              <a:rPr lang="en-US" sz="1000" b="0" i="0" u="none" strike="noStrike" dirty="0">
                <a:effectLst/>
              </a:rPr>
              <a:t>(</a:t>
            </a:r>
            <a:r>
              <a:rPr lang="en-US" sz="1000" b="0" i="0" u="none" strike="noStrike" dirty="0" err="1">
                <a:effectLst/>
              </a:rPr>
              <a:t>Moraitakis</a:t>
            </a:r>
            <a:r>
              <a:rPr lang="en-US" sz="1000" b="0" i="0" u="none" strike="noStrike" dirty="0">
                <a:effectLst/>
              </a:rPr>
              <a:t>, 2023)</a:t>
            </a:r>
            <a:endParaRPr lang="en-US" sz="1000" dirty="0"/>
          </a:p>
        </p:txBody>
      </p:sp>
      <p:sp>
        <p:nvSpPr>
          <p:cNvPr id="5" name="TextBox 4">
            <a:extLst>
              <a:ext uri="{FF2B5EF4-FFF2-40B4-BE49-F238E27FC236}">
                <a16:creationId xmlns:a16="http://schemas.microsoft.com/office/drawing/2014/main" id="{DBC5CBFB-C79B-9FC9-C947-81E44053BF0E}"/>
              </a:ext>
            </a:extLst>
          </p:cNvPr>
          <p:cNvSpPr txBox="1"/>
          <p:nvPr/>
        </p:nvSpPr>
        <p:spPr>
          <a:xfrm>
            <a:off x="1046814" y="3789632"/>
            <a:ext cx="2179675" cy="830997"/>
          </a:xfrm>
          <a:prstGeom prst="rect">
            <a:avLst/>
          </a:prstGeom>
          <a:noFill/>
        </p:spPr>
        <p:txBody>
          <a:bodyPr wrap="square" rtlCol="0">
            <a:spAutoFit/>
          </a:bodyPr>
          <a:lstStyle/>
          <a:p>
            <a:r>
              <a:rPr lang="en-US" sz="1200" i="1" dirty="0"/>
              <a:t>Concentrates on assisting and fostering the personal growth of individuals inside an organization (Allen et al., 2018)</a:t>
            </a:r>
          </a:p>
        </p:txBody>
      </p:sp>
      <p:sp>
        <p:nvSpPr>
          <p:cNvPr id="7" name="TextBox 6">
            <a:extLst>
              <a:ext uri="{FF2B5EF4-FFF2-40B4-BE49-F238E27FC236}">
                <a16:creationId xmlns:a16="http://schemas.microsoft.com/office/drawing/2014/main" id="{CE52AAF6-7247-3FDA-FA18-2F3B96AE43FC}"/>
              </a:ext>
            </a:extLst>
          </p:cNvPr>
          <p:cNvSpPr txBox="1"/>
          <p:nvPr/>
        </p:nvSpPr>
        <p:spPr>
          <a:xfrm>
            <a:off x="9470952" y="3716765"/>
            <a:ext cx="2445488" cy="553998"/>
          </a:xfrm>
          <a:prstGeom prst="rect">
            <a:avLst/>
          </a:prstGeom>
          <a:noFill/>
        </p:spPr>
        <p:txBody>
          <a:bodyPr wrap="square" rtlCol="0">
            <a:spAutoFit/>
          </a:bodyPr>
          <a:lstStyle/>
          <a:p>
            <a:r>
              <a:rPr lang="en-US" sz="1000" dirty="0"/>
              <a:t>Concentrates on motivating followers to strive towards a common objective (Allen et al., 2018)</a:t>
            </a:r>
          </a:p>
        </p:txBody>
      </p:sp>
      <p:cxnSp>
        <p:nvCxnSpPr>
          <p:cNvPr id="11" name="Straight Arrow Connector 10">
            <a:extLst>
              <a:ext uri="{FF2B5EF4-FFF2-40B4-BE49-F238E27FC236}">
                <a16:creationId xmlns:a16="http://schemas.microsoft.com/office/drawing/2014/main" id="{1BF548C6-68BE-8353-D7AE-A075CFAA910E}"/>
              </a:ext>
            </a:extLst>
          </p:cNvPr>
          <p:cNvCxnSpPr/>
          <p:nvPr/>
        </p:nvCxnSpPr>
        <p:spPr>
          <a:xfrm flipH="1">
            <a:off x="2434687" y="3338623"/>
            <a:ext cx="489266" cy="3192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4A4853DE-7544-5D16-E4EA-7BBEF3CBE23E}"/>
              </a:ext>
            </a:extLst>
          </p:cNvPr>
          <p:cNvCxnSpPr/>
          <p:nvPr/>
        </p:nvCxnSpPr>
        <p:spPr>
          <a:xfrm>
            <a:off x="9367284" y="3256621"/>
            <a:ext cx="390029" cy="40128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19964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49715-2DD8-DD76-D0EE-DA1EFE10E564}"/>
              </a:ext>
            </a:extLst>
          </p:cNvPr>
          <p:cNvSpPr>
            <a:spLocks noGrp="1"/>
          </p:cNvSpPr>
          <p:nvPr>
            <p:ph type="title"/>
          </p:nvPr>
        </p:nvSpPr>
        <p:spPr>
          <a:xfrm>
            <a:off x="755484" y="739835"/>
            <a:ext cx="4108064" cy="1616203"/>
          </a:xfrm>
        </p:spPr>
        <p:txBody>
          <a:bodyPr vert="horz" lIns="91440" tIns="45720" rIns="91440" bIns="45720" rtlCol="0" anchor="b">
            <a:normAutofit/>
          </a:bodyPr>
          <a:lstStyle/>
          <a:p>
            <a:r>
              <a:rPr lang="en-US" sz="3200" kern="1200" dirty="0">
                <a:solidFill>
                  <a:srgbClr val="FFFFFF"/>
                </a:solidFill>
                <a:latin typeface="+mj-lt"/>
                <a:ea typeface="+mj-ea"/>
                <a:cs typeface="+mj-cs"/>
              </a:rPr>
              <a:t>ED BASTIAN </a:t>
            </a:r>
            <a:br>
              <a:rPr lang="en-US" sz="3200" kern="1200" dirty="0">
                <a:solidFill>
                  <a:srgbClr val="FFFFFF"/>
                </a:solidFill>
                <a:latin typeface="+mj-lt"/>
                <a:ea typeface="+mj-ea"/>
                <a:cs typeface="+mj-cs"/>
              </a:rPr>
            </a:br>
            <a:r>
              <a:rPr lang="en-US" sz="3200" kern="1200" dirty="0">
                <a:solidFill>
                  <a:srgbClr val="FFFFFF"/>
                </a:solidFill>
                <a:latin typeface="+mj-lt"/>
                <a:ea typeface="+mj-ea"/>
                <a:cs typeface="+mj-cs"/>
              </a:rPr>
              <a:t>CEO of Delta Air Lines</a:t>
            </a:r>
          </a:p>
        </p:txBody>
      </p:sp>
      <p:sp>
        <p:nvSpPr>
          <p:cNvPr id="5" name="TextBox 4">
            <a:extLst>
              <a:ext uri="{FF2B5EF4-FFF2-40B4-BE49-F238E27FC236}">
                <a16:creationId xmlns:a16="http://schemas.microsoft.com/office/drawing/2014/main" id="{9B176944-3AB7-7ADA-8234-DE95624ED1B4}"/>
              </a:ext>
            </a:extLst>
          </p:cNvPr>
          <p:cNvSpPr txBox="1"/>
          <p:nvPr/>
        </p:nvSpPr>
        <p:spPr>
          <a:xfrm>
            <a:off x="1717209" y="5395966"/>
            <a:ext cx="3702579" cy="608561"/>
          </a:xfrm>
          <a:prstGeom prst="rect">
            <a:avLst/>
          </a:prstGeom>
        </p:spPr>
        <p:txBody>
          <a:bodyPr vert="horz" lIns="91440" tIns="45720" rIns="91440" bIns="45720" rtlCol="0">
            <a:normAutofit/>
          </a:bodyPr>
          <a:lstStyle/>
          <a:p>
            <a:pPr>
              <a:lnSpc>
                <a:spcPct val="90000"/>
              </a:lnSpc>
              <a:spcAft>
                <a:spcPts val="600"/>
              </a:spcAft>
            </a:pPr>
            <a:r>
              <a:rPr lang="en-US" sz="2000" b="0" dirty="0">
                <a:solidFill>
                  <a:srgbClr val="FFFFFF"/>
                </a:solidFill>
                <a:latin typeface="+mj-lt"/>
              </a:rPr>
              <a:t>(Relationship oriented)</a:t>
            </a:r>
            <a:br>
              <a:rPr lang="en-US" sz="2000" b="1" dirty="0">
                <a:solidFill>
                  <a:srgbClr val="FFFFFF"/>
                </a:solidFill>
                <a:latin typeface="+mj-lt"/>
              </a:rPr>
            </a:br>
            <a:r>
              <a:rPr lang="en-US" sz="1000" b="1" dirty="0">
                <a:solidFill>
                  <a:srgbClr val="FFFFFF"/>
                </a:solidFill>
                <a:latin typeface="+mj-lt"/>
              </a:rPr>
              <a:t>(Praveen, 2016)</a:t>
            </a:r>
          </a:p>
          <a:p>
            <a:pPr indent="-228600">
              <a:lnSpc>
                <a:spcPct val="90000"/>
              </a:lnSpc>
              <a:spcAft>
                <a:spcPts val="600"/>
              </a:spcAft>
              <a:buFont typeface="Arial" panose="020B0604020202020204" pitchFamily="34" charset="0"/>
              <a:buChar char="•"/>
            </a:pPr>
            <a:endParaRPr lang="en-US" sz="2000" dirty="0">
              <a:solidFill>
                <a:srgbClr val="FFFFFF"/>
              </a:solidFill>
            </a:endParaRPr>
          </a:p>
        </p:txBody>
      </p:sp>
      <p:graphicFrame>
        <p:nvGraphicFramePr>
          <p:cNvPr id="4" name="Content Placeholder 3">
            <a:extLst>
              <a:ext uri="{FF2B5EF4-FFF2-40B4-BE49-F238E27FC236}">
                <a16:creationId xmlns:a16="http://schemas.microsoft.com/office/drawing/2014/main" id="{17C83440-A9A9-0493-03CB-C5438BA1593A}"/>
              </a:ext>
            </a:extLst>
          </p:cNvPr>
          <p:cNvGraphicFramePr>
            <a:graphicFrameLocks/>
          </p:cNvGraphicFramePr>
          <p:nvPr/>
        </p:nvGraphicFramePr>
        <p:xfrm>
          <a:off x="6005304" y="892698"/>
          <a:ext cx="5407002" cy="4538646"/>
        </p:xfrm>
        <a:graphic>
          <a:graphicData uri="http://schemas.openxmlformats.org/drawingml/2006/table">
            <a:tbl>
              <a:tblPr firstRow="1" bandRow="1">
                <a:tableStyleId>{35758FB7-9AC5-4552-8A53-C91805E547FA}</a:tableStyleId>
              </a:tblPr>
              <a:tblGrid>
                <a:gridCol w="5407002">
                  <a:extLst>
                    <a:ext uri="{9D8B030D-6E8A-4147-A177-3AD203B41FA5}">
                      <a16:colId xmlns:a16="http://schemas.microsoft.com/office/drawing/2014/main" val="328097992"/>
                    </a:ext>
                  </a:extLst>
                </a:gridCol>
              </a:tblGrid>
              <a:tr h="4538646">
                <a:tc>
                  <a:txBody>
                    <a:bodyPr/>
                    <a:lstStyle/>
                    <a:p>
                      <a:pPr algn="ctr"/>
                      <a:r>
                        <a:rPr lang="en-GB" sz="2400" b="0" kern="1200" dirty="0">
                          <a:solidFill>
                            <a:schemeClr val="tx1"/>
                          </a:solidFill>
                          <a:effectLst/>
                          <a:latin typeface="+mn-lt"/>
                          <a:ea typeface="+mn-ea"/>
                          <a:cs typeface="+mn-cs"/>
                        </a:rPr>
                        <a:t>Listening and communication</a:t>
                      </a:r>
                    </a:p>
                    <a:p>
                      <a:pPr algn="ctr"/>
                      <a:r>
                        <a:rPr lang="en-GB" sz="2400" b="0" kern="1200" dirty="0">
                          <a:solidFill>
                            <a:schemeClr val="tx1"/>
                          </a:solidFill>
                          <a:effectLst/>
                          <a:latin typeface="+mn-lt"/>
                          <a:ea typeface="+mn-ea"/>
                          <a:cs typeface="+mn-cs"/>
                        </a:rPr>
                        <a:t>Respect, empathy, humility</a:t>
                      </a:r>
                    </a:p>
                    <a:p>
                      <a:pPr algn="ctr"/>
                      <a:endParaRPr lang="en-GB" sz="2400" b="0" kern="1200" dirty="0">
                        <a:solidFill>
                          <a:schemeClr val="tx1"/>
                        </a:solidFill>
                        <a:effectLst/>
                        <a:latin typeface="+mn-lt"/>
                        <a:ea typeface="+mn-ea"/>
                        <a:cs typeface="+mn-cs"/>
                      </a:endParaRPr>
                    </a:p>
                    <a:p>
                      <a:pPr algn="ctr"/>
                      <a:r>
                        <a:rPr lang="en-GB" sz="2400" b="0" kern="1200" dirty="0">
                          <a:solidFill>
                            <a:schemeClr val="tx1"/>
                          </a:solidFill>
                          <a:effectLst/>
                          <a:latin typeface="+mn-lt"/>
                          <a:ea typeface="+mn-ea"/>
                          <a:cs typeface="+mn-cs"/>
                        </a:rPr>
                        <a:t>Embrace different mindsets </a:t>
                      </a:r>
                    </a:p>
                    <a:p>
                      <a:pPr algn="ctr"/>
                      <a:r>
                        <a:rPr lang="en-GB" sz="2400" b="0" kern="1200" dirty="0">
                          <a:solidFill>
                            <a:schemeClr val="tx1"/>
                          </a:solidFill>
                          <a:effectLst/>
                          <a:latin typeface="+mn-lt"/>
                          <a:ea typeface="+mn-ea"/>
                          <a:cs typeface="+mn-cs"/>
                        </a:rPr>
                        <a:t>Incurring change in innovation </a:t>
                      </a:r>
                    </a:p>
                    <a:p>
                      <a:pPr algn="ctr"/>
                      <a:endParaRPr lang="en-GB" sz="2400" b="0" kern="1200" dirty="0">
                        <a:solidFill>
                          <a:schemeClr val="tx1"/>
                        </a:solidFill>
                        <a:effectLst/>
                        <a:latin typeface="+mn-lt"/>
                        <a:ea typeface="+mn-ea"/>
                        <a:cs typeface="+mn-cs"/>
                      </a:endParaRPr>
                    </a:p>
                    <a:p>
                      <a:pPr algn="ctr"/>
                      <a:r>
                        <a:rPr lang="en-GB" sz="2400" b="0" kern="1200" dirty="0">
                          <a:solidFill>
                            <a:schemeClr val="tx1"/>
                          </a:solidFill>
                          <a:effectLst/>
                          <a:latin typeface="+mn-lt"/>
                          <a:ea typeface="+mn-ea"/>
                          <a:cs typeface="+mn-cs"/>
                        </a:rPr>
                        <a:t>Encourage Teamwork</a:t>
                      </a:r>
                    </a:p>
                    <a:p>
                      <a:pPr algn="ctr"/>
                      <a:r>
                        <a:rPr lang="en-GB" sz="2400" b="0" kern="1200" dirty="0">
                          <a:solidFill>
                            <a:schemeClr val="tx1"/>
                          </a:solidFill>
                          <a:effectLst/>
                          <a:latin typeface="+mn-lt"/>
                          <a:ea typeface="+mn-ea"/>
                          <a:cs typeface="+mn-cs"/>
                        </a:rPr>
                        <a:t>Establish Self-awareness</a:t>
                      </a:r>
                    </a:p>
                    <a:p>
                      <a:pPr algn="ctr"/>
                      <a:endParaRPr lang="en-GB" sz="2400" b="0" kern="1200" dirty="0">
                        <a:solidFill>
                          <a:schemeClr val="tx1"/>
                        </a:solidFill>
                        <a:effectLst/>
                        <a:latin typeface="+mn-lt"/>
                        <a:ea typeface="+mn-ea"/>
                        <a:cs typeface="+mn-cs"/>
                      </a:endParaRPr>
                    </a:p>
                    <a:p>
                      <a:pPr marL="0" marR="0" indent="0" algn="ctr" defTabSz="914400" rtl="0" eaLnBrk="1" fontAlgn="auto" latinLnBrk="0" hangingPunct="1">
                        <a:lnSpc>
                          <a:spcPct val="100000"/>
                        </a:lnSpc>
                        <a:spcBef>
                          <a:spcPts val="0"/>
                        </a:spcBef>
                        <a:spcAft>
                          <a:spcPts val="0"/>
                        </a:spcAft>
                        <a:buClrTx/>
                        <a:buSzTx/>
                        <a:buFontTx/>
                        <a:buNone/>
                        <a:tabLst/>
                        <a:defRPr/>
                      </a:pPr>
                      <a:r>
                        <a:rPr lang="en-GB" sz="2400" b="0" kern="1200" dirty="0">
                          <a:solidFill>
                            <a:schemeClr val="tx1"/>
                          </a:solidFill>
                          <a:effectLst/>
                          <a:latin typeface="+mn-lt"/>
                          <a:ea typeface="+mn-ea"/>
                          <a:cs typeface="+mn-cs"/>
                        </a:rPr>
                        <a:t>Focus on foresight </a:t>
                      </a:r>
                      <a:r>
                        <a:rPr lang="en-GB" sz="1000" b="0" kern="1200" dirty="0">
                          <a:solidFill>
                            <a:schemeClr val="tx1"/>
                          </a:solidFill>
                          <a:effectLst/>
                          <a:latin typeface="+mn-lt"/>
                          <a:ea typeface="+mn-ea"/>
                          <a:cs typeface="+mn-cs"/>
                        </a:rPr>
                        <a:t>(Gomez, 2022)</a:t>
                      </a:r>
                    </a:p>
                    <a:p>
                      <a:pPr algn="ctr"/>
                      <a:r>
                        <a:rPr lang="en-GB" sz="2400" b="0" kern="1200" dirty="0">
                          <a:solidFill>
                            <a:schemeClr val="tx1"/>
                          </a:solidFill>
                          <a:effectLst/>
                          <a:latin typeface="+mn-lt"/>
                          <a:ea typeface="+mn-ea"/>
                          <a:cs typeface="+mn-cs"/>
                        </a:rPr>
                        <a:t>Be Optimism</a:t>
                      </a:r>
                    </a:p>
                    <a:p>
                      <a:endParaRPr lang="en-US" altLang="en-US" sz="2400" dirty="0"/>
                    </a:p>
                  </a:txBody>
                  <a:tcPr marL="121354" marR="121354" marT="60677" marB="60677">
                    <a:gradFill flip="none" rotWithShape="1">
                      <a:gsLst>
                        <a:gs pos="0">
                          <a:schemeClr val="accent5">
                            <a:tint val="66000"/>
                            <a:satMod val="160000"/>
                          </a:schemeClr>
                        </a:gs>
                        <a:gs pos="50000">
                          <a:schemeClr val="accent5">
                            <a:tint val="44500"/>
                            <a:satMod val="160000"/>
                          </a:schemeClr>
                        </a:gs>
                        <a:gs pos="100000">
                          <a:schemeClr val="accent5">
                            <a:tint val="23500"/>
                            <a:satMod val="160000"/>
                          </a:schemeClr>
                        </a:gs>
                      </a:gsLst>
                      <a:lin ang="10800000" scaled="1"/>
                      <a:tileRect/>
                    </a:gradFill>
                  </a:tcPr>
                </a:tc>
                <a:extLst>
                  <a:ext uri="{0D108BD9-81ED-4DB2-BD59-A6C34878D82A}">
                    <a16:rowId xmlns:a16="http://schemas.microsoft.com/office/drawing/2014/main" val="334577854"/>
                  </a:ext>
                </a:extLst>
              </a:tr>
            </a:tbl>
          </a:graphicData>
        </a:graphic>
      </p:graphicFrame>
      <p:sp>
        <p:nvSpPr>
          <p:cNvPr id="17" name="TextBox 16">
            <a:extLst>
              <a:ext uri="{FF2B5EF4-FFF2-40B4-BE49-F238E27FC236}">
                <a16:creationId xmlns:a16="http://schemas.microsoft.com/office/drawing/2014/main" id="{A23ABE8C-7C0B-F41F-5B4A-3BCC85E6FD9F}"/>
              </a:ext>
            </a:extLst>
          </p:cNvPr>
          <p:cNvSpPr txBox="1"/>
          <p:nvPr/>
        </p:nvSpPr>
        <p:spPr>
          <a:xfrm>
            <a:off x="386587" y="4906932"/>
            <a:ext cx="4265591" cy="461665"/>
          </a:xfrm>
          <a:prstGeom prst="rect">
            <a:avLst/>
          </a:prstGeom>
          <a:noFill/>
        </p:spPr>
        <p:txBody>
          <a:bodyPr wrap="none" rtlCol="0">
            <a:spAutoFit/>
          </a:bodyPr>
          <a:lstStyle/>
          <a:p>
            <a:r>
              <a:rPr lang="en-US" sz="2400" b="1" dirty="0">
                <a:solidFill>
                  <a:schemeClr val="tx1"/>
                </a:solidFill>
                <a:latin typeface="+mj-lt"/>
              </a:rPr>
              <a:t>LEADERSHIP BEHAVIOUR </a:t>
            </a:r>
            <a:r>
              <a:rPr lang="en-GB" sz="1100" b="0" i="0" u="none" strike="noStrike" kern="1200" dirty="0">
                <a:solidFill>
                  <a:schemeClr val="tx1"/>
                </a:solidFill>
                <a:effectLst/>
                <a:latin typeface="+mn-lt"/>
                <a:ea typeface="+mn-ea"/>
                <a:cs typeface="+mn-cs"/>
              </a:rPr>
              <a:t>(</a:t>
            </a:r>
            <a:r>
              <a:rPr lang="en-GB" sz="1100" b="0" i="0" u="none" strike="noStrike" kern="1200" dirty="0" err="1">
                <a:solidFill>
                  <a:schemeClr val="tx1"/>
                </a:solidFill>
                <a:effectLst/>
                <a:latin typeface="+mn-lt"/>
                <a:ea typeface="+mn-ea"/>
                <a:cs typeface="+mn-cs"/>
              </a:rPr>
              <a:t>Croitor</a:t>
            </a:r>
            <a:r>
              <a:rPr lang="en-GB" sz="1100" b="0" i="0" u="none" strike="noStrike" kern="1200" dirty="0">
                <a:solidFill>
                  <a:schemeClr val="tx1"/>
                </a:solidFill>
                <a:effectLst/>
                <a:latin typeface="+mn-lt"/>
                <a:ea typeface="+mn-ea"/>
                <a:cs typeface="+mn-cs"/>
              </a:rPr>
              <a:t>, 2017)</a:t>
            </a:r>
            <a:endParaRPr lang="en-US" sz="1100" b="1" dirty="0">
              <a:solidFill>
                <a:schemeClr val="tx1"/>
              </a:solidFill>
              <a:latin typeface="+mj-lt"/>
            </a:endParaRPr>
          </a:p>
        </p:txBody>
      </p:sp>
      <p:sp>
        <p:nvSpPr>
          <p:cNvPr id="19" name="TextBox 18">
            <a:extLst>
              <a:ext uri="{FF2B5EF4-FFF2-40B4-BE49-F238E27FC236}">
                <a16:creationId xmlns:a16="http://schemas.microsoft.com/office/drawing/2014/main" id="{7166F1E0-F054-6459-43C4-DE2B833F358C}"/>
              </a:ext>
            </a:extLst>
          </p:cNvPr>
          <p:cNvSpPr txBox="1"/>
          <p:nvPr/>
        </p:nvSpPr>
        <p:spPr>
          <a:xfrm>
            <a:off x="9764013" y="5458073"/>
            <a:ext cx="1729408" cy="369972"/>
          </a:xfrm>
          <a:prstGeom prst="rect">
            <a:avLst/>
          </a:prstGeom>
          <a:noFill/>
        </p:spPr>
        <p:txBody>
          <a:bodyPr wrap="square">
            <a:spAutoFit/>
          </a:bodyPr>
          <a:lstStyle/>
          <a:p>
            <a:r>
              <a:rPr lang="en-GB" sz="1800" b="0" i="0" u="none" strike="noStrike" kern="1200" dirty="0">
                <a:solidFill>
                  <a:schemeClr val="tx1"/>
                </a:solidFill>
                <a:effectLst/>
                <a:latin typeface="+mn-lt"/>
                <a:ea typeface="+mn-ea"/>
                <a:cs typeface="+mn-cs"/>
              </a:rPr>
              <a:t>(</a:t>
            </a:r>
            <a:r>
              <a:rPr lang="en-GB" sz="1800" b="0" i="0" u="none" strike="noStrike" kern="1200" dirty="0" err="1">
                <a:solidFill>
                  <a:schemeClr val="tx1"/>
                </a:solidFill>
                <a:effectLst/>
                <a:latin typeface="+mn-lt"/>
                <a:ea typeface="+mn-ea"/>
                <a:cs typeface="+mn-cs"/>
              </a:rPr>
              <a:t>Croitor</a:t>
            </a:r>
            <a:r>
              <a:rPr lang="en-GB" sz="1800" b="0" i="0" u="none" strike="noStrike" kern="1200" dirty="0">
                <a:solidFill>
                  <a:schemeClr val="tx1"/>
                </a:solidFill>
                <a:effectLst/>
                <a:latin typeface="+mn-lt"/>
                <a:ea typeface="+mn-ea"/>
                <a:cs typeface="+mn-cs"/>
              </a:rPr>
              <a:t>, 2017)</a:t>
            </a:r>
            <a:endParaRPr lang="en-US" dirty="0"/>
          </a:p>
        </p:txBody>
      </p:sp>
      <p:pic>
        <p:nvPicPr>
          <p:cNvPr id="21" name="Picture 20" descr="A person and person holding a flag&#10;&#10;Description automatically generated">
            <a:extLst>
              <a:ext uri="{FF2B5EF4-FFF2-40B4-BE49-F238E27FC236}">
                <a16:creationId xmlns:a16="http://schemas.microsoft.com/office/drawing/2014/main" id="{9ACCD19B-BE2A-0432-A798-62B0D785443B}"/>
              </a:ext>
            </a:extLst>
          </p:cNvPr>
          <p:cNvPicPr>
            <a:picLocks noChangeAspect="1"/>
          </p:cNvPicPr>
          <p:nvPr/>
        </p:nvPicPr>
        <p:blipFill>
          <a:blip r:embed="rId2"/>
          <a:stretch>
            <a:fillRect/>
          </a:stretch>
        </p:blipFill>
        <p:spPr>
          <a:xfrm>
            <a:off x="1045984" y="2742485"/>
            <a:ext cx="3175000" cy="1778000"/>
          </a:xfrm>
          <a:prstGeom prst="rect">
            <a:avLst/>
          </a:prstGeom>
          <a:effectLst>
            <a:softEdge rad="440713"/>
          </a:effectLst>
        </p:spPr>
      </p:pic>
    </p:spTree>
    <p:extLst>
      <p:ext uri="{BB962C8B-B14F-4D97-AF65-F5344CB8AC3E}">
        <p14:creationId xmlns:p14="http://schemas.microsoft.com/office/powerpoint/2010/main" val="11648046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346DD-1AFD-EDC4-9C8B-44D65B35204E}"/>
              </a:ext>
            </a:extLst>
          </p:cNvPr>
          <p:cNvSpPr>
            <a:spLocks noGrp="1"/>
          </p:cNvSpPr>
          <p:nvPr>
            <p:ph type="title"/>
          </p:nvPr>
        </p:nvSpPr>
        <p:spPr>
          <a:xfrm>
            <a:off x="876691" y="301843"/>
            <a:ext cx="10477109" cy="1003532"/>
          </a:xfrm>
        </p:spPr>
        <p:txBody>
          <a:bodyPr vert="horz" lIns="91440" tIns="45720" rIns="91440" bIns="45720" rtlCol="0" anchor="ctr">
            <a:normAutofit/>
          </a:bodyPr>
          <a:lstStyle/>
          <a:p>
            <a:r>
              <a:rPr lang="en-US" sz="3200" kern="1200">
                <a:solidFill>
                  <a:srgbClr val="FFFFFF"/>
                </a:solidFill>
                <a:latin typeface="+mj-lt"/>
                <a:ea typeface="+mj-ea"/>
                <a:cs typeface="+mj-cs"/>
              </a:rPr>
              <a:t>ED BASTIAN </a:t>
            </a:r>
            <a:br>
              <a:rPr lang="en-US" sz="3200" kern="1200">
                <a:solidFill>
                  <a:srgbClr val="FFFFFF"/>
                </a:solidFill>
                <a:latin typeface="+mj-lt"/>
                <a:ea typeface="+mj-ea"/>
                <a:cs typeface="+mj-cs"/>
              </a:rPr>
            </a:br>
            <a:r>
              <a:rPr lang="en-US" sz="3200" kern="1200">
                <a:solidFill>
                  <a:srgbClr val="FFFFFF"/>
                </a:solidFill>
                <a:latin typeface="+mj-lt"/>
                <a:ea typeface="+mj-ea"/>
                <a:cs typeface="+mj-cs"/>
              </a:rPr>
              <a:t>CEO of Delta Air Lines</a:t>
            </a:r>
          </a:p>
        </p:txBody>
      </p:sp>
      <p:graphicFrame>
        <p:nvGraphicFramePr>
          <p:cNvPr id="4" name="Content Placeholder 3">
            <a:extLst>
              <a:ext uri="{FF2B5EF4-FFF2-40B4-BE49-F238E27FC236}">
                <a16:creationId xmlns:a16="http://schemas.microsoft.com/office/drawing/2014/main" id="{A3B8721F-E2BC-D159-991E-74BD6FFB2B13}"/>
              </a:ext>
            </a:extLst>
          </p:cNvPr>
          <p:cNvGraphicFramePr>
            <a:graphicFrameLocks/>
          </p:cNvGraphicFramePr>
          <p:nvPr/>
        </p:nvGraphicFramePr>
        <p:xfrm>
          <a:off x="1729810" y="1630869"/>
          <a:ext cx="8275582" cy="3500340"/>
        </p:xfrm>
        <a:graphic>
          <a:graphicData uri="http://schemas.openxmlformats.org/drawingml/2006/table">
            <a:tbl>
              <a:tblPr firstRow="1" bandRow="1">
                <a:tableStyleId>{35758FB7-9AC5-4552-8A53-C91805E547FA}</a:tableStyleId>
              </a:tblPr>
              <a:tblGrid>
                <a:gridCol w="4137791">
                  <a:extLst>
                    <a:ext uri="{9D8B030D-6E8A-4147-A177-3AD203B41FA5}">
                      <a16:colId xmlns:a16="http://schemas.microsoft.com/office/drawing/2014/main" val="328097992"/>
                    </a:ext>
                  </a:extLst>
                </a:gridCol>
                <a:gridCol w="4137791">
                  <a:extLst>
                    <a:ext uri="{9D8B030D-6E8A-4147-A177-3AD203B41FA5}">
                      <a16:colId xmlns:a16="http://schemas.microsoft.com/office/drawing/2014/main" val="3262900742"/>
                    </a:ext>
                  </a:extLst>
                </a:gridCol>
              </a:tblGrid>
              <a:tr h="571494">
                <a:tc gridSpan="2">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800" b="1" dirty="0">
                          <a:solidFill>
                            <a:schemeClr val="tx1"/>
                          </a:solidFill>
                          <a:latin typeface="+mj-lt"/>
                        </a:rPr>
                        <a:t>FOLLOWERS APPEAL for Employees </a:t>
                      </a:r>
                      <a:br>
                        <a:rPr lang="en-US" sz="2800" b="1" dirty="0">
                          <a:solidFill>
                            <a:schemeClr val="tx1"/>
                          </a:solidFill>
                          <a:latin typeface="+mj-lt"/>
                        </a:rPr>
                      </a:br>
                      <a:endParaRPr lang="en-US" sz="2800" b="1" dirty="0">
                        <a:solidFill>
                          <a:schemeClr val="tx1"/>
                        </a:solidFill>
                        <a:latin typeface="+mj-lt"/>
                      </a:endParaRPr>
                    </a:p>
                  </a:txBody>
                  <a:tcPr marL="89009" marR="89009" marT="44505" marB="44505">
                    <a:gradFill flip="none" rotWithShape="1">
                      <a:gsLst>
                        <a:gs pos="0">
                          <a:schemeClr val="accent5">
                            <a:tint val="66000"/>
                            <a:satMod val="160000"/>
                          </a:schemeClr>
                        </a:gs>
                        <a:gs pos="50000">
                          <a:schemeClr val="accent5">
                            <a:tint val="44500"/>
                            <a:satMod val="160000"/>
                          </a:schemeClr>
                        </a:gs>
                        <a:gs pos="100000">
                          <a:schemeClr val="accent5">
                            <a:tint val="23500"/>
                            <a:satMod val="160000"/>
                          </a:schemeClr>
                        </a:gs>
                      </a:gsLst>
                      <a:lin ang="10800000" scaled="1"/>
                      <a:tileRect/>
                    </a:gradFill>
                  </a:tcPr>
                </a:tc>
                <a:tc hMerge="1">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US" sz="1800" b="1" dirty="0">
                        <a:solidFill>
                          <a:schemeClr val="tx1"/>
                        </a:solidFill>
                        <a:latin typeface="+mj-lt"/>
                      </a:endParaRPr>
                    </a:p>
                  </a:txBody>
                  <a:tcPr marL="89009" marR="89009" marT="44505" marB="44505">
                    <a:gradFill flip="none" rotWithShape="1">
                      <a:gsLst>
                        <a:gs pos="0">
                          <a:schemeClr val="accent5">
                            <a:tint val="66000"/>
                            <a:satMod val="160000"/>
                          </a:schemeClr>
                        </a:gs>
                        <a:gs pos="50000">
                          <a:schemeClr val="accent5">
                            <a:tint val="44500"/>
                            <a:satMod val="160000"/>
                          </a:schemeClr>
                        </a:gs>
                        <a:gs pos="100000">
                          <a:schemeClr val="accent5">
                            <a:tint val="23500"/>
                            <a:satMod val="160000"/>
                          </a:schemeClr>
                        </a:gs>
                      </a:gsLst>
                      <a:lin ang="10800000" scaled="1"/>
                      <a:tileRect/>
                    </a:gradFill>
                  </a:tcPr>
                </a:tc>
                <a:extLst>
                  <a:ext uri="{0D108BD9-81ED-4DB2-BD59-A6C34878D82A}">
                    <a16:rowId xmlns:a16="http://schemas.microsoft.com/office/drawing/2014/main" val="4266272064"/>
                  </a:ext>
                </a:extLst>
              </a:tr>
              <a:tr h="226083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t>Value based </a:t>
                      </a:r>
                      <a:r>
                        <a:rPr lang="en-GB" sz="1000" b="0" i="0" u="none" dirty="0"/>
                        <a:t>(Western, </a:t>
                      </a:r>
                      <a:r>
                        <a:rPr lang="en-GB" sz="1000" dirty="0"/>
                        <a:t>23</a:t>
                      </a:r>
                      <a:r>
                        <a:rPr lang="en-GB" sz="1000" b="0" i="0" u="none" dirty="0"/>
                        <a:t>–24)</a:t>
                      </a:r>
                      <a:endParaRPr lang="en-GB" sz="1000" dirty="0"/>
                    </a:p>
                    <a:p>
                      <a:endParaRPr lang="en-US" sz="1800"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sz="1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Collective </a:t>
                      </a:r>
                      <a:r>
                        <a:rPr lang="en-GB" sz="1000" b="0" i="0" u="none" dirty="0"/>
                        <a:t>(Western, </a:t>
                      </a:r>
                      <a:r>
                        <a:rPr lang="en-GB" sz="1000" dirty="0"/>
                        <a:t>23</a:t>
                      </a:r>
                      <a:r>
                        <a:rPr lang="en-GB" sz="1000" b="0" i="0" u="none" dirty="0"/>
                        <a:t>–24)</a:t>
                      </a:r>
                      <a:endParaRPr lang="en-GB" sz="1800" b="0" i="0" u="none" strike="noStrike" dirty="0">
                        <a:solidFill>
                          <a:srgbClr val="000000"/>
                        </a:solidFill>
                        <a:effectLst/>
                        <a:latin typeface="-webkit-standard"/>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u="none" strike="noStrike" dirty="0">
                          <a:solidFill>
                            <a:srgbClr val="000000"/>
                          </a:solidFill>
                          <a:effectLst/>
                          <a:latin typeface="-webkit-standard"/>
                        </a:rPr>
                        <a:t>Trust and loyalty in management </a:t>
                      </a:r>
                      <a:r>
                        <a:rPr lang="en-GB" sz="1000" b="0" i="0" u="none" strike="noStrike" dirty="0">
                          <a:solidFill>
                            <a:srgbClr val="000000"/>
                          </a:solidFill>
                          <a:effectLst/>
                          <a:latin typeface="-webkit-standard"/>
                        </a:rPr>
                        <a:t>(Davis, 2019)</a:t>
                      </a:r>
                      <a:endParaRPr lang="en-GB" sz="1000"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sz="1800"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sz="1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t>Optimism </a:t>
                      </a:r>
                      <a:r>
                        <a:rPr lang="en-US" sz="1000" dirty="0"/>
                        <a:t>(</a:t>
                      </a:r>
                      <a:r>
                        <a:rPr lang="en-US" sz="1000" dirty="0" err="1"/>
                        <a:t>OperationHOPE</a:t>
                      </a:r>
                      <a:r>
                        <a:rPr lang="en-US" sz="1000" dirty="0"/>
                        <a:t>, 2021)</a:t>
                      </a:r>
                      <a:r>
                        <a:rPr lang="en-US" sz="1800" dirty="0"/>
                        <a:t>   </a:t>
                      </a:r>
                    </a:p>
                    <a:p>
                      <a:endParaRPr lang="en-GB" sz="1800" b="0" i="1" u="none" strike="noStrike" kern="1200" dirty="0">
                        <a:solidFill>
                          <a:schemeClr val="dk1"/>
                        </a:solidFill>
                        <a:effectLst/>
                        <a:latin typeface="+mn-lt"/>
                        <a:ea typeface="+mn-ea"/>
                        <a:cs typeface="+mn-cs"/>
                      </a:endParaRPr>
                    </a:p>
                  </a:txBody>
                  <a:tcPr marL="89009" marR="89009" marT="44505" marB="44505">
                    <a:gradFill flip="none" rotWithShape="1">
                      <a:gsLst>
                        <a:gs pos="0">
                          <a:schemeClr val="accent5">
                            <a:tint val="66000"/>
                            <a:satMod val="160000"/>
                          </a:schemeClr>
                        </a:gs>
                        <a:gs pos="50000">
                          <a:schemeClr val="accent5">
                            <a:tint val="44500"/>
                            <a:satMod val="160000"/>
                          </a:schemeClr>
                        </a:gs>
                        <a:gs pos="100000">
                          <a:schemeClr val="accent5">
                            <a:tint val="23500"/>
                            <a:satMod val="160000"/>
                          </a:schemeClr>
                        </a:gs>
                      </a:gsLst>
                      <a:lin ang="10800000" scaled="1"/>
                      <a:tileRect/>
                    </a:gra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u="none" strike="noStrike" dirty="0">
                          <a:effectLst/>
                        </a:rPr>
                        <a:t>Quality, Responsibility, Vision and Integrity </a:t>
                      </a:r>
                      <a:r>
                        <a:rPr lang="en-US" sz="1000" b="0" i="0" u="none" strike="noStrike" dirty="0">
                          <a:effectLst/>
                        </a:rPr>
                        <a:t>(</a:t>
                      </a:r>
                      <a:r>
                        <a:rPr lang="en-US" sz="1000" b="0" i="0" u="none" strike="noStrike" dirty="0" err="1">
                          <a:effectLst/>
                        </a:rPr>
                        <a:t>Moraitakis</a:t>
                      </a:r>
                      <a:r>
                        <a:rPr lang="en-US" sz="1000" b="0" i="0" u="none" strike="noStrike" dirty="0">
                          <a:effectLst/>
                        </a:rPr>
                        <a:t>, 2023)</a:t>
                      </a:r>
                      <a:endParaRPr lang="en-US" sz="1000" dirty="0"/>
                    </a:p>
                    <a:p>
                      <a:endParaRPr lang="en-GB" sz="1800" b="0" i="1" u="none" strike="noStrike" kern="1200" dirty="0">
                        <a:solidFill>
                          <a:schemeClr val="dk1"/>
                        </a:solidFill>
                        <a:effectLst/>
                        <a:latin typeface="+mn-lt"/>
                        <a:ea typeface="+mn-ea"/>
                        <a:cs typeface="+mn-cs"/>
                      </a:endParaRPr>
                    </a:p>
                    <a:p>
                      <a:r>
                        <a:rPr lang="en-US" sz="1800" dirty="0"/>
                        <a:t>Staff comes together to pursue company purpose </a:t>
                      </a:r>
                      <a:r>
                        <a:rPr lang="en-GB" sz="1000" b="0" i="0" u="none" strike="noStrike" dirty="0">
                          <a:solidFill>
                            <a:srgbClr val="000000"/>
                          </a:solidFill>
                          <a:effectLst/>
                          <a:latin typeface="-webkit-standard"/>
                        </a:rPr>
                        <a:t>(</a:t>
                      </a:r>
                      <a:r>
                        <a:rPr lang="en-GB" sz="1000" b="0" i="0" u="none" strike="noStrike" dirty="0" err="1">
                          <a:solidFill>
                            <a:srgbClr val="000000"/>
                          </a:solidFill>
                          <a:effectLst/>
                          <a:latin typeface="-webkit-standard"/>
                        </a:rPr>
                        <a:t>Moraitakis</a:t>
                      </a:r>
                      <a:r>
                        <a:rPr lang="en-GB" sz="1000" b="0" i="0" u="none" strike="noStrike" dirty="0">
                          <a:solidFill>
                            <a:srgbClr val="000000"/>
                          </a:solidFill>
                          <a:effectLst/>
                          <a:latin typeface="-webkit-standard"/>
                        </a:rPr>
                        <a:t>, 2023)</a:t>
                      </a:r>
                    </a:p>
                    <a:p>
                      <a:endParaRPr lang="en-GB" sz="1800" b="0" i="0" u="none" strike="noStrike" kern="1200" dirty="0">
                        <a:solidFill>
                          <a:srgbClr val="000000"/>
                        </a:solidFill>
                        <a:effectLst/>
                        <a:latin typeface="-webkit-standard"/>
                        <a:ea typeface="+mn-ea"/>
                        <a:cs typeface="+mn-cs"/>
                      </a:endParaRPr>
                    </a:p>
                    <a:p>
                      <a:endParaRPr lang="en-US" sz="1800" dirty="0"/>
                    </a:p>
                    <a:p>
                      <a:r>
                        <a:rPr lang="en-US" sz="1800" dirty="0"/>
                        <a:t>Customer oriented </a:t>
                      </a:r>
                      <a:r>
                        <a:rPr lang="en-US" sz="1000" dirty="0"/>
                        <a:t>(</a:t>
                      </a:r>
                      <a:r>
                        <a:rPr lang="en-US" sz="1000" dirty="0" err="1"/>
                        <a:t>OperationHOPE</a:t>
                      </a:r>
                      <a:r>
                        <a:rPr lang="en-US" sz="1000" dirty="0"/>
                        <a:t>, 2021) </a:t>
                      </a:r>
                      <a:endParaRPr lang="en-GB" sz="1000" b="0" i="1" u="none" strike="noStrike" kern="1200" dirty="0">
                        <a:solidFill>
                          <a:schemeClr val="dk1"/>
                        </a:solidFill>
                        <a:effectLst/>
                        <a:latin typeface="+mn-lt"/>
                        <a:ea typeface="+mn-ea"/>
                        <a:cs typeface="+mn-cs"/>
                      </a:endParaRPr>
                    </a:p>
                  </a:txBody>
                  <a:tcPr marL="89009" marR="89009" marT="44505" marB="44505">
                    <a:gradFill flip="none" rotWithShape="1">
                      <a:gsLst>
                        <a:gs pos="0">
                          <a:schemeClr val="accent5">
                            <a:tint val="66000"/>
                            <a:satMod val="160000"/>
                          </a:schemeClr>
                        </a:gs>
                        <a:gs pos="50000">
                          <a:schemeClr val="accent5">
                            <a:tint val="44500"/>
                            <a:satMod val="160000"/>
                          </a:schemeClr>
                        </a:gs>
                        <a:gs pos="100000">
                          <a:schemeClr val="accent5">
                            <a:tint val="23500"/>
                            <a:satMod val="160000"/>
                          </a:schemeClr>
                        </a:gs>
                      </a:gsLst>
                      <a:lin ang="10800000" scaled="1"/>
                      <a:tileRect/>
                    </a:gradFill>
                  </a:tcPr>
                </a:tc>
                <a:extLst>
                  <a:ext uri="{0D108BD9-81ED-4DB2-BD59-A6C34878D82A}">
                    <a16:rowId xmlns:a16="http://schemas.microsoft.com/office/drawing/2014/main" val="334577854"/>
                  </a:ext>
                </a:extLst>
              </a:tr>
            </a:tbl>
          </a:graphicData>
        </a:graphic>
      </p:graphicFrame>
      <p:cxnSp>
        <p:nvCxnSpPr>
          <p:cNvPr id="9" name="Straight Arrow Connector 8">
            <a:extLst>
              <a:ext uri="{FF2B5EF4-FFF2-40B4-BE49-F238E27FC236}">
                <a16:creationId xmlns:a16="http://schemas.microsoft.com/office/drawing/2014/main" id="{25526468-092F-457E-BB0F-1970EEC8CA37}"/>
              </a:ext>
            </a:extLst>
          </p:cNvPr>
          <p:cNvCxnSpPr/>
          <p:nvPr/>
        </p:nvCxnSpPr>
        <p:spPr>
          <a:xfrm>
            <a:off x="4691270" y="2941983"/>
            <a:ext cx="1033669" cy="0"/>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10" name="Straight Arrow Connector 9">
            <a:extLst>
              <a:ext uri="{FF2B5EF4-FFF2-40B4-BE49-F238E27FC236}">
                <a16:creationId xmlns:a16="http://schemas.microsoft.com/office/drawing/2014/main" id="{59EB166B-44D8-0000-7AA2-FEDD6C07BBBE}"/>
              </a:ext>
            </a:extLst>
          </p:cNvPr>
          <p:cNvCxnSpPr>
            <a:cxnSpLocks/>
          </p:cNvCxnSpPr>
          <p:nvPr/>
        </p:nvCxnSpPr>
        <p:spPr>
          <a:xfrm>
            <a:off x="5227983" y="3836505"/>
            <a:ext cx="496956" cy="0"/>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17" name="Straight Arrow Connector 16">
            <a:extLst>
              <a:ext uri="{FF2B5EF4-FFF2-40B4-BE49-F238E27FC236}">
                <a16:creationId xmlns:a16="http://schemas.microsoft.com/office/drawing/2014/main" id="{11030244-1E81-B9BF-5DA8-C939E91CCA59}"/>
              </a:ext>
            </a:extLst>
          </p:cNvPr>
          <p:cNvCxnSpPr/>
          <p:nvPr/>
        </p:nvCxnSpPr>
        <p:spPr>
          <a:xfrm>
            <a:off x="4578627" y="4485861"/>
            <a:ext cx="1033669" cy="0"/>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23639627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AED2A-1442-8F8C-F354-081C79C49811}"/>
              </a:ext>
            </a:extLst>
          </p:cNvPr>
          <p:cNvSpPr>
            <a:spLocks noGrp="1"/>
          </p:cNvSpPr>
          <p:nvPr>
            <p:ph type="title"/>
          </p:nvPr>
        </p:nvSpPr>
        <p:spPr>
          <a:xfrm>
            <a:off x="904602" y="650362"/>
            <a:ext cx="10173010" cy="1554480"/>
          </a:xfrm>
        </p:spPr>
        <p:txBody>
          <a:bodyPr anchor="ctr">
            <a:normAutofit/>
          </a:bodyPr>
          <a:lstStyle/>
          <a:p>
            <a:r>
              <a:rPr lang="en-US" sz="4800" b="1" dirty="0"/>
              <a:t>DIFFERENCES</a:t>
            </a:r>
          </a:p>
        </p:txBody>
      </p:sp>
      <p:graphicFrame>
        <p:nvGraphicFramePr>
          <p:cNvPr id="4" name="Content Placeholder 3">
            <a:extLst>
              <a:ext uri="{FF2B5EF4-FFF2-40B4-BE49-F238E27FC236}">
                <a16:creationId xmlns:a16="http://schemas.microsoft.com/office/drawing/2014/main" id="{456E3204-E7C7-83B4-BC3A-15405D0D7F6A}"/>
              </a:ext>
            </a:extLst>
          </p:cNvPr>
          <p:cNvGraphicFramePr>
            <a:graphicFrameLocks noGrp="1"/>
          </p:cNvGraphicFramePr>
          <p:nvPr>
            <p:ph idx="1"/>
          </p:nvPr>
        </p:nvGraphicFramePr>
        <p:xfrm>
          <a:off x="904602" y="3510277"/>
          <a:ext cx="10378442" cy="2773735"/>
        </p:xfrm>
        <a:graphic>
          <a:graphicData uri="http://schemas.openxmlformats.org/drawingml/2006/table">
            <a:tbl>
              <a:tblPr firstRow="1" bandRow="1">
                <a:tableStyleId>{69CF1AB2-1976-4502-BF36-3FF5EA218861}</a:tableStyleId>
              </a:tblPr>
              <a:tblGrid>
                <a:gridCol w="2615123">
                  <a:extLst>
                    <a:ext uri="{9D8B030D-6E8A-4147-A177-3AD203B41FA5}">
                      <a16:colId xmlns:a16="http://schemas.microsoft.com/office/drawing/2014/main" val="453156533"/>
                    </a:ext>
                  </a:extLst>
                </a:gridCol>
                <a:gridCol w="2572544">
                  <a:extLst>
                    <a:ext uri="{9D8B030D-6E8A-4147-A177-3AD203B41FA5}">
                      <a16:colId xmlns:a16="http://schemas.microsoft.com/office/drawing/2014/main" val="1502134625"/>
                    </a:ext>
                  </a:extLst>
                </a:gridCol>
                <a:gridCol w="2588203">
                  <a:extLst>
                    <a:ext uri="{9D8B030D-6E8A-4147-A177-3AD203B41FA5}">
                      <a16:colId xmlns:a16="http://schemas.microsoft.com/office/drawing/2014/main" val="881540160"/>
                    </a:ext>
                  </a:extLst>
                </a:gridCol>
                <a:gridCol w="2602572">
                  <a:extLst>
                    <a:ext uri="{9D8B030D-6E8A-4147-A177-3AD203B41FA5}">
                      <a16:colId xmlns:a16="http://schemas.microsoft.com/office/drawing/2014/main" val="1097346582"/>
                    </a:ext>
                  </a:extLst>
                </a:gridCol>
              </a:tblGrid>
              <a:tr h="721171">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b="1" kern="1200"/>
                        <a:t>Ahmed Bin Saeed Al Maktoum</a:t>
                      </a:r>
                      <a:endParaRPr lang="en-US" sz="1400"/>
                    </a:p>
                    <a:p>
                      <a:pPr algn="ctr"/>
                      <a:r>
                        <a:rPr lang="en-US" sz="1400" b="0"/>
                        <a:t>21th</a:t>
                      </a:r>
                    </a:p>
                  </a:txBody>
                  <a:tcPr marL="69343" marR="69343" marT="34672" marB="34672"/>
                </a:tc>
                <a:tc>
                  <a:txBody>
                    <a:bodyPr/>
                    <a:lstStyle/>
                    <a:p>
                      <a:pPr algn="ctr"/>
                      <a:r>
                        <a:rPr lang="en-US" sz="1400"/>
                        <a:t>Ed Bastian</a:t>
                      </a:r>
                    </a:p>
                    <a:p>
                      <a:pPr algn="ctr"/>
                      <a:r>
                        <a:rPr lang="en-US" sz="1400"/>
                        <a:t>  </a:t>
                      </a:r>
                    </a:p>
                    <a:p>
                      <a:pPr algn="ctr"/>
                      <a:r>
                        <a:rPr lang="en-US" sz="1400" b="0"/>
                        <a:t>21th</a:t>
                      </a:r>
                    </a:p>
                  </a:txBody>
                  <a:tcPr marL="69343" marR="69343" marT="34672" marB="34672"/>
                </a:tc>
                <a:tc>
                  <a:txBody>
                    <a:bodyPr/>
                    <a:lstStyle/>
                    <a:p>
                      <a:pPr algn="ctr"/>
                      <a:r>
                        <a:rPr lang="en-GB" sz="1400"/>
                        <a:t>JRD Tata </a:t>
                      </a:r>
                    </a:p>
                    <a:p>
                      <a:pPr algn="ctr"/>
                      <a:endParaRPr lang="en-GB" sz="1400"/>
                    </a:p>
                    <a:p>
                      <a:pPr algn="ctr"/>
                      <a:r>
                        <a:rPr lang="en-GB" sz="1400" b="0"/>
                        <a:t>20th</a:t>
                      </a:r>
                      <a:endParaRPr lang="en-US" sz="1400" b="0"/>
                    </a:p>
                  </a:txBody>
                  <a:tcPr marL="69343" marR="69343" marT="34672" marB="34672"/>
                </a:tc>
                <a:tc>
                  <a:txBody>
                    <a:bodyPr/>
                    <a:lstStyle/>
                    <a:p>
                      <a:pPr algn="ctr"/>
                      <a:r>
                        <a:rPr lang="en-US" sz="1400"/>
                        <a:t>Richard Branson</a:t>
                      </a:r>
                    </a:p>
                    <a:p>
                      <a:pPr algn="ctr"/>
                      <a:endParaRPr lang="en-US" sz="1400" b="0"/>
                    </a:p>
                    <a:p>
                      <a:pPr algn="ctr"/>
                      <a:r>
                        <a:rPr lang="en-US" sz="1400" b="0"/>
                        <a:t>20th</a:t>
                      </a:r>
                    </a:p>
                  </a:txBody>
                  <a:tcPr marL="69343" marR="69343" marT="34672" marB="34672"/>
                </a:tc>
                <a:extLst>
                  <a:ext uri="{0D108BD9-81ED-4DB2-BD59-A6C34878D82A}">
                    <a16:rowId xmlns:a16="http://schemas.microsoft.com/office/drawing/2014/main" val="1715568050"/>
                  </a:ext>
                </a:extLst>
              </a:tr>
              <a:tr h="305111">
                <a:tc>
                  <a:txBody>
                    <a:bodyPr/>
                    <a:lstStyle/>
                    <a:p>
                      <a:r>
                        <a:rPr lang="en-US" sz="1400"/>
                        <a:t>Democratic</a:t>
                      </a:r>
                    </a:p>
                  </a:txBody>
                  <a:tcPr marL="69343" marR="69343" marT="34672" marB="34672"/>
                </a:tc>
                <a:tc>
                  <a:txBody>
                    <a:bodyPr/>
                    <a:lstStyle/>
                    <a:p>
                      <a:r>
                        <a:rPr lang="en-US" sz="1400"/>
                        <a:t>Servant / Transformational</a:t>
                      </a:r>
                    </a:p>
                  </a:txBody>
                  <a:tcPr marL="69343" marR="69343" marT="34672" marB="34672"/>
                </a:tc>
                <a:tc>
                  <a:txBody>
                    <a:bodyPr/>
                    <a:lstStyle/>
                    <a:p>
                      <a:r>
                        <a:rPr lang="en-US" sz="1400"/>
                        <a:t>Visionary</a:t>
                      </a:r>
                    </a:p>
                  </a:txBody>
                  <a:tcPr marL="69343" marR="69343" marT="34672" marB="34672"/>
                </a:tc>
                <a:tc>
                  <a:txBody>
                    <a:bodyPr/>
                    <a:lstStyle/>
                    <a:p>
                      <a:r>
                        <a:rPr lang="en-US" sz="1400"/>
                        <a:t>Transformational \ laissez faire</a:t>
                      </a:r>
                    </a:p>
                  </a:txBody>
                  <a:tcPr marL="69343" marR="69343" marT="34672" marB="34672"/>
                </a:tc>
                <a:extLst>
                  <a:ext uri="{0D108BD9-81ED-4DB2-BD59-A6C34878D82A}">
                    <a16:rowId xmlns:a16="http://schemas.microsoft.com/office/drawing/2014/main" val="3656264667"/>
                  </a:ext>
                </a:extLst>
              </a:tr>
              <a:tr h="305111">
                <a:tc>
                  <a:txBody>
                    <a:bodyPr/>
                    <a:lstStyle/>
                    <a:p>
                      <a:r>
                        <a:rPr lang="en-US" sz="1400"/>
                        <a:t>Participation </a:t>
                      </a:r>
                    </a:p>
                  </a:txBody>
                  <a:tcPr marL="69343" marR="69343" marT="34672" marB="34672"/>
                </a:tc>
                <a:tc>
                  <a:txBody>
                    <a:bodyPr/>
                    <a:lstStyle/>
                    <a:p>
                      <a:r>
                        <a:rPr lang="en-US" sz="1400"/>
                        <a:t>Collectivism/ Matriarchal</a:t>
                      </a:r>
                    </a:p>
                  </a:txBody>
                  <a:tcPr marL="69343" marR="69343" marT="34672" marB="34672"/>
                </a:tc>
                <a:tc>
                  <a:txBody>
                    <a:bodyPr/>
                    <a:lstStyle/>
                    <a:p>
                      <a:r>
                        <a:rPr lang="en-US" sz="1400"/>
                        <a:t>Mobilize towards a vision</a:t>
                      </a:r>
                    </a:p>
                  </a:txBody>
                  <a:tcPr marL="69343" marR="69343" marT="34672" marB="34672"/>
                </a:tc>
                <a:tc>
                  <a:txBody>
                    <a:bodyPr/>
                    <a:lstStyle/>
                    <a:p>
                      <a:r>
                        <a:rPr lang="en-US" sz="1400"/>
                        <a:t>Collectivism</a:t>
                      </a:r>
                    </a:p>
                  </a:txBody>
                  <a:tcPr marL="69343" marR="69343" marT="34672" marB="34672"/>
                </a:tc>
                <a:extLst>
                  <a:ext uri="{0D108BD9-81ED-4DB2-BD59-A6C34878D82A}">
                    <a16:rowId xmlns:a16="http://schemas.microsoft.com/office/drawing/2014/main" val="2970638076"/>
                  </a:ext>
                </a:extLst>
              </a:tr>
              <a:tr h="305111">
                <a:tc>
                  <a:txBody>
                    <a:bodyPr/>
                    <a:lstStyle/>
                    <a:p>
                      <a:r>
                        <a:rPr lang="en-US" sz="1400"/>
                        <a:t>Calm, innovated </a:t>
                      </a:r>
                    </a:p>
                  </a:txBody>
                  <a:tcPr marL="69343" marR="69343" marT="34672" marB="34672"/>
                </a:tc>
                <a:tc>
                  <a:txBody>
                    <a:bodyPr/>
                    <a:lstStyle/>
                    <a:p>
                      <a:r>
                        <a:rPr lang="en-US" sz="1400"/>
                        <a:t>Optimism</a:t>
                      </a:r>
                    </a:p>
                  </a:txBody>
                  <a:tcPr marL="69343" marR="69343" marT="34672" marB="34672"/>
                </a:tc>
                <a:tc>
                  <a:txBody>
                    <a:bodyPr/>
                    <a:lstStyle/>
                    <a:p>
                      <a:r>
                        <a:rPr lang="en-US" sz="1400"/>
                        <a:t>Equality</a:t>
                      </a:r>
                    </a:p>
                  </a:txBody>
                  <a:tcPr marL="69343" marR="69343" marT="34672" marB="34672"/>
                </a:tc>
                <a:tc>
                  <a:txBody>
                    <a:bodyPr/>
                    <a:lstStyle/>
                    <a:p>
                      <a:r>
                        <a:rPr lang="en-US" sz="1400"/>
                        <a:t>Individual development</a:t>
                      </a:r>
                    </a:p>
                  </a:txBody>
                  <a:tcPr marL="69343" marR="69343" marT="34672" marB="34672"/>
                </a:tc>
                <a:extLst>
                  <a:ext uri="{0D108BD9-81ED-4DB2-BD59-A6C34878D82A}">
                    <a16:rowId xmlns:a16="http://schemas.microsoft.com/office/drawing/2014/main" val="2824283481"/>
                  </a:ext>
                </a:extLst>
              </a:tr>
              <a:tr h="1137231">
                <a:tc>
                  <a:txBody>
                    <a:bodyPr/>
                    <a:lstStyle/>
                    <a:p>
                      <a:r>
                        <a:rPr lang="en-GB" sz="1400" b="0" i="0" u="none" strike="noStrike" kern="1200">
                          <a:solidFill>
                            <a:schemeClr val="dk1"/>
                          </a:solidFill>
                          <a:effectLst/>
                          <a:latin typeface="+mn-lt"/>
                          <a:ea typeface="+mn-ea"/>
                          <a:cs typeface="+mn-cs"/>
                        </a:rPr>
                        <a:t>Focused on members’ opinions, to include them in final decisions. </a:t>
                      </a:r>
                    </a:p>
                    <a:p>
                      <a:r>
                        <a:rPr lang="en-GB" sz="1400" b="0" i="0" u="none" strike="noStrike" kern="1200">
                          <a:solidFill>
                            <a:schemeClr val="dk1"/>
                          </a:solidFill>
                          <a:effectLst/>
                          <a:latin typeface="+mn-lt"/>
                          <a:ea typeface="+mn-ea"/>
                          <a:cs typeface="+mn-cs"/>
                        </a:rPr>
                        <a:t>Trust is gained through consultation</a:t>
                      </a:r>
                    </a:p>
                  </a:txBody>
                  <a:tcPr marL="69343" marR="69343" marT="34672" marB="34672"/>
                </a:tc>
                <a:tc>
                  <a:txBody>
                    <a:bodyPr/>
                    <a:lstStyle/>
                    <a:p>
                      <a:r>
                        <a:rPr lang="en-US" sz="1400"/>
                        <a:t>Trust is gained through the services provided to employees.</a:t>
                      </a:r>
                    </a:p>
                    <a:p>
                      <a:endParaRPr lang="en-US" sz="1400"/>
                    </a:p>
                  </a:txBody>
                  <a:tcPr marL="69343" marR="69343" marT="34672" marB="34672"/>
                </a:tc>
                <a:tc>
                  <a:txBody>
                    <a:bodyPr/>
                    <a:lstStyle/>
                    <a:p>
                      <a:r>
                        <a:rPr lang="en-GB" sz="1400" b="0" i="0" u="none" strike="noStrike" kern="1200">
                          <a:solidFill>
                            <a:schemeClr val="dk1"/>
                          </a:solidFill>
                          <a:effectLst/>
                          <a:latin typeface="+mn-lt"/>
                          <a:ea typeface="+mn-ea"/>
                          <a:cs typeface="+mn-cs"/>
                        </a:rPr>
                        <a:t>Short-term oriented.</a:t>
                      </a:r>
                    </a:p>
                    <a:p>
                      <a:r>
                        <a:rPr lang="en-GB" sz="1400" b="0" i="0" u="none" strike="noStrike" kern="1200">
                          <a:solidFill>
                            <a:schemeClr val="dk1"/>
                          </a:solidFill>
                          <a:effectLst/>
                          <a:latin typeface="+mn-lt"/>
                          <a:ea typeface="+mn-ea"/>
                          <a:cs typeface="+mn-cs"/>
                        </a:rPr>
                        <a:t>Trust is gained through the purchasing of the common vision</a:t>
                      </a:r>
                    </a:p>
                  </a:txBody>
                  <a:tcPr marL="69343" marR="69343" marT="34672" marB="34672"/>
                </a:tc>
                <a:tc>
                  <a:txBody>
                    <a:bodyPr/>
                    <a:lstStyle/>
                    <a:p>
                      <a:r>
                        <a:rPr lang="en-GB" sz="1400" b="0" i="0" u="none" strike="noStrike" kern="1200" dirty="0">
                          <a:solidFill>
                            <a:schemeClr val="dk1"/>
                          </a:solidFill>
                          <a:effectLst/>
                          <a:latin typeface="+mn-lt"/>
                          <a:ea typeface="+mn-ea"/>
                          <a:cs typeface="+mn-cs"/>
                        </a:rPr>
                        <a:t>Less structured.</a:t>
                      </a:r>
                    </a:p>
                    <a:p>
                      <a:r>
                        <a:rPr lang="en-GB" sz="1400" b="0" i="0" u="none" strike="noStrike" kern="1200" dirty="0">
                          <a:solidFill>
                            <a:schemeClr val="dk1"/>
                          </a:solidFill>
                          <a:effectLst/>
                          <a:latin typeface="+mn-lt"/>
                          <a:ea typeface="+mn-ea"/>
                          <a:cs typeface="+mn-cs"/>
                        </a:rPr>
                        <a:t>Trust is gained through delegation.</a:t>
                      </a:r>
                    </a:p>
                    <a:p>
                      <a:r>
                        <a:rPr lang="en-GB" sz="1400" b="0" i="0" u="none" strike="noStrike" kern="1200" dirty="0">
                          <a:solidFill>
                            <a:schemeClr val="dk1"/>
                          </a:solidFill>
                          <a:effectLst/>
                          <a:latin typeface="+mn-lt"/>
                          <a:ea typeface="+mn-ea"/>
                          <a:cs typeface="+mn-cs"/>
                        </a:rPr>
                        <a:t>Mayor responsibility.</a:t>
                      </a:r>
                    </a:p>
                  </a:txBody>
                  <a:tcPr marL="69343" marR="69343" marT="34672" marB="34672"/>
                </a:tc>
                <a:extLst>
                  <a:ext uri="{0D108BD9-81ED-4DB2-BD59-A6C34878D82A}">
                    <a16:rowId xmlns:a16="http://schemas.microsoft.com/office/drawing/2014/main" val="163183949"/>
                  </a:ext>
                </a:extLst>
              </a:tr>
            </a:tbl>
          </a:graphicData>
        </a:graphic>
      </p:graphicFrame>
    </p:spTree>
    <p:extLst>
      <p:ext uri="{BB962C8B-B14F-4D97-AF65-F5344CB8AC3E}">
        <p14:creationId xmlns:p14="http://schemas.microsoft.com/office/powerpoint/2010/main" val="16759147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963D76-C08D-A8EA-5167-52B548E88279}"/>
              </a:ext>
            </a:extLst>
          </p:cNvPr>
          <p:cNvSpPr>
            <a:spLocks noGrp="1"/>
          </p:cNvSpPr>
          <p:nvPr>
            <p:ph idx="1"/>
          </p:nvPr>
        </p:nvSpPr>
        <p:spPr/>
        <p:txBody>
          <a:bodyPr>
            <a:normAutofit fontScale="40000" lnSpcReduction="20000"/>
          </a:bodyPr>
          <a:lstStyle/>
          <a:p>
            <a:r>
              <a:rPr lang="en-GB" sz="3800" dirty="0">
                <a:effectLst/>
                <a:latin typeface="+mj-lt"/>
              </a:rPr>
              <a:t>Allen, G.P., Moore, W.M., Moser, L.R., Neill, K.K., </a:t>
            </a:r>
            <a:r>
              <a:rPr lang="en-GB" sz="3800" dirty="0" err="1">
                <a:effectLst/>
                <a:latin typeface="+mj-lt"/>
              </a:rPr>
              <a:t>Sambamoorthi</a:t>
            </a:r>
            <a:r>
              <a:rPr lang="en-GB" sz="3800" dirty="0">
                <a:effectLst/>
                <a:latin typeface="+mj-lt"/>
              </a:rPr>
              <a:t>, U. and Bell, H.S. (2018). The Role of Servant Leadership and Transformational Leadership in Academic Pharmacy. </a:t>
            </a:r>
            <a:r>
              <a:rPr lang="en-GB" sz="3800" i="1" dirty="0">
                <a:effectLst/>
                <a:latin typeface="+mj-lt"/>
              </a:rPr>
              <a:t>American journal of pharmaceutical education</a:t>
            </a:r>
            <a:r>
              <a:rPr lang="en-GB" sz="3800" dirty="0">
                <a:effectLst/>
                <a:latin typeface="+mj-lt"/>
              </a:rPr>
              <a:t>, [online] 80(7), p.113. </a:t>
            </a:r>
            <a:r>
              <a:rPr lang="en-GB" sz="3800" dirty="0" err="1">
                <a:effectLst/>
                <a:latin typeface="+mj-lt"/>
              </a:rPr>
              <a:t>doi:</a:t>
            </a:r>
            <a:r>
              <a:rPr lang="en-GB" sz="3800" dirty="0" err="1">
                <a:solidFill>
                  <a:srgbClr val="0563C1"/>
                </a:solidFill>
                <a:effectLst/>
                <a:latin typeface="+mj-lt"/>
                <a:hlinkClick r:id="rId2">
                  <a:extLst>
                    <a:ext uri="{A12FA001-AC4F-418D-AE19-62706E023703}">
                      <ahyp:hlinkClr xmlns:ahyp="http://schemas.microsoft.com/office/drawing/2018/hyperlinkcolor" val="tx"/>
                    </a:ext>
                  </a:extLst>
                </a:hlinkClick>
              </a:rPr>
              <a:t>https</a:t>
            </a:r>
            <a:r>
              <a:rPr lang="en-GB" sz="3800" dirty="0">
                <a:effectLst/>
                <a:latin typeface="+mj-lt"/>
                <a:hlinkClick r:id="rId2">
                  <a:extLst>
                    <a:ext uri="{A12FA001-AC4F-418D-AE19-62706E023703}">
                      <ahyp:hlinkClr xmlns:ahyp="http://schemas.microsoft.com/office/drawing/2018/hyperlinkcolor" val="tx"/>
                    </a:ext>
                  </a:extLst>
                </a:hlinkClick>
              </a:rPr>
              <a:t>://doi.org/10.5688/ajpe807113</a:t>
            </a:r>
            <a:r>
              <a:rPr lang="en-GB" sz="3800" dirty="0">
                <a:effectLst/>
                <a:latin typeface="+mj-lt"/>
              </a:rPr>
              <a:t>.</a:t>
            </a:r>
          </a:p>
          <a:p>
            <a:r>
              <a:rPr lang="en-GB" sz="3800" dirty="0" err="1">
                <a:effectLst/>
                <a:latin typeface="+mj-lt"/>
              </a:rPr>
              <a:t>Croitor</a:t>
            </a:r>
            <a:r>
              <a:rPr lang="en-GB" sz="3800" dirty="0">
                <a:effectLst/>
                <a:latin typeface="+mj-lt"/>
              </a:rPr>
              <a:t>, D. (2017). </a:t>
            </a:r>
            <a:r>
              <a:rPr lang="en-GB" sz="3800" i="1" dirty="0">
                <a:effectLst/>
                <a:latin typeface="+mj-lt"/>
              </a:rPr>
              <a:t>DELTA’S 11 MOST IMPORTANT BEHAVIORS via Ed Bastian</a:t>
            </a:r>
            <a:r>
              <a:rPr lang="en-GB" sz="3800" dirty="0">
                <a:effectLst/>
                <a:latin typeface="+mj-lt"/>
              </a:rPr>
              <a:t>. [online] </a:t>
            </a:r>
            <a:r>
              <a:rPr lang="en-GB" sz="3800" dirty="0" err="1">
                <a:effectLst/>
                <a:latin typeface="+mj-lt"/>
              </a:rPr>
              <a:t>www.youtube.com</a:t>
            </a:r>
            <a:r>
              <a:rPr lang="en-GB" sz="3800" dirty="0">
                <a:effectLst/>
                <a:latin typeface="+mj-lt"/>
              </a:rPr>
              <a:t>. Available at: </a:t>
            </a:r>
            <a:r>
              <a:rPr lang="en-GB" sz="3800" dirty="0">
                <a:effectLst/>
                <a:latin typeface="+mj-lt"/>
                <a:hlinkClick r:id="rId3">
                  <a:extLst>
                    <a:ext uri="{A12FA001-AC4F-418D-AE19-62706E023703}">
                      <ahyp:hlinkClr xmlns:ahyp="http://schemas.microsoft.com/office/drawing/2018/hyperlinkcolor" val="tx"/>
                    </a:ext>
                  </a:extLst>
                </a:hlinkClick>
              </a:rPr>
              <a:t>https://www.youtube.com/watch?v=XzdUb9Gads4</a:t>
            </a:r>
            <a:r>
              <a:rPr lang="en-GB" sz="3800" dirty="0">
                <a:effectLst/>
                <a:latin typeface="+mj-lt"/>
              </a:rPr>
              <a:t> [Accessed 1 Nov. 2023].</a:t>
            </a:r>
          </a:p>
          <a:p>
            <a:r>
              <a:rPr lang="en-GB" sz="3800" dirty="0">
                <a:effectLst/>
                <a:latin typeface="+mj-lt"/>
              </a:rPr>
              <a:t>Davis, R. (2019). </a:t>
            </a:r>
            <a:r>
              <a:rPr lang="en-GB" sz="3800" i="1" dirty="0">
                <a:effectLst/>
                <a:latin typeface="+mj-lt"/>
              </a:rPr>
              <a:t>Delta named to Fortune’s ‘Best Companies to Work For’ list for third straight year</a:t>
            </a:r>
            <a:r>
              <a:rPr lang="en-GB" sz="3800" dirty="0">
                <a:effectLst/>
                <a:latin typeface="+mj-lt"/>
              </a:rPr>
              <a:t>. [online] Delta News Hub. Available at: </a:t>
            </a:r>
            <a:r>
              <a:rPr lang="en-GB" sz="3800" dirty="0">
                <a:effectLst/>
                <a:latin typeface="+mj-lt"/>
                <a:hlinkClick r:id="rId4">
                  <a:extLst>
                    <a:ext uri="{A12FA001-AC4F-418D-AE19-62706E023703}">
                      <ahyp:hlinkClr xmlns:ahyp="http://schemas.microsoft.com/office/drawing/2018/hyperlinkcolor" val="tx"/>
                    </a:ext>
                  </a:extLst>
                </a:hlinkClick>
              </a:rPr>
              <a:t>https://news.delta.com/delta-named-fortunes-best-companies-work-list-third-straight-year</a:t>
            </a:r>
            <a:r>
              <a:rPr lang="en-GB" sz="3800" dirty="0">
                <a:effectLst/>
                <a:latin typeface="+mj-lt"/>
              </a:rPr>
              <a:t> [Accessed 8 Nov. 2023].</a:t>
            </a:r>
          </a:p>
          <a:p>
            <a:r>
              <a:rPr lang="en-GB" sz="3800" dirty="0">
                <a:effectLst/>
                <a:latin typeface="+mj-lt"/>
              </a:rPr>
              <a:t>Delta (2023). </a:t>
            </a:r>
            <a:r>
              <a:rPr lang="en-GB" sz="3800" i="1" dirty="0">
                <a:effectLst/>
                <a:latin typeface="+mj-lt"/>
              </a:rPr>
              <a:t>Ed Bastian, Chief Executive Officer</a:t>
            </a:r>
            <a:r>
              <a:rPr lang="en-GB" sz="3800" dirty="0">
                <a:effectLst/>
                <a:latin typeface="+mj-lt"/>
              </a:rPr>
              <a:t>. [online] Delta News Hub. Available at: </a:t>
            </a:r>
            <a:r>
              <a:rPr lang="en-GB" sz="3800" dirty="0">
                <a:effectLst/>
                <a:latin typeface="+mj-lt"/>
                <a:hlinkClick r:id="rId5">
                  <a:extLst>
                    <a:ext uri="{A12FA001-AC4F-418D-AE19-62706E023703}">
                      <ahyp:hlinkClr xmlns:ahyp="http://schemas.microsoft.com/office/drawing/2018/hyperlinkcolor" val="tx"/>
                    </a:ext>
                  </a:extLst>
                </a:hlinkClick>
              </a:rPr>
              <a:t>https://news.delta.com/leader-bio-ed-bastian-chief-executive-officer</a:t>
            </a:r>
            <a:r>
              <a:rPr lang="en-GB" sz="3800" dirty="0">
                <a:effectLst/>
                <a:latin typeface="+mj-lt"/>
              </a:rPr>
              <a:t> [Accessed 8 Nov. 2023].</a:t>
            </a:r>
          </a:p>
          <a:p>
            <a:r>
              <a:rPr lang="en-GB" sz="3800" dirty="0">
                <a:effectLst/>
                <a:latin typeface="+mj-lt"/>
              </a:rPr>
              <a:t>Gomez, A.L. (2022). </a:t>
            </a:r>
            <a:r>
              <a:rPr lang="en-GB" sz="3800" i="1" dirty="0">
                <a:effectLst/>
                <a:latin typeface="+mj-lt"/>
              </a:rPr>
              <a:t>What are the pros and cons of servant leadership?</a:t>
            </a:r>
            <a:r>
              <a:rPr lang="en-GB" sz="3800" dirty="0">
                <a:effectLst/>
                <a:latin typeface="+mj-lt"/>
              </a:rPr>
              <a:t> [online] </a:t>
            </a:r>
            <a:r>
              <a:rPr lang="en-GB" sz="3800" dirty="0" err="1">
                <a:effectLst/>
                <a:latin typeface="+mj-lt"/>
              </a:rPr>
              <a:t>www.betterup.com</a:t>
            </a:r>
            <a:r>
              <a:rPr lang="en-GB" sz="3800" dirty="0">
                <a:effectLst/>
                <a:latin typeface="+mj-lt"/>
              </a:rPr>
              <a:t>. Available at: </a:t>
            </a:r>
            <a:r>
              <a:rPr lang="en-GB" sz="3800" dirty="0">
                <a:effectLst/>
                <a:latin typeface="+mj-lt"/>
                <a:hlinkClick r:id="rId6">
                  <a:extLst>
                    <a:ext uri="{A12FA001-AC4F-418D-AE19-62706E023703}">
                      <ahyp:hlinkClr xmlns:ahyp="http://schemas.microsoft.com/office/drawing/2018/hyperlinkcolor" val="tx"/>
                    </a:ext>
                  </a:extLst>
                </a:hlinkClick>
              </a:rPr>
              <a:t>https://www.betterup.com/blog/servant-leadership-what-makes-it-different</a:t>
            </a:r>
            <a:r>
              <a:rPr lang="en-GB" sz="3800" dirty="0">
                <a:effectLst/>
                <a:latin typeface="+mj-lt"/>
              </a:rPr>
              <a:t> [Accessed 8 Nov. 2023].</a:t>
            </a:r>
          </a:p>
          <a:p>
            <a:r>
              <a:rPr lang="en-GB" sz="3800" dirty="0" err="1">
                <a:effectLst/>
                <a:latin typeface="+mj-lt"/>
              </a:rPr>
              <a:t>Moraitakis</a:t>
            </a:r>
            <a:r>
              <a:rPr lang="en-GB" sz="3800" dirty="0">
                <a:effectLst/>
                <a:latin typeface="+mj-lt"/>
              </a:rPr>
              <a:t>, M. (2023). </a:t>
            </a:r>
            <a:r>
              <a:rPr lang="en-GB" sz="3800" i="1" dirty="0">
                <a:effectLst/>
                <a:latin typeface="+mj-lt"/>
              </a:rPr>
              <a:t>Ed Bastian receives Four Pillar Award for leadership and commitment to economic development in Atlanta | Delta News Hub</a:t>
            </a:r>
            <a:r>
              <a:rPr lang="en-GB" sz="3800" dirty="0">
                <a:effectLst/>
                <a:latin typeface="+mj-lt"/>
              </a:rPr>
              <a:t>. [online] </a:t>
            </a:r>
            <a:r>
              <a:rPr lang="en-GB" sz="3800" dirty="0" err="1">
                <a:effectLst/>
                <a:latin typeface="+mj-lt"/>
              </a:rPr>
              <a:t>news.delta.com</a:t>
            </a:r>
            <a:r>
              <a:rPr lang="en-GB" sz="3800" dirty="0">
                <a:effectLst/>
                <a:latin typeface="+mj-lt"/>
              </a:rPr>
              <a:t>. Available at: </a:t>
            </a:r>
            <a:r>
              <a:rPr lang="en-GB" sz="3800" dirty="0">
                <a:effectLst/>
                <a:latin typeface="+mj-lt"/>
                <a:hlinkClick r:id="rId7">
                  <a:extLst>
                    <a:ext uri="{A12FA001-AC4F-418D-AE19-62706E023703}">
                      <ahyp:hlinkClr xmlns:ahyp="http://schemas.microsoft.com/office/drawing/2018/hyperlinkcolor" val="tx"/>
                    </a:ext>
                  </a:extLst>
                </a:hlinkClick>
              </a:rPr>
              <a:t>https://news.delta.com/ed-bastian-receives-four-pillar-award-leadership-and-commitment-economic-development-atlanta</a:t>
            </a:r>
            <a:r>
              <a:rPr lang="en-GB" sz="3800" dirty="0">
                <a:effectLst/>
                <a:latin typeface="+mj-lt"/>
              </a:rPr>
              <a:t> [Accessed 8 Nov. 2023].</a:t>
            </a:r>
          </a:p>
          <a:p>
            <a:r>
              <a:rPr lang="en-GB" sz="3800" dirty="0" err="1">
                <a:effectLst/>
                <a:latin typeface="+mj-lt"/>
              </a:rPr>
              <a:t>OperationalHope</a:t>
            </a:r>
            <a:r>
              <a:rPr lang="en-GB" sz="3800" dirty="0">
                <a:effectLst/>
                <a:latin typeface="+mj-lt"/>
              </a:rPr>
              <a:t> (2021). </a:t>
            </a:r>
            <a:r>
              <a:rPr lang="en-GB" sz="3800" i="1" dirty="0">
                <a:effectLst/>
                <a:latin typeface="+mj-lt"/>
              </a:rPr>
              <a:t>Leading with Purpose: A Conversation with Delta Air Lines CEO Ed Bastian</a:t>
            </a:r>
            <a:r>
              <a:rPr lang="en-GB" sz="3800" dirty="0">
                <a:effectLst/>
                <a:latin typeface="+mj-lt"/>
              </a:rPr>
              <a:t>. [online] </a:t>
            </a:r>
            <a:r>
              <a:rPr lang="en-GB" sz="3800" dirty="0" err="1">
                <a:effectLst/>
                <a:latin typeface="+mj-lt"/>
              </a:rPr>
              <a:t>www.youtube.com</a:t>
            </a:r>
            <a:r>
              <a:rPr lang="en-GB" sz="3800" dirty="0">
                <a:effectLst/>
                <a:latin typeface="+mj-lt"/>
              </a:rPr>
              <a:t>. Available at: </a:t>
            </a:r>
            <a:r>
              <a:rPr lang="en-GB" sz="3800" dirty="0">
                <a:effectLst/>
                <a:latin typeface="+mj-lt"/>
                <a:hlinkClick r:id="rId8">
                  <a:extLst>
                    <a:ext uri="{A12FA001-AC4F-418D-AE19-62706E023703}">
                      <ahyp:hlinkClr xmlns:ahyp="http://schemas.microsoft.com/office/drawing/2018/hyperlinkcolor" val="tx"/>
                    </a:ext>
                  </a:extLst>
                </a:hlinkClick>
              </a:rPr>
              <a:t>https://www.youtube.com/watch?v=VIN_k5PJtL4</a:t>
            </a:r>
            <a:r>
              <a:rPr lang="en-GB" sz="3800" dirty="0">
                <a:effectLst/>
                <a:latin typeface="+mj-lt"/>
              </a:rPr>
              <a:t> [Accessed 28 Oct. 2023].</a:t>
            </a:r>
          </a:p>
          <a:p>
            <a:r>
              <a:rPr lang="en-GB" sz="3800" dirty="0">
                <a:effectLst/>
                <a:latin typeface="+mj-lt"/>
              </a:rPr>
              <a:t>Praveen, K. (2016). </a:t>
            </a:r>
            <a:r>
              <a:rPr lang="en-GB" sz="3800" i="1" dirty="0">
                <a:effectLst/>
                <a:latin typeface="+mj-lt"/>
              </a:rPr>
              <a:t>Task-oriented and relationship-oriented leadership</a:t>
            </a:r>
            <a:r>
              <a:rPr lang="en-GB" sz="3800" dirty="0">
                <a:effectLst/>
                <a:latin typeface="+mj-lt"/>
              </a:rPr>
              <a:t>. [online] </a:t>
            </a:r>
            <a:r>
              <a:rPr lang="en-GB" sz="3800" dirty="0" err="1">
                <a:effectLst/>
                <a:latin typeface="+mj-lt"/>
              </a:rPr>
              <a:t>www.linkedin.com</a:t>
            </a:r>
            <a:r>
              <a:rPr lang="en-GB" sz="3800" dirty="0">
                <a:effectLst/>
                <a:latin typeface="+mj-lt"/>
              </a:rPr>
              <a:t>. Available at: </a:t>
            </a:r>
            <a:r>
              <a:rPr lang="en-GB" sz="3800" dirty="0">
                <a:effectLst/>
                <a:latin typeface="+mj-lt"/>
                <a:hlinkClick r:id="rId9">
                  <a:extLst>
                    <a:ext uri="{A12FA001-AC4F-418D-AE19-62706E023703}">
                      <ahyp:hlinkClr xmlns:ahyp="http://schemas.microsoft.com/office/drawing/2018/hyperlinkcolor" val="tx"/>
                    </a:ext>
                  </a:extLst>
                </a:hlinkClick>
              </a:rPr>
              <a:t>https://www.linkedin.com/pulse/task-oriented-relationship-oriented-leadership-praveen-kumar</a:t>
            </a:r>
            <a:r>
              <a:rPr lang="en-GB" sz="3800" dirty="0">
                <a:effectLst/>
                <a:latin typeface="+mj-lt"/>
              </a:rPr>
              <a:t> [Accessed 8 Nov. 2023].</a:t>
            </a:r>
          </a:p>
          <a:p>
            <a:r>
              <a:rPr lang="en-GB" sz="3800" dirty="0">
                <a:effectLst/>
                <a:latin typeface="+mj-lt"/>
              </a:rPr>
              <a:t>Western, S. (2008). </a:t>
            </a:r>
            <a:r>
              <a:rPr lang="en-GB" sz="3800" i="1" dirty="0">
                <a:effectLst/>
                <a:latin typeface="+mj-lt"/>
              </a:rPr>
              <a:t>Leadership [electronic resource].</a:t>
            </a:r>
            <a:r>
              <a:rPr lang="en-GB" sz="3800" dirty="0">
                <a:effectLst/>
                <a:latin typeface="+mj-lt"/>
              </a:rPr>
              <a:t> Los Angeles, Calif., London: Sage, p.p. 23 -24, 51-52.</a:t>
            </a:r>
          </a:p>
          <a:p>
            <a:endParaRPr lang="en-US" dirty="0"/>
          </a:p>
        </p:txBody>
      </p:sp>
    </p:spTree>
    <p:extLst>
      <p:ext uri="{BB962C8B-B14F-4D97-AF65-F5344CB8AC3E}">
        <p14:creationId xmlns:p14="http://schemas.microsoft.com/office/powerpoint/2010/main" val="29723520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41CDA-A16E-1472-C30D-69261F299BC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09A2D35-5D95-CF9C-DF7F-7DE15AB4C57C}"/>
              </a:ext>
            </a:extLst>
          </p:cNvPr>
          <p:cNvSpPr>
            <a:spLocks noGrp="1"/>
          </p:cNvSpPr>
          <p:nvPr>
            <p:ph idx="1"/>
          </p:nvPr>
        </p:nvSpPr>
        <p:spPr/>
        <p:txBody>
          <a:bodyPr>
            <a:normAutofit/>
          </a:bodyPr>
          <a:lstStyle/>
          <a:p>
            <a:r>
              <a:rPr lang="en-GB" sz="1600" i="1" dirty="0">
                <a:effectLst/>
              </a:rPr>
              <a:t>Singh, A. (2011) Leadership style of JRD Tata, Scribd. Available at: https://www.scribd.com/document/72464677/Leadership-Style-of-JRD-TATA (Accessed: 07 November 2023). </a:t>
            </a:r>
          </a:p>
          <a:p>
            <a:r>
              <a:rPr lang="en-GB" sz="1600" i="1" dirty="0" err="1"/>
              <a:t>Puttabasavaiah</a:t>
            </a:r>
            <a:r>
              <a:rPr lang="en-GB" sz="1600" i="1" dirty="0"/>
              <a:t>, S. (n.d.). Strategic Planning and Policy for Collection Development of E-Resources to Satisfy User Requirements: A Case Study of JRD Tata Memorial Library.</a:t>
            </a:r>
          </a:p>
          <a:p>
            <a:r>
              <a:rPr lang="en-GB" sz="1600" b="0" i="1" dirty="0">
                <a:solidFill>
                  <a:srgbClr val="000000"/>
                </a:solidFill>
                <a:effectLst/>
                <a:latin typeface="Roboto" panose="020F0502020204030204" pitchFamily="2" charset="0"/>
              </a:rPr>
              <a:t>TRIPATHI, R. and KUMAR, A., 2020. Humanistic leadership in the Tata group: the synergy in personal values, organisational strategy and national cultural ethos. Cross Cultural &amp; Strategic Management, </a:t>
            </a:r>
            <a:r>
              <a:rPr lang="en-GB" sz="1600" b="1" i="1" dirty="0">
                <a:solidFill>
                  <a:srgbClr val="000000"/>
                </a:solidFill>
                <a:effectLst/>
                <a:latin typeface="Roboto" panose="020F0502020204030204" pitchFamily="2" charset="0"/>
              </a:rPr>
              <a:t>27</a:t>
            </a:r>
            <a:r>
              <a:rPr lang="en-GB" sz="1600" b="0" i="1" dirty="0">
                <a:solidFill>
                  <a:srgbClr val="000000"/>
                </a:solidFill>
                <a:effectLst/>
                <a:latin typeface="Roboto" panose="020F0502020204030204" pitchFamily="2" charset="0"/>
              </a:rPr>
              <a:t>(4), pp. 607-626</a:t>
            </a:r>
          </a:p>
          <a:p>
            <a:r>
              <a:rPr lang="en-GB" sz="1600" i="1" dirty="0">
                <a:effectLst/>
              </a:rPr>
              <a:t>JRD Tata: Tata Group</a:t>
            </a:r>
            <a:r>
              <a:rPr lang="en-GB" sz="1600" dirty="0">
                <a:effectLst/>
              </a:rPr>
              <a:t> (no date) </a:t>
            </a:r>
            <a:r>
              <a:rPr lang="en-GB" sz="1600" i="1" dirty="0">
                <a:effectLst/>
              </a:rPr>
              <a:t>JRD Tata | Tata group</a:t>
            </a:r>
            <a:r>
              <a:rPr lang="en-GB" sz="1600" dirty="0">
                <a:effectLst/>
              </a:rPr>
              <a:t>. Available at: https://www.tata.com/about-us/tata-group-our-heritage/tata-titans/jrd-tata (Accessed: 08 November 2023). </a:t>
            </a:r>
          </a:p>
        </p:txBody>
      </p:sp>
    </p:spTree>
    <p:extLst>
      <p:ext uri="{BB962C8B-B14F-4D97-AF65-F5344CB8AC3E}">
        <p14:creationId xmlns:p14="http://schemas.microsoft.com/office/powerpoint/2010/main" val="26545667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761509-3B9A-49A6-A84B-C3D868116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a:extLst>
              <a:ext uri="{FF2B5EF4-FFF2-40B4-BE49-F238E27FC236}">
                <a16:creationId xmlns:a16="http://schemas.microsoft.com/office/drawing/2014/main" id="{91DE43FD-EB47-414A-B0AB-169B0FFFA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272922" cy="6858000"/>
          </a:xfrm>
          <a:custGeom>
            <a:avLst/>
            <a:gdLst>
              <a:gd name="connsiteX0" fmla="*/ 0 w 9272922"/>
              <a:gd name="connsiteY0" fmla="*/ 0 h 6858000"/>
              <a:gd name="connsiteX1" fmla="*/ 1733417 w 9272922"/>
              <a:gd name="connsiteY1" fmla="*/ 0 h 6858000"/>
              <a:gd name="connsiteX2" fmla="*/ 3307976 w 9272922"/>
              <a:gd name="connsiteY2" fmla="*/ 0 h 6858000"/>
              <a:gd name="connsiteX3" fmla="*/ 8126249 w 9272922"/>
              <a:gd name="connsiteY3" fmla="*/ 0 h 6858000"/>
              <a:gd name="connsiteX4" fmla="*/ 8138896 w 9272922"/>
              <a:gd name="connsiteY4" fmla="*/ 31774 h 6858000"/>
              <a:gd name="connsiteX5" fmla="*/ 9193904 w 9272922"/>
              <a:gd name="connsiteY5" fmla="*/ 2682457 h 6858000"/>
              <a:gd name="connsiteX6" fmla="*/ 9193904 w 9272922"/>
              <a:gd name="connsiteY6" fmla="*/ 3752208 h 6858000"/>
              <a:gd name="connsiteX7" fmla="*/ 8036400 w 9272922"/>
              <a:gd name="connsiteY7" fmla="*/ 6660411 h 6858000"/>
              <a:gd name="connsiteX8" fmla="*/ 7957938 w 9272922"/>
              <a:gd name="connsiteY8" fmla="*/ 6857542 h 6858000"/>
              <a:gd name="connsiteX9" fmla="*/ 3307976 w 9272922"/>
              <a:gd name="connsiteY9" fmla="*/ 6857542 h 6858000"/>
              <a:gd name="connsiteX10" fmla="*/ 3307976 w 9272922"/>
              <a:gd name="connsiteY10" fmla="*/ 6858000 h 6858000"/>
              <a:gd name="connsiteX11" fmla="*/ 0 w 9272922"/>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72922" h="6858000">
                <a:moveTo>
                  <a:pt x="0" y="0"/>
                </a:moveTo>
                <a:lnTo>
                  <a:pt x="1733417" y="0"/>
                </a:lnTo>
                <a:lnTo>
                  <a:pt x="3307976" y="0"/>
                </a:lnTo>
                <a:lnTo>
                  <a:pt x="8126249" y="0"/>
                </a:lnTo>
                <a:lnTo>
                  <a:pt x="8138896" y="31774"/>
                </a:lnTo>
                <a:cubicBezTo>
                  <a:pt x="9193904" y="2682457"/>
                  <a:pt x="9193904" y="2682457"/>
                  <a:pt x="9193904" y="2682457"/>
                </a:cubicBezTo>
                <a:cubicBezTo>
                  <a:pt x="9299262" y="2988100"/>
                  <a:pt x="9299262" y="3446565"/>
                  <a:pt x="9193904" y="3752208"/>
                </a:cubicBezTo>
                <a:cubicBezTo>
                  <a:pt x="8709916" y="4968215"/>
                  <a:pt x="8331802" y="5918220"/>
                  <a:pt x="8036400" y="6660411"/>
                </a:cubicBezTo>
                <a:lnTo>
                  <a:pt x="7957938" y="6857542"/>
                </a:lnTo>
                <a:lnTo>
                  <a:pt x="3307976" y="6857542"/>
                </a:lnTo>
                <a:lnTo>
                  <a:pt x="3307976"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5" name="Group 14">
            <a:extLst>
              <a:ext uri="{FF2B5EF4-FFF2-40B4-BE49-F238E27FC236}">
                <a16:creationId xmlns:a16="http://schemas.microsoft.com/office/drawing/2014/main" id="{58495BCC-CE77-4CC2-952E-846F41119F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160561" y="1075188"/>
            <a:ext cx="1562267" cy="1172973"/>
            <a:chOff x="9160561" y="1075188"/>
            <a:chExt cx="1562267" cy="1172973"/>
          </a:xfrm>
        </p:grpSpPr>
        <p:sp>
          <p:nvSpPr>
            <p:cNvPr id="16" name="Freeform 5">
              <a:extLst>
                <a:ext uri="{FF2B5EF4-FFF2-40B4-BE49-F238E27FC236}">
                  <a16:creationId xmlns:a16="http://schemas.microsoft.com/office/drawing/2014/main" id="{1B42538B-E30F-4967-A6C1-8EBA775F4D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60561" y="1423846"/>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7" name="Freeform 5">
              <a:extLst>
                <a:ext uri="{FF2B5EF4-FFF2-40B4-BE49-F238E27FC236}">
                  <a16:creationId xmlns:a16="http://schemas.microsoft.com/office/drawing/2014/main" id="{9A6BD9AC-4DE7-4B20-8547-4E3B375C21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60661" y="1075188"/>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pic>
        <p:nvPicPr>
          <p:cNvPr id="2" name="Picture 1">
            <a:extLst>
              <a:ext uri="{FF2B5EF4-FFF2-40B4-BE49-F238E27FC236}">
                <a16:creationId xmlns:a16="http://schemas.microsoft.com/office/drawing/2014/main" id="{97250FCC-2633-083F-0EB6-8BF742599D53}"/>
              </a:ext>
            </a:extLst>
          </p:cNvPr>
          <p:cNvPicPr>
            <a:picLocks noChangeAspect="1"/>
          </p:cNvPicPr>
          <p:nvPr/>
        </p:nvPicPr>
        <p:blipFill>
          <a:blip r:embed="rId3"/>
          <a:stretch>
            <a:fillRect/>
          </a:stretch>
        </p:blipFill>
        <p:spPr>
          <a:xfrm>
            <a:off x="643467" y="1620498"/>
            <a:ext cx="3169279" cy="3440957"/>
          </a:xfrm>
          <a:prstGeom prst="rect">
            <a:avLst/>
          </a:prstGeom>
        </p:spPr>
      </p:pic>
      <p:sp>
        <p:nvSpPr>
          <p:cNvPr id="5" name="TextBox 4">
            <a:extLst>
              <a:ext uri="{FF2B5EF4-FFF2-40B4-BE49-F238E27FC236}">
                <a16:creationId xmlns:a16="http://schemas.microsoft.com/office/drawing/2014/main" id="{B75E0875-DA6F-3B26-1C54-5BA08D6528E6}"/>
              </a:ext>
            </a:extLst>
          </p:cNvPr>
          <p:cNvSpPr txBox="1"/>
          <p:nvPr/>
        </p:nvSpPr>
        <p:spPr>
          <a:xfrm>
            <a:off x="3703623" y="1074096"/>
            <a:ext cx="4821653" cy="26314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defTabSz="603504">
              <a:spcAft>
                <a:spcPts val="600"/>
              </a:spcAft>
            </a:pPr>
            <a:r>
              <a:rPr lang="en-US" sz="4000" b="1" kern="1200" dirty="0">
                <a:latin typeface="Arial"/>
                <a:ea typeface="+mn-ea"/>
                <a:cs typeface="Arial"/>
              </a:rPr>
              <a:t>Leadership Analysis;</a:t>
            </a:r>
            <a:r>
              <a:rPr lang="en-US" sz="4000" b="1" dirty="0">
                <a:latin typeface="Arial"/>
                <a:cs typeface="Arial"/>
              </a:rPr>
              <a:t> </a:t>
            </a:r>
            <a:endParaRPr lang="en-US" sz="4000" kern="1200" dirty="0">
              <a:latin typeface="+mn-lt"/>
              <a:cs typeface="Calibri"/>
            </a:endParaRPr>
          </a:p>
          <a:p>
            <a:pPr algn="ctr" defTabSz="603504">
              <a:spcAft>
                <a:spcPts val="600"/>
              </a:spcAft>
            </a:pPr>
            <a:r>
              <a:rPr lang="en-US" sz="4000" b="1" kern="1200" dirty="0">
                <a:latin typeface="Arial"/>
                <a:ea typeface="+mn-ea"/>
                <a:cs typeface="Arial"/>
              </a:rPr>
              <a:t>Ahmed Bin Saeed Al Maktoum</a:t>
            </a:r>
            <a:endParaRPr lang="en-US" sz="4000" dirty="0">
              <a:cs typeface="Calibri"/>
            </a:endParaRPr>
          </a:p>
        </p:txBody>
      </p:sp>
      <p:sp>
        <p:nvSpPr>
          <p:cNvPr id="6" name="TextBox 5">
            <a:extLst>
              <a:ext uri="{FF2B5EF4-FFF2-40B4-BE49-F238E27FC236}">
                <a16:creationId xmlns:a16="http://schemas.microsoft.com/office/drawing/2014/main" id="{4333698D-0B43-9342-E70F-128726EA9B2C}"/>
              </a:ext>
            </a:extLst>
          </p:cNvPr>
          <p:cNvSpPr txBox="1"/>
          <p:nvPr/>
        </p:nvSpPr>
        <p:spPr>
          <a:xfrm>
            <a:off x="4105497" y="4480749"/>
            <a:ext cx="4171604"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603504">
              <a:spcAft>
                <a:spcPts val="600"/>
              </a:spcAft>
            </a:pPr>
            <a:r>
              <a:rPr lang="en-US" sz="2800" kern="1200" dirty="0">
                <a:latin typeface="Times New Roman" panose="02020603050405020304" pitchFamily="18" charset="0"/>
                <a:cs typeface="Times New Roman" panose="02020603050405020304" pitchFamily="18" charset="0"/>
              </a:rPr>
              <a:t>Student</a:t>
            </a:r>
            <a:r>
              <a:rPr lang="en-US" sz="2400" kern="1200" dirty="0">
                <a:latin typeface="Times New Roman" panose="02020603050405020304" pitchFamily="18" charset="0"/>
                <a:cs typeface="Times New Roman" panose="02020603050405020304" pitchFamily="18" charset="0"/>
              </a:rPr>
              <a:t> Name: Mihai </a:t>
            </a:r>
            <a:r>
              <a:rPr lang="en-US" sz="2400" kern="1200" dirty="0" err="1">
                <a:latin typeface="Times New Roman" panose="02020603050405020304" pitchFamily="18" charset="0"/>
                <a:cs typeface="Times New Roman" panose="02020603050405020304" pitchFamily="18" charset="0"/>
              </a:rPr>
              <a:t>Jicu</a:t>
            </a:r>
            <a:endParaRPr lang="en-US" sz="2400" kern="1200" dirty="0">
              <a:latin typeface="Times New Roman" panose="02020603050405020304" pitchFamily="18" charset="0"/>
              <a:cs typeface="Times New Roman" panose="02020603050405020304" pitchFamily="18" charset="0"/>
            </a:endParaRPr>
          </a:p>
          <a:p>
            <a:pPr defTabSz="603504">
              <a:spcAft>
                <a:spcPts val="600"/>
              </a:spcAft>
            </a:pPr>
            <a:r>
              <a:rPr lang="en-US" sz="2400" kern="1200" dirty="0">
                <a:latin typeface="Times New Roman" panose="02020603050405020304" pitchFamily="18" charset="0"/>
                <a:cs typeface="Times New Roman" panose="02020603050405020304" pitchFamily="18" charset="0"/>
              </a:rPr>
              <a:t>Student No:2029965</a:t>
            </a:r>
          </a:p>
          <a:p>
            <a:pPr algn="l">
              <a:spcAft>
                <a:spcPts val="600"/>
              </a:spcAft>
            </a:pPr>
            <a:endParaRPr lang="en-US" sz="1600" dirty="0">
              <a:cs typeface="Calibri"/>
            </a:endParaRPr>
          </a:p>
        </p:txBody>
      </p:sp>
    </p:spTree>
    <p:extLst>
      <p:ext uri="{BB962C8B-B14F-4D97-AF65-F5344CB8AC3E}">
        <p14:creationId xmlns:p14="http://schemas.microsoft.com/office/powerpoint/2010/main" val="13212833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DAC0ED1-4F54-EC18-F44B-EB21194E754B}"/>
              </a:ext>
            </a:extLst>
          </p:cNvPr>
          <p:cNvSpPr txBox="1"/>
          <p:nvPr/>
        </p:nvSpPr>
        <p:spPr>
          <a:xfrm>
            <a:off x="-1525" y="1674421"/>
            <a:ext cx="5462649" cy="5082639"/>
          </a:xfrm>
          <a:prstGeom prst="rect">
            <a:avLst/>
          </a:prstGeom>
        </p:spPr>
        <p:txBody>
          <a:bodyPr vert="horz" lIns="91440" tIns="45720" rIns="91440" bIns="45720" rtlCol="0">
            <a:normAutofit fontScale="92500" lnSpcReduction="20000"/>
          </a:bodyPr>
          <a:lstStyle/>
          <a:p>
            <a:pPr indent="-228600">
              <a:lnSpc>
                <a:spcPct val="90000"/>
              </a:lnSpc>
              <a:spcAft>
                <a:spcPts val="600"/>
              </a:spcAft>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         Ahmed Bin Saeed Al Maktoum</a:t>
            </a:r>
          </a:p>
          <a:p>
            <a:pPr indent="-228600">
              <a:lnSpc>
                <a:spcPct val="90000"/>
              </a:lnSpc>
              <a:spcAft>
                <a:spcPts val="600"/>
              </a:spcAft>
              <a:buFont typeface="Arial" panose="020B0604020202020204" pitchFamily="34" charset="0"/>
              <a:buChar char="•"/>
            </a:pPr>
            <a:endParaRPr lang="en-US" sz="2800" b="1" dirty="0">
              <a:latin typeface="Times New Roman" panose="02020603050405020304" pitchFamily="18" charset="0"/>
              <a:cs typeface="Times New Roman" panose="02020603050405020304" pitchFamily="18" charset="0"/>
            </a:endParaRPr>
          </a:p>
          <a:p>
            <a:pPr indent="-228600">
              <a:lnSpc>
                <a:spcPct val="90000"/>
              </a:lnSpc>
              <a:spcAft>
                <a:spcPts val="600"/>
              </a:spcAft>
              <a:buFont typeface="Arial" panose="020B0604020202020204" pitchFamily="34" charset="0"/>
              <a:buChar char="•"/>
            </a:pPr>
            <a:endParaRPr lang="en-US" sz="2800" b="1" i="0" dirty="0">
              <a:effectLst/>
              <a:latin typeface="Times New Roman" panose="02020603050405020304" pitchFamily="18" charset="0"/>
              <a:cs typeface="Times New Roman" panose="02020603050405020304" pitchFamily="18" charset="0"/>
            </a:endParaRPr>
          </a:p>
          <a:p>
            <a:pPr indent="-228600" algn="ctr">
              <a:lnSpc>
                <a:spcPct val="90000"/>
              </a:lnSpc>
              <a:spcAft>
                <a:spcPts val="600"/>
              </a:spcAft>
              <a:buFont typeface="Arial" panose="020B0604020202020204" pitchFamily="34" charset="0"/>
              <a:buChar char="•"/>
            </a:pPr>
            <a:endParaRPr lang="en-US" sz="2800" b="1" dirty="0">
              <a:latin typeface="Times New Roman" panose="02020603050405020304" pitchFamily="18" charset="0"/>
              <a:cs typeface="Times New Roman" panose="02020603050405020304" pitchFamily="18" charset="0"/>
            </a:endParaRPr>
          </a:p>
          <a:p>
            <a:pPr indent="-228600" algn="ctr">
              <a:lnSpc>
                <a:spcPct val="90000"/>
              </a:lnSpc>
              <a:spcAft>
                <a:spcPts val="600"/>
              </a:spcAft>
              <a:buFont typeface="Arial" panose="020B0604020202020204" pitchFamily="34" charset="0"/>
              <a:buChar char="•"/>
            </a:pPr>
            <a:r>
              <a:rPr lang="en-US" sz="3000" b="1" i="0" dirty="0">
                <a:effectLst/>
                <a:latin typeface="Times New Roman" panose="02020603050405020304" pitchFamily="18" charset="0"/>
                <a:cs typeface="Times New Roman" panose="02020603050405020304" pitchFamily="18" charset="0"/>
              </a:rPr>
              <a:t>1 December 1958 , </a:t>
            </a:r>
            <a:r>
              <a:rPr lang="en-US" sz="3000" b="1" i="0" u="none" strike="noStrike" dirty="0">
                <a:effectLst/>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Dubai, United Arab Emirates</a:t>
            </a:r>
            <a:endParaRPr lang="en-US" sz="3000" b="1" i="0" dirty="0">
              <a:effectLst/>
              <a:latin typeface="Times New Roman" panose="02020603050405020304" pitchFamily="18" charset="0"/>
              <a:cs typeface="Times New Roman" panose="02020603050405020304" pitchFamily="18" charset="0"/>
            </a:endParaRPr>
          </a:p>
          <a:p>
            <a:pPr indent="-228600" algn="ctr">
              <a:lnSpc>
                <a:spcPct val="90000"/>
              </a:lnSpc>
              <a:spcAft>
                <a:spcPts val="600"/>
              </a:spcAft>
              <a:buFont typeface="Arial" panose="020B0604020202020204" pitchFamily="34" charset="0"/>
              <a:buChar char="•"/>
            </a:pPr>
            <a:r>
              <a:rPr lang="en-US" sz="3000" b="1" i="0" dirty="0">
                <a:effectLst/>
                <a:latin typeface="Times New Roman" panose="02020603050405020304" pitchFamily="18" charset="0"/>
                <a:cs typeface="Times New Roman" panose="02020603050405020304" pitchFamily="18" charset="0"/>
              </a:rPr>
              <a:t>He is the president of the Dubai Civil Aviation Authority,</a:t>
            </a:r>
          </a:p>
          <a:p>
            <a:pPr indent="-228600" algn="ctr">
              <a:lnSpc>
                <a:spcPct val="90000"/>
              </a:lnSpc>
              <a:spcAft>
                <a:spcPts val="600"/>
              </a:spcAft>
              <a:buFont typeface="Arial" panose="020B0604020202020204" pitchFamily="34" charset="0"/>
              <a:buChar char="•"/>
            </a:pPr>
            <a:r>
              <a:rPr lang="en-US" sz="3000" b="1" i="0" dirty="0">
                <a:effectLst/>
                <a:latin typeface="Times New Roman" panose="02020603050405020304" pitchFamily="18" charset="0"/>
                <a:cs typeface="Times New Roman" panose="02020603050405020304" pitchFamily="18" charset="0"/>
              </a:rPr>
              <a:t> CEO and founder of the Emirates Group, and chairman of Dubai World. </a:t>
            </a:r>
          </a:p>
          <a:p>
            <a:pPr indent="-228600" algn="ctr">
              <a:lnSpc>
                <a:spcPct val="90000"/>
              </a:lnSpc>
              <a:spcAft>
                <a:spcPts val="600"/>
              </a:spcAft>
              <a:buFont typeface="Arial" panose="020B0604020202020204" pitchFamily="34" charset="0"/>
              <a:buChar char="•"/>
            </a:pPr>
            <a:r>
              <a:rPr lang="en-GB" sz="3000" b="1" i="0" u="none" strike="noStrike" dirty="0">
                <a:effectLst/>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Ahmed bin Saeed Al Maktoum - Top 100 CEO,s 2022</a:t>
            </a:r>
          </a:p>
          <a:p>
            <a:pPr indent="-228600" algn="ctr">
              <a:lnSpc>
                <a:spcPct val="90000"/>
              </a:lnSpc>
              <a:spcAft>
                <a:spcPts val="600"/>
              </a:spcAft>
              <a:buFont typeface="Arial" panose="020B0604020202020204" pitchFamily="34" charset="0"/>
              <a:buChar char="•"/>
            </a:pPr>
            <a:endParaRPr lang="en-US" sz="2800" dirty="0">
              <a:latin typeface="Times New Roman" panose="02020603050405020304" pitchFamily="18" charset="0"/>
              <a:cs typeface="Times New Roman" panose="02020603050405020304" pitchFamily="18" charset="0"/>
            </a:endParaRPr>
          </a:p>
          <a:p>
            <a:pPr indent="-228600">
              <a:lnSpc>
                <a:spcPct val="90000"/>
              </a:lnSpc>
              <a:spcAft>
                <a:spcPts val="600"/>
              </a:spcAft>
              <a:buFont typeface="Arial" panose="020B0604020202020204" pitchFamily="34" charset="0"/>
              <a:buChar char="•"/>
            </a:pPr>
            <a:endParaRPr lang="en-US" sz="1900" dirty="0"/>
          </a:p>
        </p:txBody>
      </p:sp>
      <p:pic>
        <p:nvPicPr>
          <p:cNvPr id="4" name="Picture 3">
            <a:extLst>
              <a:ext uri="{FF2B5EF4-FFF2-40B4-BE49-F238E27FC236}">
                <a16:creationId xmlns:a16="http://schemas.microsoft.com/office/drawing/2014/main" id="{9414BA76-919F-774F-2BE1-D195DEF56155}"/>
              </a:ext>
            </a:extLst>
          </p:cNvPr>
          <p:cNvPicPr>
            <a:picLocks noChangeAspect="1"/>
          </p:cNvPicPr>
          <p:nvPr/>
        </p:nvPicPr>
        <p:blipFill rotWithShape="1">
          <a:blip r:embed="rId4"/>
          <a:srcRect r="-2" b="8276"/>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8622345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87321EC-761B-9053-1258-8751284B0828}"/>
              </a:ext>
            </a:extLst>
          </p:cNvPr>
          <p:cNvSpPr txBox="1"/>
          <p:nvPr/>
        </p:nvSpPr>
        <p:spPr>
          <a:xfrm>
            <a:off x="380010" y="736866"/>
            <a:ext cx="5336507" cy="1534065"/>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5400" b="1" dirty="0">
                <a:latin typeface="+mj-lt"/>
                <a:ea typeface="+mj-ea"/>
                <a:cs typeface="+mj-cs"/>
              </a:rPr>
              <a:t>Leadership Style</a:t>
            </a:r>
            <a:endParaRPr lang="en-US" sz="5400" dirty="0">
              <a:latin typeface="+mj-lt"/>
              <a:ea typeface="+mj-ea"/>
              <a:cs typeface="+mj-cs"/>
            </a:endParaRPr>
          </a:p>
        </p:txBody>
      </p:sp>
      <p:sp>
        <p:nvSpPr>
          <p:cNvPr id="4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C11A197-0344-5107-A9E5-BA903C78826F}"/>
              </a:ext>
            </a:extLst>
          </p:cNvPr>
          <p:cNvSpPr txBox="1"/>
          <p:nvPr/>
        </p:nvSpPr>
        <p:spPr>
          <a:xfrm>
            <a:off x="640080" y="2596138"/>
            <a:ext cx="5748845" cy="466775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Autofit/>
          </a:bodyPr>
          <a:lstStyle/>
          <a:p>
            <a:pPr marL="342900" indent="-228600">
              <a:lnSpc>
                <a:spcPct val="90000"/>
              </a:lnSpc>
              <a:spcAft>
                <a:spcPts val="600"/>
              </a:spcAft>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Ahmed Bin Saeed approached  an  democratic leadership</a:t>
            </a:r>
          </a:p>
          <a:p>
            <a:pPr marL="342900" indent="-228600">
              <a:lnSpc>
                <a:spcPct val="90000"/>
              </a:lnSpc>
              <a:spcAft>
                <a:spcPts val="600"/>
              </a:spcAft>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Subordinates are encouraged to achieve a common goal</a:t>
            </a:r>
          </a:p>
          <a:p>
            <a:pPr marL="342900" indent="-228600">
              <a:lnSpc>
                <a:spcPct val="90000"/>
              </a:lnSpc>
              <a:spcAft>
                <a:spcPts val="600"/>
              </a:spcAft>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Staff are involved in decision making</a:t>
            </a:r>
          </a:p>
          <a:p>
            <a:pPr marL="342900" indent="-228600">
              <a:lnSpc>
                <a:spcPct val="90000"/>
              </a:lnSpc>
              <a:spcAft>
                <a:spcPts val="600"/>
              </a:spcAft>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The style boosts morale through participation </a:t>
            </a:r>
          </a:p>
          <a:p>
            <a:pPr marL="342900" indent="-228600">
              <a:lnSpc>
                <a:spcPct val="90000"/>
              </a:lnSpc>
              <a:spcAft>
                <a:spcPts val="600"/>
              </a:spcAft>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Leads to </a:t>
            </a:r>
            <a:r>
              <a:rPr lang="en-GB" sz="2800" b="1" i="0" dirty="0">
                <a:effectLst/>
                <a:latin typeface="Google Sans"/>
              </a:rPr>
              <a:t>organizational</a:t>
            </a:r>
            <a:r>
              <a:rPr lang="en-US" sz="2800" b="1" dirty="0">
                <a:latin typeface="Times New Roman" panose="02020603050405020304" pitchFamily="18" charset="0"/>
                <a:cs typeface="Times New Roman" panose="02020603050405020304" pitchFamily="18" charset="0"/>
              </a:rPr>
              <a:t> growth and development </a:t>
            </a:r>
          </a:p>
        </p:txBody>
      </p:sp>
      <p:pic>
        <p:nvPicPr>
          <p:cNvPr id="3" name="Picture 2" descr="A white airplane in the air&#10;&#10;Description automatically generated">
            <a:extLst>
              <a:ext uri="{FF2B5EF4-FFF2-40B4-BE49-F238E27FC236}">
                <a16:creationId xmlns:a16="http://schemas.microsoft.com/office/drawing/2014/main" id="{1A15F7FC-E8CA-47D2-8040-DC2E8670BAD4}"/>
              </a:ext>
            </a:extLst>
          </p:cNvPr>
          <p:cNvPicPr>
            <a:picLocks noChangeAspect="1"/>
          </p:cNvPicPr>
          <p:nvPr/>
        </p:nvPicPr>
        <p:blipFill rotWithShape="1">
          <a:blip r:embed="rId3"/>
          <a:srcRect l="25481" r="29633" b="1"/>
          <a:stretch/>
        </p:blipFill>
        <p:spPr>
          <a:xfrm>
            <a:off x="6475484" y="-142494"/>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10" name="TextBox 9">
            <a:extLst>
              <a:ext uri="{FF2B5EF4-FFF2-40B4-BE49-F238E27FC236}">
                <a16:creationId xmlns:a16="http://schemas.microsoft.com/office/drawing/2014/main" id="{BAC5C007-08AA-15B1-C50A-F89074246D4C}"/>
              </a:ext>
            </a:extLst>
          </p:cNvPr>
          <p:cNvSpPr txBox="1"/>
          <p:nvPr/>
        </p:nvSpPr>
        <p:spPr>
          <a:xfrm>
            <a:off x="897769" y="1909192"/>
            <a:ext cx="4586513" cy="364771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000" dirty="0">
              <a:solidFill>
                <a:schemeClr val="bg1"/>
              </a:solidFill>
              <a:cs typeface="Calibri"/>
            </a:endParaRPr>
          </a:p>
        </p:txBody>
      </p:sp>
    </p:spTree>
    <p:extLst>
      <p:ext uri="{BB962C8B-B14F-4D97-AF65-F5344CB8AC3E}">
        <p14:creationId xmlns:p14="http://schemas.microsoft.com/office/powerpoint/2010/main" val="33919466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5964CBE2-084A-47DF-A704-CF5F6217B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734AE7-F47D-5D20-A2CD-42007C699F51}"/>
              </a:ext>
            </a:extLst>
          </p:cNvPr>
          <p:cNvSpPr>
            <a:spLocks noGrp="1"/>
          </p:cNvSpPr>
          <p:nvPr>
            <p:ph type="title"/>
          </p:nvPr>
        </p:nvSpPr>
        <p:spPr>
          <a:xfrm>
            <a:off x="6234545" y="1753131"/>
            <a:ext cx="5957455" cy="3780769"/>
          </a:xfrm>
        </p:spPr>
        <p:txBody>
          <a:bodyPr vert="horz" lIns="91440" tIns="45720" rIns="91440" bIns="45720" rtlCol="0" anchor="b">
            <a:normAutofit/>
          </a:bodyPr>
          <a:lstStyle/>
          <a:p>
            <a:r>
              <a:rPr lang="en-US" sz="2800" b="1" dirty="0">
                <a:solidFill>
                  <a:schemeClr val="bg1"/>
                </a:solidFill>
              </a:rPr>
              <a:t>•Able to make swift and informed decisions </a:t>
            </a:r>
          </a:p>
          <a:p>
            <a:r>
              <a:rPr lang="en-US" sz="2800" b="1" dirty="0">
                <a:solidFill>
                  <a:schemeClr val="bg1"/>
                </a:solidFill>
              </a:rPr>
              <a:t>•Able to take calculated risks </a:t>
            </a:r>
          </a:p>
          <a:p>
            <a:r>
              <a:rPr lang="en-US" sz="2800" b="1" dirty="0">
                <a:solidFill>
                  <a:schemeClr val="bg1"/>
                </a:solidFill>
              </a:rPr>
              <a:t>•Good judgement </a:t>
            </a:r>
          </a:p>
          <a:p>
            <a:r>
              <a:rPr lang="en-US" sz="2800" b="1" dirty="0">
                <a:solidFill>
                  <a:schemeClr val="bg1"/>
                </a:solidFill>
              </a:rPr>
              <a:t>•Is open</a:t>
            </a:r>
          </a:p>
          <a:p>
            <a:r>
              <a:rPr lang="en-US" sz="2800" b="1" dirty="0">
                <a:solidFill>
                  <a:schemeClr val="bg1"/>
                </a:solidFill>
              </a:rPr>
              <a:t>•A good communicator</a:t>
            </a:r>
          </a:p>
          <a:p>
            <a:r>
              <a:rPr lang="en-US" sz="2800" b="1" dirty="0">
                <a:solidFill>
                  <a:schemeClr val="bg1"/>
                </a:solidFill>
              </a:rPr>
              <a:t>•Cooperates with partners </a:t>
            </a:r>
          </a:p>
          <a:p>
            <a:pPr algn="r"/>
            <a:endParaRPr lang="en-US" sz="2300" dirty="0">
              <a:solidFill>
                <a:schemeClr val="bg1"/>
              </a:solidFill>
            </a:endParaRPr>
          </a:p>
        </p:txBody>
      </p:sp>
      <p:sp>
        <p:nvSpPr>
          <p:cNvPr id="4" name="TextBox 3">
            <a:extLst>
              <a:ext uri="{FF2B5EF4-FFF2-40B4-BE49-F238E27FC236}">
                <a16:creationId xmlns:a16="http://schemas.microsoft.com/office/drawing/2014/main" id="{C88BACD4-C22C-2627-F440-A7F666B64102}"/>
              </a:ext>
            </a:extLst>
          </p:cNvPr>
          <p:cNvSpPr txBox="1"/>
          <p:nvPr/>
        </p:nvSpPr>
        <p:spPr>
          <a:xfrm>
            <a:off x="6381397" y="5394428"/>
            <a:ext cx="4821199" cy="88453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gn="r">
              <a:lnSpc>
                <a:spcPct val="90000"/>
              </a:lnSpc>
              <a:spcBef>
                <a:spcPts val="1000"/>
              </a:spcBef>
            </a:pPr>
            <a:r>
              <a:rPr lang="en-US" sz="2400" b="1" dirty="0">
                <a:solidFill>
                  <a:schemeClr val="bg1"/>
                </a:solidFill>
              </a:rPr>
              <a:t>Leadership </a:t>
            </a:r>
            <a:r>
              <a:rPr lang="en-US" sz="2400" b="1" dirty="0" err="1">
                <a:solidFill>
                  <a:schemeClr val="bg1"/>
                </a:solidFill>
              </a:rPr>
              <a:t>Behaviour</a:t>
            </a:r>
            <a:r>
              <a:rPr lang="en-US" sz="2400" b="1" dirty="0">
                <a:solidFill>
                  <a:schemeClr val="bg1"/>
                </a:solidFill>
              </a:rPr>
              <a:t> </a:t>
            </a:r>
            <a:endParaRPr lang="en-US" sz="2400" dirty="0">
              <a:solidFill>
                <a:schemeClr val="bg1"/>
              </a:solidFill>
            </a:endParaRPr>
          </a:p>
        </p:txBody>
      </p:sp>
      <p:pic>
        <p:nvPicPr>
          <p:cNvPr id="5" name="Picture 4" descr="A red and white logo&#10;&#10;Description automatically generated">
            <a:extLst>
              <a:ext uri="{FF2B5EF4-FFF2-40B4-BE49-F238E27FC236}">
                <a16:creationId xmlns:a16="http://schemas.microsoft.com/office/drawing/2014/main" id="{716D3C89-7BEA-8BE9-CC80-C1FFC6DD6EAB}"/>
              </a:ext>
            </a:extLst>
          </p:cNvPr>
          <p:cNvPicPr>
            <a:picLocks noChangeAspect="1"/>
          </p:cNvPicPr>
          <p:nvPr/>
        </p:nvPicPr>
        <p:blipFill rotWithShape="1">
          <a:blip r:embed="rId3"/>
          <a:srcRect l="4063" r="1203"/>
          <a:stretch/>
        </p:blipFill>
        <p:spPr>
          <a:xfrm>
            <a:off x="827088" y="1498600"/>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sp>
        <p:nvSpPr>
          <p:cNvPr id="54" name="Freeform: Shape 53">
            <a:extLst>
              <a:ext uri="{FF2B5EF4-FFF2-40B4-BE49-F238E27FC236}">
                <a16:creationId xmlns:a16="http://schemas.microsoft.com/office/drawing/2014/main" id="{686A5CBB-E03B-4019-8BCD-78975D39E4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795537"/>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55">
            <a:extLst>
              <a:ext uri="{FF2B5EF4-FFF2-40B4-BE49-F238E27FC236}">
                <a16:creationId xmlns:a16="http://schemas.microsoft.com/office/drawing/2014/main" id="{94993204-9792-4E61-A83C-73D4379E2B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795537"/>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372662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2B3A6C4-60DB-B666-E787-3EF37588EBE7}"/>
              </a:ext>
            </a:extLst>
          </p:cNvPr>
          <p:cNvSpPr txBox="1"/>
          <p:nvPr/>
        </p:nvSpPr>
        <p:spPr>
          <a:xfrm>
            <a:off x="5232399" y="1641752"/>
            <a:ext cx="6140450" cy="132343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4000" b="1" kern="1200" dirty="0">
                <a:solidFill>
                  <a:schemeClr val="bg1"/>
                </a:solidFill>
                <a:latin typeface="+mj-lt"/>
                <a:ea typeface="+mj-ea"/>
                <a:cs typeface="+mj-cs"/>
              </a:rPr>
              <a:t>Followers Appeal </a:t>
            </a:r>
            <a:endParaRPr lang="en-US" sz="4000" kern="1200" dirty="0">
              <a:solidFill>
                <a:schemeClr val="bg1"/>
              </a:solidFill>
              <a:latin typeface="+mj-lt"/>
              <a:ea typeface="+mj-ea"/>
              <a:cs typeface="+mj-cs"/>
            </a:endParaRPr>
          </a:p>
        </p:txBody>
      </p:sp>
      <p:pic>
        <p:nvPicPr>
          <p:cNvPr id="62" name="Graphic 61" descr="Connections">
            <a:extLst>
              <a:ext uri="{FF2B5EF4-FFF2-40B4-BE49-F238E27FC236}">
                <a16:creationId xmlns:a16="http://schemas.microsoft.com/office/drawing/2014/main" id="{3BBFB12E-0799-4CA1-9283-ECA4D8E3614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5024" y="1970457"/>
            <a:ext cx="3497262" cy="3497262"/>
          </a:xfrm>
          <a:prstGeom prst="rect">
            <a:avLst/>
          </a:prstGeom>
        </p:spPr>
      </p:pic>
      <p:sp>
        <p:nvSpPr>
          <p:cNvPr id="3" name="TextBox 2">
            <a:extLst>
              <a:ext uri="{FF2B5EF4-FFF2-40B4-BE49-F238E27FC236}">
                <a16:creationId xmlns:a16="http://schemas.microsoft.com/office/drawing/2014/main" id="{A5F6ED1D-E0F1-4D46-B37B-9482FAEBCD4F}"/>
              </a:ext>
            </a:extLst>
          </p:cNvPr>
          <p:cNvSpPr txBox="1"/>
          <p:nvPr/>
        </p:nvSpPr>
        <p:spPr>
          <a:xfrm>
            <a:off x="5232399" y="3146400"/>
            <a:ext cx="6737927" cy="321537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Autofit/>
          </a:bodyPr>
          <a:lstStyle/>
          <a:p>
            <a:pPr marL="457200" indent="-228600">
              <a:lnSpc>
                <a:spcPct val="90000"/>
              </a:lnSpc>
              <a:spcAft>
                <a:spcPts val="600"/>
              </a:spcAft>
              <a:buFont typeface="Arial" panose="020B0604020202020204" pitchFamily="34" charset="0"/>
              <a:buChar char="•"/>
            </a:pPr>
            <a:r>
              <a:rPr lang="en-US" sz="2800" b="1" dirty="0">
                <a:solidFill>
                  <a:schemeClr val="bg1">
                    <a:alpha val="80000"/>
                  </a:schemeClr>
                </a:solidFill>
                <a:latin typeface="Times New Roman" panose="02020603050405020304" pitchFamily="18" charset="0"/>
                <a:cs typeface="Times New Roman" panose="02020603050405020304" pitchFamily="18" charset="0"/>
              </a:rPr>
              <a:t>Passionate  on the growth of followers</a:t>
            </a:r>
          </a:p>
          <a:p>
            <a:pPr marL="457200" indent="-228600">
              <a:lnSpc>
                <a:spcPct val="90000"/>
              </a:lnSpc>
              <a:spcAft>
                <a:spcPts val="600"/>
              </a:spcAft>
              <a:buFont typeface="Arial" panose="020B0604020202020204" pitchFamily="34" charset="0"/>
              <a:buChar char="•"/>
            </a:pPr>
            <a:r>
              <a:rPr lang="en-US" sz="2800" b="1" dirty="0">
                <a:solidFill>
                  <a:schemeClr val="bg1">
                    <a:alpha val="80000"/>
                  </a:schemeClr>
                </a:solidFill>
                <a:latin typeface="Times New Roman" panose="02020603050405020304" pitchFamily="18" charset="0"/>
                <a:cs typeface="Times New Roman" panose="02020603050405020304" pitchFamily="18" charset="0"/>
              </a:rPr>
              <a:t>Employees treated as valuable assets</a:t>
            </a:r>
          </a:p>
          <a:p>
            <a:pPr marL="457200" indent="-228600">
              <a:lnSpc>
                <a:spcPct val="90000"/>
              </a:lnSpc>
              <a:spcAft>
                <a:spcPts val="600"/>
              </a:spcAft>
              <a:buFont typeface="Arial" panose="020B0604020202020204" pitchFamily="34" charset="0"/>
              <a:buChar char="•"/>
            </a:pPr>
            <a:r>
              <a:rPr lang="en-US" sz="2800" b="1" dirty="0">
                <a:solidFill>
                  <a:schemeClr val="bg1">
                    <a:alpha val="80000"/>
                  </a:schemeClr>
                </a:solidFill>
                <a:latin typeface="Times New Roman" panose="02020603050405020304" pitchFamily="18" charset="0"/>
                <a:cs typeface="Times New Roman" panose="02020603050405020304" pitchFamily="18" charset="0"/>
              </a:rPr>
              <a:t>Resources invested in them</a:t>
            </a:r>
          </a:p>
          <a:p>
            <a:pPr marL="457200" indent="-228600">
              <a:lnSpc>
                <a:spcPct val="90000"/>
              </a:lnSpc>
              <a:spcAft>
                <a:spcPts val="600"/>
              </a:spcAft>
              <a:buFont typeface="Arial" panose="020B0604020202020204" pitchFamily="34" charset="0"/>
              <a:buChar char="•"/>
            </a:pPr>
            <a:r>
              <a:rPr lang="en-US" sz="2800" b="1" dirty="0">
                <a:solidFill>
                  <a:schemeClr val="bg1">
                    <a:alpha val="80000"/>
                  </a:schemeClr>
                </a:solidFill>
                <a:latin typeface="Times New Roman" panose="02020603050405020304" pitchFamily="18" charset="0"/>
                <a:cs typeface="Times New Roman" panose="02020603050405020304" pitchFamily="18" charset="0"/>
              </a:rPr>
              <a:t>Followers treated equally</a:t>
            </a:r>
          </a:p>
          <a:p>
            <a:pPr marL="457200" indent="-228600">
              <a:lnSpc>
                <a:spcPct val="90000"/>
              </a:lnSpc>
              <a:spcAft>
                <a:spcPts val="600"/>
              </a:spcAft>
              <a:buFont typeface="Arial" panose="020B0604020202020204" pitchFamily="34" charset="0"/>
              <a:buChar char="•"/>
            </a:pPr>
            <a:r>
              <a:rPr lang="en-US" sz="2800" b="1" dirty="0">
                <a:solidFill>
                  <a:schemeClr val="bg1">
                    <a:alpha val="80000"/>
                  </a:schemeClr>
                </a:solidFill>
                <a:latin typeface="Times New Roman" panose="02020603050405020304" pitchFamily="18" charset="0"/>
                <a:cs typeface="Times New Roman" panose="02020603050405020304" pitchFamily="18" charset="0"/>
              </a:rPr>
              <a:t>Employees have a voice</a:t>
            </a:r>
          </a:p>
          <a:p>
            <a:pPr marL="457200" indent="-228600">
              <a:lnSpc>
                <a:spcPct val="90000"/>
              </a:lnSpc>
              <a:spcAft>
                <a:spcPts val="600"/>
              </a:spcAft>
              <a:buFont typeface="Arial" panose="020B0604020202020204" pitchFamily="34" charset="0"/>
              <a:buChar char="•"/>
            </a:pPr>
            <a:r>
              <a:rPr lang="en-US" sz="2800" b="1" dirty="0">
                <a:solidFill>
                  <a:schemeClr val="bg1">
                    <a:alpha val="80000"/>
                  </a:schemeClr>
                </a:solidFill>
                <a:latin typeface="Times New Roman" panose="02020603050405020304" pitchFamily="18" charset="0"/>
                <a:cs typeface="Times New Roman" panose="02020603050405020304" pitchFamily="18" charset="0"/>
              </a:rPr>
              <a:t>They can influence decisions </a:t>
            </a:r>
          </a:p>
        </p:txBody>
      </p:sp>
      <p:sp>
        <p:nvSpPr>
          <p:cNvPr id="10" name="TextBox 9">
            <a:extLst>
              <a:ext uri="{FF2B5EF4-FFF2-40B4-BE49-F238E27FC236}">
                <a16:creationId xmlns:a16="http://schemas.microsoft.com/office/drawing/2014/main" id="{0FACF1E7-9F90-6F33-4F02-59ECC8263B92}"/>
              </a:ext>
            </a:extLst>
          </p:cNvPr>
          <p:cNvSpPr txBox="1"/>
          <p:nvPr/>
        </p:nvSpPr>
        <p:spPr>
          <a:xfrm>
            <a:off x="1102368" y="1877492"/>
            <a:ext cx="4030132" cy="321537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endParaRPr lang="en-US" sz="4400" b="1" kern="1200" dirty="0">
              <a:solidFill>
                <a:schemeClr val="bg1"/>
              </a:solidFill>
              <a:latin typeface="+mj-lt"/>
              <a:ea typeface="+mj-ea"/>
              <a:cs typeface="Calibri Light"/>
            </a:endParaRPr>
          </a:p>
        </p:txBody>
      </p:sp>
      <p:sp>
        <p:nvSpPr>
          <p:cNvPr id="7" name="TextBox 6">
            <a:extLst>
              <a:ext uri="{FF2B5EF4-FFF2-40B4-BE49-F238E27FC236}">
                <a16:creationId xmlns:a16="http://schemas.microsoft.com/office/drawing/2014/main" id="{8346EACB-34A3-EE94-051A-46CABAF0A480}"/>
              </a:ext>
            </a:extLst>
          </p:cNvPr>
          <p:cNvSpPr txBox="1"/>
          <p:nvPr/>
        </p:nvSpPr>
        <p:spPr>
          <a:xfrm>
            <a:off x="5932944" y="2352922"/>
            <a:ext cx="6309851" cy="438009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400" dirty="0">
              <a:solidFill>
                <a:schemeClr val="bg1"/>
              </a:solidFill>
              <a:ea typeface="Calibri"/>
              <a:cs typeface="Calibri"/>
            </a:endParaRPr>
          </a:p>
        </p:txBody>
      </p:sp>
    </p:spTree>
    <p:extLst>
      <p:ext uri="{BB962C8B-B14F-4D97-AF65-F5344CB8AC3E}">
        <p14:creationId xmlns:p14="http://schemas.microsoft.com/office/powerpoint/2010/main" val="42119323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C7EFEC15-5873-4245-BEBE-F61154581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20D1D6-CAAB-70A9-A7D4-2B7AA3D6E6C8}"/>
              </a:ext>
            </a:extLst>
          </p:cNvPr>
          <p:cNvSpPr>
            <a:spLocks noGrp="1"/>
          </p:cNvSpPr>
          <p:nvPr>
            <p:ph type="title"/>
          </p:nvPr>
        </p:nvSpPr>
        <p:spPr>
          <a:xfrm>
            <a:off x="7414298" y="222569"/>
            <a:ext cx="3245647" cy="615324"/>
          </a:xfrm>
        </p:spPr>
        <p:txBody>
          <a:bodyPr anchor="b">
            <a:normAutofit fontScale="90000"/>
          </a:bodyPr>
          <a:lstStyle/>
          <a:p>
            <a:r>
              <a:rPr lang="en-US" sz="3600" b="1" dirty="0">
                <a:solidFill>
                  <a:schemeClr val="tx2"/>
                </a:solidFill>
                <a:latin typeface="Arial"/>
                <a:cs typeface="Arial"/>
              </a:rPr>
              <a:t>     </a:t>
            </a:r>
            <a:r>
              <a:rPr lang="en-US" sz="3600" b="1" dirty="0">
                <a:latin typeface="Arial"/>
                <a:cs typeface="Arial"/>
              </a:rPr>
              <a:t>Similarities</a:t>
            </a:r>
            <a:r>
              <a:rPr lang="en-US" sz="3600" b="1" dirty="0">
                <a:solidFill>
                  <a:schemeClr val="tx2"/>
                </a:solidFill>
                <a:latin typeface="Arial"/>
                <a:cs typeface="Arial"/>
              </a:rPr>
              <a:t>  </a:t>
            </a:r>
            <a:endParaRPr lang="en-US" sz="3600" dirty="0">
              <a:solidFill>
                <a:schemeClr val="tx2"/>
              </a:solidFill>
              <a:cs typeface="Calibri Light"/>
            </a:endParaRPr>
          </a:p>
        </p:txBody>
      </p:sp>
      <p:pic>
        <p:nvPicPr>
          <p:cNvPr id="7" name="Picture 6" descr="A person with white hair and a black jacket&#10;&#10;Description automatically generated">
            <a:extLst>
              <a:ext uri="{FF2B5EF4-FFF2-40B4-BE49-F238E27FC236}">
                <a16:creationId xmlns:a16="http://schemas.microsoft.com/office/drawing/2014/main" id="{5D192494-B992-7652-A682-AF3F77844C51}"/>
              </a:ext>
            </a:extLst>
          </p:cNvPr>
          <p:cNvPicPr>
            <a:picLocks noChangeAspect="1"/>
          </p:cNvPicPr>
          <p:nvPr/>
        </p:nvPicPr>
        <p:blipFill rotWithShape="1">
          <a:blip r:embed="rId3">
            <a:alphaModFix/>
          </a:blip>
          <a:srcRect l="4750" r="2995" b="-5"/>
          <a:stretch/>
        </p:blipFill>
        <p:spPr>
          <a:xfrm>
            <a:off x="4448399" y="286529"/>
            <a:ext cx="2275744" cy="2275744"/>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grpSp>
        <p:nvGrpSpPr>
          <p:cNvPr id="138" name="Group 137">
            <a:extLst>
              <a:ext uri="{FF2B5EF4-FFF2-40B4-BE49-F238E27FC236}">
                <a16:creationId xmlns:a16="http://schemas.microsoft.com/office/drawing/2014/main" id="{881199B3-92F7-4182-B809-801DD4E36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23486" y="231851"/>
            <a:ext cx="2300658" cy="2373679"/>
            <a:chOff x="3376425" y="1351535"/>
            <a:chExt cx="5514403" cy="5514975"/>
          </a:xfrm>
        </p:grpSpPr>
        <p:sp>
          <p:nvSpPr>
            <p:cNvPr id="139" name="Freeform: Shape 138">
              <a:extLst>
                <a:ext uri="{FF2B5EF4-FFF2-40B4-BE49-F238E27FC236}">
                  <a16:creationId xmlns:a16="http://schemas.microsoft.com/office/drawing/2014/main" id="{965A16F7-66A3-469F-81C9-FAA41AA933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87200" y="1501458"/>
              <a:ext cx="5293466" cy="5215032"/>
            </a:xfrm>
            <a:custGeom>
              <a:avLst/>
              <a:gdLst>
                <a:gd name="connsiteX0" fmla="*/ 2768346 w 5293466"/>
                <a:gd name="connsiteY0" fmla="*/ 476250 h 5215032"/>
                <a:gd name="connsiteX1" fmla="*/ 3621405 w 5293466"/>
                <a:gd name="connsiteY1" fmla="*/ 687705 h 5215032"/>
                <a:gd name="connsiteX2" fmla="*/ 4327589 w 5293466"/>
                <a:gd name="connsiteY2" fmla="*/ 1277588 h 5215032"/>
                <a:gd name="connsiteX3" fmla="*/ 4749451 w 5293466"/>
                <a:gd name="connsiteY3" fmla="*/ 1974914 h 5215032"/>
                <a:gd name="connsiteX4" fmla="*/ 4756785 w 5293466"/>
                <a:gd name="connsiteY4" fmla="*/ 2695289 h 5215032"/>
                <a:gd name="connsiteX5" fmla="*/ 4503611 w 5293466"/>
                <a:gd name="connsiteY5" fmla="*/ 3530251 h 5215032"/>
                <a:gd name="connsiteX6" fmla="*/ 4395121 w 5293466"/>
                <a:gd name="connsiteY6" fmla="*/ 3883152 h 5215032"/>
                <a:gd name="connsiteX7" fmla="*/ 4177570 w 5293466"/>
                <a:gd name="connsiteY7" fmla="*/ 4165949 h 5215032"/>
                <a:gd name="connsiteX8" fmla="*/ 3534632 w 5293466"/>
                <a:gd name="connsiteY8" fmla="*/ 4599718 h 5215032"/>
                <a:gd name="connsiteX9" fmla="*/ 2710910 w 5293466"/>
                <a:gd name="connsiteY9" fmla="*/ 4738592 h 5215032"/>
                <a:gd name="connsiteX10" fmla="*/ 1141476 w 5293466"/>
                <a:gd name="connsiteY10" fmla="*/ 4094798 h 5215032"/>
                <a:gd name="connsiteX11" fmla="*/ 654653 w 5293466"/>
                <a:gd name="connsiteY11" fmla="*/ 3380709 h 5215032"/>
                <a:gd name="connsiteX12" fmla="*/ 476250 w 5293466"/>
                <a:gd name="connsiteY12" fmla="*/ 2503932 h 5215032"/>
                <a:gd name="connsiteX13" fmla="*/ 621221 w 5293466"/>
                <a:gd name="connsiteY13" fmla="*/ 2032730 h 5215032"/>
                <a:gd name="connsiteX14" fmla="*/ 1075277 w 5293466"/>
                <a:gd name="connsiteY14" fmla="*/ 1557623 h 5215032"/>
                <a:gd name="connsiteX15" fmla="*/ 1370648 w 5293466"/>
                <a:gd name="connsiteY15" fmla="*/ 1278541 h 5215032"/>
                <a:gd name="connsiteX16" fmla="*/ 2056733 w 5293466"/>
                <a:gd name="connsiteY16" fmla="*/ 690753 h 5215032"/>
                <a:gd name="connsiteX17" fmla="*/ 2768346 w 5293466"/>
                <a:gd name="connsiteY17" fmla="*/ 476250 h 5215032"/>
                <a:gd name="connsiteX18" fmla="*/ 2768346 w 5293466"/>
                <a:gd name="connsiteY18" fmla="*/ 0 h 5215032"/>
                <a:gd name="connsiteX19" fmla="*/ 1033844 w 5293466"/>
                <a:gd name="connsiteY19" fmla="*/ 941927 h 5215032"/>
                <a:gd name="connsiteX20" fmla="*/ 0 w 5293466"/>
                <a:gd name="connsiteY20" fmla="*/ 2504123 h 5215032"/>
                <a:gd name="connsiteX21" fmla="*/ 807053 w 5293466"/>
                <a:gd name="connsiteY21" fmla="*/ 4433983 h 5215032"/>
                <a:gd name="connsiteX22" fmla="*/ 2710910 w 5293466"/>
                <a:gd name="connsiteY22" fmla="*/ 5215033 h 5215032"/>
                <a:gd name="connsiteX23" fmla="*/ 4514374 w 5293466"/>
                <a:gd name="connsiteY23" fmla="*/ 4502849 h 5215032"/>
                <a:gd name="connsiteX24" fmla="*/ 5203603 w 5293466"/>
                <a:gd name="connsiteY24" fmla="*/ 2860262 h 5215032"/>
                <a:gd name="connsiteX25" fmla="*/ 4686681 w 5293466"/>
                <a:gd name="connsiteY25" fmla="*/ 964883 h 5215032"/>
                <a:gd name="connsiteX26" fmla="*/ 2768346 w 5293466"/>
                <a:gd name="connsiteY26" fmla="*/ 0 h 5215032"/>
                <a:gd name="connsiteX27" fmla="*/ 2768346 w 5293466"/>
                <a:gd name="connsiteY27" fmla="*/ 0 h 5215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93466" h="5215032">
                  <a:moveTo>
                    <a:pt x="2768346" y="476250"/>
                  </a:moveTo>
                  <a:cubicBezTo>
                    <a:pt x="3078099" y="476250"/>
                    <a:pt x="3357086" y="545402"/>
                    <a:pt x="3621405" y="687705"/>
                  </a:cubicBezTo>
                  <a:cubicBezTo>
                    <a:pt x="3865245" y="819055"/>
                    <a:pt x="4096226" y="1012031"/>
                    <a:pt x="4327589" y="1277588"/>
                  </a:cubicBezTo>
                  <a:cubicBezTo>
                    <a:pt x="4525614" y="1504950"/>
                    <a:pt x="4671441" y="1746028"/>
                    <a:pt x="4749451" y="1974914"/>
                  </a:cubicBezTo>
                  <a:cubicBezTo>
                    <a:pt x="4837748" y="2233898"/>
                    <a:pt x="4840129" y="2469452"/>
                    <a:pt x="4756785" y="2695289"/>
                  </a:cubicBezTo>
                  <a:cubicBezTo>
                    <a:pt x="4620578" y="3064288"/>
                    <a:pt x="4552950" y="3333655"/>
                    <a:pt x="4503611" y="3530251"/>
                  </a:cubicBezTo>
                  <a:cubicBezTo>
                    <a:pt x="4464939" y="3684080"/>
                    <a:pt x="4437031" y="3795236"/>
                    <a:pt x="4395121" y="3883152"/>
                  </a:cubicBezTo>
                  <a:cubicBezTo>
                    <a:pt x="4365689" y="3944874"/>
                    <a:pt x="4316825" y="4026789"/>
                    <a:pt x="4177570" y="4165949"/>
                  </a:cubicBezTo>
                  <a:cubicBezTo>
                    <a:pt x="3977354" y="4366165"/>
                    <a:pt x="3767042" y="4508087"/>
                    <a:pt x="3534632" y="4599718"/>
                  </a:cubicBezTo>
                  <a:cubicBezTo>
                    <a:pt x="3297650" y="4693158"/>
                    <a:pt x="3028188" y="4738592"/>
                    <a:pt x="2710910" y="4738592"/>
                  </a:cubicBezTo>
                  <a:cubicBezTo>
                    <a:pt x="2119694" y="4738592"/>
                    <a:pt x="1562291" y="4509897"/>
                    <a:pt x="1141476" y="4094798"/>
                  </a:cubicBezTo>
                  <a:cubicBezTo>
                    <a:pt x="932879" y="3888962"/>
                    <a:pt x="769049" y="3648742"/>
                    <a:pt x="654653" y="3380709"/>
                  </a:cubicBezTo>
                  <a:cubicBezTo>
                    <a:pt x="536258" y="3103531"/>
                    <a:pt x="476250" y="2808542"/>
                    <a:pt x="476250" y="2503932"/>
                  </a:cubicBezTo>
                  <a:cubicBezTo>
                    <a:pt x="476250" y="2324672"/>
                    <a:pt x="520922" y="2179415"/>
                    <a:pt x="621221" y="2032730"/>
                  </a:cubicBezTo>
                  <a:cubicBezTo>
                    <a:pt x="729044" y="1874901"/>
                    <a:pt x="889445" y="1727835"/>
                    <a:pt x="1075277" y="1557623"/>
                  </a:cubicBezTo>
                  <a:cubicBezTo>
                    <a:pt x="1171194" y="1469708"/>
                    <a:pt x="1270349" y="1378744"/>
                    <a:pt x="1370648" y="1278541"/>
                  </a:cubicBezTo>
                  <a:cubicBezTo>
                    <a:pt x="1585246" y="1063943"/>
                    <a:pt x="1814989" y="841820"/>
                    <a:pt x="2056733" y="690753"/>
                  </a:cubicBezTo>
                  <a:cubicBezTo>
                    <a:pt x="2291048" y="544544"/>
                    <a:pt x="2517172" y="476250"/>
                    <a:pt x="2768346" y="476250"/>
                  </a:cubicBezTo>
                  <a:moveTo>
                    <a:pt x="2768346" y="0"/>
                  </a:moveTo>
                  <a:cubicBezTo>
                    <a:pt x="2019776" y="0"/>
                    <a:pt x="1524381" y="451390"/>
                    <a:pt x="1033844" y="941927"/>
                  </a:cubicBezTo>
                  <a:cubicBezTo>
                    <a:pt x="543306" y="1432465"/>
                    <a:pt x="0" y="1755553"/>
                    <a:pt x="0" y="2504123"/>
                  </a:cubicBezTo>
                  <a:cubicBezTo>
                    <a:pt x="0" y="3259360"/>
                    <a:pt x="308801" y="3942398"/>
                    <a:pt x="807053" y="4433983"/>
                  </a:cubicBezTo>
                  <a:cubicBezTo>
                    <a:pt x="1296543" y="4916996"/>
                    <a:pt x="1968913" y="5215033"/>
                    <a:pt x="2710910" y="5215033"/>
                  </a:cubicBezTo>
                  <a:cubicBezTo>
                    <a:pt x="3459480" y="5215033"/>
                    <a:pt x="4023741" y="4993386"/>
                    <a:pt x="4514374" y="4502849"/>
                  </a:cubicBezTo>
                  <a:cubicBezTo>
                    <a:pt x="5004912" y="4012311"/>
                    <a:pt x="4847463" y="3825145"/>
                    <a:pt x="5203603" y="2860262"/>
                  </a:cubicBezTo>
                  <a:cubicBezTo>
                    <a:pt x="5469065" y="2140839"/>
                    <a:pt x="5101400" y="1441133"/>
                    <a:pt x="4686681" y="964883"/>
                  </a:cubicBezTo>
                  <a:cubicBezTo>
                    <a:pt x="4189667" y="394240"/>
                    <a:pt x="3584543" y="0"/>
                    <a:pt x="2768346" y="0"/>
                  </a:cubicBezTo>
                  <a:lnTo>
                    <a:pt x="2768346" y="0"/>
                  </a:lnTo>
                  <a:close/>
                </a:path>
              </a:pathLst>
            </a:custGeom>
            <a:solidFill>
              <a:schemeClr val="bg1">
                <a:alpha val="20000"/>
              </a:schemeClr>
            </a:solid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4CC7F467-8A9D-4D4C-A53C-C3EDE6DF7A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87200" y="1501458"/>
              <a:ext cx="5293505" cy="5215032"/>
            </a:xfrm>
            <a:custGeom>
              <a:avLst/>
              <a:gdLst>
                <a:gd name="connsiteX0" fmla="*/ 2768346 w 5293505"/>
                <a:gd name="connsiteY0" fmla="*/ 571500 h 5215032"/>
                <a:gd name="connsiteX1" fmla="*/ 3576161 w 5293505"/>
                <a:gd name="connsiteY1" fmla="*/ 771620 h 5215032"/>
                <a:gd name="connsiteX2" fmla="*/ 4255675 w 5293505"/>
                <a:gd name="connsiteY2" fmla="*/ 1340263 h 5215032"/>
                <a:gd name="connsiteX3" fmla="*/ 4659249 w 5293505"/>
                <a:gd name="connsiteY3" fmla="*/ 2005775 h 5215032"/>
                <a:gd name="connsiteX4" fmla="*/ 4667441 w 5293505"/>
                <a:gd name="connsiteY4" fmla="*/ 2662428 h 5215032"/>
                <a:gd name="connsiteX5" fmla="*/ 4411218 w 5293505"/>
                <a:gd name="connsiteY5" fmla="*/ 3507200 h 5215032"/>
                <a:gd name="connsiteX6" fmla="*/ 4309206 w 5293505"/>
                <a:gd name="connsiteY6" fmla="*/ 3842290 h 5215032"/>
                <a:gd name="connsiteX7" fmla="*/ 4110323 w 5293505"/>
                <a:gd name="connsiteY7" fmla="*/ 4098798 h 5215032"/>
                <a:gd name="connsiteX8" fmla="*/ 2711006 w 5293505"/>
                <a:gd name="connsiteY8" fmla="*/ 4643628 h 5215032"/>
                <a:gd name="connsiteX9" fmla="*/ 1208532 w 5293505"/>
                <a:gd name="connsiteY9" fmla="*/ 4027265 h 5215032"/>
                <a:gd name="connsiteX10" fmla="*/ 742379 w 5293505"/>
                <a:gd name="connsiteY10" fmla="*/ 3343561 h 5215032"/>
                <a:gd name="connsiteX11" fmla="*/ 571595 w 5293505"/>
                <a:gd name="connsiteY11" fmla="*/ 2504218 h 5215032"/>
                <a:gd name="connsiteX12" fmla="*/ 699992 w 5293505"/>
                <a:gd name="connsiteY12" fmla="*/ 2086737 h 5215032"/>
                <a:gd name="connsiteX13" fmla="*/ 1139761 w 5293505"/>
                <a:gd name="connsiteY13" fmla="*/ 1628108 h 5215032"/>
                <a:gd name="connsiteX14" fmla="*/ 1438085 w 5293505"/>
                <a:gd name="connsiteY14" fmla="*/ 1346168 h 5215032"/>
                <a:gd name="connsiteX15" fmla="*/ 2768346 w 5293505"/>
                <a:gd name="connsiteY15" fmla="*/ 571500 h 5215032"/>
                <a:gd name="connsiteX16" fmla="*/ 2768346 w 5293505"/>
                <a:gd name="connsiteY16" fmla="*/ 0 h 5215032"/>
                <a:gd name="connsiteX17" fmla="*/ 1033844 w 5293505"/>
                <a:gd name="connsiteY17" fmla="*/ 941927 h 5215032"/>
                <a:gd name="connsiteX18" fmla="*/ 0 w 5293505"/>
                <a:gd name="connsiteY18" fmla="*/ 2504123 h 5215032"/>
                <a:gd name="connsiteX19" fmla="*/ 807053 w 5293505"/>
                <a:gd name="connsiteY19" fmla="*/ 4433983 h 5215032"/>
                <a:gd name="connsiteX20" fmla="*/ 2710910 w 5293505"/>
                <a:gd name="connsiteY20" fmla="*/ 5215033 h 5215032"/>
                <a:gd name="connsiteX21" fmla="*/ 4514374 w 5293505"/>
                <a:gd name="connsiteY21" fmla="*/ 4502849 h 5215032"/>
                <a:gd name="connsiteX22" fmla="*/ 5203603 w 5293505"/>
                <a:gd name="connsiteY22" fmla="*/ 2860262 h 5215032"/>
                <a:gd name="connsiteX23" fmla="*/ 4686681 w 5293505"/>
                <a:gd name="connsiteY23" fmla="*/ 964883 h 5215032"/>
                <a:gd name="connsiteX24" fmla="*/ 2768346 w 5293505"/>
                <a:gd name="connsiteY24" fmla="*/ 0 h 5215032"/>
                <a:gd name="connsiteX25" fmla="*/ 2768346 w 5293505"/>
                <a:gd name="connsiteY25" fmla="*/ 0 h 5215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293505" h="5215032">
                  <a:moveTo>
                    <a:pt x="2768346" y="571500"/>
                  </a:moveTo>
                  <a:cubicBezTo>
                    <a:pt x="3061907" y="571500"/>
                    <a:pt x="3326225" y="636937"/>
                    <a:pt x="3576161" y="771620"/>
                  </a:cubicBezTo>
                  <a:cubicBezTo>
                    <a:pt x="3809714" y="897446"/>
                    <a:pt x="4031933" y="1083374"/>
                    <a:pt x="4255675" y="1340263"/>
                  </a:cubicBezTo>
                  <a:cubicBezTo>
                    <a:pt x="4445603" y="1558385"/>
                    <a:pt x="4585145" y="1788509"/>
                    <a:pt x="4659249" y="2005775"/>
                  </a:cubicBezTo>
                  <a:cubicBezTo>
                    <a:pt x="4740212" y="2243233"/>
                    <a:pt x="4742879" y="2458022"/>
                    <a:pt x="4667441" y="2662428"/>
                  </a:cubicBezTo>
                  <a:cubicBezTo>
                    <a:pt x="4529519" y="3036284"/>
                    <a:pt x="4461129" y="3308509"/>
                    <a:pt x="4411218" y="3507200"/>
                  </a:cubicBezTo>
                  <a:cubicBezTo>
                    <a:pt x="4373975" y="3655695"/>
                    <a:pt x="4347020" y="3762947"/>
                    <a:pt x="4309206" y="3842290"/>
                  </a:cubicBezTo>
                  <a:cubicBezTo>
                    <a:pt x="4283298" y="3896678"/>
                    <a:pt x="4239387" y="3969734"/>
                    <a:pt x="4110323" y="4098798"/>
                  </a:cubicBezTo>
                  <a:cubicBezTo>
                    <a:pt x="3728466" y="4480655"/>
                    <a:pt x="3309938" y="4643628"/>
                    <a:pt x="2711006" y="4643628"/>
                  </a:cubicBezTo>
                  <a:cubicBezTo>
                    <a:pt x="2144935" y="4643628"/>
                    <a:pt x="1611344" y="4424744"/>
                    <a:pt x="1208532" y="4027265"/>
                  </a:cubicBezTo>
                  <a:cubicBezTo>
                    <a:pt x="1008793" y="3830193"/>
                    <a:pt x="851916" y="3600164"/>
                    <a:pt x="742379" y="3343561"/>
                  </a:cubicBezTo>
                  <a:cubicBezTo>
                    <a:pt x="629031" y="3078194"/>
                    <a:pt x="571595" y="2795873"/>
                    <a:pt x="571595" y="2504218"/>
                  </a:cubicBezTo>
                  <a:cubicBezTo>
                    <a:pt x="571595" y="2343245"/>
                    <a:pt x="609981" y="2218373"/>
                    <a:pt x="699992" y="2086737"/>
                  </a:cubicBezTo>
                  <a:cubicBezTo>
                    <a:pt x="801624" y="1937957"/>
                    <a:pt x="958310" y="1794415"/>
                    <a:pt x="1139761" y="1628108"/>
                  </a:cubicBezTo>
                  <a:cubicBezTo>
                    <a:pt x="1236440" y="1539526"/>
                    <a:pt x="1336357" y="1447895"/>
                    <a:pt x="1438085" y="1346168"/>
                  </a:cubicBezTo>
                  <a:cubicBezTo>
                    <a:pt x="1891475" y="892588"/>
                    <a:pt x="2252377" y="571500"/>
                    <a:pt x="2768346" y="571500"/>
                  </a:cubicBezTo>
                  <a:moveTo>
                    <a:pt x="2768346" y="0"/>
                  </a:moveTo>
                  <a:cubicBezTo>
                    <a:pt x="2019776" y="0"/>
                    <a:pt x="1524381" y="451390"/>
                    <a:pt x="1033844" y="941927"/>
                  </a:cubicBezTo>
                  <a:cubicBezTo>
                    <a:pt x="543306" y="1432465"/>
                    <a:pt x="0" y="1755553"/>
                    <a:pt x="0" y="2504123"/>
                  </a:cubicBezTo>
                  <a:cubicBezTo>
                    <a:pt x="0" y="3259360"/>
                    <a:pt x="308801" y="3942398"/>
                    <a:pt x="807053" y="4433983"/>
                  </a:cubicBezTo>
                  <a:cubicBezTo>
                    <a:pt x="1296543" y="4916996"/>
                    <a:pt x="1968913" y="5215033"/>
                    <a:pt x="2710910" y="5215033"/>
                  </a:cubicBezTo>
                  <a:cubicBezTo>
                    <a:pt x="3459480" y="5215033"/>
                    <a:pt x="4023741" y="4993386"/>
                    <a:pt x="4514374" y="4502849"/>
                  </a:cubicBezTo>
                  <a:cubicBezTo>
                    <a:pt x="5004912" y="4012311"/>
                    <a:pt x="4847463" y="3825145"/>
                    <a:pt x="5203603" y="2860262"/>
                  </a:cubicBezTo>
                  <a:cubicBezTo>
                    <a:pt x="5469160" y="2140839"/>
                    <a:pt x="5101400" y="1441133"/>
                    <a:pt x="4686681" y="964883"/>
                  </a:cubicBezTo>
                  <a:cubicBezTo>
                    <a:pt x="4189667" y="394240"/>
                    <a:pt x="3584543" y="0"/>
                    <a:pt x="2768346" y="0"/>
                  </a:cubicBezTo>
                  <a:lnTo>
                    <a:pt x="2768346" y="0"/>
                  </a:lnTo>
                  <a:close/>
                </a:path>
              </a:pathLst>
            </a:custGeom>
            <a:solidFill>
              <a:schemeClr val="bg1">
                <a:alpha val="20000"/>
              </a:schemeClr>
            </a:solid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41D5CB4A-3653-4A8A-A6B8-0BA2088957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87200" y="1501458"/>
              <a:ext cx="5403571" cy="5215032"/>
            </a:xfrm>
            <a:custGeom>
              <a:avLst/>
              <a:gdLst>
                <a:gd name="connsiteX0" fmla="*/ 2825972 w 5403571"/>
                <a:gd name="connsiteY0" fmla="*/ 476250 h 5215032"/>
                <a:gd name="connsiteX1" fmla="*/ 3696748 w 5403571"/>
                <a:gd name="connsiteY1" fmla="*/ 687705 h 5215032"/>
                <a:gd name="connsiteX2" fmla="*/ 4417600 w 5403571"/>
                <a:gd name="connsiteY2" fmla="*/ 1277588 h 5215032"/>
                <a:gd name="connsiteX3" fmla="*/ 4848321 w 5403571"/>
                <a:gd name="connsiteY3" fmla="*/ 1974914 h 5215032"/>
                <a:gd name="connsiteX4" fmla="*/ 4855845 w 5403571"/>
                <a:gd name="connsiteY4" fmla="*/ 2695289 h 5215032"/>
                <a:gd name="connsiteX5" fmla="*/ 4597337 w 5403571"/>
                <a:gd name="connsiteY5" fmla="*/ 3530251 h 5215032"/>
                <a:gd name="connsiteX6" fmla="*/ 4486656 w 5403571"/>
                <a:gd name="connsiteY6" fmla="*/ 3883152 h 5215032"/>
                <a:gd name="connsiteX7" fmla="*/ 4264628 w 5403571"/>
                <a:gd name="connsiteY7" fmla="*/ 4165949 h 5215032"/>
                <a:gd name="connsiteX8" fmla="*/ 3608356 w 5403571"/>
                <a:gd name="connsiteY8" fmla="*/ 4599718 h 5215032"/>
                <a:gd name="connsiteX9" fmla="*/ 2767489 w 5403571"/>
                <a:gd name="connsiteY9" fmla="*/ 4738592 h 5215032"/>
                <a:gd name="connsiteX10" fmla="*/ 1165384 w 5403571"/>
                <a:gd name="connsiteY10" fmla="*/ 4094798 h 5215032"/>
                <a:gd name="connsiteX11" fmla="*/ 668369 w 5403571"/>
                <a:gd name="connsiteY11" fmla="*/ 3380709 h 5215032"/>
                <a:gd name="connsiteX12" fmla="*/ 486251 w 5403571"/>
                <a:gd name="connsiteY12" fmla="*/ 2503932 h 5215032"/>
                <a:gd name="connsiteX13" fmla="*/ 634270 w 5403571"/>
                <a:gd name="connsiteY13" fmla="*/ 2032730 h 5215032"/>
                <a:gd name="connsiteX14" fmla="*/ 1097756 w 5403571"/>
                <a:gd name="connsiteY14" fmla="*/ 1557623 h 5215032"/>
                <a:gd name="connsiteX15" fmla="*/ 1399223 w 5403571"/>
                <a:gd name="connsiteY15" fmla="*/ 1278541 h 5215032"/>
                <a:gd name="connsiteX16" fmla="*/ 2099596 w 5403571"/>
                <a:gd name="connsiteY16" fmla="*/ 690753 h 5215032"/>
                <a:gd name="connsiteX17" fmla="*/ 2825972 w 5403571"/>
                <a:gd name="connsiteY17" fmla="*/ 476250 h 5215032"/>
                <a:gd name="connsiteX18" fmla="*/ 2825972 w 5403571"/>
                <a:gd name="connsiteY18" fmla="*/ 0 h 5215032"/>
                <a:gd name="connsiteX19" fmla="*/ 1055370 w 5403571"/>
                <a:gd name="connsiteY19" fmla="*/ 941927 h 5215032"/>
                <a:gd name="connsiteX20" fmla="*/ 0 w 5403571"/>
                <a:gd name="connsiteY20" fmla="*/ 2504123 h 5215032"/>
                <a:gd name="connsiteX21" fmla="*/ 823817 w 5403571"/>
                <a:gd name="connsiteY21" fmla="*/ 4433983 h 5215032"/>
                <a:gd name="connsiteX22" fmla="*/ 2767298 w 5403571"/>
                <a:gd name="connsiteY22" fmla="*/ 5215033 h 5215032"/>
                <a:gd name="connsiteX23" fmla="*/ 4608291 w 5403571"/>
                <a:gd name="connsiteY23" fmla="*/ 4502849 h 5215032"/>
                <a:gd name="connsiteX24" fmla="*/ 5311807 w 5403571"/>
                <a:gd name="connsiteY24" fmla="*/ 2860262 h 5215032"/>
                <a:gd name="connsiteX25" fmla="*/ 4784122 w 5403571"/>
                <a:gd name="connsiteY25" fmla="*/ 964883 h 5215032"/>
                <a:gd name="connsiteX26" fmla="*/ 2825972 w 5403571"/>
                <a:gd name="connsiteY26" fmla="*/ 0 h 5215032"/>
                <a:gd name="connsiteX27" fmla="*/ 2825972 w 5403571"/>
                <a:gd name="connsiteY27" fmla="*/ 0 h 5215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403571" h="5215032">
                  <a:moveTo>
                    <a:pt x="2825972" y="476250"/>
                  </a:moveTo>
                  <a:cubicBezTo>
                    <a:pt x="3142202" y="476250"/>
                    <a:pt x="3427000" y="545402"/>
                    <a:pt x="3696748" y="687705"/>
                  </a:cubicBezTo>
                  <a:cubicBezTo>
                    <a:pt x="3945636" y="819055"/>
                    <a:pt x="4181475" y="1012031"/>
                    <a:pt x="4417600" y="1277588"/>
                  </a:cubicBezTo>
                  <a:cubicBezTo>
                    <a:pt x="4619721" y="1504950"/>
                    <a:pt x="4768596" y="1746028"/>
                    <a:pt x="4848321" y="1974914"/>
                  </a:cubicBezTo>
                  <a:cubicBezTo>
                    <a:pt x="4938427" y="2233898"/>
                    <a:pt x="4940903" y="2469452"/>
                    <a:pt x="4855845" y="2695289"/>
                  </a:cubicBezTo>
                  <a:cubicBezTo>
                    <a:pt x="4716780" y="3064288"/>
                    <a:pt x="4647819" y="3333655"/>
                    <a:pt x="4597337" y="3530251"/>
                  </a:cubicBezTo>
                  <a:cubicBezTo>
                    <a:pt x="4557903" y="3684080"/>
                    <a:pt x="4529424" y="3795236"/>
                    <a:pt x="4486656" y="3883152"/>
                  </a:cubicBezTo>
                  <a:cubicBezTo>
                    <a:pt x="4456652" y="3944874"/>
                    <a:pt x="4406741" y="4026789"/>
                    <a:pt x="4264628" y="4165949"/>
                  </a:cubicBezTo>
                  <a:cubicBezTo>
                    <a:pt x="4060222" y="4366165"/>
                    <a:pt x="3845528" y="4508087"/>
                    <a:pt x="3608356" y="4599718"/>
                  </a:cubicBezTo>
                  <a:cubicBezTo>
                    <a:pt x="3366421" y="4693158"/>
                    <a:pt x="3091339" y="4738592"/>
                    <a:pt x="2767489" y="4738592"/>
                  </a:cubicBezTo>
                  <a:cubicBezTo>
                    <a:pt x="2163985" y="4738592"/>
                    <a:pt x="1594961" y="4509897"/>
                    <a:pt x="1165384" y="4094798"/>
                  </a:cubicBezTo>
                  <a:cubicBezTo>
                    <a:pt x="952405" y="3888962"/>
                    <a:pt x="785241" y="3648742"/>
                    <a:pt x="668369" y="3380709"/>
                  </a:cubicBezTo>
                  <a:cubicBezTo>
                    <a:pt x="547497" y="3103531"/>
                    <a:pt x="486251" y="2808542"/>
                    <a:pt x="486251" y="2503932"/>
                  </a:cubicBezTo>
                  <a:cubicBezTo>
                    <a:pt x="486251" y="2324672"/>
                    <a:pt x="531876" y="2179415"/>
                    <a:pt x="634270" y="2032730"/>
                  </a:cubicBezTo>
                  <a:cubicBezTo>
                    <a:pt x="744379" y="1874901"/>
                    <a:pt x="908114" y="1727835"/>
                    <a:pt x="1097756" y="1557623"/>
                  </a:cubicBezTo>
                  <a:cubicBezTo>
                    <a:pt x="1195673" y="1469708"/>
                    <a:pt x="1296924" y="1378744"/>
                    <a:pt x="1399223" y="1278541"/>
                  </a:cubicBezTo>
                  <a:cubicBezTo>
                    <a:pt x="1618298" y="1063943"/>
                    <a:pt x="1852803" y="841820"/>
                    <a:pt x="2099596" y="690753"/>
                  </a:cubicBezTo>
                  <a:cubicBezTo>
                    <a:pt x="2338769" y="544544"/>
                    <a:pt x="2569559" y="476250"/>
                    <a:pt x="2825972" y="476250"/>
                  </a:cubicBezTo>
                  <a:moveTo>
                    <a:pt x="2825972" y="0"/>
                  </a:moveTo>
                  <a:cubicBezTo>
                    <a:pt x="2061782" y="0"/>
                    <a:pt x="1556099" y="451390"/>
                    <a:pt x="1055370" y="941927"/>
                  </a:cubicBezTo>
                  <a:cubicBezTo>
                    <a:pt x="554546" y="1432465"/>
                    <a:pt x="0" y="1755553"/>
                    <a:pt x="0" y="2504123"/>
                  </a:cubicBezTo>
                  <a:cubicBezTo>
                    <a:pt x="0" y="3259360"/>
                    <a:pt x="315278" y="3942398"/>
                    <a:pt x="823817" y="4433983"/>
                  </a:cubicBezTo>
                  <a:cubicBezTo>
                    <a:pt x="1323499" y="4916996"/>
                    <a:pt x="2009870" y="5215033"/>
                    <a:pt x="2767298" y="5215033"/>
                  </a:cubicBezTo>
                  <a:cubicBezTo>
                    <a:pt x="3531489" y="5215033"/>
                    <a:pt x="4107466" y="4993386"/>
                    <a:pt x="4608291" y="4502849"/>
                  </a:cubicBezTo>
                  <a:cubicBezTo>
                    <a:pt x="5109115" y="4012311"/>
                    <a:pt x="4948333" y="3825145"/>
                    <a:pt x="5311807" y="2860262"/>
                  </a:cubicBezTo>
                  <a:cubicBezTo>
                    <a:pt x="5582889" y="2140839"/>
                    <a:pt x="5207413" y="1441133"/>
                    <a:pt x="4784122" y="964883"/>
                  </a:cubicBezTo>
                  <a:cubicBezTo>
                    <a:pt x="4276916" y="394240"/>
                    <a:pt x="3659124" y="0"/>
                    <a:pt x="2825972" y="0"/>
                  </a:cubicBezTo>
                  <a:lnTo>
                    <a:pt x="2825972" y="0"/>
                  </a:lnTo>
                  <a:close/>
                </a:path>
              </a:pathLst>
            </a:custGeom>
            <a:solidFill>
              <a:schemeClr val="bg1">
                <a:alpha val="20000"/>
              </a:schemeClr>
            </a:solid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449BB7DD-3AC4-4700-B992-7B8FD441AC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41969" y="1450733"/>
              <a:ext cx="5253605" cy="5316811"/>
            </a:xfrm>
            <a:custGeom>
              <a:avLst/>
              <a:gdLst>
                <a:gd name="connsiteX0" fmla="*/ 5161121 w 5253605"/>
                <a:gd name="connsiteY0" fmla="*/ 2988712 h 5316811"/>
                <a:gd name="connsiteX1" fmla="*/ 5009674 w 5253605"/>
                <a:gd name="connsiteY1" fmla="*/ 3428671 h 5316811"/>
                <a:gd name="connsiteX2" fmla="*/ 4975955 w 5253605"/>
                <a:gd name="connsiteY2" fmla="*/ 3540304 h 5316811"/>
                <a:gd name="connsiteX3" fmla="*/ 4943380 w 5253605"/>
                <a:gd name="connsiteY3" fmla="*/ 3653366 h 5316811"/>
                <a:gd name="connsiteX4" fmla="*/ 4910995 w 5253605"/>
                <a:gd name="connsiteY4" fmla="*/ 3768619 h 5316811"/>
                <a:gd name="connsiteX5" fmla="*/ 4894421 w 5253605"/>
                <a:gd name="connsiteY5" fmla="*/ 3827102 h 5316811"/>
                <a:gd name="connsiteX6" fmla="*/ 4876514 w 5253605"/>
                <a:gd name="connsiteY6" fmla="*/ 3886824 h 5316811"/>
                <a:gd name="connsiteX7" fmla="*/ 4857179 w 5253605"/>
                <a:gd name="connsiteY7" fmla="*/ 3947307 h 5316811"/>
                <a:gd name="connsiteX8" fmla="*/ 4835843 w 5253605"/>
                <a:gd name="connsiteY8" fmla="*/ 4008458 h 5316811"/>
                <a:gd name="connsiteX9" fmla="*/ 4811935 w 5253605"/>
                <a:gd name="connsiteY9" fmla="*/ 4069990 h 5316811"/>
                <a:gd name="connsiteX10" fmla="*/ 4783932 w 5253605"/>
                <a:gd name="connsiteY10" fmla="*/ 4131236 h 5316811"/>
                <a:gd name="connsiteX11" fmla="*/ 4643057 w 5253605"/>
                <a:gd name="connsiteY11" fmla="*/ 4359931 h 5316811"/>
                <a:gd name="connsiteX12" fmla="*/ 4474178 w 5253605"/>
                <a:gd name="connsiteY12" fmla="*/ 4555670 h 5316811"/>
                <a:gd name="connsiteX13" fmla="*/ 4429792 w 5253605"/>
                <a:gd name="connsiteY13" fmla="*/ 4600913 h 5316811"/>
                <a:gd name="connsiteX14" fmla="*/ 4384929 w 5253605"/>
                <a:gd name="connsiteY14" fmla="*/ 4645681 h 5316811"/>
                <a:gd name="connsiteX15" fmla="*/ 4338733 w 5253605"/>
                <a:gd name="connsiteY15" fmla="*/ 4689400 h 5316811"/>
                <a:gd name="connsiteX16" fmla="*/ 4291965 w 5253605"/>
                <a:gd name="connsiteY16" fmla="*/ 4732739 h 5316811"/>
                <a:gd name="connsiteX17" fmla="*/ 4243864 w 5253605"/>
                <a:gd name="connsiteY17" fmla="*/ 4774840 h 5316811"/>
                <a:gd name="connsiteX18" fmla="*/ 4195001 w 5253605"/>
                <a:gd name="connsiteY18" fmla="*/ 4816464 h 5316811"/>
                <a:gd name="connsiteX19" fmla="*/ 4182713 w 5253605"/>
                <a:gd name="connsiteY19" fmla="*/ 4826846 h 5316811"/>
                <a:gd name="connsiteX20" fmla="*/ 4169950 w 5253605"/>
                <a:gd name="connsiteY20" fmla="*/ 4836752 h 5316811"/>
                <a:gd name="connsiteX21" fmla="*/ 4144423 w 5253605"/>
                <a:gd name="connsiteY21" fmla="*/ 4856469 h 5316811"/>
                <a:gd name="connsiteX22" fmla="*/ 4093274 w 5253605"/>
                <a:gd name="connsiteY22" fmla="*/ 4895998 h 5316811"/>
                <a:gd name="connsiteX23" fmla="*/ 3986975 w 5253605"/>
                <a:gd name="connsiteY23" fmla="*/ 4970674 h 5316811"/>
                <a:gd name="connsiteX24" fmla="*/ 3875818 w 5253605"/>
                <a:gd name="connsiteY24" fmla="*/ 5039159 h 5316811"/>
                <a:gd name="connsiteX25" fmla="*/ 3391757 w 5253605"/>
                <a:gd name="connsiteY25" fmla="*/ 5239184 h 5316811"/>
                <a:gd name="connsiteX26" fmla="*/ 2878931 w 5253605"/>
                <a:gd name="connsiteY26" fmla="*/ 5314431 h 5316811"/>
                <a:gd name="connsiteX27" fmla="*/ 2814828 w 5253605"/>
                <a:gd name="connsiteY27" fmla="*/ 5316145 h 5316811"/>
                <a:gd name="connsiteX28" fmla="*/ 2782824 w 5253605"/>
                <a:gd name="connsiteY28" fmla="*/ 5316812 h 5316811"/>
                <a:gd name="connsiteX29" fmla="*/ 2750915 w 5253605"/>
                <a:gd name="connsiteY29" fmla="*/ 5316336 h 5316811"/>
                <a:gd name="connsiteX30" fmla="*/ 2687193 w 5253605"/>
                <a:gd name="connsiteY30" fmla="*/ 5314812 h 5316811"/>
                <a:gd name="connsiteX31" fmla="*/ 2623280 w 5253605"/>
                <a:gd name="connsiteY31" fmla="*/ 5312050 h 5316811"/>
                <a:gd name="connsiteX32" fmla="*/ 2494598 w 5253605"/>
                <a:gd name="connsiteY32" fmla="*/ 5301572 h 5316811"/>
                <a:gd name="connsiteX33" fmla="*/ 2366772 w 5253605"/>
                <a:gd name="connsiteY33" fmla="*/ 5284713 h 5316811"/>
                <a:gd name="connsiteX34" fmla="*/ 2240280 w 5253605"/>
                <a:gd name="connsiteY34" fmla="*/ 5261377 h 5316811"/>
                <a:gd name="connsiteX35" fmla="*/ 2115312 w 5253605"/>
                <a:gd name="connsiteY35" fmla="*/ 5232516 h 5316811"/>
                <a:gd name="connsiteX36" fmla="*/ 1992154 w 5253605"/>
                <a:gd name="connsiteY36" fmla="*/ 5198226 h 5316811"/>
                <a:gd name="connsiteX37" fmla="*/ 1931289 w 5253605"/>
                <a:gd name="connsiteY37" fmla="*/ 5179081 h 5316811"/>
                <a:gd name="connsiteX38" fmla="*/ 1870805 w 5253605"/>
                <a:gd name="connsiteY38" fmla="*/ 5159269 h 5316811"/>
                <a:gd name="connsiteX39" fmla="*/ 1405985 w 5253605"/>
                <a:gd name="connsiteY39" fmla="*/ 4958482 h 5316811"/>
                <a:gd name="connsiteX40" fmla="*/ 980027 w 5253605"/>
                <a:gd name="connsiteY40" fmla="*/ 4689210 h 5316811"/>
                <a:gd name="connsiteX41" fmla="*/ 881634 w 5253605"/>
                <a:gd name="connsiteY41" fmla="*/ 4610438 h 5316811"/>
                <a:gd name="connsiteX42" fmla="*/ 787337 w 5253605"/>
                <a:gd name="connsiteY42" fmla="*/ 4526904 h 5316811"/>
                <a:gd name="connsiteX43" fmla="*/ 764191 w 5253605"/>
                <a:gd name="connsiteY43" fmla="*/ 4505568 h 5316811"/>
                <a:gd name="connsiteX44" fmla="*/ 752570 w 5253605"/>
                <a:gd name="connsiteY44" fmla="*/ 4494900 h 5316811"/>
                <a:gd name="connsiteX45" fmla="*/ 741426 w 5253605"/>
                <a:gd name="connsiteY45" fmla="*/ 4483756 h 5316811"/>
                <a:gd name="connsiteX46" fmla="*/ 697040 w 5253605"/>
                <a:gd name="connsiteY46" fmla="*/ 4439083 h 5316811"/>
                <a:gd name="connsiteX47" fmla="*/ 652748 w 5253605"/>
                <a:gd name="connsiteY47" fmla="*/ 4394221 h 5316811"/>
                <a:gd name="connsiteX48" fmla="*/ 610076 w 5253605"/>
                <a:gd name="connsiteY48" fmla="*/ 4347929 h 5316811"/>
                <a:gd name="connsiteX49" fmla="*/ 567595 w 5253605"/>
                <a:gd name="connsiteY49" fmla="*/ 4301352 h 5316811"/>
                <a:gd name="connsiteX50" fmla="*/ 527209 w 5253605"/>
                <a:gd name="connsiteY50" fmla="*/ 4252965 h 5316811"/>
                <a:gd name="connsiteX51" fmla="*/ 487204 w 5253605"/>
                <a:gd name="connsiteY51" fmla="*/ 4204292 h 5316811"/>
                <a:gd name="connsiteX52" fmla="*/ 449866 w 5253605"/>
                <a:gd name="connsiteY52" fmla="*/ 4153619 h 5316811"/>
                <a:gd name="connsiteX53" fmla="*/ 413004 w 5253605"/>
                <a:gd name="connsiteY53" fmla="*/ 4102565 h 5316811"/>
                <a:gd name="connsiteX54" fmla="*/ 379190 w 5253605"/>
                <a:gd name="connsiteY54" fmla="*/ 4049416 h 5316811"/>
                <a:gd name="connsiteX55" fmla="*/ 345853 w 5253605"/>
                <a:gd name="connsiteY55" fmla="*/ 3996076 h 5316811"/>
                <a:gd name="connsiteX56" fmla="*/ 315182 w 5253605"/>
                <a:gd name="connsiteY56" fmla="*/ 3941212 h 5316811"/>
                <a:gd name="connsiteX57" fmla="*/ 124492 w 5253605"/>
                <a:gd name="connsiteY57" fmla="*/ 3479630 h 5316811"/>
                <a:gd name="connsiteX58" fmla="*/ 27527 w 5253605"/>
                <a:gd name="connsiteY58" fmla="*/ 2994998 h 5316811"/>
                <a:gd name="connsiteX59" fmla="*/ 14573 w 5253605"/>
                <a:gd name="connsiteY59" fmla="*/ 2872792 h 5316811"/>
                <a:gd name="connsiteX60" fmla="*/ 6001 w 5253605"/>
                <a:gd name="connsiteY60" fmla="*/ 2750396 h 5316811"/>
                <a:gd name="connsiteX61" fmla="*/ 4858 w 5253605"/>
                <a:gd name="connsiteY61" fmla="*/ 2735061 h 5316811"/>
                <a:gd name="connsiteX62" fmla="*/ 4382 w 5253605"/>
                <a:gd name="connsiteY62" fmla="*/ 2719726 h 5316811"/>
                <a:gd name="connsiteX63" fmla="*/ 3429 w 5253605"/>
                <a:gd name="connsiteY63" fmla="*/ 2689055 h 5316811"/>
                <a:gd name="connsiteX64" fmla="*/ 1143 w 5253605"/>
                <a:gd name="connsiteY64" fmla="*/ 2627714 h 5316811"/>
                <a:gd name="connsiteX65" fmla="*/ 0 w 5253605"/>
                <a:gd name="connsiteY65" fmla="*/ 2596948 h 5316811"/>
                <a:gd name="connsiteX66" fmla="*/ 95 w 5253605"/>
                <a:gd name="connsiteY66" fmla="*/ 2565516 h 5316811"/>
                <a:gd name="connsiteX67" fmla="*/ 0 w 5253605"/>
                <a:gd name="connsiteY67" fmla="*/ 2534083 h 5316811"/>
                <a:gd name="connsiteX68" fmla="*/ 1334 w 5253605"/>
                <a:gd name="connsiteY68" fmla="*/ 2502556 h 5316811"/>
                <a:gd name="connsiteX69" fmla="*/ 31814 w 5253605"/>
                <a:gd name="connsiteY69" fmla="*/ 2249476 h 5316811"/>
                <a:gd name="connsiteX70" fmla="*/ 107156 w 5253605"/>
                <a:gd name="connsiteY70" fmla="*/ 2000874 h 5316811"/>
                <a:gd name="connsiteX71" fmla="*/ 368999 w 5253605"/>
                <a:gd name="connsiteY71" fmla="*/ 1552722 h 5316811"/>
                <a:gd name="connsiteX72" fmla="*/ 693706 w 5253605"/>
                <a:gd name="connsiteY72" fmla="*/ 1180390 h 5316811"/>
                <a:gd name="connsiteX73" fmla="*/ 854488 w 5253605"/>
                <a:gd name="connsiteY73" fmla="*/ 1011131 h 5316811"/>
                <a:gd name="connsiteX74" fmla="*/ 934784 w 5253605"/>
                <a:gd name="connsiteY74" fmla="*/ 924168 h 5316811"/>
                <a:gd name="connsiteX75" fmla="*/ 1019175 w 5253605"/>
                <a:gd name="connsiteY75" fmla="*/ 835014 h 5316811"/>
                <a:gd name="connsiteX76" fmla="*/ 1390841 w 5253605"/>
                <a:gd name="connsiteY76" fmla="*/ 492019 h 5316811"/>
                <a:gd name="connsiteX77" fmla="*/ 1838897 w 5253605"/>
                <a:gd name="connsiteY77" fmla="*/ 201792 h 5316811"/>
                <a:gd name="connsiteX78" fmla="*/ 2367058 w 5253605"/>
                <a:gd name="connsiteY78" fmla="*/ 26532 h 5316811"/>
                <a:gd name="connsiteX79" fmla="*/ 2401729 w 5253605"/>
                <a:gd name="connsiteY79" fmla="*/ 20721 h 5316811"/>
                <a:gd name="connsiteX80" fmla="*/ 2436495 w 5253605"/>
                <a:gd name="connsiteY80" fmla="*/ 16054 h 5316811"/>
                <a:gd name="connsiteX81" fmla="*/ 2471357 w 5253605"/>
                <a:gd name="connsiteY81" fmla="*/ 11577 h 5316811"/>
                <a:gd name="connsiteX82" fmla="*/ 2506218 w 5253605"/>
                <a:gd name="connsiteY82" fmla="*/ 8148 h 5316811"/>
                <a:gd name="connsiteX83" fmla="*/ 2576036 w 5253605"/>
                <a:gd name="connsiteY83" fmla="*/ 3100 h 5316811"/>
                <a:gd name="connsiteX84" fmla="*/ 2645759 w 5253605"/>
                <a:gd name="connsiteY84" fmla="*/ 528 h 5316811"/>
                <a:gd name="connsiteX85" fmla="*/ 2680526 w 5253605"/>
                <a:gd name="connsiteY85" fmla="*/ 147 h 5316811"/>
                <a:gd name="connsiteX86" fmla="*/ 2714816 w 5253605"/>
                <a:gd name="connsiteY86" fmla="*/ 433 h 5316811"/>
                <a:gd name="connsiteX87" fmla="*/ 2781967 w 5253605"/>
                <a:gd name="connsiteY87" fmla="*/ 3195 h 5316811"/>
                <a:gd name="connsiteX88" fmla="*/ 2849023 w 5253605"/>
                <a:gd name="connsiteY88" fmla="*/ 6148 h 5316811"/>
                <a:gd name="connsiteX89" fmla="*/ 2916174 w 5253605"/>
                <a:gd name="connsiteY89" fmla="*/ 12435 h 5316811"/>
                <a:gd name="connsiteX90" fmla="*/ 3444621 w 5253605"/>
                <a:gd name="connsiteY90" fmla="*/ 123401 h 5316811"/>
                <a:gd name="connsiteX91" fmla="*/ 3571589 w 5253605"/>
                <a:gd name="connsiteY91" fmla="*/ 169788 h 5316811"/>
                <a:gd name="connsiteX92" fmla="*/ 3602736 w 5253605"/>
                <a:gd name="connsiteY92" fmla="*/ 182551 h 5316811"/>
                <a:gd name="connsiteX93" fmla="*/ 3633597 w 5253605"/>
                <a:gd name="connsiteY93" fmla="*/ 195981 h 5316811"/>
                <a:gd name="connsiteX94" fmla="*/ 3695319 w 5253605"/>
                <a:gd name="connsiteY94" fmla="*/ 222937 h 5316811"/>
                <a:gd name="connsiteX95" fmla="*/ 3725799 w 5253605"/>
                <a:gd name="connsiteY95" fmla="*/ 237130 h 5316811"/>
                <a:gd name="connsiteX96" fmla="*/ 3740944 w 5253605"/>
                <a:gd name="connsiteY96" fmla="*/ 244368 h 5316811"/>
                <a:gd name="connsiteX97" fmla="*/ 3755327 w 5253605"/>
                <a:gd name="connsiteY97" fmla="*/ 253132 h 5316811"/>
                <a:gd name="connsiteX98" fmla="*/ 3812381 w 5253605"/>
                <a:gd name="connsiteY98" fmla="*/ 288660 h 5316811"/>
                <a:gd name="connsiteX99" fmla="*/ 3840575 w 5253605"/>
                <a:gd name="connsiteY99" fmla="*/ 306662 h 5316811"/>
                <a:gd name="connsiteX100" fmla="*/ 3867912 w 5253605"/>
                <a:gd name="connsiteY100" fmla="*/ 325807 h 5316811"/>
                <a:gd name="connsiteX101" fmla="*/ 3922014 w 5253605"/>
                <a:gd name="connsiteY101" fmla="*/ 364574 h 5316811"/>
                <a:gd name="connsiteX102" fmla="*/ 4307682 w 5253605"/>
                <a:gd name="connsiteY102" fmla="*/ 712522 h 5316811"/>
                <a:gd name="connsiteX103" fmla="*/ 4351592 w 5253605"/>
                <a:gd name="connsiteY103" fmla="*/ 758433 h 5316811"/>
                <a:gd name="connsiteX104" fmla="*/ 4393788 w 5253605"/>
                <a:gd name="connsiteY104" fmla="*/ 805486 h 5316811"/>
                <a:gd name="connsiteX105" fmla="*/ 4436078 w 5253605"/>
                <a:gd name="connsiteY105" fmla="*/ 852159 h 5316811"/>
                <a:gd name="connsiteX106" fmla="*/ 4477131 w 5253605"/>
                <a:gd name="connsiteY106" fmla="*/ 899593 h 5316811"/>
                <a:gd name="connsiteX107" fmla="*/ 4558189 w 5253605"/>
                <a:gd name="connsiteY107" fmla="*/ 994558 h 5316811"/>
                <a:gd name="connsiteX108" fmla="*/ 4598575 w 5253605"/>
                <a:gd name="connsiteY108" fmla="*/ 1041802 h 5316811"/>
                <a:gd name="connsiteX109" fmla="*/ 4639437 w 5253605"/>
                <a:gd name="connsiteY109" fmla="*/ 1088855 h 5316811"/>
                <a:gd name="connsiteX110" fmla="*/ 4800124 w 5253605"/>
                <a:gd name="connsiteY110" fmla="*/ 1281832 h 5316811"/>
                <a:gd name="connsiteX111" fmla="*/ 4943571 w 5253605"/>
                <a:gd name="connsiteY111" fmla="*/ 1489667 h 5316811"/>
                <a:gd name="connsiteX112" fmla="*/ 5163407 w 5253605"/>
                <a:gd name="connsiteY112" fmla="*/ 1951153 h 5316811"/>
                <a:gd name="connsiteX113" fmla="*/ 5253514 w 5253605"/>
                <a:gd name="connsiteY113" fmla="*/ 2466361 h 5316811"/>
                <a:gd name="connsiteX114" fmla="*/ 5231321 w 5253605"/>
                <a:gd name="connsiteY114" fmla="*/ 2731632 h 5316811"/>
                <a:gd name="connsiteX115" fmla="*/ 5161121 w 5253605"/>
                <a:gd name="connsiteY115" fmla="*/ 2988712 h 5316811"/>
                <a:gd name="connsiteX116" fmla="*/ 4854893 w 5253605"/>
                <a:gd name="connsiteY116" fmla="*/ 2877174 h 5316811"/>
                <a:gd name="connsiteX117" fmla="*/ 4932045 w 5253605"/>
                <a:gd name="connsiteY117" fmla="*/ 2465789 h 5316811"/>
                <a:gd name="connsiteX118" fmla="*/ 4869371 w 5253605"/>
                <a:gd name="connsiteY118" fmla="*/ 2043355 h 5316811"/>
                <a:gd name="connsiteX119" fmla="*/ 4688777 w 5253605"/>
                <a:gd name="connsiteY119" fmla="*/ 1639210 h 5316811"/>
                <a:gd name="connsiteX120" fmla="*/ 4566285 w 5253605"/>
                <a:gd name="connsiteY120" fmla="*/ 1449186 h 5316811"/>
                <a:gd name="connsiteX121" fmla="*/ 4427411 w 5253605"/>
                <a:gd name="connsiteY121" fmla="*/ 1268211 h 5316811"/>
                <a:gd name="connsiteX122" fmla="*/ 4262819 w 5253605"/>
                <a:gd name="connsiteY122" fmla="*/ 1106381 h 5316811"/>
                <a:gd name="connsiteX123" fmla="*/ 4174141 w 5253605"/>
                <a:gd name="connsiteY123" fmla="*/ 1033134 h 5316811"/>
                <a:gd name="connsiteX124" fmla="*/ 4128992 w 5253605"/>
                <a:gd name="connsiteY124" fmla="*/ 997891 h 5316811"/>
                <a:gd name="connsiteX125" fmla="*/ 4082225 w 5253605"/>
                <a:gd name="connsiteY125" fmla="*/ 965125 h 5316811"/>
                <a:gd name="connsiteX126" fmla="*/ 3690176 w 5253605"/>
                <a:gd name="connsiteY126" fmla="*/ 749479 h 5316811"/>
                <a:gd name="connsiteX127" fmla="*/ 3639598 w 5253605"/>
                <a:gd name="connsiteY127" fmla="*/ 728810 h 5316811"/>
                <a:gd name="connsiteX128" fmla="*/ 3614547 w 5253605"/>
                <a:gd name="connsiteY128" fmla="*/ 718237 h 5316811"/>
                <a:gd name="connsiteX129" fmla="*/ 3589020 w 5253605"/>
                <a:gd name="connsiteY129" fmla="*/ 708998 h 5316811"/>
                <a:gd name="connsiteX130" fmla="*/ 3538061 w 5253605"/>
                <a:gd name="connsiteY130" fmla="*/ 690996 h 5316811"/>
                <a:gd name="connsiteX131" fmla="*/ 3525393 w 5253605"/>
                <a:gd name="connsiteY131" fmla="*/ 686424 h 5316811"/>
                <a:gd name="connsiteX132" fmla="*/ 3513582 w 5253605"/>
                <a:gd name="connsiteY132" fmla="*/ 680233 h 5316811"/>
                <a:gd name="connsiteX133" fmla="*/ 3489198 w 5253605"/>
                <a:gd name="connsiteY133" fmla="*/ 669565 h 5316811"/>
                <a:gd name="connsiteX134" fmla="*/ 3439954 w 5253605"/>
                <a:gd name="connsiteY134" fmla="*/ 649467 h 5316811"/>
                <a:gd name="connsiteX135" fmla="*/ 3415379 w 5253605"/>
                <a:gd name="connsiteY135" fmla="*/ 639370 h 5316811"/>
                <a:gd name="connsiteX136" fmla="*/ 3390614 w 5253605"/>
                <a:gd name="connsiteY136" fmla="*/ 629845 h 5316811"/>
                <a:gd name="connsiteX137" fmla="*/ 3289935 w 5253605"/>
                <a:gd name="connsiteY137" fmla="*/ 596127 h 5316811"/>
                <a:gd name="connsiteX138" fmla="*/ 2872359 w 5253605"/>
                <a:gd name="connsiteY138" fmla="*/ 522879 h 5316811"/>
                <a:gd name="connsiteX139" fmla="*/ 2819114 w 5253605"/>
                <a:gd name="connsiteY139" fmla="*/ 519260 h 5316811"/>
                <a:gd name="connsiteX140" fmla="*/ 2765489 w 5253605"/>
                <a:gd name="connsiteY140" fmla="*/ 518593 h 5316811"/>
                <a:gd name="connsiteX141" fmla="*/ 2711863 w 5253605"/>
                <a:gd name="connsiteY141" fmla="*/ 517736 h 5316811"/>
                <a:gd name="connsiteX142" fmla="*/ 2685764 w 5253605"/>
                <a:gd name="connsiteY142" fmla="*/ 517927 h 5316811"/>
                <a:gd name="connsiteX143" fmla="*/ 2660142 w 5253605"/>
                <a:gd name="connsiteY143" fmla="*/ 518689 h 5316811"/>
                <a:gd name="connsiteX144" fmla="*/ 2609183 w 5253605"/>
                <a:gd name="connsiteY144" fmla="*/ 521546 h 5316811"/>
                <a:gd name="connsiteX145" fmla="*/ 2558606 w 5253605"/>
                <a:gd name="connsiteY145" fmla="*/ 526118 h 5316811"/>
                <a:gd name="connsiteX146" fmla="*/ 2533364 w 5253605"/>
                <a:gd name="connsiteY146" fmla="*/ 528690 h 5316811"/>
                <a:gd name="connsiteX147" fmla="*/ 2508314 w 5253605"/>
                <a:gd name="connsiteY147" fmla="*/ 532119 h 5316811"/>
                <a:gd name="connsiteX148" fmla="*/ 2483263 w 5253605"/>
                <a:gd name="connsiteY148" fmla="*/ 535548 h 5316811"/>
                <a:gd name="connsiteX149" fmla="*/ 2458403 w 5253605"/>
                <a:gd name="connsiteY149" fmla="*/ 539929 h 5316811"/>
                <a:gd name="connsiteX150" fmla="*/ 2073021 w 5253605"/>
                <a:gd name="connsiteY150" fmla="*/ 664993 h 5316811"/>
                <a:gd name="connsiteX151" fmla="*/ 1711262 w 5253605"/>
                <a:gd name="connsiteY151" fmla="*/ 892069 h 5316811"/>
                <a:gd name="connsiteX152" fmla="*/ 1361599 w 5253605"/>
                <a:gd name="connsiteY152" fmla="*/ 1183153 h 5316811"/>
                <a:gd name="connsiteX153" fmla="*/ 1182338 w 5253605"/>
                <a:gd name="connsiteY153" fmla="*/ 1342030 h 5316811"/>
                <a:gd name="connsiteX154" fmla="*/ 991553 w 5253605"/>
                <a:gd name="connsiteY154" fmla="*/ 1499859 h 5316811"/>
                <a:gd name="connsiteX155" fmla="*/ 616649 w 5253605"/>
                <a:gd name="connsiteY155" fmla="*/ 1785133 h 5316811"/>
                <a:gd name="connsiteX156" fmla="*/ 447580 w 5253605"/>
                <a:gd name="connsiteY156" fmla="*/ 1933056 h 5316811"/>
                <a:gd name="connsiteX157" fmla="*/ 306419 w 5253605"/>
                <a:gd name="connsiteY157" fmla="*/ 2101458 h 5316811"/>
                <a:gd name="connsiteX158" fmla="*/ 207740 w 5253605"/>
                <a:gd name="connsiteY158" fmla="*/ 2296720 h 5316811"/>
                <a:gd name="connsiteX159" fmla="*/ 159734 w 5253605"/>
                <a:gd name="connsiteY159" fmla="*/ 2513224 h 5316811"/>
                <a:gd name="connsiteX160" fmla="*/ 156972 w 5253605"/>
                <a:gd name="connsiteY160" fmla="*/ 2541132 h 5316811"/>
                <a:gd name="connsiteX161" fmla="*/ 155543 w 5253605"/>
                <a:gd name="connsiteY161" fmla="*/ 2569231 h 5316811"/>
                <a:gd name="connsiteX162" fmla="*/ 154305 w 5253605"/>
                <a:gd name="connsiteY162" fmla="*/ 2597424 h 5316811"/>
                <a:gd name="connsiteX163" fmla="*/ 154400 w 5253605"/>
                <a:gd name="connsiteY163" fmla="*/ 2626286 h 5316811"/>
                <a:gd name="connsiteX164" fmla="*/ 155162 w 5253605"/>
                <a:gd name="connsiteY164" fmla="*/ 2684102 h 5316811"/>
                <a:gd name="connsiteX165" fmla="*/ 155734 w 5253605"/>
                <a:gd name="connsiteY165" fmla="*/ 2713058 h 5316811"/>
                <a:gd name="connsiteX166" fmla="*/ 156019 w 5253605"/>
                <a:gd name="connsiteY166" fmla="*/ 2727536 h 5316811"/>
                <a:gd name="connsiteX167" fmla="*/ 157163 w 5253605"/>
                <a:gd name="connsiteY167" fmla="*/ 2741919 h 5316811"/>
                <a:gd name="connsiteX168" fmla="*/ 167450 w 5253605"/>
                <a:gd name="connsiteY168" fmla="*/ 2857171 h 5316811"/>
                <a:gd name="connsiteX169" fmla="*/ 185261 w 5253605"/>
                <a:gd name="connsiteY169" fmla="*/ 2971471 h 5316811"/>
                <a:gd name="connsiteX170" fmla="*/ 323374 w 5253605"/>
                <a:gd name="connsiteY170" fmla="*/ 3410288 h 5316811"/>
                <a:gd name="connsiteX171" fmla="*/ 539020 w 5253605"/>
                <a:gd name="connsiteY171" fmla="*/ 3812243 h 5316811"/>
                <a:gd name="connsiteX172" fmla="*/ 569405 w 5253605"/>
                <a:gd name="connsiteY172" fmla="*/ 3860249 h 5316811"/>
                <a:gd name="connsiteX173" fmla="*/ 601790 w 5253605"/>
                <a:gd name="connsiteY173" fmla="*/ 3906922 h 5316811"/>
                <a:gd name="connsiteX174" fmla="*/ 633698 w 5253605"/>
                <a:gd name="connsiteY174" fmla="*/ 3953785 h 5316811"/>
                <a:gd name="connsiteX175" fmla="*/ 667417 w 5253605"/>
                <a:gd name="connsiteY175" fmla="*/ 3999505 h 5316811"/>
                <a:gd name="connsiteX176" fmla="*/ 700564 w 5253605"/>
                <a:gd name="connsiteY176" fmla="*/ 4045606 h 5316811"/>
                <a:gd name="connsiteX177" fmla="*/ 735521 w 5253605"/>
                <a:gd name="connsiteY177" fmla="*/ 4090373 h 5316811"/>
                <a:gd name="connsiteX178" fmla="*/ 770287 w 5253605"/>
                <a:gd name="connsiteY178" fmla="*/ 4135331 h 5316811"/>
                <a:gd name="connsiteX179" fmla="*/ 806958 w 5253605"/>
                <a:gd name="connsiteY179" fmla="*/ 4178861 h 5316811"/>
                <a:gd name="connsiteX180" fmla="*/ 843915 w 5253605"/>
                <a:gd name="connsiteY180" fmla="*/ 4222104 h 5316811"/>
                <a:gd name="connsiteX181" fmla="*/ 882872 w 5253605"/>
                <a:gd name="connsiteY181" fmla="*/ 4263728 h 5316811"/>
                <a:gd name="connsiteX182" fmla="*/ 922401 w 5253605"/>
                <a:gd name="connsiteY182" fmla="*/ 4304781 h 5316811"/>
                <a:gd name="connsiteX183" fmla="*/ 932307 w 5253605"/>
                <a:gd name="connsiteY183" fmla="*/ 4315068 h 5316811"/>
                <a:gd name="connsiteX184" fmla="*/ 942689 w 5253605"/>
                <a:gd name="connsiteY184" fmla="*/ 4324783 h 5316811"/>
                <a:gd name="connsiteX185" fmla="*/ 963454 w 5253605"/>
                <a:gd name="connsiteY185" fmla="*/ 4344310 h 5316811"/>
                <a:gd name="connsiteX186" fmla="*/ 1005078 w 5253605"/>
                <a:gd name="connsiteY186" fmla="*/ 4383362 h 5316811"/>
                <a:gd name="connsiteX187" fmla="*/ 1015460 w 5253605"/>
                <a:gd name="connsiteY187" fmla="*/ 4393173 h 5316811"/>
                <a:gd name="connsiteX188" fmla="*/ 1026319 w 5253605"/>
                <a:gd name="connsiteY188" fmla="*/ 4402412 h 5316811"/>
                <a:gd name="connsiteX189" fmla="*/ 1047941 w 5253605"/>
                <a:gd name="connsiteY189" fmla="*/ 4420986 h 5316811"/>
                <a:gd name="connsiteX190" fmla="*/ 1135666 w 5253605"/>
                <a:gd name="connsiteY190" fmla="*/ 4494138 h 5316811"/>
                <a:gd name="connsiteX191" fmla="*/ 1520190 w 5253605"/>
                <a:gd name="connsiteY191" fmla="*/ 4741407 h 5316811"/>
                <a:gd name="connsiteX192" fmla="*/ 1949577 w 5253605"/>
                <a:gd name="connsiteY192" fmla="*/ 4898284 h 5316811"/>
                <a:gd name="connsiteX193" fmla="*/ 2005298 w 5253605"/>
                <a:gd name="connsiteY193" fmla="*/ 4910761 h 5316811"/>
                <a:gd name="connsiteX194" fmla="*/ 2061210 w 5253605"/>
                <a:gd name="connsiteY194" fmla="*/ 4922191 h 5316811"/>
                <a:gd name="connsiteX195" fmla="*/ 2117503 w 5253605"/>
                <a:gd name="connsiteY195" fmla="*/ 4931336 h 5316811"/>
                <a:gd name="connsiteX196" fmla="*/ 2145602 w 5253605"/>
                <a:gd name="connsiteY196" fmla="*/ 4935907 h 5316811"/>
                <a:gd name="connsiteX197" fmla="*/ 2173796 w 5253605"/>
                <a:gd name="connsiteY197" fmla="*/ 4939908 h 5316811"/>
                <a:gd name="connsiteX198" fmla="*/ 2286857 w 5253605"/>
                <a:gd name="connsiteY198" fmla="*/ 4952005 h 5316811"/>
                <a:gd name="connsiteX199" fmla="*/ 2400109 w 5253605"/>
                <a:gd name="connsiteY199" fmla="*/ 4958482 h 5316811"/>
                <a:gd name="connsiteX200" fmla="*/ 2513267 w 5253605"/>
                <a:gd name="connsiteY200" fmla="*/ 4959815 h 5316811"/>
                <a:gd name="connsiteX201" fmla="*/ 2569750 w 5253605"/>
                <a:gd name="connsiteY201" fmla="*/ 4958101 h 5316811"/>
                <a:gd name="connsiteX202" fmla="*/ 2626043 w 5253605"/>
                <a:gd name="connsiteY202" fmla="*/ 4956386 h 5316811"/>
                <a:gd name="connsiteX203" fmla="*/ 2682907 w 5253605"/>
                <a:gd name="connsiteY203" fmla="*/ 4953243 h 5316811"/>
                <a:gd name="connsiteX204" fmla="*/ 2739962 w 5253605"/>
                <a:gd name="connsiteY204" fmla="*/ 4949433 h 5316811"/>
                <a:gd name="connsiteX205" fmla="*/ 2768441 w 5253605"/>
                <a:gd name="connsiteY205" fmla="*/ 4947814 h 5316811"/>
                <a:gd name="connsiteX206" fmla="*/ 2796731 w 5253605"/>
                <a:gd name="connsiteY206" fmla="*/ 4945052 h 5316811"/>
                <a:gd name="connsiteX207" fmla="*/ 2853214 w 5253605"/>
                <a:gd name="connsiteY207" fmla="*/ 4939718 h 5316811"/>
                <a:gd name="connsiteX208" fmla="*/ 3293555 w 5253605"/>
                <a:gd name="connsiteY208" fmla="*/ 4866947 h 5316811"/>
                <a:gd name="connsiteX209" fmla="*/ 3709988 w 5253605"/>
                <a:gd name="connsiteY209" fmla="*/ 4726739 h 5316811"/>
                <a:gd name="connsiteX210" fmla="*/ 3809524 w 5253605"/>
                <a:gd name="connsiteY210" fmla="*/ 4678637 h 5316811"/>
                <a:gd name="connsiteX211" fmla="*/ 3906679 w 5253605"/>
                <a:gd name="connsiteY211" fmla="*/ 4624726 h 5316811"/>
                <a:gd name="connsiteX212" fmla="*/ 3954018 w 5253605"/>
                <a:gd name="connsiteY212" fmla="*/ 4595198 h 5316811"/>
                <a:gd name="connsiteX213" fmla="*/ 3977735 w 5253605"/>
                <a:gd name="connsiteY213" fmla="*/ 4580339 h 5316811"/>
                <a:gd name="connsiteX214" fmla="*/ 3989546 w 5253605"/>
                <a:gd name="connsiteY214" fmla="*/ 4572910 h 5316811"/>
                <a:gd name="connsiteX215" fmla="*/ 4000976 w 5253605"/>
                <a:gd name="connsiteY215" fmla="*/ 4564814 h 5316811"/>
                <a:gd name="connsiteX216" fmla="*/ 4046982 w 5253605"/>
                <a:gd name="connsiteY216" fmla="*/ 4532619 h 5316811"/>
                <a:gd name="connsiteX217" fmla="*/ 4092416 w 5253605"/>
                <a:gd name="connsiteY217" fmla="*/ 4499377 h 5316811"/>
                <a:gd name="connsiteX218" fmla="*/ 4136708 w 5253605"/>
                <a:gd name="connsiteY218" fmla="*/ 4464325 h 5316811"/>
                <a:gd name="connsiteX219" fmla="*/ 4180237 w 5253605"/>
                <a:gd name="connsiteY219" fmla="*/ 4428225 h 5316811"/>
                <a:gd name="connsiteX220" fmla="*/ 4222718 w 5253605"/>
                <a:gd name="connsiteY220" fmla="*/ 4390601 h 5316811"/>
                <a:gd name="connsiteX221" fmla="*/ 4264248 w 5253605"/>
                <a:gd name="connsiteY221" fmla="*/ 4352120 h 5316811"/>
                <a:gd name="connsiteX222" fmla="*/ 4413028 w 5253605"/>
                <a:gd name="connsiteY222" fmla="*/ 4189052 h 5316811"/>
                <a:gd name="connsiteX223" fmla="*/ 4522566 w 5253605"/>
                <a:gd name="connsiteY223" fmla="*/ 4011220 h 5316811"/>
                <a:gd name="connsiteX224" fmla="*/ 4543425 w 5253605"/>
                <a:gd name="connsiteY224" fmla="*/ 3963500 h 5316811"/>
                <a:gd name="connsiteX225" fmla="*/ 4561332 w 5253605"/>
                <a:gd name="connsiteY225" fmla="*/ 3913208 h 5316811"/>
                <a:gd name="connsiteX226" fmla="*/ 4577715 w 5253605"/>
                <a:gd name="connsiteY226" fmla="*/ 3861106 h 5316811"/>
                <a:gd name="connsiteX227" fmla="*/ 4593050 w 5253605"/>
                <a:gd name="connsiteY227" fmla="*/ 3807481 h 5316811"/>
                <a:gd name="connsiteX228" fmla="*/ 4706017 w 5253605"/>
                <a:gd name="connsiteY228" fmla="*/ 3343423 h 5316811"/>
                <a:gd name="connsiteX229" fmla="*/ 4854893 w 5253605"/>
                <a:gd name="connsiteY229" fmla="*/ 2877174 h 5316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Lst>
              <a:rect l="l" t="t" r="r" b="b"/>
              <a:pathLst>
                <a:path w="5253605" h="5316811">
                  <a:moveTo>
                    <a:pt x="5161121" y="2988712"/>
                  </a:moveTo>
                  <a:cubicBezTo>
                    <a:pt x="5107591" y="3134635"/>
                    <a:pt x="5055585" y="3280557"/>
                    <a:pt x="5009674" y="3428671"/>
                  </a:cubicBezTo>
                  <a:lnTo>
                    <a:pt x="4975955" y="3540304"/>
                  </a:lnTo>
                  <a:lnTo>
                    <a:pt x="4943380" y="3653366"/>
                  </a:lnTo>
                  <a:lnTo>
                    <a:pt x="4910995" y="3768619"/>
                  </a:lnTo>
                  <a:lnTo>
                    <a:pt x="4894421" y="3827102"/>
                  </a:lnTo>
                  <a:lnTo>
                    <a:pt x="4876514" y="3886824"/>
                  </a:lnTo>
                  <a:cubicBezTo>
                    <a:pt x="4870990" y="3906541"/>
                    <a:pt x="4863846" y="3927115"/>
                    <a:pt x="4857179" y="3947307"/>
                  </a:cubicBezTo>
                  <a:cubicBezTo>
                    <a:pt x="4850130" y="3967691"/>
                    <a:pt x="4844415" y="3987789"/>
                    <a:pt x="4835843" y="4008458"/>
                  </a:cubicBezTo>
                  <a:lnTo>
                    <a:pt x="4811935" y="4069990"/>
                  </a:lnTo>
                  <a:cubicBezTo>
                    <a:pt x="4802982" y="4090468"/>
                    <a:pt x="4793361" y="4110852"/>
                    <a:pt x="4783932" y="4131236"/>
                  </a:cubicBezTo>
                  <a:cubicBezTo>
                    <a:pt x="4744498" y="4211912"/>
                    <a:pt x="4697349" y="4290874"/>
                    <a:pt x="4643057" y="4359931"/>
                  </a:cubicBezTo>
                  <a:cubicBezTo>
                    <a:pt x="4590288" y="4430987"/>
                    <a:pt x="4532186" y="4493948"/>
                    <a:pt x="4474178" y="4555670"/>
                  </a:cubicBezTo>
                  <a:cubicBezTo>
                    <a:pt x="4459986" y="4571576"/>
                    <a:pt x="4444746" y="4586054"/>
                    <a:pt x="4429792" y="4600913"/>
                  </a:cubicBezTo>
                  <a:lnTo>
                    <a:pt x="4384929" y="4645681"/>
                  </a:lnTo>
                  <a:cubicBezTo>
                    <a:pt x="4370261" y="4660921"/>
                    <a:pt x="4354354" y="4674923"/>
                    <a:pt x="4338733" y="4689400"/>
                  </a:cubicBezTo>
                  <a:lnTo>
                    <a:pt x="4291965" y="4732739"/>
                  </a:lnTo>
                  <a:cubicBezTo>
                    <a:pt x="4276630" y="4747408"/>
                    <a:pt x="4259961" y="4760933"/>
                    <a:pt x="4243864" y="4774840"/>
                  </a:cubicBezTo>
                  <a:lnTo>
                    <a:pt x="4195001" y="4816464"/>
                  </a:lnTo>
                  <a:lnTo>
                    <a:pt x="4182713" y="4826846"/>
                  </a:lnTo>
                  <a:lnTo>
                    <a:pt x="4169950" y="4836752"/>
                  </a:lnTo>
                  <a:lnTo>
                    <a:pt x="4144423" y="4856469"/>
                  </a:lnTo>
                  <a:lnTo>
                    <a:pt x="4093274" y="4895998"/>
                  </a:lnTo>
                  <a:cubicBezTo>
                    <a:pt x="4058603" y="4921620"/>
                    <a:pt x="4022503" y="4945718"/>
                    <a:pt x="3986975" y="4970674"/>
                  </a:cubicBezTo>
                  <a:cubicBezTo>
                    <a:pt x="3950303" y="4993820"/>
                    <a:pt x="3913156" y="5016679"/>
                    <a:pt x="3875818" y="5039159"/>
                  </a:cubicBezTo>
                  <a:cubicBezTo>
                    <a:pt x="3724656" y="5126407"/>
                    <a:pt x="3560636" y="5194225"/>
                    <a:pt x="3391757" y="5239184"/>
                  </a:cubicBezTo>
                  <a:cubicBezTo>
                    <a:pt x="3222879" y="5284332"/>
                    <a:pt x="3049905" y="5307954"/>
                    <a:pt x="2878931" y="5314431"/>
                  </a:cubicBezTo>
                  <a:lnTo>
                    <a:pt x="2814828" y="5316145"/>
                  </a:lnTo>
                  <a:lnTo>
                    <a:pt x="2782824" y="5316812"/>
                  </a:lnTo>
                  <a:lnTo>
                    <a:pt x="2750915" y="5316336"/>
                  </a:lnTo>
                  <a:lnTo>
                    <a:pt x="2687193" y="5314812"/>
                  </a:lnTo>
                  <a:cubicBezTo>
                    <a:pt x="2665952" y="5314241"/>
                    <a:pt x="2644902" y="5314050"/>
                    <a:pt x="2623280" y="5312050"/>
                  </a:cubicBezTo>
                  <a:cubicBezTo>
                    <a:pt x="2580227" y="5308811"/>
                    <a:pt x="2537365" y="5306239"/>
                    <a:pt x="2494598" y="5301572"/>
                  </a:cubicBezTo>
                  <a:lnTo>
                    <a:pt x="2366772" y="5284713"/>
                  </a:lnTo>
                  <a:lnTo>
                    <a:pt x="2240280" y="5261377"/>
                  </a:lnTo>
                  <a:cubicBezTo>
                    <a:pt x="2198465" y="5252042"/>
                    <a:pt x="2156841" y="5242041"/>
                    <a:pt x="2115312" y="5232516"/>
                  </a:cubicBezTo>
                  <a:cubicBezTo>
                    <a:pt x="2073974" y="5222134"/>
                    <a:pt x="2033111" y="5209466"/>
                    <a:pt x="1992154" y="5198226"/>
                  </a:cubicBezTo>
                  <a:cubicBezTo>
                    <a:pt x="1971580" y="5192987"/>
                    <a:pt x="1951577" y="5185558"/>
                    <a:pt x="1931289" y="5179081"/>
                  </a:cubicBezTo>
                  <a:lnTo>
                    <a:pt x="1870805" y="5159269"/>
                  </a:lnTo>
                  <a:cubicBezTo>
                    <a:pt x="1710309" y="5104214"/>
                    <a:pt x="1554861" y="5037063"/>
                    <a:pt x="1405985" y="4958482"/>
                  </a:cubicBezTo>
                  <a:cubicBezTo>
                    <a:pt x="1257205" y="4879805"/>
                    <a:pt x="1113854" y="4790937"/>
                    <a:pt x="980027" y="4689210"/>
                  </a:cubicBezTo>
                  <a:cubicBezTo>
                    <a:pt x="945928" y="4664636"/>
                    <a:pt x="914019" y="4637204"/>
                    <a:pt x="881634" y="4610438"/>
                  </a:cubicBezTo>
                  <a:cubicBezTo>
                    <a:pt x="848678" y="4584245"/>
                    <a:pt x="818293" y="4555289"/>
                    <a:pt x="787337" y="4526904"/>
                  </a:cubicBezTo>
                  <a:lnTo>
                    <a:pt x="764191" y="4505568"/>
                  </a:lnTo>
                  <a:lnTo>
                    <a:pt x="752570" y="4494900"/>
                  </a:lnTo>
                  <a:lnTo>
                    <a:pt x="741426" y="4483756"/>
                  </a:lnTo>
                  <a:lnTo>
                    <a:pt x="697040" y="4439083"/>
                  </a:lnTo>
                  <a:cubicBezTo>
                    <a:pt x="682371" y="4424034"/>
                    <a:pt x="666941" y="4409842"/>
                    <a:pt x="652748" y="4394221"/>
                  </a:cubicBezTo>
                  <a:lnTo>
                    <a:pt x="610076" y="4347929"/>
                  </a:lnTo>
                  <a:cubicBezTo>
                    <a:pt x="595979" y="4332404"/>
                    <a:pt x="581311" y="4317259"/>
                    <a:pt x="567595" y="4301352"/>
                  </a:cubicBezTo>
                  <a:lnTo>
                    <a:pt x="527209" y="4252965"/>
                  </a:lnTo>
                  <a:cubicBezTo>
                    <a:pt x="513874" y="4236773"/>
                    <a:pt x="500158" y="4220771"/>
                    <a:pt x="487204" y="4204292"/>
                  </a:cubicBezTo>
                  <a:lnTo>
                    <a:pt x="449866" y="4153619"/>
                  </a:lnTo>
                  <a:lnTo>
                    <a:pt x="413004" y="4102565"/>
                  </a:lnTo>
                  <a:lnTo>
                    <a:pt x="379190" y="4049416"/>
                  </a:lnTo>
                  <a:cubicBezTo>
                    <a:pt x="367856" y="4031794"/>
                    <a:pt x="356902" y="4013887"/>
                    <a:pt x="345853" y="3996076"/>
                  </a:cubicBezTo>
                  <a:cubicBezTo>
                    <a:pt x="335280" y="3977978"/>
                    <a:pt x="325374" y="3959499"/>
                    <a:pt x="315182" y="3941212"/>
                  </a:cubicBezTo>
                  <a:cubicBezTo>
                    <a:pt x="233839" y="3794717"/>
                    <a:pt x="170974" y="3638888"/>
                    <a:pt x="124492" y="3479630"/>
                  </a:cubicBezTo>
                  <a:cubicBezTo>
                    <a:pt x="77724" y="3320277"/>
                    <a:pt x="47911" y="3157685"/>
                    <a:pt x="27527" y="2994998"/>
                  </a:cubicBezTo>
                  <a:cubicBezTo>
                    <a:pt x="23527" y="2954136"/>
                    <a:pt x="19336" y="2913464"/>
                    <a:pt x="14573" y="2872792"/>
                  </a:cubicBezTo>
                  <a:cubicBezTo>
                    <a:pt x="11811" y="2831930"/>
                    <a:pt x="9239" y="2791163"/>
                    <a:pt x="6001" y="2750396"/>
                  </a:cubicBezTo>
                  <a:lnTo>
                    <a:pt x="4858" y="2735061"/>
                  </a:lnTo>
                  <a:lnTo>
                    <a:pt x="4382" y="2719726"/>
                  </a:lnTo>
                  <a:lnTo>
                    <a:pt x="3429" y="2689055"/>
                  </a:lnTo>
                  <a:lnTo>
                    <a:pt x="1143" y="2627714"/>
                  </a:lnTo>
                  <a:cubicBezTo>
                    <a:pt x="857" y="2617427"/>
                    <a:pt x="95" y="2607331"/>
                    <a:pt x="0" y="2596948"/>
                  </a:cubicBezTo>
                  <a:lnTo>
                    <a:pt x="95" y="2565516"/>
                  </a:lnTo>
                  <a:lnTo>
                    <a:pt x="0" y="2534083"/>
                  </a:lnTo>
                  <a:cubicBezTo>
                    <a:pt x="286" y="2523606"/>
                    <a:pt x="857" y="2513033"/>
                    <a:pt x="1334" y="2502556"/>
                  </a:cubicBezTo>
                  <a:cubicBezTo>
                    <a:pt x="4572" y="2418450"/>
                    <a:pt x="14288" y="2333677"/>
                    <a:pt x="31814" y="2249476"/>
                  </a:cubicBezTo>
                  <a:cubicBezTo>
                    <a:pt x="49340" y="2165371"/>
                    <a:pt x="74771" y="2081932"/>
                    <a:pt x="107156" y="2000874"/>
                  </a:cubicBezTo>
                  <a:cubicBezTo>
                    <a:pt x="172307" y="1838568"/>
                    <a:pt x="266129" y="1688454"/>
                    <a:pt x="368999" y="1552722"/>
                  </a:cubicBezTo>
                  <a:cubicBezTo>
                    <a:pt x="472250" y="1416896"/>
                    <a:pt x="584359" y="1295071"/>
                    <a:pt x="693706" y="1180390"/>
                  </a:cubicBezTo>
                  <a:cubicBezTo>
                    <a:pt x="748379" y="1122955"/>
                    <a:pt x="802672" y="1067233"/>
                    <a:pt x="854488" y="1011131"/>
                  </a:cubicBezTo>
                  <a:lnTo>
                    <a:pt x="934784" y="924168"/>
                  </a:lnTo>
                  <a:cubicBezTo>
                    <a:pt x="962501" y="894354"/>
                    <a:pt x="990600" y="864637"/>
                    <a:pt x="1019175" y="835014"/>
                  </a:cubicBezTo>
                  <a:cubicBezTo>
                    <a:pt x="1133380" y="716618"/>
                    <a:pt x="1255490" y="600318"/>
                    <a:pt x="1390841" y="492019"/>
                  </a:cubicBezTo>
                  <a:cubicBezTo>
                    <a:pt x="1525905" y="383814"/>
                    <a:pt x="1674876" y="283611"/>
                    <a:pt x="1838897" y="201792"/>
                  </a:cubicBezTo>
                  <a:cubicBezTo>
                    <a:pt x="2002536" y="119972"/>
                    <a:pt x="2182082" y="57869"/>
                    <a:pt x="2367058" y="26532"/>
                  </a:cubicBezTo>
                  <a:lnTo>
                    <a:pt x="2401729" y="20721"/>
                  </a:lnTo>
                  <a:cubicBezTo>
                    <a:pt x="2413349" y="19007"/>
                    <a:pt x="2424970" y="17578"/>
                    <a:pt x="2436495" y="16054"/>
                  </a:cubicBezTo>
                  <a:lnTo>
                    <a:pt x="2471357" y="11577"/>
                  </a:lnTo>
                  <a:cubicBezTo>
                    <a:pt x="2482977" y="10149"/>
                    <a:pt x="2494598" y="9291"/>
                    <a:pt x="2506218" y="8148"/>
                  </a:cubicBezTo>
                  <a:cubicBezTo>
                    <a:pt x="2529459" y="6148"/>
                    <a:pt x="2552796" y="3957"/>
                    <a:pt x="2576036" y="3100"/>
                  </a:cubicBezTo>
                  <a:cubicBezTo>
                    <a:pt x="2599277" y="2052"/>
                    <a:pt x="2622614" y="433"/>
                    <a:pt x="2645759" y="528"/>
                  </a:cubicBezTo>
                  <a:lnTo>
                    <a:pt x="2680526" y="147"/>
                  </a:lnTo>
                  <a:cubicBezTo>
                    <a:pt x="2692146" y="-43"/>
                    <a:pt x="2703767" y="-138"/>
                    <a:pt x="2714816" y="433"/>
                  </a:cubicBezTo>
                  <a:lnTo>
                    <a:pt x="2781967" y="3195"/>
                  </a:lnTo>
                  <a:lnTo>
                    <a:pt x="2849023" y="6148"/>
                  </a:lnTo>
                  <a:cubicBezTo>
                    <a:pt x="2871407" y="7291"/>
                    <a:pt x="2893790" y="10339"/>
                    <a:pt x="2916174" y="12435"/>
                  </a:cubicBezTo>
                  <a:cubicBezTo>
                    <a:pt x="3095054" y="29675"/>
                    <a:pt x="3273362" y="66346"/>
                    <a:pt x="3444621" y="123401"/>
                  </a:cubicBezTo>
                  <a:lnTo>
                    <a:pt x="3571589" y="169788"/>
                  </a:lnTo>
                  <a:cubicBezTo>
                    <a:pt x="3582257" y="173407"/>
                    <a:pt x="3592449" y="178170"/>
                    <a:pt x="3602736" y="182551"/>
                  </a:cubicBezTo>
                  <a:lnTo>
                    <a:pt x="3633597" y="195981"/>
                  </a:lnTo>
                  <a:lnTo>
                    <a:pt x="3695319" y="222937"/>
                  </a:lnTo>
                  <a:cubicBezTo>
                    <a:pt x="3705606" y="227414"/>
                    <a:pt x="3715893" y="231891"/>
                    <a:pt x="3725799" y="237130"/>
                  </a:cubicBezTo>
                  <a:cubicBezTo>
                    <a:pt x="3730847" y="239606"/>
                    <a:pt x="3735991" y="241702"/>
                    <a:pt x="3740944" y="244368"/>
                  </a:cubicBezTo>
                  <a:cubicBezTo>
                    <a:pt x="3745802" y="247131"/>
                    <a:pt x="3750564" y="250274"/>
                    <a:pt x="3755327" y="253132"/>
                  </a:cubicBezTo>
                  <a:lnTo>
                    <a:pt x="3812381" y="288660"/>
                  </a:lnTo>
                  <a:cubicBezTo>
                    <a:pt x="3821811" y="294660"/>
                    <a:pt x="3831527" y="300185"/>
                    <a:pt x="3840575" y="306662"/>
                  </a:cubicBezTo>
                  <a:lnTo>
                    <a:pt x="3867912" y="325807"/>
                  </a:lnTo>
                  <a:lnTo>
                    <a:pt x="3922014" y="364574"/>
                  </a:lnTo>
                  <a:cubicBezTo>
                    <a:pt x="4064603" y="469730"/>
                    <a:pt x="4190619" y="589745"/>
                    <a:pt x="4307682" y="712522"/>
                  </a:cubicBezTo>
                  <a:cubicBezTo>
                    <a:pt x="4322255" y="727953"/>
                    <a:pt x="4336923" y="743288"/>
                    <a:pt x="4351592" y="758433"/>
                  </a:cubicBezTo>
                  <a:lnTo>
                    <a:pt x="4393788" y="805486"/>
                  </a:lnTo>
                  <a:lnTo>
                    <a:pt x="4436078" y="852159"/>
                  </a:lnTo>
                  <a:cubicBezTo>
                    <a:pt x="4450366" y="867589"/>
                    <a:pt x="4463320" y="883972"/>
                    <a:pt x="4477131" y="899593"/>
                  </a:cubicBezTo>
                  <a:cubicBezTo>
                    <a:pt x="4504087" y="931407"/>
                    <a:pt x="4532091" y="962458"/>
                    <a:pt x="4558189" y="994558"/>
                  </a:cubicBezTo>
                  <a:cubicBezTo>
                    <a:pt x="4571524" y="1010369"/>
                    <a:pt x="4584859" y="1026276"/>
                    <a:pt x="4598575" y="1041802"/>
                  </a:cubicBezTo>
                  <a:cubicBezTo>
                    <a:pt x="4612100" y="1057423"/>
                    <a:pt x="4626007" y="1072758"/>
                    <a:pt x="4639437" y="1088855"/>
                  </a:cubicBezTo>
                  <a:cubicBezTo>
                    <a:pt x="4694111" y="1152006"/>
                    <a:pt x="4748594" y="1215538"/>
                    <a:pt x="4800124" y="1281832"/>
                  </a:cubicBezTo>
                  <a:cubicBezTo>
                    <a:pt x="4851750" y="1348030"/>
                    <a:pt x="4899088" y="1417849"/>
                    <a:pt x="4943571" y="1489667"/>
                  </a:cubicBezTo>
                  <a:cubicBezTo>
                    <a:pt x="5032344" y="1633495"/>
                    <a:pt x="5107782" y="1787514"/>
                    <a:pt x="5163407" y="1951153"/>
                  </a:cubicBezTo>
                  <a:cubicBezTo>
                    <a:pt x="5218843" y="2114602"/>
                    <a:pt x="5251990" y="2289005"/>
                    <a:pt x="5253514" y="2466361"/>
                  </a:cubicBezTo>
                  <a:cubicBezTo>
                    <a:pt x="5254562" y="2554943"/>
                    <a:pt x="5246656" y="2644002"/>
                    <a:pt x="5231321" y="2731632"/>
                  </a:cubicBezTo>
                  <a:cubicBezTo>
                    <a:pt x="5215700" y="2819262"/>
                    <a:pt x="5191792" y="2905463"/>
                    <a:pt x="5161121" y="2988712"/>
                  </a:cubicBezTo>
                  <a:close/>
                  <a:moveTo>
                    <a:pt x="4854893" y="2877174"/>
                  </a:moveTo>
                  <a:cubicBezTo>
                    <a:pt x="4904137" y="2745062"/>
                    <a:pt x="4929950" y="2606473"/>
                    <a:pt x="4932045" y="2465789"/>
                  </a:cubicBezTo>
                  <a:cubicBezTo>
                    <a:pt x="4934331" y="2325105"/>
                    <a:pt x="4911567" y="2182516"/>
                    <a:pt x="4869371" y="2043355"/>
                  </a:cubicBezTo>
                  <a:cubicBezTo>
                    <a:pt x="4827366" y="1903909"/>
                    <a:pt x="4764596" y="1768559"/>
                    <a:pt x="4688777" y="1639210"/>
                  </a:cubicBezTo>
                  <a:cubicBezTo>
                    <a:pt x="4650963" y="1574440"/>
                    <a:pt x="4609148" y="1511575"/>
                    <a:pt x="4566285" y="1449186"/>
                  </a:cubicBezTo>
                  <a:cubicBezTo>
                    <a:pt x="4523232" y="1386892"/>
                    <a:pt x="4477608" y="1325742"/>
                    <a:pt x="4427411" y="1268211"/>
                  </a:cubicBezTo>
                  <a:cubicBezTo>
                    <a:pt x="4376261" y="1211156"/>
                    <a:pt x="4321302" y="1156197"/>
                    <a:pt x="4262819" y="1106381"/>
                  </a:cubicBezTo>
                  <a:cubicBezTo>
                    <a:pt x="4234339" y="1080473"/>
                    <a:pt x="4204335" y="1056661"/>
                    <a:pt x="4174141" y="1033134"/>
                  </a:cubicBezTo>
                  <a:cubicBezTo>
                    <a:pt x="4159091" y="1021323"/>
                    <a:pt x="4144137" y="1009417"/>
                    <a:pt x="4128992" y="997891"/>
                  </a:cubicBezTo>
                  <a:cubicBezTo>
                    <a:pt x="4113467" y="986842"/>
                    <a:pt x="4097846" y="975889"/>
                    <a:pt x="4082225" y="965125"/>
                  </a:cubicBezTo>
                  <a:cubicBezTo>
                    <a:pt x="3957542" y="877876"/>
                    <a:pt x="3824478" y="806915"/>
                    <a:pt x="3690176" y="749479"/>
                  </a:cubicBezTo>
                  <a:lnTo>
                    <a:pt x="3639598" y="728810"/>
                  </a:lnTo>
                  <a:lnTo>
                    <a:pt x="3614547" y="718237"/>
                  </a:lnTo>
                  <a:cubicBezTo>
                    <a:pt x="3606260" y="714618"/>
                    <a:pt x="3597497" y="712046"/>
                    <a:pt x="3589020" y="708998"/>
                  </a:cubicBezTo>
                  <a:lnTo>
                    <a:pt x="3538061" y="690996"/>
                  </a:lnTo>
                  <a:cubicBezTo>
                    <a:pt x="3533871" y="689472"/>
                    <a:pt x="3529584" y="688043"/>
                    <a:pt x="3525393" y="686424"/>
                  </a:cubicBezTo>
                  <a:cubicBezTo>
                    <a:pt x="3521297" y="684614"/>
                    <a:pt x="3517583" y="682233"/>
                    <a:pt x="3513582" y="680233"/>
                  </a:cubicBezTo>
                  <a:cubicBezTo>
                    <a:pt x="3505676" y="676137"/>
                    <a:pt x="3497390" y="672898"/>
                    <a:pt x="3489198" y="669565"/>
                  </a:cubicBezTo>
                  <a:lnTo>
                    <a:pt x="3439954" y="649467"/>
                  </a:lnTo>
                  <a:lnTo>
                    <a:pt x="3415379" y="639370"/>
                  </a:lnTo>
                  <a:cubicBezTo>
                    <a:pt x="3407188" y="636037"/>
                    <a:pt x="3399092" y="632417"/>
                    <a:pt x="3390614" y="629845"/>
                  </a:cubicBezTo>
                  <a:lnTo>
                    <a:pt x="3289935" y="596127"/>
                  </a:lnTo>
                  <a:cubicBezTo>
                    <a:pt x="3154490" y="555360"/>
                    <a:pt x="3014377" y="531833"/>
                    <a:pt x="2872359" y="522879"/>
                  </a:cubicBezTo>
                  <a:cubicBezTo>
                    <a:pt x="2854547" y="521832"/>
                    <a:pt x="2837021" y="519641"/>
                    <a:pt x="2819114" y="519260"/>
                  </a:cubicBezTo>
                  <a:lnTo>
                    <a:pt x="2765489" y="518593"/>
                  </a:lnTo>
                  <a:lnTo>
                    <a:pt x="2711863" y="517736"/>
                  </a:lnTo>
                  <a:cubicBezTo>
                    <a:pt x="2702814" y="517355"/>
                    <a:pt x="2694242" y="517546"/>
                    <a:pt x="2685764" y="517927"/>
                  </a:cubicBezTo>
                  <a:lnTo>
                    <a:pt x="2660142" y="518689"/>
                  </a:lnTo>
                  <a:cubicBezTo>
                    <a:pt x="2642997" y="518784"/>
                    <a:pt x="2626138" y="520498"/>
                    <a:pt x="2609183" y="521546"/>
                  </a:cubicBezTo>
                  <a:cubicBezTo>
                    <a:pt x="2592134" y="522308"/>
                    <a:pt x="2575370" y="524404"/>
                    <a:pt x="2558606" y="526118"/>
                  </a:cubicBezTo>
                  <a:cubicBezTo>
                    <a:pt x="2550224" y="526975"/>
                    <a:pt x="2541746" y="527547"/>
                    <a:pt x="2533364" y="528690"/>
                  </a:cubicBezTo>
                  <a:lnTo>
                    <a:pt x="2508314" y="532119"/>
                  </a:lnTo>
                  <a:lnTo>
                    <a:pt x="2483263" y="535548"/>
                  </a:lnTo>
                  <a:lnTo>
                    <a:pt x="2458403" y="539929"/>
                  </a:lnTo>
                  <a:cubicBezTo>
                    <a:pt x="2325910" y="563075"/>
                    <a:pt x="2197418" y="604699"/>
                    <a:pt x="2073021" y="664993"/>
                  </a:cubicBezTo>
                  <a:cubicBezTo>
                    <a:pt x="1948529" y="725000"/>
                    <a:pt x="1828705" y="803296"/>
                    <a:pt x="1711262" y="892069"/>
                  </a:cubicBezTo>
                  <a:cubicBezTo>
                    <a:pt x="1593818" y="981032"/>
                    <a:pt x="1478566" y="1080283"/>
                    <a:pt x="1361599" y="1183153"/>
                  </a:cubicBezTo>
                  <a:lnTo>
                    <a:pt x="1182338" y="1342030"/>
                  </a:lnTo>
                  <a:cubicBezTo>
                    <a:pt x="1118997" y="1397084"/>
                    <a:pt x="1055370" y="1449662"/>
                    <a:pt x="991553" y="1499859"/>
                  </a:cubicBezTo>
                  <a:cubicBezTo>
                    <a:pt x="864013" y="1600538"/>
                    <a:pt x="735521" y="1690645"/>
                    <a:pt x="616649" y="1785133"/>
                  </a:cubicBezTo>
                  <a:cubicBezTo>
                    <a:pt x="557117" y="1832376"/>
                    <a:pt x="500158" y="1880954"/>
                    <a:pt x="447580" y="1933056"/>
                  </a:cubicBezTo>
                  <a:cubicBezTo>
                    <a:pt x="395002" y="1985062"/>
                    <a:pt x="346901" y="2040688"/>
                    <a:pt x="306419" y="2101458"/>
                  </a:cubicBezTo>
                  <a:cubicBezTo>
                    <a:pt x="265652" y="2161942"/>
                    <a:pt x="232315" y="2227474"/>
                    <a:pt x="207740" y="2296720"/>
                  </a:cubicBezTo>
                  <a:cubicBezTo>
                    <a:pt x="183071" y="2365967"/>
                    <a:pt x="167164" y="2438833"/>
                    <a:pt x="159734" y="2513224"/>
                  </a:cubicBezTo>
                  <a:lnTo>
                    <a:pt x="156972" y="2541132"/>
                  </a:lnTo>
                  <a:lnTo>
                    <a:pt x="155543" y="2569231"/>
                  </a:lnTo>
                  <a:lnTo>
                    <a:pt x="154305" y="2597424"/>
                  </a:lnTo>
                  <a:cubicBezTo>
                    <a:pt x="154115" y="2606949"/>
                    <a:pt x="154305" y="2616665"/>
                    <a:pt x="154400" y="2626286"/>
                  </a:cubicBezTo>
                  <a:lnTo>
                    <a:pt x="155162" y="2684102"/>
                  </a:lnTo>
                  <a:lnTo>
                    <a:pt x="155734" y="2713058"/>
                  </a:lnTo>
                  <a:lnTo>
                    <a:pt x="156019" y="2727536"/>
                  </a:lnTo>
                  <a:lnTo>
                    <a:pt x="157163" y="2741919"/>
                  </a:lnTo>
                  <a:cubicBezTo>
                    <a:pt x="160211" y="2780400"/>
                    <a:pt x="163354" y="2818881"/>
                    <a:pt x="167450" y="2857171"/>
                  </a:cubicBezTo>
                  <a:cubicBezTo>
                    <a:pt x="172974" y="2895367"/>
                    <a:pt x="179070" y="2933467"/>
                    <a:pt x="185261" y="2971471"/>
                  </a:cubicBezTo>
                  <a:cubicBezTo>
                    <a:pt x="213741" y="3123109"/>
                    <a:pt x="262604" y="3270080"/>
                    <a:pt x="323374" y="3410288"/>
                  </a:cubicBezTo>
                  <a:cubicBezTo>
                    <a:pt x="384334" y="3550687"/>
                    <a:pt x="457772" y="3684322"/>
                    <a:pt x="539020" y="3812243"/>
                  </a:cubicBezTo>
                  <a:cubicBezTo>
                    <a:pt x="549212" y="3828245"/>
                    <a:pt x="559022" y="3844438"/>
                    <a:pt x="569405" y="3860249"/>
                  </a:cubicBezTo>
                  <a:cubicBezTo>
                    <a:pt x="580263" y="3875775"/>
                    <a:pt x="591217" y="3891301"/>
                    <a:pt x="601790" y="3906922"/>
                  </a:cubicBezTo>
                  <a:lnTo>
                    <a:pt x="633698" y="3953785"/>
                  </a:lnTo>
                  <a:lnTo>
                    <a:pt x="667417" y="3999505"/>
                  </a:lnTo>
                  <a:cubicBezTo>
                    <a:pt x="678656" y="4014745"/>
                    <a:pt x="689515" y="4030270"/>
                    <a:pt x="700564" y="4045606"/>
                  </a:cubicBezTo>
                  <a:lnTo>
                    <a:pt x="735521" y="4090373"/>
                  </a:lnTo>
                  <a:lnTo>
                    <a:pt x="770287" y="4135331"/>
                  </a:lnTo>
                  <a:cubicBezTo>
                    <a:pt x="782098" y="4150190"/>
                    <a:pt x="794766" y="4164287"/>
                    <a:pt x="806958" y="4178861"/>
                  </a:cubicBezTo>
                  <a:lnTo>
                    <a:pt x="843915" y="4222104"/>
                  </a:lnTo>
                  <a:cubicBezTo>
                    <a:pt x="856298" y="4236487"/>
                    <a:pt x="869823" y="4249822"/>
                    <a:pt x="882872" y="4263728"/>
                  </a:cubicBezTo>
                  <a:lnTo>
                    <a:pt x="922401" y="4304781"/>
                  </a:lnTo>
                  <a:lnTo>
                    <a:pt x="932307" y="4315068"/>
                  </a:lnTo>
                  <a:lnTo>
                    <a:pt x="942689" y="4324783"/>
                  </a:lnTo>
                  <a:lnTo>
                    <a:pt x="963454" y="4344310"/>
                  </a:lnTo>
                  <a:lnTo>
                    <a:pt x="1005078" y="4383362"/>
                  </a:lnTo>
                  <a:lnTo>
                    <a:pt x="1015460" y="4393173"/>
                  </a:lnTo>
                  <a:lnTo>
                    <a:pt x="1026319" y="4402412"/>
                  </a:lnTo>
                  <a:lnTo>
                    <a:pt x="1047941" y="4420986"/>
                  </a:lnTo>
                  <a:cubicBezTo>
                    <a:pt x="1076801" y="4445751"/>
                    <a:pt x="1105186" y="4471183"/>
                    <a:pt x="1135666" y="4494138"/>
                  </a:cubicBezTo>
                  <a:cubicBezTo>
                    <a:pt x="1254824" y="4589102"/>
                    <a:pt x="1383221" y="4673494"/>
                    <a:pt x="1520190" y="4741407"/>
                  </a:cubicBezTo>
                  <a:cubicBezTo>
                    <a:pt x="1657064" y="4809511"/>
                    <a:pt x="1801463" y="4862375"/>
                    <a:pt x="1949577" y="4898284"/>
                  </a:cubicBezTo>
                  <a:lnTo>
                    <a:pt x="2005298" y="4910761"/>
                  </a:lnTo>
                  <a:cubicBezTo>
                    <a:pt x="2023967" y="4914667"/>
                    <a:pt x="2042255" y="4919525"/>
                    <a:pt x="2061210" y="4922191"/>
                  </a:cubicBezTo>
                  <a:lnTo>
                    <a:pt x="2117503" y="4931336"/>
                  </a:lnTo>
                  <a:lnTo>
                    <a:pt x="2145602" y="4935907"/>
                  </a:lnTo>
                  <a:cubicBezTo>
                    <a:pt x="2154936" y="4937432"/>
                    <a:pt x="2164271" y="4939051"/>
                    <a:pt x="2173796" y="4939908"/>
                  </a:cubicBezTo>
                  <a:cubicBezTo>
                    <a:pt x="2211610" y="4943909"/>
                    <a:pt x="2249234" y="4948576"/>
                    <a:pt x="2286857" y="4952005"/>
                  </a:cubicBezTo>
                  <a:lnTo>
                    <a:pt x="2400109" y="4958482"/>
                  </a:lnTo>
                  <a:lnTo>
                    <a:pt x="2513267" y="4959815"/>
                  </a:lnTo>
                  <a:cubicBezTo>
                    <a:pt x="2532031" y="4960101"/>
                    <a:pt x="2550986" y="4958577"/>
                    <a:pt x="2569750" y="4958101"/>
                  </a:cubicBezTo>
                  <a:lnTo>
                    <a:pt x="2626043" y="4956386"/>
                  </a:lnTo>
                  <a:cubicBezTo>
                    <a:pt x="2644616" y="4956196"/>
                    <a:pt x="2663857" y="4954481"/>
                    <a:pt x="2682907" y="4953243"/>
                  </a:cubicBezTo>
                  <a:lnTo>
                    <a:pt x="2739962" y="4949433"/>
                  </a:lnTo>
                  <a:lnTo>
                    <a:pt x="2768441" y="4947814"/>
                  </a:lnTo>
                  <a:lnTo>
                    <a:pt x="2796731" y="4945052"/>
                  </a:lnTo>
                  <a:cubicBezTo>
                    <a:pt x="2815590" y="4943147"/>
                    <a:pt x="2834354" y="4941337"/>
                    <a:pt x="2853214" y="4939718"/>
                  </a:cubicBezTo>
                  <a:cubicBezTo>
                    <a:pt x="3003518" y="4924859"/>
                    <a:pt x="3150584" y="4901618"/>
                    <a:pt x="3293555" y="4866947"/>
                  </a:cubicBezTo>
                  <a:cubicBezTo>
                    <a:pt x="3436430" y="4832180"/>
                    <a:pt x="3575590" y="4786651"/>
                    <a:pt x="3709988" y="4726739"/>
                  </a:cubicBezTo>
                  <a:cubicBezTo>
                    <a:pt x="3743134" y="4711022"/>
                    <a:pt x="3776282" y="4694830"/>
                    <a:pt x="3809524" y="4678637"/>
                  </a:cubicBezTo>
                  <a:cubicBezTo>
                    <a:pt x="3841718" y="4660635"/>
                    <a:pt x="3874580" y="4643490"/>
                    <a:pt x="3906679" y="4624726"/>
                  </a:cubicBezTo>
                  <a:lnTo>
                    <a:pt x="3954018" y="4595198"/>
                  </a:lnTo>
                  <a:lnTo>
                    <a:pt x="3977735" y="4580339"/>
                  </a:lnTo>
                  <a:lnTo>
                    <a:pt x="3989546" y="4572910"/>
                  </a:lnTo>
                  <a:lnTo>
                    <a:pt x="4000976" y="4564814"/>
                  </a:lnTo>
                  <a:lnTo>
                    <a:pt x="4046982" y="4532619"/>
                  </a:lnTo>
                  <a:cubicBezTo>
                    <a:pt x="4062317" y="4521856"/>
                    <a:pt x="4077938" y="4511473"/>
                    <a:pt x="4092416" y="4499377"/>
                  </a:cubicBezTo>
                  <a:lnTo>
                    <a:pt x="4136708" y="4464325"/>
                  </a:lnTo>
                  <a:cubicBezTo>
                    <a:pt x="4151471" y="4452609"/>
                    <a:pt x="4166330" y="4440989"/>
                    <a:pt x="4180237" y="4428225"/>
                  </a:cubicBezTo>
                  <a:lnTo>
                    <a:pt x="4222718" y="4390601"/>
                  </a:lnTo>
                  <a:cubicBezTo>
                    <a:pt x="4236720" y="4377933"/>
                    <a:pt x="4251198" y="4365550"/>
                    <a:pt x="4264248" y="4352120"/>
                  </a:cubicBezTo>
                  <a:cubicBezTo>
                    <a:pt x="4318254" y="4299638"/>
                    <a:pt x="4369975" y="4245821"/>
                    <a:pt x="4413028" y="4189052"/>
                  </a:cubicBezTo>
                  <a:cubicBezTo>
                    <a:pt x="4458272" y="4132950"/>
                    <a:pt x="4492848" y="4073799"/>
                    <a:pt x="4522566" y="4011220"/>
                  </a:cubicBezTo>
                  <a:lnTo>
                    <a:pt x="4543425" y="3963500"/>
                  </a:lnTo>
                  <a:lnTo>
                    <a:pt x="4561332" y="3913208"/>
                  </a:lnTo>
                  <a:cubicBezTo>
                    <a:pt x="4567714" y="3896920"/>
                    <a:pt x="4572191" y="3878442"/>
                    <a:pt x="4577715" y="3861106"/>
                  </a:cubicBezTo>
                  <a:cubicBezTo>
                    <a:pt x="4582954" y="3843390"/>
                    <a:pt x="4588383" y="3826245"/>
                    <a:pt x="4593050" y="3807481"/>
                  </a:cubicBezTo>
                  <a:cubicBezTo>
                    <a:pt x="4631055" y="3660986"/>
                    <a:pt x="4663155" y="3500585"/>
                    <a:pt x="4706017" y="3343423"/>
                  </a:cubicBezTo>
                  <a:cubicBezTo>
                    <a:pt x="4748213" y="3185689"/>
                    <a:pt x="4798695" y="3030145"/>
                    <a:pt x="4854893" y="2877174"/>
                  </a:cubicBezTo>
                  <a:close/>
                </a:path>
              </a:pathLst>
            </a:custGeom>
            <a:solidFill>
              <a:schemeClr val="bg1">
                <a:alpha val="30000"/>
              </a:schemeClr>
            </a:solidFill>
            <a:ln w="9525" cap="flat">
              <a:noFill/>
              <a:prstDash val="solid"/>
              <a:miter/>
            </a:ln>
          </p:spPr>
          <p:txBody>
            <a:bodyPr rtlCol="0" anchor="ctr"/>
            <a:lstStyle/>
            <a:p>
              <a:endParaRPr lang="en-US"/>
            </a:p>
          </p:txBody>
        </p:sp>
        <p:sp useBgFill="1">
          <p:nvSpPr>
            <p:cNvPr id="143" name="Freeform: Shape 142">
              <a:extLst>
                <a:ext uri="{FF2B5EF4-FFF2-40B4-BE49-F238E27FC236}">
                  <a16:creationId xmlns:a16="http://schemas.microsoft.com/office/drawing/2014/main" id="{E6A945EF-5283-47CA-8BC5-D58171AD95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76425" y="1351535"/>
              <a:ext cx="5514403" cy="5514975"/>
            </a:xfrm>
            <a:custGeom>
              <a:avLst/>
              <a:gdLst>
                <a:gd name="connsiteX0" fmla="*/ 2757202 w 5514403"/>
                <a:gd name="connsiteY0" fmla="*/ 0 h 5514975"/>
                <a:gd name="connsiteX1" fmla="*/ 0 w 5514403"/>
                <a:gd name="connsiteY1" fmla="*/ 2757488 h 5514975"/>
                <a:gd name="connsiteX2" fmla="*/ 2757202 w 5514403"/>
                <a:gd name="connsiteY2" fmla="*/ 5514975 h 5514975"/>
                <a:gd name="connsiteX3" fmla="*/ 5514404 w 5514403"/>
                <a:gd name="connsiteY3" fmla="*/ 2757488 h 5514975"/>
                <a:gd name="connsiteX4" fmla="*/ 2757202 w 5514403"/>
                <a:gd name="connsiteY4" fmla="*/ 0 h 5514975"/>
                <a:gd name="connsiteX5" fmla="*/ 4772501 w 5514403"/>
                <a:gd name="connsiteY5" fmla="*/ 1195578 h 5514975"/>
                <a:gd name="connsiteX6" fmla="*/ 5087017 w 5514403"/>
                <a:gd name="connsiteY6" fmla="*/ 1579817 h 5514975"/>
                <a:gd name="connsiteX7" fmla="*/ 5317522 w 5514403"/>
                <a:gd name="connsiteY7" fmla="*/ 2021110 h 5514975"/>
                <a:gd name="connsiteX8" fmla="*/ 5338001 w 5514403"/>
                <a:gd name="connsiteY8" fmla="*/ 2080165 h 5514975"/>
                <a:gd name="connsiteX9" fmla="*/ 5356479 w 5514403"/>
                <a:gd name="connsiteY9" fmla="*/ 2139982 h 5514975"/>
                <a:gd name="connsiteX10" fmla="*/ 5372386 w 5514403"/>
                <a:gd name="connsiteY10" fmla="*/ 2200561 h 5514975"/>
                <a:gd name="connsiteX11" fmla="*/ 5385912 w 5514403"/>
                <a:gd name="connsiteY11" fmla="*/ 2261711 h 5514975"/>
                <a:gd name="connsiteX12" fmla="*/ 5413915 w 5514403"/>
                <a:gd name="connsiteY12" fmla="*/ 2510885 h 5514975"/>
                <a:gd name="connsiteX13" fmla="*/ 5331905 w 5514403"/>
                <a:gd name="connsiteY13" fmla="*/ 3005328 h 5514975"/>
                <a:gd name="connsiteX14" fmla="*/ 5168456 w 5514403"/>
                <a:gd name="connsiteY14" fmla="*/ 3489579 h 5514975"/>
                <a:gd name="connsiteX15" fmla="*/ 5131499 w 5514403"/>
                <a:gd name="connsiteY15" fmla="*/ 3612071 h 5514975"/>
                <a:gd name="connsiteX16" fmla="*/ 5095589 w 5514403"/>
                <a:gd name="connsiteY16" fmla="*/ 3734753 h 5514975"/>
                <a:gd name="connsiteX17" fmla="*/ 5022247 w 5514403"/>
                <a:gd name="connsiteY17" fmla="*/ 3978116 h 5514975"/>
                <a:gd name="connsiteX18" fmla="*/ 5001578 w 5514403"/>
                <a:gd name="connsiteY18" fmla="*/ 4037457 h 5514975"/>
                <a:gd name="connsiteX19" fmla="*/ 4979194 w 5514403"/>
                <a:gd name="connsiteY19" fmla="*/ 4095655 h 5514975"/>
                <a:gd name="connsiteX20" fmla="*/ 4954905 w 5514403"/>
                <a:gd name="connsiteY20" fmla="*/ 4152519 h 5514975"/>
                <a:gd name="connsiteX21" fmla="*/ 4927187 w 5514403"/>
                <a:gd name="connsiteY21" fmla="*/ 4207288 h 5514975"/>
                <a:gd name="connsiteX22" fmla="*/ 4788980 w 5514403"/>
                <a:gd name="connsiteY22" fmla="*/ 4407504 h 5514975"/>
                <a:gd name="connsiteX23" fmla="*/ 4616577 w 5514403"/>
                <a:gd name="connsiteY23" fmla="*/ 4583145 h 5514975"/>
                <a:gd name="connsiteX24" fmla="*/ 4570000 w 5514403"/>
                <a:gd name="connsiteY24" fmla="*/ 4624102 h 5514975"/>
                <a:gd name="connsiteX25" fmla="*/ 4522756 w 5514403"/>
                <a:gd name="connsiteY25" fmla="*/ 4664298 h 5514975"/>
                <a:gd name="connsiteX26" fmla="*/ 4474464 w 5514403"/>
                <a:gd name="connsiteY26" fmla="*/ 4702969 h 5514975"/>
                <a:gd name="connsiteX27" fmla="*/ 4425791 w 5514403"/>
                <a:gd name="connsiteY27" fmla="*/ 4740879 h 5514975"/>
                <a:gd name="connsiteX28" fmla="*/ 4010311 w 5514403"/>
                <a:gd name="connsiteY28" fmla="*/ 4994910 h 5514975"/>
                <a:gd name="connsiteX29" fmla="*/ 3556254 w 5514403"/>
                <a:gd name="connsiteY29" fmla="*/ 5155311 h 5514975"/>
                <a:gd name="connsiteX30" fmla="*/ 3076670 w 5514403"/>
                <a:gd name="connsiteY30" fmla="*/ 5229321 h 5514975"/>
                <a:gd name="connsiteX31" fmla="*/ 2831497 w 5514403"/>
                <a:gd name="connsiteY31" fmla="*/ 5239893 h 5514975"/>
                <a:gd name="connsiteX32" fmla="*/ 2709767 w 5514403"/>
                <a:gd name="connsiteY32" fmla="*/ 5238655 h 5514975"/>
                <a:gd name="connsiteX33" fmla="*/ 2588038 w 5514403"/>
                <a:gd name="connsiteY33" fmla="*/ 5232654 h 5514975"/>
                <a:gd name="connsiteX34" fmla="*/ 2466594 w 5514403"/>
                <a:gd name="connsiteY34" fmla="*/ 5221129 h 5514975"/>
                <a:gd name="connsiteX35" fmla="*/ 2345627 w 5514403"/>
                <a:gd name="connsiteY35" fmla="*/ 5204174 h 5514975"/>
                <a:gd name="connsiteX36" fmla="*/ 2315432 w 5514403"/>
                <a:gd name="connsiteY36" fmla="*/ 5199127 h 5514975"/>
                <a:gd name="connsiteX37" fmla="*/ 2285333 w 5514403"/>
                <a:gd name="connsiteY37" fmla="*/ 5193506 h 5514975"/>
                <a:gd name="connsiteX38" fmla="*/ 2225135 w 5514403"/>
                <a:gd name="connsiteY38" fmla="*/ 5182267 h 5514975"/>
                <a:gd name="connsiteX39" fmla="*/ 2165318 w 5514403"/>
                <a:gd name="connsiteY39" fmla="*/ 5168932 h 5514975"/>
                <a:gd name="connsiteX40" fmla="*/ 2105501 w 5514403"/>
                <a:gd name="connsiteY40" fmla="*/ 5155026 h 5514975"/>
                <a:gd name="connsiteX41" fmla="*/ 1641062 w 5514403"/>
                <a:gd name="connsiteY41" fmla="*/ 4990814 h 5514975"/>
                <a:gd name="connsiteX42" fmla="*/ 843153 w 5514403"/>
                <a:gd name="connsiteY42" fmla="*/ 4403122 h 5514975"/>
                <a:gd name="connsiteX43" fmla="*/ 548735 w 5514403"/>
                <a:gd name="connsiteY43" fmla="*/ 3998024 h 5514975"/>
                <a:gd name="connsiteX44" fmla="*/ 517398 w 5514403"/>
                <a:gd name="connsiteY44" fmla="*/ 3943731 h 5514975"/>
                <a:gd name="connsiteX45" fmla="*/ 488347 w 5514403"/>
                <a:gd name="connsiteY45" fmla="*/ 3888105 h 5514975"/>
                <a:gd name="connsiteX46" fmla="*/ 460058 w 5514403"/>
                <a:gd name="connsiteY46" fmla="*/ 3832193 h 5514975"/>
                <a:gd name="connsiteX47" fmla="*/ 446723 w 5514403"/>
                <a:gd name="connsiteY47" fmla="*/ 3803809 h 5514975"/>
                <a:gd name="connsiteX48" fmla="*/ 433959 w 5514403"/>
                <a:gd name="connsiteY48" fmla="*/ 3775139 h 5514975"/>
                <a:gd name="connsiteX49" fmla="*/ 385096 w 5514403"/>
                <a:gd name="connsiteY49" fmla="*/ 3659696 h 5514975"/>
                <a:gd name="connsiteX50" fmla="*/ 362903 w 5514403"/>
                <a:gd name="connsiteY50" fmla="*/ 3601117 h 5514975"/>
                <a:gd name="connsiteX51" fmla="*/ 352044 w 5514403"/>
                <a:gd name="connsiteY51" fmla="*/ 3571780 h 5514975"/>
                <a:gd name="connsiteX52" fmla="*/ 342424 w 5514403"/>
                <a:gd name="connsiteY52" fmla="*/ 3541966 h 5514975"/>
                <a:gd name="connsiteX53" fmla="*/ 275082 w 5514403"/>
                <a:gd name="connsiteY53" fmla="*/ 3301079 h 5514975"/>
                <a:gd name="connsiteX54" fmla="*/ 262509 w 5514403"/>
                <a:gd name="connsiteY54" fmla="*/ 3239834 h 5514975"/>
                <a:gd name="connsiteX55" fmla="*/ 256223 w 5514403"/>
                <a:gd name="connsiteY55" fmla="*/ 3209258 h 5514975"/>
                <a:gd name="connsiteX56" fmla="*/ 253079 w 5514403"/>
                <a:gd name="connsiteY56" fmla="*/ 3194018 h 5514975"/>
                <a:gd name="connsiteX57" fmla="*/ 250698 w 5514403"/>
                <a:gd name="connsiteY57" fmla="*/ 3178588 h 5514975"/>
                <a:gd name="connsiteX58" fmla="*/ 232505 w 5514403"/>
                <a:gd name="connsiteY58" fmla="*/ 3055144 h 5514975"/>
                <a:gd name="connsiteX59" fmla="*/ 220694 w 5514403"/>
                <a:gd name="connsiteY59" fmla="*/ 2931128 h 5514975"/>
                <a:gd name="connsiteX60" fmla="*/ 215551 w 5514403"/>
                <a:gd name="connsiteY60" fmla="*/ 2806732 h 5514975"/>
                <a:gd name="connsiteX61" fmla="*/ 214979 w 5514403"/>
                <a:gd name="connsiteY61" fmla="*/ 2791206 h 5514975"/>
                <a:gd name="connsiteX62" fmla="*/ 215170 w 5514403"/>
                <a:gd name="connsiteY62" fmla="*/ 2775680 h 5514975"/>
                <a:gd name="connsiteX63" fmla="*/ 215551 w 5514403"/>
                <a:gd name="connsiteY63" fmla="*/ 2744629 h 5514975"/>
                <a:gd name="connsiteX64" fmla="*/ 216313 w 5514403"/>
                <a:gd name="connsiteY64" fmla="*/ 2682526 h 5514975"/>
                <a:gd name="connsiteX65" fmla="*/ 216789 w 5514403"/>
                <a:gd name="connsiteY65" fmla="*/ 2651570 h 5514975"/>
                <a:gd name="connsiteX66" fmla="*/ 218694 w 5514403"/>
                <a:gd name="connsiteY66" fmla="*/ 2621280 h 5514975"/>
                <a:gd name="connsiteX67" fmla="*/ 220504 w 5514403"/>
                <a:gd name="connsiteY67" fmla="*/ 2591086 h 5514975"/>
                <a:gd name="connsiteX68" fmla="*/ 223647 w 5514403"/>
                <a:gd name="connsiteY68" fmla="*/ 2561082 h 5514975"/>
                <a:gd name="connsiteX69" fmla="*/ 272129 w 5514403"/>
                <a:gd name="connsiteY69" fmla="*/ 2327815 h 5514975"/>
                <a:gd name="connsiteX70" fmla="*/ 365950 w 5514403"/>
                <a:gd name="connsiteY70" fmla="*/ 2111883 h 5514975"/>
                <a:gd name="connsiteX71" fmla="*/ 500539 w 5514403"/>
                <a:gd name="connsiteY71" fmla="*/ 1916621 h 5514975"/>
                <a:gd name="connsiteX72" fmla="*/ 664083 w 5514403"/>
                <a:gd name="connsiteY72" fmla="*/ 1737836 h 5514975"/>
                <a:gd name="connsiteX73" fmla="*/ 845534 w 5514403"/>
                <a:gd name="connsiteY73" fmla="*/ 1568482 h 5514975"/>
                <a:gd name="connsiteX74" fmla="*/ 1035653 w 5514403"/>
                <a:gd name="connsiteY74" fmla="*/ 1400270 h 5514975"/>
                <a:gd name="connsiteX75" fmla="*/ 1226915 w 5514403"/>
                <a:gd name="connsiteY75" fmla="*/ 1225772 h 5514975"/>
                <a:gd name="connsiteX76" fmla="*/ 1319498 w 5514403"/>
                <a:gd name="connsiteY76" fmla="*/ 1136714 h 5514975"/>
                <a:gd name="connsiteX77" fmla="*/ 1410843 w 5514403"/>
                <a:gd name="connsiteY77" fmla="*/ 1049846 h 5514975"/>
                <a:gd name="connsiteX78" fmla="*/ 1786033 w 5514403"/>
                <a:gd name="connsiteY78" fmla="*/ 726091 h 5514975"/>
                <a:gd name="connsiteX79" fmla="*/ 2191417 w 5514403"/>
                <a:gd name="connsiteY79" fmla="*/ 471202 h 5514975"/>
                <a:gd name="connsiteX80" fmla="*/ 2633186 w 5514403"/>
                <a:gd name="connsiteY80" fmla="*/ 327755 h 5514975"/>
                <a:gd name="connsiteX81" fmla="*/ 2864358 w 5514403"/>
                <a:gd name="connsiteY81" fmla="*/ 304991 h 5514975"/>
                <a:gd name="connsiteX82" fmla="*/ 2923032 w 5514403"/>
                <a:gd name="connsiteY82" fmla="*/ 304133 h 5514975"/>
                <a:gd name="connsiteX83" fmla="*/ 2982849 w 5514403"/>
                <a:gd name="connsiteY83" fmla="*/ 304895 h 5514975"/>
                <a:gd name="connsiteX84" fmla="*/ 3042476 w 5514403"/>
                <a:gd name="connsiteY84" fmla="*/ 307467 h 5514975"/>
                <a:gd name="connsiteX85" fmla="*/ 3102007 w 5514403"/>
                <a:gd name="connsiteY85" fmla="*/ 311372 h 5514975"/>
                <a:gd name="connsiteX86" fmla="*/ 3568541 w 5514403"/>
                <a:gd name="connsiteY86" fmla="*/ 398812 h 5514975"/>
                <a:gd name="connsiteX87" fmla="*/ 4006215 w 5514403"/>
                <a:gd name="connsiteY87" fmla="*/ 588264 h 5514975"/>
                <a:gd name="connsiteX88" fmla="*/ 4211479 w 5514403"/>
                <a:gd name="connsiteY88" fmla="*/ 715709 h 5514975"/>
                <a:gd name="connsiteX89" fmla="*/ 4407504 w 5514403"/>
                <a:gd name="connsiteY89" fmla="*/ 861155 h 5514975"/>
                <a:gd name="connsiteX90" fmla="*/ 4772501 w 5514403"/>
                <a:gd name="connsiteY90" fmla="*/ 1195578 h 551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4403" h="5514975">
                  <a:moveTo>
                    <a:pt x="2757202" y="0"/>
                  </a:moveTo>
                  <a:cubicBezTo>
                    <a:pt x="1234440" y="0"/>
                    <a:pt x="0" y="1234535"/>
                    <a:pt x="0" y="2757488"/>
                  </a:cubicBezTo>
                  <a:cubicBezTo>
                    <a:pt x="0" y="4280440"/>
                    <a:pt x="1234440" y="5514975"/>
                    <a:pt x="2757202" y="5514975"/>
                  </a:cubicBezTo>
                  <a:cubicBezTo>
                    <a:pt x="4279964" y="5514975"/>
                    <a:pt x="5514404" y="4280440"/>
                    <a:pt x="5514404" y="2757488"/>
                  </a:cubicBezTo>
                  <a:cubicBezTo>
                    <a:pt x="5514404" y="1234535"/>
                    <a:pt x="4279964" y="0"/>
                    <a:pt x="2757202" y="0"/>
                  </a:cubicBezTo>
                  <a:close/>
                  <a:moveTo>
                    <a:pt x="4772501" y="1195578"/>
                  </a:moveTo>
                  <a:cubicBezTo>
                    <a:pt x="4887278" y="1314545"/>
                    <a:pt x="4993768" y="1442371"/>
                    <a:pt x="5087017" y="1579817"/>
                  </a:cubicBezTo>
                  <a:cubicBezTo>
                    <a:pt x="5180171" y="1717167"/>
                    <a:pt x="5259895" y="1864519"/>
                    <a:pt x="5317522" y="2021110"/>
                  </a:cubicBezTo>
                  <a:cubicBezTo>
                    <a:pt x="5325047" y="2040541"/>
                    <a:pt x="5331428" y="2060353"/>
                    <a:pt x="5338001" y="2080165"/>
                  </a:cubicBezTo>
                  <a:cubicBezTo>
                    <a:pt x="5344859" y="2099882"/>
                    <a:pt x="5350574" y="2119884"/>
                    <a:pt x="5356479" y="2139982"/>
                  </a:cubicBezTo>
                  <a:cubicBezTo>
                    <a:pt x="5362766" y="2159889"/>
                    <a:pt x="5367433" y="2180273"/>
                    <a:pt x="5372386" y="2200561"/>
                  </a:cubicBezTo>
                  <a:cubicBezTo>
                    <a:pt x="5377720" y="2220754"/>
                    <a:pt x="5381816" y="2241233"/>
                    <a:pt x="5385912" y="2261711"/>
                  </a:cubicBezTo>
                  <a:cubicBezTo>
                    <a:pt x="5402485" y="2343626"/>
                    <a:pt x="5412201" y="2427065"/>
                    <a:pt x="5413915" y="2510885"/>
                  </a:cubicBezTo>
                  <a:cubicBezTo>
                    <a:pt x="5417915" y="2678525"/>
                    <a:pt x="5389627" y="2847118"/>
                    <a:pt x="5331905" y="3005328"/>
                  </a:cubicBezTo>
                  <a:cubicBezTo>
                    <a:pt x="5274278" y="3165634"/>
                    <a:pt x="5218557" y="3326606"/>
                    <a:pt x="5168456" y="3489579"/>
                  </a:cubicBezTo>
                  <a:lnTo>
                    <a:pt x="5131499" y="3612071"/>
                  </a:lnTo>
                  <a:lnTo>
                    <a:pt x="5095589" y="3734753"/>
                  </a:lnTo>
                  <a:cubicBezTo>
                    <a:pt x="5072063" y="3816477"/>
                    <a:pt x="5048726" y="3898392"/>
                    <a:pt x="5022247" y="3978116"/>
                  </a:cubicBezTo>
                  <a:cubicBezTo>
                    <a:pt x="5016056" y="3998309"/>
                    <a:pt x="5008817" y="4017836"/>
                    <a:pt x="5001578" y="4037457"/>
                  </a:cubicBezTo>
                  <a:cubicBezTo>
                    <a:pt x="4994148" y="4056888"/>
                    <a:pt x="4987767" y="4076891"/>
                    <a:pt x="4979194" y="4095655"/>
                  </a:cubicBezTo>
                  <a:lnTo>
                    <a:pt x="4954905" y="4152519"/>
                  </a:lnTo>
                  <a:cubicBezTo>
                    <a:pt x="4945856" y="4170903"/>
                    <a:pt x="4936522" y="4189095"/>
                    <a:pt x="4927187" y="4207288"/>
                  </a:cubicBezTo>
                  <a:cubicBezTo>
                    <a:pt x="4887849" y="4278821"/>
                    <a:pt x="4843082" y="4346163"/>
                    <a:pt x="4788980" y="4407504"/>
                  </a:cubicBezTo>
                  <a:cubicBezTo>
                    <a:pt x="4736973" y="4469988"/>
                    <a:pt x="4677347" y="4527233"/>
                    <a:pt x="4616577" y="4583145"/>
                  </a:cubicBezTo>
                  <a:cubicBezTo>
                    <a:pt x="4601814" y="4597432"/>
                    <a:pt x="4585716" y="4610576"/>
                    <a:pt x="4570000" y="4624102"/>
                  </a:cubicBezTo>
                  <a:lnTo>
                    <a:pt x="4522756" y="4664298"/>
                  </a:lnTo>
                  <a:cubicBezTo>
                    <a:pt x="4507325" y="4678014"/>
                    <a:pt x="4490752" y="4690301"/>
                    <a:pt x="4474464" y="4702969"/>
                  </a:cubicBezTo>
                  <a:lnTo>
                    <a:pt x="4425791" y="4740879"/>
                  </a:lnTo>
                  <a:cubicBezTo>
                    <a:pt x="4294632" y="4839748"/>
                    <a:pt x="4156043" y="4925759"/>
                    <a:pt x="4010311" y="4994910"/>
                  </a:cubicBezTo>
                  <a:cubicBezTo>
                    <a:pt x="3864578" y="5063871"/>
                    <a:pt x="3712559" y="5117116"/>
                    <a:pt x="3556254" y="5155311"/>
                  </a:cubicBezTo>
                  <a:cubicBezTo>
                    <a:pt x="3399949" y="5193602"/>
                    <a:pt x="3239357" y="5217128"/>
                    <a:pt x="3076670" y="5229321"/>
                  </a:cubicBezTo>
                  <a:cubicBezTo>
                    <a:pt x="2995517" y="5235607"/>
                    <a:pt x="2913126" y="5238560"/>
                    <a:pt x="2831497" y="5239893"/>
                  </a:cubicBezTo>
                  <a:cubicBezTo>
                    <a:pt x="2790920" y="5239417"/>
                    <a:pt x="2750344" y="5239798"/>
                    <a:pt x="2709767" y="5238655"/>
                  </a:cubicBezTo>
                  <a:lnTo>
                    <a:pt x="2588038" y="5232654"/>
                  </a:lnTo>
                  <a:cubicBezTo>
                    <a:pt x="2547652" y="5228558"/>
                    <a:pt x="2507171" y="5224653"/>
                    <a:pt x="2466594" y="5221129"/>
                  </a:cubicBezTo>
                  <a:cubicBezTo>
                    <a:pt x="2426208" y="5215890"/>
                    <a:pt x="2386013" y="5209794"/>
                    <a:pt x="2345627" y="5204174"/>
                  </a:cubicBezTo>
                  <a:cubicBezTo>
                    <a:pt x="2335435" y="5203031"/>
                    <a:pt x="2325434" y="5201031"/>
                    <a:pt x="2315432" y="5199127"/>
                  </a:cubicBezTo>
                  <a:lnTo>
                    <a:pt x="2285333" y="5193506"/>
                  </a:lnTo>
                  <a:lnTo>
                    <a:pt x="2225135" y="5182267"/>
                  </a:lnTo>
                  <a:cubicBezTo>
                    <a:pt x="2204942" y="5179028"/>
                    <a:pt x="2185321" y="5173409"/>
                    <a:pt x="2165318" y="5168932"/>
                  </a:cubicBezTo>
                  <a:lnTo>
                    <a:pt x="2105501" y="5155026"/>
                  </a:lnTo>
                  <a:cubicBezTo>
                    <a:pt x="1946720" y="5115211"/>
                    <a:pt x="1790986" y="5060156"/>
                    <a:pt x="1641062" y="4990814"/>
                  </a:cubicBezTo>
                  <a:cubicBezTo>
                    <a:pt x="1341215" y="4852416"/>
                    <a:pt x="1066038" y="4652391"/>
                    <a:pt x="843153" y="4403122"/>
                  </a:cubicBezTo>
                  <a:cubicBezTo>
                    <a:pt x="731520" y="4278821"/>
                    <a:pt x="632365" y="4142899"/>
                    <a:pt x="548735" y="3998024"/>
                  </a:cubicBezTo>
                  <a:lnTo>
                    <a:pt x="517398" y="3943731"/>
                  </a:lnTo>
                  <a:cubicBezTo>
                    <a:pt x="507111" y="3925538"/>
                    <a:pt x="498062" y="3906679"/>
                    <a:pt x="488347" y="3888105"/>
                  </a:cubicBezTo>
                  <a:lnTo>
                    <a:pt x="460058" y="3832193"/>
                  </a:lnTo>
                  <a:cubicBezTo>
                    <a:pt x="455200" y="3822954"/>
                    <a:pt x="450818" y="3813429"/>
                    <a:pt x="446723" y="3803809"/>
                  </a:cubicBezTo>
                  <a:lnTo>
                    <a:pt x="433959" y="3775139"/>
                  </a:lnTo>
                  <a:cubicBezTo>
                    <a:pt x="417195" y="3736848"/>
                    <a:pt x="399098" y="3699129"/>
                    <a:pt x="385096" y="3659696"/>
                  </a:cubicBezTo>
                  <a:lnTo>
                    <a:pt x="362903" y="3601117"/>
                  </a:lnTo>
                  <a:cubicBezTo>
                    <a:pt x="359283" y="3591306"/>
                    <a:pt x="355187" y="3581686"/>
                    <a:pt x="352044" y="3571780"/>
                  </a:cubicBezTo>
                  <a:lnTo>
                    <a:pt x="342424" y="3541966"/>
                  </a:lnTo>
                  <a:cubicBezTo>
                    <a:pt x="315373" y="3463004"/>
                    <a:pt x="294132" y="3382137"/>
                    <a:pt x="275082" y="3301079"/>
                  </a:cubicBezTo>
                  <a:lnTo>
                    <a:pt x="262509" y="3239834"/>
                  </a:lnTo>
                  <a:lnTo>
                    <a:pt x="256223" y="3209258"/>
                  </a:lnTo>
                  <a:lnTo>
                    <a:pt x="253079" y="3194018"/>
                  </a:lnTo>
                  <a:lnTo>
                    <a:pt x="250698" y="3178588"/>
                  </a:lnTo>
                  <a:cubicBezTo>
                    <a:pt x="244602" y="3137440"/>
                    <a:pt x="237839" y="3096387"/>
                    <a:pt x="232505" y="3055144"/>
                  </a:cubicBezTo>
                  <a:lnTo>
                    <a:pt x="220694" y="2931128"/>
                  </a:lnTo>
                  <a:cubicBezTo>
                    <a:pt x="218599" y="2889599"/>
                    <a:pt x="217361" y="2848166"/>
                    <a:pt x="215551" y="2806732"/>
                  </a:cubicBezTo>
                  <a:lnTo>
                    <a:pt x="214979" y="2791206"/>
                  </a:lnTo>
                  <a:lnTo>
                    <a:pt x="215170" y="2775680"/>
                  </a:lnTo>
                  <a:lnTo>
                    <a:pt x="215551" y="2744629"/>
                  </a:lnTo>
                  <a:lnTo>
                    <a:pt x="216313" y="2682526"/>
                  </a:lnTo>
                  <a:cubicBezTo>
                    <a:pt x="216503" y="2672239"/>
                    <a:pt x="216408" y="2661761"/>
                    <a:pt x="216789" y="2651570"/>
                  </a:cubicBezTo>
                  <a:lnTo>
                    <a:pt x="218694" y="2621280"/>
                  </a:lnTo>
                  <a:lnTo>
                    <a:pt x="220504" y="2591086"/>
                  </a:lnTo>
                  <a:lnTo>
                    <a:pt x="223647" y="2561082"/>
                  </a:lnTo>
                  <a:cubicBezTo>
                    <a:pt x="232315" y="2481263"/>
                    <a:pt x="248222" y="2402967"/>
                    <a:pt x="272129" y="2327815"/>
                  </a:cubicBezTo>
                  <a:cubicBezTo>
                    <a:pt x="296037" y="2252663"/>
                    <a:pt x="327565" y="2180463"/>
                    <a:pt x="365950" y="2111883"/>
                  </a:cubicBezTo>
                  <a:cubicBezTo>
                    <a:pt x="404146" y="2043208"/>
                    <a:pt x="450056" y="1978438"/>
                    <a:pt x="500539" y="1916621"/>
                  </a:cubicBezTo>
                  <a:cubicBezTo>
                    <a:pt x="550736" y="1854422"/>
                    <a:pt x="606171" y="1795558"/>
                    <a:pt x="664083" y="1737836"/>
                  </a:cubicBezTo>
                  <a:cubicBezTo>
                    <a:pt x="722186" y="1680210"/>
                    <a:pt x="783241" y="1624393"/>
                    <a:pt x="845534" y="1568482"/>
                  </a:cubicBezTo>
                  <a:lnTo>
                    <a:pt x="1035653" y="1400270"/>
                  </a:lnTo>
                  <a:cubicBezTo>
                    <a:pt x="1099661" y="1343597"/>
                    <a:pt x="1163765" y="1285685"/>
                    <a:pt x="1226915" y="1225772"/>
                  </a:cubicBezTo>
                  <a:lnTo>
                    <a:pt x="1319498" y="1136714"/>
                  </a:lnTo>
                  <a:cubicBezTo>
                    <a:pt x="1349883" y="1107567"/>
                    <a:pt x="1380268" y="1078611"/>
                    <a:pt x="1410843" y="1049846"/>
                  </a:cubicBezTo>
                  <a:cubicBezTo>
                    <a:pt x="1532858" y="935069"/>
                    <a:pt x="1656779" y="825056"/>
                    <a:pt x="1786033" y="726091"/>
                  </a:cubicBezTo>
                  <a:cubicBezTo>
                    <a:pt x="1915097" y="627031"/>
                    <a:pt x="2050066" y="539877"/>
                    <a:pt x="2191417" y="471202"/>
                  </a:cubicBezTo>
                  <a:cubicBezTo>
                    <a:pt x="2332863" y="402908"/>
                    <a:pt x="2480691" y="353473"/>
                    <a:pt x="2633186" y="327755"/>
                  </a:cubicBezTo>
                  <a:cubicBezTo>
                    <a:pt x="2709386" y="314992"/>
                    <a:pt x="2786539" y="307086"/>
                    <a:pt x="2864358" y="304991"/>
                  </a:cubicBezTo>
                  <a:cubicBezTo>
                    <a:pt x="2883980" y="304800"/>
                    <a:pt x="2902934" y="303657"/>
                    <a:pt x="2923032" y="304133"/>
                  </a:cubicBezTo>
                  <a:lnTo>
                    <a:pt x="2982849" y="304895"/>
                  </a:lnTo>
                  <a:lnTo>
                    <a:pt x="3042476" y="307467"/>
                  </a:lnTo>
                  <a:cubicBezTo>
                    <a:pt x="3062383" y="308324"/>
                    <a:pt x="3082099" y="310134"/>
                    <a:pt x="3102007" y="311372"/>
                  </a:cubicBezTo>
                  <a:cubicBezTo>
                    <a:pt x="3260408" y="323850"/>
                    <a:pt x="3416903" y="352616"/>
                    <a:pt x="3568541" y="398812"/>
                  </a:cubicBezTo>
                  <a:cubicBezTo>
                    <a:pt x="3720179" y="445199"/>
                    <a:pt x="3866293" y="510159"/>
                    <a:pt x="4006215" y="588264"/>
                  </a:cubicBezTo>
                  <a:cubicBezTo>
                    <a:pt x="4076224" y="627412"/>
                    <a:pt x="4144899" y="669703"/>
                    <a:pt x="4211479" y="715709"/>
                  </a:cubicBezTo>
                  <a:cubicBezTo>
                    <a:pt x="4278630" y="761048"/>
                    <a:pt x="4343686" y="810006"/>
                    <a:pt x="4407504" y="861155"/>
                  </a:cubicBezTo>
                  <a:cubicBezTo>
                    <a:pt x="4535424" y="963073"/>
                    <a:pt x="4656868" y="1076135"/>
                    <a:pt x="4772501" y="1195578"/>
                  </a:cubicBezTo>
                  <a:close/>
                </a:path>
              </a:pathLst>
            </a:custGeom>
            <a:ln w="9525" cap="flat">
              <a:noFill/>
              <a:prstDash val="solid"/>
              <a:miter/>
            </a:ln>
          </p:spPr>
          <p:txBody>
            <a:bodyPr rtlCol="0" anchor="ctr"/>
            <a:lstStyle/>
            <a:p>
              <a:endParaRPr lang="en-US" dirty="0"/>
            </a:p>
          </p:txBody>
        </p:sp>
      </p:grpSp>
      <p:pic>
        <p:nvPicPr>
          <p:cNvPr id="5" name="Picture 4" descr="A person in a white robe sitting in a chair&#10;&#10;Description automatically generated">
            <a:extLst>
              <a:ext uri="{FF2B5EF4-FFF2-40B4-BE49-F238E27FC236}">
                <a16:creationId xmlns:a16="http://schemas.microsoft.com/office/drawing/2014/main" id="{CF1BCA07-0989-CB29-85CF-AB8D909A992B}"/>
              </a:ext>
            </a:extLst>
          </p:cNvPr>
          <p:cNvPicPr>
            <a:picLocks noChangeAspect="1"/>
          </p:cNvPicPr>
          <p:nvPr/>
        </p:nvPicPr>
        <p:blipFill rotWithShape="1">
          <a:blip r:embed="rId4">
            <a:alphaModFix/>
          </a:blip>
          <a:srcRect l="13000" r="2" b="2"/>
          <a:stretch/>
        </p:blipFill>
        <p:spPr>
          <a:xfrm>
            <a:off x="3225930" y="2624324"/>
            <a:ext cx="3316388" cy="3316386"/>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pic>
        <p:nvPicPr>
          <p:cNvPr id="6" name="Picture 5" descr="A person in a suit and tie&#10;&#10;Description automatically generated">
            <a:extLst>
              <a:ext uri="{FF2B5EF4-FFF2-40B4-BE49-F238E27FC236}">
                <a16:creationId xmlns:a16="http://schemas.microsoft.com/office/drawing/2014/main" id="{73E4F1EE-9D98-8524-7656-9B2C541E0319}"/>
              </a:ext>
            </a:extLst>
          </p:cNvPr>
          <p:cNvPicPr>
            <a:picLocks noChangeAspect="1"/>
          </p:cNvPicPr>
          <p:nvPr/>
        </p:nvPicPr>
        <p:blipFill rotWithShape="1">
          <a:blip r:embed="rId5" cstate="print">
            <a:alphaModFix/>
            <a:extLst>
              <a:ext uri="{28A0092B-C50C-407E-A947-70E740481C1C}">
                <a14:useLocalDpi xmlns:a14="http://schemas.microsoft.com/office/drawing/2010/main" val="0"/>
              </a:ext>
            </a:extLst>
          </a:blip>
          <a:srcRect l="18654" r="16153" b="2"/>
          <a:stretch/>
        </p:blipFill>
        <p:spPr>
          <a:xfrm>
            <a:off x="20" y="6910"/>
            <a:ext cx="4377325" cy="3776782"/>
          </a:xfrm>
          <a:custGeom>
            <a:avLst/>
            <a:gdLst/>
            <a:ahLst/>
            <a:cxnLst/>
            <a:rect l="l" t="t" r="r" b="b"/>
            <a:pathLst>
              <a:path w="4443799" h="3776782">
                <a:moveTo>
                  <a:pt x="0" y="0"/>
                </a:moveTo>
                <a:lnTo>
                  <a:pt x="4164578" y="0"/>
                </a:lnTo>
                <a:lnTo>
                  <a:pt x="4238884" y="154250"/>
                </a:lnTo>
                <a:cubicBezTo>
                  <a:pt x="4370833" y="466214"/>
                  <a:pt x="4443799" y="809200"/>
                  <a:pt x="4443799" y="1169228"/>
                </a:cubicBezTo>
                <a:cubicBezTo>
                  <a:pt x="4443799" y="2609341"/>
                  <a:pt x="3276357" y="3776782"/>
                  <a:pt x="1836244" y="3776782"/>
                </a:cubicBezTo>
                <a:cubicBezTo>
                  <a:pt x="1206195" y="3776782"/>
                  <a:pt x="628337" y="3553326"/>
                  <a:pt x="177598" y="3181344"/>
                </a:cubicBezTo>
                <a:lnTo>
                  <a:pt x="0" y="3019932"/>
                </a:lnTo>
                <a:close/>
              </a:path>
            </a:pathLst>
          </a:custGeom>
          <a:effectLst>
            <a:softEdge rad="0"/>
          </a:effectLst>
        </p:spPr>
      </p:pic>
      <p:grpSp>
        <p:nvGrpSpPr>
          <p:cNvPr id="145" name="Group 144">
            <a:extLst>
              <a:ext uri="{FF2B5EF4-FFF2-40B4-BE49-F238E27FC236}">
                <a16:creationId xmlns:a16="http://schemas.microsoft.com/office/drawing/2014/main" id="{EFC6FFFA-AB2A-4812-A998-4A53F25065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938"/>
            <a:ext cx="4457647" cy="3832799"/>
            <a:chOff x="10433" y="1938"/>
            <a:chExt cx="4457647" cy="3832799"/>
          </a:xfrm>
        </p:grpSpPr>
        <p:sp>
          <p:nvSpPr>
            <p:cNvPr id="146" name="Freeform: Shape 145">
              <a:extLst>
                <a:ext uri="{FF2B5EF4-FFF2-40B4-BE49-F238E27FC236}">
                  <a16:creationId xmlns:a16="http://schemas.microsoft.com/office/drawing/2014/main" id="{31E65805-5661-43B0-87EA-AB7A8CB617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3" y="1938"/>
              <a:ext cx="4403916" cy="3820281"/>
            </a:xfrm>
            <a:custGeom>
              <a:avLst/>
              <a:gdLst>
                <a:gd name="connsiteX0" fmla="*/ 3689956 w 4403916"/>
                <a:gd name="connsiteY0" fmla="*/ 0 h 3764028"/>
                <a:gd name="connsiteX1" fmla="*/ 4028939 w 4403916"/>
                <a:gd name="connsiteY1" fmla="*/ 0 h 3764028"/>
                <a:gd name="connsiteX2" fmla="*/ 4108310 w 4403916"/>
                <a:gd name="connsiteY2" fmla="*/ 114997 h 3764028"/>
                <a:gd name="connsiteX3" fmla="*/ 4317915 w 4403916"/>
                <a:gd name="connsiteY3" fmla="*/ 555006 h 3764028"/>
                <a:gd name="connsiteX4" fmla="*/ 4403828 w 4403916"/>
                <a:gd name="connsiteY4" fmla="*/ 1046236 h 3764028"/>
                <a:gd name="connsiteX5" fmla="*/ 4382668 w 4403916"/>
                <a:gd name="connsiteY5" fmla="*/ 1299162 h 3764028"/>
                <a:gd name="connsiteX6" fmla="*/ 4315735 w 4403916"/>
                <a:gd name="connsiteY6" fmla="*/ 1544277 h 3764028"/>
                <a:gd name="connsiteX7" fmla="*/ 4171337 w 4403916"/>
                <a:gd name="connsiteY7" fmla="*/ 1963761 h 3764028"/>
                <a:gd name="connsiteX8" fmla="*/ 4139187 w 4403916"/>
                <a:gd name="connsiteY8" fmla="*/ 2070198 h 3764028"/>
                <a:gd name="connsiteX9" fmla="*/ 4108128 w 4403916"/>
                <a:gd name="connsiteY9" fmla="*/ 2177998 h 3764028"/>
                <a:gd name="connsiteX10" fmla="*/ 4077250 w 4403916"/>
                <a:gd name="connsiteY10" fmla="*/ 2287888 h 3764028"/>
                <a:gd name="connsiteX11" fmla="*/ 4061448 w 4403916"/>
                <a:gd name="connsiteY11" fmla="*/ 2343649 h 3764028"/>
                <a:gd name="connsiteX12" fmla="*/ 4044374 w 4403916"/>
                <a:gd name="connsiteY12" fmla="*/ 2400591 h 3764028"/>
                <a:gd name="connsiteX13" fmla="*/ 4025939 w 4403916"/>
                <a:gd name="connsiteY13" fmla="*/ 2458259 h 3764028"/>
                <a:gd name="connsiteX14" fmla="*/ 4005596 w 4403916"/>
                <a:gd name="connsiteY14" fmla="*/ 2516565 h 3764028"/>
                <a:gd name="connsiteX15" fmla="*/ 3982800 w 4403916"/>
                <a:gd name="connsiteY15" fmla="*/ 2575233 h 3764028"/>
                <a:gd name="connsiteX16" fmla="*/ 3956101 w 4403916"/>
                <a:gd name="connsiteY16" fmla="*/ 2633628 h 3764028"/>
                <a:gd name="connsiteX17" fmla="*/ 3821782 w 4403916"/>
                <a:gd name="connsiteY17" fmla="*/ 2851680 h 3764028"/>
                <a:gd name="connsiteX18" fmla="*/ 3660763 w 4403916"/>
                <a:gd name="connsiteY18" fmla="*/ 3038310 h 3764028"/>
                <a:gd name="connsiteX19" fmla="*/ 3618442 w 4403916"/>
                <a:gd name="connsiteY19" fmla="*/ 3081447 h 3764028"/>
                <a:gd name="connsiteX20" fmla="*/ 3575667 w 4403916"/>
                <a:gd name="connsiteY20" fmla="*/ 3124131 h 3764028"/>
                <a:gd name="connsiteX21" fmla="*/ 3531621 w 4403916"/>
                <a:gd name="connsiteY21" fmla="*/ 3165816 h 3764028"/>
                <a:gd name="connsiteX22" fmla="*/ 3487030 w 4403916"/>
                <a:gd name="connsiteY22" fmla="*/ 3207138 h 3764028"/>
                <a:gd name="connsiteX23" fmla="*/ 3441167 w 4403916"/>
                <a:gd name="connsiteY23" fmla="*/ 3247279 h 3764028"/>
                <a:gd name="connsiteX24" fmla="*/ 3394578 w 4403916"/>
                <a:gd name="connsiteY24" fmla="*/ 3286966 h 3764028"/>
                <a:gd name="connsiteX25" fmla="*/ 3382862 w 4403916"/>
                <a:gd name="connsiteY25" fmla="*/ 3296865 h 3764028"/>
                <a:gd name="connsiteX26" fmla="*/ 3370693 w 4403916"/>
                <a:gd name="connsiteY26" fmla="*/ 3306310 h 3764028"/>
                <a:gd name="connsiteX27" fmla="*/ 3346354 w 4403916"/>
                <a:gd name="connsiteY27" fmla="*/ 3325109 h 3764028"/>
                <a:gd name="connsiteX28" fmla="*/ 3297586 w 4403916"/>
                <a:gd name="connsiteY28" fmla="*/ 3362799 h 3764028"/>
                <a:gd name="connsiteX29" fmla="*/ 3196234 w 4403916"/>
                <a:gd name="connsiteY29" fmla="*/ 3433999 h 3764028"/>
                <a:gd name="connsiteX30" fmla="*/ 3090250 w 4403916"/>
                <a:gd name="connsiteY30" fmla="*/ 3499297 h 3764028"/>
                <a:gd name="connsiteX31" fmla="*/ 2628717 w 4403916"/>
                <a:gd name="connsiteY31" fmla="*/ 3690013 h 3764028"/>
                <a:gd name="connsiteX32" fmla="*/ 2139758 w 4403916"/>
                <a:gd name="connsiteY32" fmla="*/ 3761758 h 3764028"/>
                <a:gd name="connsiteX33" fmla="*/ 2078638 w 4403916"/>
                <a:gd name="connsiteY33" fmla="*/ 3763392 h 3764028"/>
                <a:gd name="connsiteX34" fmla="*/ 2048123 w 4403916"/>
                <a:gd name="connsiteY34" fmla="*/ 3764028 h 3764028"/>
                <a:gd name="connsiteX35" fmla="*/ 2017699 w 4403916"/>
                <a:gd name="connsiteY35" fmla="*/ 3763574 h 3764028"/>
                <a:gd name="connsiteX36" fmla="*/ 1956943 w 4403916"/>
                <a:gd name="connsiteY36" fmla="*/ 3762121 h 3764028"/>
                <a:gd name="connsiteX37" fmla="*/ 1896005 w 4403916"/>
                <a:gd name="connsiteY37" fmla="*/ 3759488 h 3764028"/>
                <a:gd name="connsiteX38" fmla="*/ 1773311 w 4403916"/>
                <a:gd name="connsiteY38" fmla="*/ 3749497 h 3764028"/>
                <a:gd name="connsiteX39" fmla="*/ 1651434 w 4403916"/>
                <a:gd name="connsiteY39" fmla="*/ 3733423 h 3764028"/>
                <a:gd name="connsiteX40" fmla="*/ 1530829 w 4403916"/>
                <a:gd name="connsiteY40" fmla="*/ 3711173 h 3764028"/>
                <a:gd name="connsiteX41" fmla="*/ 1411677 w 4403916"/>
                <a:gd name="connsiteY41" fmla="*/ 3683655 h 3764028"/>
                <a:gd name="connsiteX42" fmla="*/ 1294251 w 4403916"/>
                <a:gd name="connsiteY42" fmla="*/ 3650961 h 3764028"/>
                <a:gd name="connsiteX43" fmla="*/ 1236219 w 4403916"/>
                <a:gd name="connsiteY43" fmla="*/ 3632707 h 3764028"/>
                <a:gd name="connsiteX44" fmla="*/ 1178550 w 4403916"/>
                <a:gd name="connsiteY44" fmla="*/ 3613817 h 3764028"/>
                <a:gd name="connsiteX45" fmla="*/ 735362 w 4403916"/>
                <a:gd name="connsiteY45" fmla="*/ 3422375 h 3764028"/>
                <a:gd name="connsiteX46" fmla="*/ 329228 w 4403916"/>
                <a:gd name="connsiteY46" fmla="*/ 3165635 h 3764028"/>
                <a:gd name="connsiteX47" fmla="*/ 235414 w 4403916"/>
                <a:gd name="connsiteY47" fmla="*/ 3090529 h 3764028"/>
                <a:gd name="connsiteX48" fmla="*/ 145506 w 4403916"/>
                <a:gd name="connsiteY48" fmla="*/ 3010882 h 3764028"/>
                <a:gd name="connsiteX49" fmla="*/ 123437 w 4403916"/>
                <a:gd name="connsiteY49" fmla="*/ 2990539 h 3764028"/>
                <a:gd name="connsiteX50" fmla="*/ 112357 w 4403916"/>
                <a:gd name="connsiteY50" fmla="*/ 2980368 h 3764028"/>
                <a:gd name="connsiteX51" fmla="*/ 101731 w 4403916"/>
                <a:gd name="connsiteY51" fmla="*/ 2969742 h 3764028"/>
                <a:gd name="connsiteX52" fmla="*/ 59411 w 4403916"/>
                <a:gd name="connsiteY52" fmla="*/ 2927148 h 3764028"/>
                <a:gd name="connsiteX53" fmla="*/ 17180 w 4403916"/>
                <a:gd name="connsiteY53" fmla="*/ 2884374 h 3764028"/>
                <a:gd name="connsiteX54" fmla="*/ 0 w 4403916"/>
                <a:gd name="connsiteY54" fmla="*/ 2865736 h 3764028"/>
                <a:gd name="connsiteX55" fmla="*/ 0 w 4403916"/>
                <a:gd name="connsiteY55" fmla="*/ 2465769 h 3764028"/>
                <a:gd name="connsiteX56" fmla="*/ 31167 w 4403916"/>
                <a:gd name="connsiteY56" fmla="*/ 2508028 h 3764028"/>
                <a:gd name="connsiteX57" fmla="*/ 62771 w 4403916"/>
                <a:gd name="connsiteY57" fmla="*/ 2551984 h 3764028"/>
                <a:gd name="connsiteX58" fmla="*/ 96101 w 4403916"/>
                <a:gd name="connsiteY58" fmla="*/ 2594667 h 3764028"/>
                <a:gd name="connsiteX59" fmla="*/ 129249 w 4403916"/>
                <a:gd name="connsiteY59" fmla="*/ 2637533 h 3764028"/>
                <a:gd name="connsiteX60" fmla="*/ 164214 w 4403916"/>
                <a:gd name="connsiteY60" fmla="*/ 2679037 h 3764028"/>
                <a:gd name="connsiteX61" fmla="*/ 199451 w 4403916"/>
                <a:gd name="connsiteY61" fmla="*/ 2720268 h 3764028"/>
                <a:gd name="connsiteX62" fmla="*/ 236595 w 4403916"/>
                <a:gd name="connsiteY62" fmla="*/ 2759954 h 3764028"/>
                <a:gd name="connsiteX63" fmla="*/ 274284 w 4403916"/>
                <a:gd name="connsiteY63" fmla="*/ 2799097 h 3764028"/>
                <a:gd name="connsiteX64" fmla="*/ 283729 w 4403916"/>
                <a:gd name="connsiteY64" fmla="*/ 2808905 h 3764028"/>
                <a:gd name="connsiteX65" fmla="*/ 293628 w 4403916"/>
                <a:gd name="connsiteY65" fmla="*/ 2818168 h 3764028"/>
                <a:gd name="connsiteX66" fmla="*/ 313426 w 4403916"/>
                <a:gd name="connsiteY66" fmla="*/ 2836786 h 3764028"/>
                <a:gd name="connsiteX67" fmla="*/ 353113 w 4403916"/>
                <a:gd name="connsiteY67" fmla="*/ 2874021 h 3764028"/>
                <a:gd name="connsiteX68" fmla="*/ 363012 w 4403916"/>
                <a:gd name="connsiteY68" fmla="*/ 2883375 h 3764028"/>
                <a:gd name="connsiteX69" fmla="*/ 373366 w 4403916"/>
                <a:gd name="connsiteY69" fmla="*/ 2892184 h 3764028"/>
                <a:gd name="connsiteX70" fmla="*/ 393981 w 4403916"/>
                <a:gd name="connsiteY70" fmla="*/ 2909894 h 3764028"/>
                <a:gd name="connsiteX71" fmla="*/ 477624 w 4403916"/>
                <a:gd name="connsiteY71" fmla="*/ 2979641 h 3764028"/>
                <a:gd name="connsiteX72" fmla="*/ 844252 w 4403916"/>
                <a:gd name="connsiteY72" fmla="*/ 3215402 h 3764028"/>
                <a:gd name="connsiteX73" fmla="*/ 1253655 w 4403916"/>
                <a:gd name="connsiteY73" fmla="*/ 3364978 h 3764028"/>
                <a:gd name="connsiteX74" fmla="*/ 1306783 w 4403916"/>
                <a:gd name="connsiteY74" fmla="*/ 3376875 h 3764028"/>
                <a:gd name="connsiteX75" fmla="*/ 1360093 w 4403916"/>
                <a:gd name="connsiteY75" fmla="*/ 3387773 h 3764028"/>
                <a:gd name="connsiteX76" fmla="*/ 1413766 w 4403916"/>
                <a:gd name="connsiteY76" fmla="*/ 3396492 h 3764028"/>
                <a:gd name="connsiteX77" fmla="*/ 1440558 w 4403916"/>
                <a:gd name="connsiteY77" fmla="*/ 3400850 h 3764028"/>
                <a:gd name="connsiteX78" fmla="*/ 1467439 w 4403916"/>
                <a:gd name="connsiteY78" fmla="*/ 3404665 h 3764028"/>
                <a:gd name="connsiteX79" fmla="*/ 1575239 w 4403916"/>
                <a:gd name="connsiteY79" fmla="*/ 3416199 h 3764028"/>
                <a:gd name="connsiteX80" fmla="*/ 1683220 w 4403916"/>
                <a:gd name="connsiteY80" fmla="*/ 3422375 h 3764028"/>
                <a:gd name="connsiteX81" fmla="*/ 1791112 w 4403916"/>
                <a:gd name="connsiteY81" fmla="*/ 3423646 h 3764028"/>
                <a:gd name="connsiteX82" fmla="*/ 1844966 w 4403916"/>
                <a:gd name="connsiteY82" fmla="*/ 3422012 h 3764028"/>
                <a:gd name="connsiteX83" fmla="*/ 1898639 w 4403916"/>
                <a:gd name="connsiteY83" fmla="*/ 3420376 h 3764028"/>
                <a:gd name="connsiteX84" fmla="*/ 1952857 w 4403916"/>
                <a:gd name="connsiteY84" fmla="*/ 3417380 h 3764028"/>
                <a:gd name="connsiteX85" fmla="*/ 2007256 w 4403916"/>
                <a:gd name="connsiteY85" fmla="*/ 3413747 h 3764028"/>
                <a:gd name="connsiteX86" fmla="*/ 2034410 w 4403916"/>
                <a:gd name="connsiteY86" fmla="*/ 3412203 h 3764028"/>
                <a:gd name="connsiteX87" fmla="*/ 2061383 w 4403916"/>
                <a:gd name="connsiteY87" fmla="*/ 3409570 h 3764028"/>
                <a:gd name="connsiteX88" fmla="*/ 2115238 w 4403916"/>
                <a:gd name="connsiteY88" fmla="*/ 3404484 h 3764028"/>
                <a:gd name="connsiteX89" fmla="*/ 2535085 w 4403916"/>
                <a:gd name="connsiteY89" fmla="*/ 3335100 h 3764028"/>
                <a:gd name="connsiteX90" fmla="*/ 2932138 w 4403916"/>
                <a:gd name="connsiteY90" fmla="*/ 3201417 h 3764028"/>
                <a:gd name="connsiteX91" fmla="*/ 3027041 w 4403916"/>
                <a:gd name="connsiteY91" fmla="*/ 3155554 h 3764028"/>
                <a:gd name="connsiteX92" fmla="*/ 3119675 w 4403916"/>
                <a:gd name="connsiteY92" fmla="*/ 3104152 h 3764028"/>
                <a:gd name="connsiteX93" fmla="*/ 3164810 w 4403916"/>
                <a:gd name="connsiteY93" fmla="*/ 3075998 h 3764028"/>
                <a:gd name="connsiteX94" fmla="*/ 3187424 w 4403916"/>
                <a:gd name="connsiteY94" fmla="*/ 3061830 h 3764028"/>
                <a:gd name="connsiteX95" fmla="*/ 3198685 w 4403916"/>
                <a:gd name="connsiteY95" fmla="*/ 3054747 h 3764028"/>
                <a:gd name="connsiteX96" fmla="*/ 3209583 w 4403916"/>
                <a:gd name="connsiteY96" fmla="*/ 3047028 h 3764028"/>
                <a:gd name="connsiteX97" fmla="*/ 3253448 w 4403916"/>
                <a:gd name="connsiteY97" fmla="*/ 3016331 h 3764028"/>
                <a:gd name="connsiteX98" fmla="*/ 3296767 w 4403916"/>
                <a:gd name="connsiteY98" fmla="*/ 2984636 h 3764028"/>
                <a:gd name="connsiteX99" fmla="*/ 3338998 w 4403916"/>
                <a:gd name="connsiteY99" fmla="*/ 2951216 h 3764028"/>
                <a:gd name="connsiteX100" fmla="*/ 3380501 w 4403916"/>
                <a:gd name="connsiteY100" fmla="*/ 2916796 h 3764028"/>
                <a:gd name="connsiteX101" fmla="*/ 3421005 w 4403916"/>
                <a:gd name="connsiteY101" fmla="*/ 2880923 h 3764028"/>
                <a:gd name="connsiteX102" fmla="*/ 3460602 w 4403916"/>
                <a:gd name="connsiteY102" fmla="*/ 2844233 h 3764028"/>
                <a:gd name="connsiteX103" fmla="*/ 3602458 w 4403916"/>
                <a:gd name="connsiteY103" fmla="*/ 2688754 h 3764028"/>
                <a:gd name="connsiteX104" fmla="*/ 3706899 w 4403916"/>
                <a:gd name="connsiteY104" fmla="*/ 2519198 h 3764028"/>
                <a:gd name="connsiteX105" fmla="*/ 3726787 w 4403916"/>
                <a:gd name="connsiteY105" fmla="*/ 2473699 h 3764028"/>
                <a:gd name="connsiteX106" fmla="*/ 3743860 w 4403916"/>
                <a:gd name="connsiteY106" fmla="*/ 2425747 h 3764028"/>
                <a:gd name="connsiteX107" fmla="*/ 3759481 w 4403916"/>
                <a:gd name="connsiteY107" fmla="*/ 2376070 h 3764028"/>
                <a:gd name="connsiteX108" fmla="*/ 3774102 w 4403916"/>
                <a:gd name="connsiteY108" fmla="*/ 2324941 h 3764028"/>
                <a:gd name="connsiteX109" fmla="*/ 3881812 w 4403916"/>
                <a:gd name="connsiteY109" fmla="*/ 1882480 h 3764028"/>
                <a:gd name="connsiteX110" fmla="*/ 4023759 w 4403916"/>
                <a:gd name="connsiteY110" fmla="*/ 1437930 h 3764028"/>
                <a:gd name="connsiteX111" fmla="*/ 4097321 w 4403916"/>
                <a:gd name="connsiteY111" fmla="*/ 1045691 h 3764028"/>
                <a:gd name="connsiteX112" fmla="*/ 4037563 w 4403916"/>
                <a:gd name="connsiteY112" fmla="*/ 642917 h 3764028"/>
                <a:gd name="connsiteX113" fmla="*/ 3865374 w 4403916"/>
                <a:gd name="connsiteY113" fmla="*/ 257581 h 3764028"/>
                <a:gd name="connsiteX114" fmla="*/ 3748583 w 4403916"/>
                <a:gd name="connsiteY114" fmla="*/ 76400 h 3764028"/>
                <a:gd name="connsiteX115" fmla="*/ 0 w 4403916"/>
                <a:gd name="connsiteY115" fmla="*/ 0 h 3764028"/>
                <a:gd name="connsiteX116" fmla="*/ 490974 w 4403916"/>
                <a:gd name="connsiteY116" fmla="*/ 0 h 3764028"/>
                <a:gd name="connsiteX117" fmla="*/ 340218 w 4403916"/>
                <a:gd name="connsiteY117" fmla="*/ 124715 h 3764028"/>
                <a:gd name="connsiteX118" fmla="*/ 158390 w 4403916"/>
                <a:gd name="connsiteY118" fmla="*/ 262927 h 3764028"/>
                <a:gd name="connsiteX119" fmla="*/ 0 w 4403916"/>
                <a:gd name="connsiteY119" fmla="*/ 383581 h 3764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403916" h="3764028">
                  <a:moveTo>
                    <a:pt x="3689956" y="0"/>
                  </a:moveTo>
                  <a:lnTo>
                    <a:pt x="4028939" y="0"/>
                  </a:lnTo>
                  <a:lnTo>
                    <a:pt x="4108310" y="114997"/>
                  </a:lnTo>
                  <a:cubicBezTo>
                    <a:pt x="4192952" y="252132"/>
                    <a:pt x="4264879" y="398983"/>
                    <a:pt x="4317915" y="555006"/>
                  </a:cubicBezTo>
                  <a:cubicBezTo>
                    <a:pt x="4370771" y="710848"/>
                    <a:pt x="4402375" y="877134"/>
                    <a:pt x="4403828" y="1046236"/>
                  </a:cubicBezTo>
                  <a:cubicBezTo>
                    <a:pt x="4404828" y="1130696"/>
                    <a:pt x="4397290" y="1215610"/>
                    <a:pt x="4382668" y="1299162"/>
                  </a:cubicBezTo>
                  <a:cubicBezTo>
                    <a:pt x="4367774" y="1382713"/>
                    <a:pt x="4344979" y="1464903"/>
                    <a:pt x="4315735" y="1544277"/>
                  </a:cubicBezTo>
                  <a:cubicBezTo>
                    <a:pt x="4264697" y="1683409"/>
                    <a:pt x="4215111" y="1822540"/>
                    <a:pt x="4171337" y="1963761"/>
                  </a:cubicBezTo>
                  <a:lnTo>
                    <a:pt x="4139187" y="2070198"/>
                  </a:lnTo>
                  <a:lnTo>
                    <a:pt x="4108128" y="2177998"/>
                  </a:lnTo>
                  <a:lnTo>
                    <a:pt x="4077250" y="2287888"/>
                  </a:lnTo>
                  <a:lnTo>
                    <a:pt x="4061448" y="2343649"/>
                  </a:lnTo>
                  <a:lnTo>
                    <a:pt x="4044374" y="2400591"/>
                  </a:lnTo>
                  <a:cubicBezTo>
                    <a:pt x="4039107" y="2419391"/>
                    <a:pt x="4032296" y="2439007"/>
                    <a:pt x="4025939" y="2458259"/>
                  </a:cubicBezTo>
                  <a:cubicBezTo>
                    <a:pt x="4019218" y="2477695"/>
                    <a:pt x="4013769" y="2496857"/>
                    <a:pt x="4005596" y="2516565"/>
                  </a:cubicBezTo>
                  <a:lnTo>
                    <a:pt x="3982800" y="2575233"/>
                  </a:lnTo>
                  <a:cubicBezTo>
                    <a:pt x="3974264" y="2594758"/>
                    <a:pt x="3965091" y="2614193"/>
                    <a:pt x="3956101" y="2633628"/>
                  </a:cubicBezTo>
                  <a:cubicBezTo>
                    <a:pt x="3918502" y="2710550"/>
                    <a:pt x="3873547" y="2785837"/>
                    <a:pt x="3821782" y="2851680"/>
                  </a:cubicBezTo>
                  <a:cubicBezTo>
                    <a:pt x="3771469" y="2919429"/>
                    <a:pt x="3716071" y="2979460"/>
                    <a:pt x="3660763" y="3038310"/>
                  </a:cubicBezTo>
                  <a:cubicBezTo>
                    <a:pt x="3647231" y="3053475"/>
                    <a:pt x="3632700" y="3067279"/>
                    <a:pt x="3618442" y="3081447"/>
                  </a:cubicBezTo>
                  <a:lnTo>
                    <a:pt x="3575667" y="3124131"/>
                  </a:lnTo>
                  <a:cubicBezTo>
                    <a:pt x="3561682" y="3138662"/>
                    <a:pt x="3546515" y="3152013"/>
                    <a:pt x="3531621" y="3165816"/>
                  </a:cubicBezTo>
                  <a:lnTo>
                    <a:pt x="3487030" y="3207138"/>
                  </a:lnTo>
                  <a:cubicBezTo>
                    <a:pt x="3472408" y="3221124"/>
                    <a:pt x="3456515" y="3234020"/>
                    <a:pt x="3441167" y="3247279"/>
                  </a:cubicBezTo>
                  <a:lnTo>
                    <a:pt x="3394578" y="3286966"/>
                  </a:lnTo>
                  <a:lnTo>
                    <a:pt x="3382862" y="3296865"/>
                  </a:lnTo>
                  <a:lnTo>
                    <a:pt x="3370693" y="3306310"/>
                  </a:lnTo>
                  <a:lnTo>
                    <a:pt x="3346354" y="3325109"/>
                  </a:lnTo>
                  <a:lnTo>
                    <a:pt x="3297586" y="3362799"/>
                  </a:lnTo>
                  <a:cubicBezTo>
                    <a:pt x="3264528" y="3387228"/>
                    <a:pt x="3230108" y="3410205"/>
                    <a:pt x="3196234" y="3433999"/>
                  </a:cubicBezTo>
                  <a:cubicBezTo>
                    <a:pt x="3161268" y="3456068"/>
                    <a:pt x="3125850" y="3477863"/>
                    <a:pt x="3090250" y="3499297"/>
                  </a:cubicBezTo>
                  <a:cubicBezTo>
                    <a:pt x="2946123" y="3582485"/>
                    <a:pt x="2789736" y="3647146"/>
                    <a:pt x="2628717" y="3690013"/>
                  </a:cubicBezTo>
                  <a:cubicBezTo>
                    <a:pt x="2467698" y="3733060"/>
                    <a:pt x="2302775" y="3755582"/>
                    <a:pt x="2139758" y="3761758"/>
                  </a:cubicBezTo>
                  <a:lnTo>
                    <a:pt x="2078638" y="3763392"/>
                  </a:lnTo>
                  <a:lnTo>
                    <a:pt x="2048123" y="3764028"/>
                  </a:lnTo>
                  <a:lnTo>
                    <a:pt x="2017699" y="3763574"/>
                  </a:lnTo>
                  <a:lnTo>
                    <a:pt x="1956943" y="3762121"/>
                  </a:lnTo>
                  <a:cubicBezTo>
                    <a:pt x="1936691" y="3761577"/>
                    <a:pt x="1916620" y="3761395"/>
                    <a:pt x="1896005" y="3759488"/>
                  </a:cubicBezTo>
                  <a:cubicBezTo>
                    <a:pt x="1854955" y="3756400"/>
                    <a:pt x="1814088" y="3753947"/>
                    <a:pt x="1773311" y="3749497"/>
                  </a:cubicBezTo>
                  <a:lnTo>
                    <a:pt x="1651434" y="3733423"/>
                  </a:lnTo>
                  <a:lnTo>
                    <a:pt x="1530829" y="3711173"/>
                  </a:lnTo>
                  <a:cubicBezTo>
                    <a:pt x="1490960" y="3702273"/>
                    <a:pt x="1451274" y="3692737"/>
                    <a:pt x="1411677" y="3683655"/>
                  </a:cubicBezTo>
                  <a:cubicBezTo>
                    <a:pt x="1372263" y="3673756"/>
                    <a:pt x="1333302" y="3661678"/>
                    <a:pt x="1294251" y="3650961"/>
                  </a:cubicBezTo>
                  <a:cubicBezTo>
                    <a:pt x="1274634" y="3645966"/>
                    <a:pt x="1255562" y="3638883"/>
                    <a:pt x="1236219" y="3632707"/>
                  </a:cubicBezTo>
                  <a:lnTo>
                    <a:pt x="1178550" y="3613817"/>
                  </a:lnTo>
                  <a:cubicBezTo>
                    <a:pt x="1025523" y="3561324"/>
                    <a:pt x="877309" y="3497299"/>
                    <a:pt x="735362" y="3422375"/>
                  </a:cubicBezTo>
                  <a:cubicBezTo>
                    <a:pt x="593506" y="3347359"/>
                    <a:pt x="456827" y="3262627"/>
                    <a:pt x="329228" y="3165635"/>
                  </a:cubicBezTo>
                  <a:cubicBezTo>
                    <a:pt x="296716" y="3142204"/>
                    <a:pt x="266292" y="3116049"/>
                    <a:pt x="235414" y="3090529"/>
                  </a:cubicBezTo>
                  <a:cubicBezTo>
                    <a:pt x="203992" y="3065555"/>
                    <a:pt x="175021" y="3037946"/>
                    <a:pt x="145506" y="3010882"/>
                  </a:cubicBezTo>
                  <a:lnTo>
                    <a:pt x="123437" y="2990539"/>
                  </a:lnTo>
                  <a:lnTo>
                    <a:pt x="112357" y="2980368"/>
                  </a:lnTo>
                  <a:lnTo>
                    <a:pt x="101731" y="2969742"/>
                  </a:lnTo>
                  <a:lnTo>
                    <a:pt x="59411" y="2927148"/>
                  </a:lnTo>
                  <a:cubicBezTo>
                    <a:pt x="45425" y="2912800"/>
                    <a:pt x="30713" y="2899268"/>
                    <a:pt x="17180" y="2884374"/>
                  </a:cubicBezTo>
                  <a:lnTo>
                    <a:pt x="0" y="2865736"/>
                  </a:lnTo>
                  <a:lnTo>
                    <a:pt x="0" y="2465769"/>
                  </a:lnTo>
                  <a:lnTo>
                    <a:pt x="31167" y="2508028"/>
                  </a:lnTo>
                  <a:cubicBezTo>
                    <a:pt x="41883" y="2522559"/>
                    <a:pt x="52236" y="2537361"/>
                    <a:pt x="62771" y="2551984"/>
                  </a:cubicBezTo>
                  <a:lnTo>
                    <a:pt x="96101" y="2594667"/>
                  </a:lnTo>
                  <a:lnTo>
                    <a:pt x="129249" y="2637533"/>
                  </a:lnTo>
                  <a:cubicBezTo>
                    <a:pt x="140511" y="2651700"/>
                    <a:pt x="152589" y="2665141"/>
                    <a:pt x="164214" y="2679037"/>
                  </a:cubicBezTo>
                  <a:lnTo>
                    <a:pt x="199451" y="2720268"/>
                  </a:lnTo>
                  <a:cubicBezTo>
                    <a:pt x="211257" y="2733981"/>
                    <a:pt x="224153" y="2746696"/>
                    <a:pt x="236595" y="2759954"/>
                  </a:cubicBezTo>
                  <a:lnTo>
                    <a:pt x="274284" y="2799097"/>
                  </a:lnTo>
                  <a:lnTo>
                    <a:pt x="283729" y="2808905"/>
                  </a:lnTo>
                  <a:lnTo>
                    <a:pt x="293628" y="2818168"/>
                  </a:lnTo>
                  <a:lnTo>
                    <a:pt x="313426" y="2836786"/>
                  </a:lnTo>
                  <a:lnTo>
                    <a:pt x="353113" y="2874021"/>
                  </a:lnTo>
                  <a:lnTo>
                    <a:pt x="363012" y="2883375"/>
                  </a:lnTo>
                  <a:lnTo>
                    <a:pt x="373366" y="2892184"/>
                  </a:lnTo>
                  <a:lnTo>
                    <a:pt x="393981" y="2909894"/>
                  </a:lnTo>
                  <a:cubicBezTo>
                    <a:pt x="421498" y="2933506"/>
                    <a:pt x="448562" y="2957755"/>
                    <a:pt x="477624" y="2979641"/>
                  </a:cubicBezTo>
                  <a:cubicBezTo>
                    <a:pt x="591236" y="3070186"/>
                    <a:pt x="713658" y="3150650"/>
                    <a:pt x="844252" y="3215402"/>
                  </a:cubicBezTo>
                  <a:cubicBezTo>
                    <a:pt x="974756" y="3280337"/>
                    <a:pt x="1112435" y="3330741"/>
                    <a:pt x="1253655" y="3364978"/>
                  </a:cubicBezTo>
                  <a:lnTo>
                    <a:pt x="1306783" y="3376875"/>
                  </a:lnTo>
                  <a:cubicBezTo>
                    <a:pt x="1324583" y="3380599"/>
                    <a:pt x="1342020" y="3385231"/>
                    <a:pt x="1360093" y="3387773"/>
                  </a:cubicBezTo>
                  <a:lnTo>
                    <a:pt x="1413766" y="3396492"/>
                  </a:lnTo>
                  <a:lnTo>
                    <a:pt x="1440558" y="3400850"/>
                  </a:lnTo>
                  <a:cubicBezTo>
                    <a:pt x="1449457" y="3402304"/>
                    <a:pt x="1458358" y="3403848"/>
                    <a:pt x="1467439" y="3404665"/>
                  </a:cubicBezTo>
                  <a:cubicBezTo>
                    <a:pt x="1503494" y="3408480"/>
                    <a:pt x="1539367" y="3412930"/>
                    <a:pt x="1575239" y="3416199"/>
                  </a:cubicBezTo>
                  <a:lnTo>
                    <a:pt x="1683220" y="3422375"/>
                  </a:lnTo>
                  <a:lnTo>
                    <a:pt x="1791112" y="3423646"/>
                  </a:lnTo>
                  <a:cubicBezTo>
                    <a:pt x="1809002" y="3423918"/>
                    <a:pt x="1827075" y="3422465"/>
                    <a:pt x="1844966" y="3422012"/>
                  </a:cubicBezTo>
                  <a:lnTo>
                    <a:pt x="1898639" y="3420376"/>
                  </a:lnTo>
                  <a:cubicBezTo>
                    <a:pt x="1916348" y="3420195"/>
                    <a:pt x="1934693" y="3418560"/>
                    <a:pt x="1952857" y="3417380"/>
                  </a:cubicBezTo>
                  <a:lnTo>
                    <a:pt x="2007256" y="3413747"/>
                  </a:lnTo>
                  <a:lnTo>
                    <a:pt x="2034410" y="3412203"/>
                  </a:lnTo>
                  <a:lnTo>
                    <a:pt x="2061383" y="3409570"/>
                  </a:lnTo>
                  <a:cubicBezTo>
                    <a:pt x="2079365" y="3407753"/>
                    <a:pt x="2097255" y="3406028"/>
                    <a:pt x="2115238" y="3404484"/>
                  </a:cubicBezTo>
                  <a:cubicBezTo>
                    <a:pt x="2258546" y="3390317"/>
                    <a:pt x="2398768" y="3368157"/>
                    <a:pt x="2535085" y="3335100"/>
                  </a:cubicBezTo>
                  <a:cubicBezTo>
                    <a:pt x="2671311" y="3301951"/>
                    <a:pt x="2803994" y="3258541"/>
                    <a:pt x="2932138" y="3201417"/>
                  </a:cubicBezTo>
                  <a:cubicBezTo>
                    <a:pt x="2963741" y="3186432"/>
                    <a:pt x="2995346" y="3170993"/>
                    <a:pt x="3027041" y="3155554"/>
                  </a:cubicBezTo>
                  <a:cubicBezTo>
                    <a:pt x="3057737" y="3138390"/>
                    <a:pt x="3089069" y="3122042"/>
                    <a:pt x="3119675" y="3104152"/>
                  </a:cubicBezTo>
                  <a:lnTo>
                    <a:pt x="3164810" y="3075998"/>
                  </a:lnTo>
                  <a:lnTo>
                    <a:pt x="3187424" y="3061830"/>
                  </a:lnTo>
                  <a:lnTo>
                    <a:pt x="3198685" y="3054747"/>
                  </a:lnTo>
                  <a:lnTo>
                    <a:pt x="3209583" y="3047028"/>
                  </a:lnTo>
                  <a:lnTo>
                    <a:pt x="3253448" y="3016331"/>
                  </a:lnTo>
                  <a:cubicBezTo>
                    <a:pt x="3268069" y="3006069"/>
                    <a:pt x="3282963" y="2996169"/>
                    <a:pt x="3296767" y="2984636"/>
                  </a:cubicBezTo>
                  <a:lnTo>
                    <a:pt x="3338998" y="2951216"/>
                  </a:lnTo>
                  <a:cubicBezTo>
                    <a:pt x="3353074" y="2940045"/>
                    <a:pt x="3367242" y="2928966"/>
                    <a:pt x="3380501" y="2916796"/>
                  </a:cubicBezTo>
                  <a:lnTo>
                    <a:pt x="3421005" y="2880923"/>
                  </a:lnTo>
                  <a:cubicBezTo>
                    <a:pt x="3434356" y="2868844"/>
                    <a:pt x="3448160" y="2857038"/>
                    <a:pt x="3460602" y="2844233"/>
                  </a:cubicBezTo>
                  <a:cubicBezTo>
                    <a:pt x="3512095" y="2794193"/>
                    <a:pt x="3561409" y="2742881"/>
                    <a:pt x="3602458" y="2688754"/>
                  </a:cubicBezTo>
                  <a:cubicBezTo>
                    <a:pt x="3645597" y="2635263"/>
                    <a:pt x="3678564" y="2578865"/>
                    <a:pt x="3706899" y="2519198"/>
                  </a:cubicBezTo>
                  <a:lnTo>
                    <a:pt x="3726787" y="2473699"/>
                  </a:lnTo>
                  <a:lnTo>
                    <a:pt x="3743860" y="2425747"/>
                  </a:lnTo>
                  <a:cubicBezTo>
                    <a:pt x="3749945" y="2410217"/>
                    <a:pt x="3754214" y="2392599"/>
                    <a:pt x="3759481" y="2376070"/>
                  </a:cubicBezTo>
                  <a:cubicBezTo>
                    <a:pt x="3764476" y="2359179"/>
                    <a:pt x="3769652" y="2342832"/>
                    <a:pt x="3774102" y="2324941"/>
                  </a:cubicBezTo>
                  <a:cubicBezTo>
                    <a:pt x="3810339" y="2185264"/>
                    <a:pt x="3840945" y="2032328"/>
                    <a:pt x="3881812" y="1882480"/>
                  </a:cubicBezTo>
                  <a:cubicBezTo>
                    <a:pt x="3922044" y="1732087"/>
                    <a:pt x="3970177" y="1583782"/>
                    <a:pt x="4023759" y="1437930"/>
                  </a:cubicBezTo>
                  <a:cubicBezTo>
                    <a:pt x="4070711" y="1311967"/>
                    <a:pt x="4095323" y="1179828"/>
                    <a:pt x="4097321" y="1045691"/>
                  </a:cubicBezTo>
                  <a:cubicBezTo>
                    <a:pt x="4099500" y="911554"/>
                    <a:pt x="4077796" y="775601"/>
                    <a:pt x="4037563" y="642917"/>
                  </a:cubicBezTo>
                  <a:cubicBezTo>
                    <a:pt x="3997513" y="509961"/>
                    <a:pt x="3937665" y="380910"/>
                    <a:pt x="3865374" y="257581"/>
                  </a:cubicBezTo>
                  <a:cubicBezTo>
                    <a:pt x="3829320" y="195825"/>
                    <a:pt x="3789451" y="135886"/>
                    <a:pt x="3748583" y="76400"/>
                  </a:cubicBezTo>
                  <a:close/>
                  <a:moveTo>
                    <a:pt x="0" y="0"/>
                  </a:moveTo>
                  <a:lnTo>
                    <a:pt x="490974" y="0"/>
                  </a:lnTo>
                  <a:lnTo>
                    <a:pt x="340218" y="124715"/>
                  </a:lnTo>
                  <a:cubicBezTo>
                    <a:pt x="279415" y="172712"/>
                    <a:pt x="218386" y="218189"/>
                    <a:pt x="158390" y="262927"/>
                  </a:cubicBezTo>
                  <a:lnTo>
                    <a:pt x="0" y="383581"/>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7" name="Freeform: Shape 146">
              <a:extLst>
                <a:ext uri="{FF2B5EF4-FFF2-40B4-BE49-F238E27FC236}">
                  <a16:creationId xmlns:a16="http://schemas.microsoft.com/office/drawing/2014/main" id="{753B73FA-DD70-4019-916A-C6CBE0FB80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3" y="1939"/>
              <a:ext cx="4389739" cy="3770876"/>
            </a:xfrm>
            <a:custGeom>
              <a:avLst/>
              <a:gdLst>
                <a:gd name="connsiteX0" fmla="*/ 3380673 w 4389739"/>
                <a:gd name="connsiteY0" fmla="*/ 0 h 3715351"/>
                <a:gd name="connsiteX1" fmla="*/ 4063068 w 4389739"/>
                <a:gd name="connsiteY1" fmla="*/ 0 h 3715351"/>
                <a:gd name="connsiteX2" fmla="*/ 4090590 w 4389739"/>
                <a:gd name="connsiteY2" fmla="*/ 40479 h 3715351"/>
                <a:gd name="connsiteX3" fmla="*/ 4304021 w 4389739"/>
                <a:gd name="connsiteY3" fmla="*/ 1470170 h 3715351"/>
                <a:gd name="connsiteX4" fmla="*/ 3646869 w 4389739"/>
                <a:gd name="connsiteY4" fmla="*/ 3036312 h 3715351"/>
                <a:gd name="connsiteX5" fmla="*/ 1927337 w 4389739"/>
                <a:gd name="connsiteY5" fmla="*/ 3715351 h 3715351"/>
                <a:gd name="connsiteX6" fmla="*/ 112084 w 4389739"/>
                <a:gd name="connsiteY6" fmla="*/ 2970651 h 3715351"/>
                <a:gd name="connsiteX7" fmla="*/ 0 w 4389739"/>
                <a:gd name="connsiteY7" fmla="*/ 2848883 h 3715351"/>
                <a:gd name="connsiteX8" fmla="*/ 0 w 4389739"/>
                <a:gd name="connsiteY8" fmla="*/ 1794217 h 3715351"/>
                <a:gd name="connsiteX9" fmla="*/ 50420 w 4389739"/>
                <a:gd name="connsiteY9" fmla="*/ 1930977 h 3715351"/>
                <a:gd name="connsiteX10" fmla="*/ 494879 w 4389739"/>
                <a:gd name="connsiteY10" fmla="*/ 2582861 h 3715351"/>
                <a:gd name="connsiteX11" fmla="*/ 1927428 w 4389739"/>
                <a:gd name="connsiteY11" fmla="*/ 3170539 h 3715351"/>
                <a:gd name="connsiteX12" fmla="*/ 3261622 w 4389739"/>
                <a:gd name="connsiteY12" fmla="*/ 2651065 h 3715351"/>
                <a:gd name="connsiteX13" fmla="*/ 3451249 w 4389739"/>
                <a:gd name="connsiteY13" fmla="*/ 2406495 h 3715351"/>
                <a:gd name="connsiteX14" fmla="*/ 3548513 w 4389739"/>
                <a:gd name="connsiteY14" fmla="*/ 2087000 h 3715351"/>
                <a:gd name="connsiteX15" fmla="*/ 3792812 w 4389739"/>
                <a:gd name="connsiteY15" fmla="*/ 1281544 h 3715351"/>
                <a:gd name="connsiteX16" fmla="*/ 3785001 w 4389739"/>
                <a:gd name="connsiteY16" fmla="*/ 655451 h 3715351"/>
                <a:gd name="connsiteX17" fmla="*/ 3400209 w 4389739"/>
                <a:gd name="connsiteY17" fmla="*/ 20912 h 3715351"/>
                <a:gd name="connsiteX18" fmla="*/ 0 w 4389739"/>
                <a:gd name="connsiteY18" fmla="*/ 0 h 3715351"/>
                <a:gd name="connsiteX19" fmla="*/ 740721 w 4389739"/>
                <a:gd name="connsiteY19" fmla="*/ 0 h 3715351"/>
                <a:gd name="connsiteX20" fmla="*/ 713748 w 4389739"/>
                <a:gd name="connsiteY20" fmla="*/ 26542 h 3715351"/>
                <a:gd name="connsiteX21" fmla="*/ 429308 w 4389739"/>
                <a:gd name="connsiteY21" fmla="*/ 295360 h 3715351"/>
                <a:gd name="connsiteX22" fmla="*/ 10006 w 4389739"/>
                <a:gd name="connsiteY22" fmla="*/ 732645 h 3715351"/>
                <a:gd name="connsiteX23" fmla="*/ 0 w 4389739"/>
                <a:gd name="connsiteY23" fmla="*/ 749563 h 3715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389739" h="3715351">
                  <a:moveTo>
                    <a:pt x="3380673" y="0"/>
                  </a:moveTo>
                  <a:lnTo>
                    <a:pt x="4063068" y="0"/>
                  </a:lnTo>
                  <a:lnTo>
                    <a:pt x="4090590" y="40479"/>
                  </a:lnTo>
                  <a:cubicBezTo>
                    <a:pt x="4344157" y="451833"/>
                    <a:pt x="4493920" y="955714"/>
                    <a:pt x="4304021" y="1470170"/>
                  </a:cubicBezTo>
                  <a:cubicBezTo>
                    <a:pt x="3964456" y="2390148"/>
                    <a:pt x="4114577" y="2568603"/>
                    <a:pt x="3646869" y="3036312"/>
                  </a:cubicBezTo>
                  <a:cubicBezTo>
                    <a:pt x="3179069" y="3504020"/>
                    <a:pt x="2641069" y="3715351"/>
                    <a:pt x="1927337" y="3715351"/>
                  </a:cubicBezTo>
                  <a:cubicBezTo>
                    <a:pt x="1219872" y="3715351"/>
                    <a:pt x="578794" y="3431185"/>
                    <a:pt x="112084" y="2970651"/>
                  </a:cubicBezTo>
                  <a:lnTo>
                    <a:pt x="0" y="2848883"/>
                  </a:lnTo>
                  <a:lnTo>
                    <a:pt x="0" y="1794217"/>
                  </a:lnTo>
                  <a:lnTo>
                    <a:pt x="50420" y="1930977"/>
                  </a:lnTo>
                  <a:cubicBezTo>
                    <a:pt x="154859" y="2175638"/>
                    <a:pt x="304435" y="2394961"/>
                    <a:pt x="494879" y="2582861"/>
                  </a:cubicBezTo>
                  <a:cubicBezTo>
                    <a:pt x="878944" y="2961842"/>
                    <a:pt x="1387702" y="3170539"/>
                    <a:pt x="1927428" y="3170539"/>
                  </a:cubicBezTo>
                  <a:cubicBezTo>
                    <a:pt x="2498486" y="3170539"/>
                    <a:pt x="2897536" y="3015151"/>
                    <a:pt x="3261622" y="2651065"/>
                  </a:cubicBezTo>
                  <a:cubicBezTo>
                    <a:pt x="3384679" y="2528008"/>
                    <a:pt x="3426547" y="2458352"/>
                    <a:pt x="3451249" y="2406495"/>
                  </a:cubicBezTo>
                  <a:cubicBezTo>
                    <a:pt x="3487303" y="2330845"/>
                    <a:pt x="3513004" y="2228584"/>
                    <a:pt x="3548513" y="2087000"/>
                  </a:cubicBezTo>
                  <a:cubicBezTo>
                    <a:pt x="3596102" y="1897556"/>
                    <a:pt x="3661309" y="1638000"/>
                    <a:pt x="3792812" y="1281544"/>
                  </a:cubicBezTo>
                  <a:cubicBezTo>
                    <a:pt x="3864739" y="1086651"/>
                    <a:pt x="3862196" y="881858"/>
                    <a:pt x="3785001" y="655451"/>
                  </a:cubicBezTo>
                  <a:cubicBezTo>
                    <a:pt x="3714346" y="448296"/>
                    <a:pt x="3581298" y="228882"/>
                    <a:pt x="3400209" y="20912"/>
                  </a:cubicBezTo>
                  <a:close/>
                  <a:moveTo>
                    <a:pt x="0" y="0"/>
                  </a:moveTo>
                  <a:lnTo>
                    <a:pt x="740721" y="0"/>
                  </a:lnTo>
                  <a:lnTo>
                    <a:pt x="713748" y="26542"/>
                  </a:lnTo>
                  <a:cubicBezTo>
                    <a:pt x="616755" y="123534"/>
                    <a:pt x="521488" y="210901"/>
                    <a:pt x="429308" y="295360"/>
                  </a:cubicBezTo>
                  <a:cubicBezTo>
                    <a:pt x="256302" y="453928"/>
                    <a:pt x="106908" y="590789"/>
                    <a:pt x="10006" y="732645"/>
                  </a:cubicBezTo>
                  <a:lnTo>
                    <a:pt x="0" y="749563"/>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8" name="Freeform: Shape 147">
              <a:extLst>
                <a:ext uri="{FF2B5EF4-FFF2-40B4-BE49-F238E27FC236}">
                  <a16:creationId xmlns:a16="http://schemas.microsoft.com/office/drawing/2014/main" id="{88276733-3A2F-427C-B871-7F5A43825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3" y="1939"/>
              <a:ext cx="4389701" cy="3770876"/>
            </a:xfrm>
            <a:custGeom>
              <a:avLst/>
              <a:gdLst>
                <a:gd name="connsiteX0" fmla="*/ 3499929 w 4389701"/>
                <a:gd name="connsiteY0" fmla="*/ 0 h 3715351"/>
                <a:gd name="connsiteX1" fmla="*/ 4063056 w 4389701"/>
                <a:gd name="connsiteY1" fmla="*/ 0 h 3715351"/>
                <a:gd name="connsiteX2" fmla="*/ 4090576 w 4389701"/>
                <a:gd name="connsiteY2" fmla="*/ 40479 h 3715351"/>
                <a:gd name="connsiteX3" fmla="*/ 4304020 w 4389701"/>
                <a:gd name="connsiteY3" fmla="*/ 1470170 h 3715351"/>
                <a:gd name="connsiteX4" fmla="*/ 3646868 w 4389701"/>
                <a:gd name="connsiteY4" fmla="*/ 3036312 h 3715351"/>
                <a:gd name="connsiteX5" fmla="*/ 1927336 w 4389701"/>
                <a:gd name="connsiteY5" fmla="*/ 3715351 h 3715351"/>
                <a:gd name="connsiteX6" fmla="*/ 112084 w 4389701"/>
                <a:gd name="connsiteY6" fmla="*/ 2970651 h 3715351"/>
                <a:gd name="connsiteX7" fmla="*/ 0 w 4389701"/>
                <a:gd name="connsiteY7" fmla="*/ 2848884 h 3715351"/>
                <a:gd name="connsiteX8" fmla="*/ 0 w 4389701"/>
                <a:gd name="connsiteY8" fmla="*/ 2034844 h 3715351"/>
                <a:gd name="connsiteX9" fmla="*/ 57349 w 4389701"/>
                <a:gd name="connsiteY9" fmla="*/ 2152995 h 3715351"/>
                <a:gd name="connsiteX10" fmla="*/ 430943 w 4389701"/>
                <a:gd name="connsiteY10" fmla="*/ 2647251 h 3715351"/>
                <a:gd name="connsiteX11" fmla="*/ 1927336 w 4389701"/>
                <a:gd name="connsiteY11" fmla="*/ 3261084 h 3715351"/>
                <a:gd name="connsiteX12" fmla="*/ 2712723 w 4389701"/>
                <a:gd name="connsiteY12" fmla="*/ 3128673 h 3715351"/>
                <a:gd name="connsiteX13" fmla="*/ 3325739 w 4389701"/>
                <a:gd name="connsiteY13" fmla="*/ 2715091 h 3715351"/>
                <a:gd name="connsiteX14" fmla="*/ 3533165 w 4389701"/>
                <a:gd name="connsiteY14" fmla="*/ 2445455 h 3715351"/>
                <a:gd name="connsiteX15" fmla="*/ 3636606 w 4389701"/>
                <a:gd name="connsiteY15" fmla="*/ 2108978 h 3715351"/>
                <a:gd name="connsiteX16" fmla="*/ 3877997 w 4389701"/>
                <a:gd name="connsiteY16" fmla="*/ 1312875 h 3715351"/>
                <a:gd name="connsiteX17" fmla="*/ 3871005 w 4389701"/>
                <a:gd name="connsiteY17" fmla="*/ 626026 h 3715351"/>
                <a:gd name="connsiteX18" fmla="*/ 3600818 w 4389701"/>
                <a:gd name="connsiteY18" fmla="*/ 125805 h 3715351"/>
                <a:gd name="connsiteX19" fmla="*/ 0 w 4389701"/>
                <a:gd name="connsiteY19" fmla="*/ 0 h 3715351"/>
                <a:gd name="connsiteX20" fmla="*/ 610148 w 4389701"/>
                <a:gd name="connsiteY20" fmla="*/ 0 h 3715351"/>
                <a:gd name="connsiteX21" fmla="*/ 507071 w 4389701"/>
                <a:gd name="connsiteY21" fmla="*/ 99503 h 3715351"/>
                <a:gd name="connsiteX22" fmla="*/ 367825 w 4389701"/>
                <a:gd name="connsiteY22" fmla="*/ 228156 h 3715351"/>
                <a:gd name="connsiteX23" fmla="*/ 21000 w 4389701"/>
                <a:gd name="connsiteY23" fmla="*/ 569708 h 3715351"/>
                <a:gd name="connsiteX24" fmla="*/ 0 w 4389701"/>
                <a:gd name="connsiteY24" fmla="*/ 596889 h 3715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389701" h="3715351">
                  <a:moveTo>
                    <a:pt x="3499929" y="0"/>
                  </a:moveTo>
                  <a:lnTo>
                    <a:pt x="4063056" y="0"/>
                  </a:lnTo>
                  <a:lnTo>
                    <a:pt x="4090576" y="40479"/>
                  </a:lnTo>
                  <a:cubicBezTo>
                    <a:pt x="4344122" y="451833"/>
                    <a:pt x="4493851" y="955714"/>
                    <a:pt x="4304020" y="1470170"/>
                  </a:cubicBezTo>
                  <a:cubicBezTo>
                    <a:pt x="3964455" y="2390148"/>
                    <a:pt x="4114576" y="2568603"/>
                    <a:pt x="3646868" y="3036312"/>
                  </a:cubicBezTo>
                  <a:cubicBezTo>
                    <a:pt x="3179069" y="3504020"/>
                    <a:pt x="2641068" y="3715351"/>
                    <a:pt x="1927336" y="3715351"/>
                  </a:cubicBezTo>
                  <a:cubicBezTo>
                    <a:pt x="1219872" y="3715351"/>
                    <a:pt x="578794" y="3431185"/>
                    <a:pt x="112084" y="2970651"/>
                  </a:cubicBezTo>
                  <a:lnTo>
                    <a:pt x="0" y="2848884"/>
                  </a:lnTo>
                  <a:lnTo>
                    <a:pt x="0" y="2034844"/>
                  </a:lnTo>
                  <a:lnTo>
                    <a:pt x="57349" y="2152995"/>
                  </a:lnTo>
                  <a:cubicBezTo>
                    <a:pt x="156619" y="2334426"/>
                    <a:pt x="281776" y="2500059"/>
                    <a:pt x="430943" y="2647251"/>
                  </a:cubicBezTo>
                  <a:cubicBezTo>
                    <a:pt x="832174" y="3043032"/>
                    <a:pt x="1363635" y="3261084"/>
                    <a:pt x="1927336" y="3261084"/>
                  </a:cubicBezTo>
                  <a:cubicBezTo>
                    <a:pt x="2229848" y="3261084"/>
                    <a:pt x="2486770" y="3217764"/>
                    <a:pt x="2712723" y="3128673"/>
                  </a:cubicBezTo>
                  <a:cubicBezTo>
                    <a:pt x="2934316" y="3041306"/>
                    <a:pt x="3134841" y="2905989"/>
                    <a:pt x="3325739" y="2715091"/>
                  </a:cubicBezTo>
                  <a:cubicBezTo>
                    <a:pt x="3458513" y="2582408"/>
                    <a:pt x="3505103" y="2504305"/>
                    <a:pt x="3533165" y="2445455"/>
                  </a:cubicBezTo>
                  <a:cubicBezTo>
                    <a:pt x="3573124" y="2361631"/>
                    <a:pt x="3599734" y="2255648"/>
                    <a:pt x="3636606" y="2108978"/>
                  </a:cubicBezTo>
                  <a:cubicBezTo>
                    <a:pt x="3683649" y="1921532"/>
                    <a:pt x="3748129" y="1664701"/>
                    <a:pt x="3877997" y="1312875"/>
                  </a:cubicBezTo>
                  <a:cubicBezTo>
                    <a:pt x="3957462" y="1097549"/>
                    <a:pt x="3955192" y="872957"/>
                    <a:pt x="3871005" y="626026"/>
                  </a:cubicBezTo>
                  <a:cubicBezTo>
                    <a:pt x="3815220" y="462351"/>
                    <a:pt x="3723064" y="292137"/>
                    <a:pt x="3600818" y="125805"/>
                  </a:cubicBezTo>
                  <a:close/>
                  <a:moveTo>
                    <a:pt x="0" y="0"/>
                  </a:moveTo>
                  <a:lnTo>
                    <a:pt x="610148" y="0"/>
                  </a:lnTo>
                  <a:lnTo>
                    <a:pt x="507071" y="99503"/>
                  </a:lnTo>
                  <a:cubicBezTo>
                    <a:pt x="460050" y="143606"/>
                    <a:pt x="413552" y="186244"/>
                    <a:pt x="367825" y="228156"/>
                  </a:cubicBezTo>
                  <a:cubicBezTo>
                    <a:pt x="234937" y="349874"/>
                    <a:pt x="115689" y="459178"/>
                    <a:pt x="21000" y="569708"/>
                  </a:cubicBezTo>
                  <a:lnTo>
                    <a:pt x="0" y="5968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9" name="Freeform: Shape 148">
              <a:extLst>
                <a:ext uri="{FF2B5EF4-FFF2-40B4-BE49-F238E27FC236}">
                  <a16:creationId xmlns:a16="http://schemas.microsoft.com/office/drawing/2014/main" id="{C4A30C11-CB65-4FFA-A60D-499BF0DCDB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3" y="6910"/>
              <a:ext cx="4457647" cy="3827827"/>
            </a:xfrm>
            <a:custGeom>
              <a:avLst/>
              <a:gdLst>
                <a:gd name="connsiteX0" fmla="*/ 4035886 w 4457647"/>
                <a:gd name="connsiteY0" fmla="*/ 0 h 3827827"/>
                <a:gd name="connsiteX1" fmla="*/ 4194172 w 4457647"/>
                <a:gd name="connsiteY1" fmla="*/ 0 h 3827827"/>
                <a:gd name="connsiteX2" fmla="*/ 4245692 w 4457647"/>
                <a:gd name="connsiteY2" fmla="*/ 106223 h 3827827"/>
                <a:gd name="connsiteX3" fmla="*/ 4457647 w 4457647"/>
                <a:gd name="connsiteY3" fmla="*/ 1148970 h 3827827"/>
                <a:gd name="connsiteX4" fmla="*/ 1760496 w 4457647"/>
                <a:gd name="connsiteY4" fmla="*/ 3827827 h 3827827"/>
                <a:gd name="connsiteX5" fmla="*/ 44857 w 4457647"/>
                <a:gd name="connsiteY5" fmla="*/ 3216117 h 3827827"/>
                <a:gd name="connsiteX6" fmla="*/ 0 w 4457647"/>
                <a:gd name="connsiteY6" fmla="*/ 3175626 h 3827827"/>
                <a:gd name="connsiteX7" fmla="*/ 0 w 4457647"/>
                <a:gd name="connsiteY7" fmla="*/ 2859397 h 3827827"/>
                <a:gd name="connsiteX8" fmla="*/ 60826 w 4457647"/>
                <a:gd name="connsiteY8" fmla="*/ 2920142 h 3827827"/>
                <a:gd name="connsiteX9" fmla="*/ 668665 w 4457647"/>
                <a:gd name="connsiteY9" fmla="*/ 3318613 h 3827827"/>
                <a:gd name="connsiteX10" fmla="*/ 1122989 w 4457647"/>
                <a:gd name="connsiteY10" fmla="*/ 3478142 h 3827827"/>
                <a:gd name="connsiteX11" fmla="*/ 1181503 w 4457647"/>
                <a:gd name="connsiteY11" fmla="*/ 3491652 h 3827827"/>
                <a:gd name="connsiteX12" fmla="*/ 1240017 w 4457647"/>
                <a:gd name="connsiteY12" fmla="*/ 3504606 h 3827827"/>
                <a:gd name="connsiteX13" fmla="*/ 1298904 w 4457647"/>
                <a:gd name="connsiteY13" fmla="*/ 3515525 h 3827827"/>
                <a:gd name="connsiteX14" fmla="*/ 1328347 w 4457647"/>
                <a:gd name="connsiteY14" fmla="*/ 3520986 h 3827827"/>
                <a:gd name="connsiteX15" fmla="*/ 1357885 w 4457647"/>
                <a:gd name="connsiteY15" fmla="*/ 3525889 h 3827827"/>
                <a:gd name="connsiteX16" fmla="*/ 1476217 w 4457647"/>
                <a:gd name="connsiteY16" fmla="*/ 3542361 h 3827827"/>
                <a:gd name="connsiteX17" fmla="*/ 1595016 w 4457647"/>
                <a:gd name="connsiteY17" fmla="*/ 3553556 h 3827827"/>
                <a:gd name="connsiteX18" fmla="*/ 1714094 w 4457647"/>
                <a:gd name="connsiteY18" fmla="*/ 3559387 h 3827827"/>
                <a:gd name="connsiteX19" fmla="*/ 1833172 w 4457647"/>
                <a:gd name="connsiteY19" fmla="*/ 3560589 h 3827827"/>
                <a:gd name="connsiteX20" fmla="*/ 2073006 w 4457647"/>
                <a:gd name="connsiteY20" fmla="*/ 3550318 h 3827827"/>
                <a:gd name="connsiteX21" fmla="*/ 2542145 w 4457647"/>
                <a:gd name="connsiteY21" fmla="*/ 3478419 h 3827827"/>
                <a:gd name="connsiteX22" fmla="*/ 2986313 w 4457647"/>
                <a:gd name="connsiteY22" fmla="*/ 3322592 h 3827827"/>
                <a:gd name="connsiteX23" fmla="*/ 3392744 w 4457647"/>
                <a:gd name="connsiteY23" fmla="*/ 3075804 h 3827827"/>
                <a:gd name="connsiteX24" fmla="*/ 3440357 w 4457647"/>
                <a:gd name="connsiteY24" fmla="*/ 3038976 h 3827827"/>
                <a:gd name="connsiteX25" fmla="*/ 3487597 w 4457647"/>
                <a:gd name="connsiteY25" fmla="*/ 3001407 h 3827827"/>
                <a:gd name="connsiteX26" fmla="*/ 3533812 w 4457647"/>
                <a:gd name="connsiteY26" fmla="*/ 2962357 h 3827827"/>
                <a:gd name="connsiteX27" fmla="*/ 3579375 w 4457647"/>
                <a:gd name="connsiteY27" fmla="*/ 2922568 h 3827827"/>
                <a:gd name="connsiteX28" fmla="*/ 3748023 w 4457647"/>
                <a:gd name="connsiteY28" fmla="*/ 2751936 h 3827827"/>
                <a:gd name="connsiteX29" fmla="*/ 3883220 w 4457647"/>
                <a:gd name="connsiteY29" fmla="*/ 2557428 h 3827827"/>
                <a:gd name="connsiteX30" fmla="*/ 3910334 w 4457647"/>
                <a:gd name="connsiteY30" fmla="*/ 2504221 h 3827827"/>
                <a:gd name="connsiteX31" fmla="*/ 3934094 w 4457647"/>
                <a:gd name="connsiteY31" fmla="*/ 2448979 h 3827827"/>
                <a:gd name="connsiteX32" fmla="*/ 3955991 w 4457647"/>
                <a:gd name="connsiteY32" fmla="*/ 2392440 h 3827827"/>
                <a:gd name="connsiteX33" fmla="*/ 3976209 w 4457647"/>
                <a:gd name="connsiteY33" fmla="*/ 2334792 h 3827827"/>
                <a:gd name="connsiteX34" fmla="*/ 4047954 w 4457647"/>
                <a:gd name="connsiteY34" fmla="*/ 2098368 h 3827827"/>
                <a:gd name="connsiteX35" fmla="*/ 4083082 w 4457647"/>
                <a:gd name="connsiteY35" fmla="*/ 1979185 h 3827827"/>
                <a:gd name="connsiteX36" fmla="*/ 4119234 w 4457647"/>
                <a:gd name="connsiteY36" fmla="*/ 1860185 h 3827827"/>
                <a:gd name="connsiteX37" fmla="*/ 4279124 w 4457647"/>
                <a:gd name="connsiteY37" fmla="*/ 1389742 h 3827827"/>
                <a:gd name="connsiteX38" fmla="*/ 4359347 w 4457647"/>
                <a:gd name="connsiteY38" fmla="*/ 909398 h 3827827"/>
                <a:gd name="connsiteX39" fmla="*/ 4331954 w 4457647"/>
                <a:gd name="connsiteY39" fmla="*/ 667330 h 3827827"/>
                <a:gd name="connsiteX40" fmla="*/ 4318723 w 4457647"/>
                <a:gd name="connsiteY40" fmla="*/ 607924 h 3827827"/>
                <a:gd name="connsiteX41" fmla="*/ 4303162 w 4457647"/>
                <a:gd name="connsiteY41" fmla="*/ 549072 h 3827827"/>
                <a:gd name="connsiteX42" fmla="*/ 4285087 w 4457647"/>
                <a:gd name="connsiteY42" fmla="*/ 490961 h 3827827"/>
                <a:gd name="connsiteX43" fmla="*/ 4265053 w 4457647"/>
                <a:gd name="connsiteY43" fmla="*/ 433589 h 3827827"/>
                <a:gd name="connsiteX44" fmla="*/ 4039569 w 4457647"/>
                <a:gd name="connsiteY44" fmla="*/ 4880 h 3827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4457647" h="3827827">
                  <a:moveTo>
                    <a:pt x="4035886" y="0"/>
                  </a:moveTo>
                  <a:lnTo>
                    <a:pt x="4194172" y="0"/>
                  </a:lnTo>
                  <a:lnTo>
                    <a:pt x="4245692" y="106223"/>
                  </a:lnTo>
                  <a:cubicBezTo>
                    <a:pt x="4382175" y="426719"/>
                    <a:pt x="4457647" y="779088"/>
                    <a:pt x="4457647" y="1148970"/>
                  </a:cubicBezTo>
                  <a:cubicBezTo>
                    <a:pt x="4457647" y="2628495"/>
                    <a:pt x="3250092" y="3827827"/>
                    <a:pt x="1760496" y="3827827"/>
                  </a:cubicBezTo>
                  <a:cubicBezTo>
                    <a:pt x="1108797" y="3827827"/>
                    <a:pt x="511083" y="3598267"/>
                    <a:pt x="44857" y="3216117"/>
                  </a:cubicBezTo>
                  <a:lnTo>
                    <a:pt x="0" y="3175626"/>
                  </a:lnTo>
                  <a:lnTo>
                    <a:pt x="0" y="2859397"/>
                  </a:lnTo>
                  <a:lnTo>
                    <a:pt x="60826" y="2920142"/>
                  </a:lnTo>
                  <a:cubicBezTo>
                    <a:pt x="242264" y="3083259"/>
                    <a:pt x="448677" y="3217775"/>
                    <a:pt x="668665" y="3318613"/>
                  </a:cubicBezTo>
                  <a:cubicBezTo>
                    <a:pt x="815323" y="3385977"/>
                    <a:pt x="967666" y="3439462"/>
                    <a:pt x="1122989" y="3478142"/>
                  </a:cubicBezTo>
                  <a:lnTo>
                    <a:pt x="1181503" y="3491652"/>
                  </a:lnTo>
                  <a:cubicBezTo>
                    <a:pt x="1201070" y="3496002"/>
                    <a:pt x="1220264" y="3501460"/>
                    <a:pt x="1240017" y="3504606"/>
                  </a:cubicBezTo>
                  <a:lnTo>
                    <a:pt x="1298904" y="3515525"/>
                  </a:lnTo>
                  <a:lnTo>
                    <a:pt x="1328347" y="3520986"/>
                  </a:lnTo>
                  <a:cubicBezTo>
                    <a:pt x="1338131" y="3522835"/>
                    <a:pt x="1347915" y="3524778"/>
                    <a:pt x="1357885" y="3525889"/>
                  </a:cubicBezTo>
                  <a:cubicBezTo>
                    <a:pt x="1397391" y="3531348"/>
                    <a:pt x="1436710" y="3537271"/>
                    <a:pt x="1476217" y="3542361"/>
                  </a:cubicBezTo>
                  <a:cubicBezTo>
                    <a:pt x="1515910" y="3545784"/>
                    <a:pt x="1555509" y="3549578"/>
                    <a:pt x="1595016" y="3553556"/>
                  </a:cubicBezTo>
                  <a:lnTo>
                    <a:pt x="1714094" y="3559387"/>
                  </a:lnTo>
                  <a:cubicBezTo>
                    <a:pt x="1753787" y="3560497"/>
                    <a:pt x="1793480" y="3560127"/>
                    <a:pt x="1833172" y="3560589"/>
                  </a:cubicBezTo>
                  <a:cubicBezTo>
                    <a:pt x="1913023" y="3559295"/>
                    <a:pt x="1993620" y="3556426"/>
                    <a:pt x="2073006" y="3550318"/>
                  </a:cubicBezTo>
                  <a:cubicBezTo>
                    <a:pt x="2232150" y="3538474"/>
                    <a:pt x="2389244" y="3515618"/>
                    <a:pt x="2542145" y="3478419"/>
                  </a:cubicBezTo>
                  <a:cubicBezTo>
                    <a:pt x="2695045" y="3441313"/>
                    <a:pt x="2843753" y="3389586"/>
                    <a:pt x="2986313" y="3322592"/>
                  </a:cubicBezTo>
                  <a:cubicBezTo>
                    <a:pt x="3128871" y="3255413"/>
                    <a:pt x="3264442" y="3171854"/>
                    <a:pt x="3392744" y="3075804"/>
                  </a:cubicBezTo>
                  <a:lnTo>
                    <a:pt x="3440357" y="3038976"/>
                  </a:lnTo>
                  <a:cubicBezTo>
                    <a:pt x="3456290" y="3026669"/>
                    <a:pt x="3472502" y="3014732"/>
                    <a:pt x="3487597" y="3001407"/>
                  </a:cubicBezTo>
                  <a:lnTo>
                    <a:pt x="3533812" y="2962357"/>
                  </a:lnTo>
                  <a:cubicBezTo>
                    <a:pt x="3549186" y="2949218"/>
                    <a:pt x="3564933" y="2936448"/>
                    <a:pt x="3579375" y="2922568"/>
                  </a:cubicBezTo>
                  <a:cubicBezTo>
                    <a:pt x="3638821" y="2868250"/>
                    <a:pt x="3697149" y="2812639"/>
                    <a:pt x="3748023" y="2751936"/>
                  </a:cubicBezTo>
                  <a:cubicBezTo>
                    <a:pt x="3800946" y="2692344"/>
                    <a:pt x="3844739" y="2626922"/>
                    <a:pt x="3883220" y="2557428"/>
                  </a:cubicBezTo>
                  <a:cubicBezTo>
                    <a:pt x="3892352" y="2539755"/>
                    <a:pt x="3901482" y="2522082"/>
                    <a:pt x="3910334" y="2504221"/>
                  </a:cubicBezTo>
                  <a:lnTo>
                    <a:pt x="3934094" y="2448979"/>
                  </a:lnTo>
                  <a:cubicBezTo>
                    <a:pt x="3942481" y="2430750"/>
                    <a:pt x="3948723" y="2411318"/>
                    <a:pt x="3955991" y="2392440"/>
                  </a:cubicBezTo>
                  <a:cubicBezTo>
                    <a:pt x="3963072" y="2373379"/>
                    <a:pt x="3970153" y="2354409"/>
                    <a:pt x="3976209" y="2334792"/>
                  </a:cubicBezTo>
                  <a:cubicBezTo>
                    <a:pt x="4002112" y="2257341"/>
                    <a:pt x="4024941" y="2177762"/>
                    <a:pt x="4047954" y="2098368"/>
                  </a:cubicBezTo>
                  <a:lnTo>
                    <a:pt x="4083082" y="1979185"/>
                  </a:lnTo>
                  <a:lnTo>
                    <a:pt x="4119234" y="1860185"/>
                  </a:lnTo>
                  <a:cubicBezTo>
                    <a:pt x="4168244" y="1701859"/>
                    <a:pt x="4222752" y="1545478"/>
                    <a:pt x="4279124" y="1389742"/>
                  </a:cubicBezTo>
                  <a:cubicBezTo>
                    <a:pt x="4335588" y="1236044"/>
                    <a:pt x="4363260" y="1072259"/>
                    <a:pt x="4359347" y="909398"/>
                  </a:cubicBezTo>
                  <a:cubicBezTo>
                    <a:pt x="4357671" y="827968"/>
                    <a:pt x="4348166" y="746909"/>
                    <a:pt x="4331954" y="667330"/>
                  </a:cubicBezTo>
                  <a:cubicBezTo>
                    <a:pt x="4327947" y="647436"/>
                    <a:pt x="4323940" y="627541"/>
                    <a:pt x="4318723" y="607924"/>
                  </a:cubicBezTo>
                  <a:cubicBezTo>
                    <a:pt x="4313877" y="588214"/>
                    <a:pt x="4309312" y="568412"/>
                    <a:pt x="4303162" y="549072"/>
                  </a:cubicBezTo>
                  <a:cubicBezTo>
                    <a:pt x="4297386" y="529547"/>
                    <a:pt x="4291795" y="510115"/>
                    <a:pt x="4285087" y="490961"/>
                  </a:cubicBezTo>
                  <a:cubicBezTo>
                    <a:pt x="4278657" y="471714"/>
                    <a:pt x="4272415" y="452466"/>
                    <a:pt x="4265053" y="433589"/>
                  </a:cubicBezTo>
                  <a:cubicBezTo>
                    <a:pt x="4208682" y="281464"/>
                    <a:pt x="4130694" y="138314"/>
                    <a:pt x="4039569" y="488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Picture 2" descr="Why Delta CEO Ed Bastian is Uniquely Qualified to Lead Through COVID-19">
            <a:extLst>
              <a:ext uri="{FF2B5EF4-FFF2-40B4-BE49-F238E27FC236}">
                <a16:creationId xmlns:a16="http://schemas.microsoft.com/office/drawing/2014/main" id="{A95260A2-1EB4-C7FD-08B4-17DF19C61949}"/>
              </a:ext>
            </a:extLst>
          </p:cNvPr>
          <p:cNvPicPr>
            <a:picLocks noChangeAspect="1" noChangeArrowheads="1"/>
          </p:cNvPicPr>
          <p:nvPr/>
        </p:nvPicPr>
        <p:blipFill rotWithShape="1">
          <a:blip r:embed="rId6">
            <a:alphaModFix/>
            <a:extLst>
              <a:ext uri="{28A0092B-C50C-407E-A947-70E740481C1C}">
                <a14:useLocalDpi xmlns:a14="http://schemas.microsoft.com/office/drawing/2010/main" val="0"/>
              </a:ext>
            </a:extLst>
          </a:blip>
          <a:srcRect l="21075" r="13325"/>
          <a:stretch/>
        </p:blipFill>
        <p:spPr bwMode="auto">
          <a:xfrm>
            <a:off x="-8884" y="3902285"/>
            <a:ext cx="3440586" cy="2950205"/>
          </a:xfrm>
          <a:custGeom>
            <a:avLst/>
            <a:gdLst/>
            <a:ahLst/>
            <a:cxnLst/>
            <a:rect l="l" t="t" r="r" b="b"/>
            <a:pathLst>
              <a:path w="3440586" h="2950205">
                <a:moveTo>
                  <a:pt x="1539166" y="0"/>
                </a:moveTo>
                <a:cubicBezTo>
                  <a:pt x="2589292" y="0"/>
                  <a:pt x="3440586" y="851294"/>
                  <a:pt x="3440586" y="1901419"/>
                </a:cubicBezTo>
                <a:cubicBezTo>
                  <a:pt x="3440586" y="2229583"/>
                  <a:pt x="3357452" y="2538330"/>
                  <a:pt x="3211095" y="2807749"/>
                </a:cubicBezTo>
                <a:lnTo>
                  <a:pt x="3124550" y="2950205"/>
                </a:lnTo>
                <a:lnTo>
                  <a:pt x="0" y="2950205"/>
                </a:lnTo>
                <a:lnTo>
                  <a:pt x="0" y="788141"/>
                </a:lnTo>
                <a:lnTo>
                  <a:pt x="71938" y="691940"/>
                </a:lnTo>
                <a:cubicBezTo>
                  <a:pt x="420687" y="269355"/>
                  <a:pt x="948471" y="0"/>
                  <a:pt x="1539166"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grpSp>
        <p:nvGrpSpPr>
          <p:cNvPr id="151" name="Group 150">
            <a:extLst>
              <a:ext uri="{FF2B5EF4-FFF2-40B4-BE49-F238E27FC236}">
                <a16:creationId xmlns:a16="http://schemas.microsoft.com/office/drawing/2014/main" id="{17257C98-0E33-485C-9C22-40866738EE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84" y="3881713"/>
            <a:ext cx="3462418" cy="2976353"/>
            <a:chOff x="-4021" y="3881713"/>
            <a:chExt cx="3462418" cy="2976353"/>
          </a:xfrm>
        </p:grpSpPr>
        <p:sp>
          <p:nvSpPr>
            <p:cNvPr id="152" name="Freeform: Shape 151">
              <a:extLst>
                <a:ext uri="{FF2B5EF4-FFF2-40B4-BE49-F238E27FC236}">
                  <a16:creationId xmlns:a16="http://schemas.microsoft.com/office/drawing/2014/main" id="{FCD0BE98-443D-44A6-9877-B0F14B6954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021" y="3908755"/>
              <a:ext cx="3405727" cy="2949311"/>
            </a:xfrm>
            <a:custGeom>
              <a:avLst/>
              <a:gdLst>
                <a:gd name="connsiteX0" fmla="*/ 0 w 3405727"/>
                <a:gd name="connsiteY0" fmla="*/ 2398516 h 2990629"/>
                <a:gd name="connsiteX1" fmla="*/ 34685 w 3405727"/>
                <a:gd name="connsiteY1" fmla="*/ 2518944 h 2990629"/>
                <a:gd name="connsiteX2" fmla="*/ 168103 w 3405727"/>
                <a:gd name="connsiteY2" fmla="*/ 2813843 h 2990629"/>
                <a:gd name="connsiteX3" fmla="*/ 255611 w 3405727"/>
                <a:gd name="connsiteY3" fmla="*/ 2950711 h 2990629"/>
                <a:gd name="connsiteX4" fmla="*/ 285306 w 3405727"/>
                <a:gd name="connsiteY4" fmla="*/ 2990629 h 2990629"/>
                <a:gd name="connsiteX5" fmla="*/ 29051 w 3405727"/>
                <a:gd name="connsiteY5" fmla="*/ 2990629 h 2990629"/>
                <a:gd name="connsiteX6" fmla="*/ 0 w 3405727"/>
                <a:gd name="connsiteY6" fmla="*/ 2950561 h 2990629"/>
                <a:gd name="connsiteX7" fmla="*/ 1529815 w 3405727"/>
                <a:gd name="connsiteY7" fmla="*/ 58 h 2990629"/>
                <a:gd name="connsiteX8" fmla="*/ 1710005 w 3405727"/>
                <a:gd name="connsiteY8" fmla="*/ 11336 h 2990629"/>
                <a:gd name="connsiteX9" fmla="*/ 1886680 w 3405727"/>
                <a:gd name="connsiteY9" fmla="*/ 45172 h 2990629"/>
                <a:gd name="connsiteX10" fmla="*/ 2223376 w 3405727"/>
                <a:gd name="connsiteY10" fmla="*/ 168173 h 2990629"/>
                <a:gd name="connsiteX11" fmla="*/ 2381739 w 3405727"/>
                <a:gd name="connsiteY11" fmla="*/ 252696 h 2990629"/>
                <a:gd name="connsiteX12" fmla="*/ 2532871 w 3405727"/>
                <a:gd name="connsiteY12" fmla="*/ 350089 h 2990629"/>
                <a:gd name="connsiteX13" fmla="*/ 2810322 w 3405727"/>
                <a:gd name="connsiteY13" fmla="*/ 580834 h 2990629"/>
                <a:gd name="connsiteX14" fmla="*/ 3049360 w 3405727"/>
                <a:gd name="connsiteY14" fmla="*/ 855234 h 2990629"/>
                <a:gd name="connsiteX15" fmla="*/ 3240763 w 3405727"/>
                <a:gd name="connsiteY15" fmla="*/ 1169638 h 2990629"/>
                <a:gd name="connsiteX16" fmla="*/ 3314803 w 3405727"/>
                <a:gd name="connsiteY16" fmla="*/ 1340474 h 2990629"/>
                <a:gd name="connsiteX17" fmla="*/ 3330791 w 3405727"/>
                <a:gd name="connsiteY17" fmla="*/ 1384460 h 2990629"/>
                <a:gd name="connsiteX18" fmla="*/ 3345453 w 3405727"/>
                <a:gd name="connsiteY18" fmla="*/ 1428977 h 2990629"/>
                <a:gd name="connsiteX19" fmla="*/ 3358457 w 3405727"/>
                <a:gd name="connsiteY19" fmla="*/ 1474091 h 2990629"/>
                <a:gd name="connsiteX20" fmla="*/ 3369868 w 3405727"/>
                <a:gd name="connsiteY20" fmla="*/ 1519736 h 2990629"/>
                <a:gd name="connsiteX21" fmla="*/ 3405163 w 3405727"/>
                <a:gd name="connsiteY21" fmla="*/ 1894713 h 2990629"/>
                <a:gd name="connsiteX22" fmla="*/ 3385459 w 3405727"/>
                <a:gd name="connsiteY22" fmla="*/ 2082134 h 2990629"/>
                <a:gd name="connsiteX23" fmla="*/ 3339549 w 3405727"/>
                <a:gd name="connsiteY23" fmla="*/ 2263586 h 2990629"/>
                <a:gd name="connsiteX24" fmla="*/ 3278379 w 3405727"/>
                <a:gd name="connsiteY24" fmla="*/ 2438999 h 2990629"/>
                <a:gd name="connsiteX25" fmla="*/ 3239900 w 3405727"/>
                <a:gd name="connsiteY25" fmla="*/ 2526175 h 2990629"/>
                <a:gd name="connsiteX26" fmla="*/ 3190407 w 3405727"/>
                <a:gd name="connsiteY26" fmla="*/ 2611095 h 2990629"/>
                <a:gd name="connsiteX27" fmla="*/ 3127049 w 3405727"/>
                <a:gd name="connsiteY27" fmla="*/ 2689448 h 2990629"/>
                <a:gd name="connsiteX28" fmla="*/ 3090560 w 3405727"/>
                <a:gd name="connsiteY28" fmla="*/ 2724279 h 2990629"/>
                <a:gd name="connsiteX29" fmla="*/ 3052080 w 3405727"/>
                <a:gd name="connsiteY29" fmla="*/ 2755460 h 2990629"/>
                <a:gd name="connsiteX30" fmla="*/ 2898626 w 3405727"/>
                <a:gd name="connsiteY30" fmla="*/ 2853649 h 2990629"/>
                <a:gd name="connsiteX31" fmla="*/ 2763748 w 3405727"/>
                <a:gd name="connsiteY31" fmla="*/ 2943015 h 2990629"/>
                <a:gd name="connsiteX32" fmla="*/ 2705681 w 3405727"/>
                <a:gd name="connsiteY32" fmla="*/ 2990629 h 2990629"/>
                <a:gd name="connsiteX33" fmla="*/ 2419819 w 3405727"/>
                <a:gd name="connsiteY33" fmla="*/ 2990629 h 2990629"/>
                <a:gd name="connsiteX34" fmla="*/ 2444103 w 3405727"/>
                <a:gd name="connsiteY34" fmla="*/ 2964245 h 2990629"/>
                <a:gd name="connsiteX35" fmla="*/ 2475218 w 3405727"/>
                <a:gd name="connsiteY35" fmla="*/ 2932334 h 2990629"/>
                <a:gd name="connsiteX36" fmla="*/ 2508589 w 3405727"/>
                <a:gd name="connsiteY36" fmla="*/ 2899958 h 2990629"/>
                <a:gd name="connsiteX37" fmla="*/ 2656404 w 3405727"/>
                <a:gd name="connsiteY37" fmla="*/ 2784386 h 2990629"/>
                <a:gd name="connsiteX38" fmla="*/ 2815497 w 3405727"/>
                <a:gd name="connsiteY38" fmla="*/ 2696347 h 2990629"/>
                <a:gd name="connsiteX39" fmla="*/ 2890664 w 3405727"/>
                <a:gd name="connsiteY39" fmla="*/ 2658731 h 2990629"/>
                <a:gd name="connsiteX40" fmla="*/ 2957473 w 3405727"/>
                <a:gd name="connsiteY40" fmla="*/ 2619787 h 2990629"/>
                <a:gd name="connsiteX41" fmla="*/ 3059178 w 3405727"/>
                <a:gd name="connsiteY41" fmla="*/ 2519408 h 2990629"/>
                <a:gd name="connsiteX42" fmla="*/ 3123599 w 3405727"/>
                <a:gd name="connsiteY42" fmla="*/ 2381810 h 2990629"/>
                <a:gd name="connsiteX43" fmla="*/ 3155312 w 3405727"/>
                <a:gd name="connsiteY43" fmla="*/ 2223447 h 2990629"/>
                <a:gd name="connsiteX44" fmla="*/ 3160884 w 3405727"/>
                <a:gd name="connsiteY44" fmla="*/ 2061966 h 2990629"/>
                <a:gd name="connsiteX45" fmla="*/ 3150535 w 3405727"/>
                <a:gd name="connsiteY45" fmla="*/ 1902607 h 2990629"/>
                <a:gd name="connsiteX46" fmla="*/ 3126783 w 3405727"/>
                <a:gd name="connsiteY46" fmla="*/ 1745770 h 2990629"/>
                <a:gd name="connsiteX47" fmla="*/ 3089631 w 3405727"/>
                <a:gd name="connsiteY47" fmla="*/ 1591719 h 2990629"/>
                <a:gd name="connsiteX48" fmla="*/ 2988522 w 3405727"/>
                <a:gd name="connsiteY48" fmla="*/ 1289124 h 2990629"/>
                <a:gd name="connsiteX49" fmla="*/ 2839580 w 3405727"/>
                <a:gd name="connsiteY49" fmla="*/ 1002185 h 2990629"/>
                <a:gd name="connsiteX50" fmla="*/ 2748755 w 3405727"/>
                <a:gd name="connsiteY50" fmla="*/ 866843 h 2990629"/>
                <a:gd name="connsiteX51" fmla="*/ 2647447 w 3405727"/>
                <a:gd name="connsiteY51" fmla="*/ 738401 h 2990629"/>
                <a:gd name="connsiteX52" fmla="*/ 2416172 w 3405727"/>
                <a:gd name="connsiteY52" fmla="*/ 505931 h 2990629"/>
                <a:gd name="connsiteX53" fmla="*/ 2148407 w 3405727"/>
                <a:gd name="connsiteY53" fmla="*/ 316586 h 2990629"/>
                <a:gd name="connsiteX54" fmla="*/ 2112581 w 3405727"/>
                <a:gd name="connsiteY54" fmla="*/ 296683 h 2990629"/>
                <a:gd name="connsiteX55" fmla="*/ 2076292 w 3405727"/>
                <a:gd name="connsiteY55" fmla="*/ 277708 h 2990629"/>
                <a:gd name="connsiteX56" fmla="*/ 2039404 w 3405727"/>
                <a:gd name="connsiteY56" fmla="*/ 259928 h 2990629"/>
                <a:gd name="connsiteX57" fmla="*/ 2002118 w 3405727"/>
                <a:gd name="connsiteY57" fmla="*/ 243143 h 2990629"/>
                <a:gd name="connsiteX58" fmla="*/ 1848996 w 3405727"/>
                <a:gd name="connsiteY58" fmla="*/ 186949 h 2990629"/>
                <a:gd name="connsiteX59" fmla="*/ 1690766 w 3405727"/>
                <a:gd name="connsiteY59" fmla="*/ 150592 h 2990629"/>
                <a:gd name="connsiteX60" fmla="*/ 1529815 w 3405727"/>
                <a:gd name="connsiteY60" fmla="*/ 136793 h 2990629"/>
                <a:gd name="connsiteX61" fmla="*/ 1206321 w 3405727"/>
                <a:gd name="connsiteY61" fmla="*/ 179452 h 2990629"/>
                <a:gd name="connsiteX62" fmla="*/ 906711 w 3405727"/>
                <a:gd name="connsiteY62" fmla="*/ 305307 h 2990629"/>
                <a:gd name="connsiteX63" fmla="*/ 641667 w 3405727"/>
                <a:gd name="connsiteY63" fmla="*/ 489080 h 2990629"/>
                <a:gd name="connsiteX64" fmla="*/ 520987 w 3405727"/>
                <a:gd name="connsiteY64" fmla="*/ 595165 h 2990629"/>
                <a:gd name="connsiteX65" fmla="*/ 406742 w 3405727"/>
                <a:gd name="connsiteY65" fmla="*/ 708281 h 2990629"/>
                <a:gd name="connsiteX66" fmla="*/ 68587 w 3405727"/>
                <a:gd name="connsiteY66" fmla="*/ 1254625 h 2990629"/>
                <a:gd name="connsiteX67" fmla="*/ 16050 w 3405727"/>
                <a:gd name="connsiteY67" fmla="*/ 1407357 h 2990629"/>
                <a:gd name="connsiteX68" fmla="*/ 0 w 3405727"/>
                <a:gd name="connsiteY68" fmla="*/ 1472957 h 2990629"/>
                <a:gd name="connsiteX69" fmla="*/ 0 w 3405727"/>
                <a:gd name="connsiteY69" fmla="*/ 834497 h 2990629"/>
                <a:gd name="connsiteX70" fmla="*/ 2773 w 3405727"/>
                <a:gd name="connsiteY70" fmla="*/ 829707 h 2990629"/>
                <a:gd name="connsiteX71" fmla="*/ 227746 w 3405727"/>
                <a:gd name="connsiteY71" fmla="*/ 539303 h 2990629"/>
                <a:gd name="connsiteX72" fmla="*/ 357979 w 3405727"/>
                <a:gd name="connsiteY72" fmla="*/ 409733 h 2990629"/>
                <a:gd name="connsiteX73" fmla="*/ 503273 w 3405727"/>
                <a:gd name="connsiteY73" fmla="*/ 297611 h 2990629"/>
                <a:gd name="connsiteX74" fmla="*/ 826767 w 3405727"/>
                <a:gd name="connsiteY74" fmla="*/ 129296 h 2990629"/>
                <a:gd name="connsiteX75" fmla="*/ 1174277 w 3405727"/>
                <a:gd name="connsiteY75" fmla="*/ 33296 h 2990629"/>
                <a:gd name="connsiteX76" fmla="*/ 1529815 w 3405727"/>
                <a:gd name="connsiteY76" fmla="*/ 58 h 2990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3405727" h="2990629">
                  <a:moveTo>
                    <a:pt x="0" y="2398516"/>
                  </a:moveTo>
                  <a:lnTo>
                    <a:pt x="34685" y="2518944"/>
                  </a:lnTo>
                  <a:cubicBezTo>
                    <a:pt x="69582" y="2620981"/>
                    <a:pt x="114165" y="2719966"/>
                    <a:pt x="168103" y="2813843"/>
                  </a:cubicBezTo>
                  <a:cubicBezTo>
                    <a:pt x="195171" y="2860682"/>
                    <a:pt x="224297" y="2906459"/>
                    <a:pt x="255611" y="2950711"/>
                  </a:cubicBezTo>
                  <a:lnTo>
                    <a:pt x="285306" y="2990629"/>
                  </a:lnTo>
                  <a:lnTo>
                    <a:pt x="29051" y="2990629"/>
                  </a:lnTo>
                  <a:lnTo>
                    <a:pt x="0" y="2950561"/>
                  </a:lnTo>
                  <a:close/>
                  <a:moveTo>
                    <a:pt x="1529815" y="58"/>
                  </a:moveTo>
                  <a:cubicBezTo>
                    <a:pt x="1590188" y="-539"/>
                    <a:pt x="1650429" y="3508"/>
                    <a:pt x="1710005" y="11336"/>
                  </a:cubicBezTo>
                  <a:cubicBezTo>
                    <a:pt x="1769649" y="18833"/>
                    <a:pt x="1828562" y="30576"/>
                    <a:pt x="1886680" y="45172"/>
                  </a:cubicBezTo>
                  <a:cubicBezTo>
                    <a:pt x="2002915" y="74563"/>
                    <a:pt x="2115500" y="116492"/>
                    <a:pt x="2223376" y="168173"/>
                  </a:cubicBezTo>
                  <a:cubicBezTo>
                    <a:pt x="2277248" y="194181"/>
                    <a:pt x="2330190" y="222178"/>
                    <a:pt x="2381739" y="252696"/>
                  </a:cubicBezTo>
                  <a:cubicBezTo>
                    <a:pt x="2433421" y="282949"/>
                    <a:pt x="2483909" y="315391"/>
                    <a:pt x="2532871" y="350089"/>
                  </a:cubicBezTo>
                  <a:cubicBezTo>
                    <a:pt x="2630795" y="419486"/>
                    <a:pt x="2723942" y="496312"/>
                    <a:pt x="2810322" y="580834"/>
                  </a:cubicBezTo>
                  <a:cubicBezTo>
                    <a:pt x="2896702" y="665356"/>
                    <a:pt x="2977111" y="756845"/>
                    <a:pt x="3049360" y="855234"/>
                  </a:cubicBezTo>
                  <a:cubicBezTo>
                    <a:pt x="3121873" y="953489"/>
                    <a:pt x="3185896" y="1058777"/>
                    <a:pt x="3240763" y="1169638"/>
                  </a:cubicBezTo>
                  <a:cubicBezTo>
                    <a:pt x="3267963" y="1225168"/>
                    <a:pt x="3292577" y="1282224"/>
                    <a:pt x="3314803" y="1340474"/>
                  </a:cubicBezTo>
                  <a:cubicBezTo>
                    <a:pt x="3320243" y="1355069"/>
                    <a:pt x="3325882" y="1369599"/>
                    <a:pt x="3330791" y="1384460"/>
                  </a:cubicBezTo>
                  <a:lnTo>
                    <a:pt x="3345453" y="1428977"/>
                  </a:lnTo>
                  <a:lnTo>
                    <a:pt x="3358457" y="1474091"/>
                  </a:lnTo>
                  <a:cubicBezTo>
                    <a:pt x="3362703" y="1489151"/>
                    <a:pt x="3366153" y="1504476"/>
                    <a:pt x="3369868" y="1519736"/>
                  </a:cubicBezTo>
                  <a:cubicBezTo>
                    <a:pt x="3398263" y="1642074"/>
                    <a:pt x="3408347" y="1768924"/>
                    <a:pt x="3405163" y="1894713"/>
                  </a:cubicBezTo>
                  <a:cubicBezTo>
                    <a:pt x="3403505" y="1957607"/>
                    <a:pt x="3396936" y="2020434"/>
                    <a:pt x="3385459" y="2082134"/>
                  </a:cubicBezTo>
                  <a:cubicBezTo>
                    <a:pt x="3373915" y="2143834"/>
                    <a:pt x="3357926" y="2204407"/>
                    <a:pt x="3339549" y="2263586"/>
                  </a:cubicBezTo>
                  <a:cubicBezTo>
                    <a:pt x="3321238" y="2322897"/>
                    <a:pt x="3301600" y="2380683"/>
                    <a:pt x="3278379" y="2438999"/>
                  </a:cubicBezTo>
                  <a:cubicBezTo>
                    <a:pt x="3266770" y="2468124"/>
                    <a:pt x="3254164" y="2497315"/>
                    <a:pt x="3239900" y="2526175"/>
                  </a:cubicBezTo>
                  <a:cubicBezTo>
                    <a:pt x="3225371" y="2554969"/>
                    <a:pt x="3209315" y="2583629"/>
                    <a:pt x="3190407" y="2611095"/>
                  </a:cubicBezTo>
                  <a:cubicBezTo>
                    <a:pt x="3171765" y="2638695"/>
                    <a:pt x="3150468" y="2665166"/>
                    <a:pt x="3127049" y="2689448"/>
                  </a:cubicBezTo>
                  <a:cubicBezTo>
                    <a:pt x="3115306" y="2701523"/>
                    <a:pt x="3103099" y="2713199"/>
                    <a:pt x="3090560" y="2724279"/>
                  </a:cubicBezTo>
                  <a:cubicBezTo>
                    <a:pt x="3078020" y="2735292"/>
                    <a:pt x="3065083" y="2745575"/>
                    <a:pt x="3052080" y="2755460"/>
                  </a:cubicBezTo>
                  <a:cubicBezTo>
                    <a:pt x="2999801" y="2794869"/>
                    <a:pt x="2946858" y="2824392"/>
                    <a:pt x="2898626" y="2853649"/>
                  </a:cubicBezTo>
                  <a:cubicBezTo>
                    <a:pt x="2850129" y="2882575"/>
                    <a:pt x="2805413" y="2911302"/>
                    <a:pt x="2763748" y="2943015"/>
                  </a:cubicBezTo>
                  <a:lnTo>
                    <a:pt x="2705681" y="2990629"/>
                  </a:lnTo>
                  <a:lnTo>
                    <a:pt x="2419819" y="2990629"/>
                  </a:lnTo>
                  <a:lnTo>
                    <a:pt x="2444103" y="2964245"/>
                  </a:lnTo>
                  <a:lnTo>
                    <a:pt x="2475218" y="2932334"/>
                  </a:lnTo>
                  <a:cubicBezTo>
                    <a:pt x="2485700" y="2921719"/>
                    <a:pt x="2497244" y="2910573"/>
                    <a:pt x="2508589" y="2899958"/>
                  </a:cubicBezTo>
                  <a:cubicBezTo>
                    <a:pt x="2554101" y="2857099"/>
                    <a:pt x="2604125" y="2818354"/>
                    <a:pt x="2656404" y="2784386"/>
                  </a:cubicBezTo>
                  <a:cubicBezTo>
                    <a:pt x="2708616" y="2750352"/>
                    <a:pt x="2763417" y="2721957"/>
                    <a:pt x="2815497" y="2696347"/>
                  </a:cubicBezTo>
                  <a:cubicBezTo>
                    <a:pt x="2841504" y="2683609"/>
                    <a:pt x="2866847" y="2671270"/>
                    <a:pt x="2890664" y="2658731"/>
                  </a:cubicBezTo>
                  <a:cubicBezTo>
                    <a:pt x="2914549" y="2646258"/>
                    <a:pt x="2937039" y="2633652"/>
                    <a:pt x="2957473" y="2619787"/>
                  </a:cubicBezTo>
                  <a:cubicBezTo>
                    <a:pt x="2998606" y="2592320"/>
                    <a:pt x="3031911" y="2559679"/>
                    <a:pt x="3059178" y="2519408"/>
                  </a:cubicBezTo>
                  <a:cubicBezTo>
                    <a:pt x="3086247" y="2479137"/>
                    <a:pt x="3107610" y="2432166"/>
                    <a:pt x="3123599" y="2381810"/>
                  </a:cubicBezTo>
                  <a:cubicBezTo>
                    <a:pt x="3139455" y="2331455"/>
                    <a:pt x="3149606" y="2277186"/>
                    <a:pt x="3155312" y="2223447"/>
                  </a:cubicBezTo>
                  <a:cubicBezTo>
                    <a:pt x="3160818" y="2169509"/>
                    <a:pt x="3162012" y="2115505"/>
                    <a:pt x="3160884" y="2061966"/>
                  </a:cubicBezTo>
                  <a:cubicBezTo>
                    <a:pt x="3159225" y="2008360"/>
                    <a:pt x="3155643" y="1955351"/>
                    <a:pt x="3150535" y="1902607"/>
                  </a:cubicBezTo>
                  <a:cubicBezTo>
                    <a:pt x="3145426" y="1849864"/>
                    <a:pt x="3137664" y="1797518"/>
                    <a:pt x="3126783" y="1745770"/>
                  </a:cubicBezTo>
                  <a:cubicBezTo>
                    <a:pt x="3116035" y="1693955"/>
                    <a:pt x="3103231" y="1642737"/>
                    <a:pt x="3089631" y="1591719"/>
                  </a:cubicBezTo>
                  <a:cubicBezTo>
                    <a:pt x="3062430" y="1489681"/>
                    <a:pt x="3030452" y="1387843"/>
                    <a:pt x="2988522" y="1289124"/>
                  </a:cubicBezTo>
                  <a:cubicBezTo>
                    <a:pt x="2946593" y="1190470"/>
                    <a:pt x="2896702" y="1094338"/>
                    <a:pt x="2839580" y="1002185"/>
                  </a:cubicBezTo>
                  <a:cubicBezTo>
                    <a:pt x="2810853" y="956209"/>
                    <a:pt x="2780666" y="910963"/>
                    <a:pt x="2748755" y="866843"/>
                  </a:cubicBezTo>
                  <a:cubicBezTo>
                    <a:pt x="2716843" y="822725"/>
                    <a:pt x="2682809" y="779999"/>
                    <a:pt x="2647447" y="738401"/>
                  </a:cubicBezTo>
                  <a:cubicBezTo>
                    <a:pt x="2576924" y="655007"/>
                    <a:pt x="2499566" y="576920"/>
                    <a:pt x="2416172" y="505931"/>
                  </a:cubicBezTo>
                  <a:cubicBezTo>
                    <a:pt x="2332977" y="434678"/>
                    <a:pt x="2243346" y="370855"/>
                    <a:pt x="2148407" y="316586"/>
                  </a:cubicBezTo>
                  <a:cubicBezTo>
                    <a:pt x="2136465" y="309951"/>
                    <a:pt x="2124590" y="303118"/>
                    <a:pt x="2112581" y="296683"/>
                  </a:cubicBezTo>
                  <a:lnTo>
                    <a:pt x="2076292" y="277708"/>
                  </a:lnTo>
                  <a:lnTo>
                    <a:pt x="2039404" y="259928"/>
                  </a:lnTo>
                  <a:cubicBezTo>
                    <a:pt x="2027064" y="254089"/>
                    <a:pt x="2014525" y="248782"/>
                    <a:pt x="2002118" y="243143"/>
                  </a:cubicBezTo>
                  <a:cubicBezTo>
                    <a:pt x="1952228" y="221249"/>
                    <a:pt x="1900944" y="202673"/>
                    <a:pt x="1848996" y="186949"/>
                  </a:cubicBezTo>
                  <a:cubicBezTo>
                    <a:pt x="1797049" y="171292"/>
                    <a:pt x="1744107" y="159284"/>
                    <a:pt x="1690766" y="150592"/>
                  </a:cubicBezTo>
                  <a:cubicBezTo>
                    <a:pt x="1637359" y="142034"/>
                    <a:pt x="1583554" y="137457"/>
                    <a:pt x="1529815" y="136793"/>
                  </a:cubicBezTo>
                  <a:cubicBezTo>
                    <a:pt x="1420613" y="135997"/>
                    <a:pt x="1311344" y="150393"/>
                    <a:pt x="1206321" y="179452"/>
                  </a:cubicBezTo>
                  <a:cubicBezTo>
                    <a:pt x="1101166" y="208246"/>
                    <a:pt x="1000854" y="252298"/>
                    <a:pt x="906711" y="305307"/>
                  </a:cubicBezTo>
                  <a:cubicBezTo>
                    <a:pt x="812503" y="358449"/>
                    <a:pt x="724332" y="420879"/>
                    <a:pt x="641667" y="489080"/>
                  </a:cubicBezTo>
                  <a:cubicBezTo>
                    <a:pt x="600202" y="523115"/>
                    <a:pt x="560727" y="559338"/>
                    <a:pt x="520987" y="595165"/>
                  </a:cubicBezTo>
                  <a:cubicBezTo>
                    <a:pt x="481247" y="630991"/>
                    <a:pt x="442502" y="668209"/>
                    <a:pt x="406742" y="708281"/>
                  </a:cubicBezTo>
                  <a:cubicBezTo>
                    <a:pt x="262709" y="867706"/>
                    <a:pt x="147735" y="1054199"/>
                    <a:pt x="68587" y="1254625"/>
                  </a:cubicBezTo>
                  <a:cubicBezTo>
                    <a:pt x="48783" y="1304714"/>
                    <a:pt x="31235" y="1355700"/>
                    <a:pt x="16050" y="1407357"/>
                  </a:cubicBezTo>
                  <a:lnTo>
                    <a:pt x="0" y="1472957"/>
                  </a:lnTo>
                  <a:lnTo>
                    <a:pt x="0" y="834497"/>
                  </a:lnTo>
                  <a:lnTo>
                    <a:pt x="2773" y="829707"/>
                  </a:lnTo>
                  <a:cubicBezTo>
                    <a:pt x="68952" y="726310"/>
                    <a:pt x="144252" y="628967"/>
                    <a:pt x="227746" y="539303"/>
                  </a:cubicBezTo>
                  <a:cubicBezTo>
                    <a:pt x="269676" y="494653"/>
                    <a:pt x="312534" y="450866"/>
                    <a:pt x="357979" y="409733"/>
                  </a:cubicBezTo>
                  <a:cubicBezTo>
                    <a:pt x="403426" y="368600"/>
                    <a:pt x="452719" y="331911"/>
                    <a:pt x="503273" y="297611"/>
                  </a:cubicBezTo>
                  <a:cubicBezTo>
                    <a:pt x="604581" y="229078"/>
                    <a:pt x="713717" y="172951"/>
                    <a:pt x="826767" y="129296"/>
                  </a:cubicBezTo>
                  <a:cubicBezTo>
                    <a:pt x="939817" y="85509"/>
                    <a:pt x="1056715" y="54659"/>
                    <a:pt x="1174277" y="33296"/>
                  </a:cubicBezTo>
                  <a:cubicBezTo>
                    <a:pt x="1291971" y="12000"/>
                    <a:pt x="1410860" y="986"/>
                    <a:pt x="1529815" y="58"/>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3" name="Freeform: Shape 152">
              <a:extLst>
                <a:ext uri="{FF2B5EF4-FFF2-40B4-BE49-F238E27FC236}">
                  <a16:creationId xmlns:a16="http://schemas.microsoft.com/office/drawing/2014/main" id="{AD44A17B-31B1-434F-8B3F-488316AA8A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021" y="3908755"/>
              <a:ext cx="3417890" cy="2949310"/>
            </a:xfrm>
            <a:custGeom>
              <a:avLst/>
              <a:gdLst>
                <a:gd name="connsiteX0" fmla="*/ 0 w 3417890"/>
                <a:gd name="connsiteY0" fmla="*/ 1953986 h 2966488"/>
                <a:gd name="connsiteX1" fmla="*/ 3650 w 3417890"/>
                <a:gd name="connsiteY1" fmla="*/ 2036794 h 2966488"/>
                <a:gd name="connsiteX2" fmla="*/ 97711 w 3417890"/>
                <a:gd name="connsiteY2" fmla="*/ 2451281 h 2966488"/>
                <a:gd name="connsiteX3" fmla="*/ 373570 w 3417890"/>
                <a:gd name="connsiteY3" fmla="*/ 2919471 h 2966488"/>
                <a:gd name="connsiteX4" fmla="*/ 418218 w 3417890"/>
                <a:gd name="connsiteY4" fmla="*/ 2966488 h 2966488"/>
                <a:gd name="connsiteX5" fmla="*/ 0 w 3417890"/>
                <a:gd name="connsiteY5" fmla="*/ 2966488 h 2966488"/>
                <a:gd name="connsiteX6" fmla="*/ 1526033 w 3417890"/>
                <a:gd name="connsiteY6" fmla="*/ 0 h 2966488"/>
                <a:gd name="connsiteX7" fmla="*/ 3362636 w 3417890"/>
                <a:gd name="connsiteY7" fmla="*/ 2324034 h 2966488"/>
                <a:gd name="connsiteX8" fmla="*/ 2754079 w 3417890"/>
                <a:gd name="connsiteY8" fmla="*/ 2933084 h 2966488"/>
                <a:gd name="connsiteX9" fmla="*/ 2713560 w 3417890"/>
                <a:gd name="connsiteY9" fmla="*/ 2966488 h 2966488"/>
                <a:gd name="connsiteX10" fmla="*/ 2248047 w 3417890"/>
                <a:gd name="connsiteY10" fmla="*/ 2966488 h 2966488"/>
                <a:gd name="connsiteX11" fmla="*/ 2395207 w 3417890"/>
                <a:gd name="connsiteY11" fmla="*/ 2809141 h 2966488"/>
                <a:gd name="connsiteX12" fmla="*/ 2822595 w 3417890"/>
                <a:gd name="connsiteY12" fmla="*/ 2501371 h 2966488"/>
                <a:gd name="connsiteX13" fmla="*/ 2960458 w 3417890"/>
                <a:gd name="connsiteY13" fmla="*/ 2413398 h 2966488"/>
                <a:gd name="connsiteX14" fmla="*/ 3043189 w 3417890"/>
                <a:gd name="connsiteY14" fmla="*/ 2234668 h 2966488"/>
                <a:gd name="connsiteX15" fmla="*/ 3047966 w 3417890"/>
                <a:gd name="connsiteY15" fmla="*/ 1613687 h 2966488"/>
                <a:gd name="connsiteX16" fmla="*/ 2759170 w 3417890"/>
                <a:gd name="connsiteY16" fmla="*/ 1025348 h 2966488"/>
                <a:gd name="connsiteX17" fmla="*/ 2179655 w 3417890"/>
                <a:gd name="connsiteY17" fmla="*/ 518811 h 2966488"/>
                <a:gd name="connsiteX18" fmla="*/ 1526033 w 3417890"/>
                <a:gd name="connsiteY18" fmla="*/ 331721 h 2966488"/>
                <a:gd name="connsiteX19" fmla="*/ 447145 w 3417890"/>
                <a:gd name="connsiteY19" fmla="*/ 787106 h 2966488"/>
                <a:gd name="connsiteX20" fmla="*/ 118145 w 3417890"/>
                <a:gd name="connsiteY20" fmla="*/ 1283758 h 2966488"/>
                <a:gd name="connsiteX21" fmla="*/ 4939 w 3417890"/>
                <a:gd name="connsiteY21" fmla="*/ 1736003 h 2966488"/>
                <a:gd name="connsiteX22" fmla="*/ 0 w 3417890"/>
                <a:gd name="connsiteY22" fmla="*/ 1838243 h 2966488"/>
                <a:gd name="connsiteX23" fmla="*/ 0 w 3417890"/>
                <a:gd name="connsiteY23" fmla="*/ 812148 h 2966488"/>
                <a:gd name="connsiteX24" fmla="*/ 90445 w 3417890"/>
                <a:gd name="connsiteY24" fmla="*/ 689050 h 2966488"/>
                <a:gd name="connsiteX25" fmla="*/ 1526033 w 3417890"/>
                <a:gd name="connsiteY25" fmla="*/ 0 h 2966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417890" h="2966488">
                  <a:moveTo>
                    <a:pt x="0" y="1953986"/>
                  </a:moveTo>
                  <a:lnTo>
                    <a:pt x="3650" y="2036794"/>
                  </a:lnTo>
                  <a:cubicBezTo>
                    <a:pt x="16269" y="2179080"/>
                    <a:pt x="47754" y="2317979"/>
                    <a:pt x="97711" y="2451281"/>
                  </a:cubicBezTo>
                  <a:cubicBezTo>
                    <a:pt x="161932" y="2622780"/>
                    <a:pt x="254747" y="2780348"/>
                    <a:pt x="373570" y="2919471"/>
                  </a:cubicBezTo>
                  <a:lnTo>
                    <a:pt x="418218" y="2966488"/>
                  </a:lnTo>
                  <a:lnTo>
                    <a:pt x="0" y="2966488"/>
                  </a:lnTo>
                  <a:close/>
                  <a:moveTo>
                    <a:pt x="1526033" y="0"/>
                  </a:moveTo>
                  <a:cubicBezTo>
                    <a:pt x="2553570" y="0"/>
                    <a:pt x="3682481" y="1179399"/>
                    <a:pt x="3362636" y="2324034"/>
                  </a:cubicBezTo>
                  <a:cubicBezTo>
                    <a:pt x="3239684" y="2764061"/>
                    <a:pt x="3030076" y="2721132"/>
                    <a:pt x="2754079" y="2933084"/>
                  </a:cubicBezTo>
                  <a:lnTo>
                    <a:pt x="2713560" y="2966488"/>
                  </a:lnTo>
                  <a:lnTo>
                    <a:pt x="2248047" y="2966488"/>
                  </a:lnTo>
                  <a:lnTo>
                    <a:pt x="2395207" y="2809141"/>
                  </a:lnTo>
                  <a:cubicBezTo>
                    <a:pt x="2559076" y="2642352"/>
                    <a:pt x="2711402" y="2560882"/>
                    <a:pt x="2822595" y="2501371"/>
                  </a:cubicBezTo>
                  <a:cubicBezTo>
                    <a:pt x="2893052" y="2463621"/>
                    <a:pt x="2934252" y="2440931"/>
                    <a:pt x="2960458" y="2413398"/>
                  </a:cubicBezTo>
                  <a:cubicBezTo>
                    <a:pt x="2991242" y="2381089"/>
                    <a:pt x="3019106" y="2320915"/>
                    <a:pt x="3043189" y="2234668"/>
                  </a:cubicBezTo>
                  <a:cubicBezTo>
                    <a:pt x="3098918" y="2035171"/>
                    <a:pt x="3100511" y="1826254"/>
                    <a:pt x="3047966" y="1613687"/>
                  </a:cubicBezTo>
                  <a:cubicBezTo>
                    <a:pt x="2998075" y="1412001"/>
                    <a:pt x="2898227" y="1208590"/>
                    <a:pt x="2759170" y="1025348"/>
                  </a:cubicBezTo>
                  <a:cubicBezTo>
                    <a:pt x="2601935" y="818155"/>
                    <a:pt x="2401509" y="643007"/>
                    <a:pt x="2179655" y="518811"/>
                  </a:cubicBezTo>
                  <a:cubicBezTo>
                    <a:pt x="1960985" y="396406"/>
                    <a:pt x="1734950" y="331721"/>
                    <a:pt x="1526033" y="331721"/>
                  </a:cubicBezTo>
                  <a:cubicBezTo>
                    <a:pt x="1118813" y="331721"/>
                    <a:pt x="735676" y="493468"/>
                    <a:pt x="447145" y="787106"/>
                  </a:cubicBezTo>
                  <a:cubicBezTo>
                    <a:pt x="306164" y="930543"/>
                    <a:pt x="195502" y="1097663"/>
                    <a:pt x="118145" y="1283758"/>
                  </a:cubicBezTo>
                  <a:cubicBezTo>
                    <a:pt x="58037" y="1428405"/>
                    <a:pt x="20134" y="1579955"/>
                    <a:pt x="4939" y="1736003"/>
                  </a:cubicBezTo>
                  <a:lnTo>
                    <a:pt x="0" y="1838243"/>
                  </a:lnTo>
                  <a:lnTo>
                    <a:pt x="0" y="812148"/>
                  </a:lnTo>
                  <a:lnTo>
                    <a:pt x="90445" y="689050"/>
                  </a:lnTo>
                  <a:cubicBezTo>
                    <a:pt x="431676" y="268232"/>
                    <a:pt x="948081" y="0"/>
                    <a:pt x="1526033"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4" name="Freeform: Shape 153">
              <a:extLst>
                <a:ext uri="{FF2B5EF4-FFF2-40B4-BE49-F238E27FC236}">
                  <a16:creationId xmlns:a16="http://schemas.microsoft.com/office/drawing/2014/main" id="{E89C250B-5ADB-4172-AD75-5677A112C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021" y="3908755"/>
              <a:ext cx="3417890" cy="2949310"/>
            </a:xfrm>
            <a:custGeom>
              <a:avLst/>
              <a:gdLst>
                <a:gd name="connsiteX0" fmla="*/ 1526033 w 3417890"/>
                <a:gd name="connsiteY0" fmla="*/ 0 h 2966488"/>
                <a:gd name="connsiteX1" fmla="*/ 3362636 w 3417890"/>
                <a:gd name="connsiteY1" fmla="*/ 2324034 h 2966488"/>
                <a:gd name="connsiteX2" fmla="*/ 2754079 w 3417890"/>
                <a:gd name="connsiteY2" fmla="*/ 2933084 h 2966488"/>
                <a:gd name="connsiteX3" fmla="*/ 2713560 w 3417890"/>
                <a:gd name="connsiteY3" fmla="*/ 2966488 h 2966488"/>
                <a:gd name="connsiteX4" fmla="*/ 2157350 w 3417890"/>
                <a:gd name="connsiteY4" fmla="*/ 2966488 h 2966488"/>
                <a:gd name="connsiteX5" fmla="*/ 2163135 w 3417890"/>
                <a:gd name="connsiteY5" fmla="*/ 2960207 h 2966488"/>
                <a:gd name="connsiteX6" fmla="*/ 2347903 w 3417890"/>
                <a:gd name="connsiteY6" fmla="*/ 2762701 h 2966488"/>
                <a:gd name="connsiteX7" fmla="*/ 2791280 w 3417890"/>
                <a:gd name="connsiteY7" fmla="*/ 2442922 h 2966488"/>
                <a:gd name="connsiteX8" fmla="*/ 2912425 w 3417890"/>
                <a:gd name="connsiteY8" fmla="*/ 2367688 h 2966488"/>
                <a:gd name="connsiteX9" fmla="*/ 2979300 w 3417890"/>
                <a:gd name="connsiteY9" fmla="*/ 2216888 h 2966488"/>
                <a:gd name="connsiteX10" fmla="*/ 2983612 w 3417890"/>
                <a:gd name="connsiteY10" fmla="*/ 1629676 h 2966488"/>
                <a:gd name="connsiteX11" fmla="*/ 2706361 w 3417890"/>
                <a:gd name="connsiteY11" fmla="*/ 1065486 h 2966488"/>
                <a:gd name="connsiteX12" fmla="*/ 2147279 w 3417890"/>
                <a:gd name="connsiteY12" fmla="*/ 576729 h 2966488"/>
                <a:gd name="connsiteX13" fmla="*/ 1526033 w 3417890"/>
                <a:gd name="connsiteY13" fmla="*/ 398065 h 2966488"/>
                <a:gd name="connsiteX14" fmla="*/ 494515 w 3417890"/>
                <a:gd name="connsiteY14" fmla="*/ 833613 h 2966488"/>
                <a:gd name="connsiteX15" fmla="*/ 179447 w 3417890"/>
                <a:gd name="connsiteY15" fmla="*/ 1309235 h 2966488"/>
                <a:gd name="connsiteX16" fmla="*/ 63743 w 3417890"/>
                <a:gd name="connsiteY16" fmla="*/ 1893460 h 2966488"/>
                <a:gd name="connsiteX17" fmla="*/ 159809 w 3417890"/>
                <a:gd name="connsiteY17" fmla="*/ 2427994 h 2966488"/>
                <a:gd name="connsiteX18" fmla="*/ 423991 w 3417890"/>
                <a:gd name="connsiteY18" fmla="*/ 2876348 h 2966488"/>
                <a:gd name="connsiteX19" fmla="*/ 509568 w 3417890"/>
                <a:gd name="connsiteY19" fmla="*/ 2966488 h 2966488"/>
                <a:gd name="connsiteX20" fmla="*/ 0 w 3417890"/>
                <a:gd name="connsiteY20" fmla="*/ 2966488 h 2966488"/>
                <a:gd name="connsiteX21" fmla="*/ 0 w 3417890"/>
                <a:gd name="connsiteY21" fmla="*/ 812148 h 2966488"/>
                <a:gd name="connsiteX22" fmla="*/ 90445 w 3417890"/>
                <a:gd name="connsiteY22" fmla="*/ 689050 h 2966488"/>
                <a:gd name="connsiteX23" fmla="*/ 1526033 w 3417890"/>
                <a:gd name="connsiteY23" fmla="*/ 0 h 2966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417890" h="2966488">
                  <a:moveTo>
                    <a:pt x="1526033" y="0"/>
                  </a:moveTo>
                  <a:cubicBezTo>
                    <a:pt x="2553570" y="0"/>
                    <a:pt x="3682481" y="1179399"/>
                    <a:pt x="3362636" y="2324034"/>
                  </a:cubicBezTo>
                  <a:cubicBezTo>
                    <a:pt x="3239684" y="2764061"/>
                    <a:pt x="3030076" y="2721132"/>
                    <a:pt x="2754079" y="2933084"/>
                  </a:cubicBezTo>
                  <a:lnTo>
                    <a:pt x="2713560" y="2966488"/>
                  </a:lnTo>
                  <a:lnTo>
                    <a:pt x="2157350" y="2966488"/>
                  </a:lnTo>
                  <a:lnTo>
                    <a:pt x="2163135" y="2960207"/>
                  </a:lnTo>
                  <a:cubicBezTo>
                    <a:pt x="2221850" y="2895786"/>
                    <a:pt x="2282554" y="2829177"/>
                    <a:pt x="2347903" y="2762701"/>
                  </a:cubicBezTo>
                  <a:cubicBezTo>
                    <a:pt x="2518806" y="2588746"/>
                    <a:pt x="2676306" y="2504423"/>
                    <a:pt x="2791280" y="2442922"/>
                  </a:cubicBezTo>
                  <a:cubicBezTo>
                    <a:pt x="2847673" y="2412669"/>
                    <a:pt x="2892256" y="2388852"/>
                    <a:pt x="2912425" y="2367688"/>
                  </a:cubicBezTo>
                  <a:cubicBezTo>
                    <a:pt x="2934982" y="2344003"/>
                    <a:pt x="2958733" y="2290463"/>
                    <a:pt x="2979300" y="2216888"/>
                  </a:cubicBezTo>
                  <a:cubicBezTo>
                    <a:pt x="3031977" y="2028537"/>
                    <a:pt x="3033370" y="1830964"/>
                    <a:pt x="2983612" y="1629676"/>
                  </a:cubicBezTo>
                  <a:cubicBezTo>
                    <a:pt x="2935844" y="1436681"/>
                    <a:pt x="2839977" y="1241564"/>
                    <a:pt x="2706361" y="1065486"/>
                  </a:cubicBezTo>
                  <a:cubicBezTo>
                    <a:pt x="2554565" y="865525"/>
                    <a:pt x="2361238" y="696481"/>
                    <a:pt x="2147279" y="576729"/>
                  </a:cubicBezTo>
                  <a:cubicBezTo>
                    <a:pt x="1938428" y="459831"/>
                    <a:pt x="1723605" y="398065"/>
                    <a:pt x="1526033" y="398065"/>
                  </a:cubicBezTo>
                  <a:cubicBezTo>
                    <a:pt x="1136792" y="398065"/>
                    <a:pt x="770374" y="552713"/>
                    <a:pt x="494515" y="833613"/>
                  </a:cubicBezTo>
                  <a:cubicBezTo>
                    <a:pt x="359505" y="971012"/>
                    <a:pt x="253487" y="1131034"/>
                    <a:pt x="179447" y="1309235"/>
                  </a:cubicBezTo>
                  <a:cubicBezTo>
                    <a:pt x="102687" y="1494003"/>
                    <a:pt x="63743" y="1690580"/>
                    <a:pt x="63743" y="1893460"/>
                  </a:cubicBezTo>
                  <a:cubicBezTo>
                    <a:pt x="63743" y="2077897"/>
                    <a:pt x="96052" y="2257689"/>
                    <a:pt x="159809" y="2427994"/>
                  </a:cubicBezTo>
                  <a:cubicBezTo>
                    <a:pt x="221310" y="2592262"/>
                    <a:pt x="310211" y="2743063"/>
                    <a:pt x="423991" y="2876348"/>
                  </a:cubicBezTo>
                  <a:lnTo>
                    <a:pt x="509568" y="2966488"/>
                  </a:lnTo>
                  <a:lnTo>
                    <a:pt x="0" y="2966488"/>
                  </a:lnTo>
                  <a:lnTo>
                    <a:pt x="0" y="812148"/>
                  </a:lnTo>
                  <a:lnTo>
                    <a:pt x="90445" y="689050"/>
                  </a:lnTo>
                  <a:cubicBezTo>
                    <a:pt x="431676" y="268232"/>
                    <a:pt x="948081" y="0"/>
                    <a:pt x="1526033"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55" name="Freeform: Shape 154">
              <a:extLst>
                <a:ext uri="{FF2B5EF4-FFF2-40B4-BE49-F238E27FC236}">
                  <a16:creationId xmlns:a16="http://schemas.microsoft.com/office/drawing/2014/main" id="{0DBADFCF-E338-4B63-B2DF-02E7488329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021" y="3881713"/>
              <a:ext cx="3462418" cy="2976353"/>
            </a:xfrm>
            <a:custGeom>
              <a:avLst/>
              <a:gdLst>
                <a:gd name="connsiteX0" fmla="*/ 0 w 3462418"/>
                <a:gd name="connsiteY0" fmla="*/ 2730212 h 2993689"/>
                <a:gd name="connsiteX1" fmla="*/ 55451 w 3462418"/>
                <a:gd name="connsiteY1" fmla="*/ 2830720 h 2993689"/>
                <a:gd name="connsiteX2" fmla="*/ 152058 w 3462418"/>
                <a:gd name="connsiteY2" fmla="*/ 2972167 h 2993689"/>
                <a:gd name="connsiteX3" fmla="*/ 170061 w 3462418"/>
                <a:gd name="connsiteY3" fmla="*/ 2993689 h 2993689"/>
                <a:gd name="connsiteX4" fmla="*/ 0 w 3462418"/>
                <a:gd name="connsiteY4" fmla="*/ 2993689 h 2993689"/>
                <a:gd name="connsiteX5" fmla="*/ 1541758 w 3462418"/>
                <a:gd name="connsiteY5" fmla="*/ 0 h 2993689"/>
                <a:gd name="connsiteX6" fmla="*/ 3462418 w 3462418"/>
                <a:gd name="connsiteY6" fmla="*/ 1920662 h 2993689"/>
                <a:gd name="connsiteX7" fmla="*/ 3230610 w 3462418"/>
                <a:gd name="connsiteY7" fmla="*/ 2836173 h 2993689"/>
                <a:gd name="connsiteX8" fmla="*/ 3134917 w 3462418"/>
                <a:gd name="connsiteY8" fmla="*/ 2993689 h 2993689"/>
                <a:gd name="connsiteX9" fmla="*/ 2620198 w 3462418"/>
                <a:gd name="connsiteY9" fmla="*/ 2993689 h 2993689"/>
                <a:gd name="connsiteX10" fmla="*/ 2647978 w 3462418"/>
                <a:gd name="connsiteY10" fmla="*/ 2965249 h 2993689"/>
                <a:gd name="connsiteX11" fmla="*/ 2948384 w 3462418"/>
                <a:gd name="connsiteY11" fmla="*/ 2745916 h 2993689"/>
                <a:gd name="connsiteX12" fmla="*/ 3099450 w 3462418"/>
                <a:gd name="connsiteY12" fmla="*/ 2653232 h 2993689"/>
                <a:gd name="connsiteX13" fmla="*/ 3212964 w 3462418"/>
                <a:gd name="connsiteY13" fmla="*/ 2536069 h 2993689"/>
                <a:gd name="connsiteX14" fmla="*/ 3283488 w 3462418"/>
                <a:gd name="connsiteY14" fmla="*/ 2387060 h 2993689"/>
                <a:gd name="connsiteX15" fmla="*/ 3325484 w 3462418"/>
                <a:gd name="connsiteY15" fmla="*/ 2221531 h 2993689"/>
                <a:gd name="connsiteX16" fmla="*/ 3332716 w 3462418"/>
                <a:gd name="connsiteY16" fmla="*/ 2179270 h 2993689"/>
                <a:gd name="connsiteX17" fmla="*/ 3338819 w 3462418"/>
                <a:gd name="connsiteY17" fmla="*/ 2136943 h 2993689"/>
                <a:gd name="connsiteX18" fmla="*/ 3343397 w 3462418"/>
                <a:gd name="connsiteY18" fmla="*/ 2094483 h 2993689"/>
                <a:gd name="connsiteX19" fmla="*/ 3346714 w 3462418"/>
                <a:gd name="connsiteY19" fmla="*/ 2051956 h 2993689"/>
                <a:gd name="connsiteX20" fmla="*/ 3348572 w 3462418"/>
                <a:gd name="connsiteY20" fmla="*/ 1881717 h 2993689"/>
                <a:gd name="connsiteX21" fmla="*/ 3345985 w 3462418"/>
                <a:gd name="connsiteY21" fmla="*/ 1839257 h 2993689"/>
                <a:gd name="connsiteX22" fmla="*/ 3342070 w 3462418"/>
                <a:gd name="connsiteY22" fmla="*/ 1796929 h 2993689"/>
                <a:gd name="connsiteX23" fmla="*/ 3337227 w 3462418"/>
                <a:gd name="connsiteY23" fmla="*/ 1754668 h 2993689"/>
                <a:gd name="connsiteX24" fmla="*/ 3331256 w 3462418"/>
                <a:gd name="connsiteY24" fmla="*/ 1712540 h 2993689"/>
                <a:gd name="connsiteX25" fmla="*/ 3296492 w 3462418"/>
                <a:gd name="connsiteY25" fmla="*/ 1545817 h 2993689"/>
                <a:gd name="connsiteX26" fmla="*/ 3179195 w 3462418"/>
                <a:gd name="connsiteY26" fmla="*/ 1224313 h 2993689"/>
                <a:gd name="connsiteX27" fmla="*/ 3099716 w 3462418"/>
                <a:gd name="connsiteY27" fmla="*/ 1071125 h 2993689"/>
                <a:gd name="connsiteX28" fmla="*/ 3008160 w 3462418"/>
                <a:gd name="connsiteY28" fmla="*/ 923576 h 2993689"/>
                <a:gd name="connsiteX29" fmla="*/ 2905327 w 3462418"/>
                <a:gd name="connsiteY29" fmla="*/ 782330 h 2993689"/>
                <a:gd name="connsiteX30" fmla="*/ 2791481 w 3462418"/>
                <a:gd name="connsiteY30" fmla="*/ 648448 h 2993689"/>
                <a:gd name="connsiteX31" fmla="*/ 2667418 w 3462418"/>
                <a:gd name="connsiteY31" fmla="*/ 522526 h 2993689"/>
                <a:gd name="connsiteX32" fmla="*/ 2532739 w 3462418"/>
                <a:gd name="connsiteY32" fmla="*/ 406557 h 2993689"/>
                <a:gd name="connsiteX33" fmla="*/ 2388109 w 3462418"/>
                <a:gd name="connsiteY33" fmla="*/ 301601 h 2993689"/>
                <a:gd name="connsiteX34" fmla="*/ 2233527 w 3462418"/>
                <a:gd name="connsiteY34" fmla="*/ 210377 h 2993689"/>
                <a:gd name="connsiteX35" fmla="*/ 2069922 w 3462418"/>
                <a:gd name="connsiteY35" fmla="*/ 134811 h 2993689"/>
                <a:gd name="connsiteX36" fmla="*/ 1898423 w 3462418"/>
                <a:gd name="connsiteY36" fmla="*/ 77623 h 2993689"/>
                <a:gd name="connsiteX37" fmla="*/ 1540032 w 3462418"/>
                <a:gd name="connsiteY37" fmla="*/ 28926 h 2993689"/>
                <a:gd name="connsiteX38" fmla="*/ 1179784 w 3462418"/>
                <a:gd name="connsiteY38" fmla="*/ 68866 h 2993689"/>
                <a:gd name="connsiteX39" fmla="*/ 1168705 w 3462418"/>
                <a:gd name="connsiteY39" fmla="*/ 71121 h 2993689"/>
                <a:gd name="connsiteX40" fmla="*/ 1157758 w 3462418"/>
                <a:gd name="connsiteY40" fmla="*/ 73908 h 2993689"/>
                <a:gd name="connsiteX41" fmla="*/ 1135798 w 3462418"/>
                <a:gd name="connsiteY41" fmla="*/ 79547 h 2993689"/>
                <a:gd name="connsiteX42" fmla="*/ 1092011 w 3462418"/>
                <a:gd name="connsiteY42" fmla="*/ 90958 h 2993689"/>
                <a:gd name="connsiteX43" fmla="*/ 1048754 w 3462418"/>
                <a:gd name="connsiteY43" fmla="*/ 104028 h 2993689"/>
                <a:gd name="connsiteX44" fmla="*/ 1005763 w 3462418"/>
                <a:gd name="connsiteY44" fmla="*/ 117827 h 2993689"/>
                <a:gd name="connsiteX45" fmla="*/ 963303 w 3462418"/>
                <a:gd name="connsiteY45" fmla="*/ 133153 h 2993689"/>
                <a:gd name="connsiteX46" fmla="*/ 921175 w 3462418"/>
                <a:gd name="connsiteY46" fmla="*/ 149142 h 2993689"/>
                <a:gd name="connsiteX47" fmla="*/ 879776 w 3462418"/>
                <a:gd name="connsiteY47" fmla="*/ 166789 h 2993689"/>
                <a:gd name="connsiteX48" fmla="*/ 838709 w 3462418"/>
                <a:gd name="connsiteY48" fmla="*/ 185034 h 2993689"/>
                <a:gd name="connsiteX49" fmla="*/ 274453 w 3462418"/>
                <a:gd name="connsiteY49" fmla="*/ 607845 h 2993689"/>
                <a:gd name="connsiteX50" fmla="*/ 67351 w 3462418"/>
                <a:gd name="connsiteY50" fmla="*/ 886581 h 2993689"/>
                <a:gd name="connsiteX51" fmla="*/ 0 w 3462418"/>
                <a:gd name="connsiteY51" fmla="*/ 1008513 h 2993689"/>
                <a:gd name="connsiteX52" fmla="*/ 0 w 3462418"/>
                <a:gd name="connsiteY52" fmla="*/ 778734 h 2993689"/>
                <a:gd name="connsiteX53" fmla="*/ 59674 w 3462418"/>
                <a:gd name="connsiteY53" fmla="*/ 698933 h 2993689"/>
                <a:gd name="connsiteX54" fmla="*/ 1541758 w 3462418"/>
                <a:gd name="connsiteY54" fmla="*/ 0 h 2993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3462418" h="2993689">
                  <a:moveTo>
                    <a:pt x="0" y="2730212"/>
                  </a:moveTo>
                  <a:lnTo>
                    <a:pt x="55451" y="2830720"/>
                  </a:lnTo>
                  <a:cubicBezTo>
                    <a:pt x="85331" y="2879308"/>
                    <a:pt x="117557" y="2926541"/>
                    <a:pt x="152058" y="2972167"/>
                  </a:cubicBezTo>
                  <a:lnTo>
                    <a:pt x="170061" y="2993689"/>
                  </a:lnTo>
                  <a:lnTo>
                    <a:pt x="0" y="2993689"/>
                  </a:lnTo>
                  <a:close/>
                  <a:moveTo>
                    <a:pt x="1541758" y="0"/>
                  </a:moveTo>
                  <a:cubicBezTo>
                    <a:pt x="2602533" y="0"/>
                    <a:pt x="3462418" y="859886"/>
                    <a:pt x="3462418" y="1920662"/>
                  </a:cubicBezTo>
                  <a:cubicBezTo>
                    <a:pt x="3462418" y="2252154"/>
                    <a:pt x="3378445" y="2564028"/>
                    <a:pt x="3230610" y="2836173"/>
                  </a:cubicBezTo>
                  <a:lnTo>
                    <a:pt x="3134917" y="2993689"/>
                  </a:lnTo>
                  <a:lnTo>
                    <a:pt x="2620198" y="2993689"/>
                  </a:lnTo>
                  <a:lnTo>
                    <a:pt x="2647978" y="2965249"/>
                  </a:lnTo>
                  <a:cubicBezTo>
                    <a:pt x="2735818" y="2877741"/>
                    <a:pt x="2841305" y="2805691"/>
                    <a:pt x="2948384" y="2745916"/>
                  </a:cubicBezTo>
                  <a:cubicBezTo>
                    <a:pt x="3001393" y="2715397"/>
                    <a:pt x="3054004" y="2686803"/>
                    <a:pt x="3099450" y="2653232"/>
                  </a:cubicBezTo>
                  <a:cubicBezTo>
                    <a:pt x="3145094" y="2619862"/>
                    <a:pt x="3183242" y="2581382"/>
                    <a:pt x="3212964" y="2536069"/>
                  </a:cubicBezTo>
                  <a:cubicBezTo>
                    <a:pt x="3243151" y="2491221"/>
                    <a:pt x="3265509" y="2440334"/>
                    <a:pt x="3283488" y="2387060"/>
                  </a:cubicBezTo>
                  <a:cubicBezTo>
                    <a:pt x="3301468" y="2333786"/>
                    <a:pt x="3314869" y="2277725"/>
                    <a:pt x="3325484" y="2221531"/>
                  </a:cubicBezTo>
                  <a:cubicBezTo>
                    <a:pt x="3327872" y="2207400"/>
                    <a:pt x="3330725" y="2193401"/>
                    <a:pt x="3332716" y="2179270"/>
                  </a:cubicBezTo>
                  <a:lnTo>
                    <a:pt x="3338819" y="2136943"/>
                  </a:lnTo>
                  <a:lnTo>
                    <a:pt x="3343397" y="2094483"/>
                  </a:lnTo>
                  <a:cubicBezTo>
                    <a:pt x="3345122" y="2080351"/>
                    <a:pt x="3345520" y="2066088"/>
                    <a:pt x="3346714" y="2051956"/>
                  </a:cubicBezTo>
                  <a:cubicBezTo>
                    <a:pt x="3350761" y="1995232"/>
                    <a:pt x="3350828" y="1938376"/>
                    <a:pt x="3348572" y="1881717"/>
                  </a:cubicBezTo>
                  <a:lnTo>
                    <a:pt x="3345985" y="1839257"/>
                  </a:lnTo>
                  <a:cubicBezTo>
                    <a:pt x="3344857" y="1825126"/>
                    <a:pt x="3343330" y="1811061"/>
                    <a:pt x="3342070" y="1796929"/>
                  </a:cubicBezTo>
                  <a:cubicBezTo>
                    <a:pt x="3340943" y="1782798"/>
                    <a:pt x="3338819" y="1768733"/>
                    <a:pt x="3337227" y="1754668"/>
                  </a:cubicBezTo>
                  <a:cubicBezTo>
                    <a:pt x="3335767" y="1740537"/>
                    <a:pt x="3333445" y="1726538"/>
                    <a:pt x="3331256" y="1712540"/>
                  </a:cubicBezTo>
                  <a:cubicBezTo>
                    <a:pt x="3322366" y="1656479"/>
                    <a:pt x="3310756" y="1600883"/>
                    <a:pt x="3296492" y="1545817"/>
                  </a:cubicBezTo>
                  <a:cubicBezTo>
                    <a:pt x="3267300" y="1435885"/>
                    <a:pt x="3227892" y="1328275"/>
                    <a:pt x="3179195" y="1224313"/>
                  </a:cubicBezTo>
                  <a:cubicBezTo>
                    <a:pt x="3154781" y="1172433"/>
                    <a:pt x="3128309" y="1121281"/>
                    <a:pt x="3099716" y="1071125"/>
                  </a:cubicBezTo>
                  <a:cubicBezTo>
                    <a:pt x="3071386" y="1020837"/>
                    <a:pt x="3040603" y="971742"/>
                    <a:pt x="3008160" y="923576"/>
                  </a:cubicBezTo>
                  <a:cubicBezTo>
                    <a:pt x="2975784" y="875344"/>
                    <a:pt x="2941219" y="828439"/>
                    <a:pt x="2905327" y="782330"/>
                  </a:cubicBezTo>
                  <a:cubicBezTo>
                    <a:pt x="2869170" y="736486"/>
                    <a:pt x="2831155" y="691836"/>
                    <a:pt x="2791481" y="648448"/>
                  </a:cubicBezTo>
                  <a:cubicBezTo>
                    <a:pt x="2751740" y="605191"/>
                    <a:pt x="2710674" y="562797"/>
                    <a:pt x="2667418" y="522526"/>
                  </a:cubicBezTo>
                  <a:cubicBezTo>
                    <a:pt x="2624227" y="482189"/>
                    <a:pt x="2579313" y="443444"/>
                    <a:pt x="2532739" y="406557"/>
                  </a:cubicBezTo>
                  <a:cubicBezTo>
                    <a:pt x="2486165" y="369669"/>
                    <a:pt x="2437999" y="334441"/>
                    <a:pt x="2388109" y="301601"/>
                  </a:cubicBezTo>
                  <a:cubicBezTo>
                    <a:pt x="2338085" y="269026"/>
                    <a:pt x="2286669" y="238176"/>
                    <a:pt x="2233527" y="210377"/>
                  </a:cubicBezTo>
                  <a:cubicBezTo>
                    <a:pt x="2180451" y="182447"/>
                    <a:pt x="2125983" y="156771"/>
                    <a:pt x="2069922" y="134811"/>
                  </a:cubicBezTo>
                  <a:cubicBezTo>
                    <a:pt x="2013994" y="112520"/>
                    <a:pt x="1956739" y="93213"/>
                    <a:pt x="1898423" y="77623"/>
                  </a:cubicBezTo>
                  <a:cubicBezTo>
                    <a:pt x="1781856" y="46242"/>
                    <a:pt x="1661044" y="28794"/>
                    <a:pt x="1540032" y="28926"/>
                  </a:cubicBezTo>
                  <a:cubicBezTo>
                    <a:pt x="1418821" y="29325"/>
                    <a:pt x="1297744" y="42660"/>
                    <a:pt x="1179784" y="68866"/>
                  </a:cubicBezTo>
                  <a:lnTo>
                    <a:pt x="1168705" y="71121"/>
                  </a:lnTo>
                  <a:lnTo>
                    <a:pt x="1157758" y="73908"/>
                  </a:lnTo>
                  <a:lnTo>
                    <a:pt x="1135798" y="79547"/>
                  </a:lnTo>
                  <a:lnTo>
                    <a:pt x="1092011" y="90958"/>
                  </a:lnTo>
                  <a:cubicBezTo>
                    <a:pt x="1077349" y="94408"/>
                    <a:pt x="1063151" y="99582"/>
                    <a:pt x="1048754" y="104028"/>
                  </a:cubicBezTo>
                  <a:lnTo>
                    <a:pt x="1005763" y="117827"/>
                  </a:lnTo>
                  <a:cubicBezTo>
                    <a:pt x="991300" y="122139"/>
                    <a:pt x="977434" y="127978"/>
                    <a:pt x="963303" y="133153"/>
                  </a:cubicBezTo>
                  <a:lnTo>
                    <a:pt x="921175" y="149142"/>
                  </a:lnTo>
                  <a:cubicBezTo>
                    <a:pt x="907043" y="154184"/>
                    <a:pt x="893509" y="160818"/>
                    <a:pt x="879776" y="166789"/>
                  </a:cubicBezTo>
                  <a:lnTo>
                    <a:pt x="838709" y="185034"/>
                  </a:lnTo>
                  <a:cubicBezTo>
                    <a:pt x="621233" y="286209"/>
                    <a:pt x="429764" y="433957"/>
                    <a:pt x="274453" y="607845"/>
                  </a:cubicBezTo>
                  <a:cubicBezTo>
                    <a:pt x="196565" y="694822"/>
                    <a:pt x="127434" y="788301"/>
                    <a:pt x="67351" y="886581"/>
                  </a:cubicBezTo>
                  <a:lnTo>
                    <a:pt x="0" y="1008513"/>
                  </a:lnTo>
                  <a:lnTo>
                    <a:pt x="0" y="778734"/>
                  </a:lnTo>
                  <a:lnTo>
                    <a:pt x="59674" y="698933"/>
                  </a:lnTo>
                  <a:cubicBezTo>
                    <a:pt x="411948" y="272073"/>
                    <a:pt x="945071" y="0"/>
                    <a:pt x="1541758"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57" name="Group 156">
            <a:extLst>
              <a:ext uri="{FF2B5EF4-FFF2-40B4-BE49-F238E27FC236}">
                <a16:creationId xmlns:a16="http://schemas.microsoft.com/office/drawing/2014/main" id="{05F16C50-F398-4082-942C-098B046B43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13756" y="2598821"/>
            <a:ext cx="3339065" cy="3401889"/>
            <a:chOff x="3224685" y="2598821"/>
            <a:chExt cx="3339065" cy="3401889"/>
          </a:xfrm>
        </p:grpSpPr>
        <p:sp>
          <p:nvSpPr>
            <p:cNvPr id="158" name="Freeform: Shape 157">
              <a:extLst>
                <a:ext uri="{FF2B5EF4-FFF2-40B4-BE49-F238E27FC236}">
                  <a16:creationId xmlns:a16="http://schemas.microsoft.com/office/drawing/2014/main" id="{16DC8D47-7123-4497-B7D1-7690338442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42294" y="2705797"/>
              <a:ext cx="3254181" cy="3187937"/>
            </a:xfrm>
            <a:custGeom>
              <a:avLst/>
              <a:gdLst>
                <a:gd name="connsiteX0" fmla="*/ 3016472 w 5391150"/>
                <a:gd name="connsiteY0" fmla="*/ 571500 h 5123497"/>
                <a:gd name="connsiteX1" fmla="*/ 3774758 w 5391150"/>
                <a:gd name="connsiteY1" fmla="*/ 729234 h 5123497"/>
                <a:gd name="connsiteX2" fmla="*/ 4324255 w 5391150"/>
                <a:gd name="connsiteY2" fmla="*/ 1153573 h 5123497"/>
                <a:gd name="connsiteX3" fmla="*/ 4819650 w 5391150"/>
                <a:gd name="connsiteY3" fmla="*/ 2684336 h 5123497"/>
                <a:gd name="connsiteX4" fmla="*/ 4609719 w 5391150"/>
                <a:gd name="connsiteY4" fmla="*/ 3278029 h 5123497"/>
                <a:gd name="connsiteX5" fmla="*/ 3943350 w 5391150"/>
                <a:gd name="connsiteY5" fmla="*/ 3869912 h 5123497"/>
                <a:gd name="connsiteX6" fmla="*/ 3792760 w 5391150"/>
                <a:gd name="connsiteY6" fmla="*/ 3986594 h 5123497"/>
                <a:gd name="connsiteX7" fmla="*/ 3182779 w 5391150"/>
                <a:gd name="connsiteY7" fmla="*/ 4406551 h 5123497"/>
                <a:gd name="connsiteX8" fmla="*/ 2617946 w 5391150"/>
                <a:gd name="connsiteY8" fmla="*/ 4551998 h 5123497"/>
                <a:gd name="connsiteX9" fmla="*/ 1739837 w 5391150"/>
                <a:gd name="connsiteY9" fmla="*/ 4323588 h 5123497"/>
                <a:gd name="connsiteX10" fmla="*/ 1071944 w 5391150"/>
                <a:gd name="connsiteY10" fmla="*/ 3641789 h 5123497"/>
                <a:gd name="connsiteX11" fmla="*/ 896874 w 5391150"/>
                <a:gd name="connsiteY11" fmla="*/ 3395567 h 5123497"/>
                <a:gd name="connsiteX12" fmla="*/ 571500 w 5391150"/>
                <a:gd name="connsiteY12" fmla="*/ 2684336 h 5123497"/>
                <a:gd name="connsiteX13" fmla="*/ 768572 w 5391150"/>
                <a:gd name="connsiteY13" fmla="*/ 1901571 h 5123497"/>
                <a:gd name="connsiteX14" fmla="*/ 1318546 w 5391150"/>
                <a:gd name="connsiteY14" fmla="*/ 1220153 h 5123497"/>
                <a:gd name="connsiteX15" fmla="*/ 2118646 w 5391150"/>
                <a:gd name="connsiteY15" fmla="*/ 744284 h 5123497"/>
                <a:gd name="connsiteX16" fmla="*/ 3016472 w 5391150"/>
                <a:gd name="connsiteY16" fmla="*/ 571500 h 5123497"/>
                <a:gd name="connsiteX17" fmla="*/ 3016472 w 5391150"/>
                <a:gd name="connsiteY17" fmla="*/ 0 h 5123497"/>
                <a:gd name="connsiteX18" fmla="*/ 0 w 5391150"/>
                <a:gd name="connsiteY18" fmla="*/ 2684336 h 5123497"/>
                <a:gd name="connsiteX19" fmla="*/ 599027 w 5391150"/>
                <a:gd name="connsiteY19" fmla="*/ 3962591 h 5123497"/>
                <a:gd name="connsiteX20" fmla="*/ 2617946 w 5391150"/>
                <a:gd name="connsiteY20" fmla="*/ 5123498 h 5123497"/>
                <a:gd name="connsiteX21" fmla="*/ 4144709 w 5391150"/>
                <a:gd name="connsiteY21" fmla="*/ 4436840 h 5123497"/>
                <a:gd name="connsiteX22" fmla="*/ 5391150 w 5391150"/>
                <a:gd name="connsiteY22" fmla="*/ 2684336 h 5123497"/>
                <a:gd name="connsiteX23" fmla="*/ 3016472 w 5391150"/>
                <a:gd name="connsiteY23" fmla="*/ 0 h 5123497"/>
                <a:gd name="connsiteX24" fmla="*/ 3016472 w 5391150"/>
                <a:gd name="connsiteY24" fmla="*/ 0 h 5123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391150" h="5123497">
                  <a:moveTo>
                    <a:pt x="3016472" y="571500"/>
                  </a:moveTo>
                  <a:cubicBezTo>
                    <a:pt x="3294316" y="571500"/>
                    <a:pt x="3549491" y="624554"/>
                    <a:pt x="3774758" y="729234"/>
                  </a:cubicBezTo>
                  <a:cubicBezTo>
                    <a:pt x="3985165" y="826961"/>
                    <a:pt x="4169950" y="969740"/>
                    <a:pt x="4324255" y="1153573"/>
                  </a:cubicBezTo>
                  <a:cubicBezTo>
                    <a:pt x="4643723" y="1534287"/>
                    <a:pt x="4819650" y="2077974"/>
                    <a:pt x="4819650" y="2684336"/>
                  </a:cubicBezTo>
                  <a:cubicBezTo>
                    <a:pt x="4819650" y="2915317"/>
                    <a:pt x="4756881" y="3092863"/>
                    <a:pt x="4609719" y="3278029"/>
                  </a:cubicBezTo>
                  <a:cubicBezTo>
                    <a:pt x="4450080" y="3478911"/>
                    <a:pt x="4203954" y="3668840"/>
                    <a:pt x="3943350" y="3869912"/>
                  </a:cubicBezTo>
                  <a:cubicBezTo>
                    <a:pt x="3894296" y="3907727"/>
                    <a:pt x="3843623" y="3946875"/>
                    <a:pt x="3792760" y="3986594"/>
                  </a:cubicBezTo>
                  <a:cubicBezTo>
                    <a:pt x="3575876" y="4156043"/>
                    <a:pt x="3380328" y="4304634"/>
                    <a:pt x="3182779" y="4406551"/>
                  </a:cubicBezTo>
                  <a:cubicBezTo>
                    <a:pt x="2990374" y="4505802"/>
                    <a:pt x="2810923" y="4551998"/>
                    <a:pt x="2617946" y="4551998"/>
                  </a:cubicBezTo>
                  <a:cubicBezTo>
                    <a:pt x="2277904" y="4551998"/>
                    <a:pt x="1990630" y="4477322"/>
                    <a:pt x="1739837" y="4323588"/>
                  </a:cubicBezTo>
                  <a:cubicBezTo>
                    <a:pt x="1503236" y="4178618"/>
                    <a:pt x="1284827" y="3955542"/>
                    <a:pt x="1071944" y="3641789"/>
                  </a:cubicBezTo>
                  <a:cubicBezTo>
                    <a:pt x="1011746" y="3553111"/>
                    <a:pt x="953357" y="3473006"/>
                    <a:pt x="896874" y="3395567"/>
                  </a:cubicBezTo>
                  <a:cubicBezTo>
                    <a:pt x="671227" y="3086195"/>
                    <a:pt x="571500" y="2938653"/>
                    <a:pt x="571500" y="2684336"/>
                  </a:cubicBezTo>
                  <a:cubicBezTo>
                    <a:pt x="571500" y="2418207"/>
                    <a:pt x="637794" y="2154841"/>
                    <a:pt x="768572" y="1901571"/>
                  </a:cubicBezTo>
                  <a:cubicBezTo>
                    <a:pt x="895922" y="1654969"/>
                    <a:pt x="1086041" y="1419320"/>
                    <a:pt x="1318546" y="1220153"/>
                  </a:cubicBezTo>
                  <a:cubicBezTo>
                    <a:pt x="1551337" y="1020699"/>
                    <a:pt x="1828038" y="856107"/>
                    <a:pt x="2118646" y="744284"/>
                  </a:cubicBezTo>
                  <a:cubicBezTo>
                    <a:pt x="2412397" y="631222"/>
                    <a:pt x="2722912" y="571500"/>
                    <a:pt x="3016472" y="571500"/>
                  </a:cubicBezTo>
                  <a:moveTo>
                    <a:pt x="3016472" y="0"/>
                  </a:moveTo>
                  <a:cubicBezTo>
                    <a:pt x="1518952" y="0"/>
                    <a:pt x="0" y="1201769"/>
                    <a:pt x="0" y="2684336"/>
                  </a:cubicBezTo>
                  <a:cubicBezTo>
                    <a:pt x="0" y="3240310"/>
                    <a:pt x="308324" y="3534156"/>
                    <a:pt x="599027" y="3962591"/>
                  </a:cubicBezTo>
                  <a:cubicBezTo>
                    <a:pt x="1083469" y="4676680"/>
                    <a:pt x="1687544" y="5123498"/>
                    <a:pt x="2617946" y="5123498"/>
                  </a:cubicBezTo>
                  <a:cubicBezTo>
                    <a:pt x="3245358" y="5123498"/>
                    <a:pt x="3686651" y="4794790"/>
                    <a:pt x="4144709" y="4436840"/>
                  </a:cubicBezTo>
                  <a:cubicBezTo>
                    <a:pt x="4773549" y="3945446"/>
                    <a:pt x="5391150" y="3542157"/>
                    <a:pt x="5391150" y="2684336"/>
                  </a:cubicBezTo>
                  <a:cubicBezTo>
                    <a:pt x="5391150" y="1201769"/>
                    <a:pt x="4505230" y="0"/>
                    <a:pt x="3016472" y="0"/>
                  </a:cubicBezTo>
                  <a:lnTo>
                    <a:pt x="3016472" y="0"/>
                  </a:lnTo>
                  <a:close/>
                </a:path>
              </a:pathLst>
            </a:custGeom>
            <a:solidFill>
              <a:schemeClr val="bg1">
                <a:alpha val="20000"/>
              </a:schemeClr>
            </a:solid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D9EAF00-1329-4886-AF49-52D59ECE4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4685" y="2705797"/>
              <a:ext cx="3271790" cy="3187937"/>
            </a:xfrm>
            <a:custGeom>
              <a:avLst/>
              <a:gdLst>
                <a:gd name="connsiteX0" fmla="*/ 3016472 w 5391150"/>
                <a:gd name="connsiteY0" fmla="*/ 476250 h 5123497"/>
                <a:gd name="connsiteX1" fmla="*/ 3814953 w 5391150"/>
                <a:gd name="connsiteY1" fmla="*/ 642842 h 5123497"/>
                <a:gd name="connsiteX2" fmla="*/ 4397312 w 5391150"/>
                <a:gd name="connsiteY2" fmla="*/ 1092327 h 5123497"/>
                <a:gd name="connsiteX3" fmla="*/ 4914900 w 5391150"/>
                <a:gd name="connsiteY3" fmla="*/ 2684336 h 5123497"/>
                <a:gd name="connsiteX4" fmla="*/ 4684300 w 5391150"/>
                <a:gd name="connsiteY4" fmla="*/ 3337275 h 5123497"/>
                <a:gd name="connsiteX5" fmla="*/ 4001548 w 5391150"/>
                <a:gd name="connsiteY5" fmla="*/ 3945255 h 5123497"/>
                <a:gd name="connsiteX6" fmla="*/ 3851434 w 5391150"/>
                <a:gd name="connsiteY6" fmla="*/ 4061555 h 5123497"/>
                <a:gd name="connsiteX7" fmla="*/ 2617946 w 5391150"/>
                <a:gd name="connsiteY7" fmla="*/ 4647248 h 5123497"/>
                <a:gd name="connsiteX8" fmla="*/ 993077 w 5391150"/>
                <a:gd name="connsiteY8" fmla="*/ 3695224 h 5123497"/>
                <a:gd name="connsiteX9" fmla="*/ 819912 w 5391150"/>
                <a:gd name="connsiteY9" fmla="*/ 3451670 h 5123497"/>
                <a:gd name="connsiteX10" fmla="*/ 476250 w 5391150"/>
                <a:gd name="connsiteY10" fmla="*/ 2684336 h 5123497"/>
                <a:gd name="connsiteX11" fmla="*/ 683895 w 5391150"/>
                <a:gd name="connsiteY11" fmla="*/ 1857947 h 5123497"/>
                <a:gd name="connsiteX12" fmla="*/ 1256538 w 5391150"/>
                <a:gd name="connsiteY12" fmla="*/ 1147858 h 5123497"/>
                <a:gd name="connsiteX13" fmla="*/ 2084451 w 5391150"/>
                <a:gd name="connsiteY13" fmla="*/ 655415 h 5123497"/>
                <a:gd name="connsiteX14" fmla="*/ 3016472 w 5391150"/>
                <a:gd name="connsiteY14" fmla="*/ 476250 h 5123497"/>
                <a:gd name="connsiteX15" fmla="*/ 3016472 w 5391150"/>
                <a:gd name="connsiteY15" fmla="*/ 0 h 5123497"/>
                <a:gd name="connsiteX16" fmla="*/ 0 w 5391150"/>
                <a:gd name="connsiteY16" fmla="*/ 2684336 h 5123497"/>
                <a:gd name="connsiteX17" fmla="*/ 599027 w 5391150"/>
                <a:gd name="connsiteY17" fmla="*/ 3962591 h 5123497"/>
                <a:gd name="connsiteX18" fmla="*/ 2617946 w 5391150"/>
                <a:gd name="connsiteY18" fmla="*/ 5123498 h 5123497"/>
                <a:gd name="connsiteX19" fmla="*/ 4144709 w 5391150"/>
                <a:gd name="connsiteY19" fmla="*/ 4436840 h 5123497"/>
                <a:gd name="connsiteX20" fmla="*/ 5391150 w 5391150"/>
                <a:gd name="connsiteY20" fmla="*/ 2684336 h 5123497"/>
                <a:gd name="connsiteX21" fmla="*/ 3016472 w 5391150"/>
                <a:gd name="connsiteY21" fmla="*/ 0 h 5123497"/>
                <a:gd name="connsiteX22" fmla="*/ 3016472 w 5391150"/>
                <a:gd name="connsiteY22" fmla="*/ 0 h 5123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391150" h="5123497">
                  <a:moveTo>
                    <a:pt x="3016472" y="476250"/>
                  </a:moveTo>
                  <a:cubicBezTo>
                    <a:pt x="3308318" y="476250"/>
                    <a:pt x="3576923" y="532352"/>
                    <a:pt x="3814953" y="642842"/>
                  </a:cubicBezTo>
                  <a:cubicBezTo>
                    <a:pt x="4038029" y="746474"/>
                    <a:pt x="4233958" y="897731"/>
                    <a:pt x="4397312" y="1092327"/>
                  </a:cubicBezTo>
                  <a:cubicBezTo>
                    <a:pt x="4731068" y="1490186"/>
                    <a:pt x="4914900" y="2055590"/>
                    <a:pt x="4914900" y="2684336"/>
                  </a:cubicBezTo>
                  <a:cubicBezTo>
                    <a:pt x="4914900" y="2935224"/>
                    <a:pt x="4843749" y="3136583"/>
                    <a:pt x="4684300" y="3337275"/>
                  </a:cubicBezTo>
                  <a:cubicBezTo>
                    <a:pt x="4517517" y="3547205"/>
                    <a:pt x="4266915" y="3740563"/>
                    <a:pt x="4001548" y="3945255"/>
                  </a:cubicBezTo>
                  <a:cubicBezTo>
                    <a:pt x="3952589" y="3982974"/>
                    <a:pt x="3902012" y="4022027"/>
                    <a:pt x="3851434" y="4061555"/>
                  </a:cubicBezTo>
                  <a:cubicBezTo>
                    <a:pt x="3398711" y="4415314"/>
                    <a:pt x="3068288" y="4647248"/>
                    <a:pt x="2617946" y="4647248"/>
                  </a:cubicBezTo>
                  <a:cubicBezTo>
                    <a:pt x="1931765" y="4647248"/>
                    <a:pt x="1445800" y="4362545"/>
                    <a:pt x="993077" y="3695224"/>
                  </a:cubicBezTo>
                  <a:cubicBezTo>
                    <a:pt x="933831" y="3607880"/>
                    <a:pt x="875919" y="3528441"/>
                    <a:pt x="819912" y="3451670"/>
                  </a:cubicBezTo>
                  <a:cubicBezTo>
                    <a:pt x="587788" y="3133439"/>
                    <a:pt x="476250" y="2967895"/>
                    <a:pt x="476250" y="2684336"/>
                  </a:cubicBezTo>
                  <a:cubicBezTo>
                    <a:pt x="476250" y="2402872"/>
                    <a:pt x="546164" y="2124837"/>
                    <a:pt x="683895" y="1857947"/>
                  </a:cubicBezTo>
                  <a:cubicBezTo>
                    <a:pt x="818674" y="1596866"/>
                    <a:pt x="1011365" y="1357884"/>
                    <a:pt x="1256538" y="1147858"/>
                  </a:cubicBezTo>
                  <a:cubicBezTo>
                    <a:pt x="1497521" y="941356"/>
                    <a:pt x="1783747" y="771049"/>
                    <a:pt x="2084451" y="655415"/>
                  </a:cubicBezTo>
                  <a:cubicBezTo>
                    <a:pt x="2393347" y="536448"/>
                    <a:pt x="2707005" y="476250"/>
                    <a:pt x="3016472" y="476250"/>
                  </a:cubicBezTo>
                  <a:moveTo>
                    <a:pt x="3016472" y="0"/>
                  </a:moveTo>
                  <a:cubicBezTo>
                    <a:pt x="1518952" y="0"/>
                    <a:pt x="0" y="1201769"/>
                    <a:pt x="0" y="2684336"/>
                  </a:cubicBezTo>
                  <a:cubicBezTo>
                    <a:pt x="0" y="3240310"/>
                    <a:pt x="308324" y="3534156"/>
                    <a:pt x="599027" y="3962591"/>
                  </a:cubicBezTo>
                  <a:cubicBezTo>
                    <a:pt x="1083469" y="4676680"/>
                    <a:pt x="1687544" y="5123498"/>
                    <a:pt x="2617946" y="5123498"/>
                  </a:cubicBezTo>
                  <a:cubicBezTo>
                    <a:pt x="3245358" y="5123498"/>
                    <a:pt x="3686651" y="4794790"/>
                    <a:pt x="4144709" y="4436840"/>
                  </a:cubicBezTo>
                  <a:cubicBezTo>
                    <a:pt x="4773549" y="3945446"/>
                    <a:pt x="5391150" y="3542157"/>
                    <a:pt x="5391150" y="2684336"/>
                  </a:cubicBezTo>
                  <a:cubicBezTo>
                    <a:pt x="5391150" y="1201769"/>
                    <a:pt x="4505230" y="0"/>
                    <a:pt x="3016472" y="0"/>
                  </a:cubicBezTo>
                  <a:lnTo>
                    <a:pt x="3016472" y="0"/>
                  </a:lnTo>
                  <a:close/>
                </a:path>
              </a:pathLst>
            </a:custGeom>
            <a:solidFill>
              <a:schemeClr val="bg1">
                <a:alpha val="20000"/>
              </a:schemeClr>
            </a:solid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D86049FB-0264-4F59-9D62-6436901437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42295" y="2683818"/>
              <a:ext cx="3271790" cy="3231975"/>
            </a:xfrm>
            <a:custGeom>
              <a:avLst/>
              <a:gdLst>
                <a:gd name="connsiteX0" fmla="*/ 0 w 5419747"/>
                <a:gd name="connsiteY0" fmla="*/ 2700514 h 5194273"/>
                <a:gd name="connsiteX1" fmla="*/ 52864 w 5419747"/>
                <a:gd name="connsiteY1" fmla="*/ 2193498 h 5194273"/>
                <a:gd name="connsiteX2" fmla="*/ 211741 w 5419747"/>
                <a:gd name="connsiteY2" fmla="*/ 1707723 h 5194273"/>
                <a:gd name="connsiteX3" fmla="*/ 807434 w 5419747"/>
                <a:gd name="connsiteY3" fmla="*/ 882763 h 5194273"/>
                <a:gd name="connsiteX4" fmla="*/ 1202436 w 5419747"/>
                <a:gd name="connsiteY4" fmla="*/ 559580 h 5194273"/>
                <a:gd name="connsiteX5" fmla="*/ 1643920 w 5419747"/>
                <a:gd name="connsiteY5" fmla="*/ 302976 h 5194273"/>
                <a:gd name="connsiteX6" fmla="*/ 2623947 w 5419747"/>
                <a:gd name="connsiteY6" fmla="*/ 19989 h 5194273"/>
                <a:gd name="connsiteX7" fmla="*/ 3136868 w 5419747"/>
                <a:gd name="connsiteY7" fmla="*/ 5034 h 5194273"/>
                <a:gd name="connsiteX8" fmla="*/ 3645408 w 5419747"/>
                <a:gd name="connsiteY8" fmla="*/ 83997 h 5194273"/>
                <a:gd name="connsiteX9" fmla="*/ 4129278 w 5419747"/>
                <a:gd name="connsiteY9" fmla="*/ 267258 h 5194273"/>
                <a:gd name="connsiteX10" fmla="*/ 4557998 w 5419747"/>
                <a:gd name="connsiteY10" fmla="*/ 558627 h 5194273"/>
                <a:gd name="connsiteX11" fmla="*/ 4900803 w 5419747"/>
                <a:gd name="connsiteY11" fmla="*/ 944676 h 5194273"/>
                <a:gd name="connsiteX12" fmla="*/ 4937760 w 5419747"/>
                <a:gd name="connsiteY12" fmla="*/ 997444 h 5194273"/>
                <a:gd name="connsiteX13" fmla="*/ 4973193 w 5419747"/>
                <a:gd name="connsiteY13" fmla="*/ 1051165 h 5194273"/>
                <a:gd name="connsiteX14" fmla="*/ 5007578 w 5419747"/>
                <a:gd name="connsiteY14" fmla="*/ 1105458 h 5194273"/>
                <a:gd name="connsiteX15" fmla="*/ 5040726 w 5419747"/>
                <a:gd name="connsiteY15" fmla="*/ 1160512 h 5194273"/>
                <a:gd name="connsiteX16" fmla="*/ 5161788 w 5419747"/>
                <a:gd name="connsiteY16" fmla="*/ 1387017 h 5194273"/>
                <a:gd name="connsiteX17" fmla="*/ 5327523 w 5419747"/>
                <a:gd name="connsiteY17" fmla="*/ 1870887 h 5194273"/>
                <a:gd name="connsiteX18" fmla="*/ 5366385 w 5419747"/>
                <a:gd name="connsiteY18" fmla="*/ 2122632 h 5194273"/>
                <a:gd name="connsiteX19" fmla="*/ 5391626 w 5419747"/>
                <a:gd name="connsiteY19" fmla="*/ 2374569 h 5194273"/>
                <a:gd name="connsiteX20" fmla="*/ 5411724 w 5419747"/>
                <a:gd name="connsiteY20" fmla="*/ 2626505 h 5194273"/>
                <a:gd name="connsiteX21" fmla="*/ 5415820 w 5419747"/>
                <a:gd name="connsiteY21" fmla="*/ 2689656 h 5194273"/>
                <a:gd name="connsiteX22" fmla="*/ 5417630 w 5419747"/>
                <a:gd name="connsiteY22" fmla="*/ 2722136 h 5194273"/>
                <a:gd name="connsiteX23" fmla="*/ 5418963 w 5419747"/>
                <a:gd name="connsiteY23" fmla="*/ 2755188 h 5194273"/>
                <a:gd name="connsiteX24" fmla="*/ 5417153 w 5419747"/>
                <a:gd name="connsiteY24" fmla="*/ 2888347 h 5194273"/>
                <a:gd name="connsiteX25" fmla="*/ 5281517 w 5419747"/>
                <a:gd name="connsiteY25" fmla="*/ 3411365 h 5194273"/>
                <a:gd name="connsiteX26" fmla="*/ 4980052 w 5419747"/>
                <a:gd name="connsiteY26" fmla="*/ 3855516 h 5194273"/>
                <a:gd name="connsiteX27" fmla="*/ 4796314 w 5419747"/>
                <a:gd name="connsiteY27" fmla="*/ 4040682 h 5194273"/>
                <a:gd name="connsiteX28" fmla="*/ 4604766 w 5419747"/>
                <a:gd name="connsiteY28" fmla="*/ 4208989 h 5194273"/>
                <a:gd name="connsiteX29" fmla="*/ 4215670 w 5419747"/>
                <a:gd name="connsiteY29" fmla="*/ 4512265 h 5194273"/>
                <a:gd name="connsiteX30" fmla="*/ 4117753 w 5419747"/>
                <a:gd name="connsiteY30" fmla="*/ 4586274 h 5194273"/>
                <a:gd name="connsiteX31" fmla="*/ 4017169 w 5419747"/>
                <a:gd name="connsiteY31" fmla="*/ 4660759 h 5194273"/>
                <a:gd name="connsiteX32" fmla="*/ 3914108 w 5419747"/>
                <a:gd name="connsiteY32" fmla="*/ 4734292 h 5194273"/>
                <a:gd name="connsiteX33" fmla="*/ 3807809 w 5419747"/>
                <a:gd name="connsiteY33" fmla="*/ 4805730 h 5194273"/>
                <a:gd name="connsiteX34" fmla="*/ 3584639 w 5419747"/>
                <a:gd name="connsiteY34" fmla="*/ 4939842 h 5194273"/>
                <a:gd name="connsiteX35" fmla="*/ 3344609 w 5419747"/>
                <a:gd name="connsiteY35" fmla="*/ 5053856 h 5194273"/>
                <a:gd name="connsiteX36" fmla="*/ 2822258 w 5419747"/>
                <a:gd name="connsiteY36" fmla="*/ 5185015 h 5194273"/>
                <a:gd name="connsiteX37" fmla="*/ 2687765 w 5419747"/>
                <a:gd name="connsiteY37" fmla="*/ 5193493 h 5194273"/>
                <a:gd name="connsiteX38" fmla="*/ 2654141 w 5419747"/>
                <a:gd name="connsiteY38" fmla="*/ 5194254 h 5194273"/>
                <a:gd name="connsiteX39" fmla="*/ 2620613 w 5419747"/>
                <a:gd name="connsiteY39" fmla="*/ 5194064 h 5194273"/>
                <a:gd name="connsiteX40" fmla="*/ 2587181 w 5419747"/>
                <a:gd name="connsiteY40" fmla="*/ 5193683 h 5194273"/>
                <a:gd name="connsiteX41" fmla="*/ 2554700 w 5419747"/>
                <a:gd name="connsiteY41" fmla="*/ 5192445 h 5194273"/>
                <a:gd name="connsiteX42" fmla="*/ 2295239 w 5419747"/>
                <a:gd name="connsiteY42" fmla="*/ 5171776 h 5194273"/>
                <a:gd name="connsiteX43" fmla="*/ 2037398 w 5419747"/>
                <a:gd name="connsiteY43" fmla="*/ 5126246 h 5194273"/>
                <a:gd name="connsiteX44" fmla="*/ 1784128 w 5419747"/>
                <a:gd name="connsiteY44" fmla="*/ 5054904 h 5194273"/>
                <a:gd name="connsiteX45" fmla="*/ 1299305 w 5419747"/>
                <a:gd name="connsiteY45" fmla="*/ 4840401 h 5194273"/>
                <a:gd name="connsiteX46" fmla="*/ 890683 w 5419747"/>
                <a:gd name="connsiteY46" fmla="*/ 4506454 h 5194273"/>
                <a:gd name="connsiteX47" fmla="*/ 725043 w 5419747"/>
                <a:gd name="connsiteY47" fmla="*/ 4305477 h 5194273"/>
                <a:gd name="connsiteX48" fmla="*/ 580358 w 5419747"/>
                <a:gd name="connsiteY48" fmla="*/ 4092688 h 5194273"/>
                <a:gd name="connsiteX49" fmla="*/ 546545 w 5419747"/>
                <a:gd name="connsiteY49" fmla="*/ 4038491 h 5194273"/>
                <a:gd name="connsiteX50" fmla="*/ 514255 w 5419747"/>
                <a:gd name="connsiteY50" fmla="*/ 3985913 h 5194273"/>
                <a:gd name="connsiteX51" fmla="*/ 450533 w 5419747"/>
                <a:gd name="connsiteY51" fmla="*/ 3883995 h 5194273"/>
                <a:gd name="connsiteX52" fmla="*/ 318516 w 5419747"/>
                <a:gd name="connsiteY52" fmla="*/ 3675779 h 5194273"/>
                <a:gd name="connsiteX53" fmla="*/ 189643 w 5419747"/>
                <a:gd name="connsiteY53" fmla="*/ 3455656 h 5194273"/>
                <a:gd name="connsiteX54" fmla="*/ 131540 w 5419747"/>
                <a:gd name="connsiteY54" fmla="*/ 3338975 h 5194273"/>
                <a:gd name="connsiteX55" fmla="*/ 82201 w 5419747"/>
                <a:gd name="connsiteY55" fmla="*/ 3216864 h 5194273"/>
                <a:gd name="connsiteX56" fmla="*/ 44387 w 5419747"/>
                <a:gd name="connsiteY56" fmla="*/ 3090182 h 5194273"/>
                <a:gd name="connsiteX57" fmla="*/ 30289 w 5419747"/>
                <a:gd name="connsiteY57" fmla="*/ 3025602 h 5194273"/>
                <a:gd name="connsiteX58" fmla="*/ 24098 w 5419747"/>
                <a:gd name="connsiteY58" fmla="*/ 2993217 h 5194273"/>
                <a:gd name="connsiteX59" fmla="*/ 18955 w 5419747"/>
                <a:gd name="connsiteY59" fmla="*/ 2960737 h 5194273"/>
                <a:gd name="connsiteX60" fmla="*/ 0 w 5419747"/>
                <a:gd name="connsiteY60" fmla="*/ 2700514 h 5194273"/>
                <a:gd name="connsiteX61" fmla="*/ 155162 w 5419747"/>
                <a:gd name="connsiteY61" fmla="*/ 2700514 h 5194273"/>
                <a:gd name="connsiteX62" fmla="*/ 181642 w 5419747"/>
                <a:gd name="connsiteY62" fmla="*/ 2929305 h 5194273"/>
                <a:gd name="connsiteX63" fmla="*/ 259842 w 5419747"/>
                <a:gd name="connsiteY63" fmla="*/ 3143331 h 5194273"/>
                <a:gd name="connsiteX64" fmla="*/ 314420 w 5419747"/>
                <a:gd name="connsiteY64" fmla="*/ 3244106 h 5194273"/>
                <a:gd name="connsiteX65" fmla="*/ 377095 w 5419747"/>
                <a:gd name="connsiteY65" fmla="*/ 3341642 h 5194273"/>
                <a:gd name="connsiteX66" fmla="*/ 521875 w 5419747"/>
                <a:gd name="connsiteY66" fmla="*/ 3530142 h 5194273"/>
                <a:gd name="connsiteX67" fmla="*/ 678561 w 5419747"/>
                <a:gd name="connsiteY67" fmla="*/ 3720070 h 5194273"/>
                <a:gd name="connsiteX68" fmla="*/ 756476 w 5419747"/>
                <a:gd name="connsiteY68" fmla="*/ 3819225 h 5194273"/>
                <a:gd name="connsiteX69" fmla="*/ 793909 w 5419747"/>
                <a:gd name="connsiteY69" fmla="*/ 3867898 h 5194273"/>
                <a:gd name="connsiteX70" fmla="*/ 830580 w 5419747"/>
                <a:gd name="connsiteY70" fmla="*/ 3914475 h 5194273"/>
                <a:gd name="connsiteX71" fmla="*/ 1145667 w 5419747"/>
                <a:gd name="connsiteY71" fmla="*/ 4258709 h 5194273"/>
                <a:gd name="connsiteX72" fmla="*/ 1313212 w 5419747"/>
                <a:gd name="connsiteY72" fmla="*/ 4413585 h 5194273"/>
                <a:gd name="connsiteX73" fmla="*/ 1488662 w 5419747"/>
                <a:gd name="connsiteY73" fmla="*/ 4556365 h 5194273"/>
                <a:gd name="connsiteX74" fmla="*/ 1880616 w 5419747"/>
                <a:gd name="connsiteY74" fmla="*/ 4782203 h 5194273"/>
                <a:gd name="connsiteX75" fmla="*/ 2099882 w 5419747"/>
                <a:gd name="connsiteY75" fmla="*/ 4846020 h 5194273"/>
                <a:gd name="connsiteX76" fmla="*/ 2156079 w 5419747"/>
                <a:gd name="connsiteY76" fmla="*/ 4857260 h 5194273"/>
                <a:gd name="connsiteX77" fmla="*/ 2212753 w 5419747"/>
                <a:gd name="connsiteY77" fmla="*/ 4866690 h 5194273"/>
                <a:gd name="connsiteX78" fmla="*/ 2327148 w 5419747"/>
                <a:gd name="connsiteY78" fmla="*/ 4880215 h 5194273"/>
                <a:gd name="connsiteX79" fmla="*/ 2384679 w 5419747"/>
                <a:gd name="connsiteY79" fmla="*/ 4884597 h 5194273"/>
                <a:gd name="connsiteX80" fmla="*/ 2442401 w 5419747"/>
                <a:gd name="connsiteY80" fmla="*/ 4887645 h 5194273"/>
                <a:gd name="connsiteX81" fmla="*/ 2500313 w 5419747"/>
                <a:gd name="connsiteY81" fmla="*/ 4888978 h 5194273"/>
                <a:gd name="connsiteX82" fmla="*/ 2558320 w 5419747"/>
                <a:gd name="connsiteY82" fmla="*/ 4888693 h 5194273"/>
                <a:gd name="connsiteX83" fmla="*/ 2587371 w 5419747"/>
                <a:gd name="connsiteY83" fmla="*/ 4888407 h 5194273"/>
                <a:gd name="connsiteX84" fmla="*/ 2615374 w 5419747"/>
                <a:gd name="connsiteY84" fmla="*/ 4887168 h 5194273"/>
                <a:gd name="connsiteX85" fmla="*/ 2643283 w 5419747"/>
                <a:gd name="connsiteY85" fmla="*/ 4885740 h 5194273"/>
                <a:gd name="connsiteX86" fmla="*/ 2671096 w 5419747"/>
                <a:gd name="connsiteY86" fmla="*/ 4883454 h 5194273"/>
                <a:gd name="connsiteX87" fmla="*/ 2781395 w 5419747"/>
                <a:gd name="connsiteY87" fmla="*/ 4869833 h 5194273"/>
                <a:gd name="connsiteX88" fmla="*/ 3201543 w 5419747"/>
                <a:gd name="connsiteY88" fmla="*/ 4731911 h 5194273"/>
                <a:gd name="connsiteX89" fmla="*/ 3589687 w 5419747"/>
                <a:gd name="connsiteY89" fmla="*/ 4490071 h 5194273"/>
                <a:gd name="connsiteX90" fmla="*/ 3683794 w 5419747"/>
                <a:gd name="connsiteY90" fmla="*/ 4419015 h 5194273"/>
                <a:gd name="connsiteX91" fmla="*/ 3777901 w 5419747"/>
                <a:gd name="connsiteY91" fmla="*/ 4345577 h 5194273"/>
                <a:gd name="connsiteX92" fmla="*/ 3968496 w 5419747"/>
                <a:gd name="connsiteY92" fmla="*/ 4193177 h 5194273"/>
                <a:gd name="connsiteX93" fmla="*/ 4360259 w 5419747"/>
                <a:gd name="connsiteY93" fmla="*/ 3898188 h 5194273"/>
                <a:gd name="connsiteX94" fmla="*/ 4725257 w 5419747"/>
                <a:gd name="connsiteY94" fmla="*/ 3604818 h 5194273"/>
                <a:gd name="connsiteX95" fmla="*/ 5017103 w 5419747"/>
                <a:gd name="connsiteY95" fmla="*/ 3268585 h 5194273"/>
                <a:gd name="connsiteX96" fmla="*/ 5116544 w 5419747"/>
                <a:gd name="connsiteY96" fmla="*/ 3073132 h 5194273"/>
                <a:gd name="connsiteX97" fmla="*/ 5177124 w 5419747"/>
                <a:gd name="connsiteY97" fmla="*/ 2859582 h 5194273"/>
                <a:gd name="connsiteX98" fmla="*/ 5193887 w 5419747"/>
                <a:gd name="connsiteY98" fmla="*/ 2747568 h 5194273"/>
                <a:gd name="connsiteX99" fmla="*/ 5196650 w 5419747"/>
                <a:gd name="connsiteY99" fmla="*/ 2719183 h 5194273"/>
                <a:gd name="connsiteX100" fmla="*/ 5198745 w 5419747"/>
                <a:gd name="connsiteY100" fmla="*/ 2690227 h 5194273"/>
                <a:gd name="connsiteX101" fmla="*/ 5201793 w 5419747"/>
                <a:gd name="connsiteY101" fmla="*/ 2630410 h 5194273"/>
                <a:gd name="connsiteX102" fmla="*/ 5196555 w 5419747"/>
                <a:gd name="connsiteY102" fmla="*/ 2391238 h 5194273"/>
                <a:gd name="connsiteX103" fmla="*/ 5162931 w 5419747"/>
                <a:gd name="connsiteY103" fmla="*/ 2155017 h 5194273"/>
                <a:gd name="connsiteX104" fmla="*/ 5105876 w 5419747"/>
                <a:gd name="connsiteY104" fmla="*/ 1924512 h 5194273"/>
                <a:gd name="connsiteX105" fmla="*/ 4958525 w 5419747"/>
                <a:gd name="connsiteY105" fmla="*/ 1477314 h 5194273"/>
                <a:gd name="connsiteX106" fmla="*/ 4858131 w 5419747"/>
                <a:gd name="connsiteY106" fmla="*/ 1265001 h 5194273"/>
                <a:gd name="connsiteX107" fmla="*/ 4828890 w 5419747"/>
                <a:gd name="connsiteY107" fmla="*/ 1214138 h 5194273"/>
                <a:gd name="connsiteX108" fmla="*/ 4798124 w 5419747"/>
                <a:gd name="connsiteY108" fmla="*/ 1164227 h 5194273"/>
                <a:gd name="connsiteX109" fmla="*/ 4765548 w 5419747"/>
                <a:gd name="connsiteY109" fmla="*/ 1115459 h 5194273"/>
                <a:gd name="connsiteX110" fmla="*/ 4731544 w 5419747"/>
                <a:gd name="connsiteY110" fmla="*/ 1067739 h 5194273"/>
                <a:gd name="connsiteX111" fmla="*/ 4409599 w 5419747"/>
                <a:gd name="connsiteY111" fmla="*/ 731792 h 5194273"/>
                <a:gd name="connsiteX112" fmla="*/ 4022027 w 5419747"/>
                <a:gd name="connsiteY112" fmla="*/ 478617 h 5194273"/>
                <a:gd name="connsiteX113" fmla="*/ 3585877 w 5419747"/>
                <a:gd name="connsiteY113" fmla="*/ 319645 h 5194273"/>
                <a:gd name="connsiteX114" fmla="*/ 3123057 w 5419747"/>
                <a:gd name="connsiteY114" fmla="*/ 253732 h 5194273"/>
                <a:gd name="connsiteX115" fmla="*/ 2654046 w 5419747"/>
                <a:gd name="connsiteY115" fmla="*/ 270496 h 5194273"/>
                <a:gd name="connsiteX116" fmla="*/ 2193703 w 5419747"/>
                <a:gd name="connsiteY116" fmla="*/ 367270 h 5194273"/>
                <a:gd name="connsiteX117" fmla="*/ 1753362 w 5419747"/>
                <a:gd name="connsiteY117" fmla="*/ 535672 h 5194273"/>
                <a:gd name="connsiteX118" fmla="*/ 966502 w 5419747"/>
                <a:gd name="connsiteY118" fmla="*/ 1053070 h 5194273"/>
                <a:gd name="connsiteX119" fmla="*/ 644843 w 5419747"/>
                <a:gd name="connsiteY119" fmla="*/ 1398351 h 5194273"/>
                <a:gd name="connsiteX120" fmla="*/ 390525 w 5419747"/>
                <a:gd name="connsiteY120" fmla="*/ 1794877 h 5194273"/>
                <a:gd name="connsiteX121" fmla="*/ 217932 w 5419747"/>
                <a:gd name="connsiteY121" fmla="*/ 2233218 h 5194273"/>
                <a:gd name="connsiteX122" fmla="*/ 155162 w 5419747"/>
                <a:gd name="connsiteY122" fmla="*/ 2700514 h 519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5419747" h="5194273">
                  <a:moveTo>
                    <a:pt x="0" y="2700514"/>
                  </a:moveTo>
                  <a:cubicBezTo>
                    <a:pt x="476" y="2530493"/>
                    <a:pt x="18193" y="2360472"/>
                    <a:pt x="52864" y="2193498"/>
                  </a:cubicBezTo>
                  <a:cubicBezTo>
                    <a:pt x="87440" y="2026620"/>
                    <a:pt x="140399" y="1862981"/>
                    <a:pt x="211741" y="1707723"/>
                  </a:cubicBezTo>
                  <a:cubicBezTo>
                    <a:pt x="355092" y="1397208"/>
                    <a:pt x="562832" y="1119364"/>
                    <a:pt x="807434" y="882763"/>
                  </a:cubicBezTo>
                  <a:cubicBezTo>
                    <a:pt x="930021" y="764463"/>
                    <a:pt x="1062514" y="656544"/>
                    <a:pt x="1202436" y="559580"/>
                  </a:cubicBezTo>
                  <a:cubicBezTo>
                    <a:pt x="1342549" y="462711"/>
                    <a:pt x="1489996" y="376414"/>
                    <a:pt x="1643920" y="302976"/>
                  </a:cubicBezTo>
                  <a:cubicBezTo>
                    <a:pt x="1952149" y="157149"/>
                    <a:pt x="2284000" y="60756"/>
                    <a:pt x="2623947" y="19989"/>
                  </a:cubicBezTo>
                  <a:cubicBezTo>
                    <a:pt x="2793873" y="-109"/>
                    <a:pt x="2966276" y="-4967"/>
                    <a:pt x="3136868" y="5034"/>
                  </a:cubicBezTo>
                  <a:cubicBezTo>
                    <a:pt x="3307747" y="15417"/>
                    <a:pt x="3478530" y="40848"/>
                    <a:pt x="3645408" y="83997"/>
                  </a:cubicBezTo>
                  <a:cubicBezTo>
                    <a:pt x="3812286" y="127050"/>
                    <a:pt x="3975259" y="188010"/>
                    <a:pt x="4129278" y="267258"/>
                  </a:cubicBezTo>
                  <a:cubicBezTo>
                    <a:pt x="4283107" y="346506"/>
                    <a:pt x="4428744" y="443375"/>
                    <a:pt x="4557998" y="558627"/>
                  </a:cubicBezTo>
                  <a:cubicBezTo>
                    <a:pt x="4687348" y="673785"/>
                    <a:pt x="4801076" y="804944"/>
                    <a:pt x="4900803" y="944676"/>
                  </a:cubicBezTo>
                  <a:lnTo>
                    <a:pt x="4937760" y="997444"/>
                  </a:lnTo>
                  <a:lnTo>
                    <a:pt x="4973193" y="1051165"/>
                  </a:lnTo>
                  <a:cubicBezTo>
                    <a:pt x="4984623" y="1069263"/>
                    <a:pt x="4996339" y="1087265"/>
                    <a:pt x="5007578" y="1105458"/>
                  </a:cubicBezTo>
                  <a:lnTo>
                    <a:pt x="5040726" y="1160512"/>
                  </a:lnTo>
                  <a:cubicBezTo>
                    <a:pt x="5084064" y="1234426"/>
                    <a:pt x="5124926" y="1309769"/>
                    <a:pt x="5161788" y="1387017"/>
                  </a:cubicBezTo>
                  <a:cubicBezTo>
                    <a:pt x="5235702" y="1541512"/>
                    <a:pt x="5292661" y="1704104"/>
                    <a:pt x="5327523" y="1870887"/>
                  </a:cubicBezTo>
                  <a:cubicBezTo>
                    <a:pt x="5344859" y="1954326"/>
                    <a:pt x="5356955" y="2038431"/>
                    <a:pt x="5366385" y="2122632"/>
                  </a:cubicBezTo>
                  <a:cubicBezTo>
                    <a:pt x="5376005" y="2206738"/>
                    <a:pt x="5383720" y="2290749"/>
                    <a:pt x="5391626" y="2374569"/>
                  </a:cubicBezTo>
                  <a:cubicBezTo>
                    <a:pt x="5399152" y="2458484"/>
                    <a:pt x="5405819" y="2542399"/>
                    <a:pt x="5411724" y="2626505"/>
                  </a:cubicBezTo>
                  <a:lnTo>
                    <a:pt x="5415820" y="2689656"/>
                  </a:lnTo>
                  <a:cubicBezTo>
                    <a:pt x="5416582" y="2700038"/>
                    <a:pt x="5417058" y="2711182"/>
                    <a:pt x="5417630" y="2722136"/>
                  </a:cubicBezTo>
                  <a:cubicBezTo>
                    <a:pt x="5418202" y="2733090"/>
                    <a:pt x="5418773" y="2744139"/>
                    <a:pt x="5418963" y="2755188"/>
                  </a:cubicBezTo>
                  <a:cubicBezTo>
                    <a:pt x="5420392" y="2799289"/>
                    <a:pt x="5419916" y="2843770"/>
                    <a:pt x="5417153" y="2888347"/>
                  </a:cubicBezTo>
                  <a:cubicBezTo>
                    <a:pt x="5406867" y="3066750"/>
                    <a:pt x="5358956" y="3246487"/>
                    <a:pt x="5281517" y="3411365"/>
                  </a:cubicBezTo>
                  <a:cubicBezTo>
                    <a:pt x="5204270" y="3576719"/>
                    <a:pt x="5097780" y="3725118"/>
                    <a:pt x="4980052" y="3855516"/>
                  </a:cubicBezTo>
                  <a:cubicBezTo>
                    <a:pt x="4921186" y="3920952"/>
                    <a:pt x="4859369" y="3982293"/>
                    <a:pt x="4796314" y="4040682"/>
                  </a:cubicBezTo>
                  <a:cubicBezTo>
                    <a:pt x="4733258" y="4099070"/>
                    <a:pt x="4669346" y="4155267"/>
                    <a:pt x="4604766" y="4208989"/>
                  </a:cubicBezTo>
                  <a:cubicBezTo>
                    <a:pt x="4475893" y="4316907"/>
                    <a:pt x="4344162" y="4415300"/>
                    <a:pt x="4215670" y="4512265"/>
                  </a:cubicBezTo>
                  <a:lnTo>
                    <a:pt x="4117753" y="4586274"/>
                  </a:lnTo>
                  <a:cubicBezTo>
                    <a:pt x="4084606" y="4611134"/>
                    <a:pt x="4051173" y="4636185"/>
                    <a:pt x="4017169" y="4660759"/>
                  </a:cubicBezTo>
                  <a:cubicBezTo>
                    <a:pt x="3983260" y="4685429"/>
                    <a:pt x="3948970" y="4710003"/>
                    <a:pt x="3914108" y="4734292"/>
                  </a:cubicBezTo>
                  <a:cubicBezTo>
                    <a:pt x="3879152" y="4758390"/>
                    <a:pt x="3843909" y="4782298"/>
                    <a:pt x="3807809" y="4805730"/>
                  </a:cubicBezTo>
                  <a:cubicBezTo>
                    <a:pt x="3735991" y="4852688"/>
                    <a:pt x="3661886" y="4898218"/>
                    <a:pt x="3584639" y="4939842"/>
                  </a:cubicBezTo>
                  <a:cubicBezTo>
                    <a:pt x="3507486" y="4981656"/>
                    <a:pt x="3427666" y="5020518"/>
                    <a:pt x="3344609" y="5053856"/>
                  </a:cubicBezTo>
                  <a:cubicBezTo>
                    <a:pt x="3179255" y="5121484"/>
                    <a:pt x="3001613" y="5167108"/>
                    <a:pt x="2822258" y="5185015"/>
                  </a:cubicBezTo>
                  <a:cubicBezTo>
                    <a:pt x="2777395" y="5189302"/>
                    <a:pt x="2732532" y="5192540"/>
                    <a:pt x="2687765" y="5193493"/>
                  </a:cubicBezTo>
                  <a:lnTo>
                    <a:pt x="2654141" y="5194254"/>
                  </a:lnTo>
                  <a:cubicBezTo>
                    <a:pt x="2642997" y="5194350"/>
                    <a:pt x="2631758" y="5194064"/>
                    <a:pt x="2620613" y="5194064"/>
                  </a:cubicBezTo>
                  <a:lnTo>
                    <a:pt x="2587181" y="5193683"/>
                  </a:lnTo>
                  <a:lnTo>
                    <a:pt x="2554700" y="5192445"/>
                  </a:lnTo>
                  <a:cubicBezTo>
                    <a:pt x="2468213" y="5189683"/>
                    <a:pt x="2381536" y="5182824"/>
                    <a:pt x="2295239" y="5171776"/>
                  </a:cubicBezTo>
                  <a:cubicBezTo>
                    <a:pt x="2208848" y="5161298"/>
                    <a:pt x="2122646" y="5146249"/>
                    <a:pt x="2037398" y="5126246"/>
                  </a:cubicBezTo>
                  <a:cubicBezTo>
                    <a:pt x="1952244" y="5106053"/>
                    <a:pt x="1867757" y="5082146"/>
                    <a:pt x="1784128" y="5054904"/>
                  </a:cubicBezTo>
                  <a:cubicBezTo>
                    <a:pt x="1617155" y="4999945"/>
                    <a:pt x="1452086" y="4931555"/>
                    <a:pt x="1299305" y="4840401"/>
                  </a:cubicBezTo>
                  <a:cubicBezTo>
                    <a:pt x="1146429" y="4749437"/>
                    <a:pt x="1009936" y="4634089"/>
                    <a:pt x="890683" y="4506454"/>
                  </a:cubicBezTo>
                  <a:cubicBezTo>
                    <a:pt x="830771" y="4442732"/>
                    <a:pt x="776288" y="4374914"/>
                    <a:pt x="725043" y="4305477"/>
                  </a:cubicBezTo>
                  <a:cubicBezTo>
                    <a:pt x="674084" y="4235754"/>
                    <a:pt x="625602" y="4164983"/>
                    <a:pt x="580358" y="4092688"/>
                  </a:cubicBezTo>
                  <a:cubicBezTo>
                    <a:pt x="568738" y="4074781"/>
                    <a:pt x="557784" y="4056589"/>
                    <a:pt x="546545" y="4038491"/>
                  </a:cubicBezTo>
                  <a:lnTo>
                    <a:pt x="514255" y="3985913"/>
                  </a:lnTo>
                  <a:cubicBezTo>
                    <a:pt x="493586" y="3951909"/>
                    <a:pt x="472154" y="3918190"/>
                    <a:pt x="450533" y="3883995"/>
                  </a:cubicBezTo>
                  <a:lnTo>
                    <a:pt x="318516" y="3675779"/>
                  </a:lnTo>
                  <a:cubicBezTo>
                    <a:pt x="274225" y="3604818"/>
                    <a:pt x="230505" y="3531761"/>
                    <a:pt x="189643" y="3455656"/>
                  </a:cubicBezTo>
                  <a:cubicBezTo>
                    <a:pt x="169259" y="3417556"/>
                    <a:pt x="149543" y="3378789"/>
                    <a:pt x="131540" y="3338975"/>
                  </a:cubicBezTo>
                  <a:cubicBezTo>
                    <a:pt x="113633" y="3299065"/>
                    <a:pt x="96965" y="3258393"/>
                    <a:pt x="82201" y="3216864"/>
                  </a:cubicBezTo>
                  <a:cubicBezTo>
                    <a:pt x="67723" y="3175240"/>
                    <a:pt x="54864" y="3133044"/>
                    <a:pt x="44387" y="3090182"/>
                  </a:cubicBezTo>
                  <a:cubicBezTo>
                    <a:pt x="39434" y="3068751"/>
                    <a:pt x="34385" y="3047224"/>
                    <a:pt x="30289" y="3025602"/>
                  </a:cubicBezTo>
                  <a:lnTo>
                    <a:pt x="24098" y="2993217"/>
                  </a:lnTo>
                  <a:lnTo>
                    <a:pt x="18955" y="2960737"/>
                  </a:lnTo>
                  <a:cubicBezTo>
                    <a:pt x="5620" y="2874060"/>
                    <a:pt x="0" y="2786906"/>
                    <a:pt x="0" y="2700514"/>
                  </a:cubicBezTo>
                  <a:close/>
                  <a:moveTo>
                    <a:pt x="155162" y="2700514"/>
                  </a:moveTo>
                  <a:cubicBezTo>
                    <a:pt x="156019" y="2778048"/>
                    <a:pt x="163640" y="2855010"/>
                    <a:pt x="181642" y="2929305"/>
                  </a:cubicBezTo>
                  <a:cubicBezTo>
                    <a:pt x="199358" y="3003695"/>
                    <a:pt x="226886" y="3074847"/>
                    <a:pt x="259842" y="3143331"/>
                  </a:cubicBezTo>
                  <a:cubicBezTo>
                    <a:pt x="276511" y="3177526"/>
                    <a:pt x="294989" y="3211054"/>
                    <a:pt x="314420" y="3244106"/>
                  </a:cubicBezTo>
                  <a:cubicBezTo>
                    <a:pt x="334137" y="3277063"/>
                    <a:pt x="355187" y="3309543"/>
                    <a:pt x="377095" y="3341642"/>
                  </a:cubicBezTo>
                  <a:cubicBezTo>
                    <a:pt x="421481" y="3405650"/>
                    <a:pt x="470821" y="3467753"/>
                    <a:pt x="521875" y="3530142"/>
                  </a:cubicBezTo>
                  <a:cubicBezTo>
                    <a:pt x="572929" y="3592626"/>
                    <a:pt x="626269" y="3655110"/>
                    <a:pt x="678561" y="3720070"/>
                  </a:cubicBezTo>
                  <a:cubicBezTo>
                    <a:pt x="704755" y="3752455"/>
                    <a:pt x="730663" y="3785602"/>
                    <a:pt x="756476" y="3819225"/>
                  </a:cubicBezTo>
                  <a:lnTo>
                    <a:pt x="793909" y="3867898"/>
                  </a:lnTo>
                  <a:cubicBezTo>
                    <a:pt x="806196" y="3883424"/>
                    <a:pt x="817912" y="3899331"/>
                    <a:pt x="830580" y="3914475"/>
                  </a:cubicBezTo>
                  <a:cubicBezTo>
                    <a:pt x="929450" y="4037729"/>
                    <a:pt x="1036701" y="4151172"/>
                    <a:pt x="1145667" y="4258709"/>
                  </a:cubicBezTo>
                  <a:cubicBezTo>
                    <a:pt x="1200436" y="4312240"/>
                    <a:pt x="1256157" y="4363960"/>
                    <a:pt x="1313212" y="4413585"/>
                  </a:cubicBezTo>
                  <a:cubicBezTo>
                    <a:pt x="1370267" y="4463211"/>
                    <a:pt x="1428369" y="4511217"/>
                    <a:pt x="1488662" y="4556365"/>
                  </a:cubicBezTo>
                  <a:cubicBezTo>
                    <a:pt x="1608773" y="4646853"/>
                    <a:pt x="1738313" y="4727720"/>
                    <a:pt x="1880616" y="4782203"/>
                  </a:cubicBezTo>
                  <a:cubicBezTo>
                    <a:pt x="1951577" y="4809445"/>
                    <a:pt x="2025110" y="4830304"/>
                    <a:pt x="2099882" y="4846020"/>
                  </a:cubicBezTo>
                  <a:cubicBezTo>
                    <a:pt x="2118646" y="4849735"/>
                    <a:pt x="2137220" y="4854022"/>
                    <a:pt x="2156079" y="4857260"/>
                  </a:cubicBezTo>
                  <a:lnTo>
                    <a:pt x="2212753" y="4866690"/>
                  </a:lnTo>
                  <a:cubicBezTo>
                    <a:pt x="2250758" y="4871738"/>
                    <a:pt x="2288762" y="4877072"/>
                    <a:pt x="2327148" y="4880215"/>
                  </a:cubicBezTo>
                  <a:cubicBezTo>
                    <a:pt x="2346293" y="4882025"/>
                    <a:pt x="2365439" y="4883740"/>
                    <a:pt x="2384679" y="4884597"/>
                  </a:cubicBezTo>
                  <a:cubicBezTo>
                    <a:pt x="2403920" y="4885549"/>
                    <a:pt x="2423065" y="4887073"/>
                    <a:pt x="2442401" y="4887645"/>
                  </a:cubicBezTo>
                  <a:lnTo>
                    <a:pt x="2500313" y="4888978"/>
                  </a:lnTo>
                  <a:cubicBezTo>
                    <a:pt x="2519553" y="4889454"/>
                    <a:pt x="2538984" y="4888788"/>
                    <a:pt x="2558320" y="4888693"/>
                  </a:cubicBezTo>
                  <a:lnTo>
                    <a:pt x="2587371" y="4888407"/>
                  </a:lnTo>
                  <a:cubicBezTo>
                    <a:pt x="2596801" y="4888121"/>
                    <a:pt x="2606040" y="4887549"/>
                    <a:pt x="2615374" y="4887168"/>
                  </a:cubicBezTo>
                  <a:cubicBezTo>
                    <a:pt x="2624709" y="4886692"/>
                    <a:pt x="2634044" y="4886406"/>
                    <a:pt x="2643283" y="4885740"/>
                  </a:cubicBezTo>
                  <a:lnTo>
                    <a:pt x="2671096" y="4883454"/>
                  </a:lnTo>
                  <a:cubicBezTo>
                    <a:pt x="2708148" y="4880501"/>
                    <a:pt x="2744915" y="4875548"/>
                    <a:pt x="2781395" y="4869833"/>
                  </a:cubicBezTo>
                  <a:cubicBezTo>
                    <a:pt x="2927414" y="4845640"/>
                    <a:pt x="3067812" y="4798300"/>
                    <a:pt x="3201543" y="4731911"/>
                  </a:cubicBezTo>
                  <a:cubicBezTo>
                    <a:pt x="3335750" y="4666284"/>
                    <a:pt x="3463481" y="4582273"/>
                    <a:pt x="3589687" y="4490071"/>
                  </a:cubicBezTo>
                  <a:cubicBezTo>
                    <a:pt x="3621215" y="4467116"/>
                    <a:pt x="3652552" y="4443208"/>
                    <a:pt x="3683794" y="4419015"/>
                  </a:cubicBezTo>
                  <a:cubicBezTo>
                    <a:pt x="3715226" y="4394917"/>
                    <a:pt x="3746564" y="4370437"/>
                    <a:pt x="3777901" y="4345577"/>
                  </a:cubicBezTo>
                  <a:lnTo>
                    <a:pt x="3968496" y="4193177"/>
                  </a:lnTo>
                  <a:cubicBezTo>
                    <a:pt x="4099274" y="4089450"/>
                    <a:pt x="4231291" y="3992866"/>
                    <a:pt x="4360259" y="3898188"/>
                  </a:cubicBezTo>
                  <a:cubicBezTo>
                    <a:pt x="4489133" y="3803509"/>
                    <a:pt x="4613148" y="3707878"/>
                    <a:pt x="4725257" y="3604818"/>
                  </a:cubicBezTo>
                  <a:cubicBezTo>
                    <a:pt x="4837367" y="3501948"/>
                    <a:pt x="4938617" y="3392315"/>
                    <a:pt x="5017103" y="3268585"/>
                  </a:cubicBezTo>
                  <a:cubicBezTo>
                    <a:pt x="5056346" y="3206768"/>
                    <a:pt x="5089874" y="3141617"/>
                    <a:pt x="5116544" y="3073132"/>
                  </a:cubicBezTo>
                  <a:cubicBezTo>
                    <a:pt x="5143405" y="3004743"/>
                    <a:pt x="5162741" y="2933115"/>
                    <a:pt x="5177124" y="2859582"/>
                  </a:cubicBezTo>
                  <a:cubicBezTo>
                    <a:pt x="5184268" y="2822815"/>
                    <a:pt x="5189982" y="2785382"/>
                    <a:pt x="5193887" y="2747568"/>
                  </a:cubicBezTo>
                  <a:cubicBezTo>
                    <a:pt x="5195030" y="2738138"/>
                    <a:pt x="5195792" y="2728613"/>
                    <a:pt x="5196650" y="2719183"/>
                  </a:cubicBezTo>
                  <a:cubicBezTo>
                    <a:pt x="5197411" y="2709658"/>
                    <a:pt x="5198364" y="2700324"/>
                    <a:pt x="5198745" y="2690227"/>
                  </a:cubicBezTo>
                  <a:lnTo>
                    <a:pt x="5201793" y="2630410"/>
                  </a:lnTo>
                  <a:cubicBezTo>
                    <a:pt x="5204555" y="2550591"/>
                    <a:pt x="5202841" y="2470676"/>
                    <a:pt x="5196555" y="2391238"/>
                  </a:cubicBezTo>
                  <a:cubicBezTo>
                    <a:pt x="5190458" y="2311704"/>
                    <a:pt x="5178743" y="2232837"/>
                    <a:pt x="5162931" y="2155017"/>
                  </a:cubicBezTo>
                  <a:cubicBezTo>
                    <a:pt x="5146929" y="2077198"/>
                    <a:pt x="5126927" y="2000427"/>
                    <a:pt x="5105876" y="1924512"/>
                  </a:cubicBezTo>
                  <a:cubicBezTo>
                    <a:pt x="5063871" y="1772589"/>
                    <a:pt x="5017485" y="1622665"/>
                    <a:pt x="4958525" y="1477314"/>
                  </a:cubicBezTo>
                  <a:cubicBezTo>
                    <a:pt x="4928997" y="1404733"/>
                    <a:pt x="4896041" y="1333486"/>
                    <a:pt x="4858131" y="1265001"/>
                  </a:cubicBezTo>
                  <a:cubicBezTo>
                    <a:pt x="4848892" y="1247761"/>
                    <a:pt x="4838700" y="1230997"/>
                    <a:pt x="4828890" y="1214138"/>
                  </a:cubicBezTo>
                  <a:cubicBezTo>
                    <a:pt x="4818793" y="1197374"/>
                    <a:pt x="4808315" y="1180896"/>
                    <a:pt x="4798124" y="1164227"/>
                  </a:cubicBezTo>
                  <a:lnTo>
                    <a:pt x="4765548" y="1115459"/>
                  </a:lnTo>
                  <a:lnTo>
                    <a:pt x="4731544" y="1067739"/>
                  </a:lnTo>
                  <a:cubicBezTo>
                    <a:pt x="4638485" y="942294"/>
                    <a:pt x="4529233" y="830090"/>
                    <a:pt x="4409599" y="731792"/>
                  </a:cubicBezTo>
                  <a:cubicBezTo>
                    <a:pt x="4290251" y="633208"/>
                    <a:pt x="4160615" y="547483"/>
                    <a:pt x="4022027" y="478617"/>
                  </a:cubicBezTo>
                  <a:cubicBezTo>
                    <a:pt x="3883533" y="409561"/>
                    <a:pt x="3736943" y="356602"/>
                    <a:pt x="3585877" y="319645"/>
                  </a:cubicBezTo>
                  <a:cubicBezTo>
                    <a:pt x="3434810" y="282593"/>
                    <a:pt x="3279553" y="261257"/>
                    <a:pt x="3123057" y="253732"/>
                  </a:cubicBezTo>
                  <a:cubicBezTo>
                    <a:pt x="2966276" y="245826"/>
                    <a:pt x="2809685" y="251065"/>
                    <a:pt x="2654046" y="270496"/>
                  </a:cubicBezTo>
                  <a:cubicBezTo>
                    <a:pt x="2498503" y="290022"/>
                    <a:pt x="2344388" y="322693"/>
                    <a:pt x="2193703" y="367270"/>
                  </a:cubicBezTo>
                  <a:cubicBezTo>
                    <a:pt x="2042922" y="411657"/>
                    <a:pt x="1895856" y="469092"/>
                    <a:pt x="1753362" y="535672"/>
                  </a:cubicBezTo>
                  <a:cubicBezTo>
                    <a:pt x="1467517" y="667403"/>
                    <a:pt x="1200626" y="842091"/>
                    <a:pt x="966502" y="1053070"/>
                  </a:cubicBezTo>
                  <a:cubicBezTo>
                    <a:pt x="849821" y="1158893"/>
                    <a:pt x="741712" y="1274336"/>
                    <a:pt x="644843" y="1398351"/>
                  </a:cubicBezTo>
                  <a:cubicBezTo>
                    <a:pt x="547783" y="1522176"/>
                    <a:pt x="462153" y="1654955"/>
                    <a:pt x="390525" y="1794877"/>
                  </a:cubicBezTo>
                  <a:cubicBezTo>
                    <a:pt x="318897" y="1934704"/>
                    <a:pt x="259271" y="2081103"/>
                    <a:pt x="217932" y="2233218"/>
                  </a:cubicBezTo>
                  <a:cubicBezTo>
                    <a:pt x="176594" y="2384951"/>
                    <a:pt x="155067" y="2542685"/>
                    <a:pt x="155162" y="2700514"/>
                  </a:cubicBezTo>
                  <a:close/>
                </a:path>
              </a:pathLst>
            </a:custGeom>
            <a:solidFill>
              <a:schemeClr val="bg1">
                <a:alpha val="30000"/>
              </a:schemeClr>
            </a:solidFill>
            <a:ln w="9525" cap="flat">
              <a:noFill/>
              <a:prstDash val="solid"/>
              <a:miter/>
            </a:ln>
          </p:spPr>
          <p:txBody>
            <a:bodyPr rtlCol="0" anchor="ctr"/>
            <a:lstStyle/>
            <a:p>
              <a:endParaRPr lang="en-US"/>
            </a:p>
          </p:txBody>
        </p:sp>
        <p:sp useBgFill="1">
          <p:nvSpPr>
            <p:cNvPr id="161" name="Freeform: Shape 160">
              <a:extLst>
                <a:ext uri="{FF2B5EF4-FFF2-40B4-BE49-F238E27FC236}">
                  <a16:creationId xmlns:a16="http://schemas.microsoft.com/office/drawing/2014/main" id="{1EBD7950-2F60-42E5-B00A-DB0131FA3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4685" y="2598821"/>
              <a:ext cx="3339065" cy="3401889"/>
            </a:xfrm>
            <a:custGeom>
              <a:avLst/>
              <a:gdLst>
                <a:gd name="connsiteX0" fmla="*/ 2733675 w 5467350"/>
                <a:gd name="connsiteY0" fmla="*/ 0 h 5467350"/>
                <a:gd name="connsiteX1" fmla="*/ 0 w 5467350"/>
                <a:gd name="connsiteY1" fmla="*/ 2733675 h 5467350"/>
                <a:gd name="connsiteX2" fmla="*/ 2733675 w 5467350"/>
                <a:gd name="connsiteY2" fmla="*/ 5467350 h 5467350"/>
                <a:gd name="connsiteX3" fmla="*/ 5467350 w 5467350"/>
                <a:gd name="connsiteY3" fmla="*/ 2733675 h 5467350"/>
                <a:gd name="connsiteX4" fmla="*/ 2733675 w 5467350"/>
                <a:gd name="connsiteY4" fmla="*/ 0 h 5467350"/>
                <a:gd name="connsiteX5" fmla="*/ 4922615 w 5467350"/>
                <a:gd name="connsiteY5" fmla="*/ 1317212 h 5467350"/>
                <a:gd name="connsiteX6" fmla="*/ 4979765 w 5467350"/>
                <a:gd name="connsiteY6" fmla="*/ 1430941 h 5467350"/>
                <a:gd name="connsiteX7" fmla="*/ 5031105 w 5467350"/>
                <a:gd name="connsiteY7" fmla="*/ 1547146 h 5467350"/>
                <a:gd name="connsiteX8" fmla="*/ 5185029 w 5467350"/>
                <a:gd name="connsiteY8" fmla="*/ 2031873 h 5467350"/>
                <a:gd name="connsiteX9" fmla="*/ 5261610 w 5467350"/>
                <a:gd name="connsiteY9" fmla="*/ 2535079 h 5467350"/>
                <a:gd name="connsiteX10" fmla="*/ 5274183 w 5467350"/>
                <a:gd name="connsiteY10" fmla="*/ 2789206 h 5467350"/>
                <a:gd name="connsiteX11" fmla="*/ 5274755 w 5467350"/>
                <a:gd name="connsiteY11" fmla="*/ 2834831 h 5467350"/>
                <a:gd name="connsiteX12" fmla="*/ 5274850 w 5467350"/>
                <a:gd name="connsiteY12" fmla="*/ 2853023 h 5467350"/>
                <a:gd name="connsiteX13" fmla="*/ 5274564 w 5467350"/>
                <a:gd name="connsiteY13" fmla="*/ 2910554 h 5467350"/>
                <a:gd name="connsiteX14" fmla="*/ 5274469 w 5467350"/>
                <a:gd name="connsiteY14" fmla="*/ 2915222 h 5467350"/>
                <a:gd name="connsiteX15" fmla="*/ 5267325 w 5467350"/>
                <a:gd name="connsiteY15" fmla="*/ 3035713 h 5467350"/>
                <a:gd name="connsiteX16" fmla="*/ 5141119 w 5467350"/>
                <a:gd name="connsiteY16" fmla="*/ 3487674 h 5467350"/>
                <a:gd name="connsiteX17" fmla="*/ 5020342 w 5467350"/>
                <a:gd name="connsiteY17" fmla="*/ 3689509 h 5467350"/>
                <a:gd name="connsiteX18" fmla="*/ 4867656 w 5467350"/>
                <a:gd name="connsiteY18" fmla="*/ 3874865 h 5467350"/>
                <a:gd name="connsiteX19" fmla="*/ 4498467 w 5467350"/>
                <a:gd name="connsiteY19" fmla="*/ 4210907 h 5467350"/>
                <a:gd name="connsiteX20" fmla="*/ 4260723 w 5467350"/>
                <a:gd name="connsiteY20" fmla="*/ 4398359 h 5467350"/>
                <a:gd name="connsiteX21" fmla="*/ 4088130 w 5467350"/>
                <a:gd name="connsiteY21" fmla="*/ 4533519 h 5467350"/>
                <a:gd name="connsiteX22" fmla="*/ 3985736 w 5467350"/>
                <a:gd name="connsiteY22" fmla="*/ 4615434 h 5467350"/>
                <a:gd name="connsiteX23" fmla="*/ 3885343 w 5467350"/>
                <a:gd name="connsiteY23" fmla="*/ 4693730 h 5467350"/>
                <a:gd name="connsiteX24" fmla="*/ 3681984 w 5467350"/>
                <a:gd name="connsiteY24" fmla="*/ 4841463 h 5467350"/>
                <a:gd name="connsiteX25" fmla="*/ 3473958 w 5467350"/>
                <a:gd name="connsiteY25" fmla="*/ 4971383 h 5467350"/>
                <a:gd name="connsiteX26" fmla="*/ 3259550 w 5467350"/>
                <a:gd name="connsiteY26" fmla="*/ 5077683 h 5467350"/>
                <a:gd name="connsiteX27" fmla="*/ 2808065 w 5467350"/>
                <a:gd name="connsiteY27" fmla="*/ 5199698 h 5467350"/>
                <a:gd name="connsiteX28" fmla="*/ 2691289 w 5467350"/>
                <a:gd name="connsiteY28" fmla="*/ 5209889 h 5467350"/>
                <a:gd name="connsiteX29" fmla="*/ 2661476 w 5467350"/>
                <a:gd name="connsiteY29" fmla="*/ 5211414 h 5467350"/>
                <a:gd name="connsiteX30" fmla="*/ 2631853 w 5467350"/>
                <a:gd name="connsiteY30" fmla="*/ 5212176 h 5467350"/>
                <a:gd name="connsiteX31" fmla="*/ 2631567 w 5467350"/>
                <a:gd name="connsiteY31" fmla="*/ 5212176 h 5467350"/>
                <a:gd name="connsiteX32" fmla="*/ 2631281 w 5467350"/>
                <a:gd name="connsiteY32" fmla="*/ 5212176 h 5467350"/>
                <a:gd name="connsiteX33" fmla="*/ 2599754 w 5467350"/>
                <a:gd name="connsiteY33" fmla="*/ 5212652 h 5467350"/>
                <a:gd name="connsiteX34" fmla="*/ 2583561 w 5467350"/>
                <a:gd name="connsiteY34" fmla="*/ 5212556 h 5467350"/>
                <a:gd name="connsiteX35" fmla="*/ 2571274 w 5467350"/>
                <a:gd name="connsiteY35" fmla="*/ 5212556 h 5467350"/>
                <a:gd name="connsiteX36" fmla="*/ 2326577 w 5467350"/>
                <a:gd name="connsiteY36" fmla="*/ 5201889 h 5467350"/>
                <a:gd name="connsiteX37" fmla="*/ 2208371 w 5467350"/>
                <a:gd name="connsiteY37" fmla="*/ 5188458 h 5467350"/>
                <a:gd name="connsiteX38" fmla="*/ 2090642 w 5467350"/>
                <a:gd name="connsiteY38" fmla="*/ 5168646 h 5467350"/>
                <a:gd name="connsiteX39" fmla="*/ 1858613 w 5467350"/>
                <a:gd name="connsiteY39" fmla="*/ 5108544 h 5467350"/>
                <a:gd name="connsiteX40" fmla="*/ 1636395 w 5467350"/>
                <a:gd name="connsiteY40" fmla="*/ 5021676 h 5467350"/>
                <a:gd name="connsiteX41" fmla="*/ 1636205 w 5467350"/>
                <a:gd name="connsiteY41" fmla="*/ 5021580 h 5467350"/>
                <a:gd name="connsiteX42" fmla="*/ 1636014 w 5467350"/>
                <a:gd name="connsiteY42" fmla="*/ 5021485 h 5467350"/>
                <a:gd name="connsiteX43" fmla="*/ 1425512 w 5467350"/>
                <a:gd name="connsiteY43" fmla="*/ 4906518 h 5467350"/>
                <a:gd name="connsiteX44" fmla="*/ 1043273 w 5467350"/>
                <a:gd name="connsiteY44" fmla="*/ 4599528 h 5467350"/>
                <a:gd name="connsiteX45" fmla="*/ 872395 w 5467350"/>
                <a:gd name="connsiteY45" fmla="*/ 4414933 h 5467350"/>
                <a:gd name="connsiteX46" fmla="*/ 797909 w 5467350"/>
                <a:gd name="connsiteY46" fmla="*/ 4324636 h 5467350"/>
                <a:gd name="connsiteX47" fmla="*/ 791623 w 5467350"/>
                <a:gd name="connsiteY47" fmla="*/ 4316825 h 5467350"/>
                <a:gd name="connsiteX48" fmla="*/ 779145 w 5467350"/>
                <a:gd name="connsiteY48" fmla="*/ 4300728 h 5467350"/>
                <a:gd name="connsiteX49" fmla="*/ 714470 w 5467350"/>
                <a:gd name="connsiteY49" fmla="*/ 4215480 h 5467350"/>
                <a:gd name="connsiteX50" fmla="*/ 714280 w 5467350"/>
                <a:gd name="connsiteY50" fmla="*/ 4215289 h 5467350"/>
                <a:gd name="connsiteX51" fmla="*/ 714089 w 5467350"/>
                <a:gd name="connsiteY51" fmla="*/ 4215098 h 5467350"/>
                <a:gd name="connsiteX52" fmla="*/ 677132 w 5467350"/>
                <a:gd name="connsiteY52" fmla="*/ 4164806 h 5467350"/>
                <a:gd name="connsiteX53" fmla="*/ 635889 w 5467350"/>
                <a:gd name="connsiteY53" fmla="*/ 4108799 h 5467350"/>
                <a:gd name="connsiteX54" fmla="*/ 555212 w 5467350"/>
                <a:gd name="connsiteY54" fmla="*/ 4003358 h 5467350"/>
                <a:gd name="connsiteX55" fmla="*/ 491395 w 5467350"/>
                <a:gd name="connsiteY55" fmla="*/ 3921538 h 5467350"/>
                <a:gd name="connsiteX56" fmla="*/ 394907 w 5467350"/>
                <a:gd name="connsiteY56" fmla="*/ 3796760 h 5467350"/>
                <a:gd name="connsiteX57" fmla="*/ 318421 w 5467350"/>
                <a:gd name="connsiteY57" fmla="*/ 3692938 h 5467350"/>
                <a:gd name="connsiteX58" fmla="*/ 247650 w 5467350"/>
                <a:gd name="connsiteY58" fmla="*/ 3587115 h 5467350"/>
                <a:gd name="connsiteX59" fmla="*/ 183833 w 5467350"/>
                <a:gd name="connsiteY59" fmla="*/ 3478054 h 5467350"/>
                <a:gd name="connsiteX60" fmla="*/ 183642 w 5467350"/>
                <a:gd name="connsiteY60" fmla="*/ 3477673 h 5467350"/>
                <a:gd name="connsiteX61" fmla="*/ 183452 w 5467350"/>
                <a:gd name="connsiteY61" fmla="*/ 3477292 h 5467350"/>
                <a:gd name="connsiteX62" fmla="*/ 161925 w 5467350"/>
                <a:gd name="connsiteY62" fmla="*/ 3435572 h 5467350"/>
                <a:gd name="connsiteX63" fmla="*/ 155067 w 5467350"/>
                <a:gd name="connsiteY63" fmla="*/ 3421761 h 5467350"/>
                <a:gd name="connsiteX64" fmla="*/ 147542 w 5467350"/>
                <a:gd name="connsiteY64" fmla="*/ 3405378 h 5467350"/>
                <a:gd name="connsiteX65" fmla="*/ 129540 w 5467350"/>
                <a:gd name="connsiteY65" fmla="*/ 3364992 h 5467350"/>
                <a:gd name="connsiteX66" fmla="*/ 129350 w 5467350"/>
                <a:gd name="connsiteY66" fmla="*/ 3364611 h 5467350"/>
                <a:gd name="connsiteX67" fmla="*/ 129159 w 5467350"/>
                <a:gd name="connsiteY67" fmla="*/ 3364230 h 5467350"/>
                <a:gd name="connsiteX68" fmla="*/ 54769 w 5467350"/>
                <a:gd name="connsiteY68" fmla="*/ 3125343 h 5467350"/>
                <a:gd name="connsiteX69" fmla="*/ 30385 w 5467350"/>
                <a:gd name="connsiteY69" fmla="*/ 2875407 h 5467350"/>
                <a:gd name="connsiteX70" fmla="*/ 89059 w 5467350"/>
                <a:gd name="connsiteY70" fmla="*/ 2368487 h 5467350"/>
                <a:gd name="connsiteX71" fmla="*/ 161544 w 5467350"/>
                <a:gd name="connsiteY71" fmla="*/ 2123885 h 5467350"/>
                <a:gd name="connsiteX72" fmla="*/ 161735 w 5467350"/>
                <a:gd name="connsiteY72" fmla="*/ 2123504 h 5467350"/>
                <a:gd name="connsiteX73" fmla="*/ 161830 w 5467350"/>
                <a:gd name="connsiteY73" fmla="*/ 2123123 h 5467350"/>
                <a:gd name="connsiteX74" fmla="*/ 175736 w 5467350"/>
                <a:gd name="connsiteY74" fmla="*/ 2085499 h 5467350"/>
                <a:gd name="connsiteX75" fmla="*/ 184118 w 5467350"/>
                <a:gd name="connsiteY75" fmla="*/ 2063496 h 5467350"/>
                <a:gd name="connsiteX76" fmla="*/ 205835 w 5467350"/>
                <a:gd name="connsiteY76" fmla="*/ 2009299 h 5467350"/>
                <a:gd name="connsiteX77" fmla="*/ 207740 w 5467350"/>
                <a:gd name="connsiteY77" fmla="*/ 2004727 h 5467350"/>
                <a:gd name="connsiteX78" fmla="*/ 220123 w 5467350"/>
                <a:gd name="connsiteY78" fmla="*/ 1975580 h 5467350"/>
                <a:gd name="connsiteX79" fmla="*/ 233267 w 5467350"/>
                <a:gd name="connsiteY79" fmla="*/ 1946529 h 5467350"/>
                <a:gd name="connsiteX80" fmla="*/ 260033 w 5467350"/>
                <a:gd name="connsiteY80" fmla="*/ 1889189 h 5467350"/>
                <a:gd name="connsiteX81" fmla="*/ 260128 w 5467350"/>
                <a:gd name="connsiteY81" fmla="*/ 1888903 h 5467350"/>
                <a:gd name="connsiteX82" fmla="*/ 260223 w 5467350"/>
                <a:gd name="connsiteY82" fmla="*/ 1888617 h 5467350"/>
                <a:gd name="connsiteX83" fmla="*/ 382238 w 5467350"/>
                <a:gd name="connsiteY83" fmla="*/ 1665446 h 5467350"/>
                <a:gd name="connsiteX84" fmla="*/ 525590 w 5467350"/>
                <a:gd name="connsiteY84" fmla="*/ 1456373 h 5467350"/>
                <a:gd name="connsiteX85" fmla="*/ 862394 w 5467350"/>
                <a:gd name="connsiteY85" fmla="*/ 1080611 h 5467350"/>
                <a:gd name="connsiteX86" fmla="*/ 1051465 w 5467350"/>
                <a:gd name="connsiteY86" fmla="*/ 914686 h 5467350"/>
                <a:gd name="connsiteX87" fmla="*/ 1100042 w 5467350"/>
                <a:gd name="connsiteY87" fmla="*/ 875919 h 5467350"/>
                <a:gd name="connsiteX88" fmla="*/ 1108424 w 5467350"/>
                <a:gd name="connsiteY88" fmla="*/ 869347 h 5467350"/>
                <a:gd name="connsiteX89" fmla="*/ 1149858 w 5467350"/>
                <a:gd name="connsiteY89" fmla="*/ 837629 h 5467350"/>
                <a:gd name="connsiteX90" fmla="*/ 1150049 w 5467350"/>
                <a:gd name="connsiteY90" fmla="*/ 837438 h 5467350"/>
                <a:gd name="connsiteX91" fmla="*/ 1150239 w 5467350"/>
                <a:gd name="connsiteY91" fmla="*/ 837248 h 5467350"/>
                <a:gd name="connsiteX92" fmla="*/ 1251204 w 5467350"/>
                <a:gd name="connsiteY92" fmla="*/ 763429 h 5467350"/>
                <a:gd name="connsiteX93" fmla="*/ 1678305 w 5467350"/>
                <a:gd name="connsiteY93" fmla="*/ 507016 h 5467350"/>
                <a:gd name="connsiteX94" fmla="*/ 1903476 w 5467350"/>
                <a:gd name="connsiteY94" fmla="*/ 402622 h 5467350"/>
                <a:gd name="connsiteX95" fmla="*/ 2135410 w 5467350"/>
                <a:gd name="connsiteY95" fmla="*/ 316325 h 5467350"/>
                <a:gd name="connsiteX96" fmla="*/ 2373059 w 5467350"/>
                <a:gd name="connsiteY96" fmla="*/ 248698 h 5467350"/>
                <a:gd name="connsiteX97" fmla="*/ 2615089 w 5467350"/>
                <a:gd name="connsiteY97" fmla="*/ 201454 h 5467350"/>
                <a:gd name="connsiteX98" fmla="*/ 3000566 w 5467350"/>
                <a:gd name="connsiteY98" fmla="*/ 172784 h 5467350"/>
                <a:gd name="connsiteX99" fmla="*/ 3107436 w 5467350"/>
                <a:gd name="connsiteY99" fmla="*/ 175069 h 5467350"/>
                <a:gd name="connsiteX100" fmla="*/ 3352229 w 5467350"/>
                <a:gd name="connsiteY100" fmla="*/ 196406 h 5467350"/>
                <a:gd name="connsiteX101" fmla="*/ 3594926 w 5467350"/>
                <a:gd name="connsiteY101" fmla="*/ 243935 h 5467350"/>
                <a:gd name="connsiteX102" fmla="*/ 4058412 w 5467350"/>
                <a:gd name="connsiteY102" fmla="*/ 423482 h 5467350"/>
                <a:gd name="connsiteX103" fmla="*/ 4270915 w 5467350"/>
                <a:gd name="connsiteY103" fmla="*/ 556165 h 5467350"/>
                <a:gd name="connsiteX104" fmla="*/ 4465225 w 5467350"/>
                <a:gd name="connsiteY104" fmla="*/ 715328 h 5467350"/>
                <a:gd name="connsiteX105" fmla="*/ 4791742 w 5467350"/>
                <a:gd name="connsiteY105" fmla="*/ 1099566 h 5467350"/>
                <a:gd name="connsiteX106" fmla="*/ 4922615 w 5467350"/>
                <a:gd name="connsiteY106" fmla="*/ 1317212 h 5467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Lst>
              <a:rect l="l" t="t" r="r" b="b"/>
              <a:pathLst>
                <a:path w="5467350" h="5467350">
                  <a:moveTo>
                    <a:pt x="2733675" y="0"/>
                  </a:moveTo>
                  <a:cubicBezTo>
                    <a:pt x="1223867" y="0"/>
                    <a:pt x="0" y="1223867"/>
                    <a:pt x="0" y="2733675"/>
                  </a:cubicBezTo>
                  <a:cubicBezTo>
                    <a:pt x="0" y="4243483"/>
                    <a:pt x="1223867" y="5467350"/>
                    <a:pt x="2733675" y="5467350"/>
                  </a:cubicBezTo>
                  <a:cubicBezTo>
                    <a:pt x="4243483" y="5467350"/>
                    <a:pt x="5467350" y="4243483"/>
                    <a:pt x="5467350" y="2733675"/>
                  </a:cubicBezTo>
                  <a:cubicBezTo>
                    <a:pt x="5467350" y="1223867"/>
                    <a:pt x="4243483" y="0"/>
                    <a:pt x="2733675" y="0"/>
                  </a:cubicBezTo>
                  <a:close/>
                  <a:moveTo>
                    <a:pt x="4922615" y="1317212"/>
                  </a:moveTo>
                  <a:cubicBezTo>
                    <a:pt x="4943189" y="1356170"/>
                    <a:pt x="4962430" y="1394365"/>
                    <a:pt x="4979765" y="1430941"/>
                  </a:cubicBezTo>
                  <a:cubicBezTo>
                    <a:pt x="4997482" y="1468755"/>
                    <a:pt x="5014817" y="1507903"/>
                    <a:pt x="5031105" y="1547146"/>
                  </a:cubicBezTo>
                  <a:cubicBezTo>
                    <a:pt x="5093875" y="1697641"/>
                    <a:pt x="5145691" y="1860709"/>
                    <a:pt x="5185029" y="2031873"/>
                  </a:cubicBezTo>
                  <a:cubicBezTo>
                    <a:pt x="5220939" y="2188464"/>
                    <a:pt x="5246656" y="2357723"/>
                    <a:pt x="5261610" y="2535079"/>
                  </a:cubicBezTo>
                  <a:cubicBezTo>
                    <a:pt x="5268278" y="2616803"/>
                    <a:pt x="5272564" y="2702338"/>
                    <a:pt x="5274183" y="2789206"/>
                  </a:cubicBezTo>
                  <a:cubicBezTo>
                    <a:pt x="5274660" y="2804541"/>
                    <a:pt x="5274755" y="2819876"/>
                    <a:pt x="5274755" y="2834831"/>
                  </a:cubicBezTo>
                  <a:cubicBezTo>
                    <a:pt x="5274755" y="2840927"/>
                    <a:pt x="5274850" y="2846928"/>
                    <a:pt x="5274850" y="2853023"/>
                  </a:cubicBezTo>
                  <a:cubicBezTo>
                    <a:pt x="5275136" y="2872740"/>
                    <a:pt x="5274850" y="2891885"/>
                    <a:pt x="5274564" y="2910554"/>
                  </a:cubicBezTo>
                  <a:lnTo>
                    <a:pt x="5274469" y="2915222"/>
                  </a:lnTo>
                  <a:cubicBezTo>
                    <a:pt x="5273421" y="2956751"/>
                    <a:pt x="5271040" y="2997422"/>
                    <a:pt x="5267325" y="3035713"/>
                  </a:cubicBezTo>
                  <a:cubicBezTo>
                    <a:pt x="5251514" y="3197066"/>
                    <a:pt x="5209032" y="3349181"/>
                    <a:pt x="5141119" y="3487674"/>
                  </a:cubicBezTo>
                  <a:cubicBezTo>
                    <a:pt x="5108639" y="3554730"/>
                    <a:pt x="5069205" y="3620643"/>
                    <a:pt x="5020342" y="3689509"/>
                  </a:cubicBezTo>
                  <a:cubicBezTo>
                    <a:pt x="4977003" y="3750088"/>
                    <a:pt x="4926997" y="3810762"/>
                    <a:pt x="4867656" y="3874865"/>
                  </a:cubicBezTo>
                  <a:cubicBezTo>
                    <a:pt x="4770215" y="3979450"/>
                    <a:pt x="4656297" y="4083177"/>
                    <a:pt x="4498467" y="4210907"/>
                  </a:cubicBezTo>
                  <a:cubicBezTo>
                    <a:pt x="4420839" y="4273773"/>
                    <a:pt x="4339400" y="4337114"/>
                    <a:pt x="4260723" y="4398359"/>
                  </a:cubicBezTo>
                  <a:cubicBezTo>
                    <a:pt x="4204240" y="4442365"/>
                    <a:pt x="4145756" y="4487799"/>
                    <a:pt x="4088130" y="4533519"/>
                  </a:cubicBezTo>
                  <a:lnTo>
                    <a:pt x="3985736" y="4615434"/>
                  </a:lnTo>
                  <a:cubicBezTo>
                    <a:pt x="3953828" y="4640675"/>
                    <a:pt x="3919442" y="4667822"/>
                    <a:pt x="3885343" y="4693730"/>
                  </a:cubicBezTo>
                  <a:cubicBezTo>
                    <a:pt x="3807619" y="4752975"/>
                    <a:pt x="3742944" y="4799933"/>
                    <a:pt x="3681984" y="4841463"/>
                  </a:cubicBezTo>
                  <a:cubicBezTo>
                    <a:pt x="3607880" y="4891945"/>
                    <a:pt x="3539871" y="4934426"/>
                    <a:pt x="3473958" y="4971383"/>
                  </a:cubicBezTo>
                  <a:cubicBezTo>
                    <a:pt x="3397377" y="5014627"/>
                    <a:pt x="3327273" y="5049393"/>
                    <a:pt x="3259550" y="5077683"/>
                  </a:cubicBezTo>
                  <a:cubicBezTo>
                    <a:pt x="3111913" y="5140071"/>
                    <a:pt x="2959989" y="5181124"/>
                    <a:pt x="2808065" y="5199698"/>
                  </a:cubicBezTo>
                  <a:cubicBezTo>
                    <a:pt x="2761298" y="5205222"/>
                    <a:pt x="2725198" y="5208365"/>
                    <a:pt x="2691289" y="5209889"/>
                  </a:cubicBezTo>
                  <a:lnTo>
                    <a:pt x="2661476" y="5211414"/>
                  </a:lnTo>
                  <a:lnTo>
                    <a:pt x="2631853" y="5212176"/>
                  </a:lnTo>
                  <a:lnTo>
                    <a:pt x="2631567" y="5212176"/>
                  </a:lnTo>
                  <a:lnTo>
                    <a:pt x="2631281" y="5212176"/>
                  </a:lnTo>
                  <a:cubicBezTo>
                    <a:pt x="2622518" y="5212556"/>
                    <a:pt x="2612803" y="5212652"/>
                    <a:pt x="2599754" y="5212652"/>
                  </a:cubicBezTo>
                  <a:cubicBezTo>
                    <a:pt x="2594324" y="5212652"/>
                    <a:pt x="2588990" y="5212652"/>
                    <a:pt x="2583561" y="5212556"/>
                  </a:cubicBezTo>
                  <a:lnTo>
                    <a:pt x="2571274" y="5212556"/>
                  </a:lnTo>
                  <a:cubicBezTo>
                    <a:pt x="2483644" y="5212366"/>
                    <a:pt x="2403634" y="5208937"/>
                    <a:pt x="2326577" y="5201889"/>
                  </a:cubicBezTo>
                  <a:cubicBezTo>
                    <a:pt x="2286286" y="5198269"/>
                    <a:pt x="2246471" y="5193793"/>
                    <a:pt x="2208371" y="5188458"/>
                  </a:cubicBezTo>
                  <a:cubicBezTo>
                    <a:pt x="2167795" y="5182743"/>
                    <a:pt x="2128076" y="5176076"/>
                    <a:pt x="2090642" y="5168646"/>
                  </a:cubicBezTo>
                  <a:cubicBezTo>
                    <a:pt x="2009299" y="5152168"/>
                    <a:pt x="1931194" y="5131880"/>
                    <a:pt x="1858613" y="5108544"/>
                  </a:cubicBezTo>
                  <a:cubicBezTo>
                    <a:pt x="1779746" y="5083207"/>
                    <a:pt x="1704975" y="5053965"/>
                    <a:pt x="1636395" y="5021676"/>
                  </a:cubicBezTo>
                  <a:lnTo>
                    <a:pt x="1636205" y="5021580"/>
                  </a:lnTo>
                  <a:lnTo>
                    <a:pt x="1636014" y="5021485"/>
                  </a:lnTo>
                  <a:cubicBezTo>
                    <a:pt x="1568577" y="4990719"/>
                    <a:pt x="1499807" y="4953096"/>
                    <a:pt x="1425512" y="4906518"/>
                  </a:cubicBezTo>
                  <a:cubicBezTo>
                    <a:pt x="1294257" y="4823556"/>
                    <a:pt x="1165574" y="4720209"/>
                    <a:pt x="1043273" y="4599528"/>
                  </a:cubicBezTo>
                  <a:cubicBezTo>
                    <a:pt x="985838" y="4542568"/>
                    <a:pt x="928307" y="4480465"/>
                    <a:pt x="872395" y="4414933"/>
                  </a:cubicBezTo>
                  <a:cubicBezTo>
                    <a:pt x="846963" y="4385501"/>
                    <a:pt x="822103" y="4354545"/>
                    <a:pt x="797909" y="4324636"/>
                  </a:cubicBezTo>
                  <a:lnTo>
                    <a:pt x="791623" y="4316825"/>
                  </a:lnTo>
                  <a:lnTo>
                    <a:pt x="779145" y="4300728"/>
                  </a:lnTo>
                  <a:cubicBezTo>
                    <a:pt x="757619" y="4272915"/>
                    <a:pt x="735330" y="4244150"/>
                    <a:pt x="714470" y="4215480"/>
                  </a:cubicBezTo>
                  <a:lnTo>
                    <a:pt x="714280" y="4215289"/>
                  </a:lnTo>
                  <a:lnTo>
                    <a:pt x="714089" y="4215098"/>
                  </a:lnTo>
                  <a:cubicBezTo>
                    <a:pt x="701993" y="4199001"/>
                    <a:pt x="689896" y="4182332"/>
                    <a:pt x="677132" y="4164806"/>
                  </a:cubicBezTo>
                  <a:cubicBezTo>
                    <a:pt x="663702" y="4146328"/>
                    <a:pt x="649796" y="4127183"/>
                    <a:pt x="635889" y="4108799"/>
                  </a:cubicBezTo>
                  <a:cubicBezTo>
                    <a:pt x="606647" y="4069842"/>
                    <a:pt x="577406" y="4032028"/>
                    <a:pt x="555212" y="4003358"/>
                  </a:cubicBezTo>
                  <a:cubicBezTo>
                    <a:pt x="534067" y="3975926"/>
                    <a:pt x="512350" y="3948303"/>
                    <a:pt x="491395" y="3921538"/>
                  </a:cubicBezTo>
                  <a:cubicBezTo>
                    <a:pt x="459486" y="3880771"/>
                    <a:pt x="426434" y="3838575"/>
                    <a:pt x="394907" y="3796760"/>
                  </a:cubicBezTo>
                  <a:cubicBezTo>
                    <a:pt x="370142" y="3763804"/>
                    <a:pt x="343853" y="3728752"/>
                    <a:pt x="318421" y="3692938"/>
                  </a:cubicBezTo>
                  <a:cubicBezTo>
                    <a:pt x="291370" y="3653981"/>
                    <a:pt x="268796" y="3620929"/>
                    <a:pt x="247650" y="3587115"/>
                  </a:cubicBezTo>
                  <a:cubicBezTo>
                    <a:pt x="220504" y="3544157"/>
                    <a:pt x="200882" y="3510534"/>
                    <a:pt x="183833" y="3478054"/>
                  </a:cubicBezTo>
                  <a:lnTo>
                    <a:pt x="183642" y="3477673"/>
                  </a:lnTo>
                  <a:lnTo>
                    <a:pt x="183452" y="3477292"/>
                  </a:lnTo>
                  <a:cubicBezTo>
                    <a:pt x="176022" y="3463766"/>
                    <a:pt x="169164" y="3450050"/>
                    <a:pt x="161925" y="3435572"/>
                  </a:cubicBezTo>
                  <a:cubicBezTo>
                    <a:pt x="159639" y="3431000"/>
                    <a:pt x="157353" y="3426428"/>
                    <a:pt x="155067" y="3421761"/>
                  </a:cubicBezTo>
                  <a:cubicBezTo>
                    <a:pt x="152591" y="3416237"/>
                    <a:pt x="150019" y="3410807"/>
                    <a:pt x="147542" y="3405378"/>
                  </a:cubicBezTo>
                  <a:cubicBezTo>
                    <a:pt x="141065" y="3391472"/>
                    <a:pt x="134969" y="3378327"/>
                    <a:pt x="129540" y="3364992"/>
                  </a:cubicBezTo>
                  <a:lnTo>
                    <a:pt x="129350" y="3364611"/>
                  </a:lnTo>
                  <a:lnTo>
                    <a:pt x="129159" y="3364230"/>
                  </a:lnTo>
                  <a:cubicBezTo>
                    <a:pt x="97155" y="3290126"/>
                    <a:pt x="72200" y="3209735"/>
                    <a:pt x="54769" y="3125343"/>
                  </a:cubicBezTo>
                  <a:cubicBezTo>
                    <a:pt x="39148" y="3045619"/>
                    <a:pt x="30956" y="2961323"/>
                    <a:pt x="30385" y="2875407"/>
                  </a:cubicBezTo>
                  <a:cubicBezTo>
                    <a:pt x="30290" y="2705576"/>
                    <a:pt x="50102" y="2534984"/>
                    <a:pt x="89059" y="2368487"/>
                  </a:cubicBezTo>
                  <a:cubicBezTo>
                    <a:pt x="107728" y="2287619"/>
                    <a:pt x="132112" y="2205323"/>
                    <a:pt x="161544" y="2123885"/>
                  </a:cubicBezTo>
                  <a:lnTo>
                    <a:pt x="161735" y="2123504"/>
                  </a:lnTo>
                  <a:lnTo>
                    <a:pt x="161830" y="2123123"/>
                  </a:lnTo>
                  <a:cubicBezTo>
                    <a:pt x="166021" y="2110740"/>
                    <a:pt x="170688" y="2098453"/>
                    <a:pt x="175736" y="2085499"/>
                  </a:cubicBezTo>
                  <a:cubicBezTo>
                    <a:pt x="178594" y="2078164"/>
                    <a:pt x="181356" y="2070830"/>
                    <a:pt x="184118" y="2063496"/>
                  </a:cubicBezTo>
                  <a:cubicBezTo>
                    <a:pt x="190786" y="2045494"/>
                    <a:pt x="198120" y="2027873"/>
                    <a:pt x="205835" y="2009299"/>
                  </a:cubicBezTo>
                  <a:lnTo>
                    <a:pt x="207740" y="2004727"/>
                  </a:lnTo>
                  <a:lnTo>
                    <a:pt x="220123" y="1975580"/>
                  </a:lnTo>
                  <a:lnTo>
                    <a:pt x="233267" y="1946529"/>
                  </a:lnTo>
                  <a:cubicBezTo>
                    <a:pt x="240983" y="1929289"/>
                    <a:pt x="250127" y="1909096"/>
                    <a:pt x="260033" y="1889189"/>
                  </a:cubicBezTo>
                  <a:lnTo>
                    <a:pt x="260128" y="1888903"/>
                  </a:lnTo>
                  <a:lnTo>
                    <a:pt x="260223" y="1888617"/>
                  </a:lnTo>
                  <a:cubicBezTo>
                    <a:pt x="293751" y="1818513"/>
                    <a:pt x="333661" y="1745552"/>
                    <a:pt x="382238" y="1665446"/>
                  </a:cubicBezTo>
                  <a:cubicBezTo>
                    <a:pt x="425577" y="1595533"/>
                    <a:pt x="473869" y="1525143"/>
                    <a:pt x="525590" y="1456373"/>
                  </a:cubicBezTo>
                  <a:cubicBezTo>
                    <a:pt x="625507" y="1323594"/>
                    <a:pt x="738759" y="1197197"/>
                    <a:pt x="862394" y="1080611"/>
                  </a:cubicBezTo>
                  <a:cubicBezTo>
                    <a:pt x="919163" y="1026700"/>
                    <a:pt x="980980" y="972407"/>
                    <a:pt x="1051465" y="914686"/>
                  </a:cubicBezTo>
                  <a:cubicBezTo>
                    <a:pt x="1065657" y="903065"/>
                    <a:pt x="1082421" y="889349"/>
                    <a:pt x="1100042" y="875919"/>
                  </a:cubicBezTo>
                  <a:lnTo>
                    <a:pt x="1108424" y="869347"/>
                  </a:lnTo>
                  <a:cubicBezTo>
                    <a:pt x="1121950" y="858774"/>
                    <a:pt x="1135952" y="847915"/>
                    <a:pt x="1149858" y="837629"/>
                  </a:cubicBezTo>
                  <a:lnTo>
                    <a:pt x="1150049" y="837438"/>
                  </a:lnTo>
                  <a:lnTo>
                    <a:pt x="1150239" y="837248"/>
                  </a:lnTo>
                  <a:cubicBezTo>
                    <a:pt x="1186625" y="809339"/>
                    <a:pt x="1223296" y="783146"/>
                    <a:pt x="1251204" y="763429"/>
                  </a:cubicBezTo>
                  <a:cubicBezTo>
                    <a:pt x="1386554" y="668560"/>
                    <a:pt x="1530287" y="582359"/>
                    <a:pt x="1678305" y="507016"/>
                  </a:cubicBezTo>
                  <a:cubicBezTo>
                    <a:pt x="1751933" y="469583"/>
                    <a:pt x="1827657" y="434435"/>
                    <a:pt x="1903476" y="402622"/>
                  </a:cubicBezTo>
                  <a:cubicBezTo>
                    <a:pt x="1979009" y="371094"/>
                    <a:pt x="2057019" y="342043"/>
                    <a:pt x="2135410" y="316325"/>
                  </a:cubicBezTo>
                  <a:cubicBezTo>
                    <a:pt x="2210372" y="291656"/>
                    <a:pt x="2290382" y="268891"/>
                    <a:pt x="2373059" y="248698"/>
                  </a:cubicBezTo>
                  <a:cubicBezTo>
                    <a:pt x="2449925" y="230219"/>
                    <a:pt x="2531364" y="214313"/>
                    <a:pt x="2615089" y="201454"/>
                  </a:cubicBezTo>
                  <a:cubicBezTo>
                    <a:pt x="2743772" y="182404"/>
                    <a:pt x="2873597" y="172784"/>
                    <a:pt x="3000566" y="172784"/>
                  </a:cubicBezTo>
                  <a:cubicBezTo>
                    <a:pt x="3036094" y="172784"/>
                    <a:pt x="3072003" y="173546"/>
                    <a:pt x="3107436" y="175069"/>
                  </a:cubicBezTo>
                  <a:cubicBezTo>
                    <a:pt x="3189828" y="178118"/>
                    <a:pt x="3272123" y="185261"/>
                    <a:pt x="3352229" y="196406"/>
                  </a:cubicBezTo>
                  <a:cubicBezTo>
                    <a:pt x="3434620" y="207931"/>
                    <a:pt x="3516249" y="223933"/>
                    <a:pt x="3594926" y="243935"/>
                  </a:cubicBezTo>
                  <a:cubicBezTo>
                    <a:pt x="3759613" y="285750"/>
                    <a:pt x="3915537" y="346139"/>
                    <a:pt x="4058412" y="423482"/>
                  </a:cubicBezTo>
                  <a:cubicBezTo>
                    <a:pt x="4128230" y="460820"/>
                    <a:pt x="4199668" y="505397"/>
                    <a:pt x="4270915" y="556165"/>
                  </a:cubicBezTo>
                  <a:cubicBezTo>
                    <a:pt x="4337971" y="604552"/>
                    <a:pt x="4403408" y="658178"/>
                    <a:pt x="4465225" y="715328"/>
                  </a:cubicBezTo>
                  <a:cubicBezTo>
                    <a:pt x="4587621" y="829342"/>
                    <a:pt x="4697540" y="958691"/>
                    <a:pt x="4791742" y="1099566"/>
                  </a:cubicBezTo>
                  <a:cubicBezTo>
                    <a:pt x="4840129" y="1171004"/>
                    <a:pt x="4883944" y="1244156"/>
                    <a:pt x="4922615" y="1317212"/>
                  </a:cubicBezTo>
                  <a:close/>
                </a:path>
              </a:pathLst>
            </a:custGeom>
            <a:ln w="9525" cap="flat">
              <a:noFill/>
              <a:prstDash val="solid"/>
              <a:miter/>
            </a:ln>
          </p:spPr>
          <p:txBody>
            <a:bodyPr rtlCol="0" anchor="ctr"/>
            <a:lstStyle/>
            <a:p>
              <a:endParaRPr lang="en-US"/>
            </a:p>
          </p:txBody>
        </p:sp>
      </p:grpSp>
      <p:sp>
        <p:nvSpPr>
          <p:cNvPr id="135" name="Content Placeholder 2">
            <a:extLst>
              <a:ext uri="{FF2B5EF4-FFF2-40B4-BE49-F238E27FC236}">
                <a16:creationId xmlns:a16="http://schemas.microsoft.com/office/drawing/2014/main" id="{299D44B9-5914-6B4B-E93B-5BBD7E825E21}"/>
              </a:ext>
            </a:extLst>
          </p:cNvPr>
          <p:cNvSpPr>
            <a:spLocks noGrp="1"/>
          </p:cNvSpPr>
          <p:nvPr>
            <p:ph idx="1"/>
          </p:nvPr>
        </p:nvSpPr>
        <p:spPr>
          <a:xfrm>
            <a:off x="5973288" y="1060461"/>
            <a:ext cx="6127668" cy="5907213"/>
          </a:xfrm>
        </p:spPr>
        <p:txBody>
          <a:bodyPr vert="horz" lIns="91440" tIns="45720" rIns="91440" bIns="45720" rtlCol="0" anchor="ctr">
            <a:normAutofit fontScale="85000" lnSpcReduction="20000"/>
          </a:bodyPr>
          <a:lstStyle/>
          <a:p>
            <a:pPr marL="0" indent="0">
              <a:buNone/>
            </a:pPr>
            <a:r>
              <a:rPr lang="en-US" sz="3600" dirty="0">
                <a:latin typeface="Times New Roman" panose="02020603050405020304" pitchFamily="18" charset="0"/>
                <a:cs typeface="Times New Roman" panose="02020603050405020304" pitchFamily="18" charset="0"/>
              </a:rPr>
              <a:t>                 </a:t>
            </a:r>
            <a:r>
              <a:rPr lang="en-US" sz="3600" b="1" dirty="0">
                <a:latin typeface="Times New Roman" panose="02020603050405020304" pitchFamily="18" charset="0"/>
                <a:cs typeface="Times New Roman" panose="02020603050405020304" pitchFamily="18" charset="0"/>
              </a:rPr>
              <a:t>Democratic stiles</a:t>
            </a:r>
          </a:p>
          <a:p>
            <a:pPr marL="0" indent="0">
              <a:buNone/>
            </a:pPr>
            <a:endParaRPr lang="en-US" sz="3600" dirty="0">
              <a:latin typeface="Times New Roman" panose="02020603050405020304" pitchFamily="18" charset="0"/>
              <a:cs typeface="Times New Roman" panose="02020603050405020304" pitchFamily="18" charset="0"/>
            </a:endParaRPr>
          </a:p>
          <a:p>
            <a:pPr marL="0" indent="0" algn="ctr">
              <a:buNone/>
            </a:pPr>
            <a:r>
              <a:rPr lang="en-US" sz="3600" b="1" dirty="0">
                <a:latin typeface="Times New Roman" panose="02020603050405020304" pitchFamily="18" charset="0"/>
                <a:cs typeface="Times New Roman" panose="02020603050405020304" pitchFamily="18" charset="0"/>
              </a:rPr>
              <a:t>All four leader they adopt  visionary and innovation style</a:t>
            </a:r>
          </a:p>
          <a:p>
            <a:pPr marL="0" indent="0" algn="ctr">
              <a:buNone/>
            </a:pPr>
            <a:r>
              <a:rPr lang="en-US" sz="3600" b="1" dirty="0">
                <a:latin typeface="Times New Roman" panose="02020603050405020304" pitchFamily="18" charset="0"/>
                <a:cs typeface="Times New Roman" panose="02020603050405020304" pitchFamily="18" charset="0"/>
              </a:rPr>
              <a:t>Celebrating  subordinates and motivates them</a:t>
            </a:r>
          </a:p>
          <a:p>
            <a:pPr marL="0" indent="0" algn="ctr">
              <a:buNone/>
            </a:pPr>
            <a:r>
              <a:rPr lang="en-US" sz="3600" b="1" dirty="0">
                <a:latin typeface="Times New Roman" panose="02020603050405020304" pitchFamily="18" charset="0"/>
                <a:cs typeface="Times New Roman" panose="02020603050405020304" pitchFamily="18" charset="0"/>
              </a:rPr>
              <a:t>They are professional, and inspirational leaders</a:t>
            </a:r>
          </a:p>
          <a:p>
            <a:pPr marL="0" indent="0" algn="ctr">
              <a:buNone/>
            </a:pPr>
            <a:r>
              <a:rPr lang="en-US" sz="3600" b="1" dirty="0">
                <a:latin typeface="Times New Roman" panose="02020603050405020304" pitchFamily="18" charset="0"/>
                <a:cs typeface="Times New Roman" panose="02020603050405020304" pitchFamily="18" charset="0"/>
              </a:rPr>
              <a:t>Common goals </a:t>
            </a:r>
          </a:p>
          <a:p>
            <a:pPr marL="0" indent="0" algn="ctr">
              <a:buNone/>
            </a:pPr>
            <a:r>
              <a:rPr lang="en-US" sz="3600" b="1" dirty="0">
                <a:latin typeface="Times New Roman" panose="02020603050405020304" pitchFamily="18" charset="0"/>
                <a:cs typeface="Times New Roman" panose="02020603050405020304" pitchFamily="18" charset="0"/>
              </a:rPr>
              <a:t>Value empower employees</a:t>
            </a:r>
          </a:p>
          <a:p>
            <a:pPr marL="0" indent="0" algn="ctr">
              <a:buNone/>
            </a:pPr>
            <a:r>
              <a:rPr lang="en-US" sz="3600" b="1" dirty="0">
                <a:latin typeface="Times New Roman" panose="02020603050405020304" pitchFamily="18" charset="0"/>
                <a:cs typeface="Times New Roman" panose="02020603050405020304" pitchFamily="18" charset="0"/>
              </a:rPr>
              <a:t> Adaptable for new change</a:t>
            </a:r>
          </a:p>
          <a:p>
            <a:pPr marL="0" indent="0" algn="ctr">
              <a:buNone/>
            </a:pPr>
            <a:r>
              <a:rPr lang="en-GB" sz="3600" b="1" kern="100" dirty="0">
                <a:effectLst/>
                <a:latin typeface="Times New Roman" panose="02020603050405020304" pitchFamily="18" charset="0"/>
                <a:ea typeface="Times New Roman" panose="02020603050405020304" pitchFamily="18" charset="0"/>
                <a:cs typeface="Times New Roman" panose="02020603050405020304" pitchFamily="18" charset="0"/>
              </a:rPr>
              <a:t>Humility and Approachability</a:t>
            </a:r>
          </a:p>
          <a:p>
            <a:pPr marL="0" indent="0" algn="ctr">
              <a:buNone/>
            </a:pPr>
            <a:r>
              <a:rPr lang="en-US" sz="3600" b="1" dirty="0">
                <a:latin typeface="Times New Roman" panose="02020603050405020304" pitchFamily="18" charset="0"/>
                <a:cs typeface="Times New Roman" panose="02020603050405020304" pitchFamily="18" charset="0"/>
              </a:rPr>
              <a:t>Concentrate on motivating followers</a:t>
            </a:r>
          </a:p>
          <a:p>
            <a:pPr marL="0" indent="0">
              <a:buNone/>
            </a:pPr>
            <a:endParaRPr lang="en-US" sz="1700" dirty="0">
              <a:solidFill>
                <a:schemeClr val="tx2"/>
              </a:solidFill>
              <a:cs typeface="Calibri"/>
            </a:endParaRPr>
          </a:p>
          <a:p>
            <a:pPr>
              <a:buChar char="•"/>
            </a:pPr>
            <a:endParaRPr lang="en-US" sz="1700" dirty="0">
              <a:solidFill>
                <a:schemeClr val="tx2"/>
              </a:solidFill>
              <a:cs typeface="Calibri"/>
            </a:endParaRPr>
          </a:p>
        </p:txBody>
      </p:sp>
    </p:spTree>
    <p:extLst>
      <p:ext uri="{BB962C8B-B14F-4D97-AF65-F5344CB8AC3E}">
        <p14:creationId xmlns:p14="http://schemas.microsoft.com/office/powerpoint/2010/main" val="6624604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Rectangle 35">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 name="Picture 4">
            <a:extLst>
              <a:ext uri="{FF2B5EF4-FFF2-40B4-BE49-F238E27FC236}">
                <a16:creationId xmlns:a16="http://schemas.microsoft.com/office/drawing/2014/main" id="{C0899EEC-3530-5EDD-8D9F-4B22E12EE096}"/>
              </a:ext>
            </a:extLst>
          </p:cNvPr>
          <p:cNvPicPr>
            <a:picLocks noChangeAspect="1"/>
          </p:cNvPicPr>
          <p:nvPr/>
        </p:nvPicPr>
        <p:blipFill rotWithShape="1">
          <a:blip r:embed="rId2">
            <a:alphaModFix amt="60000"/>
          </a:blip>
          <a:srcRect/>
          <a:stretch/>
        </p:blipFill>
        <p:spPr>
          <a:xfrm>
            <a:off x="20" y="-3392"/>
            <a:ext cx="12191980" cy="6857999"/>
          </a:xfrm>
          <a:prstGeom prst="rect">
            <a:avLst/>
          </a:prstGeom>
        </p:spPr>
      </p:pic>
      <p:sp>
        <p:nvSpPr>
          <p:cNvPr id="2" name="Title 1">
            <a:extLst>
              <a:ext uri="{FF2B5EF4-FFF2-40B4-BE49-F238E27FC236}">
                <a16:creationId xmlns:a16="http://schemas.microsoft.com/office/drawing/2014/main" id="{C15C17E9-D5B7-AE29-4EA9-9F67CCC53178}"/>
              </a:ext>
            </a:extLst>
          </p:cNvPr>
          <p:cNvSpPr>
            <a:spLocks noGrp="1"/>
          </p:cNvSpPr>
          <p:nvPr>
            <p:ph type="title"/>
          </p:nvPr>
        </p:nvSpPr>
        <p:spPr>
          <a:xfrm>
            <a:off x="104954" y="3425608"/>
            <a:ext cx="5155261" cy="4072044"/>
          </a:xfrm>
        </p:spPr>
        <p:txBody>
          <a:bodyPr anchor="t">
            <a:normAutofit/>
          </a:bodyPr>
          <a:lstStyle/>
          <a:p>
            <a:r>
              <a:rPr lang="en-US" b="1">
                <a:solidFill>
                  <a:srgbClr val="FFFFFF"/>
                </a:solidFill>
                <a:ea typeface="+mj-lt"/>
                <a:cs typeface="+mj-lt"/>
              </a:rPr>
              <a:t>References </a:t>
            </a:r>
            <a:endParaRPr lang="en-US">
              <a:solidFill>
                <a:srgbClr val="FFFFFF"/>
              </a:solidFill>
            </a:endParaRPr>
          </a:p>
        </p:txBody>
      </p:sp>
      <p:sp>
        <p:nvSpPr>
          <p:cNvPr id="3" name="Content Placeholder 2">
            <a:extLst>
              <a:ext uri="{FF2B5EF4-FFF2-40B4-BE49-F238E27FC236}">
                <a16:creationId xmlns:a16="http://schemas.microsoft.com/office/drawing/2014/main" id="{14EFB0EC-985A-682F-3425-6DE969D6E6A2}"/>
              </a:ext>
            </a:extLst>
          </p:cNvPr>
          <p:cNvSpPr>
            <a:spLocks noGrp="1"/>
          </p:cNvSpPr>
          <p:nvPr>
            <p:ph idx="1"/>
          </p:nvPr>
        </p:nvSpPr>
        <p:spPr>
          <a:xfrm>
            <a:off x="2517569" y="107646"/>
            <a:ext cx="9569477" cy="4028911"/>
          </a:xfrm>
        </p:spPr>
        <p:txBody>
          <a:bodyPr vert="horz" lIns="91440" tIns="45720" rIns="91440" bIns="45720" rtlCol="0" anchor="t">
            <a:noAutofit/>
          </a:bodyPr>
          <a:lstStyle/>
          <a:p>
            <a:pPr>
              <a:buNone/>
            </a:pPr>
            <a:r>
              <a:rPr lang="en-US" b="1" dirty="0">
                <a:solidFill>
                  <a:schemeClr val="bg1"/>
                </a:solidFill>
                <a:latin typeface="Times New Roman" panose="02020603050405020304" pitchFamily="18" charset="0"/>
                <a:cs typeface="Times New Roman" panose="02020603050405020304" pitchFamily="18" charset="0"/>
              </a:rPr>
              <a:t>Ahmed, G. and Al </a:t>
            </a:r>
            <a:r>
              <a:rPr lang="en-US" b="1" dirty="0" err="1">
                <a:solidFill>
                  <a:schemeClr val="bg1"/>
                </a:solidFill>
                <a:latin typeface="Times New Roman" panose="02020603050405020304" pitchFamily="18" charset="0"/>
                <a:cs typeface="Times New Roman" panose="02020603050405020304" pitchFamily="18" charset="0"/>
              </a:rPr>
              <a:t>Amiri</a:t>
            </a:r>
            <a:r>
              <a:rPr lang="en-US" b="1" dirty="0">
                <a:solidFill>
                  <a:schemeClr val="bg1"/>
                </a:solidFill>
                <a:latin typeface="Times New Roman" panose="02020603050405020304" pitchFamily="18" charset="0"/>
                <a:cs typeface="Times New Roman" panose="02020603050405020304" pitchFamily="18" charset="0"/>
              </a:rPr>
              <a:t>, N., 2022. the Transformational Leadership of the Founding Leaders of the United Arab Emirates: Sheikh </a:t>
            </a:r>
            <a:r>
              <a:rPr lang="en-US" b="1" dirty="0" err="1">
                <a:solidFill>
                  <a:schemeClr val="bg1"/>
                </a:solidFill>
                <a:latin typeface="Times New Roman" panose="02020603050405020304" pitchFamily="18" charset="0"/>
                <a:cs typeface="Times New Roman" panose="02020603050405020304" pitchFamily="18" charset="0"/>
              </a:rPr>
              <a:t>Zayed</a:t>
            </a:r>
            <a:r>
              <a:rPr lang="en-US" b="1" dirty="0">
                <a:solidFill>
                  <a:schemeClr val="bg1"/>
                </a:solidFill>
                <a:latin typeface="Times New Roman" panose="02020603050405020304" pitchFamily="18" charset="0"/>
                <a:cs typeface="Times New Roman" panose="02020603050405020304" pitchFamily="18" charset="0"/>
              </a:rPr>
              <a:t> Bin Sultan Al </a:t>
            </a:r>
            <a:r>
              <a:rPr lang="en-US" b="1" dirty="0" err="1">
                <a:solidFill>
                  <a:schemeClr val="bg1"/>
                </a:solidFill>
                <a:latin typeface="Times New Roman" panose="02020603050405020304" pitchFamily="18" charset="0"/>
                <a:cs typeface="Times New Roman" panose="02020603050405020304" pitchFamily="18" charset="0"/>
              </a:rPr>
              <a:t>Nahyan</a:t>
            </a:r>
            <a:r>
              <a:rPr lang="en-US" b="1" dirty="0">
                <a:solidFill>
                  <a:schemeClr val="bg1"/>
                </a:solidFill>
                <a:latin typeface="Times New Roman" panose="02020603050405020304" pitchFamily="18" charset="0"/>
                <a:cs typeface="Times New Roman" panose="02020603050405020304" pitchFamily="18" charset="0"/>
              </a:rPr>
              <a:t> and Sheikh Rashid Bin </a:t>
            </a:r>
            <a:r>
              <a:rPr lang="en-US" b="1" dirty="0" err="1">
                <a:solidFill>
                  <a:schemeClr val="bg1"/>
                </a:solidFill>
                <a:latin typeface="Times New Roman" panose="02020603050405020304" pitchFamily="18" charset="0"/>
                <a:cs typeface="Times New Roman" panose="02020603050405020304" pitchFamily="18" charset="0"/>
              </a:rPr>
              <a:t>Saeed</a:t>
            </a:r>
            <a:r>
              <a:rPr lang="en-US" b="1" dirty="0">
                <a:solidFill>
                  <a:schemeClr val="bg1"/>
                </a:solidFill>
                <a:latin typeface="Times New Roman" panose="02020603050405020304" pitchFamily="18" charset="0"/>
                <a:cs typeface="Times New Roman" panose="02020603050405020304" pitchFamily="18" charset="0"/>
              </a:rPr>
              <a:t> Al </a:t>
            </a:r>
            <a:r>
              <a:rPr lang="en-US" b="1" dirty="0" err="1">
                <a:solidFill>
                  <a:schemeClr val="bg1"/>
                </a:solidFill>
                <a:latin typeface="Times New Roman" panose="02020603050405020304" pitchFamily="18" charset="0"/>
                <a:cs typeface="Times New Roman" panose="02020603050405020304" pitchFamily="18" charset="0"/>
              </a:rPr>
              <a:t>Maktoum</a:t>
            </a:r>
            <a:r>
              <a:rPr lang="en-US" b="1" dirty="0">
                <a:solidFill>
                  <a:schemeClr val="bg1"/>
                </a:solidFill>
                <a:latin typeface="Times New Roman" panose="02020603050405020304" pitchFamily="18" charset="0"/>
                <a:cs typeface="Times New Roman" panose="02020603050405020304" pitchFamily="18" charset="0"/>
              </a:rPr>
              <a:t>. </a:t>
            </a:r>
            <a:r>
              <a:rPr lang="en-US" b="1" i="1" dirty="0">
                <a:solidFill>
                  <a:schemeClr val="bg1"/>
                </a:solidFill>
                <a:latin typeface="Times New Roman" panose="02020603050405020304" pitchFamily="18" charset="0"/>
                <a:cs typeface="Times New Roman" panose="02020603050405020304" pitchFamily="18" charset="0"/>
              </a:rPr>
              <a:t>International Journal of Technology, Innovation and Management (IJTIM)</a:t>
            </a:r>
            <a:r>
              <a:rPr lang="en-US" b="1" dirty="0">
                <a:solidFill>
                  <a:schemeClr val="bg1"/>
                </a:solidFill>
                <a:latin typeface="Times New Roman" panose="02020603050405020304" pitchFamily="18" charset="0"/>
                <a:cs typeface="Times New Roman" panose="02020603050405020304" pitchFamily="18" charset="0"/>
              </a:rPr>
              <a:t>, </a:t>
            </a:r>
            <a:r>
              <a:rPr lang="en-US" b="1" i="1" dirty="0">
                <a:solidFill>
                  <a:schemeClr val="bg1"/>
                </a:solidFill>
                <a:latin typeface="Times New Roman" panose="02020603050405020304" pitchFamily="18" charset="0"/>
                <a:cs typeface="Times New Roman" panose="02020603050405020304" pitchFamily="18" charset="0"/>
              </a:rPr>
              <a:t>2</a:t>
            </a:r>
            <a:r>
              <a:rPr lang="en-US" b="1" dirty="0">
                <a:solidFill>
                  <a:schemeClr val="bg1"/>
                </a:solidFill>
                <a:latin typeface="Times New Roman" panose="02020603050405020304" pitchFamily="18" charset="0"/>
                <a:cs typeface="Times New Roman" panose="02020603050405020304" pitchFamily="18" charset="0"/>
              </a:rPr>
              <a:t>(1).</a:t>
            </a:r>
          </a:p>
          <a:p>
            <a:pPr>
              <a:buNone/>
            </a:pPr>
            <a:r>
              <a:rPr lang="en-US" b="1" dirty="0" err="1">
                <a:solidFill>
                  <a:schemeClr val="bg1"/>
                </a:solidFill>
                <a:latin typeface="Times New Roman" panose="02020603050405020304" pitchFamily="18" charset="0"/>
                <a:cs typeface="Times New Roman" panose="02020603050405020304" pitchFamily="18" charset="0"/>
              </a:rPr>
              <a:t>Anning-Dorson</a:t>
            </a:r>
            <a:r>
              <a:rPr lang="en-US" b="1" dirty="0">
                <a:solidFill>
                  <a:schemeClr val="bg1"/>
                </a:solidFill>
                <a:latin typeface="Times New Roman" panose="02020603050405020304" pitchFamily="18" charset="0"/>
                <a:cs typeface="Times New Roman" panose="02020603050405020304" pitchFamily="18" charset="0"/>
              </a:rPr>
              <a:t>, T., 2021. Organizational culture and leadership as antecedents to organizational flexibility: implications for SME competitiveness. </a:t>
            </a:r>
            <a:r>
              <a:rPr lang="en-US" b="1" i="1" dirty="0">
                <a:solidFill>
                  <a:schemeClr val="bg1"/>
                </a:solidFill>
                <a:latin typeface="Times New Roman" panose="02020603050405020304" pitchFamily="18" charset="0"/>
                <a:cs typeface="Times New Roman" panose="02020603050405020304" pitchFamily="18" charset="0"/>
              </a:rPr>
              <a:t>Journal of Entrepreneurship in Emerging Economies</a:t>
            </a:r>
            <a:r>
              <a:rPr lang="en-US" b="1" dirty="0">
                <a:solidFill>
                  <a:schemeClr val="bg1"/>
                </a:solidFill>
                <a:latin typeface="Times New Roman" panose="02020603050405020304" pitchFamily="18" charset="0"/>
                <a:cs typeface="Times New Roman" panose="02020603050405020304" pitchFamily="18" charset="0"/>
              </a:rPr>
              <a:t>, </a:t>
            </a:r>
            <a:r>
              <a:rPr lang="en-US" b="1" i="1" dirty="0">
                <a:solidFill>
                  <a:schemeClr val="bg1"/>
                </a:solidFill>
                <a:latin typeface="Times New Roman" panose="02020603050405020304" pitchFamily="18" charset="0"/>
                <a:cs typeface="Times New Roman" panose="02020603050405020304" pitchFamily="18" charset="0"/>
              </a:rPr>
              <a:t>13</a:t>
            </a:r>
            <a:r>
              <a:rPr lang="en-US" b="1" dirty="0">
                <a:solidFill>
                  <a:schemeClr val="bg1"/>
                </a:solidFill>
                <a:latin typeface="Times New Roman" panose="02020603050405020304" pitchFamily="18" charset="0"/>
                <a:cs typeface="Times New Roman" panose="02020603050405020304" pitchFamily="18" charset="0"/>
              </a:rPr>
              <a:t>(5), pp.1309-1325.</a:t>
            </a:r>
          </a:p>
          <a:p>
            <a:pPr>
              <a:buNone/>
            </a:pPr>
            <a:r>
              <a:rPr lang="en-US" b="1" dirty="0">
                <a:solidFill>
                  <a:schemeClr val="bg1"/>
                </a:solidFill>
                <a:latin typeface="Times New Roman" panose="02020603050405020304" pitchFamily="18" charset="0"/>
                <a:cs typeface="Times New Roman" panose="02020603050405020304" pitchFamily="18" charset="0"/>
              </a:rPr>
              <a:t>Bartlett, W. and </a:t>
            </a:r>
            <a:r>
              <a:rPr lang="en-US" b="1" dirty="0" err="1">
                <a:solidFill>
                  <a:schemeClr val="bg1"/>
                </a:solidFill>
                <a:latin typeface="Times New Roman" panose="02020603050405020304" pitchFamily="18" charset="0"/>
                <a:cs typeface="Times New Roman" panose="02020603050405020304" pitchFamily="18" charset="0"/>
              </a:rPr>
              <a:t>Prelec</a:t>
            </a:r>
            <a:r>
              <a:rPr lang="en-US" b="1" dirty="0">
                <a:solidFill>
                  <a:schemeClr val="bg1"/>
                </a:solidFill>
                <a:latin typeface="Times New Roman" panose="02020603050405020304" pitchFamily="18" charset="0"/>
                <a:cs typeface="Times New Roman" panose="02020603050405020304" pitchFamily="18" charset="0"/>
              </a:rPr>
              <a:t>, T., 2019. UAE: </a:t>
            </a:r>
            <a:r>
              <a:rPr lang="en-US" b="1" dirty="0" err="1">
                <a:solidFill>
                  <a:schemeClr val="bg1"/>
                </a:solidFill>
                <a:latin typeface="Times New Roman" panose="02020603050405020304" pitchFamily="18" charset="0"/>
                <a:cs typeface="Times New Roman" panose="02020603050405020304" pitchFamily="18" charset="0"/>
              </a:rPr>
              <a:t>Sultanism</a:t>
            </a:r>
            <a:r>
              <a:rPr lang="en-US" b="1" dirty="0">
                <a:solidFill>
                  <a:schemeClr val="bg1"/>
                </a:solidFill>
                <a:latin typeface="Times New Roman" panose="02020603050405020304" pitchFamily="18" charset="0"/>
                <a:cs typeface="Times New Roman" panose="02020603050405020304" pitchFamily="18" charset="0"/>
              </a:rPr>
              <a:t> meets illiberal democracy. In </a:t>
            </a:r>
            <a:r>
              <a:rPr lang="en-US" b="1" i="1" dirty="0">
                <a:solidFill>
                  <a:schemeClr val="bg1"/>
                </a:solidFill>
                <a:latin typeface="Times New Roman" panose="02020603050405020304" pitchFamily="18" charset="0"/>
                <a:cs typeface="Times New Roman" panose="02020603050405020304" pitchFamily="18" charset="0"/>
              </a:rPr>
              <a:t>The Western Balkans in the World</a:t>
            </a:r>
            <a:r>
              <a:rPr lang="en-US" b="1" dirty="0">
                <a:solidFill>
                  <a:schemeClr val="bg1"/>
                </a:solidFill>
                <a:latin typeface="Times New Roman" panose="02020603050405020304" pitchFamily="18" charset="0"/>
                <a:cs typeface="Times New Roman" panose="02020603050405020304" pitchFamily="18" charset="0"/>
              </a:rPr>
              <a:t> (pp. 241-259). </a:t>
            </a:r>
            <a:r>
              <a:rPr lang="en-US" b="1" dirty="0" err="1">
                <a:solidFill>
                  <a:schemeClr val="bg1"/>
                </a:solidFill>
                <a:latin typeface="Times New Roman" panose="02020603050405020304" pitchFamily="18" charset="0"/>
                <a:cs typeface="Times New Roman" panose="02020603050405020304" pitchFamily="18" charset="0"/>
              </a:rPr>
              <a:t>Routledge</a:t>
            </a:r>
            <a:r>
              <a:rPr lang="en-US" b="1" dirty="0">
                <a:solidFill>
                  <a:schemeClr val="bg1"/>
                </a:solidFill>
                <a:latin typeface="Times New Roman" panose="02020603050405020304" pitchFamily="18" charset="0"/>
                <a:cs typeface="Times New Roman" panose="02020603050405020304" pitchFamily="18" charset="0"/>
              </a:rPr>
              <a:t>.</a:t>
            </a:r>
          </a:p>
          <a:p>
            <a:pPr>
              <a:buNone/>
            </a:pPr>
            <a:r>
              <a:rPr lang="en-US" b="1" dirty="0" err="1">
                <a:solidFill>
                  <a:schemeClr val="bg1"/>
                </a:solidFill>
                <a:latin typeface="Times New Roman" panose="02020603050405020304" pitchFamily="18" charset="0"/>
                <a:cs typeface="Times New Roman" panose="02020603050405020304" pitchFamily="18" charset="0"/>
              </a:rPr>
              <a:t>Shahrour</a:t>
            </a:r>
            <a:r>
              <a:rPr lang="en-US" b="1" dirty="0">
                <a:solidFill>
                  <a:schemeClr val="bg1"/>
                </a:solidFill>
                <a:latin typeface="Times New Roman" panose="02020603050405020304" pitchFamily="18" charset="0"/>
                <a:cs typeface="Times New Roman" panose="02020603050405020304" pitchFamily="18" charset="0"/>
              </a:rPr>
              <a:t>, K., 2020. The evolution of Emirati foreign policy (1971-2020): The unexpected rise of a small state with boundless ambitions. </a:t>
            </a:r>
            <a:r>
              <a:rPr lang="en-US" b="1" i="1" dirty="0">
                <a:solidFill>
                  <a:schemeClr val="bg1"/>
                </a:solidFill>
                <a:latin typeface="Times New Roman" panose="02020603050405020304" pitchFamily="18" charset="0"/>
                <a:cs typeface="Times New Roman" panose="02020603050405020304" pitchFamily="18" charset="0"/>
              </a:rPr>
              <a:t>Paris: Science Po</a:t>
            </a:r>
            <a:r>
              <a:rPr lang="en-US" b="1" dirty="0">
                <a:solidFill>
                  <a:schemeClr val="bg1"/>
                </a:solidFill>
                <a:latin typeface="Times New Roman" panose="02020603050405020304" pitchFamily="18" charset="0"/>
                <a:cs typeface="Times New Roman" panose="02020603050405020304" pitchFamily="18" charset="0"/>
              </a:rPr>
              <a:t>.</a:t>
            </a:r>
            <a:endParaRPr lang="en-US" b="1" dirty="0">
              <a:solidFill>
                <a:schemeClr val="bg1"/>
              </a:solidFill>
              <a:latin typeface="Times New Roman" panose="02020603050405020304" pitchFamily="18" charset="0"/>
              <a:ea typeface="Calibri"/>
              <a:cs typeface="Times New Roman" panose="02020603050405020304" pitchFamily="18" charset="0"/>
            </a:endParaRPr>
          </a:p>
        </p:txBody>
      </p:sp>
    </p:spTree>
    <p:extLst>
      <p:ext uri="{BB962C8B-B14F-4D97-AF65-F5344CB8AC3E}">
        <p14:creationId xmlns:p14="http://schemas.microsoft.com/office/powerpoint/2010/main" val="21744910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noEditPoints="1"/>
          </p:cNvSpPr>
          <p:nvPr>
            <p:ph type="pic" sz="quarter" idx="15"/>
          </p:nvPr>
        </p:nvSpPr>
        <p:spPr/>
        <p:txBody>
          <a:bodyPr/>
          <a:lstStyle/>
          <a:p>
            <a:endParaRPr lang="en-RO"/>
          </a:p>
        </p:txBody>
      </p:sp>
      <p:sp>
        <p:nvSpPr>
          <p:cNvPr id="3" name="Text Placeholder 2"/>
          <p:cNvSpPr>
            <a:spLocks noGrp="1" noEditPoints="1"/>
          </p:cNvSpPr>
          <p:nvPr>
            <p:ph type="body" sz="quarter" idx="12"/>
          </p:nvPr>
        </p:nvSpPr>
        <p:spPr/>
        <p:txBody>
          <a:bodyPr/>
          <a:lstStyle/>
          <a:p>
            <a:endParaRPr lang="en-GB"/>
          </a:p>
        </p:txBody>
      </p:sp>
      <p:sp>
        <p:nvSpPr>
          <p:cNvPr id="4" name="Title 3"/>
          <p:cNvSpPr>
            <a:spLocks noGrp="1" noEditPoints="1"/>
          </p:cNvSpPr>
          <p:nvPr>
            <p:ph type="ctrTitle"/>
          </p:nvPr>
        </p:nvSpPr>
        <p:spPr/>
        <p:txBody>
          <a:bodyPr/>
          <a:lstStyle/>
          <a:p>
            <a:endParaRPr lang="en-GB" dirty="0"/>
          </a:p>
        </p:txBody>
      </p:sp>
      <p:sp>
        <p:nvSpPr>
          <p:cNvPr id="5" name="Subtitle 4"/>
          <p:cNvSpPr>
            <a:spLocks noGrp="1" noEditPoints="1"/>
          </p:cNvSpPr>
          <p:nvPr>
            <p:ph type="subTitle" idx="1"/>
          </p:nvPr>
        </p:nvSpPr>
        <p:spPr/>
        <p:txBody>
          <a:bodyPr/>
          <a:lstStyle/>
          <a:p>
            <a:endParaRPr lang="en-GB"/>
          </a:p>
        </p:txBody>
      </p:sp>
      <p:sp>
        <p:nvSpPr>
          <p:cNvPr id="6" name="Text Placeholder 5"/>
          <p:cNvSpPr>
            <a:spLocks noGrp="1" noEditPoints="1"/>
          </p:cNvSpPr>
          <p:nvPr>
            <p:ph type="body" sz="quarter" idx="13"/>
          </p:nvPr>
        </p:nvSpPr>
        <p:spPr/>
        <p:txBody>
          <a:bodyPr>
            <a:normAutofit fontScale="92500" lnSpcReduction="20000"/>
          </a:bodyPr>
          <a:lstStyle/>
          <a:p>
            <a:endParaRPr lang="en-GB"/>
          </a:p>
        </p:txBody>
      </p:sp>
      <p:sp>
        <p:nvSpPr>
          <p:cNvPr id="7" name="Text Placeholder 6"/>
          <p:cNvSpPr>
            <a:spLocks noGrp="1" noEditPoints="1"/>
          </p:cNvSpPr>
          <p:nvPr>
            <p:ph type="body" sz="quarter" idx="14"/>
          </p:nvPr>
        </p:nvSpPr>
        <p:spPr/>
        <p:txBody>
          <a:bodyPr>
            <a:normAutofit fontScale="92500" lnSpcReduction="20000"/>
          </a:bodyPr>
          <a:lstStyle/>
          <a:p>
            <a:endParaRPr lang="en-GB"/>
          </a:p>
        </p:txBody>
      </p:sp>
      <p:pic>
        <p:nvPicPr>
          <p:cNvPr id="8" name="Picture 7"/>
          <p:cNvPicPr>
            <a:picLocks noChangeAspect="1"/>
          </p:cNvPicPr>
          <p:nvPr/>
        </p:nvPicPr>
        <p:blipFill>
          <a:blip r:embed="rId3"/>
          <a:srcRect/>
          <a:stretch>
            <a:fillRect/>
          </a:stretch>
        </p:blipFill>
        <p:spPr>
          <a:xfrm>
            <a:off x="0" y="0"/>
            <a:ext cx="12192000" cy="6858000"/>
          </a:xfrm>
          <a:prstGeom prst="rect">
            <a:avLst/>
          </a:prstGeom>
        </p:spPr>
      </p:pic>
      <p:sp>
        <p:nvSpPr>
          <p:cNvPr id="9" name="TextBox 8"/>
          <p:cNvSpPr txBox="1"/>
          <p:nvPr/>
        </p:nvSpPr>
        <p:spPr>
          <a:xfrm>
            <a:off x="2673447" y="5047505"/>
            <a:ext cx="11305256"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RICHARD BRANSON</a:t>
            </a:r>
            <a:endParaRPr lang="en-GB" sz="5400" b="1"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2843672" y="6091252"/>
            <a:ext cx="11305256" cy="646331"/>
          </a:xfrm>
          <a:prstGeom prst="rect">
            <a:avLst/>
          </a:prstGeom>
          <a:noFill/>
        </p:spPr>
        <p:txBody>
          <a:bodyPr wrap="square" rtlCol="0">
            <a:spAutoFit/>
          </a:bodyPr>
          <a:lstStyle/>
          <a:p>
            <a:r>
              <a:rPr lang="en-US" sz="3600" b="1" dirty="0">
                <a:solidFill>
                  <a:schemeClr val="bg1"/>
                </a:solidFill>
                <a:latin typeface="Times New Roman" panose="02020603050405020304" pitchFamily="18" charset="0"/>
                <a:cs typeface="Times New Roman" panose="02020603050405020304" pitchFamily="18" charset="0"/>
              </a:rPr>
              <a:t>The Man, The Myth, The Legend</a:t>
            </a:r>
            <a:endParaRPr lang="en-GB" sz="36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noEditPoints="1"/>
          </p:cNvSpPr>
          <p:nvPr>
            <p:ph type="body" sz="quarter" idx="16"/>
          </p:nvPr>
        </p:nvSpPr>
        <p:spPr>
          <a:xfrm>
            <a:off x="-1" y="469392"/>
            <a:ext cx="12192001" cy="757130"/>
          </a:xfrm>
        </p:spPr>
        <p:txBody>
          <a:bodyPr/>
          <a:lstStyle/>
          <a:p>
            <a:r>
              <a:rPr lang="en-US" sz="4800" b="1" dirty="0">
                <a:latin typeface="Times New Roman" panose="02020603050405020304" pitchFamily="18" charset="0"/>
                <a:cs typeface="Times New Roman" panose="02020603050405020304" pitchFamily="18" charset="0"/>
              </a:rPr>
              <a:t>The Journey of Entrepreneurial Success</a:t>
            </a:r>
          </a:p>
        </p:txBody>
      </p:sp>
      <p:sp>
        <p:nvSpPr>
          <p:cNvPr id="3" name="Slide Number Placeholder 2"/>
          <p:cNvSpPr>
            <a:spLocks noGrp="1" noEditPoints="1"/>
          </p:cNvSpPr>
          <p:nvPr>
            <p:ph type="sldNum" sz="quarter" idx="4"/>
          </p:nvPr>
        </p:nvSpPr>
        <p:spPr/>
        <p:txBody>
          <a:bodyPr/>
          <a:lstStyle/>
          <a:p>
            <a:fld id="{4FAB73BC-B049-4115-A692-8D63A059BFB8}" type="slidenum">
              <a:rPr lang="en-US" smtClean="0"/>
              <a:t>23</a:t>
            </a:fld>
            <a:endParaRPr lang="en-US" dirty="0"/>
          </a:p>
        </p:txBody>
      </p:sp>
      <p:sp>
        <p:nvSpPr>
          <p:cNvPr id="18" name="Text Placeholder 119"/>
          <p:cNvSpPr txBox="1"/>
          <p:nvPr/>
        </p:nvSpPr>
        <p:spPr>
          <a:xfrm>
            <a:off x="693060" y="6641305"/>
            <a:ext cx="173736" cy="152400"/>
          </a:xfrm>
          <a:prstGeom prst="rect">
            <a:avLst/>
          </a:prstGeom>
          <a:solidFill>
            <a:schemeClr val="accent2"/>
          </a:solidFill>
          <a:effectLst>
            <a:outerShdw blurRad="50800" dist="38100" dir="2700000" algn="tl" rotWithShape="0">
              <a:prstClr val="black">
                <a:alpha val="40000"/>
              </a:prstClr>
            </a:outerShdw>
          </a:effectLst>
        </p:spPr>
        <p:txBody>
          <a:bodyPr vert="horz" lIns="45720" tIns="45720" rIns="45720" bIns="45720" rtlCol="0">
            <a:normAutofit fontScale="25000" lnSpcReduction="20000"/>
          </a:bodyPr>
          <a:lstStyle>
            <a:lvl1pPr marL="0" indent="0" algn="l" defTabSz="914400" rtl="0" eaLnBrk="1" latinLnBrk="0" hangingPunct="1">
              <a:lnSpc>
                <a:spcPct val="90000"/>
              </a:lnSpc>
              <a:spcBef>
                <a:spcPts val="1200"/>
              </a:spcBef>
              <a:spcAft>
                <a:spcPts val="200"/>
              </a:spcAft>
              <a:buClr>
                <a:schemeClr val="accent1"/>
              </a:buClr>
              <a:buSzPct val="100000"/>
              <a:buFont typeface="Arial" panose="020B0604020202020204" pitchFamily="34" charset="0"/>
              <a:buNone/>
              <a:defRPr sz="2000" kern="1200">
                <a:solidFill>
                  <a:schemeClr val="tx1">
                    <a:alpha val="0"/>
                  </a:schemeClr>
                </a:solidFill>
                <a:latin typeface="+mn-lt"/>
                <a:ea typeface="+mn-ea"/>
                <a:cs typeface="+mn-cs"/>
              </a:defRPr>
            </a:lvl1pPr>
            <a:lvl2pPr marL="4572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endParaRPr lang="en-US" dirty="0"/>
          </a:p>
        </p:txBody>
      </p:sp>
      <p:pic>
        <p:nvPicPr>
          <p:cNvPr id="10" name="Picture Placeholder 5"/>
          <p:cNvPicPr>
            <a:picLocks noGrp="1" noChangeAspect="1"/>
          </p:cNvPicPr>
          <p:nvPr>
            <p:ph type="pic" sz="quarter" idx="15"/>
          </p:nvPr>
        </p:nvPicPr>
        <p:blipFill>
          <a:blip r:embed="rId3"/>
          <a:srcRect t="88" b="88"/>
          <a:stretch/>
        </p:blipFill>
        <p:spPr>
          <a:xfrm>
            <a:off x="0" y="0"/>
            <a:ext cx="8329613" cy="457200"/>
          </a:xfrm>
          <a:prstGeom prst="rect">
            <a:avLst/>
          </a:prstGeom>
        </p:spPr>
      </p:pic>
      <p:pic>
        <p:nvPicPr>
          <p:cNvPr id="11" name="Picture 10"/>
          <p:cNvPicPr>
            <a:picLocks noChangeAspect="1"/>
          </p:cNvPicPr>
          <p:nvPr/>
        </p:nvPicPr>
        <p:blipFill>
          <a:blip r:embed="rId4"/>
          <a:srcRect/>
          <a:stretch>
            <a:fillRect/>
          </a:stretch>
        </p:blipFill>
        <p:spPr>
          <a:xfrm>
            <a:off x="-1" y="1527987"/>
            <a:ext cx="3916709" cy="5330013"/>
          </a:xfrm>
          <a:prstGeom prst="rect">
            <a:avLst/>
          </a:prstGeom>
        </p:spPr>
      </p:pic>
      <p:pic>
        <p:nvPicPr>
          <p:cNvPr id="8" name="Picture 7"/>
          <p:cNvPicPr>
            <a:picLocks noChangeAspect="1"/>
          </p:cNvPicPr>
          <p:nvPr/>
        </p:nvPicPr>
        <p:blipFill>
          <a:blip r:embed="rId5"/>
          <a:srcRect/>
          <a:stretch>
            <a:fillRect/>
          </a:stretch>
        </p:blipFill>
        <p:spPr>
          <a:xfrm>
            <a:off x="4164806" y="1238715"/>
            <a:ext cx="3672408" cy="3774462"/>
          </a:xfrm>
          <a:prstGeom prst="rect">
            <a:avLst/>
          </a:prstGeom>
        </p:spPr>
      </p:pic>
      <p:pic>
        <p:nvPicPr>
          <p:cNvPr id="9" name="Picture 8"/>
          <p:cNvPicPr>
            <a:picLocks noChangeAspect="1"/>
          </p:cNvPicPr>
          <p:nvPr/>
        </p:nvPicPr>
        <p:blipFill>
          <a:blip r:embed="rId6"/>
          <a:srcRect/>
          <a:stretch>
            <a:fillRect/>
          </a:stretch>
        </p:blipFill>
        <p:spPr>
          <a:xfrm>
            <a:off x="8085312" y="1700707"/>
            <a:ext cx="3987352" cy="4811853"/>
          </a:xfrm>
          <a:prstGeom prst="rect">
            <a:avLst/>
          </a:prstGeom>
        </p:spPr>
      </p:pic>
      <p:sp>
        <p:nvSpPr>
          <p:cNvPr id="14" name="TextBox 13"/>
          <p:cNvSpPr txBox="1"/>
          <p:nvPr/>
        </p:nvSpPr>
        <p:spPr>
          <a:xfrm>
            <a:off x="4079776" y="5098161"/>
            <a:ext cx="3757438" cy="1569660"/>
          </a:xfrm>
          <a:prstGeom prst="rect">
            <a:avLst/>
          </a:prstGeom>
          <a:solidFill>
            <a:schemeClr val="accent1">
              <a:lumMod val="40000"/>
              <a:lumOff val="60000"/>
            </a:schemeClr>
          </a:solidFill>
        </p:spPr>
        <p:txBody>
          <a:bodyPr wrap="square" rtlCol="0">
            <a:spAutoFit/>
          </a:bodyPr>
          <a:lstStyle/>
          <a:p>
            <a:r>
              <a:rPr lang="en-US" sz="2400" dirty="0">
                <a:latin typeface="Times New Roman" panose="02020603050405020304" pitchFamily="18" charset="0"/>
                <a:cs typeface="Times New Roman" panose="02020603050405020304" pitchFamily="18" charset="0"/>
              </a:rPr>
              <a:t>With many ventures along the way, he set up ‘Virgin’ a mail order company that soared to success.</a:t>
            </a:r>
            <a:endParaRPr lang="en-GB" sz="2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1"/>
          </p:nvPr>
        </p:nvPicPr>
        <p:blipFill>
          <a:blip r:embed="rId3"/>
          <a:srcRect t="7813" b="7813"/>
          <a:stretch/>
        </p:blipFill>
        <p:spPr>
          <a:xfrm>
            <a:off x="4152" y="15280"/>
            <a:ext cx="12192000" cy="6858000"/>
          </a:xfrm>
          <a:prstGeom prst="rect">
            <a:avLst/>
          </a:prstGeom>
        </p:spPr>
      </p:pic>
      <p:sp>
        <p:nvSpPr>
          <p:cNvPr id="285" name="Text Placeholder 284"/>
          <p:cNvSpPr>
            <a:spLocks noGrp="1" noEditPoints="1"/>
          </p:cNvSpPr>
          <p:nvPr>
            <p:ph type="body" sz="quarter" idx="13"/>
          </p:nvPr>
        </p:nvSpPr>
        <p:spPr/>
        <p:txBody>
          <a:bodyPr/>
          <a:lstStyle/>
          <a:p>
            <a:endParaRPr lang="en-US" dirty="0"/>
          </a:p>
        </p:txBody>
      </p:sp>
      <p:sp>
        <p:nvSpPr>
          <p:cNvPr id="286" name="Text Placeholder 285"/>
          <p:cNvSpPr>
            <a:spLocks noGrp="1" noEditPoints="1"/>
          </p:cNvSpPr>
          <p:nvPr>
            <p:ph type="body" sz="quarter" idx="15"/>
          </p:nvPr>
        </p:nvSpPr>
        <p:spPr/>
        <p:txBody>
          <a:bodyPr/>
          <a:lstStyle/>
          <a:p>
            <a:endParaRPr lang="en-US" dirty="0"/>
          </a:p>
        </p:txBody>
      </p:sp>
      <p:sp>
        <p:nvSpPr>
          <p:cNvPr id="6" name="Title 5"/>
          <p:cNvSpPr>
            <a:spLocks noGrp="1" noEditPoints="1"/>
          </p:cNvSpPr>
          <p:nvPr>
            <p:ph type="ctrTitle"/>
          </p:nvPr>
        </p:nvSpPr>
        <p:spPr/>
        <p:txBody>
          <a:bodyPr/>
          <a:lstStyle/>
          <a:p>
            <a:r>
              <a:rPr lang="en-US" dirty="0"/>
              <a:t>Richard Branson</a:t>
            </a:r>
            <a:br>
              <a:rPr lang="en-US" dirty="0"/>
            </a:br>
            <a:endParaRPr lang="en-US" dirty="0"/>
          </a:p>
        </p:txBody>
      </p:sp>
      <p:sp>
        <p:nvSpPr>
          <p:cNvPr id="7" name="Subtitle 6"/>
          <p:cNvSpPr>
            <a:spLocks noGrp="1" noEditPoints="1"/>
          </p:cNvSpPr>
          <p:nvPr>
            <p:ph type="subTitle" idx="1"/>
          </p:nvPr>
        </p:nvSpPr>
        <p:spPr/>
        <p:txBody>
          <a:bodyPr/>
          <a:lstStyle/>
          <a:p>
            <a:r>
              <a:rPr lang="en-US" dirty="0"/>
              <a:t>A Journey of Entrepreneurial Leadership</a:t>
            </a:r>
          </a:p>
          <a:p>
            <a:endParaRPr lang="en-US" dirty="0"/>
          </a:p>
        </p:txBody>
      </p:sp>
      <p:pic>
        <p:nvPicPr>
          <p:cNvPr id="2" name="Picture 1"/>
          <p:cNvPicPr>
            <a:picLocks noChangeAspect="1"/>
          </p:cNvPicPr>
          <p:nvPr/>
        </p:nvPicPr>
        <p:blipFill>
          <a:blip r:embed="rId4"/>
          <a:srcRect/>
          <a:stretch>
            <a:fillRect/>
          </a:stretch>
        </p:blipFill>
        <p:spPr>
          <a:xfrm>
            <a:off x="0" y="15280"/>
            <a:ext cx="12196151" cy="6858000"/>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noEditPoints="1"/>
          </p:cNvSpPr>
          <p:nvPr>
            <p:ph type="body" sz="quarter" idx="18"/>
          </p:nvPr>
        </p:nvSpPr>
        <p:spPr>
          <a:xfrm>
            <a:off x="0" y="0"/>
            <a:ext cx="12192000" cy="6339840"/>
          </a:xfrm>
        </p:spPr>
        <p:txBody>
          <a:bodyPr/>
          <a:lstStyle/>
          <a:p>
            <a:endParaRPr lang="en-GB" dirty="0"/>
          </a:p>
        </p:txBody>
      </p:sp>
      <p:sp>
        <p:nvSpPr>
          <p:cNvPr id="4" name="Title 3"/>
          <p:cNvSpPr>
            <a:spLocks noGrp="1" noEditPoints="1"/>
          </p:cNvSpPr>
          <p:nvPr>
            <p:ph type="title"/>
          </p:nvPr>
        </p:nvSpPr>
        <p:spPr>
          <a:xfrm>
            <a:off x="2098643" y="225925"/>
            <a:ext cx="9144000" cy="1295400"/>
          </a:xfrm>
        </p:spPr>
        <p:txBody>
          <a:bodyPr/>
          <a:lstStyle/>
          <a:p>
            <a:r>
              <a:rPr lang="en-US" b="1" dirty="0">
                <a:latin typeface="Times New Roman" panose="02020603050405020304" pitchFamily="18" charset="0"/>
                <a:cs typeface="Times New Roman" panose="02020603050405020304" pitchFamily="18" charset="0"/>
              </a:rPr>
              <a:t>Leadership style</a:t>
            </a:r>
            <a:endParaRPr lang="en-GB" b="1" dirty="0">
              <a:latin typeface="Times New Roman" panose="02020603050405020304" pitchFamily="18" charset="0"/>
              <a:cs typeface="Times New Roman" panose="02020603050405020304" pitchFamily="18" charset="0"/>
            </a:endParaRPr>
          </a:p>
        </p:txBody>
      </p:sp>
      <p:sp>
        <p:nvSpPr>
          <p:cNvPr id="5" name="Text Placeholder 4"/>
          <p:cNvSpPr>
            <a:spLocks noGrp="1" noEditPoints="1"/>
          </p:cNvSpPr>
          <p:nvPr>
            <p:ph type="body" sz="quarter" idx="23"/>
          </p:nvPr>
        </p:nvSpPr>
        <p:spPr/>
        <p:txBody>
          <a:bodyPr/>
          <a:lstStyle/>
          <a:p>
            <a:endParaRPr lang="en-GB"/>
          </a:p>
        </p:txBody>
      </p:sp>
      <p:sp>
        <p:nvSpPr>
          <p:cNvPr id="6" name="Slide Number Placeholder 5"/>
          <p:cNvSpPr>
            <a:spLocks noGrp="1" noEditPoints="1"/>
          </p:cNvSpPr>
          <p:nvPr>
            <p:ph type="sldNum" sz="quarter" idx="4"/>
          </p:nvPr>
        </p:nvSpPr>
        <p:spPr/>
        <p:txBody>
          <a:bodyPr/>
          <a:lstStyle/>
          <a:p>
            <a:fld id="{4FAB73BC-B049-4115-A692-8D63A059BFB8}" type="slidenum">
              <a:rPr lang="en-US" smtClean="0"/>
              <a:t>25</a:t>
            </a:fld>
            <a:endParaRPr lang="en-US" dirty="0"/>
          </a:p>
        </p:txBody>
      </p:sp>
      <p:pic>
        <p:nvPicPr>
          <p:cNvPr id="7" name="Picture 6"/>
          <p:cNvPicPr>
            <a:picLocks noChangeAspect="1"/>
          </p:cNvPicPr>
          <p:nvPr/>
        </p:nvPicPr>
        <p:blipFill>
          <a:blip r:embed="rId3"/>
          <a:srcRect/>
          <a:stretch>
            <a:fillRect/>
          </a:stretch>
        </p:blipFill>
        <p:spPr>
          <a:xfrm>
            <a:off x="517543" y="1883318"/>
            <a:ext cx="11521280" cy="4176464"/>
          </a:xfrm>
          <a:prstGeom prst="rect">
            <a:avLst/>
          </a:prstGeom>
        </p:spPr>
      </p:pic>
      <p:sp>
        <p:nvSpPr>
          <p:cNvPr id="8" name="TextBox 7"/>
          <p:cNvSpPr txBox="1"/>
          <p:nvPr/>
        </p:nvSpPr>
        <p:spPr>
          <a:xfrm>
            <a:off x="-29783" y="1832601"/>
            <a:ext cx="4249249" cy="584775"/>
          </a:xfrm>
          <a:prstGeom prst="rect">
            <a:avLst/>
          </a:prstGeom>
          <a:noFill/>
        </p:spPr>
        <p:txBody>
          <a:bodyPr wrap="square" rtlCol="0">
            <a:spAutoFit/>
          </a:bodyPr>
          <a:lstStyle/>
          <a:p>
            <a:r>
              <a:rPr lang="en-US" sz="3200" b="1" dirty="0">
                <a:latin typeface="Times New Roman" panose="02020603050405020304" pitchFamily="18" charset="0"/>
                <a:cs typeface="Times New Roman" panose="02020603050405020304" pitchFamily="18" charset="0"/>
              </a:rPr>
              <a:t>TRANSFORMATIVE </a:t>
            </a:r>
            <a:endParaRPr lang="en-GB" sz="3200" b="1" dirty="0">
              <a:latin typeface="Times New Roman" panose="02020603050405020304" pitchFamily="18" charset="0"/>
              <a:cs typeface="Times New Roman" panose="02020603050405020304" pitchFamily="18" charset="0"/>
            </a:endParaRPr>
          </a:p>
        </p:txBody>
      </p:sp>
      <p:sp>
        <p:nvSpPr>
          <p:cNvPr id="9" name="TextBox 8"/>
          <p:cNvSpPr txBox="1"/>
          <p:nvPr/>
        </p:nvSpPr>
        <p:spPr>
          <a:xfrm>
            <a:off x="8760296" y="1794737"/>
            <a:ext cx="5104184" cy="584775"/>
          </a:xfrm>
          <a:prstGeom prst="rect">
            <a:avLst/>
          </a:prstGeom>
          <a:noFill/>
        </p:spPr>
        <p:txBody>
          <a:bodyPr wrap="square" rtlCol="0">
            <a:spAutoFit/>
          </a:bodyPr>
          <a:lstStyle/>
          <a:p>
            <a:r>
              <a:rPr lang="en-US" sz="3200" b="1" dirty="0">
                <a:latin typeface="Times New Roman" panose="02020603050405020304" pitchFamily="18" charset="0"/>
                <a:cs typeface="Times New Roman" panose="02020603050405020304" pitchFamily="18" charset="0"/>
              </a:rPr>
              <a:t>VISIONERY</a:t>
            </a:r>
            <a:endParaRPr lang="en-GB" sz="3200" b="1" dirty="0">
              <a:latin typeface="Times New Roman" panose="02020603050405020304" pitchFamily="18" charset="0"/>
              <a:cs typeface="Times New Roman" panose="02020603050405020304" pitchFamily="18" charset="0"/>
            </a:endParaRPr>
          </a:p>
        </p:txBody>
      </p:sp>
      <p:sp>
        <p:nvSpPr>
          <p:cNvPr id="10" name="TextBox 9"/>
          <p:cNvSpPr txBox="1"/>
          <p:nvPr/>
        </p:nvSpPr>
        <p:spPr>
          <a:xfrm>
            <a:off x="0" y="2495593"/>
            <a:ext cx="3886926" cy="3785652"/>
          </a:xfrm>
          <a:prstGeom prst="rect">
            <a:avLst/>
          </a:prstGeom>
          <a:noFill/>
        </p:spPr>
        <p:txBody>
          <a:bodyPr wrap="square" rtlCol="0">
            <a:spAutoFit/>
          </a:bodyPr>
          <a:lstStyle/>
          <a:p>
            <a:r>
              <a:rPr lang="en-US" sz="2000" dirty="0">
                <a:latin typeface="Times New Roman" panose="02020603050405020304" pitchFamily="18" charset="0"/>
                <a:cs typeface="Times New Roman" panose="02020603050405020304" pitchFamily="18" charset="0"/>
              </a:rPr>
              <a:t>Branson showed the characteristics of being a transformative leader.</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He would always set lofty and extreme goals for his business (Aschbacher, 2019).</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Though instead of expecting that he’ll be successful in his first attempt at everything, and focuses on providing guidance to his employees. </a:t>
            </a:r>
            <a:endParaRPr lang="en-GB" sz="2000" dirty="0">
              <a:latin typeface="Times New Roman" panose="02020603050405020304" pitchFamily="18" charset="0"/>
              <a:cs typeface="Times New Roman" panose="02020603050405020304" pitchFamily="18" charset="0"/>
            </a:endParaRPr>
          </a:p>
        </p:txBody>
      </p:sp>
      <p:sp>
        <p:nvSpPr>
          <p:cNvPr id="11" name="TextBox 10"/>
          <p:cNvSpPr txBox="1"/>
          <p:nvPr/>
        </p:nvSpPr>
        <p:spPr>
          <a:xfrm>
            <a:off x="7464151" y="2560509"/>
            <a:ext cx="4757632" cy="3170099"/>
          </a:xfrm>
          <a:prstGeom prst="rect">
            <a:avLst/>
          </a:prstGeom>
          <a:noFill/>
        </p:spPr>
        <p:txBody>
          <a:bodyPr wrap="square" rtlCol="0">
            <a:spAutoFit/>
          </a:bodyPr>
          <a:lstStyle/>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Branson shows extreme reliance on people rather than their ideas.</a:t>
            </a:r>
          </a:p>
          <a:p>
            <a:pPr marL="285750" indent="-285750">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He would invest in any opportunity that presents itself, even if has no idea about the field, leading him to establish Virgin Atlantic, with no engineering experience.</a:t>
            </a:r>
          </a:p>
          <a:p>
            <a:pPr marL="285750" indent="-285750">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His vision is evident from ‘Virgin’ having more than 400 companies under its tag.</a:t>
            </a:r>
          </a:p>
        </p:txBody>
      </p:sp>
      <p:pic>
        <p:nvPicPr>
          <p:cNvPr id="12" name="Picture 11"/>
          <p:cNvPicPr>
            <a:picLocks noChangeAspect="1"/>
          </p:cNvPicPr>
          <p:nvPr/>
        </p:nvPicPr>
        <p:blipFill>
          <a:blip r:embed="rId4"/>
          <a:srcRect/>
          <a:stretch>
            <a:fillRect/>
          </a:stretch>
        </p:blipFill>
        <p:spPr>
          <a:xfrm>
            <a:off x="4099669" y="1947613"/>
            <a:ext cx="3543234" cy="4392227"/>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noEditPoints="1"/>
          </p:cNvSpPr>
          <p:nvPr>
            <p:ph type="pic" sz="quarter" idx="17"/>
          </p:nvPr>
        </p:nvSpPr>
        <p:spPr/>
        <p:txBody>
          <a:bodyPr/>
          <a:lstStyle/>
          <a:p>
            <a:endParaRPr lang="en-RO"/>
          </a:p>
        </p:txBody>
      </p:sp>
      <p:pic>
        <p:nvPicPr>
          <p:cNvPr id="8" name="Picture 7"/>
          <p:cNvPicPr>
            <a:picLocks noChangeAspect="1"/>
          </p:cNvPicPr>
          <p:nvPr/>
        </p:nvPicPr>
        <p:blipFill>
          <a:blip r:embed="rId3"/>
          <a:srcRect/>
          <a:stretch>
            <a:fillRect/>
          </a:stretch>
        </p:blipFill>
        <p:spPr>
          <a:xfrm>
            <a:off x="4655840" y="2133600"/>
            <a:ext cx="2200275" cy="4206240"/>
          </a:xfrm>
          <a:prstGeom prst="rect">
            <a:avLst/>
          </a:prstGeom>
        </p:spPr>
      </p:pic>
      <p:pic>
        <p:nvPicPr>
          <p:cNvPr id="9" name="Picture 8"/>
          <p:cNvPicPr>
            <a:picLocks noChangeAspect="1"/>
          </p:cNvPicPr>
          <p:nvPr/>
        </p:nvPicPr>
        <p:blipFill>
          <a:blip r:embed="rId3"/>
          <a:srcRect/>
          <a:stretch>
            <a:fillRect/>
          </a:stretch>
        </p:blipFill>
        <p:spPr>
          <a:xfrm>
            <a:off x="-20713" y="2133600"/>
            <a:ext cx="11877353" cy="4206240"/>
          </a:xfrm>
          <a:prstGeom prst="rect">
            <a:avLst/>
          </a:prstGeom>
        </p:spPr>
      </p:pic>
      <p:pic>
        <p:nvPicPr>
          <p:cNvPr id="10" name="Picture 9"/>
          <p:cNvPicPr>
            <a:picLocks noChangeAspect="1"/>
          </p:cNvPicPr>
          <p:nvPr/>
        </p:nvPicPr>
        <p:blipFill>
          <a:blip r:embed="rId3"/>
          <a:srcRect/>
          <a:stretch>
            <a:fillRect/>
          </a:stretch>
        </p:blipFill>
        <p:spPr>
          <a:xfrm>
            <a:off x="0" y="0"/>
            <a:ext cx="2200275" cy="561975"/>
          </a:xfrm>
          <a:prstGeom prst="rect">
            <a:avLst/>
          </a:prstGeom>
        </p:spPr>
      </p:pic>
      <p:pic>
        <p:nvPicPr>
          <p:cNvPr id="14" name="Picture 13"/>
          <p:cNvPicPr>
            <a:picLocks noChangeAspect="1"/>
          </p:cNvPicPr>
          <p:nvPr/>
        </p:nvPicPr>
        <p:blipFill>
          <a:blip r:embed="rId4"/>
          <a:srcRect/>
          <a:stretch>
            <a:fillRect/>
          </a:stretch>
        </p:blipFill>
        <p:spPr>
          <a:xfrm>
            <a:off x="119335" y="2133600"/>
            <a:ext cx="12051951" cy="4322872"/>
          </a:xfrm>
          <a:prstGeom prst="rect">
            <a:avLst/>
          </a:prstGeom>
        </p:spPr>
      </p:pic>
      <p:pic>
        <p:nvPicPr>
          <p:cNvPr id="11" name="Picture 10"/>
          <p:cNvPicPr>
            <a:picLocks noChangeAspect="1"/>
          </p:cNvPicPr>
          <p:nvPr/>
        </p:nvPicPr>
        <p:blipFill>
          <a:blip r:embed="rId5"/>
          <a:srcRect/>
          <a:stretch>
            <a:fillRect/>
          </a:stretch>
        </p:blipFill>
        <p:spPr>
          <a:xfrm>
            <a:off x="0" y="0"/>
            <a:ext cx="771633" cy="390580"/>
          </a:xfrm>
          <a:prstGeom prst="rect">
            <a:avLst/>
          </a:prstGeom>
        </p:spPr>
      </p:pic>
      <p:sp>
        <p:nvSpPr>
          <p:cNvPr id="3" name="Text Placeholder 2"/>
          <p:cNvSpPr>
            <a:spLocks noGrp="1" noEditPoints="1"/>
          </p:cNvSpPr>
          <p:nvPr>
            <p:ph type="body" sz="quarter" idx="18"/>
          </p:nvPr>
        </p:nvSpPr>
        <p:spPr>
          <a:xfrm>
            <a:off x="-20713" y="104516"/>
            <a:ext cx="12192000" cy="6339840"/>
          </a:xfrm>
        </p:spPr>
        <p:txBody>
          <a:bodyPr/>
          <a:lstStyle/>
          <a:p>
            <a:endParaRPr lang="en-GB" dirty="0"/>
          </a:p>
        </p:txBody>
      </p:sp>
      <p:sp>
        <p:nvSpPr>
          <p:cNvPr id="4" name="Title 3"/>
          <p:cNvSpPr>
            <a:spLocks noGrp="1" noEditPoints="1"/>
          </p:cNvSpPr>
          <p:nvPr>
            <p:ph type="title"/>
          </p:nvPr>
        </p:nvSpPr>
        <p:spPr>
          <a:xfrm>
            <a:off x="710183" y="633984"/>
            <a:ext cx="11481817" cy="864095"/>
          </a:xfrm>
        </p:spPr>
        <p:txBody>
          <a:bodyPr>
            <a:noAutofit/>
          </a:bodyPr>
          <a:lstStyle/>
          <a:p>
            <a:endParaRPr lang="en-GB" sz="4800" b="1" dirty="0">
              <a:latin typeface="Times New Roman" panose="02020603050405020304" pitchFamily="18" charset="0"/>
              <a:cs typeface="Times New Roman" panose="02020603050405020304" pitchFamily="18" charset="0"/>
            </a:endParaRPr>
          </a:p>
          <a:p>
            <a:endParaRPr lang="en-GB" sz="4800" b="1" dirty="0">
              <a:latin typeface="Times New Roman" panose="02020603050405020304" pitchFamily="18" charset="0"/>
              <a:cs typeface="Times New Roman" panose="02020603050405020304" pitchFamily="18" charset="0"/>
            </a:endParaRPr>
          </a:p>
        </p:txBody>
      </p:sp>
      <p:sp>
        <p:nvSpPr>
          <p:cNvPr id="5" name="Text Placeholder 4"/>
          <p:cNvSpPr>
            <a:spLocks noGrp="1" noEditPoints="1"/>
          </p:cNvSpPr>
          <p:nvPr>
            <p:ph type="body" sz="quarter" idx="23"/>
          </p:nvPr>
        </p:nvSpPr>
        <p:spPr/>
        <p:txBody>
          <a:bodyPr/>
          <a:lstStyle/>
          <a:p>
            <a:endParaRPr lang="en-GB"/>
          </a:p>
        </p:txBody>
      </p:sp>
      <p:sp>
        <p:nvSpPr>
          <p:cNvPr id="6" name="Slide Number Placeholder 5"/>
          <p:cNvSpPr>
            <a:spLocks noGrp="1" noEditPoints="1"/>
          </p:cNvSpPr>
          <p:nvPr>
            <p:ph type="sldNum" sz="quarter" idx="4"/>
          </p:nvPr>
        </p:nvSpPr>
        <p:spPr/>
        <p:txBody>
          <a:bodyPr/>
          <a:lstStyle/>
          <a:p>
            <a:fld id="{4FAB73BC-B049-4115-A692-8D63A059BFB8}" type="slidenum">
              <a:rPr lang="en-US" smtClean="0"/>
              <a:t>26</a:t>
            </a:fld>
            <a:endParaRPr lang="en-US" dirty="0"/>
          </a:p>
        </p:txBody>
      </p:sp>
      <p:sp>
        <p:nvSpPr>
          <p:cNvPr id="15" name="TextBox 14"/>
          <p:cNvSpPr txBox="1"/>
          <p:nvPr/>
        </p:nvSpPr>
        <p:spPr>
          <a:xfrm>
            <a:off x="-55862" y="2027547"/>
            <a:ext cx="4174370" cy="3970318"/>
          </a:xfrm>
          <a:prstGeom prst="rect">
            <a:avLst/>
          </a:prstGeom>
          <a:noFill/>
        </p:spPr>
        <p:txBody>
          <a:bodyPr wrap="square" rtlCol="0">
            <a:spAutoFit/>
          </a:bodyPr>
          <a:lstStyle/>
          <a:p>
            <a:r>
              <a:rPr lang="en-US" sz="3200" b="1" dirty="0">
                <a:latin typeface="Times New Roman" panose="02020603050405020304" pitchFamily="18" charset="0"/>
                <a:cs typeface="Times New Roman" panose="02020603050405020304" pitchFamily="18" charset="0"/>
              </a:rPr>
              <a:t>COLLABORATIVE</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Branson seeks to develop a bond with people his is working, and mentoring.</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He has this philosophy to collaborate with people who can help him reach his goals.</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Though he does focuses on assisting people, he cannot be deemed a servant leader.</a:t>
            </a:r>
            <a:endParaRPr lang="en-GB" sz="2000" dirty="0">
              <a:latin typeface="Times New Roman" panose="02020603050405020304" pitchFamily="18" charset="0"/>
              <a:cs typeface="Times New Roman" panose="02020603050405020304" pitchFamily="18" charset="0"/>
            </a:endParaRPr>
          </a:p>
        </p:txBody>
      </p:sp>
      <p:sp>
        <p:nvSpPr>
          <p:cNvPr id="16" name="TextBox 15"/>
          <p:cNvSpPr txBox="1"/>
          <p:nvPr/>
        </p:nvSpPr>
        <p:spPr>
          <a:xfrm>
            <a:off x="7032104" y="2039627"/>
            <a:ext cx="5432746" cy="3662541"/>
          </a:xfrm>
          <a:prstGeom prst="rect">
            <a:avLst/>
          </a:prstGeom>
          <a:noFill/>
        </p:spPr>
        <p:txBody>
          <a:bodyPr wrap="square" rtlCol="0">
            <a:spAutoFit/>
          </a:bodyPr>
          <a:lstStyle/>
          <a:p>
            <a:r>
              <a:rPr lang="en-US" sz="3200" b="1" dirty="0">
                <a:latin typeface="Times New Roman" panose="02020603050405020304" pitchFamily="18" charset="0"/>
                <a:cs typeface="Times New Roman" panose="02020603050405020304" pitchFamily="18" charset="0"/>
              </a:rPr>
              <a:t>LAISSEZ-FAIRE</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He sets goals for his businesses, though he leaves the process to his team of experts.</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He takes on an easy-going approach with his employees, and gives them free rein in conducting affairs (Conger and Pearce, 2023).</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This approach has led to many failures too like that of ‘Virgin Cola’ but also to exceptional success.</a:t>
            </a:r>
            <a:endParaRPr lang="en-GB" sz="2000" dirty="0">
              <a:latin typeface="Times New Roman" panose="02020603050405020304" pitchFamily="18" charset="0"/>
              <a:cs typeface="Times New Roman" panose="02020603050405020304" pitchFamily="18" charset="0"/>
            </a:endParaRPr>
          </a:p>
        </p:txBody>
      </p:sp>
      <p:pic>
        <p:nvPicPr>
          <p:cNvPr id="12" name="Picture 11"/>
          <p:cNvPicPr>
            <a:picLocks noChangeAspect="1"/>
          </p:cNvPicPr>
          <p:nvPr/>
        </p:nvPicPr>
        <p:blipFill>
          <a:blip r:embed="rId5"/>
          <a:srcRect/>
          <a:stretch>
            <a:fillRect/>
          </a:stretch>
        </p:blipFill>
        <p:spPr>
          <a:xfrm>
            <a:off x="3935761" y="1732073"/>
            <a:ext cx="3096342" cy="4607767"/>
          </a:xfrm>
          <a:prstGeom prst="rect">
            <a:avLst/>
          </a:prstGeom>
        </p:spPr>
      </p:pic>
      <p:pic>
        <p:nvPicPr>
          <p:cNvPr id="13" name="Picture 12"/>
          <p:cNvPicPr>
            <a:picLocks noChangeAspect="1"/>
          </p:cNvPicPr>
          <p:nvPr/>
        </p:nvPicPr>
        <p:blipFill>
          <a:blip r:embed="rId6"/>
          <a:srcRect/>
          <a:stretch>
            <a:fillRect/>
          </a:stretch>
        </p:blipFill>
        <p:spPr>
          <a:xfrm>
            <a:off x="4118508" y="2133600"/>
            <a:ext cx="2892883" cy="4272280"/>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noEditPoints="1"/>
          </p:cNvSpPr>
          <p:nvPr>
            <p:ph type="body" sz="quarter" idx="13"/>
          </p:nvPr>
        </p:nvSpPr>
        <p:spPr/>
        <p:txBody>
          <a:bodyPr/>
          <a:lstStyle/>
          <a:p>
            <a:endParaRPr lang="en-GB"/>
          </a:p>
        </p:txBody>
      </p:sp>
      <p:pic>
        <p:nvPicPr>
          <p:cNvPr id="8" name="Picture 7"/>
          <p:cNvPicPr>
            <a:picLocks noChangeAspect="1"/>
          </p:cNvPicPr>
          <p:nvPr/>
        </p:nvPicPr>
        <p:blipFill>
          <a:blip r:embed="rId3"/>
          <a:srcRect/>
          <a:stretch>
            <a:fillRect/>
          </a:stretch>
        </p:blipFill>
        <p:spPr>
          <a:xfrm>
            <a:off x="7032104" y="1916832"/>
            <a:ext cx="4874146" cy="4674468"/>
          </a:xfrm>
          <a:prstGeom prst="rect">
            <a:avLst/>
          </a:prstGeom>
        </p:spPr>
      </p:pic>
      <p:sp>
        <p:nvSpPr>
          <p:cNvPr id="3" name="Text Placeholder 2"/>
          <p:cNvSpPr>
            <a:spLocks noGrp="1" noEditPoints="1"/>
          </p:cNvSpPr>
          <p:nvPr>
            <p:ph type="body" sz="quarter" idx="22"/>
          </p:nvPr>
        </p:nvSpPr>
        <p:spPr>
          <a:xfrm>
            <a:off x="0" y="0"/>
            <a:ext cx="11620500" cy="6591300"/>
          </a:xfrm>
        </p:spPr>
        <p:txBody>
          <a:bodyPr/>
          <a:lstStyle/>
          <a:p>
            <a:endParaRPr lang="en-GB" dirty="0"/>
          </a:p>
        </p:txBody>
      </p:sp>
      <p:sp>
        <p:nvSpPr>
          <p:cNvPr id="4" name="Title 3"/>
          <p:cNvSpPr>
            <a:spLocks noGrp="1" noEditPoints="1"/>
          </p:cNvSpPr>
          <p:nvPr>
            <p:ph type="title"/>
          </p:nvPr>
        </p:nvSpPr>
        <p:spPr>
          <a:xfrm>
            <a:off x="2999656" y="260648"/>
            <a:ext cx="9963150" cy="1499616"/>
          </a:xfrm>
        </p:spPr>
        <p:txBody>
          <a:bodyPr/>
          <a:lstStyle/>
          <a:p>
            <a:r>
              <a:rPr lang="en-US" dirty="0"/>
              <a:t>Leadership behaviour</a:t>
            </a:r>
            <a:endParaRPr lang="en-GB" dirty="0"/>
          </a:p>
        </p:txBody>
      </p:sp>
      <p:sp>
        <p:nvSpPr>
          <p:cNvPr id="5" name="Text Placeholder 4"/>
          <p:cNvSpPr>
            <a:spLocks noGrp="1" noEditPoints="1"/>
          </p:cNvSpPr>
          <p:nvPr>
            <p:ph type="body" sz="quarter" idx="23"/>
          </p:nvPr>
        </p:nvSpPr>
        <p:spPr/>
        <p:txBody>
          <a:bodyPr/>
          <a:lstStyle/>
          <a:p>
            <a:endParaRPr lang="en-GB"/>
          </a:p>
        </p:txBody>
      </p:sp>
      <p:pic>
        <p:nvPicPr>
          <p:cNvPr id="9" name="Picture 8"/>
          <p:cNvPicPr>
            <a:picLocks noChangeAspect="1"/>
          </p:cNvPicPr>
          <p:nvPr/>
        </p:nvPicPr>
        <p:blipFill>
          <a:blip r:embed="rId4"/>
          <a:srcRect/>
          <a:stretch>
            <a:fillRect/>
          </a:stretch>
        </p:blipFill>
        <p:spPr>
          <a:xfrm>
            <a:off x="495450" y="1340768"/>
            <a:ext cx="11087099" cy="5250532"/>
          </a:xfrm>
          <a:prstGeom prst="rect">
            <a:avLst/>
          </a:prstGeom>
        </p:spPr>
      </p:pic>
      <p:pic>
        <p:nvPicPr>
          <p:cNvPr id="10" name="Picture 9"/>
          <p:cNvPicPr>
            <a:picLocks noChangeAspect="1"/>
          </p:cNvPicPr>
          <p:nvPr/>
        </p:nvPicPr>
        <p:blipFill>
          <a:blip r:embed="rId5"/>
          <a:srcRect/>
          <a:stretch>
            <a:fillRect/>
          </a:stretch>
        </p:blipFill>
        <p:spPr>
          <a:xfrm>
            <a:off x="495450" y="1484784"/>
            <a:ext cx="10785126" cy="5106516"/>
          </a:xfrm>
          <a:prstGeom prst="rect">
            <a:avLst/>
          </a:prstGeom>
        </p:spPr>
      </p:pic>
      <p:pic>
        <p:nvPicPr>
          <p:cNvPr id="14" name="Picture 13"/>
          <p:cNvPicPr>
            <a:picLocks noChangeAspect="1"/>
          </p:cNvPicPr>
          <p:nvPr/>
        </p:nvPicPr>
        <p:blipFill>
          <a:blip r:embed="rId6"/>
          <a:srcRect/>
          <a:stretch>
            <a:fillRect/>
          </a:stretch>
        </p:blipFill>
        <p:spPr>
          <a:xfrm>
            <a:off x="495450" y="4077073"/>
            <a:ext cx="10785125" cy="2403716"/>
          </a:xfrm>
          <a:prstGeom prst="rect">
            <a:avLst/>
          </a:prstGeom>
        </p:spPr>
      </p:pic>
      <p:graphicFrame>
        <p:nvGraphicFramePr>
          <p:cNvPr id="15" name="Diagram 14"/>
          <p:cNvGraphicFramePr/>
          <p:nvPr/>
        </p:nvGraphicFramePr>
        <p:xfrm>
          <a:off x="2495601" y="3861048"/>
          <a:ext cx="8803950" cy="264722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noEditPoints="1"/>
          </p:cNvSpPr>
          <p:nvPr>
            <p:ph type="body" sz="quarter" idx="13"/>
          </p:nvPr>
        </p:nvSpPr>
        <p:spPr/>
        <p:txBody>
          <a:bodyPr/>
          <a:lstStyle/>
          <a:p>
            <a:endParaRPr lang="en-GB"/>
          </a:p>
        </p:txBody>
      </p:sp>
      <p:sp>
        <p:nvSpPr>
          <p:cNvPr id="3" name="Text Placeholder 2"/>
          <p:cNvSpPr>
            <a:spLocks noGrp="1" noEditPoints="1"/>
          </p:cNvSpPr>
          <p:nvPr>
            <p:ph type="body" sz="quarter" idx="22"/>
          </p:nvPr>
        </p:nvSpPr>
        <p:spPr/>
        <p:txBody>
          <a:bodyPr/>
          <a:lstStyle/>
          <a:p>
            <a:endParaRPr lang="en-GB" dirty="0"/>
          </a:p>
        </p:txBody>
      </p:sp>
      <p:sp>
        <p:nvSpPr>
          <p:cNvPr id="4" name="Title 3"/>
          <p:cNvSpPr>
            <a:spLocks noGrp="1" noEditPoints="1"/>
          </p:cNvSpPr>
          <p:nvPr>
            <p:ph type="title"/>
          </p:nvPr>
        </p:nvSpPr>
        <p:spPr>
          <a:xfrm>
            <a:off x="1847529" y="116632"/>
            <a:ext cx="8353376" cy="702765"/>
          </a:xfrm>
        </p:spPr>
        <p:txBody>
          <a:bodyPr>
            <a:normAutofit fontScale="90000"/>
          </a:bodyPr>
          <a:lstStyle/>
          <a:p>
            <a:endParaRPr lang="en-GB" dirty="0"/>
          </a:p>
        </p:txBody>
      </p:sp>
      <p:sp>
        <p:nvSpPr>
          <p:cNvPr id="5" name="Text Placeholder 4"/>
          <p:cNvSpPr>
            <a:spLocks noGrp="1" noEditPoints="1"/>
          </p:cNvSpPr>
          <p:nvPr>
            <p:ph type="body" sz="quarter" idx="23"/>
          </p:nvPr>
        </p:nvSpPr>
        <p:spPr/>
        <p:txBody>
          <a:bodyPr/>
          <a:lstStyle/>
          <a:p>
            <a:endParaRPr lang="en-GB"/>
          </a:p>
        </p:txBody>
      </p:sp>
      <p:graphicFrame>
        <p:nvGraphicFramePr>
          <p:cNvPr id="6" name="Diagram 5"/>
          <p:cNvGraphicFramePr/>
          <p:nvPr>
            <p:extLst>
              <p:ext uri="{D42A27DB-BD31-4B8C-83A1-F6EECF244321}">
                <p14:modId xmlns:p14="http://schemas.microsoft.com/office/powerpoint/2010/main" val="4052919514"/>
              </p:ext>
            </p:extLst>
          </p:nvPr>
        </p:nvGraphicFramePr>
        <p:xfrm>
          <a:off x="5334704" y="1196752"/>
          <a:ext cx="6857296" cy="51125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descr="A person holding another person's hand&#10;&#10;Description automatically generated"/>
          <p:cNvPicPr>
            <a:picLocks noChangeAspect="1"/>
          </p:cNvPicPr>
          <p:nvPr/>
        </p:nvPicPr>
        <p:blipFill>
          <a:blip r:embed="rId8"/>
          <a:srcRect/>
          <a:stretch>
            <a:fillRect/>
          </a:stretch>
        </p:blipFill>
        <p:spPr>
          <a:xfrm>
            <a:off x="246771" y="1483776"/>
            <a:ext cx="5048955" cy="5087060"/>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noEditPoints="1"/>
          </p:cNvSpPr>
          <p:nvPr>
            <p:ph type="pic" sz="quarter" idx="17"/>
          </p:nvPr>
        </p:nvSpPr>
        <p:spPr/>
        <p:txBody>
          <a:bodyPr/>
          <a:lstStyle/>
          <a:p>
            <a:endParaRPr lang="en-RO"/>
          </a:p>
        </p:txBody>
      </p:sp>
      <p:pic>
        <p:nvPicPr>
          <p:cNvPr id="7" name="Picture 6"/>
          <p:cNvPicPr>
            <a:picLocks noChangeAspect="1"/>
          </p:cNvPicPr>
          <p:nvPr/>
        </p:nvPicPr>
        <p:blipFill>
          <a:blip r:embed="rId3"/>
          <a:srcRect/>
          <a:stretch>
            <a:fillRect/>
          </a:stretch>
        </p:blipFill>
        <p:spPr>
          <a:xfrm>
            <a:off x="7680176" y="1772816"/>
            <a:ext cx="4032448" cy="1872208"/>
          </a:xfrm>
          <a:prstGeom prst="rect">
            <a:avLst/>
          </a:prstGeom>
        </p:spPr>
      </p:pic>
      <p:pic>
        <p:nvPicPr>
          <p:cNvPr id="8" name="Picture 7"/>
          <p:cNvPicPr>
            <a:picLocks noChangeAspect="1"/>
          </p:cNvPicPr>
          <p:nvPr/>
        </p:nvPicPr>
        <p:blipFill>
          <a:blip r:embed="rId3"/>
          <a:srcRect/>
          <a:stretch>
            <a:fillRect/>
          </a:stretch>
        </p:blipFill>
        <p:spPr>
          <a:xfrm>
            <a:off x="0" y="0"/>
            <a:ext cx="1104900" cy="485775"/>
          </a:xfrm>
          <a:prstGeom prst="rect">
            <a:avLst/>
          </a:prstGeom>
        </p:spPr>
      </p:pic>
      <p:pic>
        <p:nvPicPr>
          <p:cNvPr id="14" name="Picture 13"/>
          <p:cNvPicPr>
            <a:picLocks noChangeAspect="1"/>
          </p:cNvPicPr>
          <p:nvPr/>
        </p:nvPicPr>
        <p:blipFill>
          <a:blip r:embed="rId4"/>
          <a:srcRect/>
          <a:stretch>
            <a:fillRect/>
          </a:stretch>
        </p:blipFill>
        <p:spPr>
          <a:xfrm>
            <a:off x="5231904" y="2281144"/>
            <a:ext cx="990600" cy="466725"/>
          </a:xfrm>
          <a:prstGeom prst="rect">
            <a:avLst/>
          </a:prstGeom>
        </p:spPr>
      </p:pic>
      <p:sp>
        <p:nvSpPr>
          <p:cNvPr id="3" name="Text Placeholder 2"/>
          <p:cNvSpPr>
            <a:spLocks noGrp="1" noEditPoints="1"/>
          </p:cNvSpPr>
          <p:nvPr>
            <p:ph type="body" sz="quarter" idx="18"/>
          </p:nvPr>
        </p:nvSpPr>
        <p:spPr/>
        <p:txBody>
          <a:bodyPr/>
          <a:lstStyle/>
          <a:p>
            <a:endParaRPr lang="en-GB" dirty="0"/>
          </a:p>
        </p:txBody>
      </p:sp>
      <p:sp>
        <p:nvSpPr>
          <p:cNvPr id="4" name="Text Placeholder 3"/>
          <p:cNvSpPr>
            <a:spLocks noGrp="1" noEditPoints="1"/>
          </p:cNvSpPr>
          <p:nvPr>
            <p:ph type="body" sz="quarter" idx="12"/>
          </p:nvPr>
        </p:nvSpPr>
        <p:spPr/>
        <p:txBody>
          <a:bodyPr/>
          <a:lstStyle/>
          <a:p>
            <a:endParaRPr lang="en-GB" dirty="0"/>
          </a:p>
        </p:txBody>
      </p:sp>
      <p:sp>
        <p:nvSpPr>
          <p:cNvPr id="6" name="Slide Number Placeholder 5"/>
          <p:cNvSpPr>
            <a:spLocks noGrp="1" noEditPoints="1"/>
          </p:cNvSpPr>
          <p:nvPr>
            <p:ph type="sldNum" sz="quarter" idx="4"/>
          </p:nvPr>
        </p:nvSpPr>
        <p:spPr/>
        <p:txBody>
          <a:bodyPr/>
          <a:lstStyle/>
          <a:p>
            <a:fld id="{4FAB73BC-B049-4115-A692-8D63A059BFB8}" type="slidenum">
              <a:rPr lang="en-US" smtClean="0"/>
              <a:t>29</a:t>
            </a:fld>
            <a:endParaRPr lang="en-US" dirty="0"/>
          </a:p>
        </p:txBody>
      </p:sp>
      <p:sp>
        <p:nvSpPr>
          <p:cNvPr id="10" name="TextBox 9"/>
          <p:cNvSpPr txBox="1"/>
          <p:nvPr/>
        </p:nvSpPr>
        <p:spPr>
          <a:xfrm>
            <a:off x="3503440" y="101054"/>
            <a:ext cx="8688560" cy="769441"/>
          </a:xfrm>
          <a:prstGeom prst="rect">
            <a:avLst/>
          </a:prstGeom>
          <a:noFill/>
        </p:spPr>
        <p:txBody>
          <a:bodyPr wrap="square" rtlCol="0">
            <a:spAutoFit/>
          </a:bodyPr>
          <a:lstStyle/>
          <a:p>
            <a:r>
              <a:rPr lang="en-US" sz="4400" b="1" dirty="0">
                <a:solidFill>
                  <a:schemeClr val="bg1"/>
                </a:solidFill>
                <a:latin typeface="Times New Roman" panose="02020603050405020304" pitchFamily="18" charset="0"/>
                <a:cs typeface="Times New Roman" panose="02020603050405020304" pitchFamily="18" charset="0"/>
              </a:rPr>
              <a:t>FOLLOWERS APPEAL</a:t>
            </a:r>
            <a:endParaRPr lang="en-GB" sz="4400" b="1" dirty="0">
              <a:solidFill>
                <a:schemeClr val="bg1"/>
              </a:solidFill>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5"/>
          <a:srcRect/>
          <a:stretch>
            <a:fillRect/>
          </a:stretch>
        </p:blipFill>
        <p:spPr>
          <a:xfrm>
            <a:off x="-1" y="1124744"/>
            <a:ext cx="12191999" cy="5733256"/>
          </a:xfrm>
          <a:prstGeom prst="rect">
            <a:avLst/>
          </a:prstGeom>
        </p:spPr>
      </p:pic>
      <p:graphicFrame>
        <p:nvGraphicFramePr>
          <p:cNvPr id="15" name="Diagram 14"/>
          <p:cNvGraphicFramePr/>
          <p:nvPr/>
        </p:nvGraphicFramePr>
        <p:xfrm>
          <a:off x="263352" y="4077071"/>
          <a:ext cx="11449272" cy="277085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noEditPoints="1"/>
          </p:cNvSpPr>
          <p:nvPr>
            <p:ph type="pic" sz="quarter" idx="15"/>
          </p:nvPr>
        </p:nvSpPr>
        <p:spPr/>
        <p:txBody>
          <a:bodyPr/>
          <a:lstStyle/>
          <a:p>
            <a:endParaRPr lang="en-RO"/>
          </a:p>
        </p:txBody>
      </p:sp>
      <p:sp>
        <p:nvSpPr>
          <p:cNvPr id="3" name="Text Placeholder 2"/>
          <p:cNvSpPr>
            <a:spLocks noGrp="1" noEditPoints="1"/>
          </p:cNvSpPr>
          <p:nvPr>
            <p:ph type="body" sz="quarter" idx="12"/>
          </p:nvPr>
        </p:nvSpPr>
        <p:spPr/>
        <p:txBody>
          <a:bodyPr/>
          <a:lstStyle/>
          <a:p>
            <a:endParaRPr lang="en-GB" dirty="0"/>
          </a:p>
        </p:txBody>
      </p:sp>
      <p:sp>
        <p:nvSpPr>
          <p:cNvPr id="4" name="Title 3"/>
          <p:cNvSpPr>
            <a:spLocks noGrp="1" noEditPoints="1"/>
          </p:cNvSpPr>
          <p:nvPr>
            <p:ph type="ctrTitle"/>
          </p:nvPr>
        </p:nvSpPr>
        <p:spPr/>
        <p:txBody>
          <a:bodyPr/>
          <a:lstStyle/>
          <a:p>
            <a:r>
              <a:rPr lang="en-US" sz="4400" b="1" dirty="0">
                <a:latin typeface="Times New Roman" panose="02020603050405020304" pitchFamily="18" charset="0"/>
                <a:cs typeface="Times New Roman" panose="02020603050405020304" pitchFamily="18" charset="0"/>
              </a:rPr>
              <a:t>Leadership traits</a:t>
            </a:r>
            <a:endParaRPr lang="en-GB" sz="4400" b="1" dirty="0">
              <a:latin typeface="Times New Roman" panose="02020603050405020304" pitchFamily="18" charset="0"/>
              <a:cs typeface="Times New Roman" panose="02020603050405020304" pitchFamily="18" charset="0"/>
            </a:endParaRPr>
          </a:p>
        </p:txBody>
      </p:sp>
      <p:sp>
        <p:nvSpPr>
          <p:cNvPr id="6" name="Text Placeholder 5"/>
          <p:cNvSpPr>
            <a:spLocks noGrp="1" noEditPoints="1"/>
          </p:cNvSpPr>
          <p:nvPr>
            <p:ph type="body" sz="quarter" idx="13"/>
          </p:nvPr>
        </p:nvSpPr>
        <p:spPr/>
        <p:txBody>
          <a:bodyPr>
            <a:normAutofit fontScale="40000" lnSpcReduction="20000"/>
          </a:bodyPr>
          <a:lstStyle/>
          <a:p>
            <a:endParaRPr lang="en-GB"/>
          </a:p>
        </p:txBody>
      </p:sp>
      <p:sp>
        <p:nvSpPr>
          <p:cNvPr id="7" name="Text Placeholder 6"/>
          <p:cNvSpPr>
            <a:spLocks noGrp="1" noEditPoints="1"/>
          </p:cNvSpPr>
          <p:nvPr>
            <p:ph type="body" sz="quarter" idx="14"/>
          </p:nvPr>
        </p:nvSpPr>
        <p:spPr/>
        <p:txBody>
          <a:bodyPr>
            <a:normAutofit fontScale="40000" lnSpcReduction="20000"/>
          </a:bodyPr>
          <a:lstStyle/>
          <a:p>
            <a:endParaRPr lang="en-GB"/>
          </a:p>
        </p:txBody>
      </p:sp>
      <p:graphicFrame>
        <p:nvGraphicFramePr>
          <p:cNvPr id="9" name="Diagram 8"/>
          <p:cNvGraphicFramePr/>
          <p:nvPr/>
        </p:nvGraphicFramePr>
        <p:xfrm>
          <a:off x="5638800" y="836712"/>
          <a:ext cx="6540198" cy="58326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 name="Picture 9"/>
          <p:cNvPicPr>
            <a:picLocks noChangeAspect="1"/>
          </p:cNvPicPr>
          <p:nvPr/>
        </p:nvPicPr>
        <p:blipFill>
          <a:blip r:embed="rId8"/>
          <a:srcRect/>
          <a:stretch>
            <a:fillRect/>
          </a:stretch>
        </p:blipFill>
        <p:spPr>
          <a:xfrm>
            <a:off x="1257300" y="609600"/>
            <a:ext cx="4114800" cy="3107432"/>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dirty="0"/>
              <a:t>References</a:t>
            </a:r>
            <a:endParaRPr lang="en-GB" dirty="0"/>
          </a:p>
        </p:txBody>
      </p:sp>
      <p:sp>
        <p:nvSpPr>
          <p:cNvPr id="3" name="Content Placeholder 2"/>
          <p:cNvSpPr>
            <a:spLocks noGrp="1" noEditPoints="1"/>
          </p:cNvSpPr>
          <p:nvPr>
            <p:ph sz="quarter" idx="13"/>
          </p:nvPr>
        </p:nvSpPr>
        <p:spPr>
          <a:xfrm>
            <a:off x="522809" y="2216695"/>
            <a:ext cx="10288693" cy="4626840"/>
          </a:xfrm>
        </p:spPr>
        <p:txBody>
          <a:bodyPr>
            <a:normAutofit fontScale="85000" lnSpcReduction="10000"/>
          </a:bodyPr>
          <a:lstStyle/>
          <a:p>
            <a:r>
              <a:rPr lang="en-US" dirty="0"/>
              <a:t>Aschbacher, M.C., (2019). Innovative leadership style for industrial companies. In </a:t>
            </a:r>
            <a:r>
              <a:rPr lang="en-US" i="1" dirty="0"/>
              <a:t>7th MEDITERANNEAN INTERDISCIPLINARY FORUM ON SOCIAL SCIENCES AND HUMANITIES, MIFS 2019, 16-17 May 2019, Barcelona, Spain</a:t>
            </a:r>
            <a:r>
              <a:rPr lang="en-US" dirty="0"/>
              <a:t>. p. 177</a:t>
            </a:r>
          </a:p>
          <a:p>
            <a:r>
              <a:rPr lang="en-US" dirty="0"/>
              <a:t>Conger, J.A. and Pearce, C.L., (2023). Empowerment’s Pivotal Role in Enhancing Effective Self-and Shared Leadership. </a:t>
            </a:r>
            <a:r>
              <a:rPr lang="en-US" i="1" dirty="0"/>
              <a:t>Principles of Organizational Behavior: The Handbook of Evidence-Based Management</a:t>
            </a:r>
            <a:r>
              <a:rPr lang="en-US" dirty="0"/>
              <a:t>, p.293. </a:t>
            </a:r>
          </a:p>
          <a:p>
            <a:r>
              <a:rPr lang="en-US" dirty="0"/>
              <a:t>Gentili, L., (2021). The Polycentric Leadership Model–A Circular and Decentralized Approach to Leadership Sociology. </a:t>
            </a:r>
            <a:r>
              <a:rPr lang="en-US" i="1" dirty="0"/>
              <a:t>European Journal of Business and Management Research</a:t>
            </a:r>
            <a:r>
              <a:rPr lang="en-US" dirty="0"/>
              <a:t>, </a:t>
            </a:r>
            <a:r>
              <a:rPr lang="en-US" i="1" dirty="0"/>
              <a:t>6</a:t>
            </a:r>
            <a:r>
              <a:rPr lang="en-US" dirty="0"/>
              <a:t>(4), pp.270-276.</a:t>
            </a:r>
          </a:p>
          <a:p>
            <a:r>
              <a:rPr lang="en-US" dirty="0"/>
              <a:t>Jackson, T., (2021). CO‐CREATION LEADERSHIP. </a:t>
            </a:r>
            <a:r>
              <a:rPr lang="en-US" i="1" dirty="0"/>
              <a:t>Leader to Leader</a:t>
            </a:r>
            <a:r>
              <a:rPr lang="en-US" dirty="0"/>
              <a:t>, </a:t>
            </a:r>
            <a:r>
              <a:rPr lang="en-US" i="1" dirty="0"/>
              <a:t>2021</a:t>
            </a:r>
            <a:r>
              <a:rPr lang="en-US" dirty="0"/>
              <a:t>(102), pp.62-67. </a:t>
            </a:r>
          </a:p>
          <a:p>
            <a:r>
              <a:rPr lang="en-US" dirty="0"/>
              <a:t>Forbes. (2023). </a:t>
            </a:r>
            <a:r>
              <a:rPr lang="en-US" i="1" dirty="0"/>
              <a:t>Richard Branson</a:t>
            </a:r>
            <a:r>
              <a:rPr lang="en-US" dirty="0"/>
              <a:t>. [online] Available at: https://www.forbes.com/profile/richard-branson/</a:t>
            </a:r>
            <a:endParaRPr lang="en-GB" dirty="0"/>
          </a:p>
        </p:txBody>
      </p:sp>
      <p:sp>
        <p:nvSpPr>
          <p:cNvPr id="4" name="Picture Placeholder 3"/>
          <p:cNvSpPr>
            <a:spLocks noGrp="1" noEditPoints="1"/>
          </p:cNvSpPr>
          <p:nvPr>
            <p:ph type="pic" sz="quarter" idx="15"/>
          </p:nvPr>
        </p:nvSpPr>
        <p:spPr/>
        <p:txBody>
          <a:bodyPr/>
          <a:lstStyle/>
          <a:p>
            <a:endParaRPr lang="en-RO"/>
          </a:p>
        </p:txBody>
      </p:sp>
      <p:sp>
        <p:nvSpPr>
          <p:cNvPr id="5" name="Slide Number Placeholder 4"/>
          <p:cNvSpPr>
            <a:spLocks noGrp="1" noEditPoints="1"/>
          </p:cNvSpPr>
          <p:nvPr>
            <p:ph type="sldNum" sz="quarter" idx="4"/>
          </p:nvPr>
        </p:nvSpPr>
        <p:spPr/>
        <p:txBody>
          <a:bodyPr/>
          <a:lstStyle/>
          <a:p>
            <a:fld id="{4FAB73BC-B049-4115-A692-8D63A059BFB8}" type="slidenum">
              <a:rPr lang="en-US" noProof="0" smtClean="0"/>
              <a:t>31</a:t>
            </a:fld>
            <a:endParaRPr lang="en-US" noProof="0" dirty="0"/>
          </a:p>
        </p:txBody>
      </p:sp>
    </p:spTree>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3556</Words>
  <Application>Microsoft Office PowerPoint</Application>
  <PresentationFormat>Widescreen</PresentationFormat>
  <Paragraphs>284</Paragraphs>
  <Slides>31</Slides>
  <Notes>16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31</vt:i4>
      </vt:variant>
    </vt:vector>
  </HeadingPairs>
  <TitlesOfParts>
    <vt:vector size="41" baseType="lpstr">
      <vt:lpstr>Arial</vt:lpstr>
      <vt:lpstr>Aspira Webfont</vt:lpstr>
      <vt:lpstr>Calibri</vt:lpstr>
      <vt:lpstr>Calibri Light</vt:lpstr>
      <vt:lpstr>Google Sans</vt:lpstr>
      <vt:lpstr>Open Sans</vt:lpstr>
      <vt:lpstr>Roboto</vt:lpstr>
      <vt:lpstr>Times New Roman</vt:lpstr>
      <vt:lpstr>-webkit-standard</vt:lpstr>
      <vt:lpstr>office theme</vt:lpstr>
      <vt:lpstr>INTRODUCTION  TO THE GROUP PRESENTATION</vt:lpstr>
      <vt:lpstr>20th Century </vt:lpstr>
      <vt:lpstr>JRD Tata the founder of Air India- 1932</vt:lpstr>
      <vt:lpstr>Leadership style</vt:lpstr>
      <vt:lpstr>Leadership Behaviour</vt:lpstr>
      <vt:lpstr>PowerPoint Presentation</vt:lpstr>
      <vt:lpstr>Followers Appeal </vt:lpstr>
      <vt:lpstr>ED BASTIAN  CEO of Delta Air Lines</vt:lpstr>
      <vt:lpstr>ED BASTIAN  CEO of Delta Air Lines</vt:lpstr>
      <vt:lpstr>ED BASTIAN  CEO of Delta Air Lines</vt:lpstr>
      <vt:lpstr>ED BASTIAN  CEO of Delta Air Lines</vt:lpstr>
      <vt:lpstr>DIFFERENCES</vt:lpstr>
      <vt:lpstr>PowerPoint Presentation</vt:lpstr>
      <vt:lpstr>References</vt:lpstr>
      <vt:lpstr>PowerPoint Presentation</vt:lpstr>
      <vt:lpstr>PowerPoint Presentation</vt:lpstr>
      <vt:lpstr>PowerPoint Presentation</vt:lpstr>
      <vt:lpstr>•Able to make swift and informed decisions  •Able to take calculated risks  •Good judgement  •Is open •A good communicator •Cooperates with partners  </vt:lpstr>
      <vt:lpstr>PowerPoint Presentation</vt:lpstr>
      <vt:lpstr>     Similarities  </vt:lpstr>
      <vt:lpstr>References </vt:lpstr>
      <vt:lpstr>PowerPoint Presentation</vt:lpstr>
      <vt:lpstr>PowerPoint Presentation</vt:lpstr>
      <vt:lpstr>Richard Branson </vt:lpstr>
      <vt:lpstr>Leadership style</vt:lpstr>
      <vt:lpstr> </vt:lpstr>
      <vt:lpstr>Leadership behaviour</vt:lpstr>
      <vt:lpstr>PowerPoint Presentation</vt:lpstr>
      <vt:lpstr>PowerPoint Presentation</vt:lpstr>
      <vt:lpstr>Leadership traits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Windows</dc:creator>
  <cp:lastModifiedBy>lakeesha sousa</cp:lastModifiedBy>
  <cp:revision>1095</cp:revision>
  <dcterms:created xsi:type="dcterms:W3CDTF">2022-12-02T07:39:25Z</dcterms:created>
  <dcterms:modified xsi:type="dcterms:W3CDTF">2023-11-15T11:20:48Z</dcterms:modified>
</cp:coreProperties>
</file>