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1"/>
  </p:notesMasterIdLst>
  <p:sldIdLst>
    <p:sldId id="256" r:id="rId2"/>
    <p:sldId id="275" r:id="rId3"/>
    <p:sldId id="263" r:id="rId4"/>
    <p:sldId id="269" r:id="rId5"/>
    <p:sldId id="271" r:id="rId6"/>
    <p:sldId id="265" r:id="rId7"/>
    <p:sldId id="267" r:id="rId8"/>
    <p:sldId id="272" r:id="rId9"/>
    <p:sldId id="27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27CA68E5-4BB1-4A85-B9EA-0DD1F49727AF}">
          <p14:sldIdLst>
            <p14:sldId id="256"/>
            <p14:sldId id="275"/>
            <p14:sldId id="263"/>
            <p14:sldId id="269"/>
            <p14:sldId id="271"/>
            <p14:sldId id="265"/>
            <p14:sldId id="267"/>
            <p14:sldId id="272"/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E7A7E8-1F68-1469-0880-1CC517FDA5BE}" v="133" dt="2026-07-17T16:23:17.724"/>
    <p1510:client id="{355313B2-4D97-66EC-5F40-F15111F9D92A}" v="20" dt="2026-07-17T13:37:57.632"/>
    <p1510:client id="{3AD48695-B2D8-BC3D-C9BB-01CF92BDA377}" v="30" dt="2026-07-18T11:46:04.149"/>
    <p1510:client id="{67D18E82-3884-7EC6-5D68-D65E60DD766F}" v="602" dt="2026-07-17T13:33:26.966"/>
    <p1510:client id="{991FCBBB-3C19-87A0-2293-6F3DCF8FA9C3}" v="31" dt="2026-07-18T09:53:28.779"/>
    <p1510:client id="{E46A5A34-5D9B-3552-3494-01E7AA9EF1B5}" v="7" dt="2026-07-17T13:57:30.281"/>
    <p1510:client id="{F44D9E38-65A1-95C5-197D-82227665B533}" v="29" dt="2026-07-19T08:53:08.738"/>
    <p1510:client id="{F6984A48-AEFE-D5ED-1C3F-C9C77606279C}" v="1" dt="2026-07-18T07:59:29.2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on Gasire (2536470)" userId="S::2536470@student.uwtsd.ac.uk::5625cbda-4aef-4a90-ad9b-7ed150743a64" providerId="AD" clId="Web-{AD1E3DD9-0F89-2997-6AB7-AA70A0031E8B}"/>
    <pc:docChg chg="modSld sldOrd">
      <pc:chgData name="Leon Gasire (2536470)" userId="S::2536470@student.uwtsd.ac.uk::5625cbda-4aef-4a90-ad9b-7ed150743a64" providerId="AD" clId="Web-{AD1E3DD9-0F89-2997-6AB7-AA70A0031E8B}" dt="2026-07-13T15:25:00.240" v="152" actId="20577"/>
      <pc:docMkLst>
        <pc:docMk/>
      </pc:docMkLst>
      <pc:sldChg chg="addSp delSp modSp mod delDesignElem chgLayout">
        <pc:chgData name="Leon Gasire (2536470)" userId="S::2536470@student.uwtsd.ac.uk::5625cbda-4aef-4a90-ad9b-7ed150743a64" providerId="AD" clId="Web-{AD1E3DD9-0F89-2997-6AB7-AA70A0031E8B}" dt="2026-07-13T14:35:46.559" v="35"/>
        <pc:sldMkLst>
          <pc:docMk/>
          <pc:sldMk cId="2100856874" sldId="256"/>
        </pc:sldMkLst>
        <pc:spChg chg="mod ord">
          <ac:chgData name="Leon Gasire (2536470)" userId="S::2536470@student.uwtsd.ac.uk::5625cbda-4aef-4a90-ad9b-7ed150743a64" providerId="AD" clId="Web-{AD1E3DD9-0F89-2997-6AB7-AA70A0031E8B}" dt="2026-07-13T14:35:46.559" v="35"/>
          <ac:spMkLst>
            <pc:docMk/>
            <pc:sldMk cId="2100856874" sldId="256"/>
            <ac:spMk id="2" creationId="{C8A01AD3-9794-DF99-5E21-A792C0FF014C}"/>
          </ac:spMkLst>
        </pc:spChg>
        <pc:spChg chg="mod ord">
          <ac:chgData name="Leon Gasire (2536470)" userId="S::2536470@student.uwtsd.ac.uk::5625cbda-4aef-4a90-ad9b-7ed150743a64" providerId="AD" clId="Web-{AD1E3DD9-0F89-2997-6AB7-AA70A0031E8B}" dt="2026-07-13T14:35:46.559" v="35"/>
          <ac:spMkLst>
            <pc:docMk/>
            <pc:sldMk cId="2100856874" sldId="256"/>
            <ac:spMk id="3" creationId="{FF180615-A04A-0514-DFB7-2062136F1032}"/>
          </ac:spMkLst>
        </pc:spChg>
        <pc:spChg chg="add del">
          <ac:chgData name="Leon Gasire (2536470)" userId="S::2536470@student.uwtsd.ac.uk::5625cbda-4aef-4a90-ad9b-7ed150743a64" providerId="AD" clId="Web-{AD1E3DD9-0F89-2997-6AB7-AA70A0031E8B}" dt="2026-07-13T14:35:46.559" v="35"/>
          <ac:spMkLst>
            <pc:docMk/>
            <pc:sldMk cId="2100856874" sldId="256"/>
            <ac:spMk id="58" creationId="{85CB65D0-496F-4797-A015-C85839E35D1A}"/>
          </ac:spMkLst>
        </pc:spChg>
        <pc:spChg chg="add del">
          <ac:chgData name="Leon Gasire (2536470)" userId="S::2536470@student.uwtsd.ac.uk::5625cbda-4aef-4a90-ad9b-7ed150743a64" providerId="AD" clId="Web-{AD1E3DD9-0F89-2997-6AB7-AA70A0031E8B}" dt="2026-07-13T14:35:46.559" v="35"/>
          <ac:spMkLst>
            <pc:docMk/>
            <pc:sldMk cId="2100856874" sldId="256"/>
            <ac:spMk id="60" creationId="{95D2C779-8883-4E5F-A170-0F464918C1B7}"/>
          </ac:spMkLst>
        </pc:spChg>
        <pc:cxnChg chg="add del">
          <ac:chgData name="Leon Gasire (2536470)" userId="S::2536470@student.uwtsd.ac.uk::5625cbda-4aef-4a90-ad9b-7ed150743a64" providerId="AD" clId="Web-{AD1E3DD9-0F89-2997-6AB7-AA70A0031E8B}" dt="2026-07-13T14:35:46.559" v="35"/>
          <ac:cxnSpMkLst>
            <pc:docMk/>
            <pc:sldMk cId="2100856874" sldId="256"/>
            <ac:cxnSpMk id="62" creationId="{BD96A694-258D-4418-A83C-B9BA72FD44B8}"/>
          </ac:cxnSpMkLst>
        </pc:cxnChg>
      </pc:sldChg>
      <pc:sldChg chg="modSp">
        <pc:chgData name="Leon Gasire (2536470)" userId="S::2536470@student.uwtsd.ac.uk::5625cbda-4aef-4a90-ad9b-7ed150743a64" providerId="AD" clId="Web-{AD1E3DD9-0F89-2997-6AB7-AA70A0031E8B}" dt="2026-07-13T15:09:47.503" v="76" actId="20577"/>
        <pc:sldMkLst>
          <pc:docMk/>
          <pc:sldMk cId="2309368012" sldId="263"/>
        </pc:sldMkLst>
        <pc:spChg chg="mod">
          <ac:chgData name="Leon Gasire (2536470)" userId="S::2536470@student.uwtsd.ac.uk::5625cbda-4aef-4a90-ad9b-7ed150743a64" providerId="AD" clId="Web-{AD1E3DD9-0F89-2997-6AB7-AA70A0031E8B}" dt="2026-07-13T14:36:33.311" v="37" actId="20577"/>
          <ac:spMkLst>
            <pc:docMk/>
            <pc:sldMk cId="2309368012" sldId="263"/>
            <ac:spMk id="2" creationId="{EC33DBE8-454B-9B16-EBAD-9D4C832CA2DD}"/>
          </ac:spMkLst>
        </pc:spChg>
      </pc:sldChg>
      <pc:sldChg chg="ord">
        <pc:chgData name="Leon Gasire (2536470)" userId="S::2536470@student.uwtsd.ac.uk::5625cbda-4aef-4a90-ad9b-7ed150743a64" providerId="AD" clId="Web-{AD1E3DD9-0F89-2997-6AB7-AA70A0031E8B}" dt="2026-07-13T15:13:21.028" v="79"/>
        <pc:sldMkLst>
          <pc:docMk/>
          <pc:sldMk cId="1385095292" sldId="265"/>
        </pc:sldMkLst>
      </pc:sldChg>
      <pc:sldChg chg="addSp delSp modSp ord">
        <pc:chgData name="Leon Gasire (2536470)" userId="S::2536470@student.uwtsd.ac.uk::5625cbda-4aef-4a90-ad9b-7ed150743a64" providerId="AD" clId="Web-{AD1E3DD9-0F89-2997-6AB7-AA70A0031E8B}" dt="2026-07-13T15:14:04.077" v="81"/>
        <pc:sldMkLst>
          <pc:docMk/>
          <pc:sldMk cId="3511328061" sldId="267"/>
        </pc:sldMkLst>
        <pc:spChg chg="mod">
          <ac:chgData name="Leon Gasire (2536470)" userId="S::2536470@student.uwtsd.ac.uk::5625cbda-4aef-4a90-ad9b-7ed150743a64" providerId="AD" clId="Web-{AD1E3DD9-0F89-2997-6AB7-AA70A0031E8B}" dt="2026-07-13T14:30:39.532" v="13" actId="20577"/>
          <ac:spMkLst>
            <pc:docMk/>
            <pc:sldMk cId="3511328061" sldId="267"/>
            <ac:spMk id="4" creationId="{BB24E3C6-C27B-3B3E-9AF6-0A792A0F7405}"/>
          </ac:spMkLst>
        </pc:spChg>
        <pc:picChg chg="add mod">
          <ac:chgData name="Leon Gasire (2536470)" userId="S::2536470@student.uwtsd.ac.uk::5625cbda-4aef-4a90-ad9b-7ed150743a64" providerId="AD" clId="Web-{AD1E3DD9-0F89-2997-6AB7-AA70A0031E8B}" dt="2026-07-13T14:29:26.420" v="12" actId="14100"/>
          <ac:picMkLst>
            <pc:docMk/>
            <pc:sldMk cId="3511328061" sldId="267"/>
            <ac:picMk id="46" creationId="{4BC33547-20CA-A49A-7B12-1C1D76352BE9}"/>
          </ac:picMkLst>
        </pc:picChg>
      </pc:sldChg>
      <pc:sldChg chg="addSp delSp modSp mod modClrScheme delDesignElem chgLayout">
        <pc:chgData name="Leon Gasire (2536470)" userId="S::2536470@student.uwtsd.ac.uk::5625cbda-4aef-4a90-ad9b-7ed150743a64" providerId="AD" clId="Web-{AD1E3DD9-0F89-2997-6AB7-AA70A0031E8B}" dt="2026-07-13T15:22:41.359" v="139" actId="14100"/>
        <pc:sldMkLst>
          <pc:docMk/>
          <pc:sldMk cId="4185606286" sldId="269"/>
        </pc:sldMkLst>
        <pc:spChg chg="mod ord">
          <ac:chgData name="Leon Gasire (2536470)" userId="S::2536470@student.uwtsd.ac.uk::5625cbda-4aef-4a90-ad9b-7ed150743a64" providerId="AD" clId="Web-{AD1E3DD9-0F89-2997-6AB7-AA70A0031E8B}" dt="2026-07-13T15:20:48.528" v="122"/>
          <ac:spMkLst>
            <pc:docMk/>
            <pc:sldMk cId="4185606286" sldId="269"/>
            <ac:spMk id="2" creationId="{46879AF7-1C35-38F3-8231-21DB93E184C6}"/>
          </ac:spMkLst>
        </pc:spChg>
        <pc:spChg chg="add mod ord">
          <ac:chgData name="Leon Gasire (2536470)" userId="S::2536470@student.uwtsd.ac.uk::5625cbda-4aef-4a90-ad9b-7ed150743a64" providerId="AD" clId="Web-{AD1E3DD9-0F89-2997-6AB7-AA70A0031E8B}" dt="2026-07-13T15:22:15.859" v="136" actId="14100"/>
          <ac:spMkLst>
            <pc:docMk/>
            <pc:sldMk cId="4185606286" sldId="269"/>
            <ac:spMk id="4" creationId="{FEAFD6F4-49F6-EE1F-657A-D2A8C457B468}"/>
          </ac:spMkLst>
        </pc:spChg>
        <pc:graphicFrameChg chg="add mod">
          <ac:chgData name="Leon Gasire (2536470)" userId="S::2536470@student.uwtsd.ac.uk::5625cbda-4aef-4a90-ad9b-7ed150743a64" providerId="AD" clId="Web-{AD1E3DD9-0F89-2997-6AB7-AA70A0031E8B}" dt="2026-07-13T15:22:41.359" v="139" actId="14100"/>
          <ac:graphicFrameMkLst>
            <pc:docMk/>
            <pc:sldMk cId="4185606286" sldId="269"/>
            <ac:graphicFrameMk id="13" creationId="{D658F39D-BC23-D96B-C6D7-BBB6B9CF5333}"/>
          </ac:graphicFrameMkLst>
        </pc:graphicFrameChg>
        <pc:picChg chg="mod">
          <ac:chgData name="Leon Gasire (2536470)" userId="S::2536470@student.uwtsd.ac.uk::5625cbda-4aef-4a90-ad9b-7ed150743a64" providerId="AD" clId="Web-{AD1E3DD9-0F89-2997-6AB7-AA70A0031E8B}" dt="2026-07-13T15:22:18.624" v="137" actId="1076"/>
          <ac:picMkLst>
            <pc:docMk/>
            <pc:sldMk cId="4185606286" sldId="269"/>
            <ac:picMk id="5" creationId="{A857B500-D2C7-003D-F6C6-F0B982095302}"/>
          </ac:picMkLst>
        </pc:picChg>
      </pc:sldChg>
      <pc:sldChg chg="ord">
        <pc:chgData name="Leon Gasire (2536470)" userId="S::2536470@student.uwtsd.ac.uk::5625cbda-4aef-4a90-ad9b-7ed150743a64" providerId="AD" clId="Web-{AD1E3DD9-0F89-2997-6AB7-AA70A0031E8B}" dt="2026-07-13T15:13:43.592" v="80"/>
        <pc:sldMkLst>
          <pc:docMk/>
          <pc:sldMk cId="1002260134" sldId="272"/>
        </pc:sldMkLst>
      </pc:sldChg>
      <pc:sldChg chg="modSp ord">
        <pc:chgData name="Leon Gasire (2536470)" userId="S::2536470@student.uwtsd.ac.uk::5625cbda-4aef-4a90-ad9b-7ed150743a64" providerId="AD" clId="Web-{AD1E3DD9-0F89-2997-6AB7-AA70A0031E8B}" dt="2026-07-13T15:20:12.027" v="121"/>
        <pc:sldMkLst>
          <pc:docMk/>
          <pc:sldMk cId="1930344169" sldId="274"/>
        </pc:sldMkLst>
        <pc:spChg chg="mod">
          <ac:chgData name="Leon Gasire (2536470)" userId="S::2536470@student.uwtsd.ac.uk::5625cbda-4aef-4a90-ad9b-7ed150743a64" providerId="AD" clId="Web-{AD1E3DD9-0F89-2997-6AB7-AA70A0031E8B}" dt="2026-07-13T14:35:07.620" v="33" actId="20577"/>
          <ac:spMkLst>
            <pc:docMk/>
            <pc:sldMk cId="1930344169" sldId="274"/>
            <ac:spMk id="7" creationId="{A494E37E-ACBB-D9EF-C115-C7C68F27E957}"/>
          </ac:spMkLst>
        </pc:spChg>
        <pc:spChg chg="mod">
          <ac:chgData name="Leon Gasire (2536470)" userId="S::2536470@student.uwtsd.ac.uk::5625cbda-4aef-4a90-ad9b-7ed150743a64" providerId="AD" clId="Web-{AD1E3DD9-0F89-2997-6AB7-AA70A0031E8B}" dt="2026-07-13T14:34:52.198" v="32" actId="20577"/>
          <ac:spMkLst>
            <pc:docMk/>
            <pc:sldMk cId="1930344169" sldId="274"/>
            <ac:spMk id="25" creationId="{7BFC7A3F-7DDB-61F7-7DD7-C1D2CFECDC4B}"/>
          </ac:spMkLst>
        </pc:spChg>
      </pc:sldChg>
    </pc:docChg>
  </pc:docChgLst>
  <pc:docChgLst>
    <pc:chgData name="Leon Gasire (2536470)" userId="S::2536470@student.uwtsd.ac.uk::5625cbda-4aef-4a90-ad9b-7ed150743a64" providerId="AD" clId="Web-{67D18E82-3884-7EC6-5D68-D65E60DD766F}"/>
    <pc:docChg chg="addSld delSld modSld sldOrd modSection">
      <pc:chgData name="Leon Gasire (2536470)" userId="S::2536470@student.uwtsd.ac.uk::5625cbda-4aef-4a90-ad9b-7ed150743a64" providerId="AD" clId="Web-{67D18E82-3884-7EC6-5D68-D65E60DD766F}" dt="2026-07-17T13:33:26.966" v="630"/>
      <pc:docMkLst>
        <pc:docMk/>
      </pc:docMkLst>
      <pc:sldChg chg="modSp">
        <pc:chgData name="Leon Gasire (2536470)" userId="S::2536470@student.uwtsd.ac.uk::5625cbda-4aef-4a90-ad9b-7ed150743a64" providerId="AD" clId="Web-{67D18E82-3884-7EC6-5D68-D65E60DD766F}" dt="2026-07-17T11:05:33.171" v="24" actId="20577"/>
        <pc:sldMkLst>
          <pc:docMk/>
          <pc:sldMk cId="2100856874" sldId="256"/>
        </pc:sldMkLst>
        <pc:spChg chg="mod">
          <ac:chgData name="Leon Gasire (2536470)" userId="S::2536470@student.uwtsd.ac.uk::5625cbda-4aef-4a90-ad9b-7ed150743a64" providerId="AD" clId="Web-{67D18E82-3884-7EC6-5D68-D65E60DD766F}" dt="2026-07-17T11:05:33.171" v="24" actId="20577"/>
          <ac:spMkLst>
            <pc:docMk/>
            <pc:sldMk cId="2100856874" sldId="256"/>
            <ac:spMk id="3" creationId="{FF180615-A04A-0514-DFB7-2062136F1032}"/>
          </ac:spMkLst>
        </pc:spChg>
      </pc:sldChg>
      <pc:sldChg chg="modSp ord">
        <pc:chgData name="Leon Gasire (2536470)" userId="S::2536470@student.uwtsd.ac.uk::5625cbda-4aef-4a90-ad9b-7ed150743a64" providerId="AD" clId="Web-{67D18E82-3884-7EC6-5D68-D65E60DD766F}" dt="2026-07-17T13:33:26.966" v="630"/>
        <pc:sldMkLst>
          <pc:docMk/>
          <pc:sldMk cId="1385095292" sldId="265"/>
        </pc:sldMkLst>
        <pc:spChg chg="mod">
          <ac:chgData name="Leon Gasire (2536470)" userId="S::2536470@student.uwtsd.ac.uk::5625cbda-4aef-4a90-ad9b-7ed150743a64" providerId="AD" clId="Web-{67D18E82-3884-7EC6-5D68-D65E60DD766F}" dt="2026-07-17T12:28:28.934" v="502" actId="1076"/>
          <ac:spMkLst>
            <pc:docMk/>
            <pc:sldMk cId="1385095292" sldId="265"/>
            <ac:spMk id="9" creationId="{2C0BEB13-41D9-137B-C086-7B1F5AF8B1AC}"/>
          </ac:spMkLst>
        </pc:spChg>
        <pc:picChg chg="mod">
          <ac:chgData name="Leon Gasire (2536470)" userId="S::2536470@student.uwtsd.ac.uk::5625cbda-4aef-4a90-ad9b-7ed150743a64" providerId="AD" clId="Web-{67D18E82-3884-7EC6-5D68-D65E60DD766F}" dt="2026-07-17T12:28:34.872" v="504" actId="14100"/>
          <ac:picMkLst>
            <pc:docMk/>
            <pc:sldMk cId="1385095292" sldId="265"/>
            <ac:picMk id="11" creationId="{5B6C29B4-673C-D4AD-986F-18CA309B87A3}"/>
          </ac:picMkLst>
        </pc:picChg>
      </pc:sldChg>
      <pc:sldChg chg="modSp ord">
        <pc:chgData name="Leon Gasire (2536470)" userId="S::2536470@student.uwtsd.ac.uk::5625cbda-4aef-4a90-ad9b-7ed150743a64" providerId="AD" clId="Web-{67D18E82-3884-7EC6-5D68-D65E60DD766F}" dt="2026-07-17T13:30:38.865" v="626" actId="20577"/>
        <pc:sldMkLst>
          <pc:docMk/>
          <pc:sldMk cId="3511328061" sldId="267"/>
        </pc:sldMkLst>
        <pc:graphicFrameChg chg="mod modGraphic">
          <ac:chgData name="Leon Gasire (2536470)" userId="S::2536470@student.uwtsd.ac.uk::5625cbda-4aef-4a90-ad9b-7ed150743a64" providerId="AD" clId="Web-{67D18E82-3884-7EC6-5D68-D65E60DD766F}" dt="2026-07-17T13:30:38.865" v="626" actId="20577"/>
          <ac:graphicFrameMkLst>
            <pc:docMk/>
            <pc:sldMk cId="3511328061" sldId="267"/>
            <ac:graphicFrameMk id="16" creationId="{BF371DE9-B57C-939E-4894-6B3BEA7C88CC}"/>
          </ac:graphicFrameMkLst>
        </pc:graphicFrameChg>
      </pc:sldChg>
      <pc:sldChg chg="modSp ord">
        <pc:chgData name="Leon Gasire (2536470)" userId="S::2536470@student.uwtsd.ac.uk::5625cbda-4aef-4a90-ad9b-7ed150743a64" providerId="AD" clId="Web-{67D18E82-3884-7EC6-5D68-D65E60DD766F}" dt="2026-07-17T13:32:23.182" v="627"/>
        <pc:sldMkLst>
          <pc:docMk/>
          <pc:sldMk cId="4185606286" sldId="269"/>
        </pc:sldMkLst>
        <pc:spChg chg="mod">
          <ac:chgData name="Leon Gasire (2536470)" userId="S::2536470@student.uwtsd.ac.uk::5625cbda-4aef-4a90-ad9b-7ed150743a64" providerId="AD" clId="Web-{67D18E82-3884-7EC6-5D68-D65E60DD766F}" dt="2026-07-17T12:23:09.921" v="330" actId="20577"/>
          <ac:spMkLst>
            <pc:docMk/>
            <pc:sldMk cId="4185606286" sldId="269"/>
            <ac:spMk id="2" creationId="{46879AF7-1C35-38F3-8231-21DB93E184C6}"/>
          </ac:spMkLst>
        </pc:spChg>
      </pc:sldChg>
      <pc:sldChg chg="modSp">
        <pc:chgData name="Leon Gasire (2536470)" userId="S::2536470@student.uwtsd.ac.uk::5625cbda-4aef-4a90-ad9b-7ed150743a64" providerId="AD" clId="Web-{67D18E82-3884-7EC6-5D68-D65E60DD766F}" dt="2026-07-17T13:30:03.942" v="624" actId="20577"/>
        <pc:sldMkLst>
          <pc:docMk/>
          <pc:sldMk cId="2214474569" sldId="271"/>
        </pc:sldMkLst>
        <pc:spChg chg="mod">
          <ac:chgData name="Leon Gasire (2536470)" userId="S::2536470@student.uwtsd.ac.uk::5625cbda-4aef-4a90-ad9b-7ed150743a64" providerId="AD" clId="Web-{67D18E82-3884-7EC6-5D68-D65E60DD766F}" dt="2026-07-17T13:30:03.942" v="624" actId="20577"/>
          <ac:spMkLst>
            <pc:docMk/>
            <pc:sldMk cId="2214474569" sldId="271"/>
            <ac:spMk id="3" creationId="{3FAC1CF3-07A2-AFB9-4C45-1DBE56CD6CA9}"/>
          </ac:spMkLst>
        </pc:spChg>
      </pc:sldChg>
      <pc:sldChg chg="ord">
        <pc:chgData name="Leon Gasire (2536470)" userId="S::2536470@student.uwtsd.ac.uk::5625cbda-4aef-4a90-ad9b-7ed150743a64" providerId="AD" clId="Web-{67D18E82-3884-7EC6-5D68-D65E60DD766F}" dt="2026-07-17T13:28:58.549" v="619"/>
        <pc:sldMkLst>
          <pc:docMk/>
          <pc:sldMk cId="1002260134" sldId="272"/>
        </pc:sldMkLst>
      </pc:sldChg>
      <pc:sldChg chg="modSp ord">
        <pc:chgData name="Leon Gasire (2536470)" userId="S::2536470@student.uwtsd.ac.uk::5625cbda-4aef-4a90-ad9b-7ed150743a64" providerId="AD" clId="Web-{67D18E82-3884-7EC6-5D68-D65E60DD766F}" dt="2026-07-17T13:28:59.611" v="620"/>
        <pc:sldMkLst>
          <pc:docMk/>
          <pc:sldMk cId="1930344169" sldId="274"/>
        </pc:sldMkLst>
        <pc:spChg chg="mod">
          <ac:chgData name="Leon Gasire (2536470)" userId="S::2536470@student.uwtsd.ac.uk::5625cbda-4aef-4a90-ad9b-7ed150743a64" providerId="AD" clId="Web-{67D18E82-3884-7EC6-5D68-D65E60DD766F}" dt="2026-07-17T13:28:50.548" v="618" actId="20577"/>
          <ac:spMkLst>
            <pc:docMk/>
            <pc:sldMk cId="1930344169" sldId="274"/>
            <ac:spMk id="25" creationId="{7BFC7A3F-7DDB-61F7-7DD7-C1D2CFECDC4B}"/>
          </ac:spMkLst>
        </pc:spChg>
      </pc:sldChg>
      <pc:sldChg chg="addSp modSp new mod modClrScheme chgLayout">
        <pc:chgData name="Leon Gasire (2536470)" userId="S::2536470@student.uwtsd.ac.uk::5625cbda-4aef-4a90-ad9b-7ed150743a64" providerId="AD" clId="Web-{67D18E82-3884-7EC6-5D68-D65E60DD766F}" dt="2026-07-17T12:42:37" v="544" actId="20577"/>
        <pc:sldMkLst>
          <pc:docMk/>
          <pc:sldMk cId="254391253" sldId="275"/>
        </pc:sldMkLst>
        <pc:spChg chg="mod ord">
          <ac:chgData name="Leon Gasire (2536470)" userId="S::2536470@student.uwtsd.ac.uk::5625cbda-4aef-4a90-ad9b-7ed150743a64" providerId="AD" clId="Web-{67D18E82-3884-7EC6-5D68-D65E60DD766F}" dt="2026-07-17T12:18:07.347" v="287" actId="20577"/>
          <ac:spMkLst>
            <pc:docMk/>
            <pc:sldMk cId="254391253" sldId="275"/>
            <ac:spMk id="2" creationId="{34E9B494-CE9D-9845-F5FE-73FCCDF99AE7}"/>
          </ac:spMkLst>
        </pc:spChg>
        <pc:spChg chg="mod ord">
          <ac:chgData name="Leon Gasire (2536470)" userId="S::2536470@student.uwtsd.ac.uk::5625cbda-4aef-4a90-ad9b-7ed150743a64" providerId="AD" clId="Web-{67D18E82-3884-7EC6-5D68-D65E60DD766F}" dt="2026-07-17T12:42:37" v="544" actId="20577"/>
          <ac:spMkLst>
            <pc:docMk/>
            <pc:sldMk cId="254391253" sldId="275"/>
            <ac:spMk id="3" creationId="{41AC7E7B-C8B0-8406-4E0A-1D6EEABAC6EA}"/>
          </ac:spMkLst>
        </pc:spChg>
        <pc:spChg chg="add mod ord">
          <ac:chgData name="Leon Gasire (2536470)" userId="S::2536470@student.uwtsd.ac.uk::5625cbda-4aef-4a90-ad9b-7ed150743a64" providerId="AD" clId="Web-{67D18E82-3884-7EC6-5D68-D65E60DD766F}" dt="2026-07-17T12:29:53.437" v="510" actId="20577"/>
          <ac:spMkLst>
            <pc:docMk/>
            <pc:sldMk cId="254391253" sldId="275"/>
            <ac:spMk id="4" creationId="{0F4B658D-6D66-1A7A-BE8A-E8762526DF79}"/>
          </ac:spMkLst>
        </pc:spChg>
        <pc:spChg chg="add mod ord">
          <ac:chgData name="Leon Gasire (2536470)" userId="S::2536470@student.uwtsd.ac.uk::5625cbda-4aef-4a90-ad9b-7ed150743a64" providerId="AD" clId="Web-{67D18E82-3884-7EC6-5D68-D65E60DD766F}" dt="2026-07-17T12:30:41.799" v="526" actId="20577"/>
          <ac:spMkLst>
            <pc:docMk/>
            <pc:sldMk cId="254391253" sldId="275"/>
            <ac:spMk id="5" creationId="{DFE6B706-A116-8C8B-5C4C-9844AC789807}"/>
          </ac:spMkLst>
        </pc:spChg>
        <pc:spChg chg="add mod ord">
          <ac:chgData name="Leon Gasire (2536470)" userId="S::2536470@student.uwtsd.ac.uk::5625cbda-4aef-4a90-ad9b-7ed150743a64" providerId="AD" clId="Web-{67D18E82-3884-7EC6-5D68-D65E60DD766F}" dt="2026-07-17T12:08:30.792" v="272"/>
          <ac:spMkLst>
            <pc:docMk/>
            <pc:sldMk cId="254391253" sldId="275"/>
            <ac:spMk id="6" creationId="{654CEFCB-9A03-0DBF-8117-0288B866014E}"/>
          </ac:spMkLst>
        </pc:spChg>
      </pc:sldChg>
    </pc:docChg>
  </pc:docChgLst>
  <pc:docChgLst>
    <pc:chgData name="Leon Gasire (2536470)" userId="S::2536470@student.uwtsd.ac.uk::5625cbda-4aef-4a90-ad9b-7ed150743a64" providerId="AD" clId="Web-{31E7A7E8-1F68-1469-0880-1CC517FDA5BE}"/>
    <pc:docChg chg="delSld modSld modSection">
      <pc:chgData name="Leon Gasire (2536470)" userId="S::2536470@student.uwtsd.ac.uk::5625cbda-4aef-4a90-ad9b-7ed150743a64" providerId="AD" clId="Web-{31E7A7E8-1F68-1469-0880-1CC517FDA5BE}" dt="2026-07-17T16:23:17.724" v="145" actId="20577"/>
      <pc:docMkLst>
        <pc:docMk/>
      </pc:docMkLst>
      <pc:sldChg chg="modSp">
        <pc:chgData name="Leon Gasire (2536470)" userId="S::2536470@student.uwtsd.ac.uk::5625cbda-4aef-4a90-ad9b-7ed150743a64" providerId="AD" clId="Web-{31E7A7E8-1F68-1469-0880-1CC517FDA5BE}" dt="2026-07-17T15:37:33.500" v="50" actId="20577"/>
        <pc:sldMkLst>
          <pc:docMk/>
          <pc:sldMk cId="1385095292" sldId="265"/>
        </pc:sldMkLst>
        <pc:spChg chg="mod">
          <ac:chgData name="Leon Gasire (2536470)" userId="S::2536470@student.uwtsd.ac.uk::5625cbda-4aef-4a90-ad9b-7ed150743a64" providerId="AD" clId="Web-{31E7A7E8-1F68-1469-0880-1CC517FDA5BE}" dt="2026-07-17T15:37:33.500" v="50" actId="20577"/>
          <ac:spMkLst>
            <pc:docMk/>
            <pc:sldMk cId="1385095292" sldId="265"/>
            <ac:spMk id="9" creationId="{2C0BEB13-41D9-137B-C086-7B1F5AF8B1AC}"/>
          </ac:spMkLst>
        </pc:spChg>
      </pc:sldChg>
      <pc:sldChg chg="modSp">
        <pc:chgData name="Leon Gasire (2536470)" userId="S::2536470@student.uwtsd.ac.uk::5625cbda-4aef-4a90-ad9b-7ed150743a64" providerId="AD" clId="Web-{31E7A7E8-1F68-1469-0880-1CC517FDA5BE}" dt="2026-07-17T15:50:43.961" v="85" actId="20577"/>
        <pc:sldMkLst>
          <pc:docMk/>
          <pc:sldMk cId="2214474569" sldId="271"/>
        </pc:sldMkLst>
        <pc:spChg chg="mod">
          <ac:chgData name="Leon Gasire (2536470)" userId="S::2536470@student.uwtsd.ac.uk::5625cbda-4aef-4a90-ad9b-7ed150743a64" providerId="AD" clId="Web-{31E7A7E8-1F68-1469-0880-1CC517FDA5BE}" dt="2026-07-17T15:50:43.961" v="85" actId="20577"/>
          <ac:spMkLst>
            <pc:docMk/>
            <pc:sldMk cId="2214474569" sldId="271"/>
            <ac:spMk id="3" creationId="{3FAC1CF3-07A2-AFB9-4C45-1DBE56CD6CA9}"/>
          </ac:spMkLst>
        </pc:spChg>
      </pc:sldChg>
      <pc:sldChg chg="addSp delSp modSp">
        <pc:chgData name="Leon Gasire (2536470)" userId="S::2536470@student.uwtsd.ac.uk::5625cbda-4aef-4a90-ad9b-7ed150743a64" providerId="AD" clId="Web-{31E7A7E8-1F68-1469-0880-1CC517FDA5BE}" dt="2026-07-17T16:23:17.724" v="145" actId="20577"/>
        <pc:sldMkLst>
          <pc:docMk/>
          <pc:sldMk cId="254391253" sldId="275"/>
        </pc:sldMkLst>
        <pc:spChg chg="mod">
          <ac:chgData name="Leon Gasire (2536470)" userId="S::2536470@student.uwtsd.ac.uk::5625cbda-4aef-4a90-ad9b-7ed150743a64" providerId="AD" clId="Web-{31E7A7E8-1F68-1469-0880-1CC517FDA5BE}" dt="2026-07-17T16:23:17.724" v="145" actId="20577"/>
          <ac:spMkLst>
            <pc:docMk/>
            <pc:sldMk cId="254391253" sldId="275"/>
            <ac:spMk id="2" creationId="{34E9B494-CE9D-9845-F5FE-73FCCDF99AE7}"/>
          </ac:spMkLst>
        </pc:spChg>
        <pc:spChg chg="mod">
          <ac:chgData name="Leon Gasire (2536470)" userId="S::2536470@student.uwtsd.ac.uk::5625cbda-4aef-4a90-ad9b-7ed150743a64" providerId="AD" clId="Web-{31E7A7E8-1F68-1469-0880-1CC517FDA5BE}" dt="2026-07-17T14:44:49.946" v="47" actId="20577"/>
          <ac:spMkLst>
            <pc:docMk/>
            <pc:sldMk cId="254391253" sldId="275"/>
            <ac:spMk id="3" creationId="{41AC7E7B-C8B0-8406-4E0A-1D6EEABAC6EA}"/>
          </ac:spMkLst>
        </pc:spChg>
        <pc:spChg chg="mod">
          <ac:chgData name="Leon Gasire (2536470)" userId="S::2536470@student.uwtsd.ac.uk::5625cbda-4aef-4a90-ad9b-7ed150743a64" providerId="AD" clId="Web-{31E7A7E8-1F68-1469-0880-1CC517FDA5BE}" dt="2026-07-17T15:51:31.057" v="86" actId="20577"/>
          <ac:spMkLst>
            <pc:docMk/>
            <pc:sldMk cId="254391253" sldId="275"/>
            <ac:spMk id="4" creationId="{0F4B658D-6D66-1A7A-BE8A-E8762526DF79}"/>
          </ac:spMkLst>
        </pc:spChg>
        <pc:spChg chg="mod">
          <ac:chgData name="Leon Gasire (2536470)" userId="S::2536470@student.uwtsd.ac.uk::5625cbda-4aef-4a90-ad9b-7ed150743a64" providerId="AD" clId="Web-{31E7A7E8-1F68-1469-0880-1CC517FDA5BE}" dt="2026-07-17T14:42:02.128" v="21" actId="20577"/>
          <ac:spMkLst>
            <pc:docMk/>
            <pc:sldMk cId="254391253" sldId="275"/>
            <ac:spMk id="5" creationId="{DFE6B706-A116-8C8B-5C4C-9844AC789807}"/>
          </ac:spMkLst>
        </pc:spChg>
        <pc:spChg chg="mod">
          <ac:chgData name="Leon Gasire (2536470)" userId="S::2536470@student.uwtsd.ac.uk::5625cbda-4aef-4a90-ad9b-7ed150743a64" providerId="AD" clId="Web-{31E7A7E8-1F68-1469-0880-1CC517FDA5BE}" dt="2026-07-17T14:41:59.800" v="20" actId="20577"/>
          <ac:spMkLst>
            <pc:docMk/>
            <pc:sldMk cId="254391253" sldId="275"/>
            <ac:spMk id="6" creationId="{654CEFCB-9A03-0DBF-8117-0288B866014E}"/>
          </ac:spMkLst>
        </pc:spChg>
      </pc:sldChg>
    </pc:docChg>
  </pc:docChgLst>
  <pc:docChgLst>
    <pc:chgData name="Leon Gasire (2536470)" userId="5625cbda-4aef-4a90-ad9b-7ed150743a64" providerId="ADAL" clId="{76BFC553-7661-489E-B89C-AEBA8C01E0FB}"/>
    <pc:docChg chg="undo redo custSel addSld delSld modSld sldOrd modSection">
      <pc:chgData name="Leon Gasire (2536470)" userId="5625cbda-4aef-4a90-ad9b-7ed150743a64" providerId="ADAL" clId="{76BFC553-7661-489E-B89C-AEBA8C01E0FB}" dt="2026-07-11T14:38:09.695" v="1468" actId="20577"/>
      <pc:docMkLst>
        <pc:docMk/>
      </pc:docMkLst>
      <pc:sldChg chg="addSp delSp modSp mod addAnim setClrOvrMap">
        <pc:chgData name="Leon Gasire (2536470)" userId="5625cbda-4aef-4a90-ad9b-7ed150743a64" providerId="ADAL" clId="{76BFC553-7661-489E-B89C-AEBA8C01E0FB}" dt="2026-07-11T14:35:00.478" v="1467" actId="1076"/>
        <pc:sldMkLst>
          <pc:docMk/>
          <pc:sldMk cId="2100856874" sldId="256"/>
        </pc:sldMkLst>
        <pc:spChg chg="mod">
          <ac:chgData name="Leon Gasire (2536470)" userId="5625cbda-4aef-4a90-ad9b-7ed150743a64" providerId="ADAL" clId="{76BFC553-7661-489E-B89C-AEBA8C01E0FB}" dt="2026-07-10T14:18:12.243" v="410" actId="26606"/>
          <ac:spMkLst>
            <pc:docMk/>
            <pc:sldMk cId="2100856874" sldId="256"/>
            <ac:spMk id="2" creationId="{C8A01AD3-9794-DF99-5E21-A792C0FF014C}"/>
          </ac:spMkLst>
        </pc:spChg>
        <pc:spChg chg="mod">
          <ac:chgData name="Leon Gasire (2536470)" userId="5625cbda-4aef-4a90-ad9b-7ed150743a64" providerId="ADAL" clId="{76BFC553-7661-489E-B89C-AEBA8C01E0FB}" dt="2026-07-10T14:18:12.243" v="410" actId="26606"/>
          <ac:spMkLst>
            <pc:docMk/>
            <pc:sldMk cId="2100856874" sldId="256"/>
            <ac:spMk id="3" creationId="{FF180615-A04A-0514-DFB7-2062136F1032}"/>
          </ac:spMkLst>
        </pc:spChg>
        <pc:picChg chg="mod ord">
          <ac:chgData name="Leon Gasire (2536470)" userId="5625cbda-4aef-4a90-ad9b-7ed150743a64" providerId="ADAL" clId="{76BFC553-7661-489E-B89C-AEBA8C01E0FB}" dt="2026-07-11T14:35:00.478" v="1467" actId="1076"/>
          <ac:picMkLst>
            <pc:docMk/>
            <pc:sldMk cId="2100856874" sldId="256"/>
            <ac:picMk id="31" creationId="{E9575CA5-F455-EC39-68F0-308358D4BEB4}"/>
          </ac:picMkLst>
        </pc:picChg>
      </pc:sldChg>
      <pc:sldChg chg="addSp delSp modSp new mod setBg modClrScheme delDesignElem chgLayout">
        <pc:chgData name="Leon Gasire (2536470)" userId="5625cbda-4aef-4a90-ad9b-7ed150743a64" providerId="ADAL" clId="{76BFC553-7661-489E-B89C-AEBA8C01E0FB}" dt="2026-07-11T13:08:07.053" v="585" actId="313"/>
        <pc:sldMkLst>
          <pc:docMk/>
          <pc:sldMk cId="2309368012" sldId="263"/>
        </pc:sldMkLst>
        <pc:spChg chg="mod ord">
          <ac:chgData name="Leon Gasire (2536470)" userId="5625cbda-4aef-4a90-ad9b-7ed150743a64" providerId="ADAL" clId="{76BFC553-7661-489E-B89C-AEBA8C01E0FB}" dt="2026-07-10T14:08:13.262" v="385" actId="700"/>
          <ac:spMkLst>
            <pc:docMk/>
            <pc:sldMk cId="2309368012" sldId="263"/>
            <ac:spMk id="2" creationId="{EC33DBE8-454B-9B16-EBAD-9D4C832CA2DD}"/>
          </ac:spMkLst>
        </pc:spChg>
        <pc:picChg chg="add mod ord">
          <ac:chgData name="Leon Gasire (2536470)" userId="5625cbda-4aef-4a90-ad9b-7ed150743a64" providerId="ADAL" clId="{76BFC553-7661-489E-B89C-AEBA8C01E0FB}" dt="2026-07-10T14:08:13.262" v="385" actId="700"/>
          <ac:picMkLst>
            <pc:docMk/>
            <pc:sldMk cId="2309368012" sldId="263"/>
            <ac:picMk id="6" creationId="{11D278AE-E2DD-3682-488A-3E3D2949AAD8}"/>
          </ac:picMkLst>
        </pc:picChg>
      </pc:sldChg>
      <pc:sldChg chg="addSp delSp modSp new mod setBg modClrScheme delDesignElem chgLayout">
        <pc:chgData name="Leon Gasire (2536470)" userId="5625cbda-4aef-4a90-ad9b-7ed150743a64" providerId="ADAL" clId="{76BFC553-7661-489E-B89C-AEBA8C01E0FB}" dt="2026-07-11T13:44:57.905" v="1013" actId="26606"/>
        <pc:sldMkLst>
          <pc:docMk/>
          <pc:sldMk cId="1385095292" sldId="265"/>
        </pc:sldMkLst>
        <pc:spChg chg="mod ord">
          <ac:chgData name="Leon Gasire (2536470)" userId="5625cbda-4aef-4a90-ad9b-7ed150743a64" providerId="ADAL" clId="{76BFC553-7661-489E-B89C-AEBA8C01E0FB}" dt="2026-07-11T13:44:57.905" v="1013" actId="26606"/>
          <ac:spMkLst>
            <pc:docMk/>
            <pc:sldMk cId="1385095292" sldId="265"/>
            <ac:spMk id="2" creationId="{1BC51B10-4299-7929-A028-EEDE7590142C}"/>
          </ac:spMkLst>
        </pc:spChg>
        <pc:spChg chg="add mod ord">
          <ac:chgData name="Leon Gasire (2536470)" userId="5625cbda-4aef-4a90-ad9b-7ed150743a64" providerId="ADAL" clId="{76BFC553-7661-489E-B89C-AEBA8C01E0FB}" dt="2026-07-11T13:44:57.905" v="1013" actId="26606"/>
          <ac:spMkLst>
            <pc:docMk/>
            <pc:sldMk cId="1385095292" sldId="265"/>
            <ac:spMk id="9" creationId="{2C0BEB13-41D9-137B-C086-7B1F5AF8B1AC}"/>
          </ac:spMkLst>
        </pc:spChg>
        <pc:spChg chg="add del">
          <ac:chgData name="Leon Gasire (2536470)" userId="5625cbda-4aef-4a90-ad9b-7ed150743a64" providerId="ADAL" clId="{76BFC553-7661-489E-B89C-AEBA8C01E0FB}" dt="2026-07-11T13:44:57.905" v="1013" actId="26606"/>
          <ac:spMkLst>
            <pc:docMk/>
            <pc:sldMk cId="1385095292" sldId="265"/>
            <ac:spMk id="19" creationId="{E49D7415-2F11-44C2-B6AA-13A25B6814B9}"/>
          </ac:spMkLst>
        </pc:spChg>
        <pc:picChg chg="add mod">
          <ac:chgData name="Leon Gasire (2536470)" userId="5625cbda-4aef-4a90-ad9b-7ed150743a64" providerId="ADAL" clId="{76BFC553-7661-489E-B89C-AEBA8C01E0FB}" dt="2026-07-11T13:44:57.905" v="1013" actId="26606"/>
          <ac:picMkLst>
            <pc:docMk/>
            <pc:sldMk cId="1385095292" sldId="265"/>
            <ac:picMk id="11" creationId="{5B6C29B4-673C-D4AD-986F-18CA309B87A3}"/>
          </ac:picMkLst>
        </pc:picChg>
        <pc:cxnChg chg="add del">
          <ac:chgData name="Leon Gasire (2536470)" userId="5625cbda-4aef-4a90-ad9b-7ed150743a64" providerId="ADAL" clId="{76BFC553-7661-489E-B89C-AEBA8C01E0FB}" dt="2026-07-11T13:44:57.905" v="1013" actId="26606"/>
          <ac:cxnSpMkLst>
            <pc:docMk/>
            <pc:sldMk cId="1385095292" sldId="265"/>
            <ac:cxnSpMk id="15" creationId="{F64F9B95-9045-48D2-B9F3-2927E98F54AA}"/>
          </ac:cxnSpMkLst>
        </pc:cxnChg>
        <pc:cxnChg chg="add del">
          <ac:chgData name="Leon Gasire (2536470)" userId="5625cbda-4aef-4a90-ad9b-7ed150743a64" providerId="ADAL" clId="{76BFC553-7661-489E-B89C-AEBA8C01E0FB}" dt="2026-07-11T13:44:57.905" v="1013" actId="26606"/>
          <ac:cxnSpMkLst>
            <pc:docMk/>
            <pc:sldMk cId="1385095292" sldId="265"/>
            <ac:cxnSpMk id="17" creationId="{085AA86F-6A4D-4BCB-A045-D992CDC2959B}"/>
          </ac:cxnSpMkLst>
        </pc:cxnChg>
        <pc:cxnChg chg="add del">
          <ac:chgData name="Leon Gasire (2536470)" userId="5625cbda-4aef-4a90-ad9b-7ed150743a64" providerId="ADAL" clId="{76BFC553-7661-489E-B89C-AEBA8C01E0FB}" dt="2026-07-11T13:44:40.697" v="1011" actId="700"/>
          <ac:cxnSpMkLst>
            <pc:docMk/>
            <pc:sldMk cId="1385095292" sldId="265"/>
            <ac:cxnSpMk id="21" creationId="{D2E57F3D-33BE-4306-87E6-245763719516}"/>
          </ac:cxnSpMkLst>
        </pc:cxnChg>
      </pc:sldChg>
      <pc:sldChg chg="addSp delSp modSp new mod setBg modClrScheme delDesignElem chgLayout">
        <pc:chgData name="Leon Gasire (2536470)" userId="5625cbda-4aef-4a90-ad9b-7ed150743a64" providerId="ADAL" clId="{76BFC553-7661-489E-B89C-AEBA8C01E0FB}" dt="2026-07-11T13:46:40.981" v="1017" actId="207"/>
        <pc:sldMkLst>
          <pc:docMk/>
          <pc:sldMk cId="3511328061" sldId="267"/>
        </pc:sldMkLst>
        <pc:spChg chg="add mod ord">
          <ac:chgData name="Leon Gasire (2536470)" userId="5625cbda-4aef-4a90-ad9b-7ed150743a64" providerId="ADAL" clId="{76BFC553-7661-489E-B89C-AEBA8C01E0FB}" dt="2026-07-11T13:46:40.981" v="1017" actId="207"/>
          <ac:spMkLst>
            <pc:docMk/>
            <pc:sldMk cId="3511328061" sldId="267"/>
            <ac:spMk id="4" creationId="{BB24E3C6-C27B-3B3E-9AF6-0A792A0F7405}"/>
          </ac:spMkLst>
        </pc:spChg>
        <pc:spChg chg="add">
          <ac:chgData name="Leon Gasire (2536470)" userId="5625cbda-4aef-4a90-ad9b-7ed150743a64" providerId="ADAL" clId="{76BFC553-7661-489E-B89C-AEBA8C01E0FB}" dt="2026-07-11T13:46:06.157" v="1016" actId="26606"/>
          <ac:spMkLst>
            <pc:docMk/>
            <pc:sldMk cId="3511328061" sldId="267"/>
            <ac:spMk id="14" creationId="{F68B2C62-7648-4430-90D5-AE0F252AF113}"/>
          </ac:spMkLst>
        </pc:spChg>
        <pc:graphicFrameChg chg="add">
          <ac:chgData name="Leon Gasire (2536470)" userId="5625cbda-4aef-4a90-ad9b-7ed150743a64" providerId="ADAL" clId="{76BFC553-7661-489E-B89C-AEBA8C01E0FB}" dt="2026-07-11T13:46:06.157" v="1016" actId="26606"/>
          <ac:graphicFrameMkLst>
            <pc:docMk/>
            <pc:sldMk cId="3511328061" sldId="267"/>
            <ac:graphicFrameMk id="16" creationId="{BF371DE9-B57C-939E-4894-6B3BEA7C88CC}"/>
          </ac:graphicFrameMkLst>
        </pc:graphicFrameChg>
        <pc:cxnChg chg="add">
          <ac:chgData name="Leon Gasire (2536470)" userId="5625cbda-4aef-4a90-ad9b-7ed150743a64" providerId="ADAL" clId="{76BFC553-7661-489E-B89C-AEBA8C01E0FB}" dt="2026-07-11T13:46:06.157" v="1016" actId="26606"/>
          <ac:cxnSpMkLst>
            <pc:docMk/>
            <pc:sldMk cId="3511328061" sldId="267"/>
            <ac:cxnSpMk id="15" creationId="{0ADD27CF-4CE1-2871-1ABA-40FCA4D03214}"/>
          </ac:cxnSpMkLst>
        </pc:cxnChg>
      </pc:sldChg>
      <pc:sldChg chg="addSp delSp modSp new mod setBg chgLayout">
        <pc:chgData name="Leon Gasire (2536470)" userId="5625cbda-4aef-4a90-ad9b-7ed150743a64" providerId="ADAL" clId="{76BFC553-7661-489E-B89C-AEBA8C01E0FB}" dt="2026-07-11T14:02:09.157" v="1177" actId="26606"/>
        <pc:sldMkLst>
          <pc:docMk/>
          <pc:sldMk cId="4185606286" sldId="269"/>
        </pc:sldMkLst>
        <pc:spChg chg="mod ord">
          <ac:chgData name="Leon Gasire (2536470)" userId="5625cbda-4aef-4a90-ad9b-7ed150743a64" providerId="ADAL" clId="{76BFC553-7661-489E-B89C-AEBA8C01E0FB}" dt="2026-07-11T14:02:09.157" v="1177" actId="26606"/>
          <ac:spMkLst>
            <pc:docMk/>
            <pc:sldMk cId="4185606286" sldId="269"/>
            <ac:spMk id="2" creationId="{46879AF7-1C35-38F3-8231-21DB93E184C6}"/>
          </ac:spMkLst>
        </pc:spChg>
        <pc:picChg chg="add mod ord">
          <ac:chgData name="Leon Gasire (2536470)" userId="5625cbda-4aef-4a90-ad9b-7ed150743a64" providerId="ADAL" clId="{76BFC553-7661-489E-B89C-AEBA8C01E0FB}" dt="2026-07-11T14:02:09.157" v="1177" actId="26606"/>
          <ac:picMkLst>
            <pc:docMk/>
            <pc:sldMk cId="4185606286" sldId="269"/>
            <ac:picMk id="5" creationId="{A857B500-D2C7-003D-F6C6-F0B982095302}"/>
          </ac:picMkLst>
        </pc:picChg>
      </pc:sldChg>
      <pc:sldChg chg="addSp delSp modSp new mod setBg modClrScheme delDesignElem chgLayout">
        <pc:chgData name="Leon Gasire (2536470)" userId="5625cbda-4aef-4a90-ad9b-7ed150743a64" providerId="ADAL" clId="{76BFC553-7661-489E-B89C-AEBA8C01E0FB}" dt="2026-07-11T14:10:43.086" v="1305" actId="700"/>
        <pc:sldMkLst>
          <pc:docMk/>
          <pc:sldMk cId="2214474569" sldId="271"/>
        </pc:sldMkLst>
        <pc:spChg chg="mod ord">
          <ac:chgData name="Leon Gasire (2536470)" userId="5625cbda-4aef-4a90-ad9b-7ed150743a64" providerId="ADAL" clId="{76BFC553-7661-489E-B89C-AEBA8C01E0FB}" dt="2026-07-11T14:10:43.086" v="1305" actId="700"/>
          <ac:spMkLst>
            <pc:docMk/>
            <pc:sldMk cId="2214474569" sldId="271"/>
            <ac:spMk id="2" creationId="{304791AA-2217-CA1C-FE14-7D3271DB2B6B}"/>
          </ac:spMkLst>
        </pc:spChg>
        <pc:spChg chg="mod ord">
          <ac:chgData name="Leon Gasire (2536470)" userId="5625cbda-4aef-4a90-ad9b-7ed150743a64" providerId="ADAL" clId="{76BFC553-7661-489E-B89C-AEBA8C01E0FB}" dt="2026-07-11T14:10:43.086" v="1305" actId="700"/>
          <ac:spMkLst>
            <pc:docMk/>
            <pc:sldMk cId="2214474569" sldId="271"/>
            <ac:spMk id="3" creationId="{3FAC1CF3-07A2-AFB9-4C45-1DBE56CD6CA9}"/>
          </ac:spMkLst>
        </pc:spChg>
        <pc:spChg chg="add del">
          <ac:chgData name="Leon Gasire (2536470)" userId="5625cbda-4aef-4a90-ad9b-7ed150743a64" providerId="ADAL" clId="{76BFC553-7661-489E-B89C-AEBA8C01E0FB}" dt="2026-07-11T14:10:43.086" v="1305" actId="700"/>
          <ac:spMkLst>
            <pc:docMk/>
            <pc:sldMk cId="2214474569" sldId="271"/>
            <ac:spMk id="26" creationId="{E49D7415-2F11-44C2-B6AA-13A25B6814B9}"/>
          </ac:spMkLst>
        </pc:spChg>
        <pc:picChg chg="add">
          <ac:chgData name="Leon Gasire (2536470)" userId="5625cbda-4aef-4a90-ad9b-7ed150743a64" providerId="ADAL" clId="{76BFC553-7661-489E-B89C-AEBA8C01E0FB}" dt="2026-07-11T14:09:08.208" v="1259" actId="26606"/>
          <ac:picMkLst>
            <pc:docMk/>
            <pc:sldMk cId="2214474569" sldId="271"/>
            <ac:picMk id="22" creationId="{03939A7D-E2A8-825C-A7E9-8E4B365FEEB4}"/>
          </ac:picMkLst>
        </pc:picChg>
        <pc:cxnChg chg="add del">
          <ac:chgData name="Leon Gasire (2536470)" userId="5625cbda-4aef-4a90-ad9b-7ed150743a64" providerId="ADAL" clId="{76BFC553-7661-489E-B89C-AEBA8C01E0FB}" dt="2026-07-11T14:10:43.086" v="1305" actId="700"/>
          <ac:cxnSpMkLst>
            <pc:docMk/>
            <pc:sldMk cId="2214474569" sldId="271"/>
            <ac:cxnSpMk id="28" creationId="{3815BE95-1337-20E2-B2EF-5DA486F72FCB}"/>
          </ac:cxnSpMkLst>
        </pc:cxnChg>
      </pc:sldChg>
      <pc:sldChg chg="addSp delSp modSp new mod setBg modClrScheme delDesignElem chgLayout">
        <pc:chgData name="Leon Gasire (2536470)" userId="5625cbda-4aef-4a90-ad9b-7ed150743a64" providerId="ADAL" clId="{76BFC553-7661-489E-B89C-AEBA8C01E0FB}" dt="2026-07-11T14:25:54.351" v="1463" actId="1076"/>
        <pc:sldMkLst>
          <pc:docMk/>
          <pc:sldMk cId="1002260134" sldId="272"/>
        </pc:sldMkLst>
        <pc:spChg chg="mod ord">
          <ac:chgData name="Leon Gasire (2536470)" userId="5625cbda-4aef-4a90-ad9b-7ed150743a64" providerId="ADAL" clId="{76BFC553-7661-489E-B89C-AEBA8C01E0FB}" dt="2026-07-11T14:15:59.565" v="1363" actId="700"/>
          <ac:spMkLst>
            <pc:docMk/>
            <pc:sldMk cId="1002260134" sldId="272"/>
            <ac:spMk id="2" creationId="{18357EF7-1AD1-ADEF-43B1-B0321ED6C37E}"/>
          </ac:spMkLst>
        </pc:spChg>
        <pc:spChg chg="add mod ord">
          <ac:chgData name="Leon Gasire (2536470)" userId="5625cbda-4aef-4a90-ad9b-7ed150743a64" providerId="ADAL" clId="{76BFC553-7661-489E-B89C-AEBA8C01E0FB}" dt="2026-07-11T14:15:59.565" v="1363" actId="700"/>
          <ac:spMkLst>
            <pc:docMk/>
            <pc:sldMk cId="1002260134" sldId="272"/>
            <ac:spMk id="30" creationId="{FCD671B6-BE45-83F7-B819-93DF3F09A155}"/>
          </ac:spMkLst>
        </pc:spChg>
        <pc:picChg chg="add mod">
          <ac:chgData name="Leon Gasire (2536470)" userId="5625cbda-4aef-4a90-ad9b-7ed150743a64" providerId="ADAL" clId="{76BFC553-7661-489E-B89C-AEBA8C01E0FB}" dt="2026-07-11T14:25:54.351" v="1463" actId="1076"/>
          <ac:picMkLst>
            <pc:docMk/>
            <pc:sldMk cId="1002260134" sldId="272"/>
            <ac:picMk id="31" creationId="{070830AA-087D-D298-EEE7-75F74BF62E92}"/>
          </ac:picMkLst>
        </pc:picChg>
      </pc:sldChg>
      <pc:sldChg chg="addSp delSp modSp new mod setBg modClrScheme delDesignElem chgLayout">
        <pc:chgData name="Leon Gasire (2536470)" userId="5625cbda-4aef-4a90-ad9b-7ed150743a64" providerId="ADAL" clId="{76BFC553-7661-489E-B89C-AEBA8C01E0FB}" dt="2026-07-11T14:38:09.695" v="1468" actId="20577"/>
        <pc:sldMkLst>
          <pc:docMk/>
          <pc:sldMk cId="1930344169" sldId="274"/>
        </pc:sldMkLst>
        <pc:spChg chg="add mod ord">
          <ac:chgData name="Leon Gasire (2536470)" userId="5625cbda-4aef-4a90-ad9b-7ed150743a64" providerId="ADAL" clId="{76BFC553-7661-489E-B89C-AEBA8C01E0FB}" dt="2026-07-11T14:25:10.461" v="1462" actId="26606"/>
          <ac:spMkLst>
            <pc:docMk/>
            <pc:sldMk cId="1930344169" sldId="274"/>
            <ac:spMk id="7" creationId="{A494E37E-ACBB-D9EF-C115-C7C68F27E957}"/>
          </ac:spMkLst>
        </pc:spChg>
        <pc:spChg chg="add mod ord">
          <ac:chgData name="Leon Gasire (2536470)" userId="5625cbda-4aef-4a90-ad9b-7ed150743a64" providerId="ADAL" clId="{76BFC553-7661-489E-B89C-AEBA8C01E0FB}" dt="2026-07-11T14:38:09.695" v="1468" actId="20577"/>
          <ac:spMkLst>
            <pc:docMk/>
            <pc:sldMk cId="1930344169" sldId="274"/>
            <ac:spMk id="25" creationId="{7BFC7A3F-7DDB-61F7-7DD7-C1D2CFECDC4B}"/>
          </ac:spMkLst>
        </pc:spChg>
        <pc:spChg chg="add">
          <ac:chgData name="Leon Gasire (2536470)" userId="5625cbda-4aef-4a90-ad9b-7ed150743a64" providerId="ADAL" clId="{76BFC553-7661-489E-B89C-AEBA8C01E0FB}" dt="2026-07-11T14:25:10.461" v="1462" actId="26606"/>
          <ac:spMkLst>
            <pc:docMk/>
            <pc:sldMk cId="1930344169" sldId="274"/>
            <ac:spMk id="51" creationId="{5F710FDB-0919-493E-8539-8240C23F1EB2}"/>
          </ac:spMkLst>
        </pc:spChg>
        <pc:cxnChg chg="add">
          <ac:chgData name="Leon Gasire (2536470)" userId="5625cbda-4aef-4a90-ad9b-7ed150743a64" providerId="ADAL" clId="{76BFC553-7661-489E-B89C-AEBA8C01E0FB}" dt="2026-07-11T14:25:10.461" v="1462" actId="26606"/>
          <ac:cxnSpMkLst>
            <pc:docMk/>
            <pc:sldMk cId="1930344169" sldId="274"/>
            <ac:cxnSpMk id="53" creationId="{F9EFE17E-B5DA-47FC-A72C-F0C7C86495CC}"/>
          </ac:cxnSpMkLst>
        </pc:cxnChg>
      </pc:sldChg>
    </pc:docChg>
  </pc:docChgLst>
  <pc:docChgLst>
    <pc:chgData name="Leon Gasire (2536470)" userId="S::2536470@student.uwtsd.ac.uk::5625cbda-4aef-4a90-ad9b-7ed150743a64" providerId="AD" clId="Web-{F44D9E38-65A1-95C5-197D-82227665B533}"/>
    <pc:docChg chg="modSld">
      <pc:chgData name="Leon Gasire (2536470)" userId="S::2536470@student.uwtsd.ac.uk::5625cbda-4aef-4a90-ad9b-7ed150743a64" providerId="AD" clId="Web-{F44D9E38-65A1-95C5-197D-82227665B533}" dt="2026-07-19T08:53:08.738" v="37" actId="20577"/>
      <pc:docMkLst>
        <pc:docMk/>
      </pc:docMkLst>
      <pc:sldChg chg="modSp">
        <pc:chgData name="Leon Gasire (2536470)" userId="S::2536470@student.uwtsd.ac.uk::5625cbda-4aef-4a90-ad9b-7ed150743a64" providerId="AD" clId="Web-{F44D9E38-65A1-95C5-197D-82227665B533}" dt="2026-07-19T08:48:00.646" v="21" actId="1076"/>
        <pc:sldMkLst>
          <pc:docMk/>
          <pc:sldMk cId="2309368012" sldId="263"/>
        </pc:sldMkLst>
        <pc:graphicFrameChg chg="mod modGraphic">
          <ac:chgData name="Leon Gasire (2536470)" userId="S::2536470@student.uwtsd.ac.uk::5625cbda-4aef-4a90-ad9b-7ed150743a64" providerId="AD" clId="Web-{F44D9E38-65A1-95C5-197D-82227665B533}" dt="2026-07-19T08:48:00.646" v="21" actId="1076"/>
          <ac:graphicFrameMkLst>
            <pc:docMk/>
            <pc:sldMk cId="2309368012" sldId="263"/>
            <ac:graphicFrameMk id="38" creationId="{A8FEC14A-DDAB-79B5-46D9-F48F5AADB47D}"/>
          </ac:graphicFrameMkLst>
        </pc:graphicFrameChg>
      </pc:sldChg>
      <pc:sldChg chg="modSp">
        <pc:chgData name="Leon Gasire (2536470)" userId="S::2536470@student.uwtsd.ac.uk::5625cbda-4aef-4a90-ad9b-7ed150743a64" providerId="AD" clId="Web-{F44D9E38-65A1-95C5-197D-82227665B533}" dt="2026-07-19T08:53:08.738" v="37" actId="20577"/>
        <pc:sldMkLst>
          <pc:docMk/>
          <pc:sldMk cId="1385095292" sldId="265"/>
        </pc:sldMkLst>
        <pc:spChg chg="mod">
          <ac:chgData name="Leon Gasire (2536470)" userId="S::2536470@student.uwtsd.ac.uk::5625cbda-4aef-4a90-ad9b-7ed150743a64" providerId="AD" clId="Web-{F44D9E38-65A1-95C5-197D-82227665B533}" dt="2026-07-19T08:53:08.738" v="37" actId="20577"/>
          <ac:spMkLst>
            <pc:docMk/>
            <pc:sldMk cId="1385095292" sldId="265"/>
            <ac:spMk id="2" creationId="{1BC51B10-4299-7929-A028-EEDE7590142C}"/>
          </ac:spMkLst>
        </pc:spChg>
        <pc:spChg chg="mod">
          <ac:chgData name="Leon Gasire (2536470)" userId="S::2536470@student.uwtsd.ac.uk::5625cbda-4aef-4a90-ad9b-7ed150743a64" providerId="AD" clId="Web-{F44D9E38-65A1-95C5-197D-82227665B533}" dt="2026-07-19T08:52:14.454" v="24" actId="20577"/>
          <ac:spMkLst>
            <pc:docMk/>
            <pc:sldMk cId="1385095292" sldId="265"/>
            <ac:spMk id="9" creationId="{2C0BEB13-41D9-137B-C086-7B1F5AF8B1AC}"/>
          </ac:spMkLst>
        </pc:spChg>
      </pc:sldChg>
      <pc:sldChg chg="modSp">
        <pc:chgData name="Leon Gasire (2536470)" userId="S::2536470@student.uwtsd.ac.uk::5625cbda-4aef-4a90-ad9b-7ed150743a64" providerId="AD" clId="Web-{F44D9E38-65A1-95C5-197D-82227665B533}" dt="2026-07-19T08:33:49.785" v="16" actId="20577"/>
        <pc:sldMkLst>
          <pc:docMk/>
          <pc:sldMk cId="1930344169" sldId="274"/>
        </pc:sldMkLst>
        <pc:spChg chg="mod">
          <ac:chgData name="Leon Gasire (2536470)" userId="S::2536470@student.uwtsd.ac.uk::5625cbda-4aef-4a90-ad9b-7ed150743a64" providerId="AD" clId="Web-{F44D9E38-65A1-95C5-197D-82227665B533}" dt="2026-07-19T08:33:49.785" v="16" actId="20577"/>
          <ac:spMkLst>
            <pc:docMk/>
            <pc:sldMk cId="1930344169" sldId="274"/>
            <ac:spMk id="25" creationId="{7BFC7A3F-7DDB-61F7-7DD7-C1D2CFECDC4B}"/>
          </ac:spMkLst>
        </pc:spChg>
      </pc:sldChg>
    </pc:docChg>
  </pc:docChgLst>
  <pc:docChgLst>
    <pc:chgData name="Leon Gasire (2536470)" userId="S::2536470@student.uwtsd.ac.uk::5625cbda-4aef-4a90-ad9b-7ed150743a64" providerId="AD" clId="Web-{991FCBBB-3C19-87A0-2293-6F3DCF8FA9C3}"/>
    <pc:docChg chg="modSld">
      <pc:chgData name="Leon Gasire (2536470)" userId="S::2536470@student.uwtsd.ac.uk::5625cbda-4aef-4a90-ad9b-7ed150743a64" providerId="AD" clId="Web-{991FCBBB-3C19-87A0-2293-6F3DCF8FA9C3}" dt="2026-07-18T09:53:28.779" v="98" actId="20577"/>
      <pc:docMkLst>
        <pc:docMk/>
      </pc:docMkLst>
      <pc:sldChg chg="modSp">
        <pc:chgData name="Leon Gasire (2536470)" userId="S::2536470@student.uwtsd.ac.uk::5625cbda-4aef-4a90-ad9b-7ed150743a64" providerId="AD" clId="Web-{991FCBBB-3C19-87A0-2293-6F3DCF8FA9C3}" dt="2026-07-18T09:09:51.587" v="80" actId="20577"/>
        <pc:sldMkLst>
          <pc:docMk/>
          <pc:sldMk cId="2309368012" sldId="263"/>
        </pc:sldMkLst>
        <pc:graphicFrameChg chg="mod modGraphic">
          <ac:chgData name="Leon Gasire (2536470)" userId="S::2536470@student.uwtsd.ac.uk::5625cbda-4aef-4a90-ad9b-7ed150743a64" providerId="AD" clId="Web-{991FCBBB-3C19-87A0-2293-6F3DCF8FA9C3}" dt="2026-07-18T09:09:51.587" v="80" actId="20577"/>
          <ac:graphicFrameMkLst>
            <pc:docMk/>
            <pc:sldMk cId="2309368012" sldId="263"/>
            <ac:graphicFrameMk id="38" creationId="{A8FEC14A-DDAB-79B5-46D9-F48F5AADB47D}"/>
          </ac:graphicFrameMkLst>
        </pc:graphicFrameChg>
        <pc:picChg chg="mod">
          <ac:chgData name="Leon Gasire (2536470)" userId="S::2536470@student.uwtsd.ac.uk::5625cbda-4aef-4a90-ad9b-7ed150743a64" providerId="AD" clId="Web-{991FCBBB-3C19-87A0-2293-6F3DCF8FA9C3}" dt="2026-07-18T08:34:21.569" v="37" actId="1076"/>
          <ac:picMkLst>
            <pc:docMk/>
            <pc:sldMk cId="2309368012" sldId="263"/>
            <ac:picMk id="6" creationId="{11D278AE-E2DD-3682-488A-3E3D2949AAD8}"/>
          </ac:picMkLst>
        </pc:picChg>
      </pc:sldChg>
      <pc:sldChg chg="modSp">
        <pc:chgData name="Leon Gasire (2536470)" userId="S::2536470@student.uwtsd.ac.uk::5625cbda-4aef-4a90-ad9b-7ed150743a64" providerId="AD" clId="Web-{991FCBBB-3C19-87A0-2293-6F3DCF8FA9C3}" dt="2026-07-18T08:36:50.730" v="46" actId="1076"/>
        <pc:sldMkLst>
          <pc:docMk/>
          <pc:sldMk cId="3511328061" sldId="267"/>
        </pc:sldMkLst>
        <pc:graphicFrameChg chg="mod modGraphic">
          <ac:chgData name="Leon Gasire (2536470)" userId="S::2536470@student.uwtsd.ac.uk::5625cbda-4aef-4a90-ad9b-7ed150743a64" providerId="AD" clId="Web-{991FCBBB-3C19-87A0-2293-6F3DCF8FA9C3}" dt="2026-07-18T08:36:50.730" v="46" actId="1076"/>
          <ac:graphicFrameMkLst>
            <pc:docMk/>
            <pc:sldMk cId="3511328061" sldId="267"/>
            <ac:graphicFrameMk id="16" creationId="{BF371DE9-B57C-939E-4894-6B3BEA7C88CC}"/>
          </ac:graphicFrameMkLst>
        </pc:graphicFrameChg>
      </pc:sldChg>
      <pc:sldChg chg="modSp">
        <pc:chgData name="Leon Gasire (2536470)" userId="S::2536470@student.uwtsd.ac.uk::5625cbda-4aef-4a90-ad9b-7ed150743a64" providerId="AD" clId="Web-{991FCBBB-3C19-87A0-2293-6F3DCF8FA9C3}" dt="2026-07-18T09:42:28.100" v="97" actId="20577"/>
        <pc:sldMkLst>
          <pc:docMk/>
          <pc:sldMk cId="4185606286" sldId="269"/>
        </pc:sldMkLst>
        <pc:spChg chg="mod">
          <ac:chgData name="Leon Gasire (2536470)" userId="S::2536470@student.uwtsd.ac.uk::5625cbda-4aef-4a90-ad9b-7ed150743a64" providerId="AD" clId="Web-{991FCBBB-3C19-87A0-2293-6F3DCF8FA9C3}" dt="2026-07-18T09:41:46.754" v="95" actId="20577"/>
          <ac:spMkLst>
            <pc:docMk/>
            <pc:sldMk cId="4185606286" sldId="269"/>
            <ac:spMk id="2" creationId="{46879AF7-1C35-38F3-8231-21DB93E184C6}"/>
          </ac:spMkLst>
        </pc:spChg>
        <pc:graphicFrameChg chg="modGraphic">
          <ac:chgData name="Leon Gasire (2536470)" userId="S::2536470@student.uwtsd.ac.uk::5625cbda-4aef-4a90-ad9b-7ed150743a64" providerId="AD" clId="Web-{991FCBBB-3C19-87A0-2293-6F3DCF8FA9C3}" dt="2026-07-18T09:42:28.100" v="97" actId="20577"/>
          <ac:graphicFrameMkLst>
            <pc:docMk/>
            <pc:sldMk cId="4185606286" sldId="269"/>
            <ac:graphicFrameMk id="13" creationId="{D658F39D-BC23-D96B-C6D7-BBB6B9CF5333}"/>
          </ac:graphicFrameMkLst>
        </pc:graphicFrameChg>
      </pc:sldChg>
      <pc:sldChg chg="modSp">
        <pc:chgData name="Leon Gasire (2536470)" userId="S::2536470@student.uwtsd.ac.uk::5625cbda-4aef-4a90-ad9b-7ed150743a64" providerId="AD" clId="Web-{991FCBBB-3C19-87A0-2293-6F3DCF8FA9C3}" dt="2026-07-18T09:03:00.633" v="71" actId="20577"/>
        <pc:sldMkLst>
          <pc:docMk/>
          <pc:sldMk cId="2214474569" sldId="271"/>
        </pc:sldMkLst>
        <pc:spChg chg="mod">
          <ac:chgData name="Leon Gasire (2536470)" userId="S::2536470@student.uwtsd.ac.uk::5625cbda-4aef-4a90-ad9b-7ed150743a64" providerId="AD" clId="Web-{991FCBBB-3C19-87A0-2293-6F3DCF8FA9C3}" dt="2026-07-18T09:03:00.633" v="71" actId="20577"/>
          <ac:spMkLst>
            <pc:docMk/>
            <pc:sldMk cId="2214474569" sldId="271"/>
            <ac:spMk id="3" creationId="{3FAC1CF3-07A2-AFB9-4C45-1DBE56CD6CA9}"/>
          </ac:spMkLst>
        </pc:spChg>
      </pc:sldChg>
      <pc:sldChg chg="modSp">
        <pc:chgData name="Leon Gasire (2536470)" userId="S::2536470@student.uwtsd.ac.uk::5625cbda-4aef-4a90-ad9b-7ed150743a64" providerId="AD" clId="Web-{991FCBBB-3C19-87A0-2293-6F3DCF8FA9C3}" dt="2026-07-18T09:53:28.779" v="98" actId="20577"/>
        <pc:sldMkLst>
          <pc:docMk/>
          <pc:sldMk cId="1002260134" sldId="272"/>
        </pc:sldMkLst>
        <pc:spChg chg="mod">
          <ac:chgData name="Leon Gasire (2536470)" userId="S::2536470@student.uwtsd.ac.uk::5625cbda-4aef-4a90-ad9b-7ed150743a64" providerId="AD" clId="Web-{991FCBBB-3C19-87A0-2293-6F3DCF8FA9C3}" dt="2026-07-18T09:40:02.938" v="81" actId="20577"/>
          <ac:spMkLst>
            <pc:docMk/>
            <pc:sldMk cId="1002260134" sldId="272"/>
            <ac:spMk id="2" creationId="{18357EF7-1AD1-ADEF-43B1-B0321ED6C37E}"/>
          </ac:spMkLst>
        </pc:spChg>
        <pc:spChg chg="mod">
          <ac:chgData name="Leon Gasire (2536470)" userId="S::2536470@student.uwtsd.ac.uk::5625cbda-4aef-4a90-ad9b-7ed150743a64" providerId="AD" clId="Web-{991FCBBB-3C19-87A0-2293-6F3DCF8FA9C3}" dt="2026-07-18T09:53:28.779" v="98" actId="20577"/>
          <ac:spMkLst>
            <pc:docMk/>
            <pc:sldMk cId="1002260134" sldId="272"/>
            <ac:spMk id="30" creationId="{FCD671B6-BE45-83F7-B819-93DF3F09A155}"/>
          </ac:spMkLst>
        </pc:spChg>
        <pc:picChg chg="mod">
          <ac:chgData name="Leon Gasire (2536470)" userId="S::2536470@student.uwtsd.ac.uk::5625cbda-4aef-4a90-ad9b-7ed150743a64" providerId="AD" clId="Web-{991FCBBB-3C19-87A0-2293-6F3DCF8FA9C3}" dt="2026-07-18T09:40:26.158" v="83" actId="14100"/>
          <ac:picMkLst>
            <pc:docMk/>
            <pc:sldMk cId="1002260134" sldId="272"/>
            <ac:picMk id="31" creationId="{070830AA-087D-D298-EEE7-75F74BF62E92}"/>
          </ac:picMkLst>
        </pc:picChg>
      </pc:sldChg>
    </pc:docChg>
  </pc:docChgLst>
  <pc:docChgLst>
    <pc:chgData name="Leon Gasire (2536470)" userId="S::2536470@student.uwtsd.ac.uk::5625cbda-4aef-4a90-ad9b-7ed150743a64" providerId="AD" clId="Web-{418E2C5A-A2E2-832B-A5AA-54785DDBF4FB}"/>
    <pc:docChg chg="modSld">
      <pc:chgData name="Leon Gasire (2536470)" userId="S::2536470@student.uwtsd.ac.uk::5625cbda-4aef-4a90-ad9b-7ed150743a64" providerId="AD" clId="Web-{418E2C5A-A2E2-832B-A5AA-54785DDBF4FB}" dt="2026-07-12T23:00:44.578" v="17" actId="20577"/>
      <pc:docMkLst>
        <pc:docMk/>
      </pc:docMkLst>
      <pc:sldChg chg="modSp">
        <pc:chgData name="Leon Gasire (2536470)" userId="S::2536470@student.uwtsd.ac.uk::5625cbda-4aef-4a90-ad9b-7ed150743a64" providerId="AD" clId="Web-{418E2C5A-A2E2-832B-A5AA-54785DDBF4FB}" dt="2026-07-12T23:00:44.578" v="17" actId="20577"/>
        <pc:sldMkLst>
          <pc:docMk/>
          <pc:sldMk cId="4185606286" sldId="269"/>
        </pc:sldMkLst>
        <pc:spChg chg="mod">
          <ac:chgData name="Leon Gasire (2536470)" userId="S::2536470@student.uwtsd.ac.uk::5625cbda-4aef-4a90-ad9b-7ed150743a64" providerId="AD" clId="Web-{418E2C5A-A2E2-832B-A5AA-54785DDBF4FB}" dt="2026-07-12T23:00:44.578" v="17" actId="20577"/>
          <ac:spMkLst>
            <pc:docMk/>
            <pc:sldMk cId="4185606286" sldId="269"/>
            <ac:spMk id="2" creationId="{46879AF7-1C35-38F3-8231-21DB93E184C6}"/>
          </ac:spMkLst>
        </pc:spChg>
        <pc:picChg chg="mod">
          <ac:chgData name="Leon Gasire (2536470)" userId="S::2536470@student.uwtsd.ac.uk::5625cbda-4aef-4a90-ad9b-7ed150743a64" providerId="AD" clId="Web-{418E2C5A-A2E2-832B-A5AA-54785DDBF4FB}" dt="2026-07-12T23:00:04.999" v="15" actId="14100"/>
          <ac:picMkLst>
            <pc:docMk/>
            <pc:sldMk cId="4185606286" sldId="269"/>
            <ac:picMk id="5" creationId="{A857B500-D2C7-003D-F6C6-F0B982095302}"/>
          </ac:picMkLst>
        </pc:picChg>
      </pc:sldChg>
    </pc:docChg>
  </pc:docChgLst>
  <pc:docChgLst>
    <pc:chgData name="Leon Gasire (2536470)" userId="S::2536470@student.uwtsd.ac.uk::5625cbda-4aef-4a90-ad9b-7ed150743a64" providerId="AD" clId="Web-{F6984A48-AEFE-D5ED-1C3F-C9C77606279C}"/>
    <pc:docChg chg="modSld">
      <pc:chgData name="Leon Gasire (2536470)" userId="S::2536470@student.uwtsd.ac.uk::5625cbda-4aef-4a90-ad9b-7ed150743a64" providerId="AD" clId="Web-{F6984A48-AEFE-D5ED-1C3F-C9C77606279C}" dt="2026-07-18T07:59:29.255" v="0" actId="20577"/>
      <pc:docMkLst>
        <pc:docMk/>
      </pc:docMkLst>
      <pc:sldChg chg="modSp">
        <pc:chgData name="Leon Gasire (2536470)" userId="S::2536470@student.uwtsd.ac.uk::5625cbda-4aef-4a90-ad9b-7ed150743a64" providerId="AD" clId="Web-{F6984A48-AEFE-D5ED-1C3F-C9C77606279C}" dt="2026-07-18T07:59:29.255" v="0" actId="20577"/>
        <pc:sldMkLst>
          <pc:docMk/>
          <pc:sldMk cId="254391253" sldId="275"/>
        </pc:sldMkLst>
        <pc:spChg chg="mod">
          <ac:chgData name="Leon Gasire (2536470)" userId="S::2536470@student.uwtsd.ac.uk::5625cbda-4aef-4a90-ad9b-7ed150743a64" providerId="AD" clId="Web-{F6984A48-AEFE-D5ED-1C3F-C9C77606279C}" dt="2026-07-18T07:59:29.255" v="0" actId="20577"/>
          <ac:spMkLst>
            <pc:docMk/>
            <pc:sldMk cId="254391253" sldId="275"/>
            <ac:spMk id="5" creationId="{DFE6B706-A116-8C8B-5C4C-9844AC789807}"/>
          </ac:spMkLst>
        </pc:spChg>
      </pc:sldChg>
    </pc:docChg>
  </pc:docChgLst>
  <pc:docChgLst>
    <pc:chgData name="Leon Gasire (2536470)" userId="S::2536470@student.uwtsd.ac.uk::5625cbda-4aef-4a90-ad9b-7ed150743a64" providerId="AD" clId="Web-{5A821581-F77C-9DD4-447D-FB84BEB5E43C}"/>
    <pc:docChg chg="modSld">
      <pc:chgData name="Leon Gasire (2536470)" userId="S::2536470@student.uwtsd.ac.uk::5625cbda-4aef-4a90-ad9b-7ed150743a64" providerId="AD" clId="Web-{5A821581-F77C-9DD4-447D-FB84BEB5E43C}" dt="2026-07-16T13:34:36.894" v="0" actId="1076"/>
      <pc:docMkLst>
        <pc:docMk/>
      </pc:docMkLst>
      <pc:sldChg chg="modSp">
        <pc:chgData name="Leon Gasire (2536470)" userId="S::2536470@student.uwtsd.ac.uk::5625cbda-4aef-4a90-ad9b-7ed150743a64" providerId="AD" clId="Web-{5A821581-F77C-9DD4-447D-FB84BEB5E43C}" dt="2026-07-16T13:34:36.894" v="0" actId="1076"/>
        <pc:sldMkLst>
          <pc:docMk/>
          <pc:sldMk cId="2309368012" sldId="263"/>
        </pc:sldMkLst>
        <pc:graphicFrameChg chg="mod">
          <ac:chgData name="Leon Gasire (2536470)" userId="S::2536470@student.uwtsd.ac.uk::5625cbda-4aef-4a90-ad9b-7ed150743a64" providerId="AD" clId="Web-{5A821581-F77C-9DD4-447D-FB84BEB5E43C}" dt="2026-07-16T13:34:36.894" v="0" actId="1076"/>
          <ac:graphicFrameMkLst>
            <pc:docMk/>
            <pc:sldMk cId="2309368012" sldId="263"/>
            <ac:graphicFrameMk id="38" creationId="{A8FEC14A-DDAB-79B5-46D9-F48F5AADB47D}"/>
          </ac:graphicFrameMkLst>
        </pc:graphicFrameChg>
      </pc:sldChg>
    </pc:docChg>
  </pc:docChgLst>
  <pc:docChgLst>
    <pc:chgData name="Leon Gasire (2536470)" userId="S::2536470@student.uwtsd.ac.uk::5625cbda-4aef-4a90-ad9b-7ed150743a64" providerId="AD" clId="Web-{355313B2-4D97-66EC-5F40-F15111F9D92A}"/>
    <pc:docChg chg="modSld">
      <pc:chgData name="Leon Gasire (2536470)" userId="S::2536470@student.uwtsd.ac.uk::5625cbda-4aef-4a90-ad9b-7ed150743a64" providerId="AD" clId="Web-{355313B2-4D97-66EC-5F40-F15111F9D92A}" dt="2026-07-17T13:37:57.632" v="19" actId="20577"/>
      <pc:docMkLst>
        <pc:docMk/>
      </pc:docMkLst>
      <pc:sldChg chg="modSp">
        <pc:chgData name="Leon Gasire (2536470)" userId="S::2536470@student.uwtsd.ac.uk::5625cbda-4aef-4a90-ad9b-7ed150743a64" providerId="AD" clId="Web-{355313B2-4D97-66EC-5F40-F15111F9D92A}" dt="2026-07-17T13:37:57.632" v="19" actId="20577"/>
        <pc:sldMkLst>
          <pc:docMk/>
          <pc:sldMk cId="2100856874" sldId="256"/>
        </pc:sldMkLst>
        <pc:spChg chg="mod">
          <ac:chgData name="Leon Gasire (2536470)" userId="S::2536470@student.uwtsd.ac.uk::5625cbda-4aef-4a90-ad9b-7ed150743a64" providerId="AD" clId="Web-{355313B2-4D97-66EC-5F40-F15111F9D92A}" dt="2026-07-17T13:37:57.632" v="19" actId="20577"/>
          <ac:spMkLst>
            <pc:docMk/>
            <pc:sldMk cId="2100856874" sldId="256"/>
            <ac:spMk id="3" creationId="{FF180615-A04A-0514-DFB7-2062136F1032}"/>
          </ac:spMkLst>
        </pc:spChg>
      </pc:sldChg>
    </pc:docChg>
  </pc:docChgLst>
  <pc:docChgLst>
    <pc:chgData name="Leon Gasire (2536470)" userId="S::2536470@student.uwtsd.ac.uk::5625cbda-4aef-4a90-ad9b-7ed150743a64" providerId="AD" clId="Web-{68A9DCD1-E50A-23C4-E48A-E17A2FC57C70}"/>
    <pc:docChg chg="modSld sldOrd">
      <pc:chgData name="Leon Gasire (2536470)" userId="S::2536470@student.uwtsd.ac.uk::5625cbda-4aef-4a90-ad9b-7ed150743a64" providerId="AD" clId="Web-{68A9DCD1-E50A-23C4-E48A-E17A2FC57C70}" dt="2026-07-16T13:18:56.364" v="244" actId="20577"/>
      <pc:docMkLst>
        <pc:docMk/>
      </pc:docMkLst>
      <pc:sldChg chg="modSp">
        <pc:chgData name="Leon Gasire (2536470)" userId="S::2536470@student.uwtsd.ac.uk::5625cbda-4aef-4a90-ad9b-7ed150743a64" providerId="AD" clId="Web-{68A9DCD1-E50A-23C4-E48A-E17A2FC57C70}" dt="2026-07-16T13:18:56.364" v="244" actId="20577"/>
        <pc:sldMkLst>
          <pc:docMk/>
          <pc:sldMk cId="2100856874" sldId="256"/>
        </pc:sldMkLst>
        <pc:spChg chg="mod">
          <ac:chgData name="Leon Gasire (2536470)" userId="S::2536470@student.uwtsd.ac.uk::5625cbda-4aef-4a90-ad9b-7ed150743a64" providerId="AD" clId="Web-{68A9DCD1-E50A-23C4-E48A-E17A2FC57C70}" dt="2026-07-16T13:18:56.364" v="244" actId="20577"/>
          <ac:spMkLst>
            <pc:docMk/>
            <pc:sldMk cId="2100856874" sldId="256"/>
            <ac:spMk id="3" creationId="{FF180615-A04A-0514-DFB7-2062136F1032}"/>
          </ac:spMkLst>
        </pc:spChg>
      </pc:sldChg>
      <pc:sldChg chg="addSp delSp modSp mod modClrScheme delDesignElem chgLayout">
        <pc:chgData name="Leon Gasire (2536470)" userId="S::2536470@student.uwtsd.ac.uk::5625cbda-4aef-4a90-ad9b-7ed150743a64" providerId="AD" clId="Web-{68A9DCD1-E50A-23C4-E48A-E17A2FC57C70}" dt="2026-07-16T13:07:36.988" v="98" actId="20577"/>
        <pc:sldMkLst>
          <pc:docMk/>
          <pc:sldMk cId="2309368012" sldId="263"/>
        </pc:sldMkLst>
        <pc:spChg chg="mod ord">
          <ac:chgData name="Leon Gasire (2536470)" userId="S::2536470@student.uwtsd.ac.uk::5625cbda-4aef-4a90-ad9b-7ed150743a64" providerId="AD" clId="Web-{68A9DCD1-E50A-23C4-E48A-E17A2FC57C70}" dt="2026-07-16T13:07:36.988" v="98" actId="20577"/>
          <ac:spMkLst>
            <pc:docMk/>
            <pc:sldMk cId="2309368012" sldId="263"/>
            <ac:spMk id="2" creationId="{EC33DBE8-454B-9B16-EBAD-9D4C832CA2DD}"/>
          </ac:spMkLst>
        </pc:spChg>
        <pc:graphicFrameChg chg="add mod ord modGraphic">
          <ac:chgData name="Leon Gasire (2536470)" userId="S::2536470@student.uwtsd.ac.uk::5625cbda-4aef-4a90-ad9b-7ed150743a64" providerId="AD" clId="Web-{68A9DCD1-E50A-23C4-E48A-E17A2FC57C70}" dt="2026-07-16T13:07:31.597" v="95" actId="14100"/>
          <ac:graphicFrameMkLst>
            <pc:docMk/>
            <pc:sldMk cId="2309368012" sldId="263"/>
            <ac:graphicFrameMk id="38" creationId="{A8FEC14A-DDAB-79B5-46D9-F48F5AADB47D}"/>
          </ac:graphicFrameMkLst>
        </pc:graphicFrameChg>
        <pc:picChg chg="mod ord">
          <ac:chgData name="Leon Gasire (2536470)" userId="S::2536470@student.uwtsd.ac.uk::5625cbda-4aef-4a90-ad9b-7ed150743a64" providerId="AD" clId="Web-{68A9DCD1-E50A-23C4-E48A-E17A2FC57C70}" dt="2026-07-16T13:06:20.251" v="94" actId="14100"/>
          <ac:picMkLst>
            <pc:docMk/>
            <pc:sldMk cId="2309368012" sldId="263"/>
            <ac:picMk id="6" creationId="{11D278AE-E2DD-3682-488A-3E3D2949AAD8}"/>
          </ac:picMkLst>
        </pc:picChg>
      </pc:sldChg>
      <pc:sldChg chg="modSp">
        <pc:chgData name="Leon Gasire (2536470)" userId="S::2536470@student.uwtsd.ac.uk::5625cbda-4aef-4a90-ad9b-7ed150743a64" providerId="AD" clId="Web-{68A9DCD1-E50A-23C4-E48A-E17A2FC57C70}" dt="2026-07-16T13:12:56.496" v="148" actId="20577"/>
        <pc:sldMkLst>
          <pc:docMk/>
          <pc:sldMk cId="4185606286" sldId="269"/>
        </pc:sldMkLst>
        <pc:spChg chg="mod">
          <ac:chgData name="Leon Gasire (2536470)" userId="S::2536470@student.uwtsd.ac.uk::5625cbda-4aef-4a90-ad9b-7ed150743a64" providerId="AD" clId="Web-{68A9DCD1-E50A-23C4-E48A-E17A2FC57C70}" dt="2026-07-16T13:12:56.496" v="148" actId="20577"/>
          <ac:spMkLst>
            <pc:docMk/>
            <pc:sldMk cId="4185606286" sldId="269"/>
            <ac:spMk id="2" creationId="{46879AF7-1C35-38F3-8231-21DB93E184C6}"/>
          </ac:spMkLst>
        </pc:spChg>
      </pc:sldChg>
      <pc:sldChg chg="modSp">
        <pc:chgData name="Leon Gasire (2536470)" userId="S::2536470@student.uwtsd.ac.uk::5625cbda-4aef-4a90-ad9b-7ed150743a64" providerId="AD" clId="Web-{68A9DCD1-E50A-23C4-E48A-E17A2FC57C70}" dt="2026-07-16T13:14:41.202" v="203" actId="20577"/>
        <pc:sldMkLst>
          <pc:docMk/>
          <pc:sldMk cId="2214474569" sldId="271"/>
        </pc:sldMkLst>
        <pc:spChg chg="mod">
          <ac:chgData name="Leon Gasire (2536470)" userId="S::2536470@student.uwtsd.ac.uk::5625cbda-4aef-4a90-ad9b-7ed150743a64" providerId="AD" clId="Web-{68A9DCD1-E50A-23C4-E48A-E17A2FC57C70}" dt="2026-07-16T13:14:41.202" v="203" actId="20577"/>
          <ac:spMkLst>
            <pc:docMk/>
            <pc:sldMk cId="2214474569" sldId="271"/>
            <ac:spMk id="3" creationId="{3FAC1CF3-07A2-AFB9-4C45-1DBE56CD6CA9}"/>
          </ac:spMkLst>
        </pc:spChg>
      </pc:sldChg>
    </pc:docChg>
  </pc:docChgLst>
  <pc:docChgLst>
    <pc:chgData name="Leon Gasire (2536470)" userId="S::2536470@student.uwtsd.ac.uk::5625cbda-4aef-4a90-ad9b-7ed150743a64" providerId="AD" clId="Web-{3AD48695-B2D8-BC3D-C9BB-01CF92BDA377}"/>
    <pc:docChg chg="modSld">
      <pc:chgData name="Leon Gasire (2536470)" userId="S::2536470@student.uwtsd.ac.uk::5625cbda-4aef-4a90-ad9b-7ed150743a64" providerId="AD" clId="Web-{3AD48695-B2D8-BC3D-C9BB-01CF92BDA377}" dt="2026-07-18T11:46:04.149" v="29" actId="20577"/>
      <pc:docMkLst>
        <pc:docMk/>
      </pc:docMkLst>
      <pc:sldChg chg="modSp">
        <pc:chgData name="Leon Gasire (2536470)" userId="S::2536470@student.uwtsd.ac.uk::5625cbda-4aef-4a90-ad9b-7ed150743a64" providerId="AD" clId="Web-{3AD48695-B2D8-BC3D-C9BB-01CF92BDA377}" dt="2026-07-18T11:46:04.149" v="29" actId="20577"/>
        <pc:sldMkLst>
          <pc:docMk/>
          <pc:sldMk cId="1930344169" sldId="274"/>
        </pc:sldMkLst>
        <pc:spChg chg="mod">
          <ac:chgData name="Leon Gasire (2536470)" userId="S::2536470@student.uwtsd.ac.uk::5625cbda-4aef-4a90-ad9b-7ed150743a64" providerId="AD" clId="Web-{3AD48695-B2D8-BC3D-C9BB-01CF92BDA377}" dt="2026-07-18T11:46:04.149" v="29" actId="20577"/>
          <ac:spMkLst>
            <pc:docMk/>
            <pc:sldMk cId="1930344169" sldId="274"/>
            <ac:spMk id="25" creationId="{7BFC7A3F-7DDB-61F7-7DD7-C1D2CFECDC4B}"/>
          </ac:spMkLst>
        </pc:spChg>
      </pc:sldChg>
      <pc:sldChg chg="modSp">
        <pc:chgData name="Leon Gasire (2536470)" userId="S::2536470@student.uwtsd.ac.uk::5625cbda-4aef-4a90-ad9b-7ed150743a64" providerId="AD" clId="Web-{3AD48695-B2D8-BC3D-C9BB-01CF92BDA377}" dt="2026-07-18T11:45:03.162" v="27" actId="20577"/>
        <pc:sldMkLst>
          <pc:docMk/>
          <pc:sldMk cId="254391253" sldId="275"/>
        </pc:sldMkLst>
        <pc:spChg chg="mod">
          <ac:chgData name="Leon Gasire (2536470)" userId="S::2536470@student.uwtsd.ac.uk::5625cbda-4aef-4a90-ad9b-7ed150743a64" providerId="AD" clId="Web-{3AD48695-B2D8-BC3D-C9BB-01CF92BDA377}" dt="2026-07-18T11:45:03.162" v="27" actId="20577"/>
          <ac:spMkLst>
            <pc:docMk/>
            <pc:sldMk cId="254391253" sldId="275"/>
            <ac:spMk id="3" creationId="{41AC7E7B-C8B0-8406-4E0A-1D6EEABAC6EA}"/>
          </ac:spMkLst>
        </pc:spChg>
      </pc:sldChg>
    </pc:docChg>
  </pc:docChgLst>
  <pc:docChgLst>
    <pc:chgData name="Leon Gasire (2536470)" userId="S::2536470@student.uwtsd.ac.uk::5625cbda-4aef-4a90-ad9b-7ed150743a64" providerId="AD" clId="Web-{E46A5A34-5D9B-3552-3494-01E7AA9EF1B5}"/>
    <pc:docChg chg="modSld">
      <pc:chgData name="Leon Gasire (2536470)" userId="S::2536470@student.uwtsd.ac.uk::5625cbda-4aef-4a90-ad9b-7ed150743a64" providerId="AD" clId="Web-{E46A5A34-5D9B-3552-3494-01E7AA9EF1B5}" dt="2026-07-17T13:58:32.082" v="12" actId="20577"/>
      <pc:docMkLst>
        <pc:docMk/>
      </pc:docMkLst>
      <pc:sldChg chg="modSp">
        <pc:chgData name="Leon Gasire (2536470)" userId="S::2536470@student.uwtsd.ac.uk::5625cbda-4aef-4a90-ad9b-7ed150743a64" providerId="AD" clId="Web-{E46A5A34-5D9B-3552-3494-01E7AA9EF1B5}" dt="2026-07-17T13:56:22.464" v="1" actId="20577"/>
        <pc:sldMkLst>
          <pc:docMk/>
          <pc:sldMk cId="2100856874" sldId="256"/>
        </pc:sldMkLst>
        <pc:spChg chg="mod">
          <ac:chgData name="Leon Gasire (2536470)" userId="S::2536470@student.uwtsd.ac.uk::5625cbda-4aef-4a90-ad9b-7ed150743a64" providerId="AD" clId="Web-{E46A5A34-5D9B-3552-3494-01E7AA9EF1B5}" dt="2026-07-17T13:56:22.464" v="1" actId="20577"/>
          <ac:spMkLst>
            <pc:docMk/>
            <pc:sldMk cId="2100856874" sldId="256"/>
            <ac:spMk id="3" creationId="{FF180615-A04A-0514-DFB7-2062136F1032}"/>
          </ac:spMkLst>
        </pc:spChg>
      </pc:sldChg>
      <pc:sldChg chg="modSp">
        <pc:chgData name="Leon Gasire (2536470)" userId="S::2536470@student.uwtsd.ac.uk::5625cbda-4aef-4a90-ad9b-7ed150743a64" providerId="AD" clId="Web-{E46A5A34-5D9B-3552-3494-01E7AA9EF1B5}" dt="2026-07-17T13:58:32.082" v="12" actId="20577"/>
        <pc:sldMkLst>
          <pc:docMk/>
          <pc:sldMk cId="2309368012" sldId="263"/>
        </pc:sldMkLst>
        <pc:spChg chg="mod">
          <ac:chgData name="Leon Gasire (2536470)" userId="S::2536470@student.uwtsd.ac.uk::5625cbda-4aef-4a90-ad9b-7ed150743a64" providerId="AD" clId="Web-{E46A5A34-5D9B-3552-3494-01E7AA9EF1B5}" dt="2026-07-17T13:56:38.856" v="3" actId="20577"/>
          <ac:spMkLst>
            <pc:docMk/>
            <pc:sldMk cId="2309368012" sldId="263"/>
            <ac:spMk id="2" creationId="{EC33DBE8-454B-9B16-EBAD-9D4C832CA2DD}"/>
          </ac:spMkLst>
        </pc:spChg>
        <pc:graphicFrameChg chg="mod modGraphic">
          <ac:chgData name="Leon Gasire (2536470)" userId="S::2536470@student.uwtsd.ac.uk::5625cbda-4aef-4a90-ad9b-7ed150743a64" providerId="AD" clId="Web-{E46A5A34-5D9B-3552-3494-01E7AA9EF1B5}" dt="2026-07-17T13:58:32.082" v="12" actId="20577"/>
          <ac:graphicFrameMkLst>
            <pc:docMk/>
            <pc:sldMk cId="2309368012" sldId="263"/>
            <ac:graphicFrameMk id="38" creationId="{A8FEC14A-DDAB-79B5-46D9-F48F5AADB47D}"/>
          </ac:graphicFrameMkLst>
        </pc:graphicFrameChg>
        <pc:picChg chg="mod">
          <ac:chgData name="Leon Gasire (2536470)" userId="S::2536470@student.uwtsd.ac.uk::5625cbda-4aef-4a90-ad9b-7ed150743a64" providerId="AD" clId="Web-{E46A5A34-5D9B-3552-3494-01E7AA9EF1B5}" dt="2026-07-17T13:57:30.281" v="7" actId="1076"/>
          <ac:picMkLst>
            <pc:docMk/>
            <pc:sldMk cId="2309368012" sldId="263"/>
            <ac:picMk id="6" creationId="{11D278AE-E2DD-3682-488A-3E3D2949AAD8}"/>
          </ac:picMkLst>
        </pc:picChg>
      </pc:sldChg>
    </pc:docChg>
  </pc:docChgLst>
  <pc:docChgLst>
    <pc:chgData name="Leon Gasire (2536470)" userId="S::2536470@student.uwtsd.ac.uk::5625cbda-4aef-4a90-ad9b-7ed150743a64" providerId="AD" clId="Web-{5A8DC05D-7168-01D4-A2F7-DE23BFFAF2F3}"/>
    <pc:docChg chg="modSld">
      <pc:chgData name="Leon Gasire (2536470)" userId="S::2536470@student.uwtsd.ac.uk::5625cbda-4aef-4a90-ad9b-7ed150743a64" providerId="AD" clId="Web-{5A8DC05D-7168-01D4-A2F7-DE23BFFAF2F3}" dt="2026-07-16T14:31:18.927" v="206"/>
      <pc:docMkLst>
        <pc:docMk/>
      </pc:docMkLst>
      <pc:sldChg chg="addSp delSp modSp mod modClrScheme chgLayout">
        <pc:chgData name="Leon Gasire (2536470)" userId="S::2536470@student.uwtsd.ac.uk::5625cbda-4aef-4a90-ad9b-7ed150743a64" providerId="AD" clId="Web-{5A8DC05D-7168-01D4-A2F7-DE23BFFAF2F3}" dt="2026-07-16T13:47:08.390" v="54" actId="20577"/>
        <pc:sldMkLst>
          <pc:docMk/>
          <pc:sldMk cId="2309368012" sldId="263"/>
        </pc:sldMkLst>
        <pc:spChg chg="mod ord">
          <ac:chgData name="Leon Gasire (2536470)" userId="S::2536470@student.uwtsd.ac.uk::5625cbda-4aef-4a90-ad9b-7ed150743a64" providerId="AD" clId="Web-{5A8DC05D-7168-01D4-A2F7-DE23BFFAF2F3}" dt="2026-07-16T13:27:16.515" v="17"/>
          <ac:spMkLst>
            <pc:docMk/>
            <pc:sldMk cId="2309368012" sldId="263"/>
            <ac:spMk id="2" creationId="{EC33DBE8-454B-9B16-EBAD-9D4C832CA2DD}"/>
          </ac:spMkLst>
        </pc:spChg>
        <pc:spChg chg="add mod ord">
          <ac:chgData name="Leon Gasire (2536470)" userId="S::2536470@student.uwtsd.ac.uk::5625cbda-4aef-4a90-ad9b-7ed150743a64" providerId="AD" clId="Web-{5A8DC05D-7168-01D4-A2F7-DE23BFFAF2F3}" dt="2026-07-16T13:47:08.390" v="54" actId="20577"/>
          <ac:spMkLst>
            <pc:docMk/>
            <pc:sldMk cId="2309368012" sldId="263"/>
            <ac:spMk id="24" creationId="{E1D4E5FE-1ABF-1C5E-9909-BDF5E0FB091F}"/>
          </ac:spMkLst>
        </pc:spChg>
        <pc:graphicFrameChg chg="mod ord modGraphic">
          <ac:chgData name="Leon Gasire (2536470)" userId="S::2536470@student.uwtsd.ac.uk::5625cbda-4aef-4a90-ad9b-7ed150743a64" providerId="AD" clId="Web-{5A8DC05D-7168-01D4-A2F7-DE23BFFAF2F3}" dt="2026-07-16T13:45:46.153" v="45" actId="20577"/>
          <ac:graphicFrameMkLst>
            <pc:docMk/>
            <pc:sldMk cId="2309368012" sldId="263"/>
            <ac:graphicFrameMk id="38" creationId="{A8FEC14A-DDAB-79B5-46D9-F48F5AADB47D}"/>
          </ac:graphicFrameMkLst>
        </pc:graphicFrameChg>
        <pc:picChg chg="mod ord">
          <ac:chgData name="Leon Gasire (2536470)" userId="S::2536470@student.uwtsd.ac.uk::5625cbda-4aef-4a90-ad9b-7ed150743a64" providerId="AD" clId="Web-{5A8DC05D-7168-01D4-A2F7-DE23BFFAF2F3}" dt="2026-07-16T13:46:34.561" v="52"/>
          <ac:picMkLst>
            <pc:docMk/>
            <pc:sldMk cId="2309368012" sldId="263"/>
            <ac:picMk id="6" creationId="{11D278AE-E2DD-3682-488A-3E3D2949AAD8}"/>
          </ac:picMkLst>
        </pc:picChg>
      </pc:sldChg>
    </pc:docChg>
  </pc:docChgLst>
  <pc:docChgLst>
    <pc:chgData name="Leon Gasire (2536470)" userId="S::2536470@student.uwtsd.ac.uk::5625cbda-4aef-4a90-ad9b-7ed150743a64" providerId="AD" clId="Web-{1C921C46-F32E-F128-90D0-A5120EF7E8DD}"/>
    <pc:docChg chg="modSld">
      <pc:chgData name="Leon Gasire (2536470)" userId="S::2536470@student.uwtsd.ac.uk::5625cbda-4aef-4a90-ad9b-7ed150743a64" providerId="AD" clId="Web-{1C921C46-F32E-F128-90D0-A5120EF7E8DD}" dt="2026-07-13T14:20:28.610" v="5" actId="20577"/>
      <pc:docMkLst>
        <pc:docMk/>
      </pc:docMkLst>
      <pc:sldChg chg="modSp">
        <pc:chgData name="Leon Gasire (2536470)" userId="S::2536470@student.uwtsd.ac.uk::5625cbda-4aef-4a90-ad9b-7ed150743a64" providerId="AD" clId="Web-{1C921C46-F32E-F128-90D0-A5120EF7E8DD}" dt="2026-07-13T14:20:28.610" v="5" actId="20577"/>
        <pc:sldMkLst>
          <pc:docMk/>
          <pc:sldMk cId="1002260134" sldId="272"/>
        </pc:sldMkLst>
        <pc:spChg chg="mod">
          <ac:chgData name="Leon Gasire (2536470)" userId="S::2536470@student.uwtsd.ac.uk::5625cbda-4aef-4a90-ad9b-7ed150743a64" providerId="AD" clId="Web-{1C921C46-F32E-F128-90D0-A5120EF7E8DD}" dt="2026-07-13T14:20:28.610" v="5" actId="20577"/>
          <ac:spMkLst>
            <pc:docMk/>
            <pc:sldMk cId="1002260134" sldId="272"/>
            <ac:spMk id="30" creationId="{FCD671B6-BE45-83F7-B819-93DF3F09A155}"/>
          </ac:spMkLst>
        </pc:spChg>
      </pc:sldChg>
    </pc:docChg>
  </pc:docChgLst>
  <pc:docChgLst>
    <pc:chgData name="Leon Gasire (2536470)" userId="S::2536470@student.uwtsd.ac.uk::5625cbda-4aef-4a90-ad9b-7ed150743a64" providerId="AD" clId="Web-{8AA7B1BB-2590-C9BE-15A9-2A102CA1C6DB}"/>
    <pc:docChg chg="addSld delSld modSld sldOrd modSection">
      <pc:chgData name="Leon Gasire (2536470)" userId="S::2536470@student.uwtsd.ac.uk::5625cbda-4aef-4a90-ad9b-7ed150743a64" providerId="AD" clId="Web-{8AA7B1BB-2590-C9BE-15A9-2A102CA1C6DB}" dt="2026-07-14T15:14:32.083" v="560" actId="20577"/>
      <pc:docMkLst>
        <pc:docMk/>
      </pc:docMkLst>
      <pc:sldChg chg="addSp delSp modSp mod delDesignElem chgLayout">
        <pc:chgData name="Leon Gasire (2536470)" userId="S::2536470@student.uwtsd.ac.uk::5625cbda-4aef-4a90-ad9b-7ed150743a64" providerId="AD" clId="Web-{8AA7B1BB-2590-C9BE-15A9-2A102CA1C6DB}" dt="2026-07-14T15:14:32.083" v="560" actId="20577"/>
        <pc:sldMkLst>
          <pc:docMk/>
          <pc:sldMk cId="2100856874" sldId="256"/>
        </pc:sldMkLst>
        <pc:spChg chg="mod ord">
          <ac:chgData name="Leon Gasire (2536470)" userId="S::2536470@student.uwtsd.ac.uk::5625cbda-4aef-4a90-ad9b-7ed150743a64" providerId="AD" clId="Web-{8AA7B1BB-2590-C9BE-15A9-2A102CA1C6DB}" dt="2026-07-14T15:12:56.652" v="538"/>
          <ac:spMkLst>
            <pc:docMk/>
            <pc:sldMk cId="2100856874" sldId="256"/>
            <ac:spMk id="2" creationId="{C8A01AD3-9794-DF99-5E21-A792C0FF014C}"/>
          </ac:spMkLst>
        </pc:spChg>
        <pc:spChg chg="mod ord">
          <ac:chgData name="Leon Gasire (2536470)" userId="S::2536470@student.uwtsd.ac.uk::5625cbda-4aef-4a90-ad9b-7ed150743a64" providerId="AD" clId="Web-{8AA7B1BB-2590-C9BE-15A9-2A102CA1C6DB}" dt="2026-07-14T15:14:32.083" v="560" actId="20577"/>
          <ac:spMkLst>
            <pc:docMk/>
            <pc:sldMk cId="2100856874" sldId="256"/>
            <ac:spMk id="3" creationId="{FF180615-A04A-0514-DFB7-2062136F1032}"/>
          </ac:spMkLst>
        </pc:spChg>
        <pc:spChg chg="add del">
          <ac:chgData name="Leon Gasire (2536470)" userId="S::2536470@student.uwtsd.ac.uk::5625cbda-4aef-4a90-ad9b-7ed150743a64" providerId="AD" clId="Web-{8AA7B1BB-2590-C9BE-15A9-2A102CA1C6DB}" dt="2026-07-14T15:12:56.652" v="538"/>
          <ac:spMkLst>
            <pc:docMk/>
            <pc:sldMk cId="2100856874" sldId="256"/>
            <ac:spMk id="58" creationId="{85CB65D0-496F-4797-A015-C85839E35D1A}"/>
          </ac:spMkLst>
        </pc:spChg>
        <pc:spChg chg="add del">
          <ac:chgData name="Leon Gasire (2536470)" userId="S::2536470@student.uwtsd.ac.uk::5625cbda-4aef-4a90-ad9b-7ed150743a64" providerId="AD" clId="Web-{8AA7B1BB-2590-C9BE-15A9-2A102CA1C6DB}" dt="2026-07-14T15:12:56.652" v="538"/>
          <ac:spMkLst>
            <pc:docMk/>
            <pc:sldMk cId="2100856874" sldId="256"/>
            <ac:spMk id="60" creationId="{95D2C779-8883-4E5F-A170-0F464918C1B7}"/>
          </ac:spMkLst>
        </pc:spChg>
        <pc:picChg chg="mod">
          <ac:chgData name="Leon Gasire (2536470)" userId="S::2536470@student.uwtsd.ac.uk::5625cbda-4aef-4a90-ad9b-7ed150743a64" providerId="AD" clId="Web-{8AA7B1BB-2590-C9BE-15A9-2A102CA1C6DB}" dt="2026-07-14T15:14:24.691" v="559" actId="1076"/>
          <ac:picMkLst>
            <pc:docMk/>
            <pc:sldMk cId="2100856874" sldId="256"/>
            <ac:picMk id="31" creationId="{E9575CA5-F455-EC39-68F0-308358D4BEB4}"/>
          </ac:picMkLst>
        </pc:picChg>
        <pc:cxnChg chg="add del">
          <ac:chgData name="Leon Gasire (2536470)" userId="S::2536470@student.uwtsd.ac.uk::5625cbda-4aef-4a90-ad9b-7ed150743a64" providerId="AD" clId="Web-{8AA7B1BB-2590-C9BE-15A9-2A102CA1C6DB}" dt="2026-07-14T15:12:56.652" v="538"/>
          <ac:cxnSpMkLst>
            <pc:docMk/>
            <pc:sldMk cId="2100856874" sldId="256"/>
            <ac:cxnSpMk id="62" creationId="{BD96A694-258D-4418-A83C-B9BA72FD44B8}"/>
          </ac:cxnSpMkLst>
        </pc:cxnChg>
      </pc:sldChg>
      <pc:sldChg chg="modSp">
        <pc:chgData name="Leon Gasire (2536470)" userId="S::2536470@student.uwtsd.ac.uk::5625cbda-4aef-4a90-ad9b-7ed150743a64" providerId="AD" clId="Web-{8AA7B1BB-2590-C9BE-15A9-2A102CA1C6DB}" dt="2026-07-14T14:57:21.835" v="417" actId="1076"/>
        <pc:sldMkLst>
          <pc:docMk/>
          <pc:sldMk cId="2309368012" sldId="263"/>
        </pc:sldMkLst>
        <pc:spChg chg="mod">
          <ac:chgData name="Leon Gasire (2536470)" userId="S::2536470@student.uwtsd.ac.uk::5625cbda-4aef-4a90-ad9b-7ed150743a64" providerId="AD" clId="Web-{8AA7B1BB-2590-C9BE-15A9-2A102CA1C6DB}" dt="2026-07-14T14:57:19.960" v="416" actId="20577"/>
          <ac:spMkLst>
            <pc:docMk/>
            <pc:sldMk cId="2309368012" sldId="263"/>
            <ac:spMk id="2" creationId="{EC33DBE8-454B-9B16-EBAD-9D4C832CA2DD}"/>
          </ac:spMkLst>
        </pc:spChg>
      </pc:sldChg>
      <pc:sldChg chg="modSp">
        <pc:chgData name="Leon Gasire (2536470)" userId="S::2536470@student.uwtsd.ac.uk::5625cbda-4aef-4a90-ad9b-7ed150743a64" providerId="AD" clId="Web-{8AA7B1BB-2590-C9BE-15A9-2A102CA1C6DB}" dt="2026-07-14T15:07:28.428" v="483" actId="20577"/>
        <pc:sldMkLst>
          <pc:docMk/>
          <pc:sldMk cId="3511328061" sldId="267"/>
        </pc:sldMkLst>
        <pc:graphicFrameChg chg="mod modGraphic">
          <ac:chgData name="Leon Gasire (2536470)" userId="S::2536470@student.uwtsd.ac.uk::5625cbda-4aef-4a90-ad9b-7ed150743a64" providerId="AD" clId="Web-{8AA7B1BB-2590-C9BE-15A9-2A102CA1C6DB}" dt="2026-07-14T15:07:28.428" v="483" actId="20577"/>
          <ac:graphicFrameMkLst>
            <pc:docMk/>
            <pc:sldMk cId="3511328061" sldId="267"/>
            <ac:graphicFrameMk id="16" creationId="{BF371DE9-B57C-939E-4894-6B3BEA7C88CC}"/>
          </ac:graphicFrameMkLst>
        </pc:graphicFrameChg>
      </pc:sldChg>
    </pc:docChg>
  </pc:docChgLst>
  <pc:docChgLst>
    <pc:chgData name="Leon Gasire (2536470)" userId="S::2536470@student.uwtsd.ac.uk::5625cbda-4aef-4a90-ad9b-7ed150743a64" providerId="AD" clId="Web-{1B543172-6897-340F-F6C2-7D56D3C12C5A}"/>
    <pc:docChg chg="modSld sldOrd">
      <pc:chgData name="Leon Gasire (2536470)" userId="S::2536470@student.uwtsd.ac.uk::5625cbda-4aef-4a90-ad9b-7ed150743a64" providerId="AD" clId="Web-{1B543172-6897-340F-F6C2-7D56D3C12C5A}" dt="2026-07-14T16:57:41.495" v="113" actId="20577"/>
      <pc:docMkLst>
        <pc:docMk/>
      </pc:docMkLst>
      <pc:sldChg chg="modSp ord">
        <pc:chgData name="Leon Gasire (2536470)" userId="S::2536470@student.uwtsd.ac.uk::5625cbda-4aef-4a90-ad9b-7ed150743a64" providerId="AD" clId="Web-{1B543172-6897-340F-F6C2-7D56D3C12C5A}" dt="2026-07-14T16:35:12.751" v="2" actId="1076"/>
        <pc:sldMkLst>
          <pc:docMk/>
          <pc:sldMk cId="2100856874" sldId="256"/>
        </pc:sldMkLst>
        <pc:picChg chg="mod">
          <ac:chgData name="Leon Gasire (2536470)" userId="S::2536470@student.uwtsd.ac.uk::5625cbda-4aef-4a90-ad9b-7ed150743a64" providerId="AD" clId="Web-{1B543172-6897-340F-F6C2-7D56D3C12C5A}" dt="2026-07-14T16:35:12.751" v="2" actId="1076"/>
          <ac:picMkLst>
            <pc:docMk/>
            <pc:sldMk cId="2100856874" sldId="256"/>
            <ac:picMk id="31" creationId="{E9575CA5-F455-EC39-68F0-308358D4BEB4}"/>
          </ac:picMkLst>
        </pc:picChg>
      </pc:sldChg>
      <pc:sldChg chg="modSp">
        <pc:chgData name="Leon Gasire (2536470)" userId="S::2536470@student.uwtsd.ac.uk::5625cbda-4aef-4a90-ad9b-7ed150743a64" providerId="AD" clId="Web-{1B543172-6897-340F-F6C2-7D56D3C12C5A}" dt="2026-07-14T16:57:41.495" v="113" actId="20577"/>
        <pc:sldMkLst>
          <pc:docMk/>
          <pc:sldMk cId="1002260134" sldId="272"/>
        </pc:sldMkLst>
        <pc:spChg chg="mod">
          <ac:chgData name="Leon Gasire (2536470)" userId="S::2536470@student.uwtsd.ac.uk::5625cbda-4aef-4a90-ad9b-7ed150743a64" providerId="AD" clId="Web-{1B543172-6897-340F-F6C2-7D56D3C12C5A}" dt="2026-07-14T16:57:41.495" v="113" actId="20577"/>
          <ac:spMkLst>
            <pc:docMk/>
            <pc:sldMk cId="1002260134" sldId="272"/>
            <ac:spMk id="30" creationId="{FCD671B6-BE45-83F7-B819-93DF3F09A15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C459B3-CCC4-445F-897B-190DCA4F9A2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16F36B-3C48-4351-841C-E636C939DA68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700">
              <a:solidFill>
                <a:srgbClr val="FFFFFF"/>
              </a:solidFill>
              <a:latin typeface="Calisto MT"/>
              <a:ea typeface="+mn-ea"/>
              <a:cs typeface="+mn-cs"/>
            </a:rPr>
            <a:t>Social media is now an important way for businesses to market their products and services.</a:t>
          </a:r>
        </a:p>
      </dgm:t>
    </dgm:pt>
    <dgm:pt modelId="{625434EA-F3EF-4A03-B9CA-D2F33DB0C996}" type="parTrans" cxnId="{F14D32D1-22A5-4677-A39C-6C5EE4D99C0D}">
      <dgm:prSet/>
      <dgm:spPr/>
    </dgm:pt>
    <dgm:pt modelId="{ED80A098-9D90-4C1C-8D12-7A6DA8BB7A45}" type="sibTrans" cxnId="{F14D32D1-22A5-4677-A39C-6C5EE4D99C0D}">
      <dgm:prSet/>
      <dgm:spPr/>
    </dgm:pt>
    <dgm:pt modelId="{7EDE62C9-389A-4060-A577-1F01496F3259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700">
              <a:solidFill>
                <a:srgbClr val="FFFFFF"/>
              </a:solidFill>
              <a:latin typeface="Calisto MT"/>
              <a:ea typeface="+mn-ea"/>
              <a:cs typeface="+mn-cs"/>
            </a:rPr>
            <a:t> It is cheaper for  advertising  connect with customers Increase brand awareness.  . Kotler et al. (2022)</a:t>
          </a:r>
        </a:p>
      </dgm:t>
    </dgm:pt>
    <dgm:pt modelId="{19ACCA91-7C5E-4586-B6C7-D5CABA05ED05}" type="parTrans" cxnId="{AD29389E-4EF3-4190-8C3C-7823CF464143}">
      <dgm:prSet/>
      <dgm:spPr/>
    </dgm:pt>
    <dgm:pt modelId="{5BD53F42-E350-40A7-866A-2F7932E6C4D1}" type="sibTrans" cxnId="{AD29389E-4EF3-4190-8C3C-7823CF464143}">
      <dgm:prSet/>
      <dgm:spPr/>
    </dgm:pt>
    <dgm:pt modelId="{174B0614-5BAA-4788-A272-A8AD68843D16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700">
              <a:solidFill>
                <a:srgbClr val="FFFFFF"/>
              </a:solidFill>
              <a:latin typeface="Calisto MT"/>
              <a:ea typeface="+mn-ea"/>
              <a:cs typeface="+mn-cs"/>
            </a:rPr>
            <a:t> Social media helps businesses communicate directly with many people. </a:t>
          </a:r>
        </a:p>
      </dgm:t>
    </dgm:pt>
    <dgm:pt modelId="{2B3F1EA1-E7C5-4792-992D-0FC549B178A0}" type="parTrans" cxnId="{6B975501-7EE7-4464-9F57-25CDC449A69D}">
      <dgm:prSet/>
      <dgm:spPr/>
    </dgm:pt>
    <dgm:pt modelId="{23F250B0-73DA-4F83-8F89-7145AA84391F}" type="sibTrans" cxnId="{6B975501-7EE7-4464-9F57-25CDC449A69D}">
      <dgm:prSet/>
      <dgm:spPr/>
    </dgm:pt>
    <dgm:pt modelId="{8A922911-DCF5-47C6-A38A-EA1FF41E85B7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700">
              <a:solidFill>
                <a:srgbClr val="FFFFFF"/>
              </a:solidFill>
              <a:latin typeface="Calisto MT"/>
              <a:ea typeface="+mn-ea"/>
              <a:cs typeface="+mn-cs"/>
            </a:rPr>
            <a:t>It also allows companies to create more personal marketing and build stronger relationships with customers. </a:t>
          </a:r>
        </a:p>
      </dgm:t>
    </dgm:pt>
    <dgm:pt modelId="{B5332424-A24A-4D45-A60B-CC568AD4CCAA}" type="parTrans" cxnId="{C22E43C1-A7DA-4063-BA27-3581E72E0203}">
      <dgm:prSet/>
      <dgm:spPr/>
    </dgm:pt>
    <dgm:pt modelId="{7DC9E6CC-25CD-461C-A622-512968A4E7D4}" type="sibTrans" cxnId="{C22E43C1-A7DA-4063-BA27-3581E72E0203}">
      <dgm:prSet/>
      <dgm:spPr/>
    </dgm:pt>
    <dgm:pt modelId="{1079F0B5-2813-4614-A828-3CEA43250D0F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700" dirty="0">
              <a:solidFill>
                <a:srgbClr val="0D0D0D"/>
              </a:solidFill>
              <a:latin typeface="Calisto MT"/>
              <a:ea typeface="+mn-ea"/>
              <a:cs typeface="+mn-cs"/>
            </a:rPr>
            <a:t>Platforms including TikTok, Facebook, LinkedIn, Instagram, and YouTube provide businesses with effective channels to distribute promotional content to large audiences.</a:t>
          </a:r>
          <a:endParaRPr lang="en-US" sz="17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270E4FD3-2ED4-435F-837A-8CCF265972AC}" type="parTrans" cxnId="{36F21C61-6DEA-4181-A79D-EED3B8959EDE}">
      <dgm:prSet/>
      <dgm:spPr/>
    </dgm:pt>
    <dgm:pt modelId="{E94B8210-63D2-422B-8F19-8D1FCEACD4EE}" type="sibTrans" cxnId="{36F21C61-6DEA-4181-A79D-EED3B8959EDE}">
      <dgm:prSet/>
      <dgm:spPr/>
    </dgm:pt>
    <dgm:pt modelId="{C67D848F-2A0F-47FE-9325-E465BDA4259E}" type="pres">
      <dgm:prSet presAssocID="{2CC459B3-CCC4-445F-897B-190DCA4F9A25}" presName="linear" presStyleCnt="0">
        <dgm:presLayoutVars>
          <dgm:animLvl val="lvl"/>
          <dgm:resizeHandles val="exact"/>
        </dgm:presLayoutVars>
      </dgm:prSet>
      <dgm:spPr/>
    </dgm:pt>
    <dgm:pt modelId="{5A82E540-B4BA-4010-B662-914F9C0D559D}" type="pres">
      <dgm:prSet presAssocID="{D516F36B-3C48-4351-841C-E636C939DA6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A85D86E-FB3E-4EE7-A2B9-3AD2C0D62824}" type="pres">
      <dgm:prSet presAssocID="{ED80A098-9D90-4C1C-8D12-7A6DA8BB7A45}" presName="spacer" presStyleCnt="0"/>
      <dgm:spPr/>
    </dgm:pt>
    <dgm:pt modelId="{37DC0CE7-8DD6-4D8F-8FA3-B21B437B74AF}" type="pres">
      <dgm:prSet presAssocID="{7EDE62C9-389A-4060-A577-1F01496F325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C42A106-19E7-4163-99BD-B72A667FAD52}" type="pres">
      <dgm:prSet presAssocID="{5BD53F42-E350-40A7-866A-2F7932E6C4D1}" presName="spacer" presStyleCnt="0"/>
      <dgm:spPr/>
    </dgm:pt>
    <dgm:pt modelId="{7E0FFE66-E3F0-4287-8414-9921CD7E785A}" type="pres">
      <dgm:prSet presAssocID="{174B0614-5BAA-4788-A272-A8AD68843D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F9A02A6-72A0-4F73-AE75-99666FA795DD}" type="pres">
      <dgm:prSet presAssocID="{23F250B0-73DA-4F83-8F89-7145AA84391F}" presName="spacer" presStyleCnt="0"/>
      <dgm:spPr/>
    </dgm:pt>
    <dgm:pt modelId="{85625E38-31B7-4DE2-BAE1-55FFCF572C58}" type="pres">
      <dgm:prSet presAssocID="{8A922911-DCF5-47C6-A38A-EA1FF41E85B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CA606AF-31AF-4841-A2B8-F40AFFC23057}" type="pres">
      <dgm:prSet presAssocID="{7DC9E6CC-25CD-461C-A622-512968A4E7D4}" presName="spacer" presStyleCnt="0"/>
      <dgm:spPr/>
    </dgm:pt>
    <dgm:pt modelId="{AA5E9B80-0818-4D4B-974E-A561291E2057}" type="pres">
      <dgm:prSet presAssocID="{1079F0B5-2813-4614-A828-3CEA43250D0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B975501-7EE7-4464-9F57-25CDC449A69D}" srcId="{2CC459B3-CCC4-445F-897B-190DCA4F9A25}" destId="{174B0614-5BAA-4788-A272-A8AD68843D16}" srcOrd="2" destOrd="0" parTransId="{2B3F1EA1-E7C5-4792-992D-0FC549B178A0}" sibTransId="{23F250B0-73DA-4F83-8F89-7145AA84391F}"/>
    <dgm:cxn modelId="{36F21C61-6DEA-4181-A79D-EED3B8959EDE}" srcId="{2CC459B3-CCC4-445F-897B-190DCA4F9A25}" destId="{1079F0B5-2813-4614-A828-3CEA43250D0F}" srcOrd="4" destOrd="0" parTransId="{270E4FD3-2ED4-435F-837A-8CCF265972AC}" sibTransId="{E94B8210-63D2-422B-8F19-8D1FCEACD4EE}"/>
    <dgm:cxn modelId="{8A1D8D44-E9F3-4486-B419-39893F5C7D37}" type="presOf" srcId="{8A922911-DCF5-47C6-A38A-EA1FF41E85B7}" destId="{85625E38-31B7-4DE2-BAE1-55FFCF572C58}" srcOrd="0" destOrd="0" presId="urn:microsoft.com/office/officeart/2005/8/layout/vList2"/>
    <dgm:cxn modelId="{850C7F52-35BF-4A0B-9BA3-FA1CE4C83A19}" type="presOf" srcId="{174B0614-5BAA-4788-A272-A8AD68843D16}" destId="{7E0FFE66-E3F0-4287-8414-9921CD7E785A}" srcOrd="0" destOrd="0" presId="urn:microsoft.com/office/officeart/2005/8/layout/vList2"/>
    <dgm:cxn modelId="{EE71A87D-C29B-4739-9EC5-EB0C7A5B17E1}" type="presOf" srcId="{1079F0B5-2813-4614-A828-3CEA43250D0F}" destId="{AA5E9B80-0818-4D4B-974E-A561291E2057}" srcOrd="0" destOrd="0" presId="urn:microsoft.com/office/officeart/2005/8/layout/vList2"/>
    <dgm:cxn modelId="{AD29389E-4EF3-4190-8C3C-7823CF464143}" srcId="{2CC459B3-CCC4-445F-897B-190DCA4F9A25}" destId="{7EDE62C9-389A-4060-A577-1F01496F3259}" srcOrd="1" destOrd="0" parTransId="{19ACCA91-7C5E-4586-B6C7-D5CABA05ED05}" sibTransId="{5BD53F42-E350-40A7-866A-2F7932E6C4D1}"/>
    <dgm:cxn modelId="{C3DBABAB-B5C0-4A36-A753-951125C063B6}" type="presOf" srcId="{7EDE62C9-389A-4060-A577-1F01496F3259}" destId="{37DC0CE7-8DD6-4D8F-8FA3-B21B437B74AF}" srcOrd="0" destOrd="0" presId="urn:microsoft.com/office/officeart/2005/8/layout/vList2"/>
    <dgm:cxn modelId="{C5D266BF-7EA2-4DD8-9AFF-477CA028A016}" type="presOf" srcId="{D516F36B-3C48-4351-841C-E636C939DA68}" destId="{5A82E540-B4BA-4010-B662-914F9C0D559D}" srcOrd="0" destOrd="0" presId="urn:microsoft.com/office/officeart/2005/8/layout/vList2"/>
    <dgm:cxn modelId="{C22E43C1-A7DA-4063-BA27-3581E72E0203}" srcId="{2CC459B3-CCC4-445F-897B-190DCA4F9A25}" destId="{8A922911-DCF5-47C6-A38A-EA1FF41E85B7}" srcOrd="3" destOrd="0" parTransId="{B5332424-A24A-4D45-A60B-CC568AD4CCAA}" sibTransId="{7DC9E6CC-25CD-461C-A622-512968A4E7D4}"/>
    <dgm:cxn modelId="{F14D32D1-22A5-4677-A39C-6C5EE4D99C0D}" srcId="{2CC459B3-CCC4-445F-897B-190DCA4F9A25}" destId="{D516F36B-3C48-4351-841C-E636C939DA68}" srcOrd="0" destOrd="0" parTransId="{625434EA-F3EF-4A03-B9CA-D2F33DB0C996}" sibTransId="{ED80A098-9D90-4C1C-8D12-7A6DA8BB7A45}"/>
    <dgm:cxn modelId="{C1A0E0E3-436A-4209-93CE-5CB27ADB8CE8}" type="presOf" srcId="{2CC459B3-CCC4-445F-897B-190DCA4F9A25}" destId="{C67D848F-2A0F-47FE-9325-E465BDA4259E}" srcOrd="0" destOrd="0" presId="urn:microsoft.com/office/officeart/2005/8/layout/vList2"/>
    <dgm:cxn modelId="{56EE6B7E-46C4-4C78-B149-F0DC4DFECBAC}" type="presParOf" srcId="{C67D848F-2A0F-47FE-9325-E465BDA4259E}" destId="{5A82E540-B4BA-4010-B662-914F9C0D559D}" srcOrd="0" destOrd="0" presId="urn:microsoft.com/office/officeart/2005/8/layout/vList2"/>
    <dgm:cxn modelId="{07035B7A-530F-42E1-81C4-6852A6AB46EC}" type="presParOf" srcId="{C67D848F-2A0F-47FE-9325-E465BDA4259E}" destId="{EA85D86E-FB3E-4EE7-A2B9-3AD2C0D62824}" srcOrd="1" destOrd="0" presId="urn:microsoft.com/office/officeart/2005/8/layout/vList2"/>
    <dgm:cxn modelId="{EC5DF5AC-03BF-47B9-980D-EB750110C3B7}" type="presParOf" srcId="{C67D848F-2A0F-47FE-9325-E465BDA4259E}" destId="{37DC0CE7-8DD6-4D8F-8FA3-B21B437B74AF}" srcOrd="2" destOrd="0" presId="urn:microsoft.com/office/officeart/2005/8/layout/vList2"/>
    <dgm:cxn modelId="{7A9015AC-8669-49E3-9855-81BB60DE6F55}" type="presParOf" srcId="{C67D848F-2A0F-47FE-9325-E465BDA4259E}" destId="{7C42A106-19E7-4163-99BD-B72A667FAD52}" srcOrd="3" destOrd="0" presId="urn:microsoft.com/office/officeart/2005/8/layout/vList2"/>
    <dgm:cxn modelId="{3DEDBC31-EE2A-433E-8B71-D9DA91EB9D6D}" type="presParOf" srcId="{C67D848F-2A0F-47FE-9325-E465BDA4259E}" destId="{7E0FFE66-E3F0-4287-8414-9921CD7E785A}" srcOrd="4" destOrd="0" presId="urn:microsoft.com/office/officeart/2005/8/layout/vList2"/>
    <dgm:cxn modelId="{92AD8A81-78E4-4446-B19E-FBE179B61DBC}" type="presParOf" srcId="{C67D848F-2A0F-47FE-9325-E465BDA4259E}" destId="{3F9A02A6-72A0-4F73-AE75-99666FA795DD}" srcOrd="5" destOrd="0" presId="urn:microsoft.com/office/officeart/2005/8/layout/vList2"/>
    <dgm:cxn modelId="{9F8406C2-59D0-4B42-B6BB-796FFF299CEC}" type="presParOf" srcId="{C67D848F-2A0F-47FE-9325-E465BDA4259E}" destId="{85625E38-31B7-4DE2-BAE1-55FFCF572C58}" srcOrd="6" destOrd="0" presId="urn:microsoft.com/office/officeart/2005/8/layout/vList2"/>
    <dgm:cxn modelId="{270FEA8D-9055-4C76-B2B6-9A9944F8574B}" type="presParOf" srcId="{C67D848F-2A0F-47FE-9325-E465BDA4259E}" destId="{4CA606AF-31AF-4841-A2B8-F40AFFC23057}" srcOrd="7" destOrd="0" presId="urn:microsoft.com/office/officeart/2005/8/layout/vList2"/>
    <dgm:cxn modelId="{4CC1F184-10F3-43B4-A087-AD25EDA86F98}" type="presParOf" srcId="{C67D848F-2A0F-47FE-9325-E465BDA4259E}" destId="{AA5E9B80-0818-4D4B-974E-A561291E205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597043-764E-439C-879D-EF77EBB629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0673CF-CCF9-4462-8A25-B5C22ED1A40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700" b="1">
              <a:solidFill>
                <a:srgbClr val="FFFFFF"/>
              </a:solidFill>
              <a:latin typeface="Calisto MT"/>
              <a:ea typeface="+mn-ea"/>
              <a:cs typeface="+mn-cs"/>
            </a:rPr>
            <a:t>Businesses should carefully select social media platforms according to their target customers and marketing objectives.</a:t>
          </a:r>
          <a:endParaRPr lang="en-US" sz="170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CD56A90A-9DFD-4F23-821C-5B4D3EB7EDC0}" type="parTrans" cxnId="{DFE81326-0C18-4A86-8A22-F44200C03B81}">
      <dgm:prSet/>
      <dgm:spPr/>
      <dgm:t>
        <a:bodyPr/>
        <a:lstStyle/>
        <a:p>
          <a:endParaRPr lang="en-US"/>
        </a:p>
      </dgm:t>
    </dgm:pt>
    <dgm:pt modelId="{54EF83A8-E120-4306-A6F0-1797ACEA2DE5}" type="sibTrans" cxnId="{DFE81326-0C18-4A86-8A22-F44200C03B81}">
      <dgm:prSet/>
      <dgm:spPr/>
      <dgm:t>
        <a:bodyPr/>
        <a:lstStyle/>
        <a:p>
          <a:endParaRPr lang="en-US"/>
        </a:p>
      </dgm:t>
    </dgm:pt>
    <dgm:pt modelId="{12F280E1-88AA-4DAA-9ABA-516426110557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700" b="1">
              <a:solidFill>
                <a:srgbClr val="FFFFFF"/>
              </a:solidFill>
              <a:latin typeface="Calisto MT"/>
              <a:ea typeface="+mn-ea"/>
              <a:cs typeface="+mn-cs"/>
            </a:rPr>
            <a:t>For example, youngers audiences are often more active on platforms such as Instagram and TikTok, whereas professional audiences may be more effectively reached through LinkedIn. </a:t>
          </a:r>
          <a:endParaRPr lang="en-US" sz="170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258C63AC-EA1A-492F-8097-F3A59FE5A9CD}" type="parTrans" cxnId="{46EC49DD-951F-4B74-A19F-AA078076F1FA}">
      <dgm:prSet/>
      <dgm:spPr/>
      <dgm:t>
        <a:bodyPr/>
        <a:lstStyle/>
        <a:p>
          <a:endParaRPr lang="en-US"/>
        </a:p>
      </dgm:t>
    </dgm:pt>
    <dgm:pt modelId="{E1CFCA04-BA77-4224-9B25-23555152A7C7}" type="sibTrans" cxnId="{46EC49DD-951F-4B74-A19F-AA078076F1FA}">
      <dgm:prSet/>
      <dgm:spPr/>
      <dgm:t>
        <a:bodyPr/>
        <a:lstStyle/>
        <a:p>
          <a:endParaRPr lang="en-US"/>
        </a:p>
      </dgm:t>
    </dgm:pt>
    <dgm:pt modelId="{768E65AD-DAE9-42C5-BD06-C2F8BB60D07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700" b="1">
              <a:solidFill>
                <a:srgbClr val="FFFFFF"/>
              </a:solidFill>
              <a:latin typeface="Calisto MT"/>
              <a:ea typeface="+mn-ea"/>
              <a:cs typeface="+mn-cs"/>
            </a:rPr>
            <a:t>In international markets, businesses should also consider regional preferences, as some countries have widely used local platforms that may be more influential than global alternatives (Department for Business and Trade, 2026).</a:t>
          </a:r>
          <a:r>
            <a:rPr lang="en-GB" sz="1700">
              <a:solidFill>
                <a:srgbClr val="FFFFFF"/>
              </a:solidFill>
              <a:latin typeface="Calisto MT"/>
              <a:ea typeface="+mn-ea"/>
              <a:cs typeface="+mn-cs"/>
            </a:rPr>
            <a:t> </a:t>
          </a:r>
          <a:endParaRPr lang="en-US" sz="170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C8144E08-A190-4BE0-BC42-DFD411561652}" type="parTrans" cxnId="{525FECFD-38BB-4269-8944-A20272E44922}">
      <dgm:prSet/>
      <dgm:spPr/>
      <dgm:t>
        <a:bodyPr/>
        <a:lstStyle/>
        <a:p>
          <a:endParaRPr lang="en-US"/>
        </a:p>
      </dgm:t>
    </dgm:pt>
    <dgm:pt modelId="{9011B56A-2A5A-4B85-898E-6D56A0E4A37F}" type="sibTrans" cxnId="{525FECFD-38BB-4269-8944-A20272E44922}">
      <dgm:prSet/>
      <dgm:spPr/>
      <dgm:t>
        <a:bodyPr/>
        <a:lstStyle/>
        <a:p>
          <a:endParaRPr lang="en-US"/>
        </a:p>
      </dgm:t>
    </dgm:pt>
    <dgm:pt modelId="{03A1D568-9E31-4470-81BE-D21CFDBD5572}" type="pres">
      <dgm:prSet presAssocID="{03597043-764E-439C-879D-EF77EBB629B7}" presName="linear" presStyleCnt="0">
        <dgm:presLayoutVars>
          <dgm:animLvl val="lvl"/>
          <dgm:resizeHandles val="exact"/>
        </dgm:presLayoutVars>
      </dgm:prSet>
      <dgm:spPr/>
    </dgm:pt>
    <dgm:pt modelId="{260F7FFE-146F-486E-AD25-FDDC8D65C440}" type="pres">
      <dgm:prSet presAssocID="{FF0673CF-CCF9-4462-8A25-B5C22ED1A40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5B4BB0-43BC-4C17-91CF-B0ECB06C2E29}" type="pres">
      <dgm:prSet presAssocID="{54EF83A8-E120-4306-A6F0-1797ACEA2DE5}" presName="spacer" presStyleCnt="0"/>
      <dgm:spPr/>
    </dgm:pt>
    <dgm:pt modelId="{7F37FAE5-385F-46BA-885A-EF986B09407E}" type="pres">
      <dgm:prSet presAssocID="{12F280E1-88AA-4DAA-9ABA-51642611055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441328-5B86-4495-B5B3-D9832B89FA9E}" type="pres">
      <dgm:prSet presAssocID="{E1CFCA04-BA77-4224-9B25-23555152A7C7}" presName="spacer" presStyleCnt="0"/>
      <dgm:spPr/>
    </dgm:pt>
    <dgm:pt modelId="{37C7AC81-760B-4971-A603-ED144C699D0F}" type="pres">
      <dgm:prSet presAssocID="{768E65AD-DAE9-42C5-BD06-C2F8BB60D07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FE81326-0C18-4A86-8A22-F44200C03B81}" srcId="{03597043-764E-439C-879D-EF77EBB629B7}" destId="{FF0673CF-CCF9-4462-8A25-B5C22ED1A40F}" srcOrd="0" destOrd="0" parTransId="{CD56A90A-9DFD-4F23-821C-5B4D3EB7EDC0}" sibTransId="{54EF83A8-E120-4306-A6F0-1797ACEA2DE5}"/>
    <dgm:cxn modelId="{492A7795-3351-4172-B7E9-B737A58B1BD8}" type="presOf" srcId="{FF0673CF-CCF9-4462-8A25-B5C22ED1A40F}" destId="{260F7FFE-146F-486E-AD25-FDDC8D65C440}" srcOrd="0" destOrd="0" presId="urn:microsoft.com/office/officeart/2005/8/layout/vList2"/>
    <dgm:cxn modelId="{42BD62A9-E6D7-4681-AA18-5D85149449E6}" type="presOf" srcId="{768E65AD-DAE9-42C5-BD06-C2F8BB60D071}" destId="{37C7AC81-760B-4971-A603-ED144C699D0F}" srcOrd="0" destOrd="0" presId="urn:microsoft.com/office/officeart/2005/8/layout/vList2"/>
    <dgm:cxn modelId="{7CB5A9D1-3E65-4020-917F-A4926450F774}" type="presOf" srcId="{03597043-764E-439C-879D-EF77EBB629B7}" destId="{03A1D568-9E31-4470-81BE-D21CFDBD5572}" srcOrd="0" destOrd="0" presId="urn:microsoft.com/office/officeart/2005/8/layout/vList2"/>
    <dgm:cxn modelId="{46EC49DD-951F-4B74-A19F-AA078076F1FA}" srcId="{03597043-764E-439C-879D-EF77EBB629B7}" destId="{12F280E1-88AA-4DAA-9ABA-516426110557}" srcOrd="1" destOrd="0" parTransId="{258C63AC-EA1A-492F-8097-F3A59FE5A9CD}" sibTransId="{E1CFCA04-BA77-4224-9B25-23555152A7C7}"/>
    <dgm:cxn modelId="{307366F8-4979-42AC-800A-515E08BCB933}" type="presOf" srcId="{12F280E1-88AA-4DAA-9ABA-516426110557}" destId="{7F37FAE5-385F-46BA-885A-EF986B09407E}" srcOrd="0" destOrd="0" presId="urn:microsoft.com/office/officeart/2005/8/layout/vList2"/>
    <dgm:cxn modelId="{525FECFD-38BB-4269-8944-A20272E44922}" srcId="{03597043-764E-439C-879D-EF77EBB629B7}" destId="{768E65AD-DAE9-42C5-BD06-C2F8BB60D071}" srcOrd="2" destOrd="0" parTransId="{C8144E08-A190-4BE0-BC42-DFD411561652}" sibTransId="{9011B56A-2A5A-4B85-898E-6D56A0E4A37F}"/>
    <dgm:cxn modelId="{FEA999C9-3C64-4E2F-B456-5F7EB34973AC}" type="presParOf" srcId="{03A1D568-9E31-4470-81BE-D21CFDBD5572}" destId="{260F7FFE-146F-486E-AD25-FDDC8D65C440}" srcOrd="0" destOrd="0" presId="urn:microsoft.com/office/officeart/2005/8/layout/vList2"/>
    <dgm:cxn modelId="{1F026237-1681-4733-8CE5-AA53C0556387}" type="presParOf" srcId="{03A1D568-9E31-4470-81BE-D21CFDBD5572}" destId="{455B4BB0-43BC-4C17-91CF-B0ECB06C2E29}" srcOrd="1" destOrd="0" presId="urn:microsoft.com/office/officeart/2005/8/layout/vList2"/>
    <dgm:cxn modelId="{58497AA7-51DB-4E82-935C-77A584B9CBDE}" type="presParOf" srcId="{03A1D568-9E31-4470-81BE-D21CFDBD5572}" destId="{7F37FAE5-385F-46BA-885A-EF986B09407E}" srcOrd="2" destOrd="0" presId="urn:microsoft.com/office/officeart/2005/8/layout/vList2"/>
    <dgm:cxn modelId="{BC11BBFB-D0F2-4370-8CF2-59AEAADFC936}" type="presParOf" srcId="{03A1D568-9E31-4470-81BE-D21CFDBD5572}" destId="{99441328-5B86-4495-B5B3-D9832B89FA9E}" srcOrd="3" destOrd="0" presId="urn:microsoft.com/office/officeart/2005/8/layout/vList2"/>
    <dgm:cxn modelId="{1DCAF759-C5BD-452C-A467-3536A961B306}" type="presParOf" srcId="{03A1D568-9E31-4470-81BE-D21CFDBD5572}" destId="{37C7AC81-760B-4971-A603-ED144C699D0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6DCAC0-F0F6-4F7C-91EB-5C14CE424AC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A70825-33B8-4418-AADE-36CDEC429368}">
      <dgm:prSet phldrT="[Text]" phldr="0" custT="1"/>
      <dgm:spPr/>
      <dgm:t>
        <a:bodyPr/>
        <a:lstStyle/>
        <a:p>
          <a:pPr algn="l" rtl="0"/>
          <a:r>
            <a:rPr lang="en-GB" sz="2000">
              <a:latin typeface="Univers Condensed"/>
            </a:rPr>
            <a:t> </a:t>
          </a:r>
          <a:r>
            <a:rPr lang="en-GB" sz="2000"/>
            <a:t>Social media management needs careful planning. </a:t>
          </a:r>
          <a:endParaRPr lang="en-GB" sz="2000">
            <a:latin typeface="Univers Condensed"/>
          </a:endParaRPr>
        </a:p>
      </dgm:t>
    </dgm:pt>
    <dgm:pt modelId="{E4FD42A0-B996-4A12-8828-DE9551C284F0}" type="parTrans" cxnId="{D05D7009-8136-4FFD-8547-3165F5B90D22}">
      <dgm:prSet/>
      <dgm:spPr/>
    </dgm:pt>
    <dgm:pt modelId="{106EEE92-1B35-4F13-A432-242D0A9532D6}" type="sibTrans" cxnId="{D05D7009-8136-4FFD-8547-3165F5B90D22}">
      <dgm:prSet/>
      <dgm:spPr/>
    </dgm:pt>
    <dgm:pt modelId="{215E3498-C298-4E17-A894-23A65D7E2EF6}">
      <dgm:prSet phldrT="[Text]" phldr="0"/>
      <dgm:spPr/>
      <dgm:t>
        <a:bodyPr/>
        <a:lstStyle/>
        <a:p>
          <a:pPr algn="l" rtl="0"/>
          <a:r>
            <a:rPr lang="en-GB" sz="2000">
              <a:latin typeface="Univers Condensed"/>
            </a:rPr>
            <a:t> </a:t>
          </a:r>
          <a:r>
            <a:rPr lang="en-GB" sz="2000"/>
            <a:t>Negative customer feedback, scams, and fake news can damage a company's reputation. </a:t>
          </a:r>
        </a:p>
      </dgm:t>
    </dgm:pt>
    <dgm:pt modelId="{3A493E5E-7AFB-42F2-9997-F39DAC04E83A}" type="parTrans" cxnId="{97F73E03-7A8E-4215-8C4A-B529279FC8AE}">
      <dgm:prSet/>
      <dgm:spPr/>
    </dgm:pt>
    <dgm:pt modelId="{D2380470-DFF9-48C1-902B-6A169A9AF807}" type="sibTrans" cxnId="{97F73E03-7A8E-4215-8C4A-B529279FC8AE}">
      <dgm:prSet/>
      <dgm:spPr/>
    </dgm:pt>
    <dgm:pt modelId="{C7DC3A52-B060-41CD-BBDA-F3C725DC6029}">
      <dgm:prSet phldrT="[Text]" phldr="0"/>
      <dgm:spPr/>
      <dgm:t>
        <a:bodyPr/>
        <a:lstStyle/>
        <a:p>
          <a:pPr algn="l" rtl="0"/>
          <a:r>
            <a:rPr lang="en-GB" sz="2000">
              <a:latin typeface="Univers Condensed"/>
            </a:rPr>
            <a:t> </a:t>
          </a:r>
          <a:r>
            <a:rPr lang="en-GB" sz="2000"/>
            <a:t>Poor communication, inappropriate content, and slow responses can reduce customer trust. </a:t>
          </a:r>
        </a:p>
      </dgm:t>
    </dgm:pt>
    <dgm:pt modelId="{08E4DF12-AF16-43E8-A52D-20F165A583C6}" type="parTrans" cxnId="{FD86ACBC-FF13-47CD-883D-E4A0D98CDC7A}">
      <dgm:prSet/>
      <dgm:spPr/>
    </dgm:pt>
    <dgm:pt modelId="{32716284-10FE-4329-A9C8-88A020F3AC02}" type="sibTrans" cxnId="{FD86ACBC-FF13-47CD-883D-E4A0D98CDC7A}">
      <dgm:prSet/>
      <dgm:spPr/>
    </dgm:pt>
    <dgm:pt modelId="{48C8DB0B-F1AE-496E-B40D-1AF71DD0E4CD}">
      <dgm:prSet phldrT="[Text]" phldr="0"/>
      <dgm:spPr/>
      <dgm:t>
        <a:bodyPr/>
        <a:lstStyle/>
        <a:p>
          <a:pPr algn="l" rtl="0"/>
          <a:r>
            <a:rPr lang="en-GB" sz="2000">
              <a:latin typeface="Univers Condensed"/>
            </a:rPr>
            <a:t> </a:t>
          </a:r>
          <a:r>
            <a:rPr lang="en-GB" sz="2000"/>
            <a:t>Businesses should communicate regularly and create interesting, engaging content. </a:t>
          </a:r>
          <a:r>
            <a:rPr lang="en-GB" sz="2000">
              <a:latin typeface="Calisto MT"/>
            </a:rPr>
            <a:t>(Kotler et al., 2022</a:t>
          </a:r>
        </a:p>
      </dgm:t>
    </dgm:pt>
    <dgm:pt modelId="{DB1FFF54-543C-4752-B7E8-AD11C850B6F3}" type="parTrans" cxnId="{608AF74E-4236-4DF1-B440-99B7FFC2B801}">
      <dgm:prSet/>
      <dgm:spPr/>
    </dgm:pt>
    <dgm:pt modelId="{4F19A244-3CBF-4EE6-A4E1-2FC97B572ECD}" type="sibTrans" cxnId="{608AF74E-4236-4DF1-B440-99B7FFC2B801}">
      <dgm:prSet/>
      <dgm:spPr/>
    </dgm:pt>
    <dgm:pt modelId="{B7CD5F40-851D-4D18-A695-5F68269C2A8C}" type="pres">
      <dgm:prSet presAssocID="{736DCAC0-F0F6-4F7C-91EB-5C14CE424AC0}" presName="vert0" presStyleCnt="0">
        <dgm:presLayoutVars>
          <dgm:dir/>
          <dgm:animOne val="branch"/>
          <dgm:animLvl val="lvl"/>
        </dgm:presLayoutVars>
      </dgm:prSet>
      <dgm:spPr/>
    </dgm:pt>
    <dgm:pt modelId="{7B7A00B1-4FCD-412D-9ABD-0F555F18911A}" type="pres">
      <dgm:prSet presAssocID="{A9A70825-33B8-4418-AADE-36CDEC429368}" presName="thickLine" presStyleLbl="alignNode1" presStyleIdx="0" presStyleCnt="4"/>
      <dgm:spPr/>
    </dgm:pt>
    <dgm:pt modelId="{EAE6D162-8878-4F1A-93EF-2596B6B79537}" type="pres">
      <dgm:prSet presAssocID="{A9A70825-33B8-4418-AADE-36CDEC429368}" presName="horz1" presStyleCnt="0"/>
      <dgm:spPr/>
    </dgm:pt>
    <dgm:pt modelId="{BC39E155-C5DB-444F-A500-8CD1B79F5D2F}" type="pres">
      <dgm:prSet presAssocID="{A9A70825-33B8-4418-AADE-36CDEC429368}" presName="tx1" presStyleLbl="revTx" presStyleIdx="0" presStyleCnt="4"/>
      <dgm:spPr/>
    </dgm:pt>
    <dgm:pt modelId="{5A979509-1C18-4434-BC95-DBB1BB43D700}" type="pres">
      <dgm:prSet presAssocID="{A9A70825-33B8-4418-AADE-36CDEC429368}" presName="vert1" presStyleCnt="0"/>
      <dgm:spPr/>
    </dgm:pt>
    <dgm:pt modelId="{89DD73A7-9662-473A-9CB1-86F318FC7F37}" type="pres">
      <dgm:prSet presAssocID="{215E3498-C298-4E17-A894-23A65D7E2EF6}" presName="thickLine" presStyleLbl="alignNode1" presStyleIdx="1" presStyleCnt="4"/>
      <dgm:spPr/>
    </dgm:pt>
    <dgm:pt modelId="{98213823-96EF-403A-9D30-50A650504BE5}" type="pres">
      <dgm:prSet presAssocID="{215E3498-C298-4E17-A894-23A65D7E2EF6}" presName="horz1" presStyleCnt="0"/>
      <dgm:spPr/>
    </dgm:pt>
    <dgm:pt modelId="{48B68FF0-23B5-4C1B-B44C-80F2E1CD005E}" type="pres">
      <dgm:prSet presAssocID="{215E3498-C298-4E17-A894-23A65D7E2EF6}" presName="tx1" presStyleLbl="revTx" presStyleIdx="1" presStyleCnt="4"/>
      <dgm:spPr/>
    </dgm:pt>
    <dgm:pt modelId="{4B443A1B-DA30-4DF4-810E-EF2E0036927D}" type="pres">
      <dgm:prSet presAssocID="{215E3498-C298-4E17-A894-23A65D7E2EF6}" presName="vert1" presStyleCnt="0"/>
      <dgm:spPr/>
    </dgm:pt>
    <dgm:pt modelId="{E95E1D02-1F27-405B-93E9-6CB59FE58660}" type="pres">
      <dgm:prSet presAssocID="{C7DC3A52-B060-41CD-BBDA-F3C725DC6029}" presName="thickLine" presStyleLbl="alignNode1" presStyleIdx="2" presStyleCnt="4"/>
      <dgm:spPr/>
    </dgm:pt>
    <dgm:pt modelId="{65CB63DB-A89F-494D-83B3-DABBC1305B28}" type="pres">
      <dgm:prSet presAssocID="{C7DC3A52-B060-41CD-BBDA-F3C725DC6029}" presName="horz1" presStyleCnt="0"/>
      <dgm:spPr/>
    </dgm:pt>
    <dgm:pt modelId="{6AC1C869-9565-483A-BCF0-BC2279EBB512}" type="pres">
      <dgm:prSet presAssocID="{C7DC3A52-B060-41CD-BBDA-F3C725DC6029}" presName="tx1" presStyleLbl="revTx" presStyleIdx="2" presStyleCnt="4"/>
      <dgm:spPr/>
    </dgm:pt>
    <dgm:pt modelId="{3C8E79E8-9D5A-4A70-8DD4-C4BFF3F8BE68}" type="pres">
      <dgm:prSet presAssocID="{C7DC3A52-B060-41CD-BBDA-F3C725DC6029}" presName="vert1" presStyleCnt="0"/>
      <dgm:spPr/>
    </dgm:pt>
    <dgm:pt modelId="{5E2B271C-BD20-45F3-ABB6-BCDF7C2B3BD6}" type="pres">
      <dgm:prSet presAssocID="{48C8DB0B-F1AE-496E-B40D-1AF71DD0E4CD}" presName="thickLine" presStyleLbl="alignNode1" presStyleIdx="3" presStyleCnt="4"/>
      <dgm:spPr/>
    </dgm:pt>
    <dgm:pt modelId="{6AD1E26C-CB93-496E-94F1-45244E962D80}" type="pres">
      <dgm:prSet presAssocID="{48C8DB0B-F1AE-496E-B40D-1AF71DD0E4CD}" presName="horz1" presStyleCnt="0"/>
      <dgm:spPr/>
    </dgm:pt>
    <dgm:pt modelId="{ACE2256D-E425-4488-B789-48F2CE53C3B8}" type="pres">
      <dgm:prSet presAssocID="{48C8DB0B-F1AE-496E-B40D-1AF71DD0E4CD}" presName="tx1" presStyleLbl="revTx" presStyleIdx="3" presStyleCnt="4"/>
      <dgm:spPr/>
    </dgm:pt>
    <dgm:pt modelId="{E9B941FA-C455-499D-AED2-6477AF96CCDD}" type="pres">
      <dgm:prSet presAssocID="{48C8DB0B-F1AE-496E-B40D-1AF71DD0E4CD}" presName="vert1" presStyleCnt="0"/>
      <dgm:spPr/>
    </dgm:pt>
  </dgm:ptLst>
  <dgm:cxnLst>
    <dgm:cxn modelId="{97F73E03-7A8E-4215-8C4A-B529279FC8AE}" srcId="{736DCAC0-F0F6-4F7C-91EB-5C14CE424AC0}" destId="{215E3498-C298-4E17-A894-23A65D7E2EF6}" srcOrd="1" destOrd="0" parTransId="{3A493E5E-7AFB-42F2-9997-F39DAC04E83A}" sibTransId="{D2380470-DFF9-48C1-902B-6A169A9AF807}"/>
    <dgm:cxn modelId="{3B97B307-0928-4C43-846E-01BC06AE9720}" type="presOf" srcId="{C7DC3A52-B060-41CD-BBDA-F3C725DC6029}" destId="{6AC1C869-9565-483A-BCF0-BC2279EBB512}" srcOrd="0" destOrd="0" presId="urn:microsoft.com/office/officeart/2008/layout/LinedList"/>
    <dgm:cxn modelId="{D05D7009-8136-4FFD-8547-3165F5B90D22}" srcId="{736DCAC0-F0F6-4F7C-91EB-5C14CE424AC0}" destId="{A9A70825-33B8-4418-AADE-36CDEC429368}" srcOrd="0" destOrd="0" parTransId="{E4FD42A0-B996-4A12-8828-DE9551C284F0}" sibTransId="{106EEE92-1B35-4F13-A432-242D0A9532D6}"/>
    <dgm:cxn modelId="{7E130910-4698-4F85-88D0-CF2BB1735F8B}" type="presOf" srcId="{A9A70825-33B8-4418-AADE-36CDEC429368}" destId="{BC39E155-C5DB-444F-A500-8CD1B79F5D2F}" srcOrd="0" destOrd="0" presId="urn:microsoft.com/office/officeart/2008/layout/LinedList"/>
    <dgm:cxn modelId="{9B439427-41FD-4FDB-BCA8-191D9812B1C9}" type="presOf" srcId="{736DCAC0-F0F6-4F7C-91EB-5C14CE424AC0}" destId="{B7CD5F40-851D-4D18-A695-5F68269C2A8C}" srcOrd="0" destOrd="0" presId="urn:microsoft.com/office/officeart/2008/layout/LinedList"/>
    <dgm:cxn modelId="{7F18723F-B6AE-4651-AE17-9BCDAA72355A}" type="presOf" srcId="{48C8DB0B-F1AE-496E-B40D-1AF71DD0E4CD}" destId="{ACE2256D-E425-4488-B789-48F2CE53C3B8}" srcOrd="0" destOrd="0" presId="urn:microsoft.com/office/officeart/2008/layout/LinedList"/>
    <dgm:cxn modelId="{B2877E41-6D77-4921-97E7-0A2C4FD7DBD8}" type="presOf" srcId="{215E3498-C298-4E17-A894-23A65D7E2EF6}" destId="{48B68FF0-23B5-4C1B-B44C-80F2E1CD005E}" srcOrd="0" destOrd="0" presId="urn:microsoft.com/office/officeart/2008/layout/LinedList"/>
    <dgm:cxn modelId="{608AF74E-4236-4DF1-B440-99B7FFC2B801}" srcId="{736DCAC0-F0F6-4F7C-91EB-5C14CE424AC0}" destId="{48C8DB0B-F1AE-496E-B40D-1AF71DD0E4CD}" srcOrd="3" destOrd="0" parTransId="{DB1FFF54-543C-4752-B7E8-AD11C850B6F3}" sibTransId="{4F19A244-3CBF-4EE6-A4E1-2FC97B572ECD}"/>
    <dgm:cxn modelId="{FD86ACBC-FF13-47CD-883D-E4A0D98CDC7A}" srcId="{736DCAC0-F0F6-4F7C-91EB-5C14CE424AC0}" destId="{C7DC3A52-B060-41CD-BBDA-F3C725DC6029}" srcOrd="2" destOrd="0" parTransId="{08E4DF12-AF16-43E8-A52D-20F165A583C6}" sibTransId="{32716284-10FE-4329-A9C8-88A020F3AC02}"/>
    <dgm:cxn modelId="{1F0BFFEE-AA6D-4F97-BB00-AA206D47B1B8}" type="presParOf" srcId="{B7CD5F40-851D-4D18-A695-5F68269C2A8C}" destId="{7B7A00B1-4FCD-412D-9ABD-0F555F18911A}" srcOrd="0" destOrd="0" presId="urn:microsoft.com/office/officeart/2008/layout/LinedList"/>
    <dgm:cxn modelId="{324174F2-57CE-419D-B54D-D7170C069F51}" type="presParOf" srcId="{B7CD5F40-851D-4D18-A695-5F68269C2A8C}" destId="{EAE6D162-8878-4F1A-93EF-2596B6B79537}" srcOrd="1" destOrd="0" presId="urn:microsoft.com/office/officeart/2008/layout/LinedList"/>
    <dgm:cxn modelId="{48C7FD0E-0338-4871-963C-57C7CF9F5CC5}" type="presParOf" srcId="{EAE6D162-8878-4F1A-93EF-2596B6B79537}" destId="{BC39E155-C5DB-444F-A500-8CD1B79F5D2F}" srcOrd="0" destOrd="0" presId="urn:microsoft.com/office/officeart/2008/layout/LinedList"/>
    <dgm:cxn modelId="{E35E1D26-03E4-47C0-B371-EB1E0A19C39D}" type="presParOf" srcId="{EAE6D162-8878-4F1A-93EF-2596B6B79537}" destId="{5A979509-1C18-4434-BC95-DBB1BB43D700}" srcOrd="1" destOrd="0" presId="urn:microsoft.com/office/officeart/2008/layout/LinedList"/>
    <dgm:cxn modelId="{CC691E35-9FA8-4F93-B492-5D1F184FEB85}" type="presParOf" srcId="{B7CD5F40-851D-4D18-A695-5F68269C2A8C}" destId="{89DD73A7-9662-473A-9CB1-86F318FC7F37}" srcOrd="2" destOrd="0" presId="urn:microsoft.com/office/officeart/2008/layout/LinedList"/>
    <dgm:cxn modelId="{37FC2C3B-34CA-4276-9780-D5BF98EDB9AD}" type="presParOf" srcId="{B7CD5F40-851D-4D18-A695-5F68269C2A8C}" destId="{98213823-96EF-403A-9D30-50A650504BE5}" srcOrd="3" destOrd="0" presId="urn:microsoft.com/office/officeart/2008/layout/LinedList"/>
    <dgm:cxn modelId="{7A7C5E39-4407-40A9-BACF-38F98507F6A9}" type="presParOf" srcId="{98213823-96EF-403A-9D30-50A650504BE5}" destId="{48B68FF0-23B5-4C1B-B44C-80F2E1CD005E}" srcOrd="0" destOrd="0" presId="urn:microsoft.com/office/officeart/2008/layout/LinedList"/>
    <dgm:cxn modelId="{188B28B3-BCDB-465F-A55C-B0A68E046983}" type="presParOf" srcId="{98213823-96EF-403A-9D30-50A650504BE5}" destId="{4B443A1B-DA30-4DF4-810E-EF2E0036927D}" srcOrd="1" destOrd="0" presId="urn:microsoft.com/office/officeart/2008/layout/LinedList"/>
    <dgm:cxn modelId="{B269DF8A-E698-457B-A946-765645F3CF7A}" type="presParOf" srcId="{B7CD5F40-851D-4D18-A695-5F68269C2A8C}" destId="{E95E1D02-1F27-405B-93E9-6CB59FE58660}" srcOrd="4" destOrd="0" presId="urn:microsoft.com/office/officeart/2008/layout/LinedList"/>
    <dgm:cxn modelId="{A15D0473-664E-4DF6-8184-FAC2531CA961}" type="presParOf" srcId="{B7CD5F40-851D-4D18-A695-5F68269C2A8C}" destId="{65CB63DB-A89F-494D-83B3-DABBC1305B28}" srcOrd="5" destOrd="0" presId="urn:microsoft.com/office/officeart/2008/layout/LinedList"/>
    <dgm:cxn modelId="{A0E83F36-338C-4606-8603-1DC72DE0F1D7}" type="presParOf" srcId="{65CB63DB-A89F-494D-83B3-DABBC1305B28}" destId="{6AC1C869-9565-483A-BCF0-BC2279EBB512}" srcOrd="0" destOrd="0" presId="urn:microsoft.com/office/officeart/2008/layout/LinedList"/>
    <dgm:cxn modelId="{BEB5FC12-0399-4D8A-90B8-D7A12CAD0B1F}" type="presParOf" srcId="{65CB63DB-A89F-494D-83B3-DABBC1305B28}" destId="{3C8E79E8-9D5A-4A70-8DD4-C4BFF3F8BE68}" srcOrd="1" destOrd="0" presId="urn:microsoft.com/office/officeart/2008/layout/LinedList"/>
    <dgm:cxn modelId="{ACB86250-29D1-42D7-A492-4D93C14E480B}" type="presParOf" srcId="{B7CD5F40-851D-4D18-A695-5F68269C2A8C}" destId="{5E2B271C-BD20-45F3-ABB6-BCDF7C2B3BD6}" srcOrd="6" destOrd="0" presId="urn:microsoft.com/office/officeart/2008/layout/LinedList"/>
    <dgm:cxn modelId="{79538110-9653-4C9C-83FF-5216DCFC7258}" type="presParOf" srcId="{B7CD5F40-851D-4D18-A695-5F68269C2A8C}" destId="{6AD1E26C-CB93-496E-94F1-45244E962D80}" srcOrd="7" destOrd="0" presId="urn:microsoft.com/office/officeart/2008/layout/LinedList"/>
    <dgm:cxn modelId="{7C4C129A-6D26-4335-95CE-A48899760278}" type="presParOf" srcId="{6AD1E26C-CB93-496E-94F1-45244E962D80}" destId="{ACE2256D-E425-4488-B789-48F2CE53C3B8}" srcOrd="0" destOrd="0" presId="urn:microsoft.com/office/officeart/2008/layout/LinedList"/>
    <dgm:cxn modelId="{EF956A85-8930-436B-8EE6-0709CB265138}" type="presParOf" srcId="{6AD1E26C-CB93-496E-94F1-45244E962D80}" destId="{E9B941FA-C455-499D-AED2-6477AF96CC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2E540-B4BA-4010-B662-914F9C0D559D}">
      <dsp:nvSpPr>
        <dsp:cNvPr id="0" name=""/>
        <dsp:cNvSpPr/>
      </dsp:nvSpPr>
      <dsp:spPr>
        <a:xfrm>
          <a:off x="0" y="41345"/>
          <a:ext cx="6172199" cy="9025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Social media is now an important way for businesses to market their products and services.</a:t>
          </a:r>
        </a:p>
      </dsp:txBody>
      <dsp:txXfrm>
        <a:off x="44057" y="85402"/>
        <a:ext cx="6084085" cy="814394"/>
      </dsp:txXfrm>
    </dsp:sp>
    <dsp:sp modelId="{37DC0CE7-8DD6-4D8F-8FA3-B21B437B74AF}">
      <dsp:nvSpPr>
        <dsp:cNvPr id="0" name=""/>
        <dsp:cNvSpPr/>
      </dsp:nvSpPr>
      <dsp:spPr>
        <a:xfrm>
          <a:off x="0" y="992814"/>
          <a:ext cx="6172199" cy="9025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 It is cheaper for  advertising  connect with customers Increase brand awareness.  . Kotler et al. (2022)</a:t>
          </a:r>
        </a:p>
      </dsp:txBody>
      <dsp:txXfrm>
        <a:off x="44057" y="1036871"/>
        <a:ext cx="6084085" cy="814394"/>
      </dsp:txXfrm>
    </dsp:sp>
    <dsp:sp modelId="{7E0FFE66-E3F0-4287-8414-9921CD7E785A}">
      <dsp:nvSpPr>
        <dsp:cNvPr id="0" name=""/>
        <dsp:cNvSpPr/>
      </dsp:nvSpPr>
      <dsp:spPr>
        <a:xfrm>
          <a:off x="0" y="1944283"/>
          <a:ext cx="6172199" cy="9025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 Social media helps businesses communicate directly with many people. </a:t>
          </a:r>
        </a:p>
      </dsp:txBody>
      <dsp:txXfrm>
        <a:off x="44057" y="1988340"/>
        <a:ext cx="6084085" cy="814394"/>
      </dsp:txXfrm>
    </dsp:sp>
    <dsp:sp modelId="{85625E38-31B7-4DE2-BAE1-55FFCF572C58}">
      <dsp:nvSpPr>
        <dsp:cNvPr id="0" name=""/>
        <dsp:cNvSpPr/>
      </dsp:nvSpPr>
      <dsp:spPr>
        <a:xfrm>
          <a:off x="0" y="2895751"/>
          <a:ext cx="6172199" cy="9025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It also allows companies to create more personal marketing and build stronger relationships with customers. </a:t>
          </a:r>
        </a:p>
      </dsp:txBody>
      <dsp:txXfrm>
        <a:off x="44057" y="2939808"/>
        <a:ext cx="6084085" cy="814394"/>
      </dsp:txXfrm>
    </dsp:sp>
    <dsp:sp modelId="{AA5E9B80-0818-4D4B-974E-A561291E2057}">
      <dsp:nvSpPr>
        <dsp:cNvPr id="0" name=""/>
        <dsp:cNvSpPr/>
      </dsp:nvSpPr>
      <dsp:spPr>
        <a:xfrm>
          <a:off x="0" y="3847220"/>
          <a:ext cx="6172199" cy="9025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rgbClr val="0D0D0D"/>
              </a:solidFill>
              <a:latin typeface="Calisto MT"/>
              <a:ea typeface="+mn-ea"/>
              <a:cs typeface="+mn-cs"/>
            </a:rPr>
            <a:t>Platforms including TikTok, Facebook, LinkedIn, Instagram, and YouTube provide businesses with effective channels to distribute promotional content to large audiences.</a:t>
          </a:r>
          <a:endParaRPr lang="en-US" sz="17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44057" y="3891277"/>
        <a:ext cx="6084085" cy="8143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0F7FFE-146F-486E-AD25-FDDC8D65C440}">
      <dsp:nvSpPr>
        <dsp:cNvPr id="0" name=""/>
        <dsp:cNvSpPr/>
      </dsp:nvSpPr>
      <dsp:spPr>
        <a:xfrm>
          <a:off x="0" y="423756"/>
          <a:ext cx="5720080" cy="11467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solidFill>
                <a:srgbClr val="FFFFFF"/>
              </a:solidFill>
              <a:latin typeface="Calisto MT"/>
              <a:ea typeface="+mn-ea"/>
              <a:cs typeface="+mn-cs"/>
            </a:rPr>
            <a:t>Businesses should carefully select social media platforms according to their target customers and marketing objectives.</a:t>
          </a:r>
          <a:endParaRPr lang="en-US" sz="1700" kern="120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55981" y="479737"/>
        <a:ext cx="5608118" cy="1034820"/>
      </dsp:txXfrm>
    </dsp:sp>
    <dsp:sp modelId="{7F37FAE5-385F-46BA-885A-EF986B09407E}">
      <dsp:nvSpPr>
        <dsp:cNvPr id="0" name=""/>
        <dsp:cNvSpPr/>
      </dsp:nvSpPr>
      <dsp:spPr>
        <a:xfrm>
          <a:off x="0" y="1619499"/>
          <a:ext cx="5720080" cy="11467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solidFill>
                <a:srgbClr val="FFFFFF"/>
              </a:solidFill>
              <a:latin typeface="Calisto MT"/>
              <a:ea typeface="+mn-ea"/>
              <a:cs typeface="+mn-cs"/>
            </a:rPr>
            <a:t>For example, youngers audiences are often more active on platforms such as Instagram and TikTok, whereas professional audiences may be more effectively reached through LinkedIn. </a:t>
          </a:r>
          <a:endParaRPr lang="en-US" sz="1700" kern="120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55981" y="1675480"/>
        <a:ext cx="5608118" cy="1034820"/>
      </dsp:txXfrm>
    </dsp:sp>
    <dsp:sp modelId="{37C7AC81-760B-4971-A603-ED144C699D0F}">
      <dsp:nvSpPr>
        <dsp:cNvPr id="0" name=""/>
        <dsp:cNvSpPr/>
      </dsp:nvSpPr>
      <dsp:spPr>
        <a:xfrm>
          <a:off x="0" y="2815241"/>
          <a:ext cx="5720080" cy="11467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solidFill>
                <a:srgbClr val="FFFFFF"/>
              </a:solidFill>
              <a:latin typeface="Calisto MT"/>
              <a:ea typeface="+mn-ea"/>
              <a:cs typeface="+mn-cs"/>
            </a:rPr>
            <a:t>In international markets, businesses should also consider regional preferences, as some countries have widely used local platforms that may be more influential than global alternatives (Department for Business and Trade, 2026).</a:t>
          </a:r>
          <a:r>
            <a:rPr lang="en-GB" sz="17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 </a:t>
          </a:r>
          <a:endParaRPr lang="en-US" sz="1700" kern="120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55981" y="2871222"/>
        <a:ext cx="5608118" cy="10348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A00B1-4FCD-412D-9ABD-0F555F18911A}">
      <dsp:nvSpPr>
        <dsp:cNvPr id="0" name=""/>
        <dsp:cNvSpPr/>
      </dsp:nvSpPr>
      <dsp:spPr>
        <a:xfrm>
          <a:off x="0" y="0"/>
          <a:ext cx="74422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9E155-C5DB-444F-A500-8CD1B79F5D2F}">
      <dsp:nvSpPr>
        <dsp:cNvPr id="0" name=""/>
        <dsp:cNvSpPr/>
      </dsp:nvSpPr>
      <dsp:spPr>
        <a:xfrm>
          <a:off x="0" y="0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Univers Condensed"/>
            </a:rPr>
            <a:t> </a:t>
          </a:r>
          <a:r>
            <a:rPr lang="en-GB" sz="2000" kern="1200"/>
            <a:t>Social media management needs careful planning. </a:t>
          </a:r>
          <a:endParaRPr lang="en-GB" sz="2000" kern="1200">
            <a:latin typeface="Univers Condensed"/>
          </a:endParaRPr>
        </a:p>
      </dsp:txBody>
      <dsp:txXfrm>
        <a:off x="0" y="0"/>
        <a:ext cx="7442201" cy="1350071"/>
      </dsp:txXfrm>
    </dsp:sp>
    <dsp:sp modelId="{89DD73A7-9662-473A-9CB1-86F318FC7F37}">
      <dsp:nvSpPr>
        <dsp:cNvPr id="0" name=""/>
        <dsp:cNvSpPr/>
      </dsp:nvSpPr>
      <dsp:spPr>
        <a:xfrm>
          <a:off x="0" y="1350071"/>
          <a:ext cx="7442201" cy="0"/>
        </a:xfrm>
        <a:prstGeom prst="line">
          <a:avLst/>
        </a:prstGeom>
        <a:solidFill>
          <a:schemeClr val="accent2">
            <a:hueOff val="-135738"/>
            <a:satOff val="-1163"/>
            <a:lumOff val="-7712"/>
            <a:alphaOff val="0"/>
          </a:schemeClr>
        </a:solidFill>
        <a:ln w="12700" cap="flat" cmpd="sng" algn="ctr">
          <a:solidFill>
            <a:schemeClr val="accent2">
              <a:hueOff val="-135738"/>
              <a:satOff val="-1163"/>
              <a:lumOff val="-77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B68FF0-23B5-4C1B-B44C-80F2E1CD005E}">
      <dsp:nvSpPr>
        <dsp:cNvPr id="0" name=""/>
        <dsp:cNvSpPr/>
      </dsp:nvSpPr>
      <dsp:spPr>
        <a:xfrm>
          <a:off x="0" y="1350071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Univers Condensed"/>
            </a:rPr>
            <a:t> </a:t>
          </a:r>
          <a:r>
            <a:rPr lang="en-GB" sz="2800" kern="1200"/>
            <a:t>Negative customer feedback, scams, and fake news can damage a company's reputation. </a:t>
          </a:r>
        </a:p>
      </dsp:txBody>
      <dsp:txXfrm>
        <a:off x="0" y="1350071"/>
        <a:ext cx="7442201" cy="1350071"/>
      </dsp:txXfrm>
    </dsp:sp>
    <dsp:sp modelId="{E95E1D02-1F27-405B-93E9-6CB59FE58660}">
      <dsp:nvSpPr>
        <dsp:cNvPr id="0" name=""/>
        <dsp:cNvSpPr/>
      </dsp:nvSpPr>
      <dsp:spPr>
        <a:xfrm>
          <a:off x="0" y="2700142"/>
          <a:ext cx="7442201" cy="0"/>
        </a:xfrm>
        <a:prstGeom prst="line">
          <a:avLst/>
        </a:prstGeom>
        <a:solidFill>
          <a:schemeClr val="accent2">
            <a:hueOff val="-271475"/>
            <a:satOff val="-2327"/>
            <a:lumOff val="-15425"/>
            <a:alphaOff val="0"/>
          </a:schemeClr>
        </a:solidFill>
        <a:ln w="12700" cap="flat" cmpd="sng" algn="ctr">
          <a:solidFill>
            <a:schemeClr val="accent2">
              <a:hueOff val="-271475"/>
              <a:satOff val="-2327"/>
              <a:lumOff val="-15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1C869-9565-483A-BCF0-BC2279EBB512}">
      <dsp:nvSpPr>
        <dsp:cNvPr id="0" name=""/>
        <dsp:cNvSpPr/>
      </dsp:nvSpPr>
      <dsp:spPr>
        <a:xfrm>
          <a:off x="0" y="2700142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Univers Condensed"/>
            </a:rPr>
            <a:t> </a:t>
          </a:r>
          <a:r>
            <a:rPr lang="en-GB" sz="2800" kern="1200"/>
            <a:t>Poor communication, inappropriate content, and slow responses can reduce customer trust. </a:t>
          </a:r>
        </a:p>
      </dsp:txBody>
      <dsp:txXfrm>
        <a:off x="0" y="2700142"/>
        <a:ext cx="7442201" cy="1350071"/>
      </dsp:txXfrm>
    </dsp:sp>
    <dsp:sp modelId="{5E2B271C-BD20-45F3-ABB6-BCDF7C2B3BD6}">
      <dsp:nvSpPr>
        <dsp:cNvPr id="0" name=""/>
        <dsp:cNvSpPr/>
      </dsp:nvSpPr>
      <dsp:spPr>
        <a:xfrm>
          <a:off x="0" y="4050213"/>
          <a:ext cx="7442201" cy="0"/>
        </a:xfrm>
        <a:prstGeom prst="line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2256D-E425-4488-B789-48F2CE53C3B8}">
      <dsp:nvSpPr>
        <dsp:cNvPr id="0" name=""/>
        <dsp:cNvSpPr/>
      </dsp:nvSpPr>
      <dsp:spPr>
        <a:xfrm>
          <a:off x="0" y="4050213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Univers Condensed"/>
            </a:rPr>
            <a:t> </a:t>
          </a:r>
          <a:r>
            <a:rPr lang="en-GB" sz="2800" kern="1200"/>
            <a:t>Businesses should communicate regularly and create interesting, engaging content. </a:t>
          </a:r>
          <a:r>
            <a:rPr lang="en-GB" sz="2800" kern="1200">
              <a:latin typeface="Calisto MT"/>
            </a:rPr>
            <a:t>(Kotler et al., 2022</a:t>
          </a:r>
        </a:p>
      </dsp:txBody>
      <dsp:txXfrm>
        <a:off x="0" y="4050213"/>
        <a:ext cx="7442201" cy="13500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738996-8EB5-4B80-8ABA-48D7AC696B1C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0BDCD7-CABD-4E50-8931-3742CA77B1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687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0BDCD7-CABD-4E50-8931-3742CA77B15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300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764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398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962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204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001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153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840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353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540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822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228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367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irect.com/journal/procedia-computer-science/vol/253/suppl/C" TargetMode="Externa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1715/husocpument.v1i2.58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E9575CA5-F455-EC39-68F0-308358D4BE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865" b="7865"/>
          <a:stretch>
            <a:fillRect/>
          </a:stretch>
        </p:blipFill>
        <p:spPr>
          <a:xfrm>
            <a:off x="168729" y="-180519"/>
            <a:ext cx="12192000" cy="6857989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A01AD3-9794-DF99-5E21-A792C0FF01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/>
          </a:bodyPr>
          <a:lstStyle/>
          <a:p>
            <a:pPr algn="r" fontAlgn="base">
              <a:lnSpc>
                <a:spcPct val="90000"/>
              </a:lnSpc>
            </a:pP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 </a:t>
            </a:r>
            <a:br>
              <a:rPr lang="en-GB">
                <a:solidFill>
                  <a:srgbClr val="FFFFFF"/>
                </a:solidFill>
              </a:rPr>
            </a:br>
            <a:r>
              <a:rPr lang="en-US" b="1">
                <a:solidFill>
                  <a:srgbClr val="FFFFFF"/>
                </a:solidFill>
              </a:rPr>
              <a:t>AS3: Source Evaluation and Reflection </a:t>
            </a:r>
            <a:r>
              <a:rPr lang="en-GB">
                <a:solidFill>
                  <a:srgbClr val="FFFFFF"/>
                </a:solidFill>
              </a:rPr>
              <a:t> 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180615-A04A-0514-DFB7-2062136F10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2865" y="1447799"/>
            <a:ext cx="2688219" cy="4076699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Task 3   </a:t>
            </a:r>
            <a:r>
              <a:rPr lang="en-GB">
                <a:solidFill>
                  <a:srgbClr val="FFFFFF"/>
                </a:solidFill>
              </a:rPr>
              <a:t> </a:t>
            </a:r>
          </a:p>
          <a:p>
            <a:endParaRPr lang="en-GB">
              <a:solidFill>
                <a:srgbClr val="FFFFFF"/>
              </a:solidFill>
            </a:endParaRPr>
          </a:p>
          <a:p>
            <a:r>
              <a:rPr lang="en-GB" sz="2400" b="1">
                <a:solidFill>
                  <a:srgbClr val="FFFFFF"/>
                </a:solidFill>
              </a:rPr>
              <a:t>LEON GASIRE 2536470 </a:t>
            </a:r>
          </a:p>
          <a:p>
            <a:r>
              <a:rPr lang="en-GB" sz="2400" b="1">
                <a:solidFill>
                  <a:srgbClr val="FFFFFF"/>
                </a:solidFill>
              </a:rPr>
              <a:t>Group 5 Dr  Zulfiqar khan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08568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550"/>
    </mc:Choice>
    <mc:Fallback xmlns="">
      <p:transition spd="slow" advTm="25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9B494-CE9D-9845-F5FE-73FCCDF99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Use of social media to promote business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54CEFCB-9A03-0DBF-8117-0288B86601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/>
              <a:t>Authors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C7E7B-C8B0-8406-4E0A-1D6EEABAC6EA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400"/>
              <a:t>Uwtsd Moodle library and learning sources</a:t>
            </a:r>
          </a:p>
          <a:p>
            <a:r>
              <a:rPr lang="en-US" sz="2400"/>
              <a:t>Google scholar </a:t>
            </a:r>
          </a:p>
          <a:p>
            <a:r>
              <a:rPr lang="en-US" sz="2400"/>
              <a:t>I have used information from academic sources, including research journal articles </a:t>
            </a:r>
          </a:p>
          <a:p>
            <a:endParaRPr lang="en-US" sz="2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B658D-6D66-1A7A-BE8A-E8762526DF79}"/>
              </a:ext>
            </a:extLst>
          </p:cNvPr>
          <p:cNvSpPr>
            <a:spLocks noGrp="1"/>
          </p:cNvSpPr>
          <p:nvPr>
            <p:ph sz="half" idx="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171450" indent="-171450"/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 organization department for business and trade</a:t>
            </a:r>
          </a:p>
          <a:p>
            <a:pPr marL="171450" indent="-171450"/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Science direct Elsevier journal article </a:t>
            </a:r>
            <a:endParaRPr lang="en-US" sz="2400">
              <a:solidFill>
                <a:srgbClr val="000000"/>
              </a:solidFill>
              <a:highlight>
                <a:srgbClr val="FFFFFF"/>
              </a:highlight>
              <a:latin typeface="Arial"/>
              <a:ea typeface="+mn-lt"/>
              <a:cs typeface="Arial"/>
            </a:endParaRPr>
          </a:p>
          <a:p>
            <a:pPr marL="171450" indent="-171450"/>
            <a:r>
              <a:rPr lang="en-US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Lawal </a:t>
            </a:r>
            <a:r>
              <a:rPr lang="en-US" sz="240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Avideen</a:t>
            </a:r>
            <a:r>
              <a:rPr lang="en-US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, </a:t>
            </a:r>
            <a:r>
              <a:rPr lang="en-US" sz="240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Ayunni</a:t>
            </a:r>
            <a:r>
              <a:rPr lang="en-US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Noor Asinda Abu Ssena Umi Kartini Rashid, </a:t>
            </a:r>
            <a:r>
              <a:rPr lang="en-US" sz="240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Arifha</a:t>
            </a:r>
            <a:r>
              <a:rPr lang="en-US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</a:t>
            </a:r>
            <a:r>
              <a:rPr lang="en-US" sz="240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Moham</a:t>
            </a:r>
            <a:r>
              <a:rPr lang="en-US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</a:t>
            </a:r>
            <a:endParaRPr lang="en-US" sz="2400">
              <a:latin typeface="Calisto MT"/>
              <a:ea typeface="+mn-lt"/>
              <a:cs typeface="Arial"/>
            </a:endParaRPr>
          </a:p>
          <a:p>
            <a:pPr marL="171450" indent="-171450"/>
            <a:r>
              <a:rPr lang="en-US" sz="2400">
                <a:highlight>
                  <a:srgbClr val="FFFFFF"/>
                </a:highlight>
                <a:latin typeface="Calisto MT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Volume</a:t>
            </a:r>
            <a:r>
              <a:rPr lang="en-US" sz="2400">
                <a:highlight>
                  <a:srgbClr val="FFFFFF"/>
                </a:highlight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253</a:t>
            </a:r>
            <a:r>
              <a:rPr lang="en-US" sz="2400">
                <a:highlight>
                  <a:srgbClr val="FFFFFF"/>
                </a:highlight>
                <a:ea typeface="+mn-lt"/>
                <a:cs typeface="+mn-lt"/>
              </a:rPr>
              <a:t>, 2025, Pages 1392-1401</a:t>
            </a:r>
            <a:endParaRPr lang="en-US" sz="2400"/>
          </a:p>
          <a:p>
            <a:pPr marL="0" indent="0">
              <a:buNone/>
            </a:pPr>
            <a:endParaRPr lang="en-US" sz="1600" b="1">
              <a:highlight>
                <a:srgbClr val="FFFFFF"/>
              </a:highlight>
              <a:latin typeface="Arial"/>
              <a:cs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E6B706-A116-8C8B-5C4C-9844AC7898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000"/>
              <a:t>Credible Sources </a:t>
            </a:r>
          </a:p>
        </p:txBody>
      </p:sp>
    </p:spTree>
    <p:extLst>
      <p:ext uri="{BB962C8B-B14F-4D97-AF65-F5344CB8AC3E}">
        <p14:creationId xmlns:p14="http://schemas.microsoft.com/office/powerpoint/2010/main" val="254391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3DBE8-454B-9B16-EBAD-9D4C832CA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1600" b="1">
                <a:solidFill>
                  <a:srgbClr val="FF0000"/>
                </a:solidFill>
              </a:rPr>
              <a:t>Introduction</a:t>
            </a:r>
            <a:br>
              <a:rPr lang="en-US" sz="1600" b="1"/>
            </a:br>
            <a:r>
              <a:rPr lang="en-US" sz="1600" b="1"/>
              <a:t>Social media are online   platforms and apps   that  allow people  to create   profile  share content via internet </a:t>
            </a:r>
            <a:br>
              <a:rPr lang="en-US" sz="1600" b="1"/>
            </a:br>
            <a:r>
              <a:rPr lang="en-US" sz="1600" b="1"/>
              <a:t>using device phone or computer</a:t>
            </a:r>
            <a:br>
              <a:rPr lang="en-US" sz="1600" b="1"/>
            </a:br>
            <a:r>
              <a:rPr lang="en-US" sz="1600" b="1"/>
              <a:t>purpose: to connect inform entertain and  do busines</a:t>
            </a:r>
            <a:r>
              <a:rPr lang="en-US" sz="1400"/>
              <a:t>s</a:t>
            </a:r>
            <a:br>
              <a:rPr lang="en-US" sz="1400"/>
            </a:br>
            <a:br>
              <a:rPr lang="en-US" sz="1400"/>
            </a:br>
            <a:br>
              <a:rPr lang="en-US" sz="1400"/>
            </a:br>
            <a:endParaRPr lang="en-US" sz="1400"/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A8FEC14A-DDAB-79B5-46D9-F48F5AADB4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7296407"/>
              </p:ext>
            </p:extLst>
          </p:nvPr>
        </p:nvGraphicFramePr>
        <p:xfrm>
          <a:off x="4950961" y="1033689"/>
          <a:ext cx="6172200" cy="4791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E1D4E5FE-1ABF-1C5E-9909-BDF5E0FB091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1D278AE-E2DD-3682-488A-3E3D2949AAD8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8" y="3559401"/>
            <a:ext cx="4102100" cy="16759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09368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79AF7-1C35-38F3-8231-21DB93E18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rgbClr val="0070C0"/>
                </a:solidFill>
              </a:rPr>
              <a:t>using social media responsibly 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658F39D-BC23-D96B-C6D7-BBB6B9CF533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77028663"/>
              </p:ext>
            </p:extLst>
          </p:nvPr>
        </p:nvGraphicFramePr>
        <p:xfrm>
          <a:off x="834717" y="1576107"/>
          <a:ext cx="5720080" cy="4385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AFD6F4-49F6-EE1F-657A-D2A8C457B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27972" y="2055078"/>
            <a:ext cx="4065452" cy="390681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57B500-D2C7-003D-F6C6-F0B98209530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243" r="38114"/>
          <a:stretch>
            <a:fillRect/>
          </a:stretch>
        </p:blipFill>
        <p:spPr>
          <a:xfrm>
            <a:off x="6643189" y="2124133"/>
            <a:ext cx="4194800" cy="26146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85606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4791AA-2217-CA1C-FE14-7D3271DB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002060"/>
                </a:solidFill>
              </a:rPr>
              <a:t>Adaptation of social media around the world 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C1CF3-07A2-AFB9-4C45-1DBE56CD6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659" y="2194560"/>
            <a:ext cx="6239599" cy="394106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/>
              <a:t> </a:t>
            </a:r>
            <a:endParaRPr lang="en-US" sz="2400"/>
          </a:p>
          <a:p>
            <a:r>
              <a:rPr lang="en-GB" sz="2400">
                <a:ea typeface="+mn-lt"/>
                <a:cs typeface="+mn-lt"/>
              </a:rPr>
              <a:t>Businesses should adapt their social media content for different local markets (Kotler et al., 2022).</a:t>
            </a:r>
            <a:endParaRPr lang="en-GB"/>
          </a:p>
          <a:p>
            <a:r>
              <a:rPr lang="en-GB" sz="2400">
                <a:ea typeface="+mn-lt"/>
                <a:cs typeface="+mn-lt"/>
              </a:rPr>
              <a:t>They should write posts in the local language so people can easily understand them.</a:t>
            </a:r>
            <a:endParaRPr lang="en-GB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They should use a Topics that are popular and relevant to the local audience (Kotler et al., 2022).</a:t>
            </a:r>
            <a:endParaRPr lang="en-GB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Businesses also need to understand the local culture and what customers prefer.</a:t>
            </a:r>
            <a:endParaRPr lang="en-GB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Their marketing messages should be changed to match the needs and expectations of local customers (Kotler et al., 2022).</a:t>
            </a:r>
            <a:endParaRPr lang="en-GB"/>
          </a:p>
          <a:p>
            <a:pPr marL="0" indent="0">
              <a:buNone/>
            </a:pPr>
            <a:endParaRPr lang="en-GB" sz="2400"/>
          </a:p>
        </p:txBody>
      </p:sp>
      <p:pic>
        <p:nvPicPr>
          <p:cNvPr id="22" name="Picture 21" descr="Top shot of a representation of networks with stick figures.">
            <a:extLst>
              <a:ext uri="{FF2B5EF4-FFF2-40B4-BE49-F238E27FC236}">
                <a16:creationId xmlns:a16="http://schemas.microsoft.com/office/drawing/2014/main" id="{03939A7D-E2A8-825C-A7E9-8E4B365FEE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572" r="15740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474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C51B10-4299-7929-A028-EEDE75901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85039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b="1">
                <a:solidFill>
                  <a:srgbClr val="0070C0"/>
                </a:solidFill>
              </a:rPr>
              <a:t>Advantages of DIGITLA PLATFORMS</a:t>
            </a:r>
            <a:endParaRPr lang="en-US">
              <a:solidFill>
                <a:srgbClr val="0070C0"/>
              </a:solidFill>
            </a:endParaRPr>
          </a:p>
        </p:txBody>
      </p:sp>
      <p:pic>
        <p:nvPicPr>
          <p:cNvPr id="11" name="Picture 10" descr="Mobile device with apps">
            <a:extLst>
              <a:ext uri="{FF2B5EF4-FFF2-40B4-BE49-F238E27FC236}">
                <a16:creationId xmlns:a16="http://schemas.microsoft.com/office/drawing/2014/main" id="{5B6C29B4-673C-D4AD-986F-18CA309B87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61" r="11090"/>
          <a:stretch>
            <a:fillRect/>
          </a:stretch>
        </p:blipFill>
        <p:spPr>
          <a:xfrm>
            <a:off x="132785" y="1698171"/>
            <a:ext cx="4448536" cy="413570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C0BEB13-41D9-137B-C086-7B1F5AF8B1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85658" y="1981782"/>
            <a:ext cx="6574682" cy="36587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>
                <a:ea typeface="+mn-lt"/>
                <a:cs typeface="+mn-lt"/>
              </a:rPr>
              <a:t> 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Businesses can target customers based on their age, location, interests, and online behaviour (Kotler et al., 2022). 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Social media provides useful customer feedback through comments, reviews, and direct messages. 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This feedback helps businesses improve their products and services. 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Businesses can also respond quickly to customer questions and concerns (Chaffey &amp; Ellis-Chadwick, 2022).</a:t>
            </a:r>
            <a:endParaRPr lang="en-GB" sz="2000"/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385095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B24E3C6-C27B-3B3E-9AF6-0A792A0F7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609601"/>
            <a:ext cx="2521714" cy="4488878"/>
          </a:xfrm>
        </p:spPr>
        <p:txBody>
          <a:bodyPr>
            <a:normAutofit/>
          </a:bodyPr>
          <a:lstStyle/>
          <a:p>
            <a:r>
              <a:rPr lang="en-GB" sz="2200" b="1">
                <a:solidFill>
                  <a:srgbClr val="C00000"/>
                </a:solidFill>
              </a:rPr>
              <a:t>Disadvantages  of use of social media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10">
            <a:extLst>
              <a:ext uri="{FF2B5EF4-FFF2-40B4-BE49-F238E27FC236}">
                <a16:creationId xmlns:a16="http://schemas.microsoft.com/office/drawing/2014/main" id="{BF371DE9-B57C-939E-4894-6B3BEA7C8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3570742"/>
              </p:ext>
            </p:extLst>
          </p:nvPr>
        </p:nvGraphicFramePr>
        <p:xfrm>
          <a:off x="3545114" y="72390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6" name="Picture 45">
            <a:extLst>
              <a:ext uri="{FF2B5EF4-FFF2-40B4-BE49-F238E27FC236}">
                <a16:creationId xmlns:a16="http://schemas.microsoft.com/office/drawing/2014/main" id="{4BC33547-20CA-A49A-7B12-1C1D76352B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7943" y="2293256"/>
            <a:ext cx="2659942" cy="321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328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57EF7-1AD1-ADEF-43B1-B0321ED6C37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91350" y="909638"/>
            <a:ext cx="5200650" cy="13176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  conclusion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FCD671B6-BE45-83F7-B819-93DF3F09A15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991350" y="2236788"/>
            <a:ext cx="5200650" cy="393223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  </a:t>
            </a:r>
            <a:r>
              <a:rPr lang="en-US">
                <a:ea typeface="+mn-lt"/>
                <a:cs typeface="+mn-lt"/>
              </a:rPr>
              <a:t>Social media is a useful and affordable marketing tool that can help businesses grow when it is used in the right way. </a:t>
            </a:r>
          </a:p>
          <a:p>
            <a:pPr>
              <a:lnSpc>
                <a:spcPct val="100000"/>
              </a:lnSpc>
            </a:pPr>
            <a:r>
              <a:rPr lang="en-US">
                <a:ea typeface="+mn-lt"/>
                <a:cs typeface="+mn-lt"/>
              </a:rPr>
              <a:t>By choosing the best platforms, communicating with customers, </a:t>
            </a:r>
          </a:p>
          <a:p>
            <a:pPr>
              <a:lnSpc>
                <a:spcPct val="100000"/>
              </a:lnSpc>
            </a:pPr>
            <a:r>
              <a:rPr lang="en-US">
                <a:ea typeface="+mn-lt"/>
                <a:cs typeface="+mn-lt"/>
              </a:rPr>
              <a:t>sharing useful content, and understanding customer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, </a:t>
            </a:r>
          </a:p>
          <a:p>
            <a:pPr>
              <a:lnSpc>
                <a:spcPct val="100000"/>
              </a:lnSpc>
            </a:pPr>
            <a:r>
              <a:rPr lang="en-US">
                <a:ea typeface="+mn-lt"/>
                <a:cs typeface="+mn-lt"/>
              </a:rPr>
              <a:t>businesses can increase brand awareness,</a:t>
            </a:r>
          </a:p>
          <a:p>
            <a:pPr>
              <a:lnSpc>
                <a:spcPct val="100000"/>
              </a:lnSpc>
            </a:pPr>
            <a:r>
              <a:rPr lang="en-US">
                <a:ea typeface="+mn-lt"/>
                <a:cs typeface="+mn-lt"/>
              </a:rPr>
              <a:t> build stronger customer relationships, reach more people, and gain long-term success.</a:t>
            </a:r>
            <a:endParaRPr lang="en-US"/>
          </a:p>
        </p:txBody>
      </p:sp>
      <p:pic>
        <p:nvPicPr>
          <p:cNvPr id="31" name="Picture 30" descr="Person watching empty phone">
            <a:extLst>
              <a:ext uri="{FF2B5EF4-FFF2-40B4-BE49-F238E27FC236}">
                <a16:creationId xmlns:a16="http://schemas.microsoft.com/office/drawing/2014/main" id="{070830AA-087D-D298-EEE7-75F74BF62E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60" r="7389" b="-1"/>
          <a:stretch>
            <a:fillRect/>
          </a:stretch>
        </p:blipFill>
        <p:spPr>
          <a:xfrm>
            <a:off x="0" y="10"/>
            <a:ext cx="4765083" cy="5871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260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494E37E-ACBB-D9EF-C115-C7C68F27E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611300"/>
            <a:ext cx="2171055" cy="426584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b="1"/>
              <a:t>Useful sources and academic</a:t>
            </a:r>
          </a:p>
        </p:txBody>
      </p:sp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7BFC7A3F-7DDB-61F7-7DD7-C1D2CFEC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9753" y="578015"/>
            <a:ext cx="7601609" cy="5543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lnSpc>
                <a:spcPct val="100000"/>
              </a:lnSpc>
              <a:spcBef>
                <a:spcPts val="1610"/>
              </a:spcBef>
              <a:spcAft>
                <a:spcPts val="1610"/>
              </a:spcAft>
              <a:buNone/>
            </a:pPr>
            <a:r>
              <a:rPr lang="en-US" sz="3200" b="1" i="0">
                <a:effectLst/>
                <a:latin typeface="Aptos ExtraBold"/>
              </a:rPr>
              <a:t>References</a:t>
            </a:r>
            <a:r>
              <a:rPr lang="en-US" sz="3200" b="0" i="0">
                <a:effectLst/>
                <a:latin typeface="Aptos ExtraBold"/>
              </a:rPr>
              <a:t> </a:t>
            </a:r>
          </a:p>
          <a:p>
            <a:pPr fontAlgn="base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400" i="1">
                <a:effectLst/>
                <a:latin typeface="Aptos ExtraBold"/>
              </a:rPr>
              <a:t>Department for Business and Trade. (2026). Digital marketing: Using social media to promote and sell internationally. UK Government. </a:t>
            </a:r>
            <a:r>
              <a:rPr lang="en-US" sz="1400" i="1" u="sng" strike="noStrike" dirty="0">
                <a:effectLst/>
                <a:latin typeface="Aptos ExtraBold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</a:t>
            </a:r>
            <a:r>
              <a:rPr lang="en-US" sz="1400" i="1">
                <a:effectLst/>
                <a:latin typeface="Aptos ExtraBold"/>
              </a:rPr>
              <a:t> . </a:t>
            </a:r>
            <a:endParaRPr lang="en-US" sz="1400" i="1">
              <a:latin typeface="Aptos ExtraBold"/>
            </a:endParaRP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400" i="1">
                <a:effectLst/>
                <a:latin typeface="Aptos ExtraBold"/>
              </a:rPr>
              <a:t>Luke, </a:t>
            </a:r>
            <a:r>
              <a:rPr lang="en-US" sz="1400" i="1">
                <a:latin typeface="Aptos ExtraBold"/>
              </a:rPr>
              <a:t>r</a:t>
            </a:r>
            <a:r>
              <a:rPr lang="en-US" sz="1400" i="1">
                <a:effectLst/>
                <a:latin typeface="Aptos ExtraBold"/>
              </a:rPr>
              <a:t>., et al. (2025). Social media promotion of scientific publications: The impact of Instagram engagement on article visibility and downloads. International Journal of Obstetric Anesthesia, 66, Article 105111. Elsevier. </a:t>
            </a:r>
            <a:endParaRPr lang="en-US"/>
          </a:p>
          <a:p>
            <a:pPr fontAlgn="base"/>
            <a:r>
              <a:rPr lang="en-US" sz="1400" i="0">
                <a:effectLst/>
                <a:latin typeface="Aptos ExtraBold"/>
              </a:rPr>
              <a:t>Tuten, T. L. (2024). </a:t>
            </a:r>
            <a:r>
              <a:rPr lang="en-US" sz="1400" i="1">
                <a:effectLst/>
                <a:latin typeface="Aptos ExtraBold"/>
              </a:rPr>
              <a:t>Social </a:t>
            </a:r>
            <a:r>
              <a:rPr lang="en-US" sz="1400" i="1">
                <a:latin typeface="Aptos ExtraBold"/>
              </a:rPr>
              <a:t>me</a:t>
            </a:r>
            <a:r>
              <a:rPr lang="en-US" sz="1400" u="sng" dirty="0">
                <a:highlight>
                  <a:srgbClr val="FFFFFF"/>
                </a:highlight>
                <a:latin typeface="Apto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https://doi.org/10.51715/husocpument.v1i2.58</a:t>
            </a:r>
            <a:endParaRPr lang="en-US" sz="1400" dirty="0">
              <a:highlight>
                <a:srgbClr val="C6C6C6"/>
              </a:highlight>
              <a:latin typeface="Aptos"/>
            </a:endParaRPr>
          </a:p>
          <a:p>
            <a:endParaRPr lang="en-US" sz="1400" dirty="0">
              <a:highlight>
                <a:srgbClr val="C6C6C6"/>
              </a:highlight>
              <a:latin typeface="Aptos"/>
            </a:endParaRPr>
          </a:p>
          <a:p>
            <a:r>
              <a:rPr lang="en-US" sz="1400">
                <a:highlight>
                  <a:srgbClr val="FFFFFF"/>
                </a:highlight>
                <a:latin typeface="Source Sans Pro"/>
                <a:ea typeface="Source Sans Pro"/>
              </a:rPr>
              <a:t>Journal of sustainable tourism, 2020-11, Vol.28 (11), p.1762-1781</a:t>
            </a:r>
            <a:endParaRPr lang="en-US" sz="1400">
              <a:highlight>
                <a:srgbClr val="C6C6C6"/>
              </a:highlight>
              <a:latin typeface="Source Sans Pro"/>
              <a:ea typeface="Source Sans Pro"/>
            </a:endParaRP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400" i="1">
                <a:latin typeface="Aptos ExtraBold"/>
              </a:rPr>
              <a:t>media</a:t>
            </a:r>
            <a:r>
              <a:rPr lang="en-US" sz="1400" i="1">
                <a:effectLst/>
                <a:latin typeface="Aptos ExtraBold"/>
              </a:rPr>
              <a:t> marketing</a:t>
            </a:r>
            <a:r>
              <a:rPr lang="en-US" sz="1400" i="0">
                <a:effectLst/>
                <a:latin typeface="Aptos ExtraBold"/>
              </a:rPr>
              <a:t> (5th ed.). SAGE Publications. </a:t>
            </a:r>
            <a:endParaRPr lang="en-US" sz="1400"/>
          </a:p>
          <a:p>
            <a:pPr marL="0" indent="0" fontAlgn="base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lang="en-US" sz="1600" i="0">
              <a:effectLst/>
            </a:endParaRP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9EFE17E-B5DA-47FC-A72C-F0C7C8649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28265" y="723900"/>
            <a:ext cx="0" cy="54102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34416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   AS3: Source Evaluation and Reflection   </vt:lpstr>
      <vt:lpstr>Use of social media to promote business</vt:lpstr>
      <vt:lpstr>Introduction Social media are online   platforms and apps   that  allow people  to create   profile  share content via internet  using device phone or computer purpose: to connect inform entertain and  do business   </vt:lpstr>
      <vt:lpstr>using social media responsibly </vt:lpstr>
      <vt:lpstr>Adaptation of social media around the world  </vt:lpstr>
      <vt:lpstr>Advantages of DIGITLA PLATFORMS</vt:lpstr>
      <vt:lpstr>Disadvantages  of use of social media </vt:lpstr>
      <vt:lpstr>  conclusion</vt:lpstr>
      <vt:lpstr>Useful sources and academic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Leon Gasire (2536470)</dc:creator>
  <cp:revision>29</cp:revision>
  <dcterms:created xsi:type="dcterms:W3CDTF">2026-07-08T15:29:31Z</dcterms:created>
  <dcterms:modified xsi:type="dcterms:W3CDTF">2026-07-19T08:53:17Z</dcterms:modified>
</cp:coreProperties>
</file>