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84" r:id="rId4"/>
  </p:sldMasterIdLst>
  <p:notesMasterIdLst>
    <p:notesMasterId r:id="rId18"/>
  </p:notesMasterIdLst>
  <p:handoutMasterIdLst>
    <p:handoutMasterId r:id="rId19"/>
  </p:handoutMasterIdLst>
  <p:sldIdLst>
    <p:sldId id="256" r:id="rId5"/>
    <p:sldId id="309" r:id="rId6"/>
    <p:sldId id="316" r:id="rId7"/>
    <p:sldId id="317" r:id="rId8"/>
    <p:sldId id="293" r:id="rId9"/>
    <p:sldId id="318" r:id="rId10"/>
    <p:sldId id="319" r:id="rId11"/>
    <p:sldId id="320" r:id="rId12"/>
    <p:sldId id="321" r:id="rId13"/>
    <p:sldId id="322" r:id="rId14"/>
    <p:sldId id="284" r:id="rId15"/>
    <p:sldId id="314" r:id="rId16"/>
    <p:sldId id="27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D09306-F723-D085-59C4-07789A562BED}" v="421" dt="2026-07-13T18:52:53.326"/>
  </p1510:revLst>
</p1510:revInfo>
</file>

<file path=ppt/tableStyles.xml><?xml version="1.0" encoding="utf-8"?>
<a:tblStyleLst xmlns:a="http://schemas.openxmlformats.org/drawingml/2006/main" def="{5C22544A-7EE6-4342-B048-85BDC9FD1C3A}"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5575" autoAdjust="0"/>
  </p:normalViewPr>
  <p:slideViewPr>
    <p:cSldViewPr snapToGrid="0">
      <p:cViewPr>
        <p:scale>
          <a:sx n="55" d="100"/>
          <a:sy n="55" d="100"/>
        </p:scale>
        <p:origin x="988" y="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2" d="100"/>
          <a:sy n="62" d="100"/>
        </p:scale>
        <p:origin x="2299" y="7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D2DC47-F2DD-43C7-9A4B-FD8B4B150AA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BB11F37-CB31-4FB4-9BB8-A74D83971BB3}">
      <dgm:prSet/>
      <dgm:spPr/>
      <dgm:t>
        <a:bodyPr/>
        <a:lstStyle/>
        <a:p>
          <a:r>
            <a:rPr lang="en-GB"/>
            <a:t>Modern leadership requires empathy, collaboration, and cultural awareness (Heard, 2024).</a:t>
          </a:r>
          <a:endParaRPr lang="en-US"/>
        </a:p>
      </dgm:t>
    </dgm:pt>
    <dgm:pt modelId="{C5396955-6381-499B-9A51-E73293E12E5B}" type="parTrans" cxnId="{98B965C4-A85E-472C-A9F5-DAA31A0BD871}">
      <dgm:prSet/>
      <dgm:spPr/>
      <dgm:t>
        <a:bodyPr/>
        <a:lstStyle/>
        <a:p>
          <a:endParaRPr lang="en-US"/>
        </a:p>
      </dgm:t>
    </dgm:pt>
    <dgm:pt modelId="{F30CA2A3-1920-4E72-AEE2-996AA3EEE6D5}" type="sibTrans" cxnId="{98B965C4-A85E-472C-A9F5-DAA31A0BD871}">
      <dgm:prSet/>
      <dgm:spPr/>
      <dgm:t>
        <a:bodyPr/>
        <a:lstStyle/>
        <a:p>
          <a:endParaRPr lang="en-US"/>
        </a:p>
      </dgm:t>
    </dgm:pt>
    <dgm:pt modelId="{BADC9108-E486-4330-840A-57404A1D7CED}">
      <dgm:prSet/>
      <dgm:spPr/>
      <dgm:t>
        <a:bodyPr/>
        <a:lstStyle/>
        <a:p>
          <a:r>
            <a:rPr lang="en-GB" dirty="0"/>
            <a:t>Edith Heard emphasises </a:t>
          </a:r>
          <a:r>
            <a:rPr lang="en-GB" i="1" dirty="0"/>
            <a:t>working with</a:t>
          </a:r>
          <a:r>
            <a:rPr lang="en-GB" dirty="0"/>
            <a:t> people, not above them.</a:t>
          </a:r>
          <a:endParaRPr lang="en-US" dirty="0"/>
        </a:p>
      </dgm:t>
    </dgm:pt>
    <dgm:pt modelId="{43C3E0B1-705D-4516-AD0C-BD787810BE1C}" type="parTrans" cxnId="{E1585BF4-7B90-476B-89B3-C7D38F984688}">
      <dgm:prSet/>
      <dgm:spPr/>
      <dgm:t>
        <a:bodyPr/>
        <a:lstStyle/>
        <a:p>
          <a:endParaRPr lang="en-US"/>
        </a:p>
      </dgm:t>
    </dgm:pt>
    <dgm:pt modelId="{1991573F-3F69-4830-B33F-C13392D3FA82}" type="sibTrans" cxnId="{E1585BF4-7B90-476B-89B3-C7D38F984688}">
      <dgm:prSet/>
      <dgm:spPr/>
      <dgm:t>
        <a:bodyPr/>
        <a:lstStyle/>
        <a:p>
          <a:endParaRPr lang="en-US"/>
        </a:p>
      </dgm:t>
    </dgm:pt>
    <dgm:pt modelId="{D69BC357-43D0-4073-9211-30F45BFDACA8}">
      <dgm:prSet/>
      <dgm:spPr/>
      <dgm:t>
        <a:bodyPr/>
        <a:lstStyle/>
        <a:p>
          <a:r>
            <a:rPr lang="en-GB"/>
            <a:t>EI and CQ underpin inclusive and effective leadership in diverse teams.</a:t>
          </a:r>
          <a:endParaRPr lang="en-US"/>
        </a:p>
      </dgm:t>
    </dgm:pt>
    <dgm:pt modelId="{EABF0BCF-BD51-472A-86AF-7347EBCA4CC9}" type="parTrans" cxnId="{88ECC84E-3057-4802-A3F3-02C78BAD9CCC}">
      <dgm:prSet/>
      <dgm:spPr/>
      <dgm:t>
        <a:bodyPr/>
        <a:lstStyle/>
        <a:p>
          <a:endParaRPr lang="en-US"/>
        </a:p>
      </dgm:t>
    </dgm:pt>
    <dgm:pt modelId="{75432092-E4DD-46A7-BB32-04B22FB63E22}" type="sibTrans" cxnId="{88ECC84E-3057-4802-A3F3-02C78BAD9CCC}">
      <dgm:prSet/>
      <dgm:spPr/>
      <dgm:t>
        <a:bodyPr/>
        <a:lstStyle/>
        <a:p>
          <a:endParaRPr lang="en-US"/>
        </a:p>
      </dgm:t>
    </dgm:pt>
    <dgm:pt modelId="{12399EB7-F8C9-408A-BCAB-FB0B448D6580}" type="pres">
      <dgm:prSet presAssocID="{4ED2DC47-F2DD-43C7-9A4B-FD8B4B150AA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E979E8E-2EB2-4F07-B665-1A9E94E92681}" type="pres">
      <dgm:prSet presAssocID="{7BB11F37-CB31-4FB4-9BB8-A74D83971BB3}" presName="hierRoot1" presStyleCnt="0"/>
      <dgm:spPr/>
    </dgm:pt>
    <dgm:pt modelId="{F2262B23-5594-4669-9613-5B120E88C963}" type="pres">
      <dgm:prSet presAssocID="{7BB11F37-CB31-4FB4-9BB8-A74D83971BB3}" presName="composite" presStyleCnt="0"/>
      <dgm:spPr/>
    </dgm:pt>
    <dgm:pt modelId="{A94C72AC-8765-438A-A0B1-B28916ECD93F}" type="pres">
      <dgm:prSet presAssocID="{7BB11F37-CB31-4FB4-9BB8-A74D83971BB3}" presName="background" presStyleLbl="node0" presStyleIdx="0" presStyleCnt="3"/>
      <dgm:spPr/>
    </dgm:pt>
    <dgm:pt modelId="{07FFC04C-7CD5-4119-8BC1-776268EEEDBF}" type="pres">
      <dgm:prSet presAssocID="{7BB11F37-CB31-4FB4-9BB8-A74D83971BB3}" presName="text" presStyleLbl="fgAcc0" presStyleIdx="0" presStyleCnt="3" custLinFactY="-4242" custLinFactNeighborX="5019" custLinFactNeighborY="-100000">
        <dgm:presLayoutVars>
          <dgm:chPref val="3"/>
        </dgm:presLayoutVars>
      </dgm:prSet>
      <dgm:spPr/>
    </dgm:pt>
    <dgm:pt modelId="{A60F6165-E57A-480C-B339-8932F2664638}" type="pres">
      <dgm:prSet presAssocID="{7BB11F37-CB31-4FB4-9BB8-A74D83971BB3}" presName="hierChild2" presStyleCnt="0"/>
      <dgm:spPr/>
    </dgm:pt>
    <dgm:pt modelId="{938C0EBE-9D54-48A4-811E-1E19CF412B37}" type="pres">
      <dgm:prSet presAssocID="{BADC9108-E486-4330-840A-57404A1D7CED}" presName="hierRoot1" presStyleCnt="0"/>
      <dgm:spPr/>
    </dgm:pt>
    <dgm:pt modelId="{0FEADD85-79A5-4DC7-A287-DA282B5CBF8C}" type="pres">
      <dgm:prSet presAssocID="{BADC9108-E486-4330-840A-57404A1D7CED}" presName="composite" presStyleCnt="0"/>
      <dgm:spPr/>
    </dgm:pt>
    <dgm:pt modelId="{AFD52345-FFD6-49D4-8C37-A0AC58FD3ABE}" type="pres">
      <dgm:prSet presAssocID="{BADC9108-E486-4330-840A-57404A1D7CED}" presName="background" presStyleLbl="node0" presStyleIdx="1" presStyleCnt="3"/>
      <dgm:spPr/>
    </dgm:pt>
    <dgm:pt modelId="{6F010D09-6DC3-499A-AF18-D7B1E16EE9DD}" type="pres">
      <dgm:prSet presAssocID="{BADC9108-E486-4330-840A-57404A1D7CED}" presName="text" presStyleLbl="fgAcc0" presStyleIdx="1" presStyleCnt="3" custLinFactNeighborX="-14666" custLinFactNeighborY="-5557">
        <dgm:presLayoutVars>
          <dgm:chPref val="3"/>
        </dgm:presLayoutVars>
      </dgm:prSet>
      <dgm:spPr/>
    </dgm:pt>
    <dgm:pt modelId="{0358A2C0-9DBB-4C78-BC33-B7C673CBF8FC}" type="pres">
      <dgm:prSet presAssocID="{BADC9108-E486-4330-840A-57404A1D7CED}" presName="hierChild2" presStyleCnt="0"/>
      <dgm:spPr/>
    </dgm:pt>
    <dgm:pt modelId="{91FE8402-8094-47D6-9AFB-BC1A4CE695D7}" type="pres">
      <dgm:prSet presAssocID="{D69BC357-43D0-4073-9211-30F45BFDACA8}" presName="hierRoot1" presStyleCnt="0"/>
      <dgm:spPr/>
    </dgm:pt>
    <dgm:pt modelId="{E9C3D222-9D70-40D6-AE8C-0045B4C7ADF7}" type="pres">
      <dgm:prSet presAssocID="{D69BC357-43D0-4073-9211-30F45BFDACA8}" presName="composite" presStyleCnt="0"/>
      <dgm:spPr/>
    </dgm:pt>
    <dgm:pt modelId="{84CBB111-80DD-479F-9E73-A16CC68BFE60}" type="pres">
      <dgm:prSet presAssocID="{D69BC357-43D0-4073-9211-30F45BFDACA8}" presName="background" presStyleLbl="node0" presStyleIdx="2" presStyleCnt="3"/>
      <dgm:spPr/>
    </dgm:pt>
    <dgm:pt modelId="{77F0BA2F-0F60-440E-8233-66ED66B71BFF}" type="pres">
      <dgm:prSet presAssocID="{D69BC357-43D0-4073-9211-30F45BFDACA8}" presName="text" presStyleLbl="fgAcc0" presStyleIdx="2" presStyleCnt="3" custLinFactNeighborX="-34804" custLinFactNeighborY="92220">
        <dgm:presLayoutVars>
          <dgm:chPref val="3"/>
        </dgm:presLayoutVars>
      </dgm:prSet>
      <dgm:spPr/>
    </dgm:pt>
    <dgm:pt modelId="{A5A53032-48B9-4BE7-BA27-7EAD3D580032}" type="pres">
      <dgm:prSet presAssocID="{D69BC357-43D0-4073-9211-30F45BFDACA8}" presName="hierChild2" presStyleCnt="0"/>
      <dgm:spPr/>
    </dgm:pt>
  </dgm:ptLst>
  <dgm:cxnLst>
    <dgm:cxn modelId="{CB51203B-73FC-49BF-A12B-2B341DA9F07C}" type="presOf" srcId="{D69BC357-43D0-4073-9211-30F45BFDACA8}" destId="{77F0BA2F-0F60-440E-8233-66ED66B71BFF}" srcOrd="0" destOrd="0" presId="urn:microsoft.com/office/officeart/2005/8/layout/hierarchy1"/>
    <dgm:cxn modelId="{88ECC84E-3057-4802-A3F3-02C78BAD9CCC}" srcId="{4ED2DC47-F2DD-43C7-9A4B-FD8B4B150AA1}" destId="{D69BC357-43D0-4073-9211-30F45BFDACA8}" srcOrd="2" destOrd="0" parTransId="{EABF0BCF-BD51-472A-86AF-7347EBCA4CC9}" sibTransId="{75432092-E4DD-46A7-BB32-04B22FB63E22}"/>
    <dgm:cxn modelId="{3F51D787-3116-490A-885F-09F019573DB9}" type="presOf" srcId="{BADC9108-E486-4330-840A-57404A1D7CED}" destId="{6F010D09-6DC3-499A-AF18-D7B1E16EE9DD}" srcOrd="0" destOrd="0" presId="urn:microsoft.com/office/officeart/2005/8/layout/hierarchy1"/>
    <dgm:cxn modelId="{98B965C4-A85E-472C-A9F5-DAA31A0BD871}" srcId="{4ED2DC47-F2DD-43C7-9A4B-FD8B4B150AA1}" destId="{7BB11F37-CB31-4FB4-9BB8-A74D83971BB3}" srcOrd="0" destOrd="0" parTransId="{C5396955-6381-499B-9A51-E73293E12E5B}" sibTransId="{F30CA2A3-1920-4E72-AEE2-996AA3EEE6D5}"/>
    <dgm:cxn modelId="{CFF34ECF-FCB9-4536-B9F6-514354A67815}" type="presOf" srcId="{7BB11F37-CB31-4FB4-9BB8-A74D83971BB3}" destId="{07FFC04C-7CD5-4119-8BC1-776268EEEDBF}" srcOrd="0" destOrd="0" presId="urn:microsoft.com/office/officeart/2005/8/layout/hierarchy1"/>
    <dgm:cxn modelId="{B4123AD8-ADDE-4648-9325-F76AF82D877C}" type="presOf" srcId="{4ED2DC47-F2DD-43C7-9A4B-FD8B4B150AA1}" destId="{12399EB7-F8C9-408A-BCAB-FB0B448D6580}" srcOrd="0" destOrd="0" presId="urn:microsoft.com/office/officeart/2005/8/layout/hierarchy1"/>
    <dgm:cxn modelId="{E1585BF4-7B90-476B-89B3-C7D38F984688}" srcId="{4ED2DC47-F2DD-43C7-9A4B-FD8B4B150AA1}" destId="{BADC9108-E486-4330-840A-57404A1D7CED}" srcOrd="1" destOrd="0" parTransId="{43C3E0B1-705D-4516-AD0C-BD787810BE1C}" sibTransId="{1991573F-3F69-4830-B33F-C13392D3FA82}"/>
    <dgm:cxn modelId="{95350F01-7B0E-4FF8-BF66-EFF093971677}" type="presParOf" srcId="{12399EB7-F8C9-408A-BCAB-FB0B448D6580}" destId="{FE979E8E-2EB2-4F07-B665-1A9E94E92681}" srcOrd="0" destOrd="0" presId="urn:microsoft.com/office/officeart/2005/8/layout/hierarchy1"/>
    <dgm:cxn modelId="{5A738893-7C66-47B7-B304-CD3772DEBD2A}" type="presParOf" srcId="{FE979E8E-2EB2-4F07-B665-1A9E94E92681}" destId="{F2262B23-5594-4669-9613-5B120E88C963}" srcOrd="0" destOrd="0" presId="urn:microsoft.com/office/officeart/2005/8/layout/hierarchy1"/>
    <dgm:cxn modelId="{8F13C1B5-75A1-47EB-9686-6113EBE5D7C3}" type="presParOf" srcId="{F2262B23-5594-4669-9613-5B120E88C963}" destId="{A94C72AC-8765-438A-A0B1-B28916ECD93F}" srcOrd="0" destOrd="0" presId="urn:microsoft.com/office/officeart/2005/8/layout/hierarchy1"/>
    <dgm:cxn modelId="{0BDCFA3F-F7F8-4223-B0BC-AD2EAF081EBC}" type="presParOf" srcId="{F2262B23-5594-4669-9613-5B120E88C963}" destId="{07FFC04C-7CD5-4119-8BC1-776268EEEDBF}" srcOrd="1" destOrd="0" presId="urn:microsoft.com/office/officeart/2005/8/layout/hierarchy1"/>
    <dgm:cxn modelId="{57181987-A936-4546-81C6-C894B060E6A5}" type="presParOf" srcId="{FE979E8E-2EB2-4F07-B665-1A9E94E92681}" destId="{A60F6165-E57A-480C-B339-8932F2664638}" srcOrd="1" destOrd="0" presId="urn:microsoft.com/office/officeart/2005/8/layout/hierarchy1"/>
    <dgm:cxn modelId="{6A5952FF-A36D-43C6-B6A0-C798E9363FB0}" type="presParOf" srcId="{12399EB7-F8C9-408A-BCAB-FB0B448D6580}" destId="{938C0EBE-9D54-48A4-811E-1E19CF412B37}" srcOrd="1" destOrd="0" presId="urn:microsoft.com/office/officeart/2005/8/layout/hierarchy1"/>
    <dgm:cxn modelId="{84723712-76E8-4168-BCE4-353116CB769E}" type="presParOf" srcId="{938C0EBE-9D54-48A4-811E-1E19CF412B37}" destId="{0FEADD85-79A5-4DC7-A287-DA282B5CBF8C}" srcOrd="0" destOrd="0" presId="urn:microsoft.com/office/officeart/2005/8/layout/hierarchy1"/>
    <dgm:cxn modelId="{E773A6CC-21C1-47A1-BACF-59EDBD1E90F2}" type="presParOf" srcId="{0FEADD85-79A5-4DC7-A287-DA282B5CBF8C}" destId="{AFD52345-FFD6-49D4-8C37-A0AC58FD3ABE}" srcOrd="0" destOrd="0" presId="urn:microsoft.com/office/officeart/2005/8/layout/hierarchy1"/>
    <dgm:cxn modelId="{3FFBEEB1-5B99-42CB-8A06-78C43073999C}" type="presParOf" srcId="{0FEADD85-79A5-4DC7-A287-DA282B5CBF8C}" destId="{6F010D09-6DC3-499A-AF18-D7B1E16EE9DD}" srcOrd="1" destOrd="0" presId="urn:microsoft.com/office/officeart/2005/8/layout/hierarchy1"/>
    <dgm:cxn modelId="{B3E5180B-9CD1-4D5A-94D0-73B1D0FFBBED}" type="presParOf" srcId="{938C0EBE-9D54-48A4-811E-1E19CF412B37}" destId="{0358A2C0-9DBB-4C78-BC33-B7C673CBF8FC}" srcOrd="1" destOrd="0" presId="urn:microsoft.com/office/officeart/2005/8/layout/hierarchy1"/>
    <dgm:cxn modelId="{492F2FC3-E801-44F3-A84D-9BD89B3CB792}" type="presParOf" srcId="{12399EB7-F8C9-408A-BCAB-FB0B448D6580}" destId="{91FE8402-8094-47D6-9AFB-BC1A4CE695D7}" srcOrd="2" destOrd="0" presId="urn:microsoft.com/office/officeart/2005/8/layout/hierarchy1"/>
    <dgm:cxn modelId="{6B2CECAB-A49A-4411-AAEE-2B98ACF25D91}" type="presParOf" srcId="{91FE8402-8094-47D6-9AFB-BC1A4CE695D7}" destId="{E9C3D222-9D70-40D6-AE8C-0045B4C7ADF7}" srcOrd="0" destOrd="0" presId="urn:microsoft.com/office/officeart/2005/8/layout/hierarchy1"/>
    <dgm:cxn modelId="{5315C369-1F66-44DD-8DE8-23D64D0FEFF7}" type="presParOf" srcId="{E9C3D222-9D70-40D6-AE8C-0045B4C7ADF7}" destId="{84CBB111-80DD-479F-9E73-A16CC68BFE60}" srcOrd="0" destOrd="0" presId="urn:microsoft.com/office/officeart/2005/8/layout/hierarchy1"/>
    <dgm:cxn modelId="{01C2F298-CD33-443D-BB72-A26E7F8C41B1}" type="presParOf" srcId="{E9C3D222-9D70-40D6-AE8C-0045B4C7ADF7}" destId="{77F0BA2F-0F60-440E-8233-66ED66B71BFF}" srcOrd="1" destOrd="0" presId="urn:microsoft.com/office/officeart/2005/8/layout/hierarchy1"/>
    <dgm:cxn modelId="{D6609988-67AD-47EC-A239-9E6C0686510E}" type="presParOf" srcId="{91FE8402-8094-47D6-9AFB-BC1A4CE695D7}" destId="{A5A53032-48B9-4BE7-BA27-7EAD3D58003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9107B99-193B-401F-8EDC-69E77E4A49A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3DFDF4C-4C50-421B-9B41-AAF1E65DDA6F}">
      <dgm:prSet/>
      <dgm:spPr/>
      <dgm:t>
        <a:bodyPr/>
        <a:lstStyle/>
        <a:p>
          <a:r>
            <a:rPr lang="en-GB"/>
            <a:t>EI = ability to recognise, understand, and manage emotions (Goleman, 1995).</a:t>
          </a:r>
          <a:endParaRPr lang="en-US"/>
        </a:p>
      </dgm:t>
    </dgm:pt>
    <dgm:pt modelId="{4F0C19B2-C3C6-4C0C-B2F3-86ED77247FF3}" type="parTrans" cxnId="{4AF87744-55DE-4D3C-9AB8-A9BA1533D838}">
      <dgm:prSet/>
      <dgm:spPr/>
      <dgm:t>
        <a:bodyPr/>
        <a:lstStyle/>
        <a:p>
          <a:endParaRPr lang="en-US"/>
        </a:p>
      </dgm:t>
    </dgm:pt>
    <dgm:pt modelId="{F75D0749-C454-4A1C-95A8-161DA06FB85C}" type="sibTrans" cxnId="{4AF87744-55DE-4D3C-9AB8-A9BA1533D838}">
      <dgm:prSet/>
      <dgm:spPr/>
      <dgm:t>
        <a:bodyPr/>
        <a:lstStyle/>
        <a:p>
          <a:endParaRPr lang="en-US"/>
        </a:p>
      </dgm:t>
    </dgm:pt>
    <dgm:pt modelId="{C3F17461-0E85-491D-BFB7-DD56A845AAFE}">
      <dgm:prSet/>
      <dgm:spPr/>
      <dgm:t>
        <a:bodyPr/>
        <a:lstStyle/>
        <a:p>
          <a:r>
            <a:rPr lang="en-GB"/>
            <a:t>Supports communication, conflict resolution, and trust-building.</a:t>
          </a:r>
          <a:endParaRPr lang="en-US"/>
        </a:p>
      </dgm:t>
    </dgm:pt>
    <dgm:pt modelId="{67D21235-B009-4E53-B601-8612B071E41D}" type="parTrans" cxnId="{26B6D753-DD5D-4B6F-9EEB-04F3E18C12BE}">
      <dgm:prSet/>
      <dgm:spPr/>
      <dgm:t>
        <a:bodyPr/>
        <a:lstStyle/>
        <a:p>
          <a:endParaRPr lang="en-US"/>
        </a:p>
      </dgm:t>
    </dgm:pt>
    <dgm:pt modelId="{B2746E80-4C9F-41C6-AFC6-6F5A2AAD4E1B}" type="sibTrans" cxnId="{26B6D753-DD5D-4B6F-9EEB-04F3E18C12BE}">
      <dgm:prSet/>
      <dgm:spPr/>
      <dgm:t>
        <a:bodyPr/>
        <a:lstStyle/>
        <a:p>
          <a:endParaRPr lang="en-US"/>
        </a:p>
      </dgm:t>
    </dgm:pt>
    <dgm:pt modelId="{8582DEA9-EAB3-4A43-B0E3-D393DC5CA612}">
      <dgm:prSet/>
      <dgm:spPr/>
      <dgm:t>
        <a:bodyPr/>
        <a:lstStyle/>
        <a:p>
          <a:r>
            <a:rPr lang="en-GB"/>
            <a:t>Essential for motivating teams and managing relationships. </a:t>
          </a:r>
          <a:endParaRPr lang="en-US"/>
        </a:p>
      </dgm:t>
    </dgm:pt>
    <dgm:pt modelId="{3CB3B7D6-45FE-40A3-B79A-516E4AD8AA11}" type="parTrans" cxnId="{817CECEC-9F2B-4EF6-BB12-5A51427A9511}">
      <dgm:prSet/>
      <dgm:spPr/>
      <dgm:t>
        <a:bodyPr/>
        <a:lstStyle/>
        <a:p>
          <a:endParaRPr lang="en-US"/>
        </a:p>
      </dgm:t>
    </dgm:pt>
    <dgm:pt modelId="{5743286B-968B-49D6-8E36-5C33623DAD71}" type="sibTrans" cxnId="{817CECEC-9F2B-4EF6-BB12-5A51427A9511}">
      <dgm:prSet/>
      <dgm:spPr/>
      <dgm:t>
        <a:bodyPr/>
        <a:lstStyle/>
        <a:p>
          <a:endParaRPr lang="en-US"/>
        </a:p>
      </dgm:t>
    </dgm:pt>
    <dgm:pt modelId="{2F619446-3E43-4D6C-B472-113A730DFCAE}" type="pres">
      <dgm:prSet presAssocID="{19107B99-193B-401F-8EDC-69E77E4A49A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60A6BBD-D44D-47CC-9946-014FC33E3CDB}" type="pres">
      <dgm:prSet presAssocID="{13DFDF4C-4C50-421B-9B41-AAF1E65DDA6F}" presName="hierRoot1" presStyleCnt="0"/>
      <dgm:spPr/>
    </dgm:pt>
    <dgm:pt modelId="{13794504-0062-43A6-AEDF-AF7EBA802F02}" type="pres">
      <dgm:prSet presAssocID="{13DFDF4C-4C50-421B-9B41-AAF1E65DDA6F}" presName="composite" presStyleCnt="0"/>
      <dgm:spPr/>
    </dgm:pt>
    <dgm:pt modelId="{9330BFBA-F6B4-4CC9-A2B8-9D323FFC9FA6}" type="pres">
      <dgm:prSet presAssocID="{13DFDF4C-4C50-421B-9B41-AAF1E65DDA6F}" presName="background" presStyleLbl="node0" presStyleIdx="0" presStyleCnt="3"/>
      <dgm:spPr/>
    </dgm:pt>
    <dgm:pt modelId="{33B54E0C-50A0-4CB4-93A0-28F4B6559A7B}" type="pres">
      <dgm:prSet presAssocID="{13DFDF4C-4C50-421B-9B41-AAF1E65DDA6F}" presName="text" presStyleLbl="fgAcc0" presStyleIdx="0" presStyleCnt="3">
        <dgm:presLayoutVars>
          <dgm:chPref val="3"/>
        </dgm:presLayoutVars>
      </dgm:prSet>
      <dgm:spPr/>
    </dgm:pt>
    <dgm:pt modelId="{CBBD83BE-57D4-4B80-AFF5-9FB05F1B18BE}" type="pres">
      <dgm:prSet presAssocID="{13DFDF4C-4C50-421B-9B41-AAF1E65DDA6F}" presName="hierChild2" presStyleCnt="0"/>
      <dgm:spPr/>
    </dgm:pt>
    <dgm:pt modelId="{38F8B94D-B1FE-4A67-98BD-04EF35D7E592}" type="pres">
      <dgm:prSet presAssocID="{C3F17461-0E85-491D-BFB7-DD56A845AAFE}" presName="hierRoot1" presStyleCnt="0"/>
      <dgm:spPr/>
    </dgm:pt>
    <dgm:pt modelId="{2CAB8A6D-2D77-4FDB-8720-2EE8302DED08}" type="pres">
      <dgm:prSet presAssocID="{C3F17461-0E85-491D-BFB7-DD56A845AAFE}" presName="composite" presStyleCnt="0"/>
      <dgm:spPr/>
    </dgm:pt>
    <dgm:pt modelId="{A6B6A101-EDCA-48CF-9B55-1846254F91F5}" type="pres">
      <dgm:prSet presAssocID="{C3F17461-0E85-491D-BFB7-DD56A845AAFE}" presName="background" presStyleLbl="node0" presStyleIdx="1" presStyleCnt="3"/>
      <dgm:spPr/>
    </dgm:pt>
    <dgm:pt modelId="{3A30443F-2FDD-4018-8A80-80F256563B4E}" type="pres">
      <dgm:prSet presAssocID="{C3F17461-0E85-491D-BFB7-DD56A845AAFE}" presName="text" presStyleLbl="fgAcc0" presStyleIdx="1" presStyleCnt="3">
        <dgm:presLayoutVars>
          <dgm:chPref val="3"/>
        </dgm:presLayoutVars>
      </dgm:prSet>
      <dgm:spPr/>
    </dgm:pt>
    <dgm:pt modelId="{AAE7482F-2FE8-44F4-9E95-CEF48CA37351}" type="pres">
      <dgm:prSet presAssocID="{C3F17461-0E85-491D-BFB7-DD56A845AAFE}" presName="hierChild2" presStyleCnt="0"/>
      <dgm:spPr/>
    </dgm:pt>
    <dgm:pt modelId="{ECE35EDA-E81E-498C-97B0-9DFC3FB81371}" type="pres">
      <dgm:prSet presAssocID="{8582DEA9-EAB3-4A43-B0E3-D393DC5CA612}" presName="hierRoot1" presStyleCnt="0"/>
      <dgm:spPr/>
    </dgm:pt>
    <dgm:pt modelId="{F3EB1508-8A44-4301-9398-EBC7379F8560}" type="pres">
      <dgm:prSet presAssocID="{8582DEA9-EAB3-4A43-B0E3-D393DC5CA612}" presName="composite" presStyleCnt="0"/>
      <dgm:spPr/>
    </dgm:pt>
    <dgm:pt modelId="{71A622E9-584C-455C-9F3E-82FA160608F4}" type="pres">
      <dgm:prSet presAssocID="{8582DEA9-EAB3-4A43-B0E3-D393DC5CA612}" presName="background" presStyleLbl="node0" presStyleIdx="2" presStyleCnt="3"/>
      <dgm:spPr/>
    </dgm:pt>
    <dgm:pt modelId="{1B4C98FA-F228-4DDC-8B9F-FD31E43D6520}" type="pres">
      <dgm:prSet presAssocID="{8582DEA9-EAB3-4A43-B0E3-D393DC5CA612}" presName="text" presStyleLbl="fgAcc0" presStyleIdx="2" presStyleCnt="3">
        <dgm:presLayoutVars>
          <dgm:chPref val="3"/>
        </dgm:presLayoutVars>
      </dgm:prSet>
      <dgm:spPr/>
    </dgm:pt>
    <dgm:pt modelId="{F30EFC44-2DB1-48A2-85C9-ED4B4CF4DCF0}" type="pres">
      <dgm:prSet presAssocID="{8582DEA9-EAB3-4A43-B0E3-D393DC5CA612}" presName="hierChild2" presStyleCnt="0"/>
      <dgm:spPr/>
    </dgm:pt>
  </dgm:ptLst>
  <dgm:cxnLst>
    <dgm:cxn modelId="{5456880C-EB76-480A-A77B-9F8E30DBF8E7}" type="presOf" srcId="{8582DEA9-EAB3-4A43-B0E3-D393DC5CA612}" destId="{1B4C98FA-F228-4DDC-8B9F-FD31E43D6520}" srcOrd="0" destOrd="0" presId="urn:microsoft.com/office/officeart/2005/8/layout/hierarchy1"/>
    <dgm:cxn modelId="{6352002A-B813-4C8C-95D3-569455CEFAFB}" type="presOf" srcId="{C3F17461-0E85-491D-BFB7-DD56A845AAFE}" destId="{3A30443F-2FDD-4018-8A80-80F256563B4E}" srcOrd="0" destOrd="0" presId="urn:microsoft.com/office/officeart/2005/8/layout/hierarchy1"/>
    <dgm:cxn modelId="{5DB81C2F-8981-42EE-8C55-6EBCEF59161C}" type="presOf" srcId="{13DFDF4C-4C50-421B-9B41-AAF1E65DDA6F}" destId="{33B54E0C-50A0-4CB4-93A0-28F4B6559A7B}" srcOrd="0" destOrd="0" presId="urn:microsoft.com/office/officeart/2005/8/layout/hierarchy1"/>
    <dgm:cxn modelId="{4AF87744-55DE-4D3C-9AB8-A9BA1533D838}" srcId="{19107B99-193B-401F-8EDC-69E77E4A49AD}" destId="{13DFDF4C-4C50-421B-9B41-AAF1E65DDA6F}" srcOrd="0" destOrd="0" parTransId="{4F0C19B2-C3C6-4C0C-B2F3-86ED77247FF3}" sibTransId="{F75D0749-C454-4A1C-95A8-161DA06FB85C}"/>
    <dgm:cxn modelId="{26B6D753-DD5D-4B6F-9EEB-04F3E18C12BE}" srcId="{19107B99-193B-401F-8EDC-69E77E4A49AD}" destId="{C3F17461-0E85-491D-BFB7-DD56A845AAFE}" srcOrd="1" destOrd="0" parTransId="{67D21235-B009-4E53-B601-8612B071E41D}" sibTransId="{B2746E80-4C9F-41C6-AFC6-6F5A2AAD4E1B}"/>
    <dgm:cxn modelId="{9225EA97-ACD2-4755-82CA-D44FDA2BECAA}" type="presOf" srcId="{19107B99-193B-401F-8EDC-69E77E4A49AD}" destId="{2F619446-3E43-4D6C-B472-113A730DFCAE}" srcOrd="0" destOrd="0" presId="urn:microsoft.com/office/officeart/2005/8/layout/hierarchy1"/>
    <dgm:cxn modelId="{817CECEC-9F2B-4EF6-BB12-5A51427A9511}" srcId="{19107B99-193B-401F-8EDC-69E77E4A49AD}" destId="{8582DEA9-EAB3-4A43-B0E3-D393DC5CA612}" srcOrd="2" destOrd="0" parTransId="{3CB3B7D6-45FE-40A3-B79A-516E4AD8AA11}" sibTransId="{5743286B-968B-49D6-8E36-5C33623DAD71}"/>
    <dgm:cxn modelId="{819C5944-2BFE-4F02-BF6D-8ACC37B2A5C1}" type="presParOf" srcId="{2F619446-3E43-4D6C-B472-113A730DFCAE}" destId="{760A6BBD-D44D-47CC-9946-014FC33E3CDB}" srcOrd="0" destOrd="0" presId="urn:microsoft.com/office/officeart/2005/8/layout/hierarchy1"/>
    <dgm:cxn modelId="{9A7E5AFB-25C9-473F-8A79-403C99DE9ACD}" type="presParOf" srcId="{760A6BBD-D44D-47CC-9946-014FC33E3CDB}" destId="{13794504-0062-43A6-AEDF-AF7EBA802F02}" srcOrd="0" destOrd="0" presId="urn:microsoft.com/office/officeart/2005/8/layout/hierarchy1"/>
    <dgm:cxn modelId="{8E796193-EEBB-44AA-8E85-1FD0304AFFE8}" type="presParOf" srcId="{13794504-0062-43A6-AEDF-AF7EBA802F02}" destId="{9330BFBA-F6B4-4CC9-A2B8-9D323FFC9FA6}" srcOrd="0" destOrd="0" presId="urn:microsoft.com/office/officeart/2005/8/layout/hierarchy1"/>
    <dgm:cxn modelId="{8A2C58F5-D0F7-4B9E-BCCE-92CA15F60AFF}" type="presParOf" srcId="{13794504-0062-43A6-AEDF-AF7EBA802F02}" destId="{33B54E0C-50A0-4CB4-93A0-28F4B6559A7B}" srcOrd="1" destOrd="0" presId="urn:microsoft.com/office/officeart/2005/8/layout/hierarchy1"/>
    <dgm:cxn modelId="{B44C6A39-24D0-4A39-ACE0-F67720606644}" type="presParOf" srcId="{760A6BBD-D44D-47CC-9946-014FC33E3CDB}" destId="{CBBD83BE-57D4-4B80-AFF5-9FB05F1B18BE}" srcOrd="1" destOrd="0" presId="urn:microsoft.com/office/officeart/2005/8/layout/hierarchy1"/>
    <dgm:cxn modelId="{22567FF1-FED8-45FF-874B-B54657D85A94}" type="presParOf" srcId="{2F619446-3E43-4D6C-B472-113A730DFCAE}" destId="{38F8B94D-B1FE-4A67-98BD-04EF35D7E592}" srcOrd="1" destOrd="0" presId="urn:microsoft.com/office/officeart/2005/8/layout/hierarchy1"/>
    <dgm:cxn modelId="{DADF0C1D-1F4F-47A6-BA4B-B59FD7060F79}" type="presParOf" srcId="{38F8B94D-B1FE-4A67-98BD-04EF35D7E592}" destId="{2CAB8A6D-2D77-4FDB-8720-2EE8302DED08}" srcOrd="0" destOrd="0" presId="urn:microsoft.com/office/officeart/2005/8/layout/hierarchy1"/>
    <dgm:cxn modelId="{31D1F2EE-9ACC-4DD2-A20C-9AEC58C98160}" type="presParOf" srcId="{2CAB8A6D-2D77-4FDB-8720-2EE8302DED08}" destId="{A6B6A101-EDCA-48CF-9B55-1846254F91F5}" srcOrd="0" destOrd="0" presId="urn:microsoft.com/office/officeart/2005/8/layout/hierarchy1"/>
    <dgm:cxn modelId="{72DE649C-B723-411F-926B-22AFE17D767F}" type="presParOf" srcId="{2CAB8A6D-2D77-4FDB-8720-2EE8302DED08}" destId="{3A30443F-2FDD-4018-8A80-80F256563B4E}" srcOrd="1" destOrd="0" presId="urn:microsoft.com/office/officeart/2005/8/layout/hierarchy1"/>
    <dgm:cxn modelId="{400BDB24-17DB-424B-92BF-DBD88AF6A3CD}" type="presParOf" srcId="{38F8B94D-B1FE-4A67-98BD-04EF35D7E592}" destId="{AAE7482F-2FE8-44F4-9E95-CEF48CA37351}" srcOrd="1" destOrd="0" presId="urn:microsoft.com/office/officeart/2005/8/layout/hierarchy1"/>
    <dgm:cxn modelId="{0C0E36A8-4DAA-4637-BAB5-EA083CA86B9B}" type="presParOf" srcId="{2F619446-3E43-4D6C-B472-113A730DFCAE}" destId="{ECE35EDA-E81E-498C-97B0-9DFC3FB81371}" srcOrd="2" destOrd="0" presId="urn:microsoft.com/office/officeart/2005/8/layout/hierarchy1"/>
    <dgm:cxn modelId="{8A655E1A-3033-4759-957C-FB1EA018F2EF}" type="presParOf" srcId="{ECE35EDA-E81E-498C-97B0-9DFC3FB81371}" destId="{F3EB1508-8A44-4301-9398-EBC7379F8560}" srcOrd="0" destOrd="0" presId="urn:microsoft.com/office/officeart/2005/8/layout/hierarchy1"/>
    <dgm:cxn modelId="{F74BF515-2D74-46A3-9D5A-B557699C51B9}" type="presParOf" srcId="{F3EB1508-8A44-4301-9398-EBC7379F8560}" destId="{71A622E9-584C-455C-9F3E-82FA160608F4}" srcOrd="0" destOrd="0" presId="urn:microsoft.com/office/officeart/2005/8/layout/hierarchy1"/>
    <dgm:cxn modelId="{47717ED2-F0F0-4FAC-A0DE-F9E453D97795}" type="presParOf" srcId="{F3EB1508-8A44-4301-9398-EBC7379F8560}" destId="{1B4C98FA-F228-4DDC-8B9F-FD31E43D6520}" srcOrd="1" destOrd="0" presId="urn:microsoft.com/office/officeart/2005/8/layout/hierarchy1"/>
    <dgm:cxn modelId="{9ECCBBC6-6C5F-4699-AF0F-27C188ED9DAF}" type="presParOf" srcId="{ECE35EDA-E81E-498C-97B0-9DFC3FB81371}" destId="{F30EFC44-2DB1-48A2-85C9-ED4B4CF4DCF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12261E-5996-4039-853C-051CE8CA8FC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643291D-0570-44C0-97E6-C7D1A10DB0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1200">
              <a:latin typeface="Times New Roman"/>
              <a:cs typeface="Times New Roman"/>
            </a:rPr>
            <a:t>CQ Drive</a:t>
          </a:r>
          <a:endParaRPr lang="en-US"/>
        </a:p>
      </dgm:t>
    </dgm:pt>
    <dgm:pt modelId="{3CAC9B91-055A-4207-B313-2EEC4F2C1B45}" type="parTrans" cxnId="{2C189E6C-5E5E-46E1-8F42-ADFAAA8143F3}">
      <dgm:prSet/>
      <dgm:spPr/>
      <dgm:t>
        <a:bodyPr/>
        <a:lstStyle/>
        <a:p>
          <a:endParaRPr lang="en-US"/>
        </a:p>
      </dgm:t>
    </dgm:pt>
    <dgm:pt modelId="{EC96E05B-0ECC-4EB9-914F-1EE455B66BBA}" type="sibTrans" cxnId="{2C189E6C-5E5E-46E1-8F42-ADFAAA8143F3}">
      <dgm:prSet/>
      <dgm:spPr/>
      <dgm:t>
        <a:bodyPr/>
        <a:lstStyle/>
        <a:p>
          <a:endParaRPr lang="en-US"/>
        </a:p>
      </dgm:t>
    </dgm:pt>
    <dgm:pt modelId="{053D3241-709A-40E3-92C9-1112F4627A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1200">
              <a:latin typeface="Times New Roman"/>
              <a:cs typeface="Times New Roman"/>
            </a:rPr>
            <a:t>CQ Knowledge</a:t>
          </a:r>
          <a:endParaRPr lang="en-US"/>
        </a:p>
      </dgm:t>
    </dgm:pt>
    <dgm:pt modelId="{4854480F-7BB4-4D8F-873D-591C6792195F}" type="parTrans" cxnId="{FBF26FCC-1CEB-4E34-B4B8-EBD87C0F4487}">
      <dgm:prSet/>
      <dgm:spPr/>
      <dgm:t>
        <a:bodyPr/>
        <a:lstStyle/>
        <a:p>
          <a:endParaRPr lang="en-US"/>
        </a:p>
      </dgm:t>
    </dgm:pt>
    <dgm:pt modelId="{D24A5DFB-F809-45FF-8D24-9EF942361E8A}" type="sibTrans" cxnId="{FBF26FCC-1CEB-4E34-B4B8-EBD87C0F4487}">
      <dgm:prSet/>
      <dgm:spPr/>
      <dgm:t>
        <a:bodyPr/>
        <a:lstStyle/>
        <a:p>
          <a:endParaRPr lang="en-US"/>
        </a:p>
      </dgm:t>
    </dgm:pt>
    <dgm:pt modelId="{5CF3CD4B-975F-4470-B49F-46CFACAF45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1200">
              <a:latin typeface="Times New Roman"/>
              <a:cs typeface="Times New Roman"/>
            </a:rPr>
            <a:t>CQ Strategy</a:t>
          </a:r>
          <a:endParaRPr lang="en-US"/>
        </a:p>
      </dgm:t>
    </dgm:pt>
    <dgm:pt modelId="{5E8E1EAD-40BB-40CD-9126-ACA21C1902C7}" type="parTrans" cxnId="{DA57E8F2-8210-415C-9480-81AC6681D44D}">
      <dgm:prSet/>
      <dgm:spPr/>
      <dgm:t>
        <a:bodyPr/>
        <a:lstStyle/>
        <a:p>
          <a:endParaRPr lang="en-US"/>
        </a:p>
      </dgm:t>
    </dgm:pt>
    <dgm:pt modelId="{AAEBDCB5-35B1-4AF2-B68B-FDD246A6B821}" type="sibTrans" cxnId="{DA57E8F2-8210-415C-9480-81AC6681D44D}">
      <dgm:prSet/>
      <dgm:spPr/>
      <dgm:t>
        <a:bodyPr/>
        <a:lstStyle/>
        <a:p>
          <a:endParaRPr lang="en-US"/>
        </a:p>
      </dgm:t>
    </dgm:pt>
    <dgm:pt modelId="{8304939D-CB90-4643-BE88-C9F23E2CC6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1200">
              <a:latin typeface="Times New Roman"/>
              <a:cs typeface="Times New Roman"/>
            </a:rPr>
            <a:t>CQ Action </a:t>
          </a:r>
          <a:r>
            <a:rPr lang="en-GB" sz="1200" i="1">
              <a:latin typeface="Times New Roman"/>
              <a:cs typeface="Times New Roman"/>
            </a:rPr>
            <a:t>(Earley &amp; Ang, 2003)</a:t>
          </a:r>
          <a:r>
            <a:rPr lang="en-GB" sz="1200" b="1">
              <a:latin typeface="Times New Roman"/>
              <a:cs typeface="Times New Roman"/>
            </a:rPr>
            <a:t> </a:t>
          </a:r>
          <a:br>
            <a:rPr lang="en-US"/>
          </a:br>
          <a:endParaRPr lang="en-US"/>
        </a:p>
      </dgm:t>
    </dgm:pt>
    <dgm:pt modelId="{A84C3A57-E39F-4006-A1AB-3843D16707C3}" type="parTrans" cxnId="{6183BD09-7A19-40AB-B764-5F12E0D93F51}">
      <dgm:prSet/>
      <dgm:spPr/>
      <dgm:t>
        <a:bodyPr/>
        <a:lstStyle/>
        <a:p>
          <a:endParaRPr lang="en-US"/>
        </a:p>
      </dgm:t>
    </dgm:pt>
    <dgm:pt modelId="{3C5F1CB3-F73E-4EB5-B881-E1A96BFE2509}" type="sibTrans" cxnId="{6183BD09-7A19-40AB-B764-5F12E0D93F51}">
      <dgm:prSet/>
      <dgm:spPr/>
      <dgm:t>
        <a:bodyPr/>
        <a:lstStyle/>
        <a:p>
          <a:endParaRPr lang="en-US"/>
        </a:p>
      </dgm:t>
    </dgm:pt>
    <dgm:pt modelId="{18389553-5E97-4777-8CE4-0DD44A2EA921}" type="pres">
      <dgm:prSet presAssocID="{2912261E-5996-4039-853C-051CE8CA8FC6}" presName="root" presStyleCnt="0">
        <dgm:presLayoutVars>
          <dgm:dir/>
          <dgm:resizeHandles val="exact"/>
        </dgm:presLayoutVars>
      </dgm:prSet>
      <dgm:spPr/>
    </dgm:pt>
    <dgm:pt modelId="{70C2736C-1E41-41C5-9E0C-2F63CC2E9E31}" type="pres">
      <dgm:prSet presAssocID="{0643291D-0570-44C0-97E6-C7D1A10DB095}" presName="compNode" presStyleCnt="0"/>
      <dgm:spPr/>
    </dgm:pt>
    <dgm:pt modelId="{1CD4B438-ACE6-4CA5-950F-A4BD281E3F91}" type="pres">
      <dgm:prSet presAssocID="{0643291D-0570-44C0-97E6-C7D1A10DB09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CB809F8F-1329-435C-8942-41FD7ABF0BE1}" type="pres">
      <dgm:prSet presAssocID="{0643291D-0570-44C0-97E6-C7D1A10DB095}" presName="spaceRect" presStyleCnt="0"/>
      <dgm:spPr/>
    </dgm:pt>
    <dgm:pt modelId="{A3AD1C26-9EBB-44E9-853A-A6675A18C2BC}" type="pres">
      <dgm:prSet presAssocID="{0643291D-0570-44C0-97E6-C7D1A10DB095}" presName="textRect" presStyleLbl="revTx" presStyleIdx="0" presStyleCnt="4">
        <dgm:presLayoutVars>
          <dgm:chMax val="1"/>
          <dgm:chPref val="1"/>
        </dgm:presLayoutVars>
      </dgm:prSet>
      <dgm:spPr/>
    </dgm:pt>
    <dgm:pt modelId="{E6F7E1E3-02E6-4B3E-8DCC-6C01C3EE031F}" type="pres">
      <dgm:prSet presAssocID="{EC96E05B-0ECC-4EB9-914F-1EE455B66BBA}" presName="sibTrans" presStyleCnt="0"/>
      <dgm:spPr/>
    </dgm:pt>
    <dgm:pt modelId="{C3C3AD1E-4372-40EE-949E-961C012690F0}" type="pres">
      <dgm:prSet presAssocID="{053D3241-709A-40E3-92C9-1112F4627A29}" presName="compNode" presStyleCnt="0"/>
      <dgm:spPr/>
    </dgm:pt>
    <dgm:pt modelId="{83AB1BCA-06BE-4788-8983-C29B693DB983}" type="pres">
      <dgm:prSet presAssocID="{053D3241-709A-40E3-92C9-1112F4627A2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256F9AF-0545-4354-8EC7-F33052988ABD}" type="pres">
      <dgm:prSet presAssocID="{053D3241-709A-40E3-92C9-1112F4627A29}" presName="spaceRect" presStyleCnt="0"/>
      <dgm:spPr/>
    </dgm:pt>
    <dgm:pt modelId="{EE7804F8-B280-44CE-8922-1DF7797AC9F4}" type="pres">
      <dgm:prSet presAssocID="{053D3241-709A-40E3-92C9-1112F4627A29}" presName="textRect" presStyleLbl="revTx" presStyleIdx="1" presStyleCnt="4">
        <dgm:presLayoutVars>
          <dgm:chMax val="1"/>
          <dgm:chPref val="1"/>
        </dgm:presLayoutVars>
      </dgm:prSet>
      <dgm:spPr/>
    </dgm:pt>
    <dgm:pt modelId="{D971DCF9-BE58-408B-8F19-4D16855C1099}" type="pres">
      <dgm:prSet presAssocID="{D24A5DFB-F809-45FF-8D24-9EF942361E8A}" presName="sibTrans" presStyleCnt="0"/>
      <dgm:spPr/>
    </dgm:pt>
    <dgm:pt modelId="{5F7A7C7C-C9FF-4F5F-9C31-1C014BC491CB}" type="pres">
      <dgm:prSet presAssocID="{5CF3CD4B-975F-4470-B49F-46CFACAF4523}" presName="compNode" presStyleCnt="0"/>
      <dgm:spPr/>
    </dgm:pt>
    <dgm:pt modelId="{4F6CB8E6-B717-4BB8-8DEF-FE963B1EBC18}" type="pres">
      <dgm:prSet presAssocID="{5CF3CD4B-975F-4470-B49F-46CFACAF4523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9E1DC17-8DDD-45B3-88F4-CCAAD9682421}" type="pres">
      <dgm:prSet presAssocID="{5CF3CD4B-975F-4470-B49F-46CFACAF4523}" presName="spaceRect" presStyleCnt="0"/>
      <dgm:spPr/>
    </dgm:pt>
    <dgm:pt modelId="{D08B3982-7758-4D75-80E6-1658FC38DDA7}" type="pres">
      <dgm:prSet presAssocID="{5CF3CD4B-975F-4470-B49F-46CFACAF4523}" presName="textRect" presStyleLbl="revTx" presStyleIdx="2" presStyleCnt="4">
        <dgm:presLayoutVars>
          <dgm:chMax val="1"/>
          <dgm:chPref val="1"/>
        </dgm:presLayoutVars>
      </dgm:prSet>
      <dgm:spPr/>
    </dgm:pt>
    <dgm:pt modelId="{CE843C20-5156-4743-A799-3E0F9B5B4379}" type="pres">
      <dgm:prSet presAssocID="{AAEBDCB5-35B1-4AF2-B68B-FDD246A6B821}" presName="sibTrans" presStyleCnt="0"/>
      <dgm:spPr/>
    </dgm:pt>
    <dgm:pt modelId="{6C674177-C3FF-4C14-93C0-731721E3987F}" type="pres">
      <dgm:prSet presAssocID="{8304939D-CB90-4643-BE88-C9F23E2CC609}" presName="compNode" presStyleCnt="0"/>
      <dgm:spPr/>
    </dgm:pt>
    <dgm:pt modelId="{9E20C709-BA19-499A-8241-C98614878551}" type="pres">
      <dgm:prSet presAssocID="{8304939D-CB90-4643-BE88-C9F23E2CC609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87C40536-A5D2-4BD0-A54B-18A0E4E3FA89}" type="pres">
      <dgm:prSet presAssocID="{8304939D-CB90-4643-BE88-C9F23E2CC609}" presName="spaceRect" presStyleCnt="0"/>
      <dgm:spPr/>
    </dgm:pt>
    <dgm:pt modelId="{75829245-AEFD-4CA4-9BDB-36FD3E5214F5}" type="pres">
      <dgm:prSet presAssocID="{8304939D-CB90-4643-BE88-C9F23E2CC60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183BD09-7A19-40AB-B764-5F12E0D93F51}" srcId="{2912261E-5996-4039-853C-051CE8CA8FC6}" destId="{8304939D-CB90-4643-BE88-C9F23E2CC609}" srcOrd="3" destOrd="0" parTransId="{A84C3A57-E39F-4006-A1AB-3843D16707C3}" sibTransId="{3C5F1CB3-F73E-4EB5-B881-E1A96BFE2509}"/>
    <dgm:cxn modelId="{4AB5BA5B-C23A-4FFC-86FC-D5F93F855C35}" type="presOf" srcId="{2912261E-5996-4039-853C-051CE8CA8FC6}" destId="{18389553-5E97-4777-8CE4-0DD44A2EA921}" srcOrd="0" destOrd="0" presId="urn:microsoft.com/office/officeart/2018/2/layout/IconLabelList"/>
    <dgm:cxn modelId="{AF631549-6B6E-4A04-A87A-A8FDF186F84A}" type="presOf" srcId="{5CF3CD4B-975F-4470-B49F-46CFACAF4523}" destId="{D08B3982-7758-4D75-80E6-1658FC38DDA7}" srcOrd="0" destOrd="0" presId="urn:microsoft.com/office/officeart/2018/2/layout/IconLabelList"/>
    <dgm:cxn modelId="{2C189E6C-5E5E-46E1-8F42-ADFAAA8143F3}" srcId="{2912261E-5996-4039-853C-051CE8CA8FC6}" destId="{0643291D-0570-44C0-97E6-C7D1A10DB095}" srcOrd="0" destOrd="0" parTransId="{3CAC9B91-055A-4207-B313-2EEC4F2C1B45}" sibTransId="{EC96E05B-0ECC-4EB9-914F-1EE455B66BBA}"/>
    <dgm:cxn modelId="{79B2C37B-0DCD-40F0-9D24-082CA76E804A}" type="presOf" srcId="{0643291D-0570-44C0-97E6-C7D1A10DB095}" destId="{A3AD1C26-9EBB-44E9-853A-A6675A18C2BC}" srcOrd="0" destOrd="0" presId="urn:microsoft.com/office/officeart/2018/2/layout/IconLabelList"/>
    <dgm:cxn modelId="{23E612A6-666B-4EC1-95D2-97BF0370F070}" type="presOf" srcId="{8304939D-CB90-4643-BE88-C9F23E2CC609}" destId="{75829245-AEFD-4CA4-9BDB-36FD3E5214F5}" srcOrd="0" destOrd="0" presId="urn:microsoft.com/office/officeart/2018/2/layout/IconLabelList"/>
    <dgm:cxn modelId="{FBF26FCC-1CEB-4E34-B4B8-EBD87C0F4487}" srcId="{2912261E-5996-4039-853C-051CE8CA8FC6}" destId="{053D3241-709A-40E3-92C9-1112F4627A29}" srcOrd="1" destOrd="0" parTransId="{4854480F-7BB4-4D8F-873D-591C6792195F}" sibTransId="{D24A5DFB-F809-45FF-8D24-9EF942361E8A}"/>
    <dgm:cxn modelId="{F598C3D8-3265-4964-959F-8E0A15B3452D}" type="presOf" srcId="{053D3241-709A-40E3-92C9-1112F4627A29}" destId="{EE7804F8-B280-44CE-8922-1DF7797AC9F4}" srcOrd="0" destOrd="0" presId="urn:microsoft.com/office/officeart/2018/2/layout/IconLabelList"/>
    <dgm:cxn modelId="{DA57E8F2-8210-415C-9480-81AC6681D44D}" srcId="{2912261E-5996-4039-853C-051CE8CA8FC6}" destId="{5CF3CD4B-975F-4470-B49F-46CFACAF4523}" srcOrd="2" destOrd="0" parTransId="{5E8E1EAD-40BB-40CD-9126-ACA21C1902C7}" sibTransId="{AAEBDCB5-35B1-4AF2-B68B-FDD246A6B821}"/>
    <dgm:cxn modelId="{6B2A60DC-DEE2-4D37-9D10-94C78DD1D47A}" type="presParOf" srcId="{18389553-5E97-4777-8CE4-0DD44A2EA921}" destId="{70C2736C-1E41-41C5-9E0C-2F63CC2E9E31}" srcOrd="0" destOrd="0" presId="urn:microsoft.com/office/officeart/2018/2/layout/IconLabelList"/>
    <dgm:cxn modelId="{E8803393-3DE8-4A77-B788-7F33B3C57954}" type="presParOf" srcId="{70C2736C-1E41-41C5-9E0C-2F63CC2E9E31}" destId="{1CD4B438-ACE6-4CA5-950F-A4BD281E3F91}" srcOrd="0" destOrd="0" presId="urn:microsoft.com/office/officeart/2018/2/layout/IconLabelList"/>
    <dgm:cxn modelId="{8C931800-94BE-45FB-BCE3-D2F4BD5486FD}" type="presParOf" srcId="{70C2736C-1E41-41C5-9E0C-2F63CC2E9E31}" destId="{CB809F8F-1329-435C-8942-41FD7ABF0BE1}" srcOrd="1" destOrd="0" presId="urn:microsoft.com/office/officeart/2018/2/layout/IconLabelList"/>
    <dgm:cxn modelId="{77D53D04-6026-4D36-A950-24485738C831}" type="presParOf" srcId="{70C2736C-1E41-41C5-9E0C-2F63CC2E9E31}" destId="{A3AD1C26-9EBB-44E9-853A-A6675A18C2BC}" srcOrd="2" destOrd="0" presId="urn:microsoft.com/office/officeart/2018/2/layout/IconLabelList"/>
    <dgm:cxn modelId="{25AC5364-9DE5-40FD-98AD-03CF22D0095B}" type="presParOf" srcId="{18389553-5E97-4777-8CE4-0DD44A2EA921}" destId="{E6F7E1E3-02E6-4B3E-8DCC-6C01C3EE031F}" srcOrd="1" destOrd="0" presId="urn:microsoft.com/office/officeart/2018/2/layout/IconLabelList"/>
    <dgm:cxn modelId="{1367EBA0-9599-4B92-8FA3-DFEE06A1A3FF}" type="presParOf" srcId="{18389553-5E97-4777-8CE4-0DD44A2EA921}" destId="{C3C3AD1E-4372-40EE-949E-961C012690F0}" srcOrd="2" destOrd="0" presId="urn:microsoft.com/office/officeart/2018/2/layout/IconLabelList"/>
    <dgm:cxn modelId="{5BBE4279-3602-4488-9CB0-E2DE8DC941C6}" type="presParOf" srcId="{C3C3AD1E-4372-40EE-949E-961C012690F0}" destId="{83AB1BCA-06BE-4788-8983-C29B693DB983}" srcOrd="0" destOrd="0" presId="urn:microsoft.com/office/officeart/2018/2/layout/IconLabelList"/>
    <dgm:cxn modelId="{7522B2EA-082C-4796-AFBD-2AD158DDA47E}" type="presParOf" srcId="{C3C3AD1E-4372-40EE-949E-961C012690F0}" destId="{C256F9AF-0545-4354-8EC7-F33052988ABD}" srcOrd="1" destOrd="0" presId="urn:microsoft.com/office/officeart/2018/2/layout/IconLabelList"/>
    <dgm:cxn modelId="{85947721-8F42-4059-B8D1-BF4A22A9D0EA}" type="presParOf" srcId="{C3C3AD1E-4372-40EE-949E-961C012690F0}" destId="{EE7804F8-B280-44CE-8922-1DF7797AC9F4}" srcOrd="2" destOrd="0" presId="urn:microsoft.com/office/officeart/2018/2/layout/IconLabelList"/>
    <dgm:cxn modelId="{934186D0-707E-4DE2-B8E2-44B21C96BBDD}" type="presParOf" srcId="{18389553-5E97-4777-8CE4-0DD44A2EA921}" destId="{D971DCF9-BE58-408B-8F19-4D16855C1099}" srcOrd="3" destOrd="0" presId="urn:microsoft.com/office/officeart/2018/2/layout/IconLabelList"/>
    <dgm:cxn modelId="{05CEBB15-EFCB-4FFE-A618-45D817A92505}" type="presParOf" srcId="{18389553-5E97-4777-8CE4-0DD44A2EA921}" destId="{5F7A7C7C-C9FF-4F5F-9C31-1C014BC491CB}" srcOrd="4" destOrd="0" presId="urn:microsoft.com/office/officeart/2018/2/layout/IconLabelList"/>
    <dgm:cxn modelId="{8835281F-61A0-46FF-9130-A9C7DA515002}" type="presParOf" srcId="{5F7A7C7C-C9FF-4F5F-9C31-1C014BC491CB}" destId="{4F6CB8E6-B717-4BB8-8DEF-FE963B1EBC18}" srcOrd="0" destOrd="0" presId="urn:microsoft.com/office/officeart/2018/2/layout/IconLabelList"/>
    <dgm:cxn modelId="{97689406-D5D1-4A05-96AD-B0196003F886}" type="presParOf" srcId="{5F7A7C7C-C9FF-4F5F-9C31-1C014BC491CB}" destId="{59E1DC17-8DDD-45B3-88F4-CCAAD9682421}" srcOrd="1" destOrd="0" presId="urn:microsoft.com/office/officeart/2018/2/layout/IconLabelList"/>
    <dgm:cxn modelId="{66C5566E-4DF3-4EC4-A4FC-9807D142DD56}" type="presParOf" srcId="{5F7A7C7C-C9FF-4F5F-9C31-1C014BC491CB}" destId="{D08B3982-7758-4D75-80E6-1658FC38DDA7}" srcOrd="2" destOrd="0" presId="urn:microsoft.com/office/officeart/2018/2/layout/IconLabelList"/>
    <dgm:cxn modelId="{12028705-858B-4788-9811-CFDB898E9C10}" type="presParOf" srcId="{18389553-5E97-4777-8CE4-0DD44A2EA921}" destId="{CE843C20-5156-4743-A799-3E0F9B5B4379}" srcOrd="5" destOrd="0" presId="urn:microsoft.com/office/officeart/2018/2/layout/IconLabelList"/>
    <dgm:cxn modelId="{E23BF97E-6BD1-41C6-9027-E13C584BA761}" type="presParOf" srcId="{18389553-5E97-4777-8CE4-0DD44A2EA921}" destId="{6C674177-C3FF-4C14-93C0-731721E3987F}" srcOrd="6" destOrd="0" presId="urn:microsoft.com/office/officeart/2018/2/layout/IconLabelList"/>
    <dgm:cxn modelId="{C5265349-3EC6-4F51-804F-6807A0CEC8ED}" type="presParOf" srcId="{6C674177-C3FF-4C14-93C0-731721E3987F}" destId="{9E20C709-BA19-499A-8241-C98614878551}" srcOrd="0" destOrd="0" presId="urn:microsoft.com/office/officeart/2018/2/layout/IconLabelList"/>
    <dgm:cxn modelId="{A1178AD7-AF1B-49E4-AAB4-BB2FDC7A2086}" type="presParOf" srcId="{6C674177-C3FF-4C14-93C0-731721E3987F}" destId="{87C40536-A5D2-4BD0-A54B-18A0E4E3FA89}" srcOrd="1" destOrd="0" presId="urn:microsoft.com/office/officeart/2018/2/layout/IconLabelList"/>
    <dgm:cxn modelId="{83F0C977-FC8D-4C35-8A80-C650BFD00544}" type="presParOf" srcId="{6C674177-C3FF-4C14-93C0-731721E3987F}" destId="{75829245-AEFD-4CA4-9BDB-36FD3E5214F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4C72AC-8765-438A-A0B1-B28916ECD93F}">
      <dsp:nvSpPr>
        <dsp:cNvPr id="0" name=""/>
        <dsp:cNvSpPr/>
      </dsp:nvSpPr>
      <dsp:spPr>
        <a:xfrm>
          <a:off x="92580" y="63105"/>
          <a:ext cx="1844609" cy="1171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FFC04C-7CD5-4119-8BC1-776268EEEDBF}">
      <dsp:nvSpPr>
        <dsp:cNvPr id="0" name=""/>
        <dsp:cNvSpPr/>
      </dsp:nvSpPr>
      <dsp:spPr>
        <a:xfrm>
          <a:off x="297537" y="257813"/>
          <a:ext cx="1844609" cy="11713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Modern leadership requires empathy, collaboration, and cultural awareness (Heard, 2024).</a:t>
          </a:r>
          <a:endParaRPr lang="en-US" sz="1400" kern="1200"/>
        </a:p>
      </dsp:txBody>
      <dsp:txXfrm>
        <a:off x="331844" y="292120"/>
        <a:ext cx="1775995" cy="1102712"/>
      </dsp:txXfrm>
    </dsp:sp>
    <dsp:sp modelId="{AFD52345-FFD6-49D4-8C37-A0AC58FD3ABE}">
      <dsp:nvSpPr>
        <dsp:cNvPr id="0" name=""/>
        <dsp:cNvSpPr/>
      </dsp:nvSpPr>
      <dsp:spPr>
        <a:xfrm>
          <a:off x="1983992" y="1219029"/>
          <a:ext cx="1844609" cy="1171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010D09-6DC3-499A-AF18-D7B1E16EE9DD}">
      <dsp:nvSpPr>
        <dsp:cNvPr id="0" name=""/>
        <dsp:cNvSpPr/>
      </dsp:nvSpPr>
      <dsp:spPr>
        <a:xfrm>
          <a:off x="2188948" y="1413737"/>
          <a:ext cx="1844609" cy="11713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Edith Heard emphasises </a:t>
          </a:r>
          <a:r>
            <a:rPr lang="en-GB" sz="1400" i="1" kern="1200" dirty="0"/>
            <a:t>working with</a:t>
          </a:r>
          <a:r>
            <a:rPr lang="en-GB" sz="1400" kern="1200" dirty="0"/>
            <a:t> people, not above them.</a:t>
          </a:r>
          <a:endParaRPr lang="en-US" sz="1400" kern="1200" dirty="0"/>
        </a:p>
      </dsp:txBody>
      <dsp:txXfrm>
        <a:off x="2223255" y="1448044"/>
        <a:ext cx="1775995" cy="1102712"/>
      </dsp:txXfrm>
    </dsp:sp>
    <dsp:sp modelId="{84CBB111-80DD-479F-9E73-A16CC68BFE60}">
      <dsp:nvSpPr>
        <dsp:cNvPr id="0" name=""/>
        <dsp:cNvSpPr/>
      </dsp:nvSpPr>
      <dsp:spPr>
        <a:xfrm>
          <a:off x="3867047" y="2364317"/>
          <a:ext cx="1844609" cy="1171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F0BA2F-0F60-440E-8233-66ED66B71BFF}">
      <dsp:nvSpPr>
        <dsp:cNvPr id="0" name=""/>
        <dsp:cNvSpPr/>
      </dsp:nvSpPr>
      <dsp:spPr>
        <a:xfrm>
          <a:off x="4072003" y="2559026"/>
          <a:ext cx="1844609" cy="11713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EI and CQ underpin inclusive and effective leadership in diverse teams.</a:t>
          </a:r>
          <a:endParaRPr lang="en-US" sz="1400" kern="1200"/>
        </a:p>
      </dsp:txBody>
      <dsp:txXfrm>
        <a:off x="4106310" y="2593333"/>
        <a:ext cx="1775995" cy="11027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30BFBA-F6B4-4CC9-A2B8-9D323FFC9FA6}">
      <dsp:nvSpPr>
        <dsp:cNvPr id="0" name=""/>
        <dsp:cNvSpPr/>
      </dsp:nvSpPr>
      <dsp:spPr>
        <a:xfrm>
          <a:off x="0" y="1002296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B54E0C-50A0-4CB4-93A0-28F4B6559A7B}">
      <dsp:nvSpPr>
        <dsp:cNvPr id="0" name=""/>
        <dsp:cNvSpPr/>
      </dsp:nvSpPr>
      <dsp:spPr>
        <a:xfrm>
          <a:off x="328612" y="1314478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EI = ability to recognise, understand, and manage emotions (Goleman, 1995).</a:t>
          </a:r>
          <a:endParaRPr lang="en-US" sz="2200" kern="1200"/>
        </a:p>
      </dsp:txBody>
      <dsp:txXfrm>
        <a:off x="383617" y="1369483"/>
        <a:ext cx="2847502" cy="1768010"/>
      </dsp:txXfrm>
    </dsp:sp>
    <dsp:sp modelId="{A6B6A101-EDCA-48CF-9B55-1846254F91F5}">
      <dsp:nvSpPr>
        <dsp:cNvPr id="0" name=""/>
        <dsp:cNvSpPr/>
      </dsp:nvSpPr>
      <dsp:spPr>
        <a:xfrm>
          <a:off x="3614737" y="1002296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30443F-2FDD-4018-8A80-80F256563B4E}">
      <dsp:nvSpPr>
        <dsp:cNvPr id="0" name=""/>
        <dsp:cNvSpPr/>
      </dsp:nvSpPr>
      <dsp:spPr>
        <a:xfrm>
          <a:off x="3943350" y="1314478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Supports communication, conflict resolution, and trust-building.</a:t>
          </a:r>
          <a:endParaRPr lang="en-US" sz="2200" kern="1200"/>
        </a:p>
      </dsp:txBody>
      <dsp:txXfrm>
        <a:off x="3998355" y="1369483"/>
        <a:ext cx="2847502" cy="1768010"/>
      </dsp:txXfrm>
    </dsp:sp>
    <dsp:sp modelId="{71A622E9-584C-455C-9F3E-82FA160608F4}">
      <dsp:nvSpPr>
        <dsp:cNvPr id="0" name=""/>
        <dsp:cNvSpPr/>
      </dsp:nvSpPr>
      <dsp:spPr>
        <a:xfrm>
          <a:off x="7229475" y="1002296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4C98FA-F228-4DDC-8B9F-FD31E43D6520}">
      <dsp:nvSpPr>
        <dsp:cNvPr id="0" name=""/>
        <dsp:cNvSpPr/>
      </dsp:nvSpPr>
      <dsp:spPr>
        <a:xfrm>
          <a:off x="7558087" y="1314478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Essential for motivating teams and managing relationships. </a:t>
          </a:r>
          <a:endParaRPr lang="en-US" sz="2200" kern="1200"/>
        </a:p>
      </dsp:txBody>
      <dsp:txXfrm>
        <a:off x="7613092" y="1369483"/>
        <a:ext cx="2847502" cy="17680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D4B438-ACE6-4CA5-950F-A4BD281E3F91}">
      <dsp:nvSpPr>
        <dsp:cNvPr id="0" name=""/>
        <dsp:cNvSpPr/>
      </dsp:nvSpPr>
      <dsp:spPr>
        <a:xfrm>
          <a:off x="433939" y="206082"/>
          <a:ext cx="662080" cy="6620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AD1C26-9EBB-44E9-853A-A6675A18C2BC}">
      <dsp:nvSpPr>
        <dsp:cNvPr id="0" name=""/>
        <dsp:cNvSpPr/>
      </dsp:nvSpPr>
      <dsp:spPr>
        <a:xfrm>
          <a:off x="29334" y="1091879"/>
          <a:ext cx="1471289" cy="588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Times New Roman"/>
              <a:cs typeface="Times New Roman"/>
            </a:rPr>
            <a:t>CQ Drive</a:t>
          </a:r>
          <a:endParaRPr lang="en-US" sz="1200" kern="1200"/>
        </a:p>
      </dsp:txBody>
      <dsp:txXfrm>
        <a:off x="29334" y="1091879"/>
        <a:ext cx="1471289" cy="588515"/>
      </dsp:txXfrm>
    </dsp:sp>
    <dsp:sp modelId="{83AB1BCA-06BE-4788-8983-C29B693DB983}">
      <dsp:nvSpPr>
        <dsp:cNvPr id="0" name=""/>
        <dsp:cNvSpPr/>
      </dsp:nvSpPr>
      <dsp:spPr>
        <a:xfrm>
          <a:off x="2162703" y="206082"/>
          <a:ext cx="662080" cy="6620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7804F8-B280-44CE-8922-1DF7797AC9F4}">
      <dsp:nvSpPr>
        <dsp:cNvPr id="0" name=""/>
        <dsp:cNvSpPr/>
      </dsp:nvSpPr>
      <dsp:spPr>
        <a:xfrm>
          <a:off x="1758099" y="1091879"/>
          <a:ext cx="1471289" cy="588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Times New Roman"/>
              <a:cs typeface="Times New Roman"/>
            </a:rPr>
            <a:t>CQ Knowledge</a:t>
          </a:r>
          <a:endParaRPr lang="en-US" sz="1200" kern="1200"/>
        </a:p>
      </dsp:txBody>
      <dsp:txXfrm>
        <a:off x="1758099" y="1091879"/>
        <a:ext cx="1471289" cy="588515"/>
      </dsp:txXfrm>
    </dsp:sp>
    <dsp:sp modelId="{4F6CB8E6-B717-4BB8-8DEF-FE963B1EBC18}">
      <dsp:nvSpPr>
        <dsp:cNvPr id="0" name=""/>
        <dsp:cNvSpPr/>
      </dsp:nvSpPr>
      <dsp:spPr>
        <a:xfrm>
          <a:off x="3891468" y="206082"/>
          <a:ext cx="662080" cy="6620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8B3982-7758-4D75-80E6-1658FC38DDA7}">
      <dsp:nvSpPr>
        <dsp:cNvPr id="0" name=""/>
        <dsp:cNvSpPr/>
      </dsp:nvSpPr>
      <dsp:spPr>
        <a:xfrm>
          <a:off x="3486864" y="1091879"/>
          <a:ext cx="1471289" cy="588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Times New Roman"/>
              <a:cs typeface="Times New Roman"/>
            </a:rPr>
            <a:t>CQ Strategy</a:t>
          </a:r>
          <a:endParaRPr lang="en-US" sz="1200" kern="1200"/>
        </a:p>
      </dsp:txBody>
      <dsp:txXfrm>
        <a:off x="3486864" y="1091879"/>
        <a:ext cx="1471289" cy="588515"/>
      </dsp:txXfrm>
    </dsp:sp>
    <dsp:sp modelId="{9E20C709-BA19-499A-8241-C98614878551}">
      <dsp:nvSpPr>
        <dsp:cNvPr id="0" name=""/>
        <dsp:cNvSpPr/>
      </dsp:nvSpPr>
      <dsp:spPr>
        <a:xfrm>
          <a:off x="2162703" y="2048217"/>
          <a:ext cx="662080" cy="66208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829245-AEFD-4CA4-9BDB-36FD3E5214F5}">
      <dsp:nvSpPr>
        <dsp:cNvPr id="0" name=""/>
        <dsp:cNvSpPr/>
      </dsp:nvSpPr>
      <dsp:spPr>
        <a:xfrm>
          <a:off x="1758099" y="2934014"/>
          <a:ext cx="1471289" cy="588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Times New Roman"/>
              <a:cs typeface="Times New Roman"/>
            </a:rPr>
            <a:t>CQ Action </a:t>
          </a:r>
          <a:r>
            <a:rPr lang="en-GB" sz="1200" i="1" kern="1200">
              <a:latin typeface="Times New Roman"/>
              <a:cs typeface="Times New Roman"/>
            </a:rPr>
            <a:t>(Earley &amp; Ang, 2003)</a:t>
          </a:r>
          <a:r>
            <a:rPr lang="en-GB" sz="1200" b="1" kern="1200">
              <a:latin typeface="Times New Roman"/>
              <a:cs typeface="Times New Roman"/>
            </a:rPr>
            <a:t> </a:t>
          </a:r>
          <a:br>
            <a:rPr lang="en-US" sz="1200" kern="1200"/>
          </a:br>
          <a:endParaRPr lang="en-US" sz="1200" kern="1200"/>
        </a:p>
      </dsp:txBody>
      <dsp:txXfrm>
        <a:off x="1758099" y="2934014"/>
        <a:ext cx="1471289" cy="5885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2132FF3-00C3-45FE-8501-B8F9D165715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D83E6F-356D-4DFE-9AA3-675AB044805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810618-3E38-4CD7-8875-0133B3A8EF5D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F9CB11-025B-45E9-A55D-3FB3C383EA9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D03088-6A83-46E0-9E61-CCAF7C22853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C23264-6C96-4D2A-B867-76FEADB599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3535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EFA7AE-61BF-43B4-B36F-68C449FF1070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5C81A1-5F9C-4C15-B6E5-49FBACAD24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367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118E17-E86B-4918-AC6E-373CA9D866B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7203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C78FE9-E78A-A952-C0AC-1A55E52B3D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B228DA-376C-66FD-1FE2-9688AF4FBA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313818-7533-ED98-3908-BF618BBEBE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DA494D-5706-E31A-B127-121FA796C9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118E17-E86B-4918-AC6E-373CA9D866B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8746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3AC3AA-9C47-4E0B-BAC0-E8DEA4AD5A4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4371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118E17-E86B-4918-AC6E-373CA9D866B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4503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3AC3AA-9C47-4E0B-BAC0-E8DEA4AD5A4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604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Bottom Right">
            <a:extLst>
              <a:ext uri="{FF2B5EF4-FFF2-40B4-BE49-F238E27FC236}">
                <a16:creationId xmlns:a16="http://schemas.microsoft.com/office/drawing/2014/main" id="{0CBC73C8-CC60-49A5-BC76-BA8E43BB8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A2B94463-7088-4D2A-B55D-9C55F9570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9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5785D7F3-06BB-480E-A58D-A8E0EB87C4D4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08AE46A-A447-444D-9163-96E61EC48767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41997203-3E59-4097-B832-06B249C67618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B5D4D033-43E9-4776-9E25-97767380D8CC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FE52F424-D385-43AD-AE40-3D9501923110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5E32ABCD-6C91-4A5F-BB61-8B3C026C9080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B6ABE3A6-D624-4D18-A43B-D87C67481123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F2787DC-EEA3-46C0-9CD4-1AB906DB4B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167AAA19-C621-4D54-B748-5A06F4417CA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9841" y="3003970"/>
            <a:ext cx="11084189" cy="3854030"/>
          </a:xfrm>
          <a:custGeom>
            <a:avLst/>
            <a:gdLst>
              <a:gd name="connsiteX0" fmla="*/ 5542094 w 11084189"/>
              <a:gd name="connsiteY0" fmla="*/ 0 h 3854030"/>
              <a:gd name="connsiteX1" fmla="*/ 11061525 w 11084189"/>
              <a:gd name="connsiteY1" fmla="*/ 3748287 h 3854030"/>
              <a:gd name="connsiteX2" fmla="*/ 11084189 w 11084189"/>
              <a:gd name="connsiteY2" fmla="*/ 3854030 h 3854030"/>
              <a:gd name="connsiteX3" fmla="*/ 0 w 11084189"/>
              <a:gd name="connsiteY3" fmla="*/ 3854030 h 3854030"/>
              <a:gd name="connsiteX4" fmla="*/ 22663 w 11084189"/>
              <a:gd name="connsiteY4" fmla="*/ 3748287 h 3854030"/>
              <a:gd name="connsiteX5" fmla="*/ 5542094 w 11084189"/>
              <a:gd name="connsiteY5" fmla="*/ 0 h 3854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84189" h="3854030">
                <a:moveTo>
                  <a:pt x="5542094" y="0"/>
                </a:moveTo>
                <a:cubicBezTo>
                  <a:pt x="8264668" y="0"/>
                  <a:pt x="10536186" y="1609144"/>
                  <a:pt x="11061525" y="3748287"/>
                </a:cubicBezTo>
                <a:lnTo>
                  <a:pt x="11084189" y="3854030"/>
                </a:lnTo>
                <a:lnTo>
                  <a:pt x="0" y="3854030"/>
                </a:lnTo>
                <a:lnTo>
                  <a:pt x="22663" y="3748287"/>
                </a:lnTo>
                <a:cubicBezTo>
                  <a:pt x="548002" y="1609144"/>
                  <a:pt x="2819520" y="0"/>
                  <a:pt x="554209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Insert photo here</a:t>
            </a:r>
          </a:p>
        </p:txBody>
      </p:sp>
      <p:grpSp>
        <p:nvGrpSpPr>
          <p:cNvPr id="9" name="Top Right">
            <a:extLst>
              <a:ext uri="{FF2B5EF4-FFF2-40B4-BE49-F238E27FC236}">
                <a16:creationId xmlns:a16="http://schemas.microsoft.com/office/drawing/2014/main" id="{3E5EBBCF-761D-49AA-8960-D06A3484B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60F7E5D2-CFBA-4149-A9B1-32047212E5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8B55E1C-675E-425D-8EDF-AEA4D6B3475B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FCA9AA7-FBFD-40D2-BF04-E2E0B1BD63FC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C09EC90-AF39-4D10-9018-0FFB283B91F4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F263181-1CB8-4DF1-94C2-E217E733B562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31408EA-002C-4A55-8451-03A0FCEC52B1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3E51D71-EB7F-46DD-AE4A-E64644F646AC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01E4470-A9CC-4FE2-9249-F71E89C4FB28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8" name="Title 1">
            <a:extLst>
              <a:ext uri="{FF2B5EF4-FFF2-40B4-BE49-F238E27FC236}">
                <a16:creationId xmlns:a16="http://schemas.microsoft.com/office/drawing/2014/main" id="{6653DE96-35D3-4AA3-B11A-A5882CC7A4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6275" y="570602"/>
            <a:ext cx="5996619" cy="2226076"/>
          </a:xfrm>
          <a:prstGeom prst="rect">
            <a:avLst/>
          </a:prstGeom>
        </p:spPr>
        <p:txBody>
          <a:bodyPr anchor="ctr">
            <a:noAutofit/>
          </a:bodyPr>
          <a:lstStyle>
            <a:lvl1pPr>
              <a:defRPr baseline="0"/>
            </a:lvl1pPr>
          </a:lstStyle>
          <a:p>
            <a:pPr algn="l"/>
            <a:r>
              <a:rPr lang="en-US" sz="5400">
                <a:cs typeface="Posterama" panose="020B0504020200020000" pitchFamily="34" charset="0"/>
              </a:rPr>
              <a:t>Click to edit Master title style</a:t>
            </a:r>
            <a:endParaRPr lang="en-US" sz="5400" dirty="0">
              <a:cs typeface="Posterama" panose="020B0504020200020000" pitchFamily="34" charset="0"/>
            </a:endParaRP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E1C011E4-9F9C-45C6-9C1F-7A9F3721C2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13040" y="1597426"/>
            <a:ext cx="3370134" cy="44140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buNone/>
              <a:defRPr sz="2400"/>
            </a:lvl1pPr>
          </a:lstStyle>
          <a:p>
            <a:pPr algn="l">
              <a:lnSpc>
                <a:spcPct val="110000"/>
              </a:lnSpc>
            </a:pPr>
            <a:r>
              <a:rPr lang="en-US" sz="2200">
                <a:cs typeface="Segoe UI Semilight" panose="020B0402040204020203" pitchFamily="34" charset="0"/>
              </a:rPr>
              <a:t>Click to edit Master subtitle style</a:t>
            </a:r>
            <a:endParaRPr lang="en-US" sz="2200" dirty="0">
              <a:cs typeface="Segoe UI Semilight" panose="020B0402040204020203" pitchFamily="34" charset="0"/>
            </a:endParaRPr>
          </a:p>
        </p:txBody>
      </p:sp>
      <p:grpSp>
        <p:nvGrpSpPr>
          <p:cNvPr id="21" name="Cross">
            <a:extLst>
              <a:ext uri="{FF2B5EF4-FFF2-40B4-BE49-F238E27FC236}">
                <a16:creationId xmlns:a16="http://schemas.microsoft.com/office/drawing/2014/main" id="{51E372DC-98EB-4EBC-9D4C-A21D11837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62000" y="6150811"/>
            <a:ext cx="118872" cy="118872"/>
            <a:chOff x="1175347" y="3733800"/>
            <a:chExt cx="118872" cy="118872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9173A0CF-667C-4499-98A9-03752E3C37AF}"/>
                </a:ext>
              </a:extLst>
            </p:cNvPr>
            <p:cNvCxnSpPr>
              <a:cxnSpLocks/>
            </p:cNvCxnSpPr>
            <p:nvPr/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5D99060-086B-40C6-A8B9-2768DB548A03}"/>
                </a:ext>
              </a:extLst>
            </p:cNvPr>
            <p:cNvCxnSpPr>
              <a:cxnSpLocks/>
            </p:cNvCxnSpPr>
            <p:nvPr/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46585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Top left">
            <a:extLst>
              <a:ext uri="{FF2B5EF4-FFF2-40B4-BE49-F238E27FC236}">
                <a16:creationId xmlns:a16="http://schemas.microsoft.com/office/drawing/2014/main" id="{58A4F778-D8DF-42FD-B154-2F4B2C202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0793C3B-AAD0-4446-A423-B0EB8EE2A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7344207-297F-4959-8A55-69CE467B3CBD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479A031-8D8F-4167-9AC1-FF9067577187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530E3E1-76BD-4378-9E7C-7302E4B84D71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8C42F67-50FC-4C12-B07D-7FD30B62543B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3AD1C10-DF74-4C65-AF7B-89386448D4EA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2D9D2C3-0C72-4401-8548-E2CACA3C95C5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3142937-438B-42B5-8B58-B26BD92F1544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AE9F08BF-E500-4B58-9AA3-B4517E83CE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0" name="Bottom Right">
            <a:extLst>
              <a:ext uri="{FF2B5EF4-FFF2-40B4-BE49-F238E27FC236}">
                <a16:creationId xmlns:a16="http://schemas.microsoft.com/office/drawing/2014/main" id="{6DE93ED8-FDE6-418E-A743-2B368C71F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41" name="Graphic 157">
              <a:extLst>
                <a:ext uri="{FF2B5EF4-FFF2-40B4-BE49-F238E27FC236}">
                  <a16:creationId xmlns:a16="http://schemas.microsoft.com/office/drawing/2014/main" id="{25190812-FA8A-4CB5-85A8-5DDFF8C94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9"/>
              <a:chOff x="4114800" y="1423987"/>
              <a:chExt cx="3961542" cy="4007547"/>
            </a:xfrm>
            <a:noFill/>
          </p:grpSpPr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71F1284C-D9B2-48EC-BDCE-6CF4C076ECB9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DFDF02DB-02A4-4942-BD34-3F4903DA12A6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739432B6-8074-4F72-BB48-F48015CAE048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A017DF18-3257-471E-AFD3-39EB68FE2DF2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A7360442-04D2-49F1-BBE1-ED7C5CA0FF1A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8937ECC2-1561-4705-919F-243AFFCE8437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7AF7D52A-2FC7-4627-955A-6CB0E5E7ABFD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B3C81E55-0711-4E01-975D-4649E53C86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3" name="Title 1">
            <a:extLst>
              <a:ext uri="{FF2B5EF4-FFF2-40B4-BE49-F238E27FC236}">
                <a16:creationId xmlns:a16="http://schemas.microsoft.com/office/drawing/2014/main" id="{8782B20B-E447-47CC-93DB-B076EACC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5605358" cy="1664573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5" name="Text Placeholder 37">
            <a:extLst>
              <a:ext uri="{FF2B5EF4-FFF2-40B4-BE49-F238E27FC236}">
                <a16:creationId xmlns:a16="http://schemas.microsoft.com/office/drawing/2014/main" id="{D5185B59-89FE-4275-B159-E5FEA474B46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195452" y="2384474"/>
            <a:ext cx="5608088" cy="3785763"/>
          </a:xfrm>
          <a:prstGeom prst="rect">
            <a:avLst/>
          </a:prstGeom>
        </p:spPr>
        <p:txBody>
          <a:bodyPr/>
          <a:lstStyle>
            <a:lvl1pPr marL="457200" indent="-457200">
              <a:lnSpc>
                <a:spcPct val="100000"/>
              </a:lnSpc>
              <a:buFont typeface="Avenir Next LT Pro" panose="020B0504020202020204" pitchFamily="34" charset="0"/>
              <a:buChar char="+"/>
              <a:defRPr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1" name="Picture Placeholder 2">
            <a:extLst>
              <a:ext uri="{FF2B5EF4-FFF2-40B4-BE49-F238E27FC236}">
                <a16:creationId xmlns:a16="http://schemas.microsoft.com/office/drawing/2014/main" id="{9079FD8C-6441-4214-93DC-E9E3BB41589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172325" y="558800"/>
            <a:ext cx="4818063" cy="277971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62" name="Picture Placeholder 59">
            <a:extLst>
              <a:ext uri="{FF2B5EF4-FFF2-40B4-BE49-F238E27FC236}">
                <a16:creationId xmlns:a16="http://schemas.microsoft.com/office/drawing/2014/main" id="{8BDEDA7F-304A-4A6E-8DB7-B842B551B24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169150" y="3503613"/>
            <a:ext cx="4818063" cy="266662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57" name="Date Placeholder 8">
            <a:extLst>
              <a:ext uri="{FF2B5EF4-FFF2-40B4-BE49-F238E27FC236}">
                <a16:creationId xmlns:a16="http://schemas.microsoft.com/office/drawing/2014/main" id="{786FFFB1-44AF-407C-A246-5AC9C17D34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58" name="Footer Placeholder 9">
            <a:extLst>
              <a:ext uri="{FF2B5EF4-FFF2-40B4-BE49-F238E27FC236}">
                <a16:creationId xmlns:a16="http://schemas.microsoft.com/office/drawing/2014/main" id="{556011BF-48D6-437C-A8D4-087E1EB7BB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9" name="Slide Number Placeholder 10">
            <a:extLst>
              <a:ext uri="{FF2B5EF4-FFF2-40B4-BE49-F238E27FC236}">
                <a16:creationId xmlns:a16="http://schemas.microsoft.com/office/drawing/2014/main" id="{975D7D2C-6BE7-4A0B-B546-9C9CE46F8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96486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Bottom Right">
            <a:extLst>
              <a:ext uri="{FF2B5EF4-FFF2-40B4-BE49-F238E27FC236}">
                <a16:creationId xmlns:a16="http://schemas.microsoft.com/office/drawing/2014/main" id="{E111E959-AE2E-40A4-98AD-7D52A1959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8" name="Graphic 157">
              <a:extLst>
                <a:ext uri="{FF2B5EF4-FFF2-40B4-BE49-F238E27FC236}">
                  <a16:creationId xmlns:a16="http://schemas.microsoft.com/office/drawing/2014/main" id="{0908BA80-B05F-4958-9382-A0D941024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9"/>
              <a:chOff x="4114800" y="1423987"/>
              <a:chExt cx="3961542" cy="4007547"/>
            </a:xfrm>
            <a:noFill/>
          </p:grpSpPr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75B7426F-B5A6-48C2-AA98-B1B4903DB48A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46088CEA-297B-452F-B8C9-4FE4B30AD863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00A58A3D-F03E-45B2-B6F2-3B23998696AD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74551D63-42D8-4E16-B803-BCDF887E3BA8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D32D482B-70A4-4367-9129-156A4E10BA2D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403B5FA3-C7DC-40A8-903C-5CEB2D9F39F9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C18C48C9-D302-4DF3-9905-1C77DADBB06D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1D0B3BD-DDF6-4C74-88B5-F16A89D41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64" name="Top Left">
            <a:extLst>
              <a:ext uri="{FF2B5EF4-FFF2-40B4-BE49-F238E27FC236}">
                <a16:creationId xmlns:a16="http://schemas.microsoft.com/office/drawing/2014/main" id="{8087FF2B-AA37-46BB-98C5-51A0DBC1C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C6EA10B1-B913-4692-AC3E-121374FD7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72B1778E-37F1-4D06-A0C1-E121F48AB542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65F5AAFE-F598-42CC-8D85-36011CE9D145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6D3678A3-EBA1-461E-B7FE-B58776C95CD3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B8543F0A-65E2-4F14-975F-3AA8B5B17417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A6925965-04E0-4184-8AE3-0FFE4EF318F3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C725961F-048D-4994-8055-83DE34C83663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00656CFD-98C0-4307-A549-3341C5CFFB78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0E66F049-1B70-4977-BDD1-C26AD9880F6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75531" y="158840"/>
            <a:ext cx="4790032" cy="2779466"/>
          </a:xfrm>
          <a:prstGeom prst="rect">
            <a:avLst/>
          </a:prstGeom>
        </p:spPr>
        <p:txBody>
          <a:bodyPr anchor="ctr"/>
          <a:lstStyle>
            <a:lvl1pPr>
              <a:lnSpc>
                <a:spcPct val="120000"/>
              </a:lnSpc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9" name="Text Placeholder 97">
            <a:extLst>
              <a:ext uri="{FF2B5EF4-FFF2-40B4-BE49-F238E27FC236}">
                <a16:creationId xmlns:a16="http://schemas.microsoft.com/office/drawing/2014/main" id="{7018E2A7-B977-427A-AFCB-3A4836EB4DE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064947" y="168275"/>
            <a:ext cx="4790032" cy="2632256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0" name="Picture Placeholder 86">
            <a:extLst>
              <a:ext uri="{FF2B5EF4-FFF2-40B4-BE49-F238E27FC236}">
                <a16:creationId xmlns:a16="http://schemas.microsoft.com/office/drawing/2014/main" id="{ED450ADD-E6EC-4121-B563-F50E064A497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98741" y="2938306"/>
            <a:ext cx="11812017" cy="39159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91" name="Date Placeholder 8">
            <a:extLst>
              <a:ext uri="{FF2B5EF4-FFF2-40B4-BE49-F238E27FC236}">
                <a16:creationId xmlns:a16="http://schemas.microsoft.com/office/drawing/2014/main" id="{9DDE65E2-ADF9-4ECD-93DA-3242E5FF3409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92" name="Footer Placeholder 9">
            <a:extLst>
              <a:ext uri="{FF2B5EF4-FFF2-40B4-BE49-F238E27FC236}">
                <a16:creationId xmlns:a16="http://schemas.microsoft.com/office/drawing/2014/main" id="{5B7FAD18-E3EE-4498-AEAC-7217CE6DA768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3" name="Slide Number Placeholder 10">
            <a:extLst>
              <a:ext uri="{FF2B5EF4-FFF2-40B4-BE49-F238E27FC236}">
                <a16:creationId xmlns:a16="http://schemas.microsoft.com/office/drawing/2014/main" id="{5894C940-55FC-4B08-99A8-DD2254FABCA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1944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Bottom Right">
            <a:extLst>
              <a:ext uri="{FF2B5EF4-FFF2-40B4-BE49-F238E27FC236}">
                <a16:creationId xmlns:a16="http://schemas.microsoft.com/office/drawing/2014/main" id="{B023FEDE-FD35-413E-A6E6-2F36BD0D1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3" name="Graphic 157">
              <a:extLst>
                <a:ext uri="{FF2B5EF4-FFF2-40B4-BE49-F238E27FC236}">
                  <a16:creationId xmlns:a16="http://schemas.microsoft.com/office/drawing/2014/main" id="{F296456E-2618-4FC5-BBF1-98139316B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7"/>
              <a:chOff x="4114800" y="1423987"/>
              <a:chExt cx="3961542" cy="4007547"/>
            </a:xfrm>
            <a:noFill/>
          </p:grpSpPr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7BF8EDC0-C078-4225-BC74-92C170331E38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CD11E24B-6171-4BA5-9124-771EEDEA4B01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C6B79974-93CA-440A-90D6-341091F806E7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DC593E8A-F480-4181-9BFA-78603CBA776D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73032549-12BB-4057-B2CF-E2C2F6B5ABE5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73798276-B98D-42F7-AF59-B30CDDB4C987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E548A05F-8BF4-489F-9169-CDD749ADB38E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987E2E0-CC03-4A51-9ADC-3A8F0F8146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pSp>
        <p:nvGrpSpPr>
          <p:cNvPr id="4" name="Top left">
            <a:extLst>
              <a:ext uri="{FF2B5EF4-FFF2-40B4-BE49-F238E27FC236}">
                <a16:creationId xmlns:a16="http://schemas.microsoft.com/office/drawing/2014/main" id="{F971CDD8-150B-43CA-B0B4-453E99E54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83FB31C0-83A2-4CA9-9E10-759376BB8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F7AD3F4D-9E8E-4CDB-8839-1190B87F504B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1C05B4CB-A75C-4E77-9C9C-E85054415485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6F2C58A-0001-4403-961A-8D72894A87EB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9666267-BD43-43DF-B0BB-96735BF82B20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B7B6C40E-1E26-456A-98BF-FD02DE25BBBF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E9DD0F3-80C9-4BAD-BE68-DF9B78B367FC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D374254-F113-4FB1-A938-2CBE5B375587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2C91688C-CA2F-423F-87BC-5CF5F4A66A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5653" y="744909"/>
            <a:ext cx="5581561" cy="3155419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algn="l"/>
            <a:r>
              <a:rPr lang="en-US" sz="5400">
                <a:cs typeface="Posterama" panose="020B0504020200020000" pitchFamily="34" charset="0"/>
              </a:rPr>
              <a:t>Click to edit Master title style</a:t>
            </a:r>
            <a:endParaRPr lang="en-US" sz="5400" dirty="0">
              <a:cs typeface="Posterama" panose="020B0504020200020000" pitchFamily="34" charset="0"/>
            </a:endParaRPr>
          </a:p>
        </p:txBody>
      </p:sp>
      <p:grpSp>
        <p:nvGrpSpPr>
          <p:cNvPr id="28" name="Cross">
            <a:extLst>
              <a:ext uri="{FF2B5EF4-FFF2-40B4-BE49-F238E27FC236}">
                <a16:creationId xmlns:a16="http://schemas.microsoft.com/office/drawing/2014/main" id="{DE90EA9D-D33A-4461-8A51-988087AEC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48013" y="3330979"/>
            <a:ext cx="118872" cy="118872"/>
            <a:chOff x="1175347" y="3733800"/>
            <a:chExt cx="118872" cy="118872"/>
          </a:xfrm>
        </p:grpSpPr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F7119486-F5DF-4CAA-A71E-2861F2CBECF7}"/>
                </a:ext>
              </a:extLst>
            </p:cNvPr>
            <p:cNvCxnSpPr>
              <a:cxnSpLocks/>
            </p:cNvCxnSpPr>
            <p:nvPr/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2C858657-F484-4466-8AFB-7FAD2E65B72F}"/>
                </a:ext>
              </a:extLst>
            </p:cNvPr>
            <p:cNvCxnSpPr>
              <a:cxnSpLocks/>
            </p:cNvCxnSpPr>
            <p:nvPr/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39" name="Text Placeholder 37">
            <a:extLst>
              <a:ext uri="{FF2B5EF4-FFF2-40B4-BE49-F238E27FC236}">
                <a16:creationId xmlns:a16="http://schemas.microsoft.com/office/drawing/2014/main" id="{98D12C8B-CC26-42CF-A68C-CF06CCA79D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12825" y="4075113"/>
            <a:ext cx="5581650" cy="20542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E3C5E9AD-97DA-438E-9830-992F9CA586B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632018" y="920426"/>
            <a:ext cx="2478719" cy="4957437"/>
          </a:xfrm>
          <a:custGeom>
            <a:avLst/>
            <a:gdLst>
              <a:gd name="connsiteX0" fmla="*/ 2478719 w 2478719"/>
              <a:gd name="connsiteY0" fmla="*/ 0 h 4957437"/>
              <a:gd name="connsiteX1" fmla="*/ 2478719 w 2478719"/>
              <a:gd name="connsiteY1" fmla="*/ 4957437 h 4957437"/>
              <a:gd name="connsiteX2" fmla="*/ 0 w 2478719"/>
              <a:gd name="connsiteY2" fmla="*/ 2478719 h 4957437"/>
              <a:gd name="connsiteX3" fmla="*/ 2478719 w 2478719"/>
              <a:gd name="connsiteY3" fmla="*/ 0 h 49574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78719" h="4957437">
                <a:moveTo>
                  <a:pt x="2478719" y="0"/>
                </a:moveTo>
                <a:lnTo>
                  <a:pt x="2478719" y="4957437"/>
                </a:lnTo>
                <a:cubicBezTo>
                  <a:pt x="1109777" y="4957437"/>
                  <a:pt x="0" y="3847661"/>
                  <a:pt x="0" y="2478719"/>
                </a:cubicBezTo>
                <a:cubicBezTo>
                  <a:pt x="0" y="1109777"/>
                  <a:pt x="1109777" y="0"/>
                  <a:pt x="2478719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29CDCB5D-3CB9-4A05-9109-F46C1FEB08B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9244935" y="920815"/>
            <a:ext cx="2410165" cy="2410165"/>
          </a:xfrm>
          <a:custGeom>
            <a:avLst/>
            <a:gdLst>
              <a:gd name="connsiteX0" fmla="*/ 0 w 2410165"/>
              <a:gd name="connsiteY0" fmla="*/ 0 h 2410165"/>
              <a:gd name="connsiteX1" fmla="*/ 2410165 w 2410165"/>
              <a:gd name="connsiteY1" fmla="*/ 2410165 h 2410165"/>
              <a:gd name="connsiteX2" fmla="*/ 0 w 2410165"/>
              <a:gd name="connsiteY2" fmla="*/ 2410165 h 2410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10165" h="2410165">
                <a:moveTo>
                  <a:pt x="0" y="0"/>
                </a:moveTo>
                <a:cubicBezTo>
                  <a:pt x="1331082" y="0"/>
                  <a:pt x="2410165" y="1079083"/>
                  <a:pt x="2410165" y="2410165"/>
                </a:cubicBezTo>
                <a:lnTo>
                  <a:pt x="0" y="2410165"/>
                </a:lnTo>
                <a:close/>
              </a:path>
            </a:pathLst>
          </a:custGeom>
        </p:spPr>
        <p:txBody>
          <a:bodyPr wrap="square" anchor="b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to</a:t>
            </a:r>
          </a:p>
          <a:p>
            <a:r>
              <a:rPr lang="en-US" dirty="0"/>
              <a:t>add photo</a:t>
            </a:r>
          </a:p>
        </p:txBody>
      </p: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C1949CC4-76B8-4D86-AF8E-6201557DC29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244934" y="3471379"/>
            <a:ext cx="2410165" cy="2406483"/>
          </a:xfrm>
          <a:custGeom>
            <a:avLst/>
            <a:gdLst>
              <a:gd name="connsiteX0" fmla="*/ 0 w 2410165"/>
              <a:gd name="connsiteY0" fmla="*/ 0 h 2406483"/>
              <a:gd name="connsiteX1" fmla="*/ 2410165 w 2410165"/>
              <a:gd name="connsiteY1" fmla="*/ 0 h 2406483"/>
              <a:gd name="connsiteX2" fmla="*/ 0 w 2410165"/>
              <a:gd name="connsiteY2" fmla="*/ 2406483 h 2406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10165" h="2406483">
                <a:moveTo>
                  <a:pt x="0" y="0"/>
                </a:moveTo>
                <a:lnTo>
                  <a:pt x="2410165" y="0"/>
                </a:lnTo>
                <a:cubicBezTo>
                  <a:pt x="2410165" y="1329048"/>
                  <a:pt x="1331082" y="2406483"/>
                  <a:pt x="0" y="2406483"/>
                </a:cubicBezTo>
                <a:close/>
              </a:path>
            </a:pathLst>
          </a:custGeom>
        </p:spPr>
        <p:txBody>
          <a:bodyPr wrap="square" anchor="t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to</a:t>
            </a:r>
          </a:p>
          <a:p>
            <a:r>
              <a:rPr lang="en-US" dirty="0"/>
              <a:t>add photo</a:t>
            </a:r>
          </a:p>
        </p:txBody>
      </p:sp>
    </p:spTree>
    <p:extLst>
      <p:ext uri="{BB962C8B-B14F-4D97-AF65-F5344CB8AC3E}">
        <p14:creationId xmlns:p14="http://schemas.microsoft.com/office/powerpoint/2010/main" val="3755752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1225C57A-6BA3-4E88-81DB-F98A7E8F9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4F9A67F-2D88-49BB-87D0-5430BD24E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" name="Top left">
            <a:extLst>
              <a:ext uri="{FF2B5EF4-FFF2-40B4-BE49-F238E27FC236}">
                <a16:creationId xmlns:a16="http://schemas.microsoft.com/office/drawing/2014/main" id="{F5534F84-ABA8-471C-A8B7-F32A0AD1EB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C120E573-F17E-4067-ACC7-2CFE0E36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0A9A04E4-A99F-444D-8C94-C8345135FEB6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25C62E1-A6EA-45F5-98E7-AFC16D32A1EE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49BBA52-97E5-462E-89FE-054F9420E234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9548F12-A85E-4D96-A275-D42CC29DE220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1A48A8C-0AD8-4EE1-ABFC-3BC7281B3417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D288D21-2CC5-4CD1-A620-1F777FCFB123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5A40365-E048-4BD5-B813-8F22247869EE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8F5D6640-231E-4BB4-AE0F-70176A3BE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557191"/>
            <a:ext cx="9988166" cy="132539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pPr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4" name="Bottom Right">
            <a:extLst>
              <a:ext uri="{FF2B5EF4-FFF2-40B4-BE49-F238E27FC236}">
                <a16:creationId xmlns:a16="http://schemas.microsoft.com/office/drawing/2014/main" id="{2B5DBC70-6B80-4634-BE74-063E4A256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15" name="Graphic 157">
              <a:extLst>
                <a:ext uri="{FF2B5EF4-FFF2-40B4-BE49-F238E27FC236}">
                  <a16:creationId xmlns:a16="http://schemas.microsoft.com/office/drawing/2014/main" id="{4F2F0A0F-98AB-4BFF-A7D6-2AD57BBE6E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7"/>
              <a:chOff x="4114800" y="1423987"/>
              <a:chExt cx="3961542" cy="4007547"/>
            </a:xfrm>
            <a:noFill/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DD4C8780-103D-4273-8C53-67974B2A94DC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4AD6E1B3-1715-4109-8CB1-9105B0BFA994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38820D0E-8FC9-4216-A6BF-2299C5AF7C14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AF0D6914-EF36-446C-9B37-B29925ED144F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FFAE074B-38DD-4BDA-A83B-AC2A1E8D1664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C8DE4EEA-58F1-46B6-B27D-4542CA39C042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F436828B-D2E1-4D62-AAF4-796CB97FF892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85C3206-220B-4FE2-A199-6D4F2D7CE3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8" name="Date Placeholder 8">
            <a:extLst>
              <a:ext uri="{FF2B5EF4-FFF2-40B4-BE49-F238E27FC236}">
                <a16:creationId xmlns:a16="http://schemas.microsoft.com/office/drawing/2014/main" id="{B26AF064-D340-46EA-9C15-A6CB4E37646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29" name="Footer Placeholder 9">
            <a:extLst>
              <a:ext uri="{FF2B5EF4-FFF2-40B4-BE49-F238E27FC236}">
                <a16:creationId xmlns:a16="http://schemas.microsoft.com/office/drawing/2014/main" id="{03F75FA5-935D-4AF9-B1EF-2F4DAAE58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0" name="Slide Number Placeholder 10">
            <a:extLst>
              <a:ext uri="{FF2B5EF4-FFF2-40B4-BE49-F238E27FC236}">
                <a16:creationId xmlns:a16="http://schemas.microsoft.com/office/drawing/2014/main" id="{71F9F335-851C-42ED-B5C1-9FABCA15F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330C721-3559-4CDE-B4AF-4F7C98229EB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33513" y="2343150"/>
            <a:ext cx="9324975" cy="35528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76649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Top left">
            <a:extLst>
              <a:ext uri="{FF2B5EF4-FFF2-40B4-BE49-F238E27FC236}">
                <a16:creationId xmlns:a16="http://schemas.microsoft.com/office/drawing/2014/main" id="{6B68C4F3-DA58-488E-A1B9-C574806E0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7C14282E-9BBD-4DB8-9BEF-3B2029C43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54227016-75FE-458D-8526-2BC0F6325277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8D36287-4581-4AB3-AD73-BB1788B529CE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A687500-D055-420B-BA89-C2497BEC9CEE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61ED86A-A615-457B-B605-DDEFA04887AA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F9B08EFF-6109-4E38-8AE0-C0DC57673936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62AAAC3-A562-4FFF-9C3D-2A15BB0C8217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4532044-D738-480C-BFDC-BA047A4549FB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0E6D5A92-6D6E-4B53-BA01-E1231CF64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557191"/>
            <a:ext cx="9988166" cy="1325397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pPr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4" name="Bottom Right">
            <a:extLst>
              <a:ext uri="{FF2B5EF4-FFF2-40B4-BE49-F238E27FC236}">
                <a16:creationId xmlns:a16="http://schemas.microsoft.com/office/drawing/2014/main" id="{933458C1-788D-4D50-BC21-6447B0730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15" name="Graphic 157">
              <a:extLst>
                <a:ext uri="{FF2B5EF4-FFF2-40B4-BE49-F238E27FC236}">
                  <a16:creationId xmlns:a16="http://schemas.microsoft.com/office/drawing/2014/main" id="{0D41BA5F-BA2A-4386-A7B4-FB811DF51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7"/>
              <a:chOff x="4114800" y="1423987"/>
              <a:chExt cx="3961542" cy="4007547"/>
            </a:xfrm>
            <a:noFill/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EFDE3885-EA9A-4FF9-84BD-B43D6D1ED4DD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5ECB0097-BB98-4FEC-A705-D82D6A97CA25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20E6CFFF-B349-4360-92E1-0451760008D5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6A22594E-9B08-4B25-8789-304CA2FC58A4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AE707CB4-8E5B-40D8-A59A-38A6B3619F24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51A45863-5560-4ACD-ACE3-94776845B138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FD8510C7-0AAE-424E-8D10-9E3FC0DB98F1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BA78C71-D0E4-4A5E-B6DB-3065CB6A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4" name="Date Placeholder 8">
            <a:extLst>
              <a:ext uri="{FF2B5EF4-FFF2-40B4-BE49-F238E27FC236}">
                <a16:creationId xmlns:a16="http://schemas.microsoft.com/office/drawing/2014/main" id="{4EC9294D-6492-44C5-AE14-74B5D86BAE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25" name="Footer Placeholder 9">
            <a:extLst>
              <a:ext uri="{FF2B5EF4-FFF2-40B4-BE49-F238E27FC236}">
                <a16:creationId xmlns:a16="http://schemas.microsoft.com/office/drawing/2014/main" id="{0E08DE30-AEBD-48F0-A130-0753399D6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6" name="Slide Number Placeholder 10">
            <a:extLst>
              <a:ext uri="{FF2B5EF4-FFF2-40B4-BE49-F238E27FC236}">
                <a16:creationId xmlns:a16="http://schemas.microsoft.com/office/drawing/2014/main" id="{71415C84-324E-4C0D-B691-C384E436D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A6618-F041-427E-AE99-91D2386AE89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860550" y="2055813"/>
            <a:ext cx="8662988" cy="330993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84184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Top left">
            <a:extLst>
              <a:ext uri="{FF2B5EF4-FFF2-40B4-BE49-F238E27FC236}">
                <a16:creationId xmlns:a16="http://schemas.microsoft.com/office/drawing/2014/main" id="{E7C1007A-38A4-44A0-BF98-887471DFF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FC8DFC3-A77D-4047-89B1-5A9587DD92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367B319-DB4D-49DE-8B1B-D2F94F892C83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FB6224A-9986-4980-9954-62E88B4E23A7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4F0DA6F-4771-4DAA-B032-F2F1CD6D7FFF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E826A14-FAD5-41CA-8B7E-B4938DC64FB2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AD248F0-8D25-4CDF-814F-87863C8D4959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AE247D0-EA10-4307-A6D9-DC65CD336229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16F0BC8-01B3-4EA5-8D3C-D08A7083C407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grpSp>
        <p:nvGrpSpPr>
          <p:cNvPr id="17" name="Bottom Right">
            <a:extLst>
              <a:ext uri="{FF2B5EF4-FFF2-40B4-BE49-F238E27FC236}">
                <a16:creationId xmlns:a16="http://schemas.microsoft.com/office/drawing/2014/main" id="{3C4C6F91-040E-49E0-B048-C983B556B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18" name="Graphic 157">
              <a:extLst>
                <a:ext uri="{FF2B5EF4-FFF2-40B4-BE49-F238E27FC236}">
                  <a16:creationId xmlns:a16="http://schemas.microsoft.com/office/drawing/2014/main" id="{5F735938-366A-4689-940D-6AC867D189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7"/>
              <a:chOff x="4114800" y="1423987"/>
              <a:chExt cx="3961542" cy="4007547"/>
            </a:xfrm>
            <a:noFill/>
          </p:grpSpPr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82D0C32-CA40-4D76-A0AE-355F4EDE9E47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D4AA2F5B-1059-4660-A88B-0138D3DEA112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8DBAAE2E-B09E-47A6-88B0-3B386570963B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80123DD0-D648-4002-B4DD-748944CF16C9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B0FFF952-E585-449F-8014-AF83F5F6BF02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60910C5D-897F-48B1-BECF-735BDC46365B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98633913-4C49-4FE2-A15B-78DE0FD26852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9958AAF-ED1A-47A9-A07D-09465AFCF9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6" name="Picture Placeholder 44">
            <a:extLst>
              <a:ext uri="{FF2B5EF4-FFF2-40B4-BE49-F238E27FC236}">
                <a16:creationId xmlns:a16="http://schemas.microsoft.com/office/drawing/2014/main" id="{FA2F33D7-521D-4F09-A571-EC79B9DD0EE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2962" y="588461"/>
            <a:ext cx="12194962" cy="5724601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44AEF9-63A1-44CB-BD42-5FDC2C575D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34263" y="1506070"/>
            <a:ext cx="4456111" cy="3135405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spcBef>
                <a:spcPts val="1000"/>
              </a:spcBef>
              <a:defRPr sz="4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52" name="Text Placeholder 50">
            <a:extLst>
              <a:ext uri="{FF2B5EF4-FFF2-40B4-BE49-F238E27FC236}">
                <a16:creationId xmlns:a16="http://schemas.microsoft.com/office/drawing/2014/main" id="{5C6D6C0E-14CB-497A-A6C2-E067A88FA53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434263" y="4778001"/>
            <a:ext cx="4430712" cy="97192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 lvl="0"/>
            <a:r>
              <a:rPr lang="en-US" dirty="0"/>
              <a:t>Click to subtitle</a:t>
            </a:r>
          </a:p>
        </p:txBody>
      </p:sp>
      <p:sp>
        <p:nvSpPr>
          <p:cNvPr id="47" name="Date Placeholder 8">
            <a:extLst>
              <a:ext uri="{FF2B5EF4-FFF2-40B4-BE49-F238E27FC236}">
                <a16:creationId xmlns:a16="http://schemas.microsoft.com/office/drawing/2014/main" id="{57880508-D524-4D72-B2D9-3EABCCBA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48" name="Footer Placeholder 9">
            <a:extLst>
              <a:ext uri="{FF2B5EF4-FFF2-40B4-BE49-F238E27FC236}">
                <a16:creationId xmlns:a16="http://schemas.microsoft.com/office/drawing/2014/main" id="{FC67283E-EA51-43E9-A8CE-4D01EABCA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9" name="Slide Number Placeholder 10">
            <a:extLst>
              <a:ext uri="{FF2B5EF4-FFF2-40B4-BE49-F238E27FC236}">
                <a16:creationId xmlns:a16="http://schemas.microsoft.com/office/drawing/2014/main" id="{5008A3F2-2B1F-4E12-8D14-128006A2F5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174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Top left">
            <a:extLst>
              <a:ext uri="{FF2B5EF4-FFF2-40B4-BE49-F238E27FC236}">
                <a16:creationId xmlns:a16="http://schemas.microsoft.com/office/drawing/2014/main" id="{698EF02E-6CA2-4CA6-9212-FFB45FA9A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D5EB16E-0C22-49FD-A9C9-C4F0599D6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36172559-F798-4A8A-9698-620049B5E1E3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1EF78E13-7F65-4E92-9600-C7EB240AAFB8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9D42D9C-D474-4039-AED0-7E1055E2B8DD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B9CCFDE-F5F0-4883-8851-0FDCF34A1E92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4195171-BFB5-4F1E-A417-55F80F5148AE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B8D4B3A-91E6-4C2F-9123-094E5718BFCE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325D776-3B6A-4BAA-B4F0-0944C0EABAEF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grpSp>
        <p:nvGrpSpPr>
          <p:cNvPr id="13" name="Bottom Right">
            <a:extLst>
              <a:ext uri="{FF2B5EF4-FFF2-40B4-BE49-F238E27FC236}">
                <a16:creationId xmlns:a16="http://schemas.microsoft.com/office/drawing/2014/main" id="{D45C93FD-55BA-4F2D-90F8-6DD517383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14" name="Graphic 157">
              <a:extLst>
                <a:ext uri="{FF2B5EF4-FFF2-40B4-BE49-F238E27FC236}">
                  <a16:creationId xmlns:a16="http://schemas.microsoft.com/office/drawing/2014/main" id="{18B36122-15B8-4C6F-906C-77A513D37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7"/>
              <a:chOff x="4114800" y="1423987"/>
              <a:chExt cx="3961542" cy="4007547"/>
            </a:xfrm>
            <a:noFill/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50C0A59-1449-4599-8828-44025BFECBEE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D9C52D9E-28AD-486F-B7C4-F04A7C4801E2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9909F516-4614-4EFB-BCB1-15AA5C678F14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C3F02F4A-40B8-4D3C-B6B1-90E7B65255E8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6BDCF159-602C-402C-A70E-34753F59D0F4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4EB71FB2-F1B2-4117-BA16-95D8C9AC3E5E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42E9C5BE-5CF5-4EB1-8D41-FA7AA2DAE423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9625B7A-8E4D-40D0-A98E-7A64991B9E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3" name="Title 1">
            <a:extLst>
              <a:ext uri="{FF2B5EF4-FFF2-40B4-BE49-F238E27FC236}">
                <a16:creationId xmlns:a16="http://schemas.microsoft.com/office/drawing/2014/main" id="{339C0337-ABAF-49EC-BD34-55A05ADF1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4625685"/>
            <a:ext cx="9988166" cy="1495403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8" name="Date Placeholder 8">
            <a:extLst>
              <a:ext uri="{FF2B5EF4-FFF2-40B4-BE49-F238E27FC236}">
                <a16:creationId xmlns:a16="http://schemas.microsoft.com/office/drawing/2014/main" id="{595B4059-AC5C-40F9-903D-D05AF8A737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29" name="Footer Placeholder 9">
            <a:extLst>
              <a:ext uri="{FF2B5EF4-FFF2-40B4-BE49-F238E27FC236}">
                <a16:creationId xmlns:a16="http://schemas.microsoft.com/office/drawing/2014/main" id="{9E19627B-F45E-41E4-8387-B5D665DB62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0" name="Slide Number Placeholder 10">
            <a:extLst>
              <a:ext uri="{FF2B5EF4-FFF2-40B4-BE49-F238E27FC236}">
                <a16:creationId xmlns:a16="http://schemas.microsoft.com/office/drawing/2014/main" id="{7AA8C8B6-7507-4A7B-A983-5D1FC6DB4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D2FE6-7CCA-4BAA-A914-84C119AE8FA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31863" y="736600"/>
            <a:ext cx="10328275" cy="43148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226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Top left">
            <a:extLst>
              <a:ext uri="{FF2B5EF4-FFF2-40B4-BE49-F238E27FC236}">
                <a16:creationId xmlns:a16="http://schemas.microsoft.com/office/drawing/2014/main" id="{2FFEA91A-0EFC-48F7-B7D5-80A0E1B76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516EB67A-55A4-4D1D-925D-7970028D9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E5E55AEF-DB73-4710-9416-FEB3FD97C15C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D2908CE-9399-4B3D-AA3B-9C535EF8B4AD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8639D73A-BE27-4C16-844B-7258A8A11179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A76B215-E0A3-46C3-9D5F-9365987E538A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6EC2A41-C8B0-4DAF-963A-25A1129447CA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A7290A1-550E-4C14-9692-08A32E701314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C1450BD-4122-4D86-ABD1-F26F1194C6E6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grpSp>
        <p:nvGrpSpPr>
          <p:cNvPr id="13" name="Bottom Right">
            <a:extLst>
              <a:ext uri="{FF2B5EF4-FFF2-40B4-BE49-F238E27FC236}">
                <a16:creationId xmlns:a16="http://schemas.microsoft.com/office/drawing/2014/main" id="{BE4E36A0-93C4-40C8-8EEF-C463BBC76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14" name="Graphic 157">
              <a:extLst>
                <a:ext uri="{FF2B5EF4-FFF2-40B4-BE49-F238E27FC236}">
                  <a16:creationId xmlns:a16="http://schemas.microsoft.com/office/drawing/2014/main" id="{1CCF8ACD-1787-41D1-B29E-E10FAE033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7"/>
              <a:chOff x="4114800" y="1423987"/>
              <a:chExt cx="3961542" cy="4007547"/>
            </a:xfrm>
            <a:noFill/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C622B3C7-2A88-4657-8DEC-962E52F43F11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5C36A0C0-7D0D-4D1D-9316-224CF1A823A4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D8D15477-C8B6-4ADB-BD54-698A9B5915EB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20A4C13F-5758-4BE4-9925-C6E35301C4B7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C9A29BFA-3801-4847-A1E1-87A32423B402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20C42F85-0FBE-48C0-A629-8BC17C93C2FB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2E443C38-4EE5-4E5F-ADF6-66502151DB3F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54DE6C-441A-4CEF-B2BF-E2755FD91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3" name="Title 1">
            <a:extLst>
              <a:ext uri="{FF2B5EF4-FFF2-40B4-BE49-F238E27FC236}">
                <a16:creationId xmlns:a16="http://schemas.microsoft.com/office/drawing/2014/main" id="{4E5B71B3-BF16-460A-B638-D1A604335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4625685"/>
            <a:ext cx="9988166" cy="1495403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Date Placeholder 8">
            <a:extLst>
              <a:ext uri="{FF2B5EF4-FFF2-40B4-BE49-F238E27FC236}">
                <a16:creationId xmlns:a16="http://schemas.microsoft.com/office/drawing/2014/main" id="{9571135A-2E5D-477D-B14A-2B9AA45553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25" name="Footer Placeholder 9">
            <a:extLst>
              <a:ext uri="{FF2B5EF4-FFF2-40B4-BE49-F238E27FC236}">
                <a16:creationId xmlns:a16="http://schemas.microsoft.com/office/drawing/2014/main" id="{13453AD8-C108-4346-9519-C496F8B0E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6" name="Slide Number Placeholder 10">
            <a:extLst>
              <a:ext uri="{FF2B5EF4-FFF2-40B4-BE49-F238E27FC236}">
                <a16:creationId xmlns:a16="http://schemas.microsoft.com/office/drawing/2014/main" id="{EBB5DBC4-2BAD-41DC-AFCC-11E01A842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7A857-1402-4ABB-A7CC-9467704990C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1350" y="501650"/>
            <a:ext cx="10909300" cy="43497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60244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Top Left">
            <a:extLst>
              <a:ext uri="{FF2B5EF4-FFF2-40B4-BE49-F238E27FC236}">
                <a16:creationId xmlns:a16="http://schemas.microsoft.com/office/drawing/2014/main" id="{BBD4F959-5EA4-4F76-B85B-21D723B3B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FEA59C57-9D10-43F2-A117-CF056B0EE0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15FBE050-1863-42EC-8923-851534803290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53B1833D-57B2-41AD-9621-7D5A33B79274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6CF914-CBD8-4950-AC92-B6D0618B9537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9C115E25-746D-4185-9005-7A0A71516E6A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3669368-7C2F-4AAB-8948-A821629A7F57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CA60BEC-2BDB-42C0-8A61-4653057BEE3C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C734BC0-49E3-41A4-AB17-D87FF2D36F92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82113BB3-DE71-4C25-A6D0-241EC8A2B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4"/>
            <a:ext cx="9795636" cy="1335662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pPr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DD0D7D96-3677-493A-BA3B-CCC0ACA7D50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95388" y="2107496"/>
            <a:ext cx="4756714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C164B7E-5CDD-4C49-94D6-CBB9803DD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5281" y="2717782"/>
            <a:ext cx="4745568" cy="336560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lvl="0">
              <a:lnSpc>
                <a:spcPct val="110000"/>
              </a:lnSpc>
            </a:pPr>
            <a:r>
              <a:rPr lang="en-US" sz="1800"/>
              <a:t>Click to edit Master text styles</a:t>
            </a:r>
          </a:p>
        </p:txBody>
      </p:sp>
      <p:grpSp>
        <p:nvGrpSpPr>
          <p:cNvPr id="17" name="Bottom Right">
            <a:extLst>
              <a:ext uri="{FF2B5EF4-FFF2-40B4-BE49-F238E27FC236}">
                <a16:creationId xmlns:a16="http://schemas.microsoft.com/office/drawing/2014/main" id="{FDEE985A-E675-4CC8-AB6B-94F735668B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FC5E817-3F3A-422C-88A5-0EDF0234D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19" name="Graphic 157">
              <a:extLst>
                <a:ext uri="{FF2B5EF4-FFF2-40B4-BE49-F238E27FC236}">
                  <a16:creationId xmlns:a16="http://schemas.microsoft.com/office/drawing/2014/main" id="{121B83E4-00E3-40BA-9880-8A0D84CD3B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9"/>
              <a:chOff x="4114800" y="1423987"/>
              <a:chExt cx="3961542" cy="4007547"/>
            </a:xfrm>
            <a:noFill/>
          </p:grpSpPr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DB568EA9-E3D2-4FE2-A215-56181CD8DC0D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286325F6-B50A-451C-9242-76F44D08BCD0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BD3EC36-E2A2-4E31-9B9A-DB99BCB1FFCD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2B0C0B52-C62D-4870-95FC-E72200874998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EA1BC770-E7E8-4B4C-9E44-AF28FF3478C6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DFC082B-D4DC-4554-BD0D-A01C683AD833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ECEA946C-6AE4-4E0A-9096-BA3FFF9956E8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C0D7998-F951-4D21-85A4-F7F8086219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9B5560C7-50D0-4CC5-AD89-48007BB98B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243612" y="2107388"/>
            <a:ext cx="4756714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18AD3389-AD6B-43DD-A8D3-747CC5638441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243505" y="2717674"/>
            <a:ext cx="4745568" cy="336560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lvl="0">
              <a:lnSpc>
                <a:spcPct val="110000"/>
              </a:lnSpc>
            </a:pPr>
            <a:r>
              <a:rPr lang="en-US" sz="1800"/>
              <a:t>Click to edit Master text styles</a:t>
            </a:r>
          </a:p>
        </p:txBody>
      </p:sp>
      <p:sp>
        <p:nvSpPr>
          <p:cNvPr id="32" name="Date Placeholder 8">
            <a:extLst>
              <a:ext uri="{FF2B5EF4-FFF2-40B4-BE49-F238E27FC236}">
                <a16:creationId xmlns:a16="http://schemas.microsoft.com/office/drawing/2014/main" id="{20D0392A-9FDF-463E-8831-4E69142567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33" name="Footer Placeholder 9">
            <a:extLst>
              <a:ext uri="{FF2B5EF4-FFF2-40B4-BE49-F238E27FC236}">
                <a16:creationId xmlns:a16="http://schemas.microsoft.com/office/drawing/2014/main" id="{1DDEDA5B-5F9E-4C6B-A89B-05B29AF7A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4" name="Slide Number Placeholder 10">
            <a:extLst>
              <a:ext uri="{FF2B5EF4-FFF2-40B4-BE49-F238E27FC236}">
                <a16:creationId xmlns:a16="http://schemas.microsoft.com/office/drawing/2014/main" id="{C8ED2EA9-7B76-428A-B33B-166EFA245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8708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Top Left">
            <a:extLst>
              <a:ext uri="{FF2B5EF4-FFF2-40B4-BE49-F238E27FC236}">
                <a16:creationId xmlns:a16="http://schemas.microsoft.com/office/drawing/2014/main" id="{F814A4FB-5C5F-4FBA-8692-F2853E8F3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4980A145-1B2A-495B-BB8D-3217B4432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0984DC62-D617-4E12-A239-CDDF4B6B262E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F8A564AC-EDDB-4E4E-BDB1-E48BAD8588ED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49464CE0-3907-4E76-AFE6-DE1A516EDF34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9B3B21B9-2870-497E-829A-0CC4F7008462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909A199D-FF1B-459F-930B-A6D196E86E30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7E0149D-5979-466E-A1C2-993EA08A6504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1FDA39F-7BD7-4DDD-9428-51E38CD97ED1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1" name="Title 1">
            <a:extLst>
              <a:ext uri="{FF2B5EF4-FFF2-40B4-BE49-F238E27FC236}">
                <a16:creationId xmlns:a16="http://schemas.microsoft.com/office/drawing/2014/main" id="{EB1A75F4-7B0E-4667-A4CC-A89FC6C5D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4"/>
            <a:ext cx="9795636" cy="1335662"/>
          </a:xfrm>
          <a:prstGeom prst="rect">
            <a:avLst/>
          </a:prstGeom>
        </p:spPr>
        <p:txBody>
          <a:bodyPr/>
          <a:lstStyle>
            <a:lvl1pPr algn="ctr">
              <a:defRPr/>
            </a:lvl1pPr>
          </a:lstStyle>
          <a:p>
            <a:pPr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Text Placeholder 30">
            <a:extLst>
              <a:ext uri="{FF2B5EF4-FFF2-40B4-BE49-F238E27FC236}">
                <a16:creationId xmlns:a16="http://schemas.microsoft.com/office/drawing/2014/main" id="{BD1F0F39-9F6D-4B25-8117-CC1868D8FD9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2044" y="2107496"/>
            <a:ext cx="3327366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4F61A9F3-10B2-440F-8037-9098D468B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937" y="2717782"/>
            <a:ext cx="3319569" cy="336560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lvl="0">
              <a:lnSpc>
                <a:spcPct val="110000"/>
              </a:lnSpc>
            </a:pPr>
            <a:r>
              <a:rPr lang="en-US" sz="1800"/>
              <a:t>Click to edit Master text styles</a:t>
            </a:r>
          </a:p>
        </p:txBody>
      </p:sp>
      <p:grpSp>
        <p:nvGrpSpPr>
          <p:cNvPr id="13" name="Bottom Right">
            <a:extLst>
              <a:ext uri="{FF2B5EF4-FFF2-40B4-BE49-F238E27FC236}">
                <a16:creationId xmlns:a16="http://schemas.microsoft.com/office/drawing/2014/main" id="{42796FA7-0B8D-4A6A-B372-11F871284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E9DEDEF-994C-4A05-BAA2-67F5BD834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15" name="Graphic 157">
              <a:extLst>
                <a:ext uri="{FF2B5EF4-FFF2-40B4-BE49-F238E27FC236}">
                  <a16:creationId xmlns:a16="http://schemas.microsoft.com/office/drawing/2014/main" id="{BB94129B-E855-47D6-9855-B7BBA9196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9"/>
              <a:chOff x="4114800" y="1423987"/>
              <a:chExt cx="3961542" cy="4007547"/>
            </a:xfrm>
            <a:noFill/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F51AB20C-DF56-47C5-896F-0DB80D03FDC8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CFDCBD64-0658-4106-89B1-85886D501AF4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B4A46042-D02F-49E2-94BE-4343D185C109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3BB3FF94-2A73-4E66-B0F7-52680ACEE507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3F248489-3035-4F9D-B606-06A95BB4E166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0689AA6E-4D9C-4F1F-8400-646DBC1DEB4D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4D905AEC-08D4-41F2-AD1B-63851B364937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599A04F-CD3E-4093-A4F6-84E34675CF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CAD7B113-A329-4BA2-AFE9-605C0245BE8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23061" y="2107496"/>
            <a:ext cx="3327366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8D6DC0D7-6E45-4762-A081-2A9D1DF03B9B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4422954" y="2717782"/>
            <a:ext cx="3319569" cy="336560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lvl="0">
              <a:lnSpc>
                <a:spcPct val="110000"/>
              </a:lnSpc>
            </a:pPr>
            <a:r>
              <a:rPr lang="en-US" sz="1800"/>
              <a:t>Click to edit Master text styles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52827B4A-2F73-4A8C-9EB2-DE175123E91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16137" y="2107496"/>
            <a:ext cx="3327366" cy="5976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5274DFA3-F7E2-4525-B0FD-F36F75AC670C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016030" y="2717782"/>
            <a:ext cx="3319569" cy="336560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lvl="0">
              <a:lnSpc>
                <a:spcPct val="110000"/>
              </a:lnSpc>
            </a:pPr>
            <a:r>
              <a:rPr lang="en-US" sz="1800"/>
              <a:t>Click to edit Master text styles</a:t>
            </a:r>
          </a:p>
        </p:txBody>
      </p:sp>
      <p:sp>
        <p:nvSpPr>
          <p:cNvPr id="25" name="Date Placeholder 8">
            <a:extLst>
              <a:ext uri="{FF2B5EF4-FFF2-40B4-BE49-F238E27FC236}">
                <a16:creationId xmlns:a16="http://schemas.microsoft.com/office/drawing/2014/main" id="{D7DADA0B-95F3-437B-BB04-284E5066D3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26" name="Footer Placeholder 9">
            <a:extLst>
              <a:ext uri="{FF2B5EF4-FFF2-40B4-BE49-F238E27FC236}">
                <a16:creationId xmlns:a16="http://schemas.microsoft.com/office/drawing/2014/main" id="{79EB3AB4-7EA2-4CAC-A6BD-9D885C897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7" name="Slide Number Placeholder 10">
            <a:extLst>
              <a:ext uri="{FF2B5EF4-FFF2-40B4-BE49-F238E27FC236}">
                <a16:creationId xmlns:a16="http://schemas.microsoft.com/office/drawing/2014/main" id="{5F4C612D-28B2-4621-BF60-4C517747A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79557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ummary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Bottom Right">
            <a:extLst>
              <a:ext uri="{FF2B5EF4-FFF2-40B4-BE49-F238E27FC236}">
                <a16:creationId xmlns:a16="http://schemas.microsoft.com/office/drawing/2014/main" id="{87D6C0D7-A737-43ED-826C-2CA4342F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CA11D72-A324-4CBE-81EF-074994103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19" name="Graphic 157">
              <a:extLst>
                <a:ext uri="{FF2B5EF4-FFF2-40B4-BE49-F238E27FC236}">
                  <a16:creationId xmlns:a16="http://schemas.microsoft.com/office/drawing/2014/main" id="{9D281BC3-CDBE-4B5A-BC91-05B7893FA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9"/>
              <a:chOff x="4114800" y="1423987"/>
              <a:chExt cx="3961542" cy="4007547"/>
            </a:xfrm>
            <a:noFill/>
          </p:grpSpPr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161F2C16-D16B-4E77-A7C3-F034E339C8E3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6384EDC3-48C8-4B4E-9475-A04F1DD7E3F6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62DE50AA-70A1-42B0-9A48-90179EFB9F89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B45B8FC7-7430-4175-B520-9EBD801FD290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AB71D997-36EB-47F1-AA27-4D84A7630728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37933934-0680-4A62-B61F-E3A67308AAD6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E017FEEF-F8AC-41EC-ABC5-915B19B1AB9A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70A86BE-FF1E-4233-818E-C14D21E7B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37" name="Top Left">
            <a:extLst>
              <a:ext uri="{FF2B5EF4-FFF2-40B4-BE49-F238E27FC236}">
                <a16:creationId xmlns:a16="http://schemas.microsoft.com/office/drawing/2014/main" id="{A64EEEED-5E70-4887-BF25-521AD226C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C91FCFBD-2F49-483C-B742-FF146DCA4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2F0911B-F120-4420-AA06-AD353E1767EE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F9966F6-9C92-4F47-B467-5A8E5ED4787D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362B109-529A-404A-884A-8E710062A1A9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E9B88E9-C70C-4258-B3BA-A8779F3BE493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255D292-A4F0-46F0-9AB1-39848FAB066C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D52C09E6-F356-45FC-BD84-6DCA0DA0B6D9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578C025-F0CB-42E1-9FCA-C1FD0EF38FE3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6" name="Title 1">
            <a:extLst>
              <a:ext uri="{FF2B5EF4-FFF2-40B4-BE49-F238E27FC236}">
                <a16:creationId xmlns:a16="http://schemas.microsoft.com/office/drawing/2014/main" id="{56035778-0626-4342-AA4C-D8F9F76EE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987809" cy="1664573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7" name="Content Placeholder 2">
            <a:extLst>
              <a:ext uri="{FF2B5EF4-FFF2-40B4-BE49-F238E27FC236}">
                <a16:creationId xmlns:a16="http://schemas.microsoft.com/office/drawing/2014/main" id="{9698C764-7CE3-448C-B388-39B815517E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987488" cy="3728613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>
              <a:lnSpc>
                <a:spcPct val="110000"/>
              </a:lnSpc>
            </a:pPr>
            <a:r>
              <a:rPr lang="en-US" sz="1800"/>
              <a:t>Click to edit Master text styles</a:t>
            </a:r>
          </a:p>
        </p:txBody>
      </p:sp>
      <p:sp>
        <p:nvSpPr>
          <p:cNvPr id="62" name="Picture Placeholder 61">
            <a:extLst>
              <a:ext uri="{FF2B5EF4-FFF2-40B4-BE49-F238E27FC236}">
                <a16:creationId xmlns:a16="http://schemas.microsoft.com/office/drawing/2014/main" id="{75903FF3-B1FC-4719-8686-C6F5099E360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08749" y="862806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59" name="Date Placeholder 8">
            <a:extLst>
              <a:ext uri="{FF2B5EF4-FFF2-40B4-BE49-F238E27FC236}">
                <a16:creationId xmlns:a16="http://schemas.microsoft.com/office/drawing/2014/main" id="{A82599B9-EBEF-4011-9E38-FC40FF7B02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60" name="Footer Placeholder 9">
            <a:extLst>
              <a:ext uri="{FF2B5EF4-FFF2-40B4-BE49-F238E27FC236}">
                <a16:creationId xmlns:a16="http://schemas.microsoft.com/office/drawing/2014/main" id="{851C129C-6681-4E11-B9FE-9F5FFF54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1" name="Slide Number Placeholder 10">
            <a:extLst>
              <a:ext uri="{FF2B5EF4-FFF2-40B4-BE49-F238E27FC236}">
                <a16:creationId xmlns:a16="http://schemas.microsoft.com/office/drawing/2014/main" id="{DC6D20C1-D99F-47B0-B1F7-EA8101F8C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90276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Bottom Right">
            <a:extLst>
              <a:ext uri="{FF2B5EF4-FFF2-40B4-BE49-F238E27FC236}">
                <a16:creationId xmlns:a16="http://schemas.microsoft.com/office/drawing/2014/main" id="{562BD150-E869-44AC-B0E8-35618F795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F918A15-3E7F-42BB-83AB-473EF76AB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30" name="Graphic 157">
              <a:extLst>
                <a:ext uri="{FF2B5EF4-FFF2-40B4-BE49-F238E27FC236}">
                  <a16:creationId xmlns:a16="http://schemas.microsoft.com/office/drawing/2014/main" id="{1AA9D900-7A0C-4788-85E0-9329B727A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9"/>
              <a:chOff x="4114800" y="1423987"/>
              <a:chExt cx="3961542" cy="4007547"/>
            </a:xfrm>
            <a:noFill/>
          </p:grpSpPr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839D0A43-40DB-4967-BF0C-05CB54D3DF2C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F6C7E54F-930C-4B8D-9CE6-DCC37269B132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A4F6F66D-CC67-443B-9CB5-FFD695ED4518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6B392295-CB7C-4805-B4B1-AC7531AC270A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91ADCAAB-0B5C-4495-8D5D-32C87A21407D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id="{8F02E2A1-7B5F-4C33-98CD-98E24B61EFFB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7577F4AD-5552-4A2F-A3FA-67834BF96FBE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17EE90C-247C-4F8E-9B86-BD7E31F126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985E1522-3C37-44A6-81DC-1BF369AF0B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6275" y="4098524"/>
            <a:ext cx="5996628" cy="2226076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l"/>
            <a:r>
              <a:rPr lang="en-US" sz="5400">
                <a:cs typeface="Posterama" panose="020B0504020200020000" pitchFamily="34" charset="0"/>
              </a:rPr>
              <a:t>Click to edit Master title style</a:t>
            </a:r>
            <a:endParaRPr lang="en-US" sz="5400" dirty="0">
              <a:cs typeface="Posterama" panose="020B0504020200020000" pitchFamily="34" charset="0"/>
            </a:endParaRPr>
          </a:p>
        </p:txBody>
      </p:sp>
      <p:sp>
        <p:nvSpPr>
          <p:cNvPr id="44" name="Subtitle 2">
            <a:extLst>
              <a:ext uri="{FF2B5EF4-FFF2-40B4-BE49-F238E27FC236}">
                <a16:creationId xmlns:a16="http://schemas.microsoft.com/office/drawing/2014/main" id="{5048357E-69C2-4F32-8C47-3D84340F61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5430" y="4085112"/>
            <a:ext cx="3997745" cy="2228758"/>
          </a:xfrm>
          <a:prstGeom prst="rect">
            <a:avLst/>
          </a:prstGeom>
        </p:spPr>
        <p:txBody>
          <a:bodyPr anchor="ctr"/>
          <a:lstStyle/>
          <a:p>
            <a:pPr algn="l">
              <a:lnSpc>
                <a:spcPct val="110000"/>
              </a:lnSpc>
            </a:pPr>
            <a:r>
              <a:rPr lang="en-US" sz="2200">
                <a:cs typeface="Segoe UI Semilight" panose="020B0402040204020203" pitchFamily="34" charset="0"/>
              </a:rPr>
              <a:t>Click to edit Master subtitle style</a:t>
            </a:r>
            <a:endParaRPr lang="en-US" sz="2200" dirty="0">
              <a:cs typeface="Segoe UI Semilight" panose="020B0402040204020203" pitchFamily="34" charset="0"/>
            </a:endParaRPr>
          </a:p>
        </p:txBody>
      </p:sp>
      <p:sp>
        <p:nvSpPr>
          <p:cNvPr id="63" name="Date Placeholder 8">
            <a:extLst>
              <a:ext uri="{FF2B5EF4-FFF2-40B4-BE49-F238E27FC236}">
                <a16:creationId xmlns:a16="http://schemas.microsoft.com/office/drawing/2014/main" id="{0CB3C12F-97EC-48F0-B4FC-924D91ECF3A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2/2/20XX</a:t>
            </a:r>
            <a:endParaRPr lang="en-US" dirty="0"/>
          </a:p>
        </p:txBody>
      </p:sp>
      <p:sp>
        <p:nvSpPr>
          <p:cNvPr id="64" name="Footer Placeholder 9">
            <a:extLst>
              <a:ext uri="{FF2B5EF4-FFF2-40B4-BE49-F238E27FC236}">
                <a16:creationId xmlns:a16="http://schemas.microsoft.com/office/drawing/2014/main" id="{E3780E67-8AD7-4AB6-880C-281395A8E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algn="ct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5" name="Slide Number Placeholder 10">
            <a:extLst>
              <a:ext uri="{FF2B5EF4-FFF2-40B4-BE49-F238E27FC236}">
                <a16:creationId xmlns:a16="http://schemas.microsoft.com/office/drawing/2014/main" id="{28F5F854-E7C5-4C18-A6E1-ECEF9BDE5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/>
          <a:lstStyle>
            <a:lvl1pPr algn="r">
              <a:defRPr sz="900" spc="200" baseline="0">
                <a:solidFill>
                  <a:schemeClr val="accent1"/>
                </a:solidFill>
                <a:effectLst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9" name="Picture Placeholder 68">
            <a:extLst>
              <a:ext uri="{FF2B5EF4-FFF2-40B4-BE49-F238E27FC236}">
                <a16:creationId xmlns:a16="http://schemas.microsoft.com/office/drawing/2014/main" id="{22FBEE11-58B3-429A-8DAC-6A64A613383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9842" y="0"/>
            <a:ext cx="11084189" cy="3854030"/>
          </a:xfrm>
          <a:custGeom>
            <a:avLst/>
            <a:gdLst>
              <a:gd name="connsiteX0" fmla="*/ 0 w 11084189"/>
              <a:gd name="connsiteY0" fmla="*/ 0 h 3854030"/>
              <a:gd name="connsiteX1" fmla="*/ 11084189 w 11084189"/>
              <a:gd name="connsiteY1" fmla="*/ 0 h 3854030"/>
              <a:gd name="connsiteX2" fmla="*/ 11061525 w 11084189"/>
              <a:gd name="connsiteY2" fmla="*/ 105743 h 3854030"/>
              <a:gd name="connsiteX3" fmla="*/ 5542094 w 11084189"/>
              <a:gd name="connsiteY3" fmla="*/ 3854030 h 3854030"/>
              <a:gd name="connsiteX4" fmla="*/ 22663 w 11084189"/>
              <a:gd name="connsiteY4" fmla="*/ 105743 h 3854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084189" h="3854030">
                <a:moveTo>
                  <a:pt x="0" y="0"/>
                </a:moveTo>
                <a:lnTo>
                  <a:pt x="11084189" y="0"/>
                </a:lnTo>
                <a:lnTo>
                  <a:pt x="11061525" y="105743"/>
                </a:lnTo>
                <a:cubicBezTo>
                  <a:pt x="10536186" y="2244886"/>
                  <a:pt x="8264668" y="3854030"/>
                  <a:pt x="5542094" y="3854030"/>
                </a:cubicBezTo>
                <a:cubicBezTo>
                  <a:pt x="2819520" y="3854030"/>
                  <a:pt x="548002" y="2244886"/>
                  <a:pt x="22663" y="10574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Insert photo here</a:t>
            </a:r>
          </a:p>
        </p:txBody>
      </p:sp>
      <p:grpSp>
        <p:nvGrpSpPr>
          <p:cNvPr id="14" name="Top Left">
            <a:extLst>
              <a:ext uri="{FF2B5EF4-FFF2-40B4-BE49-F238E27FC236}">
                <a16:creationId xmlns:a16="http://schemas.microsoft.com/office/drawing/2014/main" id="{33360105-7353-4ECE-84E2-90AB638A3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49" y="15178"/>
            <a:ext cx="2198951" cy="3331254"/>
            <a:chOff x="10849" y="15178"/>
            <a:chExt cx="2198951" cy="333125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D5AB2A0-6800-4AD4-A205-3E8C1112BC30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2B26919-92C3-4374-AE4E-4317D65064C0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46716C0-CAC5-41FA-B385-EBA8AFFDF128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E7C1332-4CF7-41C1-ACC4-6C23744D478F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C35C136-D3C6-42F1-840C-EE7B2BA3776E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98CB80-2DAC-44B7-B719-6DF8BC2DBB91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0613FF3-B071-4C0E-B6E7-6815CCCC403A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2" name="Cross">
            <a:extLst>
              <a:ext uri="{FF2B5EF4-FFF2-40B4-BE49-F238E27FC236}">
                <a16:creationId xmlns:a16="http://schemas.microsoft.com/office/drawing/2014/main" id="{54409833-5EAC-4A40-B5BB-DE8282DD8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48476" y="143843"/>
            <a:ext cx="118872" cy="118872"/>
            <a:chOff x="1175347" y="3733800"/>
            <a:chExt cx="118872" cy="118872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B9F7703-741D-4FB8-8620-F3BBFF5A0157}"/>
                </a:ext>
              </a:extLst>
            </p:cNvPr>
            <p:cNvCxnSpPr>
              <a:cxnSpLocks/>
            </p:cNvCxnSpPr>
            <p:nvPr/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C34E00B-1518-4EAC-A170-4D2B5C23FB6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25" name="Cross">
            <a:extLst>
              <a:ext uri="{FF2B5EF4-FFF2-40B4-BE49-F238E27FC236}">
                <a16:creationId xmlns:a16="http://schemas.microsoft.com/office/drawing/2014/main" id="{CFFED490-4247-4E3E-8A2E-5AF8A14E68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00876" y="296243"/>
            <a:ext cx="118872" cy="118872"/>
            <a:chOff x="1175347" y="3733800"/>
            <a:chExt cx="118872" cy="118872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A378251-A149-4A27-9D43-C6E87A300F23}"/>
                </a:ext>
              </a:extLst>
            </p:cNvPr>
            <p:cNvCxnSpPr>
              <a:cxnSpLocks/>
            </p:cNvCxnSpPr>
            <p:nvPr/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7ADD3F7-FA3D-4A72-B8B3-3FCBBFCB0ACF}"/>
                </a:ext>
              </a:extLst>
            </p:cNvPr>
            <p:cNvCxnSpPr>
              <a:cxnSpLocks/>
            </p:cNvCxnSpPr>
            <p:nvPr/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0459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17152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720" r:id="rId12"/>
    <p:sldLayoutId id="2147483721" r:id="rId13"/>
  </p:sldLayoutIdLst>
  <p:hf sldNum="0" hd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1.pn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4.jpeg"/><Relationship Id="rId10" Type="http://schemas.microsoft.com/office/2007/relationships/diagramDrawing" Target="../diagrams/drawing1.xml"/><Relationship Id="rId4" Type="http://schemas.openxmlformats.org/officeDocument/2006/relationships/image" Target="../media/image3.jpe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jpeg"/><Relationship Id="rId5" Type="http://schemas.openxmlformats.org/officeDocument/2006/relationships/image" Target="../media/image1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40983E0-FEBB-4B45-B00C-917965EBE1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83516" y="108141"/>
            <a:ext cx="7824964" cy="890189"/>
          </a:xfrm>
        </p:spPr>
        <p:txBody>
          <a:bodyPr lIns="91440" tIns="45720" rIns="91440" bIns="45720" anchor="ctr">
            <a:noAutofit/>
          </a:bodyPr>
          <a:lstStyle/>
          <a:p>
            <a:br>
              <a:rPr lang="en-GB" sz="3600" dirty="0"/>
            </a:br>
            <a:r>
              <a:rPr lang="en-GB" sz="3600" u="sng"/>
              <a:t>The Importance of Emotional and Cultural Intelligence in Leadership</a:t>
            </a:r>
            <a:br>
              <a:rPr lang="en-GB" sz="3600" dirty="0"/>
            </a:br>
            <a:endParaRPr lang="en-US" sz="36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0DB9D88-9963-482B-B907-C09FB61E06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69292" y="1413532"/>
            <a:ext cx="4653411" cy="2446780"/>
          </a:xfrm>
        </p:spPr>
        <p:txBody>
          <a:bodyPr lIns="91440" tIns="45720" rIns="91440" bIns="4572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1800" dirty="0"/>
              <a:t>Student ID Number – </a:t>
            </a:r>
            <a:r>
              <a:rPr lang="en-US" sz="1800" b="1" dirty="0"/>
              <a:t>2226760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Student name  : Alfred Ojekere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Assignment Title: Practical Individual Presentation</a:t>
            </a:r>
            <a:endParaRPr lang="en-US" sz="1800" dirty="0"/>
          </a:p>
          <a:p>
            <a:pPr>
              <a:lnSpc>
                <a:spcPct val="100000"/>
              </a:lnSpc>
            </a:pPr>
            <a:r>
              <a:rPr lang="en-US" sz="1800" dirty="0"/>
              <a:t>Lecturer: </a:t>
            </a:r>
            <a:r>
              <a:rPr lang="en-US" sz="1800" dirty="0" err="1"/>
              <a:t>Faizu</a:t>
            </a:r>
            <a:r>
              <a:rPr lang="en-US" sz="1800" dirty="0"/>
              <a:t> Edu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Module code: LCBB6602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9554F63-DDB1-384B-D55A-6464752CBE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  <p:pic>
        <p:nvPicPr>
          <p:cNvPr id="6" name="Picture Placeholder 5" descr="A group of people on ladders building a light bulb&#10;&#10;AI-generated content may be incorrect.">
            <a:extLst>
              <a:ext uri="{FF2B5EF4-FFF2-40B4-BE49-F238E27FC236}">
                <a16:creationId xmlns:a16="http://schemas.microsoft.com/office/drawing/2014/main" id="{D236FC3D-5202-5009-E84B-9A327C880FC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23922" b="23922"/>
          <a:stretch/>
        </p:blipFill>
        <p:spPr>
          <a:xfrm>
            <a:off x="619841" y="3860312"/>
            <a:ext cx="11084189" cy="2997688"/>
          </a:xfrm>
          <a:custGeom>
            <a:avLst/>
            <a:gdLst>
              <a:gd name="connsiteX0" fmla="*/ 5542094 w 11084189"/>
              <a:gd name="connsiteY0" fmla="*/ 0 h 3854030"/>
              <a:gd name="connsiteX1" fmla="*/ 11061525 w 11084189"/>
              <a:gd name="connsiteY1" fmla="*/ 3748287 h 3854030"/>
              <a:gd name="connsiteX2" fmla="*/ 11084189 w 11084189"/>
              <a:gd name="connsiteY2" fmla="*/ 3854030 h 3854030"/>
              <a:gd name="connsiteX3" fmla="*/ 0 w 11084189"/>
              <a:gd name="connsiteY3" fmla="*/ 3854030 h 3854030"/>
              <a:gd name="connsiteX4" fmla="*/ 22663 w 11084189"/>
              <a:gd name="connsiteY4" fmla="*/ 3748287 h 3854030"/>
              <a:gd name="connsiteX5" fmla="*/ 5542094 w 11084189"/>
              <a:gd name="connsiteY5" fmla="*/ 0 h 3854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84189" h="3854030">
                <a:moveTo>
                  <a:pt x="5542094" y="0"/>
                </a:moveTo>
                <a:cubicBezTo>
                  <a:pt x="8264668" y="0"/>
                  <a:pt x="10536186" y="1609144"/>
                  <a:pt x="11061525" y="3748287"/>
                </a:cubicBezTo>
                <a:lnTo>
                  <a:pt x="11084189" y="3854030"/>
                </a:lnTo>
                <a:lnTo>
                  <a:pt x="0" y="3854030"/>
                </a:lnTo>
                <a:lnTo>
                  <a:pt x="22663" y="3748287"/>
                </a:lnTo>
                <a:cubicBezTo>
                  <a:pt x="548002" y="1609144"/>
                  <a:pt x="2819520" y="0"/>
                  <a:pt x="5542094" y="0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300B2F7-164A-66F4-7AC9-6B0769FBFE51}"/>
              </a:ext>
            </a:extLst>
          </p:cNvPr>
          <p:cNvSpPr txBox="1"/>
          <p:nvPr/>
        </p:nvSpPr>
        <p:spPr>
          <a:xfrm>
            <a:off x="844951" y="4054033"/>
            <a:ext cx="10008511" cy="1631216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This presentation examines how emotional intelligence (EI) and cultural intelligence (CQ) contribute to effective leadership, particularly in multicultural environments. I will draw on recognised theories such as Goleman’s EI model (1995; 1998) and Earley &amp; Ang’s CQ framework (2003), alongside real business examples.</a:t>
            </a:r>
          </a:p>
        </p:txBody>
      </p:sp>
    </p:spTree>
    <p:extLst>
      <p:ext uri="{BB962C8B-B14F-4D97-AF65-F5344CB8AC3E}">
        <p14:creationId xmlns:p14="http://schemas.microsoft.com/office/powerpoint/2010/main" val="41034375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06C0716-5D59-43AE-A330-C9AC7B2CD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5605358" cy="1664573"/>
          </a:xfrm>
        </p:spPr>
        <p:txBody>
          <a:bodyPr lIns="91440" tIns="45720" rIns="91440" bIns="45720" anchor="t"/>
          <a:lstStyle/>
          <a:p>
            <a:r>
              <a:rPr lang="en-US" u="sng"/>
              <a:t>Introduction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8652ECB-9EF5-2C7F-FCA5-FA4FC960F7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  <p:pic>
        <p:nvPicPr>
          <p:cNvPr id="2" name="Picture 1" descr="Leadership Cliparts | Free download on ClipArtMag">
            <a:extLst>
              <a:ext uri="{FF2B5EF4-FFF2-40B4-BE49-F238E27FC236}">
                <a16:creationId xmlns:a16="http://schemas.microsoft.com/office/drawing/2014/main" id="{049842DD-B49E-C567-6FD0-0F576B00AE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9044" y="985434"/>
            <a:ext cx="2536555" cy="2575301"/>
          </a:xfrm>
          <a:prstGeom prst="rect">
            <a:avLst/>
          </a:prstGeom>
        </p:spPr>
      </p:pic>
      <p:pic>
        <p:nvPicPr>
          <p:cNvPr id="3" name="Picture 2" descr="Free Collaboration Cliparts, Download Free Collaboration Cliparts png ...">
            <a:extLst>
              <a:ext uri="{FF2B5EF4-FFF2-40B4-BE49-F238E27FC236}">
                <a16:creationId xmlns:a16="http://schemas.microsoft.com/office/drawing/2014/main" id="{019EAD75-4F3A-654A-4B60-BD88CAFCB6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75722" y="3988625"/>
            <a:ext cx="2743199" cy="2057902"/>
          </a:xfrm>
          <a:prstGeom prst="rect">
            <a:avLst/>
          </a:prstGeom>
        </p:spPr>
      </p:pic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36DD1BB-0281-BD7E-0888-335D33CB8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lIns="91440" tIns="45720" rIns="91440" bIns="45720" anchor="t"/>
          <a:lstStyle/>
          <a:p>
            <a:r>
              <a:rPr lang="en-GB">
                <a:solidFill>
                  <a:srgbClr val="E45221"/>
                </a:solidFill>
                <a:latin typeface="Avenir Next LT Pro"/>
                <a:cs typeface="Times New Roman"/>
              </a:rPr>
              <a:t>The Importance of Emotional and Cultural Intelligence in Leadership</a:t>
            </a:r>
            <a:endParaRPr lang="en-US"/>
          </a:p>
          <a:p>
            <a:br>
              <a:rPr lang="en-US" dirty="0"/>
            </a:br>
            <a:endParaRPr lang="en-US" dirty="0"/>
          </a:p>
        </p:txBody>
      </p:sp>
      <p:graphicFrame>
        <p:nvGraphicFramePr>
          <p:cNvPr id="12" name="Subtitle 6">
            <a:extLst>
              <a:ext uri="{FF2B5EF4-FFF2-40B4-BE49-F238E27FC236}">
                <a16:creationId xmlns:a16="http://schemas.microsoft.com/office/drawing/2014/main" id="{304D533B-7270-0786-6CC1-33FBC4C145B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84561266"/>
              </p:ext>
            </p:extLst>
          </p:nvPr>
        </p:nvGraphicFramePr>
        <p:xfrm>
          <a:off x="384353" y="1624314"/>
          <a:ext cx="6558611" cy="3934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364216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Rectangle 94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96" name="Freeform: Shape 95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97" name="Freeform: Shape 96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98" name="Freeform: Shape 97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99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00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01" name="Rectangle 100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03" name="Top left">
            <a:extLst>
              <a:ext uri="{FF2B5EF4-FFF2-40B4-BE49-F238E27FC236}">
                <a16:creationId xmlns:a16="http://schemas.microsoft.com/office/drawing/2014/main" id="{ED60728C-88AF-4686-B927-4D16FCA61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278DB09B-A33D-4576-A2A6-C559A7B1D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C41767E-98F0-4274-AE4C-C14CDB1150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9E7BFFC-D14C-4D7A-8192-6A701768E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301DF1A-E4DA-478A-BBC7-6F41D3C47B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DC4D1C9-C056-4627-9A58-184A528AE1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6B3DE44D-D6F5-4688-A2C8-DB38BF3AE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2914BE39-F24F-476F-A0FE-C1284E3C9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150C50DD-114B-4C37-9DEA-C411981AF7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A4391094-E11B-4A49-2945-7F41407F0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67973"/>
            <a:ext cx="9988165" cy="150163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What is Emotional Intelligence (EI)?</a:t>
            </a:r>
            <a:endParaRPr lang="en-US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04" name="Bottom Right">
            <a:extLst>
              <a:ext uri="{FF2B5EF4-FFF2-40B4-BE49-F238E27FC236}">
                <a16:creationId xmlns:a16="http://schemas.microsoft.com/office/drawing/2014/main" id="{E29543BC-4F82-4E07-AB0A-5F4630678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61" name="Graphic 157">
              <a:extLst>
                <a:ext uri="{FF2B5EF4-FFF2-40B4-BE49-F238E27FC236}">
                  <a16:creationId xmlns:a16="http://schemas.microsoft.com/office/drawing/2014/main" id="{B1F4E521-92A4-404B-9990-F7F6DF8FB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40578EAD-9663-475F-A80B-5DE9F17D1D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7FC98A82-CD5D-4D9B-97CD-40E2E9C103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590100E2-61F2-4AAB-A0ED-B08B7A708C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7E20DC85-459A-4BEB-8147-3AE04CC421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F72A9DDF-0B98-41A6-8F44-54776E027F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43F611D7-5B82-42F8-B143-68F2A6CDA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7D58D974-C48E-4A34-90C2-C8D37E0806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1360CE22-0882-4148-AD09-1074F556B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DA4116-6B19-420F-B532-FF292BD09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rPr>
              <a:t>The Importance of Emotional and Cultural Intelligence in Leadership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4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rPr>
            </a:br>
            <a:endParaRPr lang="en-US" sz="400" kern="1200" cap="all" spc="200" dirty="0">
              <a:solidFill>
                <a:schemeClr val="accent1"/>
              </a:solidFill>
              <a:latin typeface="+mn-lt"/>
              <a:ea typeface="+mn-ea"/>
              <a:cs typeface="Segoe UI Semilight" panose="020B0402040204020203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813398E-24CA-6AD5-7DA0-5923AE20EC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  <p:graphicFrame>
        <p:nvGraphicFramePr>
          <p:cNvPr id="105" name="Content Placeholder 6">
            <a:extLst>
              <a:ext uri="{FF2B5EF4-FFF2-40B4-BE49-F238E27FC236}">
                <a16:creationId xmlns:a16="http://schemas.microsoft.com/office/drawing/2014/main" id="{A4F6AC6D-50F5-9C81-7670-49598F3C16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5227075"/>
              </p:ext>
            </p:extLst>
          </p:nvPr>
        </p:nvGraphicFramePr>
        <p:xfrm>
          <a:off x="838200" y="1982167"/>
          <a:ext cx="10515600" cy="41947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763986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D981AC-DE9D-1E45-EA09-4EB3CFF71E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2608F13B-9E40-B246-38F5-D54AE20D6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081" name="Freeform: Shape 3080">
            <a:extLst>
              <a:ext uri="{FF2B5EF4-FFF2-40B4-BE49-F238E27FC236}">
                <a16:creationId xmlns:a16="http://schemas.microsoft.com/office/drawing/2014/main" id="{E1DFFC55-6657-3FF2-A70C-5454A1A27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3083" name="Freeform: Shape 3082">
            <a:extLst>
              <a:ext uri="{FF2B5EF4-FFF2-40B4-BE49-F238E27FC236}">
                <a16:creationId xmlns:a16="http://schemas.microsoft.com/office/drawing/2014/main" id="{D7481D05-F2A0-3B60-905D-FE892DA2A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3085" name="Freeform: Shape 3084">
            <a:extLst>
              <a:ext uri="{FF2B5EF4-FFF2-40B4-BE49-F238E27FC236}">
                <a16:creationId xmlns:a16="http://schemas.microsoft.com/office/drawing/2014/main" id="{0B564FDA-546D-2418-AD4B-B5C465EA1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087" name="Graphic 141">
            <a:extLst>
              <a:ext uri="{FF2B5EF4-FFF2-40B4-BE49-F238E27FC236}">
                <a16:creationId xmlns:a16="http://schemas.microsoft.com/office/drawing/2014/main" id="{6E2C5190-9308-43CF-B982-D0F306EAB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3088" name="Freeform: Shape 3087">
              <a:extLst>
                <a:ext uri="{FF2B5EF4-FFF2-40B4-BE49-F238E27FC236}">
                  <a16:creationId xmlns:a16="http://schemas.microsoft.com/office/drawing/2014/main" id="{D3F98C55-E860-07D2-F51A-CB2C1D07DE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9" name="Freeform: Shape 3088">
              <a:extLst>
                <a:ext uri="{FF2B5EF4-FFF2-40B4-BE49-F238E27FC236}">
                  <a16:creationId xmlns:a16="http://schemas.microsoft.com/office/drawing/2014/main" id="{31841E91-DAEE-BB6F-42BE-50A422FCC3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0" name="Freeform: Shape 3089">
              <a:extLst>
                <a:ext uri="{FF2B5EF4-FFF2-40B4-BE49-F238E27FC236}">
                  <a16:creationId xmlns:a16="http://schemas.microsoft.com/office/drawing/2014/main" id="{D52C5928-B0EF-6945-8382-DE47F2E1D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1" name="Freeform: Shape 3090">
              <a:extLst>
                <a:ext uri="{FF2B5EF4-FFF2-40B4-BE49-F238E27FC236}">
                  <a16:creationId xmlns:a16="http://schemas.microsoft.com/office/drawing/2014/main" id="{CA508819-B0F3-E694-24B1-13E1B500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2" name="Freeform: Shape 3091">
              <a:extLst>
                <a:ext uri="{FF2B5EF4-FFF2-40B4-BE49-F238E27FC236}">
                  <a16:creationId xmlns:a16="http://schemas.microsoft.com/office/drawing/2014/main" id="{CCBBF2C7-C598-1DD8-866E-E55CBF5D8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3" name="Freeform: Shape 3092">
              <a:extLst>
                <a:ext uri="{FF2B5EF4-FFF2-40B4-BE49-F238E27FC236}">
                  <a16:creationId xmlns:a16="http://schemas.microsoft.com/office/drawing/2014/main" id="{204BFD77-256A-1A0A-F878-9C162F334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4" name="Freeform: Shape 3093">
              <a:extLst>
                <a:ext uri="{FF2B5EF4-FFF2-40B4-BE49-F238E27FC236}">
                  <a16:creationId xmlns:a16="http://schemas.microsoft.com/office/drawing/2014/main" id="{E3AB64FB-F67C-BD95-6C6C-CE2FDDB7AE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3096" name="Graphic 157">
            <a:extLst>
              <a:ext uri="{FF2B5EF4-FFF2-40B4-BE49-F238E27FC236}">
                <a16:creationId xmlns:a16="http://schemas.microsoft.com/office/drawing/2014/main" id="{9044E516-883A-E882-0926-D7CD0AE88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3097" name="Freeform: Shape 3096">
              <a:extLst>
                <a:ext uri="{FF2B5EF4-FFF2-40B4-BE49-F238E27FC236}">
                  <a16:creationId xmlns:a16="http://schemas.microsoft.com/office/drawing/2014/main" id="{91466923-A28C-A1E6-7383-DBDB76DBB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8" name="Freeform: Shape 3097">
              <a:extLst>
                <a:ext uri="{FF2B5EF4-FFF2-40B4-BE49-F238E27FC236}">
                  <a16:creationId xmlns:a16="http://schemas.microsoft.com/office/drawing/2014/main" id="{CA5D30AB-CD57-9081-B233-4D11DFA8BC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9" name="Freeform: Shape 3098">
              <a:extLst>
                <a:ext uri="{FF2B5EF4-FFF2-40B4-BE49-F238E27FC236}">
                  <a16:creationId xmlns:a16="http://schemas.microsoft.com/office/drawing/2014/main" id="{942CA1D2-52CD-301A-07E9-9870F6172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0" name="Freeform: Shape 3099">
              <a:extLst>
                <a:ext uri="{FF2B5EF4-FFF2-40B4-BE49-F238E27FC236}">
                  <a16:creationId xmlns:a16="http://schemas.microsoft.com/office/drawing/2014/main" id="{F6FB5C39-3D3D-EABC-ECE2-BC2F7D0E49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1" name="Freeform: Shape 3100">
              <a:extLst>
                <a:ext uri="{FF2B5EF4-FFF2-40B4-BE49-F238E27FC236}">
                  <a16:creationId xmlns:a16="http://schemas.microsoft.com/office/drawing/2014/main" id="{C142BCF4-B6BE-7797-C495-153373CB7C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2" name="Freeform: Shape 3101">
              <a:extLst>
                <a:ext uri="{FF2B5EF4-FFF2-40B4-BE49-F238E27FC236}">
                  <a16:creationId xmlns:a16="http://schemas.microsoft.com/office/drawing/2014/main" id="{1C4DCB1B-7C94-17C3-74D9-197C69734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3" name="Freeform: Shape 3102">
              <a:extLst>
                <a:ext uri="{FF2B5EF4-FFF2-40B4-BE49-F238E27FC236}">
                  <a16:creationId xmlns:a16="http://schemas.microsoft.com/office/drawing/2014/main" id="{25315052-E3C0-485E-A759-B581F001FE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105" name="Rectangle 3104">
            <a:extLst>
              <a:ext uri="{FF2B5EF4-FFF2-40B4-BE49-F238E27FC236}">
                <a16:creationId xmlns:a16="http://schemas.microsoft.com/office/drawing/2014/main" id="{28F9BE1B-EF26-9F8F-843B-D688AA9BC7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107" name="Rectangle 3106">
            <a:extLst>
              <a:ext uri="{FF2B5EF4-FFF2-40B4-BE49-F238E27FC236}">
                <a16:creationId xmlns:a16="http://schemas.microsoft.com/office/drawing/2014/main" id="{E31FA94B-13D9-845A-83E1-D9616634E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109" name="Bottom Right">
            <a:extLst>
              <a:ext uri="{FF2B5EF4-FFF2-40B4-BE49-F238E27FC236}">
                <a16:creationId xmlns:a16="http://schemas.microsoft.com/office/drawing/2014/main" id="{7A9FDBB2-4C0C-28E0-1A35-4CBA36FD75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3110" name="Freeform: Shape 3109">
              <a:extLst>
                <a:ext uri="{FF2B5EF4-FFF2-40B4-BE49-F238E27FC236}">
                  <a16:creationId xmlns:a16="http://schemas.microsoft.com/office/drawing/2014/main" id="{0B46E8E0-7F18-9B54-9EDB-579C3960B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3111" name="Graphic 157">
              <a:extLst>
                <a:ext uri="{FF2B5EF4-FFF2-40B4-BE49-F238E27FC236}">
                  <a16:creationId xmlns:a16="http://schemas.microsoft.com/office/drawing/2014/main" id="{1D422D81-537F-5870-F1F4-46388EE5E9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3113" name="Freeform: Shape 3112">
                <a:extLst>
                  <a:ext uri="{FF2B5EF4-FFF2-40B4-BE49-F238E27FC236}">
                    <a16:creationId xmlns:a16="http://schemas.microsoft.com/office/drawing/2014/main" id="{2230407B-BBAC-D32F-43EF-3C99ABE228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14" name="Freeform: Shape 3113">
                <a:extLst>
                  <a:ext uri="{FF2B5EF4-FFF2-40B4-BE49-F238E27FC236}">
                    <a16:creationId xmlns:a16="http://schemas.microsoft.com/office/drawing/2014/main" id="{C3C2A4FC-2243-A7DB-5FBE-DD4F525DE3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15" name="Freeform: Shape 3114">
                <a:extLst>
                  <a:ext uri="{FF2B5EF4-FFF2-40B4-BE49-F238E27FC236}">
                    <a16:creationId xmlns:a16="http://schemas.microsoft.com/office/drawing/2014/main" id="{DB92C3F4-307B-E801-8D65-AEFBEF1A6D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16" name="Freeform: Shape 3115">
                <a:extLst>
                  <a:ext uri="{FF2B5EF4-FFF2-40B4-BE49-F238E27FC236}">
                    <a16:creationId xmlns:a16="http://schemas.microsoft.com/office/drawing/2014/main" id="{76950031-94EB-BE44-B4B9-AA500583ED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17" name="Freeform: Shape 3116">
                <a:extLst>
                  <a:ext uri="{FF2B5EF4-FFF2-40B4-BE49-F238E27FC236}">
                    <a16:creationId xmlns:a16="http://schemas.microsoft.com/office/drawing/2014/main" id="{58A90623-332C-99AE-570A-E0B1D7A253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18" name="Freeform: Shape 3117">
                <a:extLst>
                  <a:ext uri="{FF2B5EF4-FFF2-40B4-BE49-F238E27FC236}">
                    <a16:creationId xmlns:a16="http://schemas.microsoft.com/office/drawing/2014/main" id="{C9C2A950-AB3C-EA4A-4EAB-6353118013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19" name="Freeform: Shape 3118">
                <a:extLst>
                  <a:ext uri="{FF2B5EF4-FFF2-40B4-BE49-F238E27FC236}">
                    <a16:creationId xmlns:a16="http://schemas.microsoft.com/office/drawing/2014/main" id="{155A8143-7B33-42BE-5DCD-D409FF3729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3112" name="Freeform: Shape 3111">
              <a:extLst>
                <a:ext uri="{FF2B5EF4-FFF2-40B4-BE49-F238E27FC236}">
                  <a16:creationId xmlns:a16="http://schemas.microsoft.com/office/drawing/2014/main" id="{F267AD40-A3B7-E60B-4552-8EA4E4E4F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3121" name="Top Left">
            <a:extLst>
              <a:ext uri="{FF2B5EF4-FFF2-40B4-BE49-F238E27FC236}">
                <a16:creationId xmlns:a16="http://schemas.microsoft.com/office/drawing/2014/main" id="{A871C174-71D0-892C-CDF3-0ADFB8E6C6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10849" y="15178"/>
            <a:chExt cx="2198951" cy="3331254"/>
          </a:xfrm>
        </p:grpSpPr>
        <p:sp>
          <p:nvSpPr>
            <p:cNvPr id="3122" name="Freeform: Shape 3121">
              <a:extLst>
                <a:ext uri="{FF2B5EF4-FFF2-40B4-BE49-F238E27FC236}">
                  <a16:creationId xmlns:a16="http://schemas.microsoft.com/office/drawing/2014/main" id="{306DE98C-BB3E-6DF0-B33B-664C5ED86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3" name="Freeform: Shape 3122">
              <a:extLst>
                <a:ext uri="{FF2B5EF4-FFF2-40B4-BE49-F238E27FC236}">
                  <a16:creationId xmlns:a16="http://schemas.microsoft.com/office/drawing/2014/main" id="{D30CC3F6-C928-07DC-B146-ECC41A886C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4" name="Freeform: Shape 3123">
              <a:extLst>
                <a:ext uri="{FF2B5EF4-FFF2-40B4-BE49-F238E27FC236}">
                  <a16:creationId xmlns:a16="http://schemas.microsoft.com/office/drawing/2014/main" id="{5A059E80-D13C-8BCA-4353-6EB38D6C2B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5" name="Freeform: Shape 3124">
              <a:extLst>
                <a:ext uri="{FF2B5EF4-FFF2-40B4-BE49-F238E27FC236}">
                  <a16:creationId xmlns:a16="http://schemas.microsoft.com/office/drawing/2014/main" id="{38F18212-2456-9A72-BC22-FEBAAAAC2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6" name="Freeform: Shape 3125">
              <a:extLst>
                <a:ext uri="{FF2B5EF4-FFF2-40B4-BE49-F238E27FC236}">
                  <a16:creationId xmlns:a16="http://schemas.microsoft.com/office/drawing/2014/main" id="{4EC476F3-40F8-8CE3-AF0B-F1BCE38EF4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7" name="Freeform: Shape 3126">
              <a:extLst>
                <a:ext uri="{FF2B5EF4-FFF2-40B4-BE49-F238E27FC236}">
                  <a16:creationId xmlns:a16="http://schemas.microsoft.com/office/drawing/2014/main" id="{1ED0988E-9839-9556-2604-E44FBDC43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8" name="Freeform: Shape 3127">
              <a:extLst>
                <a:ext uri="{FF2B5EF4-FFF2-40B4-BE49-F238E27FC236}">
                  <a16:creationId xmlns:a16="http://schemas.microsoft.com/office/drawing/2014/main" id="{2DBB084C-04A7-1497-527D-7099058765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2" name="Title 77">
            <a:extLst>
              <a:ext uri="{FF2B5EF4-FFF2-40B4-BE49-F238E27FC236}">
                <a16:creationId xmlns:a16="http://schemas.microsoft.com/office/drawing/2014/main" id="{65B6D500-83E9-4825-75A5-6789F7B04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293" y="-331903"/>
            <a:ext cx="9389053" cy="20319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>
                <a:solidFill>
                  <a:srgbClr val="201449"/>
                </a:solidFill>
                <a:latin typeface="Posterama"/>
                <a:cs typeface="Posterama"/>
              </a:rPr>
              <a:t> Goleman’s Four-Domain Model</a:t>
            </a:r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AEA278B-7F4D-7E81-0356-5C866C2DAC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3551" y="-16244"/>
            <a:ext cx="2334795" cy="890189"/>
          </a:xfrm>
          <a:prstGeom prst="rect">
            <a:avLst/>
          </a:prstGeom>
        </p:spPr>
      </p:pic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AC6CAAE-F33E-9DF3-2DD4-A73335858192}"/>
              </a:ext>
            </a:extLst>
          </p:cNvPr>
          <p:cNvSpPr txBox="1">
            <a:spLocks/>
          </p:cNvSpPr>
          <p:nvPr/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anchor="t"/>
          <a:lstStyle>
            <a:defPPr>
              <a:defRPr lang="en-US"/>
            </a:defPPr>
            <a:lvl1pPr marL="0" algn="l" defTabSz="914400" rtl="0" eaLnBrk="1" latinLnBrk="0" hangingPunct="1">
              <a:defRPr sz="900" kern="1200" spc="2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E45221"/>
                </a:solidFill>
                <a:latin typeface="Avenir Next LT Pro"/>
                <a:cs typeface="Times New Roman"/>
              </a:rPr>
              <a:t>The Importance of Emotional and Cultural Intelligence in Leadership</a:t>
            </a:r>
            <a:endParaRPr lang="en-US"/>
          </a:p>
          <a:p>
            <a:br>
              <a:rPr lang="en-US" dirty="0"/>
            </a:br>
            <a:endParaRPr lang="en-US" dirty="0"/>
          </a:p>
        </p:txBody>
      </p:sp>
      <p:sp>
        <p:nvSpPr>
          <p:cNvPr id="5" name="TextBox 16">
            <a:extLst>
              <a:ext uri="{FF2B5EF4-FFF2-40B4-BE49-F238E27FC236}">
                <a16:creationId xmlns:a16="http://schemas.microsoft.com/office/drawing/2014/main" id="{AB7AF52E-A641-7E43-69B1-63943B7EC07C}"/>
              </a:ext>
            </a:extLst>
          </p:cNvPr>
          <p:cNvSpPr txBox="1"/>
          <p:nvPr/>
        </p:nvSpPr>
        <p:spPr>
          <a:xfrm>
            <a:off x="558110" y="2464807"/>
            <a:ext cx="9121930" cy="1631216"/>
          </a:xfrm>
          <a:prstGeom prst="rect">
            <a:avLst/>
          </a:prstGeom>
          <a:noFill/>
        </p:spPr>
        <p:txBody>
          <a:bodyPr wrap="square" lIns="91440" tIns="45720" rIns="91440" bIns="45720" numCol="2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>
                <a:latin typeface="Posterama"/>
                <a:cs typeface="Posterama"/>
              </a:rPr>
              <a:t>Self-awareness</a:t>
            </a:r>
            <a:endParaRPr lang="en-US" sz="2000">
              <a:latin typeface="Posterama"/>
              <a:cs typeface="Posterama"/>
            </a:endParaRPr>
          </a:p>
          <a:p>
            <a:r>
              <a:rPr lang="en-GB" sz="2000" b="1">
                <a:latin typeface="Posterama"/>
                <a:cs typeface="Posterama"/>
              </a:rPr>
              <a:t>Self-management</a:t>
            </a:r>
            <a:endParaRPr lang="en-GB" sz="2000">
              <a:latin typeface="Posterama"/>
              <a:cs typeface="Posterama"/>
            </a:endParaRPr>
          </a:p>
          <a:p>
            <a:r>
              <a:rPr lang="en-GB" sz="2000" b="1">
                <a:latin typeface="Posterama"/>
                <a:cs typeface="Posterama"/>
              </a:rPr>
              <a:t>Social awareness (empathy)</a:t>
            </a:r>
            <a:endParaRPr lang="en-GB" sz="2000">
              <a:latin typeface="Posterama"/>
              <a:cs typeface="Posterama"/>
            </a:endParaRPr>
          </a:p>
          <a:p>
            <a:r>
              <a:rPr lang="en-GB" sz="2000" b="1">
                <a:latin typeface="Posterama"/>
                <a:cs typeface="Posterama"/>
              </a:rPr>
              <a:t>Relationship management</a:t>
            </a:r>
            <a:r>
              <a:rPr lang="en-GB" sz="2000" dirty="0">
                <a:latin typeface="Posterama"/>
                <a:cs typeface="Posterama"/>
              </a:rPr>
              <a:t> </a:t>
            </a:r>
            <a:r>
              <a:rPr lang="en-GB" sz="2000" i="1">
                <a:latin typeface="Posterama"/>
                <a:cs typeface="Posterama"/>
              </a:rPr>
              <a:t>(Goleman, 1998)</a:t>
            </a:r>
            <a:r>
              <a:rPr lang="en-GB" sz="2000" dirty="0">
                <a:latin typeface="Posterama"/>
                <a:cs typeface="Posterama"/>
              </a:rPr>
              <a:t> </a:t>
            </a:r>
            <a:endParaRPr lang="en-GB" sz="2000">
              <a:latin typeface="Posterama"/>
              <a:cs typeface="Posterama"/>
            </a:endParaRPr>
          </a:p>
        </p:txBody>
      </p:sp>
      <p:pic>
        <p:nvPicPr>
          <p:cNvPr id="6" name="Picture 5" descr="A diagram of a person&amp;#39;s head with a brain and text&#10;&#10;AI-generated content may be incorrect.">
            <a:extLst>
              <a:ext uri="{FF2B5EF4-FFF2-40B4-BE49-F238E27FC236}">
                <a16:creationId xmlns:a16="http://schemas.microsoft.com/office/drawing/2014/main" id="{954820AB-06EE-ACB7-B513-ABFC79B30B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4157" y="1473200"/>
            <a:ext cx="5860143" cy="391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043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9706B91-250D-4CF1-B325-5A9273131D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117" y="-539192"/>
            <a:ext cx="5581561" cy="3155419"/>
          </a:xfrm>
        </p:spPr>
        <p:txBody>
          <a:bodyPr lIns="91440" tIns="45720" rIns="91440" bIns="45720" anchor="b">
            <a:normAutofit fontScale="90000"/>
          </a:bodyPr>
          <a:lstStyle/>
          <a:p>
            <a:br>
              <a:rPr lang="en-US" sz="2800" dirty="0">
                <a:solidFill>
                  <a:srgbClr val="201449"/>
                </a:solidFill>
                <a:latin typeface="Posterama"/>
                <a:cs typeface="Posterama"/>
              </a:rPr>
            </a:br>
            <a:br>
              <a:rPr lang="en-US" sz="2800" dirty="0">
                <a:solidFill>
                  <a:srgbClr val="201449"/>
                </a:solidFill>
                <a:latin typeface="Posterama"/>
                <a:cs typeface="Posterama"/>
              </a:rPr>
            </a:br>
            <a:br>
              <a:rPr lang="en-US" sz="2800" dirty="0">
                <a:solidFill>
                  <a:srgbClr val="201449"/>
                </a:solidFill>
                <a:latin typeface="Posterama"/>
                <a:cs typeface="Posterama"/>
              </a:rPr>
            </a:br>
            <a:br>
              <a:rPr lang="en-US" sz="2800" dirty="0">
                <a:latin typeface="Posterama"/>
                <a:cs typeface="Posterama"/>
              </a:rPr>
            </a:br>
            <a:br>
              <a:rPr lang="en-US" sz="2800" dirty="0">
                <a:latin typeface="Posterama"/>
                <a:cs typeface="Posterama"/>
              </a:rPr>
            </a:br>
            <a:r>
              <a:rPr lang="en-US" sz="2800" dirty="0">
                <a:solidFill>
                  <a:srgbClr val="201449"/>
                </a:solidFill>
                <a:latin typeface="Posterama"/>
                <a:cs typeface="Posterama"/>
              </a:rPr>
              <a:t>EI Business Example 1: Satya Nadella (Microsoft)</a:t>
            </a:r>
            <a:endParaRPr lang="en-US" dirty="0"/>
          </a:p>
          <a:p>
            <a:br>
              <a:rPr lang="en-US" dirty="0"/>
            </a:br>
            <a:endParaRPr lang="en-US" dirty="0"/>
          </a:p>
        </p:txBody>
      </p:sp>
      <p:pic>
        <p:nvPicPr>
          <p:cNvPr id="7" name="Picture Placeholder 6" descr="A person wearing glasses and a black shirt&#10;&#10;AI-generated content may be incorrect.">
            <a:extLst>
              <a:ext uri="{FF2B5EF4-FFF2-40B4-BE49-F238E27FC236}">
                <a16:creationId xmlns:a16="http://schemas.microsoft.com/office/drawing/2014/main" id="{57163533-F3EC-0D72-85AE-147AE7DF7D0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33325" r="33325"/>
          <a:stretch/>
        </p:blipFill>
        <p:spPr>
          <a:custGeom>
            <a:avLst/>
            <a:gdLst>
              <a:gd name="connsiteX0" fmla="*/ 2478719 w 2478719"/>
              <a:gd name="connsiteY0" fmla="*/ 0 h 4957437"/>
              <a:gd name="connsiteX1" fmla="*/ 2478719 w 2478719"/>
              <a:gd name="connsiteY1" fmla="*/ 4957437 h 4957437"/>
              <a:gd name="connsiteX2" fmla="*/ 0 w 2478719"/>
              <a:gd name="connsiteY2" fmla="*/ 2478719 h 4957437"/>
              <a:gd name="connsiteX3" fmla="*/ 2478719 w 2478719"/>
              <a:gd name="connsiteY3" fmla="*/ 0 h 49574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78719" h="4957437">
                <a:moveTo>
                  <a:pt x="2478719" y="0"/>
                </a:moveTo>
                <a:lnTo>
                  <a:pt x="2478719" y="4957437"/>
                </a:lnTo>
                <a:cubicBezTo>
                  <a:pt x="1109777" y="4957437"/>
                  <a:pt x="0" y="3847661"/>
                  <a:pt x="0" y="2478719"/>
                </a:cubicBezTo>
                <a:cubicBezTo>
                  <a:pt x="0" y="1109777"/>
                  <a:pt x="1109777" y="0"/>
                  <a:pt x="2478719" y="0"/>
                </a:cubicBezTo>
                <a:close/>
              </a:path>
            </a:pathLst>
          </a:custGeom>
        </p:spPr>
      </p:pic>
      <p:pic>
        <p:nvPicPr>
          <p:cNvPr id="10" name="Picture Placeholder 9" descr="A person wearing glasses and a blue shirt&#10;&#10;AI-generated content may be incorrect.">
            <a:extLst>
              <a:ext uri="{FF2B5EF4-FFF2-40B4-BE49-F238E27FC236}">
                <a16:creationId xmlns:a16="http://schemas.microsoft.com/office/drawing/2014/main" id="{301C6910-6FF5-B0D1-98C6-261880FE8A84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4"/>
          <a:srcRect l="16623" r="16623"/>
          <a:stretch/>
        </p:blipFill>
        <p:spPr>
          <a:custGeom>
            <a:avLst/>
            <a:gdLst>
              <a:gd name="connsiteX0" fmla="*/ 0 w 2410165"/>
              <a:gd name="connsiteY0" fmla="*/ 0 h 2406483"/>
              <a:gd name="connsiteX1" fmla="*/ 2410165 w 2410165"/>
              <a:gd name="connsiteY1" fmla="*/ 0 h 2406483"/>
              <a:gd name="connsiteX2" fmla="*/ 0 w 2410165"/>
              <a:gd name="connsiteY2" fmla="*/ 2406483 h 2406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10165" h="2406483">
                <a:moveTo>
                  <a:pt x="0" y="0"/>
                </a:moveTo>
                <a:lnTo>
                  <a:pt x="2410165" y="0"/>
                </a:lnTo>
                <a:cubicBezTo>
                  <a:pt x="2410165" y="1329048"/>
                  <a:pt x="1331082" y="2406483"/>
                  <a:pt x="0" y="2406483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1388099-F623-44E3-C0EE-5AE52D39CA0A}"/>
              </a:ext>
            </a:extLst>
          </p:cNvPr>
          <p:cNvSpPr txBox="1"/>
          <p:nvPr/>
        </p:nvSpPr>
        <p:spPr>
          <a:xfrm>
            <a:off x="40117" y="1720840"/>
            <a:ext cx="3081016" cy="34163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dirty="0">
                <a:latin typeface="Posterama"/>
                <a:cs typeface="Posterama"/>
              </a:rPr>
              <a:t>Nadella </a:t>
            </a:r>
            <a:r>
              <a:rPr lang="en-US" dirty="0" err="1">
                <a:latin typeface="Posterama"/>
                <a:cs typeface="Posterama"/>
              </a:rPr>
              <a:t>emphasised</a:t>
            </a:r>
            <a:r>
              <a:rPr lang="en-US" dirty="0">
                <a:latin typeface="Posterama"/>
                <a:cs typeface="Posterama"/>
              </a:rPr>
              <a:t>  empathy and collaboration (Microsoft, 2024).</a:t>
            </a:r>
          </a:p>
          <a:p>
            <a:endParaRPr lang="en-US" dirty="0">
              <a:latin typeface="Posterama"/>
              <a:cs typeface="Posterama"/>
            </a:endParaRPr>
          </a:p>
          <a:p>
            <a:r>
              <a:rPr lang="en-US" dirty="0">
                <a:latin typeface="Posterama"/>
                <a:cs typeface="Posterama"/>
              </a:rPr>
              <a:t>Shifted culture from competition → cooperation.</a:t>
            </a:r>
            <a:endParaRPr lang="en-US" dirty="0"/>
          </a:p>
          <a:p>
            <a:r>
              <a:rPr lang="en-US" dirty="0">
                <a:latin typeface="Posterama"/>
                <a:cs typeface="Posterama"/>
              </a:rPr>
              <a:t>Contributed to innovation and </a:t>
            </a:r>
            <a:r>
              <a:rPr lang="en-US" dirty="0" err="1">
                <a:latin typeface="Posterama"/>
                <a:cs typeface="Posterama"/>
              </a:rPr>
              <a:t>organisational</a:t>
            </a:r>
            <a:r>
              <a:rPr lang="en-US" dirty="0">
                <a:latin typeface="Posterama"/>
                <a:cs typeface="Posterama"/>
              </a:rPr>
              <a:t> growth. </a:t>
            </a:r>
          </a:p>
          <a:p>
            <a:br>
              <a:rPr lang="en-US" dirty="0"/>
            </a:br>
            <a:endParaRPr lang="en-US" dirty="0"/>
          </a:p>
          <a:p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258B559-95EE-8FBB-F4BA-E517302886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20B7651B-63D3-FE19-9E47-06F219F75128}"/>
              </a:ext>
            </a:extLst>
          </p:cNvPr>
          <p:cNvSpPr txBox="1">
            <a:spLocks/>
          </p:cNvSpPr>
          <p:nvPr/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lIns="91440" tIns="45720" rIns="91440" bIns="4572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rgbClr val="E45221"/>
                </a:solidFill>
                <a:latin typeface="Avenir Next LT Pro"/>
                <a:cs typeface="Times New Roman"/>
              </a:rPr>
              <a:t>The Importance of Emotional and Cultural Intelligence in Leadership</a:t>
            </a:r>
            <a:endParaRPr lang="en-US"/>
          </a:p>
          <a:p>
            <a:br>
              <a:rPr lang="en-US" dirty="0"/>
            </a:br>
            <a:endParaRPr lang="en-US" dirty="0"/>
          </a:p>
        </p:txBody>
      </p:sp>
      <p:pic>
        <p:nvPicPr>
          <p:cNvPr id="20" name="Picture Placeholder 19" descr="A graph with a arrow pointing up&#10;&#10;AI-generated content may be incorrect.">
            <a:extLst>
              <a:ext uri="{FF2B5EF4-FFF2-40B4-BE49-F238E27FC236}">
                <a16:creationId xmlns:a16="http://schemas.microsoft.com/office/drawing/2014/main" id="{40FE8964-21DA-BECD-56DB-427FFE306F6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6"/>
          <a:srcRect/>
          <a:stretch/>
        </p:blipFill>
        <p:spPr>
          <a:custGeom>
            <a:avLst/>
            <a:gdLst>
              <a:gd name="connsiteX0" fmla="*/ 0 w 2410165"/>
              <a:gd name="connsiteY0" fmla="*/ 0 h 2410165"/>
              <a:gd name="connsiteX1" fmla="*/ 2410165 w 2410165"/>
              <a:gd name="connsiteY1" fmla="*/ 2410165 h 2410165"/>
              <a:gd name="connsiteX2" fmla="*/ 0 w 2410165"/>
              <a:gd name="connsiteY2" fmla="*/ 2410165 h 2410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10165" h="2410165">
                <a:moveTo>
                  <a:pt x="0" y="0"/>
                </a:moveTo>
                <a:cubicBezTo>
                  <a:pt x="1331082" y="0"/>
                  <a:pt x="2410165" y="1079083"/>
                  <a:pt x="2410165" y="2410165"/>
                </a:cubicBezTo>
                <a:lnTo>
                  <a:pt x="0" y="241016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32850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6A6DB3-0308-5EEF-1004-0EF6FA4ED3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31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4" name="Top Left">
            <a:extLst>
              <a:ext uri="{FF2B5EF4-FFF2-40B4-BE49-F238E27FC236}">
                <a16:creationId xmlns:a16="http://schemas.microsoft.com/office/drawing/2014/main" id="{DC655204-C06A-4A55-9BB4-C79C4AF9D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83BC876-5C0C-438A-8928-B1EC2E1E4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B9B3EEC1-86B7-4DB1-AB38-E2D749392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BEB2CD0B-3D3E-4CF3-92F5-7AE77C22C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1561934-15F2-4620-A65F-28EB73CD7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B9278E2-D464-4DE2-B229-D3D02ED2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7AA3CE0-412D-4C03-9203-878479E0A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85785346-E446-47E2-B3DD-C1C561E68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F6388E0-BD20-4901-B128-88D3D56A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FAEB0D22-2416-2424-EE71-BFD4E5BD2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987809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EI Business Example 2: Indra Nooyi (PepsiCo)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C60571F-2DC0-CDB7-B4CB-ACF4253C74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987488" cy="3728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">
              <a:lnSpc>
                <a:spcPct val="110000"/>
              </a:lnSpc>
            </a:pPr>
            <a:r>
              <a:rPr lang="en-US" dirty="0">
                <a:latin typeface="Posterama"/>
                <a:cs typeface="Posterama"/>
              </a:rPr>
              <a:t>“Performance with purpose” leadership philosophy (Nooyi, 2018).</a:t>
            </a:r>
          </a:p>
          <a:p>
            <a:pPr marL="57150">
              <a:lnSpc>
                <a:spcPct val="110000"/>
              </a:lnSpc>
            </a:pPr>
            <a:r>
              <a:rPr lang="en-US" dirty="0">
                <a:latin typeface="Posterama"/>
                <a:cs typeface="Posterama"/>
              </a:rPr>
              <a:t> Demonstrated empathy through personalised communication.</a:t>
            </a:r>
          </a:p>
          <a:p>
            <a:pPr marL="57150">
              <a:lnSpc>
                <a:spcPct val="110000"/>
              </a:lnSpc>
            </a:pPr>
            <a:r>
              <a:rPr lang="en-US" dirty="0">
                <a:latin typeface="Posterama"/>
                <a:cs typeface="Posterama"/>
              </a:rPr>
              <a:t> Strengthened employee loyalty and engagement.</a:t>
            </a:r>
          </a:p>
          <a:p>
            <a:pPr>
              <a:lnSpc>
                <a:spcPct val="110000"/>
              </a:lnSpc>
            </a:pPr>
            <a:br>
              <a:rPr lang="en-US" dirty="0"/>
            </a:br>
            <a:endParaRPr lang="en-US" dirty="0"/>
          </a:p>
        </p:txBody>
      </p:sp>
      <p:pic>
        <p:nvPicPr>
          <p:cNvPr id="9" name="Picture 8" descr="A person with short hair wearing a black jacket and gold earrings&#10;&#10;AI-generated content may be incorrect.">
            <a:extLst>
              <a:ext uri="{FF2B5EF4-FFF2-40B4-BE49-F238E27FC236}">
                <a16:creationId xmlns:a16="http://schemas.microsoft.com/office/drawing/2014/main" id="{4D229D38-0725-3656-8089-206275DBD1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875" r="10874" b="-1"/>
          <a:stretch>
            <a:fillRect/>
          </a:stretch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54" name="Bottom Right">
            <a:extLst>
              <a:ext uri="{FF2B5EF4-FFF2-40B4-BE49-F238E27FC236}">
                <a16:creationId xmlns:a16="http://schemas.microsoft.com/office/drawing/2014/main" id="{4C476EAB-383B-48F9-B661-B049EB50A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3045FFB7-76A2-4C6F-A15F-23BF1597C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56" name="Graphic 157">
              <a:extLst>
                <a:ext uri="{FF2B5EF4-FFF2-40B4-BE49-F238E27FC236}">
                  <a16:creationId xmlns:a16="http://schemas.microsoft.com/office/drawing/2014/main" id="{F4E5EB5B-D417-4B20-9CBE-F3DCCA5F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56643958-DAAD-4611-BCC7-9BDB5917C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263D00C7-B9D3-4681-8C55-F137CBD36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0539B678-9BB9-4639-B9A4-4511639BB4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C14F8CDF-D0D2-43AD-A7AB-0871C24A6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25D54C27-D98D-4E8C-87BD-E0ECAB3BA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CA10EDED-B646-4197-BF0C-C4A83018BA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B9B3D029-DC96-4655-89E2-D9387B3D5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EF12D98D-E6A5-437D-830E-C5C0E7ACE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1872731C-9AAB-9F09-A486-BEA0BDA3E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rPr>
              <a:t>The Importance of Emotional and Cultural Intelligence in Leadership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4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rPr>
            </a:br>
            <a:endParaRPr lang="en-US" sz="400" kern="1200" cap="all" spc="200" dirty="0">
              <a:solidFill>
                <a:schemeClr val="accent1"/>
              </a:solidFill>
              <a:latin typeface="+mn-lt"/>
              <a:ea typeface="+mn-ea"/>
              <a:cs typeface="Segoe UI Semilight" panose="020B0402040204020203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E4179B-2A54-7BA5-2100-99E4A09379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758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766AF1-881B-F875-2E7F-2610375401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09" name="Rectangle 8308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311" name="Freeform: Shape 8310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313" name="Freeform: Shape 8312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315" name="Freeform: Shape 8314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317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8318" name="Freeform: Shape 8317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19" name="Freeform: Shape 8318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20" name="Freeform: Shape 8319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21" name="Freeform: Shape 8320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22" name="Freeform: Shape 8321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23" name="Freeform: Shape 8322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24" name="Freeform: Shape 8323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8326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8327" name="Freeform: Shape 8326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28" name="Freeform: Shape 8327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29" name="Freeform: Shape 8328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30" name="Freeform: Shape 8329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31" name="Freeform: Shape 8330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32" name="Freeform: Shape 8331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33" name="Freeform: Shape 8332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8335" name="Rectangle 8334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337" name="Rectangle 8336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8339" name="Top Left">
            <a:extLst>
              <a:ext uri="{FF2B5EF4-FFF2-40B4-BE49-F238E27FC236}">
                <a16:creationId xmlns:a16="http://schemas.microsoft.com/office/drawing/2014/main" id="{DC655204-C06A-4A55-9BB4-C79C4AF9D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8340" name="Freeform: Shape 8339">
              <a:extLst>
                <a:ext uri="{FF2B5EF4-FFF2-40B4-BE49-F238E27FC236}">
                  <a16:creationId xmlns:a16="http://schemas.microsoft.com/office/drawing/2014/main" id="{F83BC876-5C0C-438A-8928-B1EC2E1E4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8341" name="Freeform: Shape 8340">
              <a:extLst>
                <a:ext uri="{FF2B5EF4-FFF2-40B4-BE49-F238E27FC236}">
                  <a16:creationId xmlns:a16="http://schemas.microsoft.com/office/drawing/2014/main" id="{B9B3EEC1-86B7-4DB1-AB38-E2D749392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42" name="Freeform: Shape 8341">
              <a:extLst>
                <a:ext uri="{FF2B5EF4-FFF2-40B4-BE49-F238E27FC236}">
                  <a16:creationId xmlns:a16="http://schemas.microsoft.com/office/drawing/2014/main" id="{BEB2CD0B-3D3E-4CF3-92F5-7AE77C22C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43" name="Freeform: Shape 8342">
              <a:extLst>
                <a:ext uri="{FF2B5EF4-FFF2-40B4-BE49-F238E27FC236}">
                  <a16:creationId xmlns:a16="http://schemas.microsoft.com/office/drawing/2014/main" id="{01561934-15F2-4620-A65F-28EB73CD7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44" name="Freeform: Shape 8343">
              <a:extLst>
                <a:ext uri="{FF2B5EF4-FFF2-40B4-BE49-F238E27FC236}">
                  <a16:creationId xmlns:a16="http://schemas.microsoft.com/office/drawing/2014/main" id="{DB9278E2-D464-4DE2-B229-D3D02ED2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45" name="Freeform: Shape 8344">
              <a:extLst>
                <a:ext uri="{FF2B5EF4-FFF2-40B4-BE49-F238E27FC236}">
                  <a16:creationId xmlns:a16="http://schemas.microsoft.com/office/drawing/2014/main" id="{67AA3CE0-412D-4C03-9203-878479E0A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46" name="Freeform: Shape 8345">
              <a:extLst>
                <a:ext uri="{FF2B5EF4-FFF2-40B4-BE49-F238E27FC236}">
                  <a16:creationId xmlns:a16="http://schemas.microsoft.com/office/drawing/2014/main" id="{85785346-E446-47E2-B3DD-C1C561E68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47" name="Freeform: Shape 8346">
              <a:extLst>
                <a:ext uri="{FF2B5EF4-FFF2-40B4-BE49-F238E27FC236}">
                  <a16:creationId xmlns:a16="http://schemas.microsoft.com/office/drawing/2014/main" id="{0F6388E0-BD20-4901-B128-88D3D56A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BE491FE8-EF3A-873E-C722-0B60AF25B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987809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i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What is Cultural Intelligence (CQ)?</a:t>
            </a:r>
            <a:endParaRPr lang="en-US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F148C69-B062-2B1B-DFF9-C67895C8A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987488" cy="372861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0000"/>
              </a:lnSpc>
              <a:buFont typeface="Avenir Next LT Pro" panose="020B0504020202020204" pitchFamily="34" charset="0"/>
              <a:buChar char="+"/>
            </a:pPr>
            <a:r>
              <a:rPr lang="en-US" dirty="0">
                <a:latin typeface="+mj-lt"/>
              </a:rPr>
              <a:t>CQ = capability to function effectively across cultures (Earley &amp; Ang, 2003).</a:t>
            </a:r>
          </a:p>
          <a:p>
            <a:pPr indent="-228600">
              <a:lnSpc>
                <a:spcPct val="110000"/>
              </a:lnSpc>
              <a:buFont typeface="Avenir Next LT Pro" panose="020B0504020202020204" pitchFamily="34" charset="0"/>
              <a:buChar char="+"/>
            </a:pPr>
            <a:r>
              <a:rPr lang="en-US" dirty="0">
                <a:latin typeface="+mj-lt"/>
              </a:rPr>
              <a:t>Supports adaptability and cross-cultural communication.</a:t>
            </a:r>
          </a:p>
          <a:p>
            <a:pPr indent="-228600">
              <a:lnSpc>
                <a:spcPct val="110000"/>
              </a:lnSpc>
              <a:buFont typeface="Avenir Next LT Pro" panose="020B0504020202020204" pitchFamily="34" charset="0"/>
              <a:buChar char="+"/>
            </a:pPr>
            <a:r>
              <a:rPr lang="en-US" dirty="0">
                <a:latin typeface="+mj-lt"/>
              </a:rPr>
              <a:t>Essential for global teams and multicultural workplaces. </a:t>
            </a:r>
            <a:br>
              <a:rPr lang="en-US" dirty="0"/>
            </a:br>
            <a:endParaRPr lang="en-US" dirty="0"/>
          </a:p>
        </p:txBody>
      </p:sp>
      <p:pic>
        <p:nvPicPr>
          <p:cNvPr id="8" name="Picture 7" descr="A silhouette of a person with a brain and question marks above their head&#10;&#10;AI-generated content may be incorrect.">
            <a:extLst>
              <a:ext uri="{FF2B5EF4-FFF2-40B4-BE49-F238E27FC236}">
                <a16:creationId xmlns:a16="http://schemas.microsoft.com/office/drawing/2014/main" id="{13AB6953-15C3-49ED-7601-5149E7A301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8349" name="Bottom Right">
            <a:extLst>
              <a:ext uri="{FF2B5EF4-FFF2-40B4-BE49-F238E27FC236}">
                <a16:creationId xmlns:a16="http://schemas.microsoft.com/office/drawing/2014/main" id="{4C476EAB-383B-48F9-B661-B049EB50A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8350" name="Freeform: Shape 8349">
              <a:extLst>
                <a:ext uri="{FF2B5EF4-FFF2-40B4-BE49-F238E27FC236}">
                  <a16:creationId xmlns:a16="http://schemas.microsoft.com/office/drawing/2014/main" id="{3045FFB7-76A2-4C6F-A15F-23BF1597C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8351" name="Graphic 157">
              <a:extLst>
                <a:ext uri="{FF2B5EF4-FFF2-40B4-BE49-F238E27FC236}">
                  <a16:creationId xmlns:a16="http://schemas.microsoft.com/office/drawing/2014/main" id="{F4E5EB5B-D417-4B20-9CBE-F3DCCA5F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8353" name="Freeform: Shape 8352">
                <a:extLst>
                  <a:ext uri="{FF2B5EF4-FFF2-40B4-BE49-F238E27FC236}">
                    <a16:creationId xmlns:a16="http://schemas.microsoft.com/office/drawing/2014/main" id="{56643958-DAAD-4611-BCC7-9BDB5917C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54" name="Freeform: Shape 8353">
                <a:extLst>
                  <a:ext uri="{FF2B5EF4-FFF2-40B4-BE49-F238E27FC236}">
                    <a16:creationId xmlns:a16="http://schemas.microsoft.com/office/drawing/2014/main" id="{263D00C7-B9D3-4681-8C55-F137CBD36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55" name="Freeform: Shape 8354">
                <a:extLst>
                  <a:ext uri="{FF2B5EF4-FFF2-40B4-BE49-F238E27FC236}">
                    <a16:creationId xmlns:a16="http://schemas.microsoft.com/office/drawing/2014/main" id="{0539B678-9BB9-4639-B9A4-4511639BB4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56" name="Freeform: Shape 8355">
                <a:extLst>
                  <a:ext uri="{FF2B5EF4-FFF2-40B4-BE49-F238E27FC236}">
                    <a16:creationId xmlns:a16="http://schemas.microsoft.com/office/drawing/2014/main" id="{C14F8CDF-D0D2-43AD-A7AB-0871C24A6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57" name="Freeform: Shape 8356">
                <a:extLst>
                  <a:ext uri="{FF2B5EF4-FFF2-40B4-BE49-F238E27FC236}">
                    <a16:creationId xmlns:a16="http://schemas.microsoft.com/office/drawing/2014/main" id="{25D54C27-D98D-4E8C-87BD-E0ECAB3BA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58" name="Freeform: Shape 8357">
                <a:extLst>
                  <a:ext uri="{FF2B5EF4-FFF2-40B4-BE49-F238E27FC236}">
                    <a16:creationId xmlns:a16="http://schemas.microsoft.com/office/drawing/2014/main" id="{CA10EDED-B646-4197-BF0C-C4A83018BA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59" name="Freeform: Shape 8358">
                <a:extLst>
                  <a:ext uri="{FF2B5EF4-FFF2-40B4-BE49-F238E27FC236}">
                    <a16:creationId xmlns:a16="http://schemas.microsoft.com/office/drawing/2014/main" id="{B9B3D029-DC96-4655-89E2-D9387B3D5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8352" name="Freeform: Shape 8351">
              <a:extLst>
                <a:ext uri="{FF2B5EF4-FFF2-40B4-BE49-F238E27FC236}">
                  <a16:creationId xmlns:a16="http://schemas.microsoft.com/office/drawing/2014/main" id="{EF12D98D-E6A5-437D-830E-C5C0E7ACE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CF5F47E-AE7C-15A6-6323-A34792736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rPr>
              <a:t>The Importance of Emotional and Cultural Intelligence in Leadership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4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rPr>
            </a:br>
            <a:endParaRPr lang="en-US" sz="400" kern="1200" cap="all" spc="200" dirty="0">
              <a:solidFill>
                <a:schemeClr val="accent1"/>
              </a:solidFill>
              <a:latin typeface="+mn-lt"/>
              <a:ea typeface="+mn-ea"/>
              <a:cs typeface="Segoe UI Semilight" panose="020B0402040204020203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047B95F-3349-0926-C747-3E0205AF3A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8675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94EB60-C07F-8E55-97D7-564E909567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4" name="Rectangle 8253">
            <a:extLst>
              <a:ext uri="{FF2B5EF4-FFF2-40B4-BE49-F238E27FC236}">
                <a16:creationId xmlns:a16="http://schemas.microsoft.com/office/drawing/2014/main" id="{EAF23697-A7A8-D084-80CE-D1FAD2DC8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256" name="Freeform: Shape 8255">
            <a:extLst>
              <a:ext uri="{FF2B5EF4-FFF2-40B4-BE49-F238E27FC236}">
                <a16:creationId xmlns:a16="http://schemas.microsoft.com/office/drawing/2014/main" id="{8FEFEB71-9992-17AD-B248-A2E22A468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58" name="Freeform: Shape 8257">
            <a:extLst>
              <a:ext uri="{FF2B5EF4-FFF2-40B4-BE49-F238E27FC236}">
                <a16:creationId xmlns:a16="http://schemas.microsoft.com/office/drawing/2014/main" id="{3CDBC6F3-2A25-7771-0BC8-0007A626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60" name="Freeform: Shape 8259">
            <a:extLst>
              <a:ext uri="{FF2B5EF4-FFF2-40B4-BE49-F238E27FC236}">
                <a16:creationId xmlns:a16="http://schemas.microsoft.com/office/drawing/2014/main" id="{7BCED107-FE25-FBB9-8F71-44BD2E2D0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262" name="Graphic 141">
            <a:extLst>
              <a:ext uri="{FF2B5EF4-FFF2-40B4-BE49-F238E27FC236}">
                <a16:creationId xmlns:a16="http://schemas.microsoft.com/office/drawing/2014/main" id="{8DBB6C3A-291E-E056-5F8A-32211BDE3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8263" name="Freeform: Shape 8262">
              <a:extLst>
                <a:ext uri="{FF2B5EF4-FFF2-40B4-BE49-F238E27FC236}">
                  <a16:creationId xmlns:a16="http://schemas.microsoft.com/office/drawing/2014/main" id="{203AEA9D-7312-7728-A3D7-12E6840DE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4" name="Freeform: Shape 8263">
              <a:extLst>
                <a:ext uri="{FF2B5EF4-FFF2-40B4-BE49-F238E27FC236}">
                  <a16:creationId xmlns:a16="http://schemas.microsoft.com/office/drawing/2014/main" id="{826655CD-895F-BC98-3624-ED3FA8968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5" name="Freeform: Shape 8264">
              <a:extLst>
                <a:ext uri="{FF2B5EF4-FFF2-40B4-BE49-F238E27FC236}">
                  <a16:creationId xmlns:a16="http://schemas.microsoft.com/office/drawing/2014/main" id="{B9F66D1D-9543-5841-453D-096AF70B9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6" name="Freeform: Shape 8265">
              <a:extLst>
                <a:ext uri="{FF2B5EF4-FFF2-40B4-BE49-F238E27FC236}">
                  <a16:creationId xmlns:a16="http://schemas.microsoft.com/office/drawing/2014/main" id="{7F163DAA-E7DC-1778-A265-521A367D1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7" name="Freeform: Shape 8266">
              <a:extLst>
                <a:ext uri="{FF2B5EF4-FFF2-40B4-BE49-F238E27FC236}">
                  <a16:creationId xmlns:a16="http://schemas.microsoft.com/office/drawing/2014/main" id="{63434782-6AF8-D804-B407-3D7198527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8" name="Freeform: Shape 8267">
              <a:extLst>
                <a:ext uri="{FF2B5EF4-FFF2-40B4-BE49-F238E27FC236}">
                  <a16:creationId xmlns:a16="http://schemas.microsoft.com/office/drawing/2014/main" id="{9F7BB6DE-87B4-A86C-42B0-DC67A7A211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9" name="Freeform: Shape 8268">
              <a:extLst>
                <a:ext uri="{FF2B5EF4-FFF2-40B4-BE49-F238E27FC236}">
                  <a16:creationId xmlns:a16="http://schemas.microsoft.com/office/drawing/2014/main" id="{9B294526-70C7-F2A6-6DBE-37B7D7211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8271" name="Graphic 157">
            <a:extLst>
              <a:ext uri="{FF2B5EF4-FFF2-40B4-BE49-F238E27FC236}">
                <a16:creationId xmlns:a16="http://schemas.microsoft.com/office/drawing/2014/main" id="{F44893CC-F3A1-B265-01B8-75D81C30B8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8272" name="Freeform: Shape 8271">
              <a:extLst>
                <a:ext uri="{FF2B5EF4-FFF2-40B4-BE49-F238E27FC236}">
                  <a16:creationId xmlns:a16="http://schemas.microsoft.com/office/drawing/2014/main" id="{DBC8BDFC-EBF7-1586-BF6E-EECB1225C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3" name="Freeform: Shape 8272">
              <a:extLst>
                <a:ext uri="{FF2B5EF4-FFF2-40B4-BE49-F238E27FC236}">
                  <a16:creationId xmlns:a16="http://schemas.microsoft.com/office/drawing/2014/main" id="{936F99D5-5FF1-A05B-4048-DD40D4B70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4" name="Freeform: Shape 8273">
              <a:extLst>
                <a:ext uri="{FF2B5EF4-FFF2-40B4-BE49-F238E27FC236}">
                  <a16:creationId xmlns:a16="http://schemas.microsoft.com/office/drawing/2014/main" id="{91AC5B51-ED85-C91A-7DD1-B6242EB91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5" name="Freeform: Shape 8274">
              <a:extLst>
                <a:ext uri="{FF2B5EF4-FFF2-40B4-BE49-F238E27FC236}">
                  <a16:creationId xmlns:a16="http://schemas.microsoft.com/office/drawing/2014/main" id="{44598F10-D5B6-6F47-2C4F-E06E0EB52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6" name="Freeform: Shape 8275">
              <a:extLst>
                <a:ext uri="{FF2B5EF4-FFF2-40B4-BE49-F238E27FC236}">
                  <a16:creationId xmlns:a16="http://schemas.microsoft.com/office/drawing/2014/main" id="{55EF8C26-1739-C009-BCB0-E470EACDB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7" name="Freeform: Shape 8276">
              <a:extLst>
                <a:ext uri="{FF2B5EF4-FFF2-40B4-BE49-F238E27FC236}">
                  <a16:creationId xmlns:a16="http://schemas.microsoft.com/office/drawing/2014/main" id="{83B4F78A-54CB-0F26-BCB8-E01CF8E55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8" name="Freeform: Shape 8277">
              <a:extLst>
                <a:ext uri="{FF2B5EF4-FFF2-40B4-BE49-F238E27FC236}">
                  <a16:creationId xmlns:a16="http://schemas.microsoft.com/office/drawing/2014/main" id="{5A85D924-8FB5-CA1C-5BA0-912410578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8280" name="Rectangle 8279">
            <a:extLst>
              <a:ext uri="{FF2B5EF4-FFF2-40B4-BE49-F238E27FC236}">
                <a16:creationId xmlns:a16="http://schemas.microsoft.com/office/drawing/2014/main" id="{A880B00B-FF22-D4D1-44A5-CF1CF96CE1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282" name="Rectangle 8281">
            <a:extLst>
              <a:ext uri="{FF2B5EF4-FFF2-40B4-BE49-F238E27FC236}">
                <a16:creationId xmlns:a16="http://schemas.microsoft.com/office/drawing/2014/main" id="{ADCE3C3B-D956-CF67-D022-6FBAFAFE7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8284" name="Top Left">
            <a:extLst>
              <a:ext uri="{FF2B5EF4-FFF2-40B4-BE49-F238E27FC236}">
                <a16:creationId xmlns:a16="http://schemas.microsoft.com/office/drawing/2014/main" id="{98316BDF-B0CE-74DA-13EB-9C313D803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8285" name="Freeform: Shape 8284">
              <a:extLst>
                <a:ext uri="{FF2B5EF4-FFF2-40B4-BE49-F238E27FC236}">
                  <a16:creationId xmlns:a16="http://schemas.microsoft.com/office/drawing/2014/main" id="{B0870DCA-4A22-6E7C-DF44-3EF62743F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8286" name="Freeform: Shape 8285">
              <a:extLst>
                <a:ext uri="{FF2B5EF4-FFF2-40B4-BE49-F238E27FC236}">
                  <a16:creationId xmlns:a16="http://schemas.microsoft.com/office/drawing/2014/main" id="{89840482-CAB6-2994-96BE-F2C63DFE6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87" name="Freeform: Shape 8286">
              <a:extLst>
                <a:ext uri="{FF2B5EF4-FFF2-40B4-BE49-F238E27FC236}">
                  <a16:creationId xmlns:a16="http://schemas.microsoft.com/office/drawing/2014/main" id="{898861C5-781D-49DB-3F65-7E85EF9E8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88" name="Freeform: Shape 8287">
              <a:extLst>
                <a:ext uri="{FF2B5EF4-FFF2-40B4-BE49-F238E27FC236}">
                  <a16:creationId xmlns:a16="http://schemas.microsoft.com/office/drawing/2014/main" id="{F91D2349-BDFD-1E03-8432-152EF1C28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89" name="Freeform: Shape 8288">
              <a:extLst>
                <a:ext uri="{FF2B5EF4-FFF2-40B4-BE49-F238E27FC236}">
                  <a16:creationId xmlns:a16="http://schemas.microsoft.com/office/drawing/2014/main" id="{C510DB1F-1BD3-D64A-0658-B473FDF404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90" name="Freeform: Shape 8289">
              <a:extLst>
                <a:ext uri="{FF2B5EF4-FFF2-40B4-BE49-F238E27FC236}">
                  <a16:creationId xmlns:a16="http://schemas.microsoft.com/office/drawing/2014/main" id="{A6F21070-038C-C381-17DB-815239EFD3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91" name="Freeform: Shape 8290">
              <a:extLst>
                <a:ext uri="{FF2B5EF4-FFF2-40B4-BE49-F238E27FC236}">
                  <a16:creationId xmlns:a16="http://schemas.microsoft.com/office/drawing/2014/main" id="{5589A220-9643-EBE3-C45B-30DF897460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92" name="Freeform: Shape 8291">
              <a:extLst>
                <a:ext uri="{FF2B5EF4-FFF2-40B4-BE49-F238E27FC236}">
                  <a16:creationId xmlns:a16="http://schemas.microsoft.com/office/drawing/2014/main" id="{9CEAFF64-FCE4-C152-23B9-68169DAB60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60BD9468-33A5-C5B2-2258-5E62D4865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897" y="574327"/>
            <a:ext cx="5285351" cy="165005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201449"/>
                </a:solidFill>
                <a:latin typeface="Posterama"/>
                <a:cs typeface="Posterama"/>
              </a:rPr>
              <a:t>CQ Theory: Earley &amp; Ang’s Four-Factor Model</a:t>
            </a:r>
            <a:endParaRPr lang="en-US"/>
          </a:p>
        </p:txBody>
      </p:sp>
      <p:graphicFrame>
        <p:nvGraphicFramePr>
          <p:cNvPr id="8306" name="Content Placeholder 6">
            <a:extLst>
              <a:ext uri="{FF2B5EF4-FFF2-40B4-BE49-F238E27FC236}">
                <a16:creationId xmlns:a16="http://schemas.microsoft.com/office/drawing/2014/main" id="{AA9E66D7-9999-F536-7A67-57CB4A602D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5637092"/>
              </p:ext>
            </p:extLst>
          </p:nvPr>
        </p:nvGraphicFramePr>
        <p:xfrm>
          <a:off x="808165" y="2256975"/>
          <a:ext cx="4987488" cy="3728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8294" name="Bottom Right">
            <a:extLst>
              <a:ext uri="{FF2B5EF4-FFF2-40B4-BE49-F238E27FC236}">
                <a16:creationId xmlns:a16="http://schemas.microsoft.com/office/drawing/2014/main" id="{36B5FBCF-3ED8-50A4-0D34-788BDEFD2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8295" name="Freeform: Shape 8294">
              <a:extLst>
                <a:ext uri="{FF2B5EF4-FFF2-40B4-BE49-F238E27FC236}">
                  <a16:creationId xmlns:a16="http://schemas.microsoft.com/office/drawing/2014/main" id="{F6861CB4-CEAB-0993-DE63-B43B3973CB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8296" name="Graphic 157">
              <a:extLst>
                <a:ext uri="{FF2B5EF4-FFF2-40B4-BE49-F238E27FC236}">
                  <a16:creationId xmlns:a16="http://schemas.microsoft.com/office/drawing/2014/main" id="{377CE40F-2444-3166-E2EE-E53139261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8298" name="Freeform: Shape 8297">
                <a:extLst>
                  <a:ext uri="{FF2B5EF4-FFF2-40B4-BE49-F238E27FC236}">
                    <a16:creationId xmlns:a16="http://schemas.microsoft.com/office/drawing/2014/main" id="{93DD3427-61D7-4888-B48B-C79B1C8C0A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299" name="Freeform: Shape 8298">
                <a:extLst>
                  <a:ext uri="{FF2B5EF4-FFF2-40B4-BE49-F238E27FC236}">
                    <a16:creationId xmlns:a16="http://schemas.microsoft.com/office/drawing/2014/main" id="{A429E684-9478-0CC6-C4B6-2741408174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0" name="Freeform: Shape 8299">
                <a:extLst>
                  <a:ext uri="{FF2B5EF4-FFF2-40B4-BE49-F238E27FC236}">
                    <a16:creationId xmlns:a16="http://schemas.microsoft.com/office/drawing/2014/main" id="{F375E39A-39A2-EBA0-DABA-C87E32173A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1" name="Freeform: Shape 8300">
                <a:extLst>
                  <a:ext uri="{FF2B5EF4-FFF2-40B4-BE49-F238E27FC236}">
                    <a16:creationId xmlns:a16="http://schemas.microsoft.com/office/drawing/2014/main" id="{139947D3-3DB1-1AAA-F021-288610D959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2" name="Freeform: Shape 8301">
                <a:extLst>
                  <a:ext uri="{FF2B5EF4-FFF2-40B4-BE49-F238E27FC236}">
                    <a16:creationId xmlns:a16="http://schemas.microsoft.com/office/drawing/2014/main" id="{21458F7A-67AE-06A1-9512-7240300134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3" name="Freeform: Shape 8302">
                <a:extLst>
                  <a:ext uri="{FF2B5EF4-FFF2-40B4-BE49-F238E27FC236}">
                    <a16:creationId xmlns:a16="http://schemas.microsoft.com/office/drawing/2014/main" id="{3FB72440-949D-09AF-FED2-9E93E4B1A0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4" name="Freeform: Shape 8303">
                <a:extLst>
                  <a:ext uri="{FF2B5EF4-FFF2-40B4-BE49-F238E27FC236}">
                    <a16:creationId xmlns:a16="http://schemas.microsoft.com/office/drawing/2014/main" id="{04E654B1-36A6-4C27-6674-C6C0EEABD9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8297" name="Freeform: Shape 8296">
              <a:extLst>
                <a:ext uri="{FF2B5EF4-FFF2-40B4-BE49-F238E27FC236}">
                  <a16:creationId xmlns:a16="http://schemas.microsoft.com/office/drawing/2014/main" id="{4E79E459-6230-724B-E5E6-B9AE851226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A1BBBD89-1595-08F3-F54C-B2B193E5BA1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ABB36EBF-9BF3-801E-1C63-F4C6043E67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lIns="91440" tIns="45720" rIns="91440" bIns="45720" anchor="t"/>
          <a:lstStyle/>
          <a:p>
            <a:r>
              <a:rPr lang="en-GB">
                <a:solidFill>
                  <a:srgbClr val="E45221"/>
                </a:solidFill>
                <a:latin typeface="Avenir Next LT Pro"/>
                <a:cs typeface="Times New Roman"/>
              </a:rPr>
              <a:t>The Importance of Emotional and Cultural Intelligence in Leadership</a:t>
            </a:r>
            <a:endParaRPr lang="en-US"/>
          </a:p>
          <a:p>
            <a:br>
              <a:rPr lang="en-US" dirty="0"/>
            </a:br>
            <a:endParaRPr lang="en-US" dirty="0"/>
          </a:p>
        </p:txBody>
      </p:sp>
      <p:pic>
        <p:nvPicPr>
          <p:cNvPr id="8217" name="Picture 8216" descr="Facets of cultural intelligence (Earley, 2002). | Download Scientific ...">
            <a:extLst>
              <a:ext uri="{FF2B5EF4-FFF2-40B4-BE49-F238E27FC236}">
                <a16:creationId xmlns:a16="http://schemas.microsoft.com/office/drawing/2014/main" id="{069CA8BA-5C7D-7318-1956-EEA4CEB8083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3086" y="1682119"/>
            <a:ext cx="5413828" cy="4023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1316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23AA82-534A-D747-4AE3-69ECD14B89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09" name="Rectangle 8308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311" name="Freeform: Shape 8310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313" name="Freeform: Shape 8312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315" name="Freeform: Shape 8314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317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8318" name="Freeform: Shape 8317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19" name="Freeform: Shape 8318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20" name="Freeform: Shape 8319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21" name="Freeform: Shape 8320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22" name="Freeform: Shape 8321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23" name="Freeform: Shape 8322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24" name="Freeform: Shape 8323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8326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8327" name="Freeform: Shape 8326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28" name="Freeform: Shape 8327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29" name="Freeform: Shape 8328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30" name="Freeform: Shape 8329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31" name="Freeform: Shape 8330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32" name="Freeform: Shape 8331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33" name="Freeform: Shape 8332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8335" name="Rectangle 8334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337" name="Rectangle 8336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8339" name="Top Left">
            <a:extLst>
              <a:ext uri="{FF2B5EF4-FFF2-40B4-BE49-F238E27FC236}">
                <a16:creationId xmlns:a16="http://schemas.microsoft.com/office/drawing/2014/main" id="{DC655204-C06A-4A55-9BB4-C79C4AF9D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8340" name="Freeform: Shape 8339">
              <a:extLst>
                <a:ext uri="{FF2B5EF4-FFF2-40B4-BE49-F238E27FC236}">
                  <a16:creationId xmlns:a16="http://schemas.microsoft.com/office/drawing/2014/main" id="{F83BC876-5C0C-438A-8928-B1EC2E1E4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8341" name="Freeform: Shape 8340">
              <a:extLst>
                <a:ext uri="{FF2B5EF4-FFF2-40B4-BE49-F238E27FC236}">
                  <a16:creationId xmlns:a16="http://schemas.microsoft.com/office/drawing/2014/main" id="{B9B3EEC1-86B7-4DB1-AB38-E2D749392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42" name="Freeform: Shape 8341">
              <a:extLst>
                <a:ext uri="{FF2B5EF4-FFF2-40B4-BE49-F238E27FC236}">
                  <a16:creationId xmlns:a16="http://schemas.microsoft.com/office/drawing/2014/main" id="{BEB2CD0B-3D3E-4CF3-92F5-7AE77C22C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43" name="Freeform: Shape 8342">
              <a:extLst>
                <a:ext uri="{FF2B5EF4-FFF2-40B4-BE49-F238E27FC236}">
                  <a16:creationId xmlns:a16="http://schemas.microsoft.com/office/drawing/2014/main" id="{01561934-15F2-4620-A65F-28EB73CD7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44" name="Freeform: Shape 8343">
              <a:extLst>
                <a:ext uri="{FF2B5EF4-FFF2-40B4-BE49-F238E27FC236}">
                  <a16:creationId xmlns:a16="http://schemas.microsoft.com/office/drawing/2014/main" id="{DB9278E2-D464-4DE2-B229-D3D02ED2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45" name="Freeform: Shape 8344">
              <a:extLst>
                <a:ext uri="{FF2B5EF4-FFF2-40B4-BE49-F238E27FC236}">
                  <a16:creationId xmlns:a16="http://schemas.microsoft.com/office/drawing/2014/main" id="{67AA3CE0-412D-4C03-9203-878479E0A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46" name="Freeform: Shape 8345">
              <a:extLst>
                <a:ext uri="{FF2B5EF4-FFF2-40B4-BE49-F238E27FC236}">
                  <a16:creationId xmlns:a16="http://schemas.microsoft.com/office/drawing/2014/main" id="{85785346-E446-47E2-B3DD-C1C561E68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47" name="Freeform: Shape 8346">
              <a:extLst>
                <a:ext uri="{FF2B5EF4-FFF2-40B4-BE49-F238E27FC236}">
                  <a16:creationId xmlns:a16="http://schemas.microsoft.com/office/drawing/2014/main" id="{0F6388E0-BD20-4901-B128-88D3D56A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FBA1C649-33B2-396F-6B20-313C77841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987809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Business Example 1: Airbnb</a:t>
            </a:r>
          </a:p>
        </p:txBody>
      </p:sp>
      <p:sp>
        <p:nvSpPr>
          <p:cNvPr id="39" name="Content Placeholder 38">
            <a:extLst>
              <a:ext uri="{FF2B5EF4-FFF2-40B4-BE49-F238E27FC236}">
                <a16:creationId xmlns:a16="http://schemas.microsoft.com/office/drawing/2014/main" id="{B81620F0-0CAF-427C-4163-671D24795E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987488" cy="372861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0000"/>
              </a:lnSpc>
              <a:buFont typeface="Avenir Next LT Pro" panose="020B0504020202020204" pitchFamily="34" charset="0"/>
              <a:buChar char="+"/>
            </a:pPr>
            <a:r>
              <a:rPr lang="en-US" dirty="0"/>
              <a:t>Operates in 190+ countries (Airbnb, 2023).</a:t>
            </a:r>
          </a:p>
          <a:p>
            <a:pPr indent="-228600">
              <a:lnSpc>
                <a:spcPct val="110000"/>
              </a:lnSpc>
              <a:buFont typeface="Avenir Next LT Pro" panose="020B0504020202020204" pitchFamily="34" charset="0"/>
              <a:buChar char="+"/>
            </a:pPr>
            <a:r>
              <a:rPr lang="en-US" dirty="0"/>
              <a:t>Leadership adapted communication and policies to local norms.</a:t>
            </a:r>
          </a:p>
          <a:p>
            <a:pPr indent="-228600">
              <a:lnSpc>
                <a:spcPct val="110000"/>
              </a:lnSpc>
              <a:buFont typeface="Avenir Next LT Pro" panose="020B0504020202020204" pitchFamily="34" charset="0"/>
              <a:buChar char="+"/>
            </a:pPr>
            <a:r>
              <a:rPr lang="en-US" dirty="0"/>
              <a:t>Built trust with hosts, communities, and regulators. </a:t>
            </a:r>
          </a:p>
          <a:p>
            <a:pPr>
              <a:lnSpc>
                <a:spcPct val="110000"/>
              </a:lnSpc>
            </a:pPr>
            <a:br>
              <a:rPr lang="en-US" dirty="0"/>
            </a:br>
            <a:endParaRPr lang="en-US" dirty="0"/>
          </a:p>
        </p:txBody>
      </p:sp>
      <p:pic>
        <p:nvPicPr>
          <p:cNvPr id="41" name="Picture 40" descr="Airbnb Puts Down Roots Behind Enemy Lines by Buying Its First NYC ...">
            <a:extLst>
              <a:ext uri="{FF2B5EF4-FFF2-40B4-BE49-F238E27FC236}">
                <a16:creationId xmlns:a16="http://schemas.microsoft.com/office/drawing/2014/main" id="{3046CC34-1923-F31A-E533-DA6F597560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300" r="13039" b="8"/>
          <a:stretch>
            <a:fillRect/>
          </a:stretch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8349" name="Bottom Right">
            <a:extLst>
              <a:ext uri="{FF2B5EF4-FFF2-40B4-BE49-F238E27FC236}">
                <a16:creationId xmlns:a16="http://schemas.microsoft.com/office/drawing/2014/main" id="{4C476EAB-383B-48F9-B661-B049EB50A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8350" name="Freeform: Shape 8349">
              <a:extLst>
                <a:ext uri="{FF2B5EF4-FFF2-40B4-BE49-F238E27FC236}">
                  <a16:creationId xmlns:a16="http://schemas.microsoft.com/office/drawing/2014/main" id="{3045FFB7-76A2-4C6F-A15F-23BF1597C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8351" name="Graphic 157">
              <a:extLst>
                <a:ext uri="{FF2B5EF4-FFF2-40B4-BE49-F238E27FC236}">
                  <a16:creationId xmlns:a16="http://schemas.microsoft.com/office/drawing/2014/main" id="{F4E5EB5B-D417-4B20-9CBE-F3DCCA5F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8353" name="Freeform: Shape 8352">
                <a:extLst>
                  <a:ext uri="{FF2B5EF4-FFF2-40B4-BE49-F238E27FC236}">
                    <a16:creationId xmlns:a16="http://schemas.microsoft.com/office/drawing/2014/main" id="{56643958-DAAD-4611-BCC7-9BDB5917C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54" name="Freeform: Shape 8353">
                <a:extLst>
                  <a:ext uri="{FF2B5EF4-FFF2-40B4-BE49-F238E27FC236}">
                    <a16:creationId xmlns:a16="http://schemas.microsoft.com/office/drawing/2014/main" id="{263D00C7-B9D3-4681-8C55-F137CBD36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55" name="Freeform: Shape 8354">
                <a:extLst>
                  <a:ext uri="{FF2B5EF4-FFF2-40B4-BE49-F238E27FC236}">
                    <a16:creationId xmlns:a16="http://schemas.microsoft.com/office/drawing/2014/main" id="{0539B678-9BB9-4639-B9A4-4511639BB4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56" name="Freeform: Shape 8355">
                <a:extLst>
                  <a:ext uri="{FF2B5EF4-FFF2-40B4-BE49-F238E27FC236}">
                    <a16:creationId xmlns:a16="http://schemas.microsoft.com/office/drawing/2014/main" id="{C14F8CDF-D0D2-43AD-A7AB-0871C24A6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57" name="Freeform: Shape 8356">
                <a:extLst>
                  <a:ext uri="{FF2B5EF4-FFF2-40B4-BE49-F238E27FC236}">
                    <a16:creationId xmlns:a16="http://schemas.microsoft.com/office/drawing/2014/main" id="{25D54C27-D98D-4E8C-87BD-E0ECAB3BA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58" name="Freeform: Shape 8357">
                <a:extLst>
                  <a:ext uri="{FF2B5EF4-FFF2-40B4-BE49-F238E27FC236}">
                    <a16:creationId xmlns:a16="http://schemas.microsoft.com/office/drawing/2014/main" id="{CA10EDED-B646-4197-BF0C-C4A83018BA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59" name="Freeform: Shape 8358">
                <a:extLst>
                  <a:ext uri="{FF2B5EF4-FFF2-40B4-BE49-F238E27FC236}">
                    <a16:creationId xmlns:a16="http://schemas.microsoft.com/office/drawing/2014/main" id="{B9B3D029-DC96-4655-89E2-D9387B3D5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8352" name="Freeform: Shape 8351">
              <a:extLst>
                <a:ext uri="{FF2B5EF4-FFF2-40B4-BE49-F238E27FC236}">
                  <a16:creationId xmlns:a16="http://schemas.microsoft.com/office/drawing/2014/main" id="{EF12D98D-E6A5-437D-830E-C5C0E7ACE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7" name="Footer Placeholder 4">
            <a:extLst>
              <a:ext uri="{FF2B5EF4-FFF2-40B4-BE49-F238E27FC236}">
                <a16:creationId xmlns:a16="http://schemas.microsoft.com/office/drawing/2014/main" id="{99E04020-3C38-DE0C-FC51-F2C49B4A9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rPr>
              <a:t>The Importance of Emotional and Cultural Intelligence in Leadership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4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rPr>
            </a:br>
            <a:endParaRPr lang="en-US" sz="400" kern="1200" cap="all" spc="200" dirty="0">
              <a:solidFill>
                <a:schemeClr val="accent1"/>
              </a:solidFill>
              <a:latin typeface="+mn-lt"/>
              <a:ea typeface="+mn-ea"/>
              <a:cs typeface="Segoe UI Semilight" panose="020B0402040204020203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F790548-4DC2-68B4-A0E9-DF1B94446B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274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9AE95DA-B006-7912-AB7A-B215BE043D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4" name="Rectangle 8253">
            <a:extLst>
              <a:ext uri="{FF2B5EF4-FFF2-40B4-BE49-F238E27FC236}">
                <a16:creationId xmlns:a16="http://schemas.microsoft.com/office/drawing/2014/main" id="{EADC97FF-0D41-39AB-BB2F-390E72F87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256" name="Freeform: Shape 8255">
            <a:extLst>
              <a:ext uri="{FF2B5EF4-FFF2-40B4-BE49-F238E27FC236}">
                <a16:creationId xmlns:a16="http://schemas.microsoft.com/office/drawing/2014/main" id="{78D32E61-8592-5A06-6DB6-CD3AB9298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58" name="Freeform: Shape 8257">
            <a:extLst>
              <a:ext uri="{FF2B5EF4-FFF2-40B4-BE49-F238E27FC236}">
                <a16:creationId xmlns:a16="http://schemas.microsoft.com/office/drawing/2014/main" id="{DA032EDF-B09F-5DC3-4080-D9935FE3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60" name="Freeform: Shape 8259">
            <a:extLst>
              <a:ext uri="{FF2B5EF4-FFF2-40B4-BE49-F238E27FC236}">
                <a16:creationId xmlns:a16="http://schemas.microsoft.com/office/drawing/2014/main" id="{3B59EE34-A7DB-C074-91CC-BF6B3CAF3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262" name="Graphic 141">
            <a:extLst>
              <a:ext uri="{FF2B5EF4-FFF2-40B4-BE49-F238E27FC236}">
                <a16:creationId xmlns:a16="http://schemas.microsoft.com/office/drawing/2014/main" id="{2D4F2405-0027-D74C-B299-2D602972E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8263" name="Freeform: Shape 8262">
              <a:extLst>
                <a:ext uri="{FF2B5EF4-FFF2-40B4-BE49-F238E27FC236}">
                  <a16:creationId xmlns:a16="http://schemas.microsoft.com/office/drawing/2014/main" id="{BC8B8088-E66F-F851-7F3B-08B527219A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4" name="Freeform: Shape 8263">
              <a:extLst>
                <a:ext uri="{FF2B5EF4-FFF2-40B4-BE49-F238E27FC236}">
                  <a16:creationId xmlns:a16="http://schemas.microsoft.com/office/drawing/2014/main" id="{C26EB197-9456-F714-9669-080DA24A8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5" name="Freeform: Shape 8264">
              <a:extLst>
                <a:ext uri="{FF2B5EF4-FFF2-40B4-BE49-F238E27FC236}">
                  <a16:creationId xmlns:a16="http://schemas.microsoft.com/office/drawing/2014/main" id="{EBAC777A-A8D3-7857-C64E-561AEC963F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6" name="Freeform: Shape 8265">
              <a:extLst>
                <a:ext uri="{FF2B5EF4-FFF2-40B4-BE49-F238E27FC236}">
                  <a16:creationId xmlns:a16="http://schemas.microsoft.com/office/drawing/2014/main" id="{8B4326B9-AA06-8DB5-2862-6CE862F851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7" name="Freeform: Shape 8266">
              <a:extLst>
                <a:ext uri="{FF2B5EF4-FFF2-40B4-BE49-F238E27FC236}">
                  <a16:creationId xmlns:a16="http://schemas.microsoft.com/office/drawing/2014/main" id="{8325F449-D8F7-7614-FDBF-52E3EEE03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8" name="Freeform: Shape 8267">
              <a:extLst>
                <a:ext uri="{FF2B5EF4-FFF2-40B4-BE49-F238E27FC236}">
                  <a16:creationId xmlns:a16="http://schemas.microsoft.com/office/drawing/2014/main" id="{921E898A-13EE-27C9-DBDE-820094C93D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69" name="Freeform: Shape 8268">
              <a:extLst>
                <a:ext uri="{FF2B5EF4-FFF2-40B4-BE49-F238E27FC236}">
                  <a16:creationId xmlns:a16="http://schemas.microsoft.com/office/drawing/2014/main" id="{0D2C5EDD-C3A8-85CB-7828-6C7527626A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8271" name="Graphic 157">
            <a:extLst>
              <a:ext uri="{FF2B5EF4-FFF2-40B4-BE49-F238E27FC236}">
                <a16:creationId xmlns:a16="http://schemas.microsoft.com/office/drawing/2014/main" id="{F87CF3A8-A159-AF4B-1005-3113B022B6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8272" name="Freeform: Shape 8271">
              <a:extLst>
                <a:ext uri="{FF2B5EF4-FFF2-40B4-BE49-F238E27FC236}">
                  <a16:creationId xmlns:a16="http://schemas.microsoft.com/office/drawing/2014/main" id="{895A7154-CDCE-E81A-7E45-C265292A1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3" name="Freeform: Shape 8272">
              <a:extLst>
                <a:ext uri="{FF2B5EF4-FFF2-40B4-BE49-F238E27FC236}">
                  <a16:creationId xmlns:a16="http://schemas.microsoft.com/office/drawing/2014/main" id="{DCC35198-4E9D-B124-4714-1026DBF24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4" name="Freeform: Shape 8273">
              <a:extLst>
                <a:ext uri="{FF2B5EF4-FFF2-40B4-BE49-F238E27FC236}">
                  <a16:creationId xmlns:a16="http://schemas.microsoft.com/office/drawing/2014/main" id="{B3B7676A-C6F5-BF41-2802-2AA3BF77B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5" name="Freeform: Shape 8274">
              <a:extLst>
                <a:ext uri="{FF2B5EF4-FFF2-40B4-BE49-F238E27FC236}">
                  <a16:creationId xmlns:a16="http://schemas.microsoft.com/office/drawing/2014/main" id="{590C2952-536E-0417-F65C-5F6F07597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6" name="Freeform: Shape 8275">
              <a:extLst>
                <a:ext uri="{FF2B5EF4-FFF2-40B4-BE49-F238E27FC236}">
                  <a16:creationId xmlns:a16="http://schemas.microsoft.com/office/drawing/2014/main" id="{A1398E51-AB6F-9455-8B9A-62EDC817DE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7" name="Freeform: Shape 8276">
              <a:extLst>
                <a:ext uri="{FF2B5EF4-FFF2-40B4-BE49-F238E27FC236}">
                  <a16:creationId xmlns:a16="http://schemas.microsoft.com/office/drawing/2014/main" id="{FFC4E3FE-36EA-3B1E-1501-7ED82F4D2B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78" name="Freeform: Shape 8277">
              <a:extLst>
                <a:ext uri="{FF2B5EF4-FFF2-40B4-BE49-F238E27FC236}">
                  <a16:creationId xmlns:a16="http://schemas.microsoft.com/office/drawing/2014/main" id="{9D54A042-7A90-3B76-601A-860245203B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8280" name="Rectangle 8279">
            <a:extLst>
              <a:ext uri="{FF2B5EF4-FFF2-40B4-BE49-F238E27FC236}">
                <a16:creationId xmlns:a16="http://schemas.microsoft.com/office/drawing/2014/main" id="{E3BBAFC1-CFBB-5E81-C38A-EC096F32F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282" name="Rectangle 8281">
            <a:extLst>
              <a:ext uri="{FF2B5EF4-FFF2-40B4-BE49-F238E27FC236}">
                <a16:creationId xmlns:a16="http://schemas.microsoft.com/office/drawing/2014/main" id="{4893B719-B256-F619-F65E-CE04E59C6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8284" name="Top Left">
            <a:extLst>
              <a:ext uri="{FF2B5EF4-FFF2-40B4-BE49-F238E27FC236}">
                <a16:creationId xmlns:a16="http://schemas.microsoft.com/office/drawing/2014/main" id="{F28EC4C8-DF4E-7A57-D39E-B32FEB36A3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8285" name="Freeform: Shape 8284">
              <a:extLst>
                <a:ext uri="{FF2B5EF4-FFF2-40B4-BE49-F238E27FC236}">
                  <a16:creationId xmlns:a16="http://schemas.microsoft.com/office/drawing/2014/main" id="{355069A7-EB12-7527-EE8A-68397C265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8286" name="Freeform: Shape 8285">
              <a:extLst>
                <a:ext uri="{FF2B5EF4-FFF2-40B4-BE49-F238E27FC236}">
                  <a16:creationId xmlns:a16="http://schemas.microsoft.com/office/drawing/2014/main" id="{521C36CD-C287-3961-221F-91CD09F33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87" name="Freeform: Shape 8286">
              <a:extLst>
                <a:ext uri="{FF2B5EF4-FFF2-40B4-BE49-F238E27FC236}">
                  <a16:creationId xmlns:a16="http://schemas.microsoft.com/office/drawing/2014/main" id="{02F0FDF5-5D5F-5E25-CEC4-1C8CB9BDDA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88" name="Freeform: Shape 8287">
              <a:extLst>
                <a:ext uri="{FF2B5EF4-FFF2-40B4-BE49-F238E27FC236}">
                  <a16:creationId xmlns:a16="http://schemas.microsoft.com/office/drawing/2014/main" id="{B0F15ADD-190E-FA71-40C6-B17F6A406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89" name="Freeform: Shape 8288">
              <a:extLst>
                <a:ext uri="{FF2B5EF4-FFF2-40B4-BE49-F238E27FC236}">
                  <a16:creationId xmlns:a16="http://schemas.microsoft.com/office/drawing/2014/main" id="{E3E7A3D9-CC8D-BEBC-2238-92083517D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90" name="Freeform: Shape 8289">
              <a:extLst>
                <a:ext uri="{FF2B5EF4-FFF2-40B4-BE49-F238E27FC236}">
                  <a16:creationId xmlns:a16="http://schemas.microsoft.com/office/drawing/2014/main" id="{57ACCC3C-05B2-4D38-22B9-5F9713C63D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91" name="Freeform: Shape 8290">
              <a:extLst>
                <a:ext uri="{FF2B5EF4-FFF2-40B4-BE49-F238E27FC236}">
                  <a16:creationId xmlns:a16="http://schemas.microsoft.com/office/drawing/2014/main" id="{2325D37F-6589-09B9-4DA8-01C8985BE9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92" name="Freeform: Shape 8291">
              <a:extLst>
                <a:ext uri="{FF2B5EF4-FFF2-40B4-BE49-F238E27FC236}">
                  <a16:creationId xmlns:a16="http://schemas.microsoft.com/office/drawing/2014/main" id="{C36EA013-1DA3-5097-6801-AA054FE5B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6F84757F-14CC-4F16-BCB9-8B36E1886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987809" cy="1664573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201449"/>
                </a:solidFill>
                <a:latin typeface="Posterama"/>
                <a:cs typeface="Posterama"/>
              </a:rPr>
              <a:t>CQ Business Example 2: Unilever</a:t>
            </a:r>
            <a:endParaRPr lang="en-US"/>
          </a:p>
        </p:txBody>
      </p:sp>
      <p:grpSp>
        <p:nvGrpSpPr>
          <p:cNvPr id="8294" name="Bottom Right">
            <a:extLst>
              <a:ext uri="{FF2B5EF4-FFF2-40B4-BE49-F238E27FC236}">
                <a16:creationId xmlns:a16="http://schemas.microsoft.com/office/drawing/2014/main" id="{0F2AF56A-C35F-DA43-8B20-B019A7732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8295" name="Freeform: Shape 8294">
              <a:extLst>
                <a:ext uri="{FF2B5EF4-FFF2-40B4-BE49-F238E27FC236}">
                  <a16:creationId xmlns:a16="http://schemas.microsoft.com/office/drawing/2014/main" id="{F6A0F082-6595-16FD-A1E2-796D0155C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8296" name="Graphic 157">
              <a:extLst>
                <a:ext uri="{FF2B5EF4-FFF2-40B4-BE49-F238E27FC236}">
                  <a16:creationId xmlns:a16="http://schemas.microsoft.com/office/drawing/2014/main" id="{B64A0820-0E89-11B0-0C74-90A61CFDE8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8298" name="Freeform: Shape 8297">
                <a:extLst>
                  <a:ext uri="{FF2B5EF4-FFF2-40B4-BE49-F238E27FC236}">
                    <a16:creationId xmlns:a16="http://schemas.microsoft.com/office/drawing/2014/main" id="{3E42EC7D-D5E7-E29A-C7CD-1DAD1CF4DA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299" name="Freeform: Shape 8298">
                <a:extLst>
                  <a:ext uri="{FF2B5EF4-FFF2-40B4-BE49-F238E27FC236}">
                    <a16:creationId xmlns:a16="http://schemas.microsoft.com/office/drawing/2014/main" id="{705D7533-1F33-FE5D-F14A-EC83DDC2E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0" name="Freeform: Shape 8299">
                <a:extLst>
                  <a:ext uri="{FF2B5EF4-FFF2-40B4-BE49-F238E27FC236}">
                    <a16:creationId xmlns:a16="http://schemas.microsoft.com/office/drawing/2014/main" id="{84F08E9D-2530-2281-DF74-12153F665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1" name="Freeform: Shape 8300">
                <a:extLst>
                  <a:ext uri="{FF2B5EF4-FFF2-40B4-BE49-F238E27FC236}">
                    <a16:creationId xmlns:a16="http://schemas.microsoft.com/office/drawing/2014/main" id="{F11A78CE-8CB9-331C-662F-7A8C14174D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2" name="Freeform: Shape 8301">
                <a:extLst>
                  <a:ext uri="{FF2B5EF4-FFF2-40B4-BE49-F238E27FC236}">
                    <a16:creationId xmlns:a16="http://schemas.microsoft.com/office/drawing/2014/main" id="{03D4001E-B0A2-B461-118F-720115FA56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3" name="Freeform: Shape 8302">
                <a:extLst>
                  <a:ext uri="{FF2B5EF4-FFF2-40B4-BE49-F238E27FC236}">
                    <a16:creationId xmlns:a16="http://schemas.microsoft.com/office/drawing/2014/main" id="{4C915AB5-EEB7-C5A6-0A1F-2C5A1AC36B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04" name="Freeform: Shape 8303">
                <a:extLst>
                  <a:ext uri="{FF2B5EF4-FFF2-40B4-BE49-F238E27FC236}">
                    <a16:creationId xmlns:a16="http://schemas.microsoft.com/office/drawing/2014/main" id="{2BF73FA3-85FE-2B04-E40B-A712FA535D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8297" name="Freeform: Shape 8296">
              <a:extLst>
                <a:ext uri="{FF2B5EF4-FFF2-40B4-BE49-F238E27FC236}">
                  <a16:creationId xmlns:a16="http://schemas.microsoft.com/office/drawing/2014/main" id="{114414FA-951A-F2EB-8A76-18918B0FA7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8" name="Oval 7">
            <a:extLst>
              <a:ext uri="{FF2B5EF4-FFF2-40B4-BE49-F238E27FC236}">
                <a16:creationId xmlns:a16="http://schemas.microsoft.com/office/drawing/2014/main" id="{98570FED-8F96-B421-2FD8-BDFD92DF07F1}"/>
              </a:ext>
            </a:extLst>
          </p:cNvPr>
          <p:cNvSpPr/>
          <p:nvPr/>
        </p:nvSpPr>
        <p:spPr>
          <a:xfrm>
            <a:off x="6596512" y="902399"/>
            <a:ext cx="5384444" cy="531516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1A7F610-9207-BCDD-17E8-8C72AE5687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  <p:sp>
        <p:nvSpPr>
          <p:cNvPr id="20" name="Footer Placeholder 4">
            <a:extLst>
              <a:ext uri="{FF2B5EF4-FFF2-40B4-BE49-F238E27FC236}">
                <a16:creationId xmlns:a16="http://schemas.microsoft.com/office/drawing/2014/main" id="{480DA4E1-8AC8-6D77-876B-6F6146E79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lIns="91440" tIns="45720" rIns="91440" bIns="45720" anchor="t"/>
          <a:lstStyle/>
          <a:p>
            <a:r>
              <a:rPr lang="en-GB">
                <a:solidFill>
                  <a:srgbClr val="E45221"/>
                </a:solidFill>
                <a:latin typeface="Avenir Next LT Pro"/>
                <a:cs typeface="Times New Roman"/>
              </a:rPr>
              <a:t>The Importance of Emotional and Cultural Intelligence in Leadership</a:t>
            </a:r>
            <a:endParaRPr lang="en-US"/>
          </a:p>
          <a:p>
            <a:br>
              <a:rPr lang="en-US" dirty="0"/>
            </a:br>
            <a:endParaRPr lang="en-US" dirty="0"/>
          </a:p>
        </p:txBody>
      </p:sp>
      <p:sp>
        <p:nvSpPr>
          <p:cNvPr id="33" name="Content Placeholder 32">
            <a:extLst>
              <a:ext uri="{FF2B5EF4-FFF2-40B4-BE49-F238E27FC236}">
                <a16:creationId xmlns:a16="http://schemas.microsoft.com/office/drawing/2014/main" id="{3344D9DE-D176-A5CC-A25E-68BDB29C45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91440" tIns="45720" rIns="91440" bIns="45720" anchor="t">
            <a:normAutofit/>
          </a:bodyPr>
          <a:lstStyle/>
          <a:p>
            <a:r>
              <a:rPr lang="en-US"/>
              <a:t>Multicultural leadership teams across 100+ countries (Unilever, 2024).</a:t>
            </a:r>
          </a:p>
          <a:p>
            <a:r>
              <a:rPr lang="en-US"/>
              <a:t>CQ supports innovation and market responsiveness.</a:t>
            </a:r>
          </a:p>
          <a:p>
            <a:r>
              <a:rPr lang="en-US"/>
              <a:t>Enables culturally tailored products. </a:t>
            </a:r>
          </a:p>
          <a:p>
            <a:br>
              <a:rPr lang="en-US" dirty="0"/>
            </a:br>
            <a:endParaRPr lang="en-US" dirty="0"/>
          </a:p>
        </p:txBody>
      </p:sp>
      <p:pic>
        <p:nvPicPr>
          <p:cNvPr id="35" name="Picture 34" descr="A blue and black logo&#10;&#10;AI-generated content may be incorrect.">
            <a:extLst>
              <a:ext uri="{FF2B5EF4-FFF2-40B4-BE49-F238E27FC236}">
                <a16:creationId xmlns:a16="http://schemas.microsoft.com/office/drawing/2014/main" id="{619C94BC-E283-F967-2AC7-7FA0E5B884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6714" y="312057"/>
            <a:ext cx="6212115" cy="6233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5664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0D27707A-0D74-4391-B40D-9DA61B878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8966" y="968074"/>
            <a:ext cx="9795636" cy="1335662"/>
          </a:xfrm>
        </p:spPr>
        <p:txBody>
          <a:bodyPr lIns="91440" tIns="45720" rIns="91440" bIns="45720" anchor="t"/>
          <a:lstStyle/>
          <a:p>
            <a:r>
              <a:rPr lang="en-GB">
                <a:solidFill>
                  <a:srgbClr val="201449"/>
                </a:solidFill>
                <a:latin typeface="Posterama"/>
                <a:cs typeface="Posterama"/>
              </a:rPr>
              <a:t> Critical Evaluation of EI and CQ</a:t>
            </a:r>
            <a:endParaRPr lang="en-US">
              <a:cs typeface="Posterama"/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8235E615-C74B-2129-9807-73142CF98C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7205" y="0"/>
            <a:ext cx="2334795" cy="890189"/>
          </a:xfrm>
          <a:prstGeom prst="rect">
            <a:avLst/>
          </a:prstGeom>
        </p:spPr>
      </p:pic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D952095E-6045-F2E2-E8E0-6CE2BDF07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lIns="91440" tIns="45720" rIns="91440" bIns="45720" anchor="t"/>
          <a:lstStyle/>
          <a:p>
            <a:r>
              <a:rPr lang="en-GB">
                <a:solidFill>
                  <a:srgbClr val="E45221"/>
                </a:solidFill>
                <a:latin typeface="Avenir Next LT Pro"/>
                <a:cs typeface="Times New Roman"/>
              </a:rPr>
              <a:t>The Importance of Emotional and Cultural Intelligence in Leadership</a:t>
            </a:r>
            <a:endParaRPr lang="en-US"/>
          </a:p>
          <a:p>
            <a:br>
              <a:rPr lang="en-US" dirty="0"/>
            </a:br>
            <a:endParaRPr lang="en-US" dirty="0"/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3A58E4BA-21BC-1444-BB19-0D75C13EB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1636" y="2105333"/>
            <a:ext cx="4745568" cy="3365605"/>
          </a:xfrm>
        </p:spPr>
        <p:txBody>
          <a:bodyPr lIns="91440" tIns="45720" rIns="91440" bIns="45720" anchor="t">
            <a:normAutofit/>
          </a:bodyPr>
          <a:lstStyle/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  <p:sp>
        <p:nvSpPr>
          <p:cNvPr id="22" name="Content Placeholder 19">
            <a:extLst>
              <a:ext uri="{FF2B5EF4-FFF2-40B4-BE49-F238E27FC236}">
                <a16:creationId xmlns:a16="http://schemas.microsoft.com/office/drawing/2014/main" id="{7E158292-4C36-1F5C-6999-936A4D3BCDD9}"/>
              </a:ext>
            </a:extLst>
          </p:cNvPr>
          <p:cNvSpPr txBox="1">
            <a:spLocks/>
          </p:cNvSpPr>
          <p:nvPr/>
        </p:nvSpPr>
        <p:spPr>
          <a:xfrm>
            <a:off x="1347681" y="2471378"/>
            <a:ext cx="4745568" cy="3365605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>
                <a:latin typeface="Posterama"/>
                <a:ea typeface="Times New Roman"/>
                <a:cs typeface="Posterama"/>
              </a:rPr>
              <a:t> Strengths:</a:t>
            </a:r>
            <a:endParaRPr lang="en-US">
              <a:latin typeface="Posterama"/>
              <a:ea typeface="Times New Roman"/>
              <a:cs typeface="Posterama"/>
            </a:endParaRPr>
          </a:p>
          <a:p>
            <a:pPr marL="0" indent="0">
              <a:buNone/>
            </a:pPr>
            <a:r>
              <a:rPr lang="en-US">
                <a:latin typeface="Posterama"/>
                <a:ea typeface="Times New Roman"/>
                <a:cs typeface="Posterama"/>
              </a:rPr>
              <a:t>Improve collaboration, trust, and communication (Goleman, 1998)</a:t>
            </a:r>
          </a:p>
          <a:p>
            <a:pPr marL="0" indent="0">
              <a:buNone/>
            </a:pPr>
            <a:r>
              <a:rPr lang="en-US">
                <a:latin typeface="Posterama"/>
                <a:ea typeface="Times New Roman"/>
                <a:cs typeface="Posterama"/>
              </a:rPr>
              <a:t>Enhance adaptability in diverse environments (Earley &amp; Ang, 2003)</a:t>
            </a:r>
          </a:p>
          <a:p>
            <a:pPr marL="0" indent="0">
              <a:buFont typeface="Avenir Next LT Pro" panose="020B0504020202020204" pitchFamily="34" charset="0"/>
              <a:buNone/>
            </a:pPr>
            <a:r>
              <a:rPr lang="en-US">
                <a:latin typeface="Posterama"/>
                <a:ea typeface="Times New Roman"/>
                <a:cs typeface="Posterama"/>
              </a:rPr>
              <a:t>Support inclusive and innovative leadership.</a:t>
            </a:r>
            <a:endParaRPr lang="en-US">
              <a:latin typeface="Posterama"/>
              <a:cs typeface="Posterama"/>
            </a:endParaRPr>
          </a:p>
        </p:txBody>
      </p:sp>
      <p:sp>
        <p:nvSpPr>
          <p:cNvPr id="23" name="Content Placeholder 19">
            <a:extLst>
              <a:ext uri="{FF2B5EF4-FFF2-40B4-BE49-F238E27FC236}">
                <a16:creationId xmlns:a16="http://schemas.microsoft.com/office/drawing/2014/main" id="{B719F3A8-1FAD-C038-4C05-F00F2F0A9885}"/>
              </a:ext>
            </a:extLst>
          </p:cNvPr>
          <p:cNvSpPr txBox="1">
            <a:spLocks/>
          </p:cNvSpPr>
          <p:nvPr/>
        </p:nvSpPr>
        <p:spPr>
          <a:xfrm>
            <a:off x="6126203" y="2471377"/>
            <a:ext cx="4745568" cy="3365605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>
                <a:solidFill>
                  <a:srgbClr val="201449"/>
                </a:solidFill>
                <a:latin typeface="Posterama"/>
                <a:ea typeface="Times New Roman"/>
                <a:cs typeface="Posterama"/>
              </a:rPr>
              <a:t>Limitations:</a:t>
            </a:r>
            <a:endParaRPr lang="en-US"/>
          </a:p>
          <a:p>
            <a:pPr marL="0" indent="0">
              <a:buNone/>
            </a:pPr>
            <a:r>
              <a:rPr lang="en-US">
                <a:solidFill>
                  <a:srgbClr val="201449"/>
                </a:solidFill>
                <a:latin typeface="Posterama"/>
                <a:ea typeface="Times New Roman"/>
                <a:cs typeface="Posterama"/>
              </a:rPr>
              <a:t>Measurement challenges (Antonakis, 2009).</a:t>
            </a:r>
            <a:endParaRPr lang="en-US"/>
          </a:p>
          <a:p>
            <a:pPr marL="0" indent="0">
              <a:buNone/>
            </a:pPr>
            <a:r>
              <a:rPr lang="en-US">
                <a:solidFill>
                  <a:srgbClr val="201449"/>
                </a:solidFill>
                <a:latin typeface="Posterama"/>
                <a:cs typeface="Posterama"/>
              </a:rPr>
              <a:t>Risk of cultural oversimplification.</a:t>
            </a:r>
            <a:endParaRPr lang="en-US"/>
          </a:p>
          <a:p>
            <a:pPr marL="0" indent="0">
              <a:buNone/>
            </a:pPr>
            <a:r>
              <a:rPr lang="en-US" dirty="0">
                <a:solidFill>
                  <a:srgbClr val="201449"/>
                </a:solidFill>
                <a:latin typeface="Posterama"/>
                <a:ea typeface="Times New Roman"/>
                <a:cs typeface="Posterama"/>
              </a:rPr>
              <a:t>EI/CQ alone cannot overcome poor </a:t>
            </a:r>
            <a:r>
              <a:rPr lang="en-US" dirty="0" err="1">
                <a:solidFill>
                  <a:srgbClr val="201449"/>
                </a:solidFill>
                <a:latin typeface="Posterama"/>
                <a:ea typeface="Times New Roman"/>
                <a:cs typeface="Posterama"/>
              </a:rPr>
              <a:t>organisational</a:t>
            </a:r>
            <a:r>
              <a:rPr lang="en-US" dirty="0">
                <a:solidFill>
                  <a:srgbClr val="201449"/>
                </a:solidFill>
                <a:latin typeface="Posterama"/>
                <a:ea typeface="Times New Roman"/>
                <a:cs typeface="Posterama"/>
              </a:rPr>
              <a:t> systems.</a:t>
            </a:r>
            <a:endParaRPr lang="en-US" dirty="0"/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208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7" name="Rectangle 10356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359" name="Freeform: Shape 10358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0361" name="Freeform: Shape 10360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0363" name="Freeform: Shape 10362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0365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0366" name="Freeform: Shape 10365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67" name="Freeform: Shape 10366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40" name="Freeform: Shape 10239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41" name="Freeform: Shape 10240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54" name="Freeform: Shape 10353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43" name="Freeform: Shape 10242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44" name="Freeform: Shape 10243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036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10370" name="Freeform: Shape 1036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71" name="Freeform: Shape 1037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72" name="Freeform: Shape 1037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73" name="Freeform: Shape 1037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74" name="Freeform: Shape 1037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75" name="Freeform: Shape 1037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76" name="Freeform: Shape 1037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0378" name="Rectangle 1037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380" name="Rectangle 1037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382" name="Rectangle 10381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84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0385" name="Freeform: Shape 10384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86" name="Freeform: Shape 10385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87" name="Freeform: Shape 10386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88" name="Freeform: Shape 10387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89" name="Freeform: Shape 10388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90" name="Freeform: Shape 10389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91" name="Freeform: Shape 10390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3" name="Picture 2" descr="A group of hands holding puzzle pieces&#10;&#10;AI-generated content may be incorrect.">
            <a:extLst>
              <a:ext uri="{FF2B5EF4-FFF2-40B4-BE49-F238E27FC236}">
                <a16:creationId xmlns:a16="http://schemas.microsoft.com/office/drawing/2014/main" id="{36E7CBE4-BBAA-477E-1E9C-167E45986BE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4955" r="6156" b="3"/>
          <a:stretch>
            <a:fillRect/>
          </a:stretch>
        </p:blipFill>
        <p:spPr>
          <a:xfrm>
            <a:off x="-1118" y="10"/>
            <a:ext cx="6094937" cy="6856614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02C7D812-0771-4D00-92C7-CB0E83EE7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			      </a:t>
            </a:r>
            <a:b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Conclusion</a:t>
            </a:r>
          </a:p>
          <a:p>
            <a:b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0393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0394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0396" name="Freeform: Shape 10395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397" name="Freeform: Shape 10396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398" name="Freeform: Shape 10397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399" name="Freeform: Shape 10398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400" name="Freeform: Shape 10399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401" name="Freeform: Shape 10400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402" name="Freeform: Shape 10401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0395" name="Freeform: Shape 10394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" name="Picture 1" descr="A red person standing in a line of blue people&#10;&#10;AI-generated content may be incorrect.">
            <a:extLst>
              <a:ext uri="{FF2B5EF4-FFF2-40B4-BE49-F238E27FC236}">
                <a16:creationId xmlns:a16="http://schemas.microsoft.com/office/drawing/2014/main" id="{166290A5-C6B7-4E34-2A8F-9192CC15CE0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l="16911" r="16419" b="-2"/>
          <a:stretch>
            <a:fillRect/>
          </a:stretch>
        </p:blipFill>
        <p:spPr>
          <a:xfrm>
            <a:off x="6097063" y="10"/>
            <a:ext cx="6094937" cy="6856614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02338824-BECA-4FA6-8497-F1FDE9B96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110000"/>
              </a:lnSpc>
              <a:buFont typeface="Avenir Next LT Pro" panose="020B0504020202020204" pitchFamily="34" charset="0"/>
              <a:buChar char="+"/>
            </a:pPr>
            <a:r>
              <a:rPr lang="en-US" b="1" dirty="0">
                <a:solidFill>
                  <a:srgbClr val="FFFFFF"/>
                </a:solidFill>
              </a:rPr>
              <a:t>EI and CQ are essential leadership capabilities.</a:t>
            </a:r>
          </a:p>
          <a:p>
            <a:pPr marL="285750" indent="-228600">
              <a:lnSpc>
                <a:spcPct val="110000"/>
              </a:lnSpc>
              <a:buFont typeface="Avenir Next LT Pro" panose="020B0504020202020204" pitchFamily="34" charset="0"/>
              <a:buChar char="+"/>
            </a:pPr>
            <a:r>
              <a:rPr lang="en-US" b="1" dirty="0">
                <a:solidFill>
                  <a:srgbClr val="FFFFFF"/>
                </a:solidFill>
              </a:rPr>
              <a:t>They support collaboration, innovation, and global effectiveness.</a:t>
            </a:r>
          </a:p>
          <a:p>
            <a:pPr marL="285750" indent="-228600">
              <a:lnSpc>
                <a:spcPct val="110000"/>
              </a:lnSpc>
              <a:buFont typeface="Avenir Next LT Pro" panose="020B0504020202020204" pitchFamily="34" charset="0"/>
              <a:buChar char="+"/>
            </a:pPr>
            <a:r>
              <a:rPr lang="en-US" b="1" dirty="0">
                <a:solidFill>
                  <a:srgbClr val="FFFFFF"/>
                </a:solidFill>
              </a:rPr>
              <a:t>Leaders like Edith Heard demonstrate how empathy and cultural awareness drive success.</a:t>
            </a:r>
            <a:br>
              <a:rPr lang="en-US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2233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CFF3E1F-B30E-456E-B549-C2DC299C87D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19500" y="169986"/>
            <a:ext cx="4953000" cy="971924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</a:rPr>
              <a:t>References</a:t>
            </a:r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</a:rPr>
              <a:t> </a:t>
            </a:r>
            <a:endParaRPr lang="en-US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218134-03A1-B6DC-5CA1-C7BBE5298B8C}"/>
              </a:ext>
            </a:extLst>
          </p:cNvPr>
          <p:cNvSpPr txBox="1"/>
          <p:nvPr/>
        </p:nvSpPr>
        <p:spPr>
          <a:xfrm>
            <a:off x="450850" y="971924"/>
            <a:ext cx="11290300" cy="415613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Airbnb (2023) Global Impact Report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.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Airbnb Inc. </a:t>
            </a:r>
            <a:endParaRPr lang="en-US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Antonakis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,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J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. (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2009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) ‘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Emotional intelligence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: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What does it measure and </a:t>
            </a:r>
            <a:r>
              <a:rPr lang="en-GB" kern="100" dirty="0">
                <a:latin typeface="Times New Roman"/>
                <a:cs typeface="Times New Roman"/>
              </a:rPr>
              <a:t>does it matter?</a:t>
            </a:r>
            <a:endParaRPr lang="en-GB" dirty="0"/>
          </a:p>
          <a:p>
            <a:pPr>
              <a:lnSpc>
                <a:spcPct val="107000"/>
              </a:lnSpc>
            </a:pP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Annual Review 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of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Industrial and Organizational Psychology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,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2(1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), pp.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45–72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.</a:t>
            </a:r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 Earley, P.C. and Ang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,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S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. (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2003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)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Cultural Intelligence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: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Individual Interactions Across Cultures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.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Stanford University Press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.</a:t>
            </a:r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 Goleman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,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D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. (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1995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)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Emotional Intelligence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.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Bantam Books.</a:t>
            </a:r>
            <a:endParaRPr lang="en-US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 Goleman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,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D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. (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1998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)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Working with Emotional Intelligence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.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Bantam Books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.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 </a:t>
            </a:r>
            <a:endParaRPr lang="en-US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Microsoft (2024) Annual Report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.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Microsoft Corporation.</a:t>
            </a:r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Nooyi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,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I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. (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2018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)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My Life in Full: Work, Family, and Our Future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.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Penguin Random House.</a:t>
            </a:r>
            <a:endParaRPr lang="en-US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Unilever (2024) Sustainability and Annual Report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. </a:t>
            </a:r>
            <a:r>
              <a:rPr lang="en-GB" kern="100" dirty="0">
                <a:latin typeface="Times New Roman"/>
                <a:ea typeface="Aptos" panose="020B0004020202020204" pitchFamily="34" charset="0"/>
                <a:cs typeface="Times New Roman"/>
              </a:rPr>
              <a:t>Unilever PLC</a:t>
            </a:r>
            <a:r>
              <a:rPr lang="en-GB" kern="100" dirty="0">
                <a:effectLst/>
                <a:latin typeface="Times New Roman"/>
                <a:ea typeface="Aptos" panose="020B0004020202020204" pitchFamily="34" charset="0"/>
                <a:cs typeface="Times New Roman"/>
              </a:rPr>
              <a:t>.</a:t>
            </a:r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US" dirty="0"/>
            </a:br>
            <a:endParaRPr lang="en-US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47B140FE-3D9D-A29D-B854-8CC84B296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lIns="91440" tIns="45720" rIns="91440" bIns="45720" anchor="t"/>
          <a:lstStyle/>
          <a:p>
            <a:r>
              <a:rPr lang="en-GB">
                <a:solidFill>
                  <a:srgbClr val="E45221"/>
                </a:solidFill>
                <a:latin typeface="Avenir Next LT Pro"/>
                <a:cs typeface="Times New Roman"/>
              </a:rPr>
              <a:t>The Importance of Emotional and Cultural Intelligence in Leadership</a:t>
            </a:r>
            <a:endParaRPr lang="en-US"/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097256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Custom 33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E45221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D977A2A-9AF2-4E1E-9C52-3CE0178B1CF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AFF01AD9-F5BE-4467-A2B6-F080EB17608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6EAFCE9-5102-4DAA-8747-40B4A7428A3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Explore design</Template>
  <TotalTime>1435</TotalTime>
  <Words>779</Words>
  <Application>Microsoft Office PowerPoint</Application>
  <PresentationFormat>Widescreen</PresentationFormat>
  <Paragraphs>121</Paragraphs>
  <Slides>13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Avenir Next LT Pro</vt:lpstr>
      <vt:lpstr>AvenirNext LT Pro Medium</vt:lpstr>
      <vt:lpstr>Calibri</vt:lpstr>
      <vt:lpstr>Posterama</vt:lpstr>
      <vt:lpstr>Segoe UI Semilight</vt:lpstr>
      <vt:lpstr>Times New Roman</vt:lpstr>
      <vt:lpstr>ExploreVTI</vt:lpstr>
      <vt:lpstr> The Importance of Emotional and Cultural Intelligence in Leadership </vt:lpstr>
      <vt:lpstr>Introduction</vt:lpstr>
      <vt:lpstr>What is Emotional Intelligence (EI)?</vt:lpstr>
      <vt:lpstr> Goleman’s Four-Domain Model</vt:lpstr>
      <vt:lpstr>     EI Business Example 1: Satya Nadella (Microsoft)  </vt:lpstr>
      <vt:lpstr>EI Business Example 2: Indra Nooyi (PepsiCo)</vt:lpstr>
      <vt:lpstr>What is Cultural Intelligence (CQ)?</vt:lpstr>
      <vt:lpstr>CQ Theory: Earley &amp; Ang’s Four-Factor Model</vt:lpstr>
      <vt:lpstr>Business Example 1: Airbnb</vt:lpstr>
      <vt:lpstr>CQ Business Example 2: Unilever</vt:lpstr>
      <vt:lpstr> Critical Evaluation of EI and CQ</vt:lpstr>
      <vt:lpstr>           Conclusion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Vicky A.</dc:creator>
  <cp:lastModifiedBy>Alfred Olatunbosun Ojekere (2226760)</cp:lastModifiedBy>
  <cp:revision>201</cp:revision>
  <dcterms:created xsi:type="dcterms:W3CDTF">2026-03-23T15:23:57Z</dcterms:created>
  <dcterms:modified xsi:type="dcterms:W3CDTF">2026-07-14T11:18:23Z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