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2" r:id="rId5"/>
    <p:sldMasterId id="2147483658" r:id="rId6"/>
  </p:sldMasterIdLst>
  <p:notesMasterIdLst>
    <p:notesMasterId r:id="rId16"/>
  </p:notesMasterIdLst>
  <p:sldIdLst>
    <p:sldId id="266" r:id="rId7"/>
    <p:sldId id="270" r:id="rId8"/>
    <p:sldId id="278" r:id="rId9"/>
    <p:sldId id="280" r:id="rId10"/>
    <p:sldId id="281" r:id="rId11"/>
    <p:sldId id="275" r:id="rId12"/>
    <p:sldId id="282" r:id="rId13"/>
    <p:sldId id="274" r:id="rId14"/>
    <p:sldId id="28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D02D7-8CB4-44C9-8F3F-7B9C9DF89B39}" v="13" dt="2025-01-15T13:41:29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75" d="100"/>
          <a:sy n="75" d="100"/>
        </p:scale>
        <p:origin x="9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CAFD02D7-8CB4-44C9-8F3F-7B9C9DF89B39}"/>
    <pc:docChg chg="undo redo custSel modSld delMainMaster">
      <pc:chgData name="Aliyu Sambo" userId="d9766618-3e46-45d4-99f2-08120d84987f" providerId="ADAL" clId="{CAFD02D7-8CB4-44C9-8F3F-7B9C9DF89B39}" dt="2025-01-15T13:41:32.521" v="298" actId="1076"/>
      <pc:docMkLst>
        <pc:docMk/>
      </pc:docMkLst>
      <pc:sldChg chg="addSp delSp modSp mod">
        <pc:chgData name="Aliyu Sambo" userId="d9766618-3e46-45d4-99f2-08120d84987f" providerId="ADAL" clId="{CAFD02D7-8CB4-44C9-8F3F-7B9C9DF89B39}" dt="2025-01-15T13:41:25.718" v="296" actId="21"/>
        <pc:sldMkLst>
          <pc:docMk/>
          <pc:sldMk cId="3345956615" sldId="274"/>
        </pc:sldMkLst>
        <pc:spChg chg="add">
          <ac:chgData name="Aliyu Sambo" userId="d9766618-3e46-45d4-99f2-08120d84987f" providerId="ADAL" clId="{CAFD02D7-8CB4-44C9-8F3F-7B9C9DF89B39}" dt="2025-01-15T13:37:09.013" v="172"/>
          <ac:spMkLst>
            <pc:docMk/>
            <pc:sldMk cId="3345956615" sldId="274"/>
            <ac:spMk id="2" creationId="{5F91D494-2C25-8BB5-6427-CA6C74CEAC22}"/>
          </ac:spMkLst>
        </pc:spChg>
        <pc:spChg chg="mod">
          <ac:chgData name="Aliyu Sambo" userId="d9766618-3e46-45d4-99f2-08120d84987f" providerId="ADAL" clId="{CAFD02D7-8CB4-44C9-8F3F-7B9C9DF89B39}" dt="2025-01-15T13:39:58.438" v="221" actId="6549"/>
          <ac:spMkLst>
            <pc:docMk/>
            <pc:sldMk cId="3345956615" sldId="274"/>
            <ac:spMk id="3" creationId="{A200B9A7-080E-680E-EE9A-E3966DB685E0}"/>
          </ac:spMkLst>
        </pc:spChg>
        <pc:spChg chg="add">
          <ac:chgData name="Aliyu Sambo" userId="d9766618-3e46-45d4-99f2-08120d84987f" providerId="ADAL" clId="{CAFD02D7-8CB4-44C9-8F3F-7B9C9DF89B39}" dt="2025-01-15T13:38:26.706" v="208"/>
          <ac:spMkLst>
            <pc:docMk/>
            <pc:sldMk cId="3345956615" sldId="274"/>
            <ac:spMk id="4" creationId="{15FC1BF1-3992-95E0-0AC6-3A8BE61D2CA1}"/>
          </ac:spMkLst>
        </pc:spChg>
        <pc:spChg chg="mod">
          <ac:chgData name="Aliyu Sambo" userId="d9766618-3e46-45d4-99f2-08120d84987f" providerId="ADAL" clId="{CAFD02D7-8CB4-44C9-8F3F-7B9C9DF89B39}" dt="2025-01-15T13:30:58.619" v="50" actId="20577"/>
          <ac:spMkLst>
            <pc:docMk/>
            <pc:sldMk cId="3345956615" sldId="274"/>
            <ac:spMk id="5" creationId="{1F644B5D-8907-A2AF-0E8B-FF1DBA482B6B}"/>
          </ac:spMkLst>
        </pc:spChg>
        <pc:spChg chg="add del mod">
          <ac:chgData name="Aliyu Sambo" userId="d9766618-3e46-45d4-99f2-08120d84987f" providerId="ADAL" clId="{CAFD02D7-8CB4-44C9-8F3F-7B9C9DF89B39}" dt="2025-01-15T13:41:25.718" v="296" actId="21"/>
          <ac:spMkLst>
            <pc:docMk/>
            <pc:sldMk cId="3345956615" sldId="274"/>
            <ac:spMk id="6" creationId="{8FAECFA9-380B-E417-9898-270F021072F8}"/>
          </ac:spMkLst>
        </pc:spChg>
      </pc:sldChg>
      <pc:sldChg chg="modSp mod">
        <pc:chgData name="Aliyu Sambo" userId="d9766618-3e46-45d4-99f2-08120d84987f" providerId="ADAL" clId="{CAFD02D7-8CB4-44C9-8F3F-7B9C9DF89B39}" dt="2025-01-15T13:24:55.140" v="2" actId="20577"/>
        <pc:sldMkLst>
          <pc:docMk/>
          <pc:sldMk cId="3940967951" sldId="275"/>
        </pc:sldMkLst>
        <pc:spChg chg="mod">
          <ac:chgData name="Aliyu Sambo" userId="d9766618-3e46-45d4-99f2-08120d84987f" providerId="ADAL" clId="{CAFD02D7-8CB4-44C9-8F3F-7B9C9DF89B39}" dt="2025-01-15T13:24:55.140" v="2" actId="20577"/>
          <ac:spMkLst>
            <pc:docMk/>
            <pc:sldMk cId="3940967951" sldId="275"/>
            <ac:spMk id="3" creationId="{536C65B7-1026-E46C-AD7B-3A90FA5422A1}"/>
          </ac:spMkLst>
        </pc:spChg>
      </pc:sldChg>
      <pc:sldChg chg="addSp modSp mod">
        <pc:chgData name="Aliyu Sambo" userId="d9766618-3e46-45d4-99f2-08120d84987f" providerId="ADAL" clId="{CAFD02D7-8CB4-44C9-8F3F-7B9C9DF89B39}" dt="2025-01-15T13:29:00.017" v="28" actId="14100"/>
        <pc:sldMkLst>
          <pc:docMk/>
          <pc:sldMk cId="382085681" sldId="282"/>
        </pc:sldMkLst>
        <pc:spChg chg="mod">
          <ac:chgData name="Aliyu Sambo" userId="d9766618-3e46-45d4-99f2-08120d84987f" providerId="ADAL" clId="{CAFD02D7-8CB4-44C9-8F3F-7B9C9DF89B39}" dt="2025-01-15T13:28:53.945" v="27" actId="14100"/>
          <ac:spMkLst>
            <pc:docMk/>
            <pc:sldMk cId="382085681" sldId="282"/>
            <ac:spMk id="3" creationId="{A200B9A7-080E-680E-EE9A-E3966DB685E0}"/>
          </ac:spMkLst>
        </pc:spChg>
        <pc:picChg chg="add mod">
          <ac:chgData name="Aliyu Sambo" userId="d9766618-3e46-45d4-99f2-08120d84987f" providerId="ADAL" clId="{CAFD02D7-8CB4-44C9-8F3F-7B9C9DF89B39}" dt="2025-01-15T13:29:00.017" v="28" actId="14100"/>
          <ac:picMkLst>
            <pc:docMk/>
            <pc:sldMk cId="382085681" sldId="282"/>
            <ac:picMk id="4" creationId="{C915603C-5C9C-8F37-C45D-8B90918FDBE9}"/>
          </ac:picMkLst>
        </pc:picChg>
      </pc:sldChg>
      <pc:sldChg chg="addSp modSp mod">
        <pc:chgData name="Aliyu Sambo" userId="d9766618-3e46-45d4-99f2-08120d84987f" providerId="ADAL" clId="{CAFD02D7-8CB4-44C9-8F3F-7B9C9DF89B39}" dt="2025-01-15T13:41:32.521" v="298" actId="1076"/>
        <pc:sldMkLst>
          <pc:docMk/>
          <pc:sldMk cId="1487580004" sldId="283"/>
        </pc:sldMkLst>
        <pc:spChg chg="add mod">
          <ac:chgData name="Aliyu Sambo" userId="d9766618-3e46-45d4-99f2-08120d84987f" providerId="ADAL" clId="{CAFD02D7-8CB4-44C9-8F3F-7B9C9DF89B39}" dt="2025-01-15T13:41:32.521" v="298" actId="1076"/>
          <ac:spMkLst>
            <pc:docMk/>
            <pc:sldMk cId="1487580004" sldId="283"/>
            <ac:spMk id="6" creationId="{8FAECFA9-380B-E417-9898-270F021072F8}"/>
          </ac:spMkLst>
        </pc:spChg>
      </pc:sldChg>
      <pc:sldMasterChg chg="del delSldLayout">
        <pc:chgData name="Aliyu Sambo" userId="d9766618-3e46-45d4-99f2-08120d84987f" providerId="ADAL" clId="{CAFD02D7-8CB4-44C9-8F3F-7B9C9DF89B39}" dt="2025-01-15T13:25:02.551" v="4"/>
        <pc:sldMasterMkLst>
          <pc:docMk/>
          <pc:sldMasterMk cId="3994187330" sldId="2147483650"/>
        </pc:sldMasterMkLst>
        <pc:sldLayoutChg chg="del">
          <pc:chgData name="Aliyu Sambo" userId="d9766618-3e46-45d4-99f2-08120d84987f" providerId="ADAL" clId="{CAFD02D7-8CB4-44C9-8F3F-7B9C9DF89B39}" dt="2025-01-15T13:25:02.551" v="4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43" v="3"/>
        <pc:sldMasterMkLst>
          <pc:docMk/>
          <pc:sldMasterMk cId="332921129" sldId="2147483651"/>
        </pc:sldMasterMkLst>
        <pc:sldLayoutChg chg="del">
          <pc:chgData name="Aliyu Sambo" userId="d9766618-3e46-45d4-99f2-08120d84987f" providerId="ADAL" clId="{CAFD02D7-8CB4-44C9-8F3F-7B9C9DF89B39}" dt="2025-01-15T13:25:02.543" v="3"/>
          <pc:sldLayoutMkLst>
            <pc:docMk/>
            <pc:sldMasterMk cId="332921129" sldId="2147483651"/>
            <pc:sldLayoutMk cId="1273137694" sldId="2147483674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57" v="5"/>
        <pc:sldMasterMkLst>
          <pc:docMk/>
          <pc:sldMasterMk cId="503966888" sldId="2147483653"/>
        </pc:sldMasterMkLst>
        <pc:sldLayoutChg chg="del">
          <pc:chgData name="Aliyu Sambo" userId="d9766618-3e46-45d4-99f2-08120d84987f" providerId="ADAL" clId="{CAFD02D7-8CB4-44C9-8F3F-7B9C9DF89B39}" dt="2025-01-15T13:25:02.557" v="5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62" v="6"/>
        <pc:sldMasterMkLst>
          <pc:docMk/>
          <pc:sldMasterMk cId="19418140" sldId="2147483654"/>
        </pc:sldMasterMkLst>
        <pc:sldLayoutChg chg="del">
          <pc:chgData name="Aliyu Sambo" userId="d9766618-3e46-45d4-99f2-08120d84987f" providerId="ADAL" clId="{CAFD02D7-8CB4-44C9-8F3F-7B9C9DF89B39}" dt="2025-01-15T13:25:02.562" v="6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67" v="7"/>
        <pc:sldMasterMkLst>
          <pc:docMk/>
          <pc:sldMasterMk cId="1086982509" sldId="2147483655"/>
        </pc:sldMasterMkLst>
        <pc:sldLayoutChg chg="del">
          <pc:chgData name="Aliyu Sambo" userId="d9766618-3e46-45d4-99f2-08120d84987f" providerId="ADAL" clId="{CAFD02D7-8CB4-44C9-8F3F-7B9C9DF89B39}" dt="2025-01-15T13:25:02.567" v="7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72" v="8"/>
        <pc:sldMasterMkLst>
          <pc:docMk/>
          <pc:sldMasterMk cId="537362470" sldId="2147483656"/>
        </pc:sldMasterMkLst>
        <pc:sldLayoutChg chg="del">
          <pc:chgData name="Aliyu Sambo" userId="d9766618-3e46-45d4-99f2-08120d84987f" providerId="ADAL" clId="{CAFD02D7-8CB4-44C9-8F3F-7B9C9DF89B39}" dt="2025-01-15T13:25:02.572" v="8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77" v="9"/>
        <pc:sldMasterMkLst>
          <pc:docMk/>
          <pc:sldMasterMk cId="3275634550" sldId="2147483657"/>
        </pc:sldMasterMkLst>
        <pc:sldLayoutChg chg="del">
          <pc:chgData name="Aliyu Sambo" userId="d9766618-3e46-45d4-99f2-08120d84987f" providerId="ADAL" clId="{CAFD02D7-8CB4-44C9-8F3F-7B9C9DF89B39}" dt="2025-01-15T13:25:02.577" v="9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87" v="11"/>
        <pc:sldMasterMkLst>
          <pc:docMk/>
          <pc:sldMasterMk cId="1800093731" sldId="2147483659"/>
        </pc:sldMasterMkLst>
        <pc:sldLayoutChg chg="del">
          <pc:chgData name="Aliyu Sambo" userId="d9766618-3e46-45d4-99f2-08120d84987f" providerId="ADAL" clId="{CAFD02D7-8CB4-44C9-8F3F-7B9C9DF89B39}" dt="2025-01-15T13:25:02.587" v="11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82" v="10"/>
        <pc:sldMasterMkLst>
          <pc:docMk/>
          <pc:sldMasterMk cId="2215794927" sldId="2147483660"/>
        </pc:sldMasterMkLst>
        <pc:sldLayoutChg chg="del">
          <pc:chgData name="Aliyu Sambo" userId="d9766618-3e46-45d4-99f2-08120d84987f" providerId="ADAL" clId="{CAFD02D7-8CB4-44C9-8F3F-7B9C9DF89B39}" dt="2025-01-15T13:25:02.582" v="10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93" v="12"/>
        <pc:sldMasterMkLst>
          <pc:docMk/>
          <pc:sldMasterMk cId="3508390215" sldId="2147483661"/>
        </pc:sldMasterMkLst>
        <pc:sldLayoutChg chg="del">
          <pc:chgData name="Aliyu Sambo" userId="d9766618-3e46-45d4-99f2-08120d84987f" providerId="ADAL" clId="{CAFD02D7-8CB4-44C9-8F3F-7B9C9DF89B39}" dt="2025-01-15T13:25:02.593" v="12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596" v="13"/>
        <pc:sldMasterMkLst>
          <pc:docMk/>
          <pc:sldMasterMk cId="2581267852" sldId="2147483662"/>
        </pc:sldMasterMkLst>
        <pc:sldLayoutChg chg="del">
          <pc:chgData name="Aliyu Sambo" userId="d9766618-3e46-45d4-99f2-08120d84987f" providerId="ADAL" clId="{CAFD02D7-8CB4-44C9-8F3F-7B9C9DF89B39}" dt="2025-01-15T13:25:02.596" v="1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01" v="14"/>
        <pc:sldMasterMkLst>
          <pc:docMk/>
          <pc:sldMasterMk cId="1372220361" sldId="2147483663"/>
        </pc:sldMasterMkLst>
        <pc:sldLayoutChg chg="del">
          <pc:chgData name="Aliyu Sambo" userId="d9766618-3e46-45d4-99f2-08120d84987f" providerId="ADAL" clId="{CAFD02D7-8CB4-44C9-8F3F-7B9C9DF89B39}" dt="2025-01-15T13:25:02.601" v="14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06" v="15"/>
        <pc:sldMasterMkLst>
          <pc:docMk/>
          <pc:sldMasterMk cId="741040061" sldId="2147483664"/>
        </pc:sldMasterMkLst>
        <pc:sldLayoutChg chg="del">
          <pc:chgData name="Aliyu Sambo" userId="d9766618-3e46-45d4-99f2-08120d84987f" providerId="ADAL" clId="{CAFD02D7-8CB4-44C9-8F3F-7B9C9DF89B39}" dt="2025-01-15T13:25:02.606" v="15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11" v="16"/>
        <pc:sldMasterMkLst>
          <pc:docMk/>
          <pc:sldMasterMk cId="58822457" sldId="2147483665"/>
        </pc:sldMasterMkLst>
        <pc:sldLayoutChg chg="del">
          <pc:chgData name="Aliyu Sambo" userId="d9766618-3e46-45d4-99f2-08120d84987f" providerId="ADAL" clId="{CAFD02D7-8CB4-44C9-8F3F-7B9C9DF89B39}" dt="2025-01-15T13:25:02.611" v="16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17" v="17"/>
        <pc:sldMasterMkLst>
          <pc:docMk/>
          <pc:sldMasterMk cId="754378712" sldId="2147483666"/>
        </pc:sldMasterMkLst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Aliyu Sambo" userId="d9766618-3e46-45d4-99f2-08120d84987f" providerId="ADAL" clId="{CAFD02D7-8CB4-44C9-8F3F-7B9C9DF89B39}" dt="2025-01-15T13:25:02.617" v="17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32" v="19"/>
        <pc:sldMasterMkLst>
          <pc:docMk/>
          <pc:sldMasterMk cId="217095490" sldId="2147483670"/>
        </pc:sldMasterMkLst>
        <pc:sldLayoutChg chg="del">
          <pc:chgData name="Aliyu Sambo" userId="d9766618-3e46-45d4-99f2-08120d84987f" providerId="ADAL" clId="{CAFD02D7-8CB4-44C9-8F3F-7B9C9DF89B39}" dt="2025-01-15T13:25:02.632" v="19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35" v="20"/>
        <pc:sldMasterMkLst>
          <pc:docMk/>
          <pc:sldMasterMk cId="1743180627" sldId="2147483671"/>
        </pc:sldMasterMkLst>
        <pc:sldLayoutChg chg="del">
          <pc:chgData name="Aliyu Sambo" userId="d9766618-3e46-45d4-99f2-08120d84987f" providerId="ADAL" clId="{CAFD02D7-8CB4-44C9-8F3F-7B9C9DF89B39}" dt="2025-01-15T13:25:02.635" v="2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26" v="18"/>
        <pc:sldMasterMkLst>
          <pc:docMk/>
          <pc:sldMasterMk cId="130175223" sldId="2147483673"/>
        </pc:sldMasterMkLst>
        <pc:sldLayoutChg chg="del">
          <pc:chgData name="Aliyu Sambo" userId="d9766618-3e46-45d4-99f2-08120d84987f" providerId="ADAL" clId="{CAFD02D7-8CB4-44C9-8F3F-7B9C9DF89B39}" dt="2025-01-15T13:25:02.626" v="18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Aliyu Sambo" userId="d9766618-3e46-45d4-99f2-08120d84987f" providerId="ADAL" clId="{CAFD02D7-8CB4-44C9-8F3F-7B9C9DF89B39}" dt="2025-01-15T13:25:02.640" v="21"/>
        <pc:sldMasterMkLst>
          <pc:docMk/>
          <pc:sldMasterMk cId="2237523523" sldId="2147483706"/>
        </pc:sldMasterMkLst>
        <pc:sldLayoutChg chg="del">
          <pc:chgData name="Aliyu Sambo" userId="d9766618-3e46-45d4-99f2-08120d84987f" providerId="ADAL" clId="{CAFD02D7-8CB4-44C9-8F3F-7B9C9DF89B39}" dt="2025-01-15T13:25:02.640" v="21"/>
          <pc:sldLayoutMkLst>
            <pc:docMk/>
            <pc:sldMasterMk cId="2237523523" sldId="2147483706"/>
            <pc:sldLayoutMk cId="2084379517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9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1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54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09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94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3157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208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11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aconda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conda.io/projects/conda/en/latest/user-guide/getting-started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lab.research.google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ython.org/download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dirty="0"/>
              <a:t>Anaconda:</a:t>
            </a:r>
          </a:p>
          <a:p>
            <a:r>
              <a:rPr lang="en-GB" sz="5400" dirty="0"/>
              <a:t>Package and Virtual</a:t>
            </a:r>
          </a:p>
          <a:p>
            <a:r>
              <a:rPr lang="en-GB" sz="5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Environment Manager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Anaconda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644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Anaconda is a: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ackage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Virtual </a:t>
            </a:r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E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nvironment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Manager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used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for Scientific Computing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uses Python…. and more</a:t>
            </a:r>
          </a:p>
          <a:p>
            <a:pPr lvl="1"/>
            <a:endParaRPr lang="en-GB" sz="3600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457200" lvl="1" indent="0" algn="ctr">
              <a:buNone/>
            </a:pP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Download from </a:t>
            </a: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  <a:hlinkClick r:id="rId3"/>
              </a:rPr>
              <a:t>https://www.anaconda.com/</a:t>
            </a: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3993864"/>
          </a:xfrm>
        </p:spPr>
        <p:txBody>
          <a:bodyPr>
            <a:normAutofit fontScale="85000" lnSpcReduction="20000"/>
          </a:bodyPr>
          <a:lstStyle/>
          <a:p>
            <a:r>
              <a:rPr lang="en-GB" sz="4300" b="1" dirty="0"/>
              <a:t>It has:</a:t>
            </a:r>
          </a:p>
          <a:p>
            <a:pPr lvl="1"/>
            <a:r>
              <a:rPr lang="en-GB" sz="3500" dirty="0"/>
              <a:t>Hundreds of Python packages</a:t>
            </a:r>
          </a:p>
          <a:p>
            <a:pPr lvl="1"/>
            <a:r>
              <a:rPr lang="en-GB" sz="3500" dirty="0"/>
              <a:t>The </a:t>
            </a:r>
            <a:r>
              <a:rPr lang="en-GB" sz="3500" dirty="0" err="1"/>
              <a:t>conda</a:t>
            </a:r>
            <a:r>
              <a:rPr lang="en-GB" sz="3500" dirty="0"/>
              <a:t> package and virtual environment manager</a:t>
            </a:r>
          </a:p>
          <a:p>
            <a:pPr lvl="1"/>
            <a:r>
              <a:rPr lang="en-GB" sz="3500" dirty="0"/>
              <a:t>GUI called Anaconda Navigator</a:t>
            </a:r>
          </a:p>
          <a:p>
            <a:pPr lvl="1"/>
            <a:r>
              <a:rPr lang="en-GB" sz="3500" dirty="0"/>
              <a:t>Lots of useful apps pre installed</a:t>
            </a:r>
          </a:p>
          <a:p>
            <a:pPr lvl="2"/>
            <a:r>
              <a:rPr lang="en-GB" sz="2600" dirty="0"/>
              <a:t>PyCharm</a:t>
            </a:r>
          </a:p>
          <a:p>
            <a:pPr lvl="2"/>
            <a:r>
              <a:rPr lang="en-GB" sz="2600" dirty="0" err="1"/>
              <a:t>Jupyter</a:t>
            </a:r>
            <a:r>
              <a:rPr lang="en-GB" sz="2600" dirty="0"/>
              <a:t> Notebook</a:t>
            </a:r>
          </a:p>
          <a:p>
            <a:pPr lvl="2"/>
            <a:r>
              <a:rPr lang="en-GB" sz="2600" dirty="0" err="1"/>
              <a:t>VSCode</a:t>
            </a:r>
            <a:endParaRPr lang="en-GB" sz="2600" dirty="0"/>
          </a:p>
          <a:p>
            <a:pPr lvl="2"/>
            <a:r>
              <a:rPr lang="en-GB" sz="2600" dirty="0" err="1"/>
              <a:t>Rstudio</a:t>
            </a:r>
            <a:endParaRPr lang="en-GB" sz="2600" dirty="0"/>
          </a:p>
          <a:p>
            <a:pPr lvl="2"/>
            <a:r>
              <a:rPr lang="en-GB" sz="2600" dirty="0"/>
              <a:t>Spider</a:t>
            </a:r>
          </a:p>
          <a:p>
            <a:pPr lvl="2"/>
            <a:r>
              <a:rPr lang="en-GB" sz="2600" dirty="0" err="1"/>
              <a:t>Glueviz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97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3993864"/>
          </a:xfrm>
        </p:spPr>
        <p:txBody>
          <a:bodyPr>
            <a:normAutofit fontScale="92500" lnSpcReduction="10000"/>
          </a:bodyPr>
          <a:lstStyle/>
          <a:p>
            <a:r>
              <a:rPr lang="en-US" sz="4000" b="1" dirty="0" err="1"/>
              <a:t>Conda</a:t>
            </a:r>
            <a:r>
              <a:rPr lang="en-US" sz="4000" b="1" dirty="0"/>
              <a:t>:</a:t>
            </a:r>
          </a:p>
          <a:p>
            <a:pPr lvl="1"/>
            <a:r>
              <a:rPr lang="en-US" sz="3500" dirty="0"/>
              <a:t>A package manager.</a:t>
            </a:r>
          </a:p>
          <a:p>
            <a:pPr lvl="2"/>
            <a:r>
              <a:rPr lang="en-US" sz="2800" dirty="0"/>
              <a:t>It can </a:t>
            </a:r>
            <a:r>
              <a:rPr lang="en-US" sz="2800" dirty="0" err="1"/>
              <a:t>analyse</a:t>
            </a:r>
            <a:r>
              <a:rPr lang="en-US" sz="2800" dirty="0"/>
              <a:t> the current environment and work out how to install compatible sets of dependencies if needed and if possible.</a:t>
            </a:r>
          </a:p>
          <a:p>
            <a:pPr lvl="2"/>
            <a:endParaRPr lang="en-US" sz="1300" dirty="0"/>
          </a:p>
          <a:p>
            <a:pPr lvl="1"/>
            <a:r>
              <a:rPr lang="en-GB" sz="3500" dirty="0"/>
              <a:t>And an environment manager.</a:t>
            </a:r>
          </a:p>
          <a:p>
            <a:pPr lvl="2"/>
            <a:r>
              <a:rPr lang="en-GB" sz="2800" dirty="0"/>
              <a:t>It allows the creation of separate environments to keep program files and packages and more.</a:t>
            </a:r>
          </a:p>
          <a:p>
            <a:pPr lvl="2"/>
            <a:r>
              <a:rPr lang="en-GB" sz="2800" dirty="0"/>
              <a:t>The environments are isolated from each other with unique </a:t>
            </a:r>
            <a:r>
              <a:rPr lang="en-GB" sz="2800" dirty="0" err="1"/>
              <a:t>syste</a:t>
            </a:r>
            <a:r>
              <a:rPr lang="en-GB" sz="2800" dirty="0"/>
              <a:t> paths to each.</a:t>
            </a:r>
          </a:p>
        </p:txBody>
      </p:sp>
    </p:spTree>
    <p:extLst>
      <p:ext uri="{BB962C8B-B14F-4D97-AF65-F5344CB8AC3E}">
        <p14:creationId xmlns:p14="http://schemas.microsoft.com/office/powerpoint/2010/main" val="1674170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15979"/>
            <a:ext cx="11481847" cy="4168573"/>
          </a:xfrm>
        </p:spPr>
        <p:txBody>
          <a:bodyPr>
            <a:normAutofit fontScale="92500"/>
          </a:bodyPr>
          <a:lstStyle/>
          <a:p>
            <a:r>
              <a:rPr lang="en-US" sz="4000" b="1" dirty="0" err="1"/>
              <a:t>Conda</a:t>
            </a:r>
            <a:r>
              <a:rPr lang="en-US" sz="4000" b="1" dirty="0"/>
              <a:t>:</a:t>
            </a:r>
          </a:p>
          <a:p>
            <a:endParaRPr lang="en-US" sz="1200" b="1" dirty="0"/>
          </a:p>
          <a:p>
            <a:r>
              <a:rPr lang="en-US" sz="3600" dirty="0"/>
              <a:t>Getting Started guide -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3"/>
              </a:rPr>
              <a:t>https://docs.conda.io/projects/conda/en/latest/user-guide/getting-started.html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2021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indent="0">
              <a:buNone/>
            </a:pPr>
            <a:endParaRPr lang="en-US" sz="4000" b="1" dirty="0"/>
          </a:p>
          <a:p>
            <a:r>
              <a:rPr lang="en-US" sz="3200" dirty="0"/>
              <a:t>It works with binaries as well as source files</a:t>
            </a:r>
          </a:p>
          <a:p>
            <a:r>
              <a:rPr lang="en-US" sz="3200" dirty="0"/>
              <a:t>It works with several languages… As well as Python</a:t>
            </a:r>
          </a:p>
          <a:p>
            <a:r>
              <a:rPr lang="en-US" sz="3200" dirty="0"/>
              <a:t>It can run IDE’s inside its environments as well as </a:t>
            </a:r>
            <a:r>
              <a:rPr lang="en-US" sz="3200" dirty="0" err="1"/>
              <a:t>Jupyter</a:t>
            </a:r>
            <a:r>
              <a:rPr lang="en-US" sz="3200" dirty="0"/>
              <a:t> Notebook</a:t>
            </a:r>
          </a:p>
        </p:txBody>
      </p:sp>
    </p:spTree>
    <p:extLst>
      <p:ext uri="{BB962C8B-B14F-4D97-AF65-F5344CB8AC3E}">
        <p14:creationId xmlns:p14="http://schemas.microsoft.com/office/powerpoint/2010/main" val="1088472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 err="1"/>
              <a:t>Jupyter</a:t>
            </a:r>
            <a:r>
              <a:rPr lang="en-US" sz="6000" b="1" dirty="0"/>
              <a:t> Notebook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105525"/>
            <a:ext cx="11481847" cy="3633537"/>
          </a:xfrm>
        </p:spPr>
        <p:txBody>
          <a:bodyPr>
            <a:normAutofit/>
          </a:bodyPr>
          <a:lstStyle/>
          <a:p>
            <a:r>
              <a:rPr lang="en-US" sz="3600" dirty="0"/>
              <a:t>A </a:t>
            </a:r>
            <a:r>
              <a:rPr lang="en-US" sz="3600" dirty="0" err="1"/>
              <a:t>Jupyter</a:t>
            </a:r>
            <a:r>
              <a:rPr lang="en-US" sz="3600" dirty="0"/>
              <a:t> Notebook runs in a browser window and can mix Python code and text together.</a:t>
            </a:r>
          </a:p>
          <a:p>
            <a:r>
              <a:rPr lang="en-GB" sz="3600" dirty="0"/>
              <a:t>Python is used within </a:t>
            </a:r>
            <a:r>
              <a:rPr lang="en-GB" sz="3600" dirty="0" err="1"/>
              <a:t>Jupyter</a:t>
            </a:r>
            <a:r>
              <a:rPr lang="en-GB" sz="3600" dirty="0"/>
              <a:t> Notebook and PIP can be used to install libraries such as </a:t>
            </a:r>
            <a:r>
              <a:rPr lang="en-GB" sz="3600" dirty="0" err="1"/>
              <a:t>skLearn</a:t>
            </a:r>
            <a:r>
              <a:rPr lang="en-GB" sz="3600" dirty="0"/>
              <a:t> or Pandas</a:t>
            </a:r>
          </a:p>
          <a:p>
            <a:r>
              <a:rPr lang="en-GB" sz="3600" dirty="0"/>
              <a:t>There are alternatives such as Google </a:t>
            </a:r>
            <a:r>
              <a:rPr lang="en-GB" sz="3600" dirty="0" err="1"/>
              <a:t>Colab</a:t>
            </a:r>
            <a:endParaRPr lang="en-GB" sz="3600" dirty="0"/>
          </a:p>
          <a:p>
            <a:pPr marL="457200" lvl="1" indent="0" algn="ctr">
              <a:buNone/>
            </a:pPr>
            <a:r>
              <a:rPr lang="en-GB" sz="3200" dirty="0">
                <a:hlinkClick r:id="rId3"/>
              </a:rPr>
              <a:t>https://colab.research.google.com/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40967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Python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614081" cy="3575934"/>
          </a:xfrm>
        </p:spPr>
        <p:txBody>
          <a:bodyPr>
            <a:normAutofit fontScale="85000" lnSpcReduction="20000"/>
          </a:bodyPr>
          <a:lstStyle/>
          <a:p>
            <a:r>
              <a:rPr lang="en-US" sz="3600" dirty="0"/>
              <a:t>Python is a loosely typed language.</a:t>
            </a:r>
          </a:p>
          <a:p>
            <a:endParaRPr lang="en-US" sz="3600" dirty="0"/>
          </a:p>
          <a:p>
            <a:pPr lvl="1"/>
            <a:r>
              <a:rPr lang="en-US" sz="2800" dirty="0"/>
              <a:t>It can be forgiving BUT syntax needs to be observed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The latest version is 3.11.3 – I will be using version 3.10.*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Download from </a:t>
            </a:r>
            <a:r>
              <a:rPr lang="en-US" sz="2800" dirty="0">
                <a:hlinkClick r:id="rId3"/>
              </a:rPr>
              <a:t>https://www.python.org/downloads/</a:t>
            </a:r>
            <a:r>
              <a:rPr lang="en-US" sz="2800" dirty="0"/>
              <a:t> </a:t>
            </a:r>
          </a:p>
          <a:p>
            <a:pPr lvl="1"/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15603C-5C9C-8F37-C45D-8B90918FD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2300" y="2192152"/>
            <a:ext cx="4861481" cy="320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85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Python – Managing Libraries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5100"/>
            <a:ext cx="11147981" cy="419099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b="1" dirty="0"/>
              <a:t>Python libraries </a:t>
            </a:r>
          </a:p>
          <a:p>
            <a:pPr marL="0" indent="0">
              <a:buNone/>
            </a:pPr>
            <a:r>
              <a:rPr lang="en-GB" sz="3600" dirty="0"/>
              <a:t>Collections of pre-written code that you can use to perform common tasks, making programming more efficient and easier.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b="1" dirty="0"/>
              <a:t>Installing Python Libraries</a:t>
            </a:r>
          </a:p>
          <a:p>
            <a:pPr marL="0" indent="0">
              <a:buNone/>
            </a:pPr>
            <a:r>
              <a:rPr lang="en-US" sz="3600" dirty="0"/>
              <a:t>Python has a package manager called pip. Official release installed using </a:t>
            </a:r>
            <a:r>
              <a:rPr lang="en-US" sz="3600" b="1" dirty="0"/>
              <a:t>pip</a:t>
            </a:r>
          </a:p>
          <a:p>
            <a:pPr marL="457200" lvl="1" indent="0">
              <a:buNone/>
            </a:pPr>
            <a:r>
              <a:rPr lang="en-US" sz="3200" dirty="0">
                <a:highlight>
                  <a:srgbClr val="C0C0C0"/>
                </a:highlight>
              </a:rPr>
              <a:t>pip install </a:t>
            </a:r>
            <a:r>
              <a:rPr lang="en-US" sz="3200" dirty="0" err="1">
                <a:highlight>
                  <a:srgbClr val="C0C0C0"/>
                </a:highlight>
              </a:rPr>
              <a:t>numpy</a:t>
            </a:r>
            <a:endParaRPr lang="en-US" sz="3200" dirty="0">
              <a:highlight>
                <a:srgbClr val="C0C0C0"/>
              </a:highlight>
            </a:endParaRPr>
          </a:p>
          <a:p>
            <a:pPr marL="457200" lvl="1" indent="0">
              <a:buNone/>
            </a:pPr>
            <a:r>
              <a:rPr lang="en-US" sz="3200" dirty="0">
                <a:highlight>
                  <a:srgbClr val="C0C0C0"/>
                </a:highlight>
              </a:rPr>
              <a:t>python -m pip install -U matplotlib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b="1" dirty="0"/>
              <a:t>Installing Python Libraries in Anaconda</a:t>
            </a:r>
          </a:p>
          <a:p>
            <a:pPr lvl="1"/>
            <a:r>
              <a:rPr lang="en-US" sz="2800" dirty="0"/>
              <a:t>It automatically installs any dependent Python packages without checking if these conflict with previously installed packages.</a:t>
            </a:r>
          </a:p>
          <a:p>
            <a:pPr lvl="1"/>
            <a:r>
              <a:rPr lang="en-US" sz="2800" dirty="0" err="1"/>
              <a:t>conda</a:t>
            </a:r>
            <a:r>
              <a:rPr lang="en-US" sz="2800" dirty="0"/>
              <a:t> install -c </a:t>
            </a:r>
            <a:r>
              <a:rPr lang="en-US" sz="2800" dirty="0" err="1"/>
              <a:t>conda</a:t>
            </a:r>
            <a:r>
              <a:rPr lang="en-US" sz="2800" dirty="0"/>
              <a:t>-forge matplotlib</a:t>
            </a:r>
          </a:p>
          <a:p>
            <a:pPr lvl="1"/>
            <a:r>
              <a:rPr lang="en-US" sz="2800" dirty="0"/>
              <a:t>It can cause conflicts with outer python scripts that require different package versions.</a:t>
            </a:r>
          </a:p>
          <a:p>
            <a:pPr lvl="1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45956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E7E455-498F-26EE-03D5-987C74E1E4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660" b="3317"/>
          <a:stretch/>
        </p:blipFill>
        <p:spPr>
          <a:xfrm>
            <a:off x="7032520" y="2521559"/>
            <a:ext cx="4801261" cy="26501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>
            <a:normAutofit/>
          </a:bodyPr>
          <a:lstStyle/>
          <a:p>
            <a:r>
              <a:rPr lang="en-US" sz="3200" dirty="0"/>
              <a:t>We will be using libraries through the rest of this course:</a:t>
            </a:r>
          </a:p>
          <a:p>
            <a:pPr marL="0" indent="0">
              <a:buNone/>
            </a:pPr>
            <a:endParaRPr lang="en-US" sz="3200" dirty="0"/>
          </a:p>
          <a:p>
            <a:pPr lvl="1"/>
            <a:r>
              <a:rPr lang="en-US" sz="2800" dirty="0"/>
              <a:t>Pandas</a:t>
            </a:r>
          </a:p>
          <a:p>
            <a:pPr lvl="1"/>
            <a:r>
              <a:rPr lang="en-US" sz="2800" dirty="0"/>
              <a:t>Scikit-Learn (</a:t>
            </a:r>
            <a:r>
              <a:rPr lang="en-US" sz="2800" dirty="0" err="1"/>
              <a:t>skLearn</a:t>
            </a:r>
            <a:r>
              <a:rPr lang="en-US" sz="2800" dirty="0"/>
              <a:t>)</a:t>
            </a:r>
          </a:p>
          <a:p>
            <a:pPr lvl="1"/>
            <a:r>
              <a:rPr lang="en-US" sz="2800" dirty="0"/>
              <a:t>Seaborn</a:t>
            </a:r>
          </a:p>
          <a:p>
            <a:pPr lvl="1"/>
            <a:r>
              <a:rPr lang="en-US" sz="2800" dirty="0" err="1"/>
              <a:t>Numpy</a:t>
            </a:r>
            <a:endParaRPr lang="en-US" sz="2800" dirty="0"/>
          </a:p>
          <a:p>
            <a:pPr lvl="1"/>
            <a:r>
              <a:rPr lang="en-US" sz="2800" dirty="0"/>
              <a:t>Matplotlib</a:t>
            </a:r>
          </a:p>
          <a:p>
            <a:pPr lvl="1"/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FFDE55-3A64-DC1B-787F-9EF7C6E387F8}"/>
              </a:ext>
            </a:extLst>
          </p:cNvPr>
          <p:cNvSpPr txBox="1"/>
          <p:nvPr/>
        </p:nvSpPr>
        <p:spPr>
          <a:xfrm>
            <a:off x="4872789" y="2924932"/>
            <a:ext cx="28996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Keras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Pytorch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TensorFLow</a:t>
            </a:r>
            <a:r>
              <a:rPr lang="en-GB" sz="2800" dirty="0"/>
              <a:t> (?)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SciPy (?)</a:t>
            </a:r>
          </a:p>
          <a:p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Machine Learning Libraries</a:t>
            </a:r>
            <a:endParaRPr lang="en-GB" sz="5400" b="1" dirty="0"/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8FAECFA9-380B-E417-9898-270F021072F8}"/>
              </a:ext>
            </a:extLst>
          </p:cNvPr>
          <p:cNvSpPr/>
          <p:nvPr/>
        </p:nvSpPr>
        <p:spPr>
          <a:xfrm>
            <a:off x="8572500" y="1825625"/>
            <a:ext cx="2971800" cy="1485900"/>
          </a:xfrm>
          <a:prstGeom prst="wedge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Anaconda has most of the things you will need pre-installed.</a:t>
            </a:r>
          </a:p>
        </p:txBody>
      </p:sp>
    </p:spTree>
    <p:extLst>
      <p:ext uri="{BB962C8B-B14F-4D97-AF65-F5344CB8AC3E}">
        <p14:creationId xmlns:p14="http://schemas.microsoft.com/office/powerpoint/2010/main" val="14875800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435</Words>
  <Application>Microsoft Office PowerPoint</Application>
  <PresentationFormat>Widescreen</PresentationFormat>
  <Paragraphs>86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UWTSD 200 Holding Page</vt:lpstr>
      <vt:lpstr>UWTSD 200_Title Page 2</vt:lpstr>
      <vt:lpstr>UWTSD 200_Text 1</vt:lpstr>
      <vt:lpstr>PowerPoint Presentation</vt:lpstr>
      <vt:lpstr>Anaconda</vt:lpstr>
      <vt:lpstr>Anaconda</vt:lpstr>
      <vt:lpstr>Anaconda</vt:lpstr>
      <vt:lpstr>Anaconda</vt:lpstr>
      <vt:lpstr>Jupyter Notebook</vt:lpstr>
      <vt:lpstr>Python</vt:lpstr>
      <vt:lpstr>Python – Managing Libraries</vt:lpstr>
      <vt:lpstr>Machine Learning Libraries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Aliyu Sambo</cp:lastModifiedBy>
  <cp:revision>38</cp:revision>
  <dcterms:created xsi:type="dcterms:W3CDTF">2021-03-09T15:35:42Z</dcterms:created>
  <dcterms:modified xsi:type="dcterms:W3CDTF">2025-01-15T13:41:33Z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